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9"/>
  </p:notesMasterIdLst>
  <p:sldIdLst>
    <p:sldId id="522" r:id="rId4"/>
    <p:sldId id="534" r:id="rId5"/>
    <p:sldId id="535" r:id="rId6"/>
    <p:sldId id="525" r:id="rId7"/>
    <p:sldId id="537" r:id="rId8"/>
    <p:sldId id="545" r:id="rId9"/>
    <p:sldId id="536" r:id="rId10"/>
    <p:sldId id="538" r:id="rId11"/>
    <p:sldId id="546" r:id="rId12"/>
    <p:sldId id="540" r:id="rId13"/>
    <p:sldId id="539" r:id="rId14"/>
    <p:sldId id="547" r:id="rId15"/>
    <p:sldId id="543" r:id="rId16"/>
    <p:sldId id="526" r:id="rId17"/>
    <p:sldId id="548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4399"/>
    <a:srgbClr val="76524D"/>
    <a:srgbClr val="9DBBA4"/>
    <a:srgbClr val="87CFD9"/>
    <a:srgbClr val="C2D46A"/>
    <a:srgbClr val="FF9762"/>
    <a:srgbClr val="929FBD"/>
    <a:srgbClr val="D09E00"/>
    <a:srgbClr val="A7DCE3"/>
    <a:srgbClr val="194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6076" autoAdjust="0"/>
  </p:normalViewPr>
  <p:slideViewPr>
    <p:cSldViewPr snapToGrid="0">
      <p:cViewPr>
        <p:scale>
          <a:sx n="75" d="100"/>
          <a:sy n="75" d="100"/>
        </p:scale>
        <p:origin x="1176" y="750"/>
      </p:cViewPr>
      <p:guideLst>
        <p:guide orient="horz" pos="1820"/>
        <p:guide pos="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400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E2929-4CAD-4121-980B-87415C1F33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96846-5470-452B-8EF3-C5F3FE4A376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84A0A-9557-475A-BD14-E2D664465C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0B6F69-3C63-41A6-9A86-13A5C355B0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990600" y="171451"/>
            <a:ext cx="828675" cy="285750"/>
          </a:xfrm>
          <a:prstGeom prst="rect">
            <a:avLst/>
          </a:prstGeom>
          <a:solidFill>
            <a:srgbClr val="7E4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图片包含 鲜花, 植物&#10;&#10;已生成极高可信度的说明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r="11909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82971" y="265901"/>
            <a:ext cx="11626059" cy="6326199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, 植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r="11909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407886" y="1302158"/>
            <a:ext cx="9376228" cy="4253685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761132" y="1698171"/>
            <a:ext cx="8669738" cy="3461658"/>
            <a:chOff x="1761132" y="1698171"/>
            <a:chExt cx="8669738" cy="3461658"/>
          </a:xfrm>
        </p:grpSpPr>
        <p:sp>
          <p:nvSpPr>
            <p:cNvPr id="20" name="矩形 19"/>
            <p:cNvSpPr/>
            <p:nvPr/>
          </p:nvSpPr>
          <p:spPr>
            <a:xfrm>
              <a:off x="1761132" y="1698171"/>
              <a:ext cx="8669738" cy="346165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019938" y="1884096"/>
              <a:ext cx="8152127" cy="3089808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 w="38100">
              <a:solidFill>
                <a:srgbClr val="7652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871101" y="2441552"/>
              <a:ext cx="64497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Lavender </a:t>
              </a:r>
              <a:r>
                <a:rPr lang="en-US" altLang="zh-CN" sz="4800" dirty="0" err="1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colour</a:t>
              </a:r>
              <a:r>
                <a:rPr lang="en-US" altLang="zh-CN" sz="48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 </a:t>
              </a:r>
              <a:endParaRPr lang="zh-CN" altLang="en-US" sz="48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3070446" y="3559436"/>
              <a:ext cx="6051108" cy="0"/>
            </a:xfrm>
            <a:prstGeom prst="line">
              <a:avLst/>
            </a:prstGeom>
            <a:ln>
              <a:solidFill>
                <a:srgbClr val="7652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, 植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r="11909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82971" y="265901"/>
            <a:ext cx="11626059" cy="6326199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237893" y="1221874"/>
            <a:ext cx="3716215" cy="840902"/>
            <a:chOff x="4042605" y="797776"/>
            <a:chExt cx="3716215" cy="840902"/>
          </a:xfrm>
        </p:grpSpPr>
        <p:grpSp>
          <p:nvGrpSpPr>
            <p:cNvPr id="19" name="组合 18"/>
            <p:cNvGrpSpPr/>
            <p:nvPr/>
          </p:nvGrpSpPr>
          <p:grpSpPr>
            <a:xfrm>
              <a:off x="4042605" y="797776"/>
              <a:ext cx="3716215" cy="840902"/>
              <a:chOff x="1761132" y="1698171"/>
              <a:chExt cx="8669738" cy="3461658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761132" y="1698171"/>
                <a:ext cx="8669738" cy="3461658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019938" y="1884096"/>
                <a:ext cx="8152127" cy="3089808"/>
              </a:xfrm>
              <a:prstGeom prst="rect">
                <a:avLst/>
              </a:prstGeom>
              <a:solidFill>
                <a:schemeClr val="bg1">
                  <a:alpha val="15000"/>
                </a:schemeClr>
              </a:solidFill>
              <a:ln w="38100">
                <a:solidFill>
                  <a:srgbClr val="7652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4073653" y="864284"/>
              <a:ext cx="365411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CONTENTS</a:t>
              </a:r>
              <a:endParaRPr lang="zh-CN" altLang="en-US" sz="4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546722" y="3018749"/>
            <a:ext cx="4055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>
                <a:latin typeface="华康娃娃体W5" panose="040B0509000000000000" pitchFamily="81" charset="-122"/>
                <a:ea typeface="华康娃娃体W5" panose="040B0509000000000000" pitchFamily="81" charset="-122"/>
              </a:defRPr>
            </a:lvl1pPr>
          </a:lstStyle>
          <a:p>
            <a:r>
              <a:rPr lang="en-US" altLang="zh-CN" sz="2800" dirty="0"/>
              <a:t>01 Add headlines here</a:t>
            </a:r>
            <a:endParaRPr lang="zh-CN" altLang="en-US" sz="2800" dirty="0"/>
          </a:p>
        </p:txBody>
      </p:sp>
      <p:sp>
        <p:nvSpPr>
          <p:cNvPr id="12" name="文本框 11"/>
          <p:cNvSpPr txBox="1"/>
          <p:nvPr/>
        </p:nvSpPr>
        <p:spPr>
          <a:xfrm>
            <a:off x="1352159" y="4292898"/>
            <a:ext cx="4445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华康娃娃体W5" panose="040B0509000000000000" pitchFamily="81" charset="-122"/>
                <a:ea typeface="华康娃娃体W5" panose="040B0509000000000000" pitchFamily="81" charset="-122"/>
              </a:rPr>
              <a:t>03 Add headlines here</a:t>
            </a:r>
            <a:endParaRPr lang="zh-CN" altLang="en-US" sz="2800" dirty="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04230" y="3018749"/>
            <a:ext cx="4445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华康娃娃体W5" panose="040B0509000000000000" pitchFamily="81" charset="-122"/>
                <a:ea typeface="华康娃娃体W5" panose="040B0509000000000000" pitchFamily="81" charset="-122"/>
              </a:rPr>
              <a:t>02 Add headlines here</a:t>
            </a:r>
            <a:endParaRPr lang="zh-CN" altLang="en-US" sz="2800" dirty="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04229" y="4292898"/>
            <a:ext cx="4445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华康娃娃体W5" panose="040B0509000000000000" pitchFamily="81" charset="-122"/>
                <a:ea typeface="华康娃娃体W5" panose="040B0509000000000000" pitchFamily="81" charset="-122"/>
              </a:rPr>
              <a:t>04 Add headlines here</a:t>
            </a:r>
            <a:endParaRPr lang="zh-CN" altLang="en-US" sz="2800" dirty="0"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, 植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r="11909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82971" y="265901"/>
            <a:ext cx="11626059" cy="6326199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237893" y="1863282"/>
            <a:ext cx="3716215" cy="840902"/>
            <a:chOff x="4042605" y="797776"/>
            <a:chExt cx="3716215" cy="840902"/>
          </a:xfrm>
        </p:grpSpPr>
        <p:grpSp>
          <p:nvGrpSpPr>
            <p:cNvPr id="19" name="组合 18"/>
            <p:cNvGrpSpPr/>
            <p:nvPr/>
          </p:nvGrpSpPr>
          <p:grpSpPr>
            <a:xfrm>
              <a:off x="4042605" y="797776"/>
              <a:ext cx="3716215" cy="840902"/>
              <a:chOff x="1761132" y="1698171"/>
              <a:chExt cx="8669738" cy="3461658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761132" y="1698171"/>
                <a:ext cx="8669738" cy="3461658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019938" y="1884096"/>
                <a:ext cx="8152127" cy="3089808"/>
              </a:xfrm>
              <a:prstGeom prst="rect">
                <a:avLst/>
              </a:prstGeom>
              <a:solidFill>
                <a:schemeClr val="bg1">
                  <a:alpha val="15000"/>
                </a:schemeClr>
              </a:solidFill>
              <a:ln w="38100">
                <a:solidFill>
                  <a:srgbClr val="7652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4073653" y="864284"/>
              <a:ext cx="365411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PART ONE</a:t>
              </a:r>
              <a:endParaRPr lang="zh-CN" altLang="en-US" sz="4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068041" y="3548389"/>
            <a:ext cx="4055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>
                <a:latin typeface="华康娃娃体W5" panose="040B0509000000000000" pitchFamily="81" charset="-122"/>
                <a:ea typeface="华康娃娃体W5" panose="040B0509000000000000" pitchFamily="81" charset="-122"/>
              </a:defRPr>
            </a:lvl1pPr>
          </a:lstStyle>
          <a:p>
            <a:r>
              <a:rPr lang="en-US" altLang="zh-CN" sz="2800" dirty="0"/>
              <a:t>01 Add headlines here</a:t>
            </a:r>
            <a:endParaRPr lang="zh-CN" altLang="en-US" sz="2800" dirty="0"/>
          </a:p>
        </p:txBody>
      </p:sp>
      <p:sp>
        <p:nvSpPr>
          <p:cNvPr id="15" name="文本框 14"/>
          <p:cNvSpPr txBox="1"/>
          <p:nvPr/>
        </p:nvSpPr>
        <p:spPr>
          <a:xfrm>
            <a:off x="2697418" y="4237923"/>
            <a:ext cx="6797164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Event planning is an effective behavior to increase market share. An action plan with executable, actionable and creative ideas can effectively enhance the company's reputation and brand reputation.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037807" y="2659020"/>
            <a:ext cx="116384" cy="822554"/>
            <a:chOff x="6037807" y="1877970"/>
            <a:chExt cx="116384" cy="822554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6095999" y="1877970"/>
              <a:ext cx="0" cy="706170"/>
            </a:xfrm>
            <a:prstGeom prst="line">
              <a:avLst/>
            </a:prstGeom>
            <a:ln w="12700">
              <a:solidFill>
                <a:srgbClr val="7652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6037807" y="2584140"/>
              <a:ext cx="116384" cy="116384"/>
            </a:xfrm>
            <a:prstGeom prst="ellipse">
              <a:avLst/>
            </a:prstGeom>
            <a:noFill/>
            <a:ln>
              <a:solidFill>
                <a:srgbClr val="7652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" b="18832"/>
          <a:stretch>
            <a:fillRect/>
          </a:stretch>
        </p:blipFill>
        <p:spPr>
          <a:xfrm>
            <a:off x="4598739" y="2035090"/>
            <a:ext cx="6810374" cy="3303907"/>
          </a:xfrm>
          <a:custGeom>
            <a:avLst/>
            <a:gdLst>
              <a:gd name="connsiteX0" fmla="*/ 0 w 6810374"/>
              <a:gd name="connsiteY0" fmla="*/ 0 h 3303907"/>
              <a:gd name="connsiteX1" fmla="*/ 6810374 w 6810374"/>
              <a:gd name="connsiteY1" fmla="*/ 0 h 3303907"/>
              <a:gd name="connsiteX2" fmla="*/ 6810374 w 6810374"/>
              <a:gd name="connsiteY2" fmla="*/ 3303907 h 3303907"/>
              <a:gd name="connsiteX3" fmla="*/ 0 w 6810374"/>
              <a:gd name="connsiteY3" fmla="*/ 3303907 h 3303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10374" h="3303907">
                <a:moveTo>
                  <a:pt x="0" y="0"/>
                </a:moveTo>
                <a:lnTo>
                  <a:pt x="6810374" y="0"/>
                </a:lnTo>
                <a:lnTo>
                  <a:pt x="6810374" y="3303907"/>
                </a:lnTo>
                <a:lnTo>
                  <a:pt x="0" y="3303907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3968611" y="592027"/>
            <a:ext cx="4445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headlines here</a:t>
            </a:r>
            <a:endParaRPr lang="zh-CN" altLang="en-US" sz="2000" dirty="0">
              <a:solidFill>
                <a:srgbClr val="7E4399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810516" y="2035090"/>
            <a:ext cx="2505252" cy="833832"/>
            <a:chOff x="1810516" y="2035090"/>
            <a:chExt cx="2505252" cy="833832"/>
          </a:xfrm>
        </p:grpSpPr>
        <p:sp>
          <p:nvSpPr>
            <p:cNvPr id="6" name="矩形 5"/>
            <p:cNvSpPr/>
            <p:nvPr/>
          </p:nvSpPr>
          <p:spPr>
            <a:xfrm>
              <a:off x="1810516" y="2453424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40097" y="2035090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810516" y="3270128"/>
            <a:ext cx="2505252" cy="833832"/>
            <a:chOff x="1810516" y="3270128"/>
            <a:chExt cx="2505252" cy="833832"/>
          </a:xfrm>
        </p:grpSpPr>
        <p:sp>
          <p:nvSpPr>
            <p:cNvPr id="8" name="矩形 7"/>
            <p:cNvSpPr/>
            <p:nvPr/>
          </p:nvSpPr>
          <p:spPr>
            <a:xfrm>
              <a:off x="1810516" y="3688462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840097" y="3270128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10516" y="4505165"/>
            <a:ext cx="2505252" cy="833832"/>
            <a:chOff x="1810516" y="4505165"/>
            <a:chExt cx="2505252" cy="833832"/>
          </a:xfrm>
        </p:grpSpPr>
        <p:sp>
          <p:nvSpPr>
            <p:cNvPr id="10" name="矩形 9"/>
            <p:cNvSpPr/>
            <p:nvPr/>
          </p:nvSpPr>
          <p:spPr>
            <a:xfrm>
              <a:off x="1810516" y="492349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40097" y="450516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598739" y="4676775"/>
            <a:ext cx="1802061" cy="338554"/>
          </a:xfrm>
          <a:prstGeom prst="rect">
            <a:avLst/>
          </a:prstGeom>
          <a:solidFill>
            <a:srgbClr val="7E4399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847514" y="4669332"/>
            <a:ext cx="1304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here</a:t>
            </a:r>
            <a:endParaRPr lang="zh-CN" altLang="en-US" sz="1600" dirty="0">
              <a:solidFill>
                <a:schemeClr val="bg1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68611" y="592027"/>
            <a:ext cx="4445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headlines here</a:t>
            </a:r>
            <a:endParaRPr lang="zh-CN" altLang="en-US" sz="2000" dirty="0">
              <a:solidFill>
                <a:srgbClr val="7E4399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40627" y="2349415"/>
            <a:ext cx="2943160" cy="833832"/>
            <a:chOff x="1810516" y="4140115"/>
            <a:chExt cx="2505252" cy="833832"/>
          </a:xfrm>
        </p:grpSpPr>
        <p:sp>
          <p:nvSpPr>
            <p:cNvPr id="7" name="矩形 6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40627" y="4170032"/>
            <a:ext cx="2943160" cy="833832"/>
            <a:chOff x="1810516" y="4140115"/>
            <a:chExt cx="2505252" cy="833832"/>
          </a:xfrm>
        </p:grpSpPr>
        <p:sp>
          <p:nvSpPr>
            <p:cNvPr id="10" name="矩形 9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08213" y="2349415"/>
            <a:ext cx="2943160" cy="833832"/>
            <a:chOff x="1810516" y="4140115"/>
            <a:chExt cx="2505252" cy="833832"/>
          </a:xfrm>
        </p:grpSpPr>
        <p:sp>
          <p:nvSpPr>
            <p:cNvPr id="13" name="矩形 12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08213" y="4170032"/>
            <a:ext cx="2943160" cy="833832"/>
            <a:chOff x="1810516" y="4140115"/>
            <a:chExt cx="2505252" cy="833832"/>
          </a:xfrm>
        </p:grpSpPr>
        <p:sp>
          <p:nvSpPr>
            <p:cNvPr id="16" name="矩形 15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6" b="16111"/>
          <a:stretch>
            <a:fillRect/>
          </a:stretch>
        </p:blipFill>
        <p:spPr>
          <a:xfrm>
            <a:off x="4570097" y="1422512"/>
            <a:ext cx="3051806" cy="48434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, 植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r="11909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82971" y="265901"/>
            <a:ext cx="11626059" cy="6326199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237893" y="1863282"/>
            <a:ext cx="3716215" cy="840902"/>
            <a:chOff x="4042605" y="797776"/>
            <a:chExt cx="3716215" cy="840902"/>
          </a:xfrm>
        </p:grpSpPr>
        <p:grpSp>
          <p:nvGrpSpPr>
            <p:cNvPr id="19" name="组合 18"/>
            <p:cNvGrpSpPr/>
            <p:nvPr/>
          </p:nvGrpSpPr>
          <p:grpSpPr>
            <a:xfrm>
              <a:off x="4042605" y="797776"/>
              <a:ext cx="3716215" cy="840902"/>
              <a:chOff x="1761132" y="1698171"/>
              <a:chExt cx="8669738" cy="3461658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761132" y="1698171"/>
                <a:ext cx="8669738" cy="3461658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019938" y="1884096"/>
                <a:ext cx="8152127" cy="3089808"/>
              </a:xfrm>
              <a:prstGeom prst="rect">
                <a:avLst/>
              </a:prstGeom>
              <a:solidFill>
                <a:schemeClr val="bg1">
                  <a:alpha val="15000"/>
                </a:schemeClr>
              </a:solidFill>
              <a:ln w="38100">
                <a:solidFill>
                  <a:srgbClr val="7652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4073653" y="864284"/>
              <a:ext cx="365411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PART TWO</a:t>
              </a:r>
              <a:endParaRPr lang="zh-CN" altLang="en-US" sz="4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068041" y="3548389"/>
            <a:ext cx="4055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>
                <a:latin typeface="华康娃娃体W5" panose="040B0509000000000000" pitchFamily="81" charset="-122"/>
                <a:ea typeface="华康娃娃体W5" panose="040B0509000000000000" pitchFamily="81" charset="-122"/>
              </a:defRPr>
            </a:lvl1pPr>
          </a:lstStyle>
          <a:p>
            <a:r>
              <a:rPr lang="en-US" altLang="zh-CN" sz="2800" dirty="0"/>
              <a:t>02 Add headlines here</a:t>
            </a:r>
            <a:endParaRPr lang="zh-CN" altLang="en-US" sz="2800" dirty="0"/>
          </a:p>
        </p:txBody>
      </p:sp>
      <p:sp>
        <p:nvSpPr>
          <p:cNvPr id="15" name="文本框 14"/>
          <p:cNvSpPr txBox="1"/>
          <p:nvPr/>
        </p:nvSpPr>
        <p:spPr>
          <a:xfrm>
            <a:off x="2697418" y="4237923"/>
            <a:ext cx="6797164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Event planning is an effective behavior to increase market share. An action plan with executable, actionable and creative ideas can effectively enhance the company's reputation and brand reputation.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037807" y="2659020"/>
            <a:ext cx="116384" cy="822554"/>
            <a:chOff x="6037807" y="1877970"/>
            <a:chExt cx="116384" cy="822554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6095999" y="1877970"/>
              <a:ext cx="0" cy="706170"/>
            </a:xfrm>
            <a:prstGeom prst="line">
              <a:avLst/>
            </a:prstGeom>
            <a:ln w="12700">
              <a:solidFill>
                <a:srgbClr val="7652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6037807" y="2584140"/>
              <a:ext cx="116384" cy="116384"/>
            </a:xfrm>
            <a:prstGeom prst="ellipse">
              <a:avLst/>
            </a:prstGeom>
            <a:noFill/>
            <a:ln>
              <a:solidFill>
                <a:srgbClr val="7652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2" t="5117" r="24542"/>
          <a:stretch>
            <a:fillRect/>
          </a:stretch>
        </p:blipFill>
        <p:spPr>
          <a:xfrm>
            <a:off x="8204254" y="1924074"/>
            <a:ext cx="2416817" cy="2416817"/>
          </a:xfrm>
          <a:custGeom>
            <a:avLst/>
            <a:gdLst>
              <a:gd name="connsiteX0" fmla="*/ 1150104 w 2416817"/>
              <a:gd name="connsiteY0" fmla="*/ 370 h 2416817"/>
              <a:gd name="connsiteX1" fmla="*/ 1377693 w 2416817"/>
              <a:gd name="connsiteY1" fmla="*/ 82023 h 2416817"/>
              <a:gd name="connsiteX2" fmla="*/ 2313256 w 2416817"/>
              <a:gd name="connsiteY2" fmla="*/ 931436 h 2416817"/>
              <a:gd name="connsiteX3" fmla="*/ 2334794 w 2416817"/>
              <a:gd name="connsiteY3" fmla="*/ 1377693 h 2416817"/>
              <a:gd name="connsiteX4" fmla="*/ 1485381 w 2416817"/>
              <a:gd name="connsiteY4" fmla="*/ 2313256 h 2416817"/>
              <a:gd name="connsiteX5" fmla="*/ 1039124 w 2416817"/>
              <a:gd name="connsiteY5" fmla="*/ 2334794 h 2416817"/>
              <a:gd name="connsiteX6" fmla="*/ 103562 w 2416817"/>
              <a:gd name="connsiteY6" fmla="*/ 1485382 h 2416817"/>
              <a:gd name="connsiteX7" fmla="*/ 82024 w 2416817"/>
              <a:gd name="connsiteY7" fmla="*/ 1039124 h 2416817"/>
              <a:gd name="connsiteX8" fmla="*/ 931436 w 2416817"/>
              <a:gd name="connsiteY8" fmla="*/ 103562 h 2416817"/>
              <a:gd name="connsiteX9" fmla="*/ 1150104 w 2416817"/>
              <a:gd name="connsiteY9" fmla="*/ 370 h 2416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6817" h="2416817">
                <a:moveTo>
                  <a:pt x="1150104" y="370"/>
                </a:moveTo>
                <a:cubicBezTo>
                  <a:pt x="1230860" y="-3528"/>
                  <a:pt x="1313104" y="23382"/>
                  <a:pt x="1377693" y="82023"/>
                </a:cubicBezTo>
                <a:lnTo>
                  <a:pt x="2313256" y="931436"/>
                </a:lnTo>
                <a:cubicBezTo>
                  <a:pt x="2442434" y="1048719"/>
                  <a:pt x="2452077" y="1248515"/>
                  <a:pt x="2334794" y="1377693"/>
                </a:cubicBezTo>
                <a:lnTo>
                  <a:pt x="1485381" y="2313256"/>
                </a:lnTo>
                <a:cubicBezTo>
                  <a:pt x="1368099" y="2442434"/>
                  <a:pt x="1168302" y="2452077"/>
                  <a:pt x="1039124" y="2334794"/>
                </a:cubicBezTo>
                <a:lnTo>
                  <a:pt x="103562" y="1485382"/>
                </a:lnTo>
                <a:cubicBezTo>
                  <a:pt x="-25616" y="1368099"/>
                  <a:pt x="-35259" y="1168302"/>
                  <a:pt x="82024" y="1039124"/>
                </a:cubicBezTo>
                <a:lnTo>
                  <a:pt x="931436" y="103562"/>
                </a:lnTo>
                <a:cubicBezTo>
                  <a:pt x="990077" y="38973"/>
                  <a:pt x="1069347" y="4267"/>
                  <a:pt x="1150104" y="370"/>
                </a:cubicBez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8" t="2630" r="21980" b="2867"/>
          <a:stretch>
            <a:fillRect/>
          </a:stretch>
        </p:blipFill>
        <p:spPr>
          <a:xfrm>
            <a:off x="4847240" y="1924075"/>
            <a:ext cx="2416817" cy="2416817"/>
          </a:xfrm>
          <a:custGeom>
            <a:avLst/>
            <a:gdLst>
              <a:gd name="connsiteX0" fmla="*/ 1150104 w 2416817"/>
              <a:gd name="connsiteY0" fmla="*/ 370 h 2416817"/>
              <a:gd name="connsiteX1" fmla="*/ 1377693 w 2416817"/>
              <a:gd name="connsiteY1" fmla="*/ 82023 h 2416817"/>
              <a:gd name="connsiteX2" fmla="*/ 2313256 w 2416817"/>
              <a:gd name="connsiteY2" fmla="*/ 931436 h 2416817"/>
              <a:gd name="connsiteX3" fmla="*/ 2334794 w 2416817"/>
              <a:gd name="connsiteY3" fmla="*/ 1377693 h 2416817"/>
              <a:gd name="connsiteX4" fmla="*/ 1485382 w 2416817"/>
              <a:gd name="connsiteY4" fmla="*/ 2313256 h 2416817"/>
              <a:gd name="connsiteX5" fmla="*/ 1039124 w 2416817"/>
              <a:gd name="connsiteY5" fmla="*/ 2334794 h 2416817"/>
              <a:gd name="connsiteX6" fmla="*/ 103562 w 2416817"/>
              <a:gd name="connsiteY6" fmla="*/ 1485382 h 2416817"/>
              <a:gd name="connsiteX7" fmla="*/ 82024 w 2416817"/>
              <a:gd name="connsiteY7" fmla="*/ 1039124 h 2416817"/>
              <a:gd name="connsiteX8" fmla="*/ 931436 w 2416817"/>
              <a:gd name="connsiteY8" fmla="*/ 103562 h 2416817"/>
              <a:gd name="connsiteX9" fmla="*/ 1150104 w 2416817"/>
              <a:gd name="connsiteY9" fmla="*/ 370 h 2416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6817" h="2416817">
                <a:moveTo>
                  <a:pt x="1150104" y="370"/>
                </a:moveTo>
                <a:cubicBezTo>
                  <a:pt x="1230861" y="-3528"/>
                  <a:pt x="1313104" y="23382"/>
                  <a:pt x="1377693" y="82023"/>
                </a:cubicBezTo>
                <a:lnTo>
                  <a:pt x="2313256" y="931436"/>
                </a:lnTo>
                <a:cubicBezTo>
                  <a:pt x="2442434" y="1048719"/>
                  <a:pt x="2452077" y="1248515"/>
                  <a:pt x="2334794" y="1377693"/>
                </a:cubicBezTo>
                <a:lnTo>
                  <a:pt x="1485382" y="2313256"/>
                </a:lnTo>
                <a:cubicBezTo>
                  <a:pt x="1368099" y="2442434"/>
                  <a:pt x="1168302" y="2452077"/>
                  <a:pt x="1039124" y="2334794"/>
                </a:cubicBezTo>
                <a:lnTo>
                  <a:pt x="103562" y="1485382"/>
                </a:lnTo>
                <a:cubicBezTo>
                  <a:pt x="-25616" y="1368099"/>
                  <a:pt x="-35259" y="1168302"/>
                  <a:pt x="82024" y="1039124"/>
                </a:cubicBezTo>
                <a:lnTo>
                  <a:pt x="931436" y="103562"/>
                </a:lnTo>
                <a:cubicBezTo>
                  <a:pt x="990077" y="38973"/>
                  <a:pt x="1069347" y="4267"/>
                  <a:pt x="1150104" y="370"/>
                </a:cubicBez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0" t="1506" r="14149" b="1506"/>
          <a:stretch>
            <a:fillRect/>
          </a:stretch>
        </p:blipFill>
        <p:spPr>
          <a:xfrm>
            <a:off x="1490222" y="1924075"/>
            <a:ext cx="2416818" cy="2416817"/>
          </a:xfrm>
          <a:custGeom>
            <a:avLst/>
            <a:gdLst>
              <a:gd name="connsiteX0" fmla="*/ 1150105 w 2416818"/>
              <a:gd name="connsiteY0" fmla="*/ 370 h 2416817"/>
              <a:gd name="connsiteX1" fmla="*/ 1377694 w 2416818"/>
              <a:gd name="connsiteY1" fmla="*/ 82023 h 2416817"/>
              <a:gd name="connsiteX2" fmla="*/ 2313257 w 2416818"/>
              <a:gd name="connsiteY2" fmla="*/ 931436 h 2416817"/>
              <a:gd name="connsiteX3" fmla="*/ 2334795 w 2416818"/>
              <a:gd name="connsiteY3" fmla="*/ 1377693 h 2416817"/>
              <a:gd name="connsiteX4" fmla="*/ 1485383 w 2416818"/>
              <a:gd name="connsiteY4" fmla="*/ 2313256 h 2416817"/>
              <a:gd name="connsiteX5" fmla="*/ 1039125 w 2416818"/>
              <a:gd name="connsiteY5" fmla="*/ 2334794 h 2416817"/>
              <a:gd name="connsiteX6" fmla="*/ 103563 w 2416818"/>
              <a:gd name="connsiteY6" fmla="*/ 1485382 h 2416817"/>
              <a:gd name="connsiteX7" fmla="*/ 82024 w 2416818"/>
              <a:gd name="connsiteY7" fmla="*/ 1039124 h 2416817"/>
              <a:gd name="connsiteX8" fmla="*/ 931437 w 2416818"/>
              <a:gd name="connsiteY8" fmla="*/ 103562 h 2416817"/>
              <a:gd name="connsiteX9" fmla="*/ 1150105 w 2416818"/>
              <a:gd name="connsiteY9" fmla="*/ 370 h 2416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6818" h="2416817">
                <a:moveTo>
                  <a:pt x="1150105" y="370"/>
                </a:moveTo>
                <a:cubicBezTo>
                  <a:pt x="1230862" y="-3528"/>
                  <a:pt x="1313105" y="23382"/>
                  <a:pt x="1377694" y="82023"/>
                </a:cubicBezTo>
                <a:lnTo>
                  <a:pt x="2313257" y="931436"/>
                </a:lnTo>
                <a:cubicBezTo>
                  <a:pt x="2442435" y="1048719"/>
                  <a:pt x="2452078" y="1248515"/>
                  <a:pt x="2334795" y="1377693"/>
                </a:cubicBezTo>
                <a:lnTo>
                  <a:pt x="1485383" y="2313256"/>
                </a:lnTo>
                <a:cubicBezTo>
                  <a:pt x="1368100" y="2442434"/>
                  <a:pt x="1168303" y="2452077"/>
                  <a:pt x="1039125" y="2334794"/>
                </a:cubicBezTo>
                <a:lnTo>
                  <a:pt x="103563" y="1485382"/>
                </a:lnTo>
                <a:cubicBezTo>
                  <a:pt x="-25616" y="1368099"/>
                  <a:pt x="-35259" y="1168302"/>
                  <a:pt x="82024" y="1039124"/>
                </a:cubicBezTo>
                <a:lnTo>
                  <a:pt x="931437" y="103562"/>
                </a:lnTo>
                <a:cubicBezTo>
                  <a:pt x="990078" y="38973"/>
                  <a:pt x="1069348" y="4267"/>
                  <a:pt x="1150105" y="370"/>
                </a:cubicBez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3968611" y="592027"/>
            <a:ext cx="4445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headlines here</a:t>
            </a:r>
            <a:endParaRPr lang="zh-CN" altLang="en-US" sz="2000" dirty="0">
              <a:solidFill>
                <a:srgbClr val="7E4399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09675" y="4807369"/>
            <a:ext cx="2943160" cy="833832"/>
            <a:chOff x="1810516" y="4140115"/>
            <a:chExt cx="2505252" cy="833832"/>
          </a:xfrm>
        </p:grpSpPr>
        <p:sp>
          <p:nvSpPr>
            <p:cNvPr id="6" name="矩形 5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24420" y="4807369"/>
            <a:ext cx="2943160" cy="833832"/>
            <a:chOff x="5370982" y="4140115"/>
            <a:chExt cx="2505252" cy="833832"/>
          </a:xfrm>
        </p:grpSpPr>
        <p:sp>
          <p:nvSpPr>
            <p:cNvPr id="8" name="矩形 7"/>
            <p:cNvSpPr/>
            <p:nvPr/>
          </p:nvSpPr>
          <p:spPr>
            <a:xfrm>
              <a:off x="5370982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400563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039165" y="4807369"/>
            <a:ext cx="2943160" cy="833832"/>
            <a:chOff x="8640006" y="4140115"/>
            <a:chExt cx="2505252" cy="833832"/>
          </a:xfrm>
        </p:grpSpPr>
        <p:sp>
          <p:nvSpPr>
            <p:cNvPr id="10" name="矩形 9"/>
            <p:cNvSpPr/>
            <p:nvPr/>
          </p:nvSpPr>
          <p:spPr>
            <a:xfrm>
              <a:off x="864000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66958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68611" y="592027"/>
            <a:ext cx="4445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headlines here</a:t>
            </a:r>
            <a:endParaRPr lang="zh-CN" altLang="en-US" sz="2000" dirty="0">
              <a:solidFill>
                <a:srgbClr val="7E4399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58007" y="1847954"/>
            <a:ext cx="2800350" cy="3933825"/>
          </a:xfrm>
          <a:prstGeom prst="rect">
            <a:avLst/>
          </a:prstGeom>
          <a:solidFill>
            <a:srgbClr val="7E4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695825" y="1847954"/>
            <a:ext cx="2800350" cy="3933825"/>
          </a:xfrm>
          <a:prstGeom prst="rect">
            <a:avLst/>
          </a:prstGeom>
          <a:solidFill>
            <a:srgbClr val="7E4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033643" y="1847954"/>
            <a:ext cx="2800350" cy="3933825"/>
          </a:xfrm>
          <a:prstGeom prst="rect">
            <a:avLst/>
          </a:prstGeom>
          <a:solidFill>
            <a:srgbClr val="7E4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629437" y="4415657"/>
            <a:ext cx="2257490" cy="995415"/>
            <a:chOff x="1810516" y="4140115"/>
            <a:chExt cx="2505252" cy="995415"/>
          </a:xfrm>
        </p:grpSpPr>
        <p:sp>
          <p:nvSpPr>
            <p:cNvPr id="7" name="矩形 6"/>
            <p:cNvSpPr/>
            <p:nvPr/>
          </p:nvSpPr>
          <p:spPr>
            <a:xfrm>
              <a:off x="1810516" y="4558449"/>
              <a:ext cx="2505252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chemeClr val="bg1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67255" y="4415657"/>
            <a:ext cx="2257490" cy="995415"/>
            <a:chOff x="1810516" y="4140115"/>
            <a:chExt cx="2505252" cy="995415"/>
          </a:xfrm>
        </p:grpSpPr>
        <p:sp>
          <p:nvSpPr>
            <p:cNvPr id="14" name="矩形 13"/>
            <p:cNvSpPr/>
            <p:nvPr/>
          </p:nvSpPr>
          <p:spPr>
            <a:xfrm>
              <a:off x="1810516" y="4558449"/>
              <a:ext cx="2505252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chemeClr val="bg1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305073" y="4415657"/>
            <a:ext cx="2257490" cy="995415"/>
            <a:chOff x="1810516" y="4140115"/>
            <a:chExt cx="2505252" cy="995415"/>
          </a:xfrm>
        </p:grpSpPr>
        <p:sp>
          <p:nvSpPr>
            <p:cNvPr id="17" name="矩形 16"/>
            <p:cNvSpPr/>
            <p:nvPr/>
          </p:nvSpPr>
          <p:spPr>
            <a:xfrm>
              <a:off x="1810516" y="4558449"/>
              <a:ext cx="2505252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chemeClr val="bg1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358007" y="1847954"/>
            <a:ext cx="9475986" cy="2360923"/>
            <a:chOff x="1358007" y="1847954"/>
            <a:chExt cx="9475986" cy="2360923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9" name="矩形 18"/>
            <p:cNvSpPr/>
            <p:nvPr/>
          </p:nvSpPr>
          <p:spPr>
            <a:xfrm>
              <a:off x="1358007" y="1847954"/>
              <a:ext cx="2800350" cy="23609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4695825" y="1847954"/>
              <a:ext cx="2800350" cy="23609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8033643" y="1847954"/>
              <a:ext cx="2800350" cy="23609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, 植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r="11909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82971" y="265901"/>
            <a:ext cx="11626059" cy="6326199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237893" y="1863282"/>
            <a:ext cx="3716215" cy="840902"/>
            <a:chOff x="4042605" y="797776"/>
            <a:chExt cx="3716215" cy="840902"/>
          </a:xfrm>
        </p:grpSpPr>
        <p:grpSp>
          <p:nvGrpSpPr>
            <p:cNvPr id="19" name="组合 18"/>
            <p:cNvGrpSpPr/>
            <p:nvPr/>
          </p:nvGrpSpPr>
          <p:grpSpPr>
            <a:xfrm>
              <a:off x="4042605" y="797776"/>
              <a:ext cx="3716215" cy="840902"/>
              <a:chOff x="1761132" y="1698171"/>
              <a:chExt cx="8669738" cy="3461658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761132" y="1698171"/>
                <a:ext cx="8669738" cy="3461658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019938" y="1884096"/>
                <a:ext cx="8152127" cy="3089808"/>
              </a:xfrm>
              <a:prstGeom prst="rect">
                <a:avLst/>
              </a:prstGeom>
              <a:solidFill>
                <a:schemeClr val="bg1">
                  <a:alpha val="15000"/>
                </a:schemeClr>
              </a:solidFill>
              <a:ln w="38100">
                <a:solidFill>
                  <a:srgbClr val="7652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4073653" y="864284"/>
              <a:ext cx="365411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PART THREE</a:t>
              </a:r>
              <a:endParaRPr lang="zh-CN" altLang="en-US" sz="4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068041" y="3548389"/>
            <a:ext cx="4055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>
                <a:latin typeface="华康娃娃体W5" panose="040B0509000000000000" pitchFamily="81" charset="-122"/>
                <a:ea typeface="华康娃娃体W5" panose="040B0509000000000000" pitchFamily="81" charset="-122"/>
              </a:defRPr>
            </a:lvl1pPr>
          </a:lstStyle>
          <a:p>
            <a:r>
              <a:rPr lang="en-US" altLang="zh-CN" sz="2800" dirty="0"/>
              <a:t>03 Add headlines here</a:t>
            </a:r>
            <a:endParaRPr lang="zh-CN" altLang="en-US" sz="2800" dirty="0"/>
          </a:p>
        </p:txBody>
      </p:sp>
      <p:sp>
        <p:nvSpPr>
          <p:cNvPr id="15" name="文本框 14"/>
          <p:cNvSpPr txBox="1"/>
          <p:nvPr/>
        </p:nvSpPr>
        <p:spPr>
          <a:xfrm>
            <a:off x="2697418" y="4237923"/>
            <a:ext cx="6797164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Event planning is an effective behavior to increase market share. An action plan with executable, actionable and creative ideas can effectively enhance the company's reputation and brand reputation.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037807" y="2659020"/>
            <a:ext cx="116384" cy="822554"/>
            <a:chOff x="6037807" y="1877970"/>
            <a:chExt cx="116384" cy="822554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6095999" y="1877970"/>
              <a:ext cx="0" cy="706170"/>
            </a:xfrm>
            <a:prstGeom prst="line">
              <a:avLst/>
            </a:prstGeom>
            <a:ln w="12700">
              <a:solidFill>
                <a:srgbClr val="7652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6037807" y="2584140"/>
              <a:ext cx="116384" cy="116384"/>
            </a:xfrm>
            <a:prstGeom prst="ellipse">
              <a:avLst/>
            </a:prstGeom>
            <a:noFill/>
            <a:ln>
              <a:solidFill>
                <a:srgbClr val="7652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" t="5743" r="3447" b="12419"/>
          <a:stretch>
            <a:fillRect/>
          </a:stretch>
        </p:blipFill>
        <p:spPr>
          <a:xfrm>
            <a:off x="8083441" y="3651650"/>
            <a:ext cx="3203748" cy="1835347"/>
          </a:xfrm>
          <a:custGeom>
            <a:avLst/>
            <a:gdLst>
              <a:gd name="connsiteX0" fmla="*/ 86830 w 3203748"/>
              <a:gd name="connsiteY0" fmla="*/ 0 h 1835347"/>
              <a:gd name="connsiteX1" fmla="*/ 3116918 w 3203748"/>
              <a:gd name="connsiteY1" fmla="*/ 0 h 1835347"/>
              <a:gd name="connsiteX2" fmla="*/ 3203748 w 3203748"/>
              <a:gd name="connsiteY2" fmla="*/ 86830 h 1835347"/>
              <a:gd name="connsiteX3" fmla="*/ 3203748 w 3203748"/>
              <a:gd name="connsiteY3" fmla="*/ 1748517 h 1835347"/>
              <a:gd name="connsiteX4" fmla="*/ 3116918 w 3203748"/>
              <a:gd name="connsiteY4" fmla="*/ 1835347 h 1835347"/>
              <a:gd name="connsiteX5" fmla="*/ 86830 w 3203748"/>
              <a:gd name="connsiteY5" fmla="*/ 1835347 h 1835347"/>
              <a:gd name="connsiteX6" fmla="*/ 0 w 3203748"/>
              <a:gd name="connsiteY6" fmla="*/ 1748517 h 1835347"/>
              <a:gd name="connsiteX7" fmla="*/ 0 w 3203748"/>
              <a:gd name="connsiteY7" fmla="*/ 86830 h 1835347"/>
              <a:gd name="connsiteX8" fmla="*/ 86830 w 3203748"/>
              <a:gd name="connsiteY8" fmla="*/ 0 h 183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3748" h="1835347">
                <a:moveTo>
                  <a:pt x="86830" y="0"/>
                </a:moveTo>
                <a:lnTo>
                  <a:pt x="3116918" y="0"/>
                </a:lnTo>
                <a:cubicBezTo>
                  <a:pt x="3164873" y="0"/>
                  <a:pt x="3203748" y="38875"/>
                  <a:pt x="3203748" y="86830"/>
                </a:cubicBezTo>
                <a:lnTo>
                  <a:pt x="3203748" y="1748517"/>
                </a:lnTo>
                <a:cubicBezTo>
                  <a:pt x="3203748" y="1796472"/>
                  <a:pt x="3164873" y="1835347"/>
                  <a:pt x="3116918" y="1835347"/>
                </a:cubicBezTo>
                <a:lnTo>
                  <a:pt x="86830" y="1835347"/>
                </a:lnTo>
                <a:cubicBezTo>
                  <a:pt x="38875" y="1835347"/>
                  <a:pt x="0" y="1796472"/>
                  <a:pt x="0" y="1748517"/>
                </a:cubicBezTo>
                <a:lnTo>
                  <a:pt x="0" y="86830"/>
                </a:lnTo>
                <a:cubicBezTo>
                  <a:pt x="0" y="38875"/>
                  <a:pt x="38875" y="0"/>
                  <a:pt x="86830" y="0"/>
                </a:cubicBez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" t="6116" r="1316" b="12065"/>
          <a:stretch>
            <a:fillRect/>
          </a:stretch>
        </p:blipFill>
        <p:spPr>
          <a:xfrm>
            <a:off x="4646804" y="1634243"/>
            <a:ext cx="3203748" cy="1835347"/>
          </a:xfrm>
          <a:custGeom>
            <a:avLst/>
            <a:gdLst>
              <a:gd name="connsiteX0" fmla="*/ 86830 w 3203748"/>
              <a:gd name="connsiteY0" fmla="*/ 0 h 1835347"/>
              <a:gd name="connsiteX1" fmla="*/ 3116918 w 3203748"/>
              <a:gd name="connsiteY1" fmla="*/ 0 h 1835347"/>
              <a:gd name="connsiteX2" fmla="*/ 3203748 w 3203748"/>
              <a:gd name="connsiteY2" fmla="*/ 86830 h 1835347"/>
              <a:gd name="connsiteX3" fmla="*/ 3203748 w 3203748"/>
              <a:gd name="connsiteY3" fmla="*/ 1748517 h 1835347"/>
              <a:gd name="connsiteX4" fmla="*/ 3116918 w 3203748"/>
              <a:gd name="connsiteY4" fmla="*/ 1835347 h 1835347"/>
              <a:gd name="connsiteX5" fmla="*/ 86830 w 3203748"/>
              <a:gd name="connsiteY5" fmla="*/ 1835347 h 1835347"/>
              <a:gd name="connsiteX6" fmla="*/ 0 w 3203748"/>
              <a:gd name="connsiteY6" fmla="*/ 1748517 h 1835347"/>
              <a:gd name="connsiteX7" fmla="*/ 0 w 3203748"/>
              <a:gd name="connsiteY7" fmla="*/ 86830 h 1835347"/>
              <a:gd name="connsiteX8" fmla="*/ 86830 w 3203748"/>
              <a:gd name="connsiteY8" fmla="*/ 0 h 183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3748" h="1835347">
                <a:moveTo>
                  <a:pt x="86830" y="0"/>
                </a:moveTo>
                <a:lnTo>
                  <a:pt x="3116918" y="0"/>
                </a:lnTo>
                <a:cubicBezTo>
                  <a:pt x="3164873" y="0"/>
                  <a:pt x="3203748" y="38875"/>
                  <a:pt x="3203748" y="86830"/>
                </a:cubicBezTo>
                <a:lnTo>
                  <a:pt x="3203748" y="1748517"/>
                </a:lnTo>
                <a:cubicBezTo>
                  <a:pt x="3203748" y="1796472"/>
                  <a:pt x="3164873" y="1835347"/>
                  <a:pt x="3116918" y="1835347"/>
                </a:cubicBezTo>
                <a:lnTo>
                  <a:pt x="86830" y="1835347"/>
                </a:lnTo>
                <a:cubicBezTo>
                  <a:pt x="38875" y="1835347"/>
                  <a:pt x="0" y="1796472"/>
                  <a:pt x="0" y="1748517"/>
                </a:cubicBezTo>
                <a:lnTo>
                  <a:pt x="0" y="86830"/>
                </a:lnTo>
                <a:cubicBezTo>
                  <a:pt x="0" y="38875"/>
                  <a:pt x="38875" y="0"/>
                  <a:pt x="86830" y="0"/>
                </a:cubicBez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t="2941" r="821" b="5662"/>
          <a:stretch>
            <a:fillRect/>
          </a:stretch>
        </p:blipFill>
        <p:spPr>
          <a:xfrm>
            <a:off x="1137702" y="3651650"/>
            <a:ext cx="3203748" cy="1835347"/>
          </a:xfrm>
          <a:custGeom>
            <a:avLst/>
            <a:gdLst>
              <a:gd name="connsiteX0" fmla="*/ 86830 w 3203748"/>
              <a:gd name="connsiteY0" fmla="*/ 0 h 1835347"/>
              <a:gd name="connsiteX1" fmla="*/ 3116918 w 3203748"/>
              <a:gd name="connsiteY1" fmla="*/ 0 h 1835347"/>
              <a:gd name="connsiteX2" fmla="*/ 3203748 w 3203748"/>
              <a:gd name="connsiteY2" fmla="*/ 86830 h 1835347"/>
              <a:gd name="connsiteX3" fmla="*/ 3203748 w 3203748"/>
              <a:gd name="connsiteY3" fmla="*/ 1748517 h 1835347"/>
              <a:gd name="connsiteX4" fmla="*/ 3116918 w 3203748"/>
              <a:gd name="connsiteY4" fmla="*/ 1835347 h 1835347"/>
              <a:gd name="connsiteX5" fmla="*/ 86830 w 3203748"/>
              <a:gd name="connsiteY5" fmla="*/ 1835347 h 1835347"/>
              <a:gd name="connsiteX6" fmla="*/ 0 w 3203748"/>
              <a:gd name="connsiteY6" fmla="*/ 1748517 h 1835347"/>
              <a:gd name="connsiteX7" fmla="*/ 0 w 3203748"/>
              <a:gd name="connsiteY7" fmla="*/ 86830 h 1835347"/>
              <a:gd name="connsiteX8" fmla="*/ 86830 w 3203748"/>
              <a:gd name="connsiteY8" fmla="*/ 0 h 183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3748" h="1835347">
                <a:moveTo>
                  <a:pt x="86830" y="0"/>
                </a:moveTo>
                <a:lnTo>
                  <a:pt x="3116918" y="0"/>
                </a:lnTo>
                <a:cubicBezTo>
                  <a:pt x="3164873" y="0"/>
                  <a:pt x="3203748" y="38875"/>
                  <a:pt x="3203748" y="86830"/>
                </a:cubicBezTo>
                <a:lnTo>
                  <a:pt x="3203748" y="1748517"/>
                </a:lnTo>
                <a:cubicBezTo>
                  <a:pt x="3203748" y="1796472"/>
                  <a:pt x="3164873" y="1835347"/>
                  <a:pt x="3116918" y="1835347"/>
                </a:cubicBezTo>
                <a:lnTo>
                  <a:pt x="86830" y="1835347"/>
                </a:lnTo>
                <a:cubicBezTo>
                  <a:pt x="38875" y="1835347"/>
                  <a:pt x="0" y="1796472"/>
                  <a:pt x="0" y="1748517"/>
                </a:cubicBezTo>
                <a:lnTo>
                  <a:pt x="0" y="86830"/>
                </a:lnTo>
                <a:cubicBezTo>
                  <a:pt x="0" y="38875"/>
                  <a:pt x="38875" y="0"/>
                  <a:pt x="86830" y="0"/>
                </a:cubicBez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3968611" y="592027"/>
            <a:ext cx="4445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headlines here</a:t>
            </a:r>
            <a:endParaRPr lang="zh-CN" altLang="en-US" sz="2000" dirty="0">
              <a:solidFill>
                <a:srgbClr val="7E4399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09675" y="2382640"/>
            <a:ext cx="2943160" cy="833832"/>
            <a:chOff x="1810516" y="4140115"/>
            <a:chExt cx="2505252" cy="833832"/>
          </a:xfrm>
        </p:grpSpPr>
        <p:sp>
          <p:nvSpPr>
            <p:cNvPr id="7" name="矩形 6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24420" y="4197013"/>
            <a:ext cx="2943160" cy="833832"/>
            <a:chOff x="1810516" y="4140115"/>
            <a:chExt cx="2505252" cy="833832"/>
          </a:xfrm>
        </p:grpSpPr>
        <p:sp>
          <p:nvSpPr>
            <p:cNvPr id="10" name="矩形 9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039165" y="2551917"/>
            <a:ext cx="2943160" cy="833832"/>
            <a:chOff x="1810516" y="4140115"/>
            <a:chExt cx="2505252" cy="833832"/>
          </a:xfrm>
        </p:grpSpPr>
        <p:sp>
          <p:nvSpPr>
            <p:cNvPr id="13" name="矩形 12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68611" y="592027"/>
            <a:ext cx="4445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headlines here</a:t>
            </a:r>
            <a:endParaRPr lang="zh-CN" altLang="en-US" sz="2000" dirty="0">
              <a:solidFill>
                <a:srgbClr val="7E4399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74421" y="2292265"/>
            <a:ext cx="2943160" cy="833832"/>
            <a:chOff x="1810516" y="4140115"/>
            <a:chExt cx="2505252" cy="833832"/>
          </a:xfrm>
        </p:grpSpPr>
        <p:sp>
          <p:nvSpPr>
            <p:cNvPr id="7" name="矩形 6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12896" y="2292265"/>
            <a:ext cx="2943160" cy="833832"/>
            <a:chOff x="1810516" y="4140115"/>
            <a:chExt cx="2505252" cy="833832"/>
          </a:xfrm>
        </p:grpSpPr>
        <p:sp>
          <p:nvSpPr>
            <p:cNvPr id="10" name="矩形 9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74421" y="4254415"/>
            <a:ext cx="2943160" cy="833832"/>
            <a:chOff x="1810516" y="4140115"/>
            <a:chExt cx="2505252" cy="833832"/>
          </a:xfrm>
        </p:grpSpPr>
        <p:sp>
          <p:nvSpPr>
            <p:cNvPr id="13" name="矩形 12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12896" y="4254415"/>
            <a:ext cx="2943160" cy="833832"/>
            <a:chOff x="1810516" y="4140115"/>
            <a:chExt cx="2505252" cy="833832"/>
          </a:xfrm>
        </p:grpSpPr>
        <p:sp>
          <p:nvSpPr>
            <p:cNvPr id="16" name="矩形 15"/>
            <p:cNvSpPr/>
            <p:nvPr/>
          </p:nvSpPr>
          <p:spPr>
            <a:xfrm>
              <a:off x="1810516" y="455844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840097" y="414011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sp>
        <p:nvSpPr>
          <p:cNvPr id="18" name="椭圆 17"/>
          <p:cNvSpPr/>
          <p:nvPr/>
        </p:nvSpPr>
        <p:spPr>
          <a:xfrm>
            <a:off x="7481888" y="1908164"/>
            <a:ext cx="3543300" cy="3543300"/>
          </a:xfrm>
          <a:prstGeom prst="ellipse">
            <a:avLst/>
          </a:prstGeom>
          <a:solidFill>
            <a:srgbClr val="7E439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794798" y="2533986"/>
            <a:ext cx="2917480" cy="2917478"/>
          </a:xfrm>
          <a:prstGeom prst="ellipse">
            <a:avLst/>
          </a:prstGeom>
          <a:solidFill>
            <a:srgbClr val="7E4399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086725" y="3117839"/>
            <a:ext cx="2333625" cy="2333625"/>
          </a:xfrm>
          <a:prstGeom prst="ellipse">
            <a:avLst/>
          </a:prstGeom>
          <a:solidFill>
            <a:srgbClr val="7E4399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799334" y="2722242"/>
            <a:ext cx="290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here</a:t>
            </a:r>
            <a:endParaRPr lang="zh-CN" altLang="en-US" sz="1600" dirty="0">
              <a:solidFill>
                <a:schemeClr val="bg1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799334" y="2122988"/>
            <a:ext cx="290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here</a:t>
            </a:r>
            <a:endParaRPr lang="zh-CN" altLang="en-US" sz="1600" dirty="0">
              <a:solidFill>
                <a:schemeClr val="bg1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450263" y="3844914"/>
            <a:ext cx="1606550" cy="1606550"/>
          </a:xfrm>
          <a:prstGeom prst="ellipse">
            <a:avLst/>
          </a:prstGeom>
          <a:solidFill>
            <a:srgbClr val="7E4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799334" y="4423692"/>
            <a:ext cx="290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here</a:t>
            </a:r>
            <a:endParaRPr lang="zh-CN" altLang="en-US" sz="1600" dirty="0">
              <a:solidFill>
                <a:schemeClr val="bg1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799334" y="3367819"/>
            <a:ext cx="290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here</a:t>
            </a:r>
            <a:endParaRPr lang="zh-CN" altLang="en-US" sz="1600" dirty="0">
              <a:solidFill>
                <a:schemeClr val="bg1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, 植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r="11909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82971" y="265901"/>
            <a:ext cx="11626059" cy="6326199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237893" y="1863282"/>
            <a:ext cx="3716215" cy="840902"/>
            <a:chOff x="4042605" y="797776"/>
            <a:chExt cx="3716215" cy="840902"/>
          </a:xfrm>
        </p:grpSpPr>
        <p:grpSp>
          <p:nvGrpSpPr>
            <p:cNvPr id="19" name="组合 18"/>
            <p:cNvGrpSpPr/>
            <p:nvPr/>
          </p:nvGrpSpPr>
          <p:grpSpPr>
            <a:xfrm>
              <a:off x="4042605" y="797776"/>
              <a:ext cx="3716215" cy="840902"/>
              <a:chOff x="1761132" y="1698171"/>
              <a:chExt cx="8669738" cy="3461658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761132" y="1698171"/>
                <a:ext cx="8669738" cy="3461658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019938" y="1884096"/>
                <a:ext cx="8152127" cy="3089808"/>
              </a:xfrm>
              <a:prstGeom prst="rect">
                <a:avLst/>
              </a:prstGeom>
              <a:solidFill>
                <a:schemeClr val="bg1">
                  <a:alpha val="15000"/>
                </a:schemeClr>
              </a:solidFill>
              <a:ln w="38100">
                <a:solidFill>
                  <a:srgbClr val="7652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4073653" y="864284"/>
              <a:ext cx="365411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PART FOUR</a:t>
              </a:r>
              <a:endParaRPr lang="zh-CN" altLang="en-US" sz="4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068041" y="3548389"/>
            <a:ext cx="4055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>
                <a:latin typeface="华康娃娃体W5" panose="040B0509000000000000" pitchFamily="81" charset="-122"/>
                <a:ea typeface="华康娃娃体W5" panose="040B0509000000000000" pitchFamily="81" charset="-122"/>
              </a:defRPr>
            </a:lvl1pPr>
          </a:lstStyle>
          <a:p>
            <a:r>
              <a:rPr lang="en-US" altLang="zh-CN" sz="2800" dirty="0"/>
              <a:t>04 Add headlines here</a:t>
            </a:r>
            <a:endParaRPr lang="zh-CN" altLang="en-US" sz="2800" dirty="0"/>
          </a:p>
        </p:txBody>
      </p:sp>
      <p:sp>
        <p:nvSpPr>
          <p:cNvPr id="15" name="文本框 14"/>
          <p:cNvSpPr txBox="1"/>
          <p:nvPr/>
        </p:nvSpPr>
        <p:spPr>
          <a:xfrm>
            <a:off x="2697418" y="4237923"/>
            <a:ext cx="6797164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Event planning is an effective behavior to increase market share. An action plan with executable, actionable and creative ideas can effectively enhance the company's reputation and brand reputation.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037807" y="2659020"/>
            <a:ext cx="116384" cy="822554"/>
            <a:chOff x="6037807" y="1877970"/>
            <a:chExt cx="116384" cy="822554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6095999" y="1877970"/>
              <a:ext cx="0" cy="706170"/>
            </a:xfrm>
            <a:prstGeom prst="line">
              <a:avLst/>
            </a:prstGeom>
            <a:ln w="12700">
              <a:solidFill>
                <a:srgbClr val="7652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6037807" y="2584140"/>
              <a:ext cx="116384" cy="116384"/>
            </a:xfrm>
            <a:prstGeom prst="ellipse">
              <a:avLst/>
            </a:prstGeom>
            <a:noFill/>
            <a:ln>
              <a:solidFill>
                <a:srgbClr val="7652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88" b="46451"/>
          <a:stretch>
            <a:fillRect/>
          </a:stretch>
        </p:blipFill>
        <p:spPr>
          <a:xfrm>
            <a:off x="1123950" y="2959101"/>
            <a:ext cx="9944100" cy="1617407"/>
          </a:xfrm>
          <a:custGeom>
            <a:avLst/>
            <a:gdLst>
              <a:gd name="connsiteX0" fmla="*/ 0 w 9944100"/>
              <a:gd name="connsiteY0" fmla="*/ 0 h 1617407"/>
              <a:gd name="connsiteX1" fmla="*/ 9944100 w 9944100"/>
              <a:gd name="connsiteY1" fmla="*/ 0 h 1617407"/>
              <a:gd name="connsiteX2" fmla="*/ 9944100 w 9944100"/>
              <a:gd name="connsiteY2" fmla="*/ 1617407 h 1617407"/>
              <a:gd name="connsiteX3" fmla="*/ 0 w 9944100"/>
              <a:gd name="connsiteY3" fmla="*/ 1617407 h 161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44100" h="1617407">
                <a:moveTo>
                  <a:pt x="0" y="0"/>
                </a:moveTo>
                <a:lnTo>
                  <a:pt x="9944100" y="0"/>
                </a:lnTo>
                <a:lnTo>
                  <a:pt x="9944100" y="1617407"/>
                </a:lnTo>
                <a:lnTo>
                  <a:pt x="0" y="1617407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3968611" y="592027"/>
            <a:ext cx="4445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headlines here</a:t>
            </a:r>
            <a:endParaRPr lang="zh-CN" altLang="en-US" sz="2000" dirty="0">
              <a:solidFill>
                <a:srgbClr val="7E4399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61161" y="1942940"/>
            <a:ext cx="2505252" cy="833832"/>
            <a:chOff x="1810516" y="4505165"/>
            <a:chExt cx="2505252" cy="833832"/>
          </a:xfrm>
        </p:grpSpPr>
        <p:sp>
          <p:nvSpPr>
            <p:cNvPr id="7" name="矩形 6"/>
            <p:cNvSpPr/>
            <p:nvPr/>
          </p:nvSpPr>
          <p:spPr>
            <a:xfrm>
              <a:off x="1810516" y="492349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40097" y="450516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43374" y="1942940"/>
            <a:ext cx="2505252" cy="833832"/>
            <a:chOff x="1810516" y="4505165"/>
            <a:chExt cx="2505252" cy="833832"/>
          </a:xfrm>
        </p:grpSpPr>
        <p:sp>
          <p:nvSpPr>
            <p:cNvPr id="10" name="矩形 9"/>
            <p:cNvSpPr/>
            <p:nvPr/>
          </p:nvSpPr>
          <p:spPr>
            <a:xfrm>
              <a:off x="1810516" y="492349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40097" y="450516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125588" y="1942940"/>
            <a:ext cx="2505252" cy="833832"/>
            <a:chOff x="1810516" y="4505165"/>
            <a:chExt cx="2505252" cy="833832"/>
          </a:xfrm>
        </p:grpSpPr>
        <p:sp>
          <p:nvSpPr>
            <p:cNvPr id="13" name="矩形 12"/>
            <p:cNvSpPr/>
            <p:nvPr/>
          </p:nvSpPr>
          <p:spPr>
            <a:xfrm>
              <a:off x="1810516" y="492349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840097" y="450516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61161" y="4743290"/>
            <a:ext cx="2505252" cy="833832"/>
            <a:chOff x="1810516" y="4505165"/>
            <a:chExt cx="2505252" cy="833832"/>
          </a:xfrm>
        </p:grpSpPr>
        <p:sp>
          <p:nvSpPr>
            <p:cNvPr id="16" name="矩形 15"/>
            <p:cNvSpPr/>
            <p:nvPr/>
          </p:nvSpPr>
          <p:spPr>
            <a:xfrm>
              <a:off x="1810516" y="492349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840097" y="450516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843374" y="4743290"/>
            <a:ext cx="2505252" cy="833832"/>
            <a:chOff x="1810516" y="4505165"/>
            <a:chExt cx="2505252" cy="833832"/>
          </a:xfrm>
        </p:grpSpPr>
        <p:sp>
          <p:nvSpPr>
            <p:cNvPr id="19" name="矩形 18"/>
            <p:cNvSpPr/>
            <p:nvPr/>
          </p:nvSpPr>
          <p:spPr>
            <a:xfrm>
              <a:off x="1810516" y="492349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840097" y="450516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25588" y="4743290"/>
            <a:ext cx="2505252" cy="833832"/>
            <a:chOff x="1810516" y="4505165"/>
            <a:chExt cx="2505252" cy="833832"/>
          </a:xfrm>
        </p:grpSpPr>
        <p:sp>
          <p:nvSpPr>
            <p:cNvPr id="22" name="矩形 21"/>
            <p:cNvSpPr/>
            <p:nvPr/>
          </p:nvSpPr>
          <p:spPr>
            <a:xfrm>
              <a:off x="1810516" y="492349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840097" y="450516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339387" y="2959100"/>
            <a:ext cx="3513226" cy="1617407"/>
            <a:chOff x="3848100" y="2959100"/>
            <a:chExt cx="3513226" cy="161740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3848100" y="2959100"/>
              <a:ext cx="0" cy="161740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361326" y="2959100"/>
              <a:ext cx="0" cy="161740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" t="21499" r="761" b="21395"/>
          <a:stretch>
            <a:fillRect/>
          </a:stretch>
        </p:blipFill>
        <p:spPr>
          <a:xfrm>
            <a:off x="7001098" y="4094139"/>
            <a:ext cx="4445041" cy="1718383"/>
          </a:xfrm>
          <a:custGeom>
            <a:avLst/>
            <a:gdLst>
              <a:gd name="connsiteX0" fmla="*/ 0 w 4445041"/>
              <a:gd name="connsiteY0" fmla="*/ 0 h 1718383"/>
              <a:gd name="connsiteX1" fmla="*/ 4445041 w 4445041"/>
              <a:gd name="connsiteY1" fmla="*/ 0 h 1718383"/>
              <a:gd name="connsiteX2" fmla="*/ 4445041 w 4445041"/>
              <a:gd name="connsiteY2" fmla="*/ 1718383 h 1718383"/>
              <a:gd name="connsiteX3" fmla="*/ 0 w 4445041"/>
              <a:gd name="connsiteY3" fmla="*/ 1718383 h 1718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5041" h="1718383">
                <a:moveTo>
                  <a:pt x="0" y="0"/>
                </a:moveTo>
                <a:lnTo>
                  <a:pt x="4445041" y="0"/>
                </a:lnTo>
                <a:lnTo>
                  <a:pt x="4445041" y="1718383"/>
                </a:lnTo>
                <a:lnTo>
                  <a:pt x="0" y="1718383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7263460" y="2298852"/>
            <a:ext cx="35146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Event planning is an effective behavior to increase market share.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04959" y="1969418"/>
            <a:ext cx="3473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here</a:t>
            </a:r>
            <a:endParaRPr lang="zh-CN" altLang="en-US" sz="1600" dirty="0">
              <a:solidFill>
                <a:srgbClr val="7E4399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93041" y="3196495"/>
            <a:ext cx="35146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Event planning is an effective behavior to increase market share.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34540" y="2867061"/>
            <a:ext cx="3473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here</a:t>
            </a:r>
            <a:endParaRPr lang="zh-CN" altLang="en-US" sz="1600" dirty="0">
              <a:solidFill>
                <a:srgbClr val="7E4399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68611" y="592027"/>
            <a:ext cx="4445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rPr>
              <a:t>Add headlines here</a:t>
            </a:r>
            <a:endParaRPr lang="zh-CN" altLang="en-US" sz="2000" dirty="0">
              <a:solidFill>
                <a:srgbClr val="7E4399"/>
              </a:solidFill>
              <a:latin typeface="Broadway" panose="04040905080B02020502" pitchFamily="82" charset="0"/>
              <a:ea typeface="华康娃娃体W5" panose="040B0509000000000000" pitchFamily="8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19200" y="1902729"/>
            <a:ext cx="5372101" cy="1714500"/>
            <a:chOff x="1435100" y="3106173"/>
            <a:chExt cx="5372101" cy="1714500"/>
          </a:xfrm>
        </p:grpSpPr>
        <p:sp>
          <p:nvSpPr>
            <p:cNvPr id="5" name="矩形 4"/>
            <p:cNvSpPr/>
            <p:nvPr/>
          </p:nvSpPr>
          <p:spPr>
            <a:xfrm>
              <a:off x="1447835" y="3106173"/>
              <a:ext cx="5359366" cy="1714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435100" y="3106173"/>
              <a:ext cx="1714500" cy="1714500"/>
            </a:xfrm>
            <a:prstGeom prst="rect">
              <a:avLst/>
            </a:prstGeom>
            <a:solidFill>
              <a:srgbClr val="7E4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19200" y="4098021"/>
            <a:ext cx="5372101" cy="1714500"/>
            <a:chOff x="1435100" y="3106173"/>
            <a:chExt cx="5372101" cy="1714500"/>
          </a:xfrm>
        </p:grpSpPr>
        <p:sp>
          <p:nvSpPr>
            <p:cNvPr id="15" name="矩形 14"/>
            <p:cNvSpPr/>
            <p:nvPr/>
          </p:nvSpPr>
          <p:spPr>
            <a:xfrm>
              <a:off x="1447834" y="3106173"/>
              <a:ext cx="5359367" cy="1714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435100" y="3106173"/>
              <a:ext cx="1714500" cy="1714500"/>
            </a:xfrm>
            <a:prstGeom prst="rect">
              <a:avLst/>
            </a:prstGeom>
            <a:solidFill>
              <a:srgbClr val="7E4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等腰三角形 16"/>
          <p:cNvSpPr/>
          <p:nvPr/>
        </p:nvSpPr>
        <p:spPr>
          <a:xfrm rot="5400000">
            <a:off x="2896173" y="2640133"/>
            <a:ext cx="267911" cy="192858"/>
          </a:xfrm>
          <a:prstGeom prst="triangle">
            <a:avLst/>
          </a:prstGeom>
          <a:solidFill>
            <a:srgbClr val="7E4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>
            <a:off x="2896173" y="4858842"/>
            <a:ext cx="267911" cy="192858"/>
          </a:xfrm>
          <a:prstGeom prst="triangle">
            <a:avLst/>
          </a:prstGeom>
          <a:solidFill>
            <a:srgbClr val="7E4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400744" y="2319646"/>
            <a:ext cx="2961955" cy="833832"/>
            <a:chOff x="1810516" y="4505165"/>
            <a:chExt cx="2505252" cy="833832"/>
          </a:xfrm>
        </p:grpSpPr>
        <p:sp>
          <p:nvSpPr>
            <p:cNvPr id="20" name="矩形 19"/>
            <p:cNvSpPr/>
            <p:nvPr/>
          </p:nvSpPr>
          <p:spPr>
            <a:xfrm>
              <a:off x="1810516" y="492349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40097" y="450516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400744" y="4509635"/>
            <a:ext cx="2961955" cy="833832"/>
            <a:chOff x="1810516" y="4505165"/>
            <a:chExt cx="2505252" cy="833832"/>
          </a:xfrm>
        </p:grpSpPr>
        <p:sp>
          <p:nvSpPr>
            <p:cNvPr id="30" name="矩形 29"/>
            <p:cNvSpPr/>
            <p:nvPr/>
          </p:nvSpPr>
          <p:spPr>
            <a:xfrm>
              <a:off x="1810516" y="4923499"/>
              <a:ext cx="250525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840097" y="4505165"/>
              <a:ext cx="2475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Add here</a:t>
              </a:r>
              <a:endParaRPr lang="zh-CN" altLang="en-US" sz="16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, 植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r="11909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407886" y="1302158"/>
            <a:ext cx="9376228" cy="4253685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761132" y="1698171"/>
            <a:ext cx="8669738" cy="3461658"/>
            <a:chOff x="1761132" y="1698171"/>
            <a:chExt cx="8669738" cy="3461658"/>
          </a:xfrm>
        </p:grpSpPr>
        <p:sp>
          <p:nvSpPr>
            <p:cNvPr id="20" name="矩形 19"/>
            <p:cNvSpPr/>
            <p:nvPr/>
          </p:nvSpPr>
          <p:spPr>
            <a:xfrm>
              <a:off x="1761132" y="1698171"/>
              <a:ext cx="8669738" cy="346165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019938" y="1884096"/>
              <a:ext cx="8152127" cy="3089808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 w="38100">
              <a:solidFill>
                <a:srgbClr val="7652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871101" y="2441552"/>
              <a:ext cx="64497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7E4399"/>
                  </a:solidFill>
                  <a:latin typeface="Broadway" panose="04040905080B02020502" pitchFamily="82" charset="0"/>
                  <a:ea typeface="华康娃娃体W5" panose="040B0509000000000000" pitchFamily="81" charset="-122"/>
                </a:rPr>
                <a:t>THANK YOU</a:t>
              </a:r>
              <a:endParaRPr lang="en-US" altLang="zh-CN" sz="4800" dirty="0">
                <a:solidFill>
                  <a:srgbClr val="7E4399"/>
                </a:solidFill>
                <a:latin typeface="Broadway" panose="04040905080B02020502" pitchFamily="82" charset="0"/>
                <a:ea typeface="华康娃娃体W5" panose="040B0509000000000000" pitchFamily="81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3070446" y="3559436"/>
              <a:ext cx="6051108" cy="0"/>
            </a:xfrm>
            <a:prstGeom prst="line">
              <a:avLst/>
            </a:prstGeom>
            <a:ln>
              <a:solidFill>
                <a:srgbClr val="7652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3432</Words>
  <Application>WPS 演示</Application>
  <PresentationFormat>宽屏</PresentationFormat>
  <Paragraphs>184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宋体</vt:lpstr>
      <vt:lpstr>Wingdings</vt:lpstr>
      <vt:lpstr>华康娃娃体W5</vt:lpstr>
      <vt:lpstr>Broadway</vt:lpstr>
      <vt:lpstr>微软雅黑</vt:lpstr>
      <vt:lpstr>等线</vt:lpstr>
      <vt:lpstr>Arial Unicode MS</vt:lpstr>
      <vt:lpstr>Calibri</vt:lpstr>
      <vt:lpstr>Calibri Light</vt:lpstr>
      <vt:lpstr>等线 Light</vt:lpstr>
      <vt:lpstr>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zccv</dc:creator>
  <cp:lastModifiedBy>admin</cp:lastModifiedBy>
  <cp:revision>285</cp:revision>
  <dcterms:created xsi:type="dcterms:W3CDTF">2018-09-19T07:15:00Z</dcterms:created>
  <dcterms:modified xsi:type="dcterms:W3CDTF">2018-10-09T01:18:48Z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