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8" r:id="rId2"/>
    <p:sldId id="257" r:id="rId3"/>
    <p:sldId id="260" r:id="rId4"/>
    <p:sldId id="268" r:id="rId5"/>
    <p:sldId id="266" r:id="rId6"/>
    <p:sldId id="265" r:id="rId7"/>
    <p:sldId id="262" r:id="rId8"/>
    <p:sldId id="274" r:id="rId9"/>
    <p:sldId id="269" r:id="rId10"/>
    <p:sldId id="267" r:id="rId11"/>
    <p:sldId id="263" r:id="rId12"/>
    <p:sldId id="270" r:id="rId13"/>
    <p:sldId id="261" r:id="rId14"/>
    <p:sldId id="264" r:id="rId15"/>
    <p:sldId id="271" r:id="rId16"/>
    <p:sldId id="272" r:id="rId17"/>
    <p:sldId id="273" r:id="rId18"/>
    <p:sldId id="259" r:id="rId19"/>
  </p:sldIdLst>
  <p:sldSz cx="12192000" cy="6858000"/>
  <p:notesSz cx="6858000" cy="9144000"/>
  <p:embeddedFontLst>
    <p:embeddedFont>
      <p:font typeface="微软雅黑" panose="020B0503020204020204" pitchFamily="34" charset="-122"/>
      <p:regular r:id="rId21"/>
      <p:bold r:id="rId22"/>
    </p:embeddedFont>
    <p:embeddedFont>
      <p:font typeface="Calibri Light" panose="020F0302020204030204" pitchFamily="34" charset="0"/>
      <p:regular r:id="rId23"/>
      <p:italic r:id="rId24"/>
    </p:embeddedFont>
    <p:embeddedFont>
      <p:font typeface="方正清刻本悦宋简体" panose="02000000000000000000" pitchFamily="2" charset="-122"/>
      <p:regular r:id="rId25"/>
    </p:embeddedFont>
    <p:embeddedFont>
      <p:font typeface="方正明尚简体" panose="02000000000000000000" pitchFamily="2" charset="-122"/>
      <p:regular r:id="rId26"/>
    </p:embeddedFont>
    <p:embeddedFont>
      <p:font typeface="Calibri" panose="020B0604020202020204" charset="0"/>
      <p:regular r:id="rId27"/>
      <p:bold r:id="rId28"/>
      <p:italic r:id="rId29"/>
      <p:boldItalic r:id="rId30"/>
    </p:embeddedFont>
    <p:embeddedFont>
      <p:font typeface="幼圆" panose="02010509060101010101" pitchFamily="49" charset="-122"/>
      <p:regular r:id="rId3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38B"/>
    <a:srgbClr val="F4F0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59" d="100"/>
          <a:sy n="59" d="100"/>
        </p:scale>
        <p:origin x="450" y="408"/>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84B38B"/>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0.4</c:v>
                </c:pt>
                <c:pt idx="1">
                  <c:v>0.6</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84B38B"/>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0.65</c:v>
                </c:pt>
                <c:pt idx="1">
                  <c:v>0.35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84B38B"/>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0.8</c:v>
                </c:pt>
                <c:pt idx="1">
                  <c:v>0.2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84B38B"/>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0.4</c:v>
                </c:pt>
                <c:pt idx="1">
                  <c:v>0.6</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84B38B"/>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0.4</c:v>
                </c:pt>
                <c:pt idx="1">
                  <c:v>0.6</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84B38B"/>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0.4</c:v>
                </c:pt>
                <c:pt idx="1">
                  <c:v>0.6</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E7294-3A7B-4F28-A1D0-C35E151617F6}" type="datetimeFigureOut">
              <a:rPr lang="zh-CN" altLang="en-US" smtClean="0"/>
              <a:t>2018/9/25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82E54-E2F0-4DA0-8300-A145F8F06CE1}" type="slidenum">
              <a:rPr lang="zh-CN" altLang="en-US" smtClean="0"/>
              <a:t>‹#›</a:t>
            </a:fld>
            <a:endParaRPr lang="zh-CN" altLang="en-US"/>
          </a:p>
        </p:txBody>
      </p:sp>
    </p:spTree>
    <p:extLst>
      <p:ext uri="{BB962C8B-B14F-4D97-AF65-F5344CB8AC3E}">
        <p14:creationId xmlns:p14="http://schemas.microsoft.com/office/powerpoint/2010/main" val="2381303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a:t>
            </a:fld>
            <a:endParaRPr lang="zh-CN" altLang="en-US"/>
          </a:p>
        </p:txBody>
      </p:sp>
    </p:spTree>
    <p:extLst>
      <p:ext uri="{BB962C8B-B14F-4D97-AF65-F5344CB8AC3E}">
        <p14:creationId xmlns:p14="http://schemas.microsoft.com/office/powerpoint/2010/main" val="221297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2</a:t>
            </a:fld>
            <a:endParaRPr lang="zh-CN" altLang="en-US"/>
          </a:p>
        </p:txBody>
      </p:sp>
    </p:spTree>
    <p:extLst>
      <p:ext uri="{BB962C8B-B14F-4D97-AF65-F5344CB8AC3E}">
        <p14:creationId xmlns:p14="http://schemas.microsoft.com/office/powerpoint/2010/main" val="240220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3</a:t>
            </a:fld>
            <a:endParaRPr lang="zh-CN" altLang="en-US"/>
          </a:p>
        </p:txBody>
      </p:sp>
    </p:spTree>
    <p:extLst>
      <p:ext uri="{BB962C8B-B14F-4D97-AF65-F5344CB8AC3E}">
        <p14:creationId xmlns:p14="http://schemas.microsoft.com/office/powerpoint/2010/main" val="17654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4</a:t>
            </a:fld>
            <a:endParaRPr lang="zh-CN" altLang="en-US"/>
          </a:p>
        </p:txBody>
      </p:sp>
    </p:spTree>
    <p:extLst>
      <p:ext uri="{BB962C8B-B14F-4D97-AF65-F5344CB8AC3E}">
        <p14:creationId xmlns:p14="http://schemas.microsoft.com/office/powerpoint/2010/main" val="392520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5</a:t>
            </a:fld>
            <a:endParaRPr lang="zh-CN" altLang="en-US"/>
          </a:p>
        </p:txBody>
      </p:sp>
    </p:spTree>
    <p:extLst>
      <p:ext uri="{BB962C8B-B14F-4D97-AF65-F5344CB8AC3E}">
        <p14:creationId xmlns:p14="http://schemas.microsoft.com/office/powerpoint/2010/main" val="4069744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6</a:t>
            </a:fld>
            <a:endParaRPr lang="zh-CN" altLang="en-US"/>
          </a:p>
        </p:txBody>
      </p:sp>
    </p:spTree>
    <p:extLst>
      <p:ext uri="{BB962C8B-B14F-4D97-AF65-F5344CB8AC3E}">
        <p14:creationId xmlns:p14="http://schemas.microsoft.com/office/powerpoint/2010/main" val="1470793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7</a:t>
            </a:fld>
            <a:endParaRPr lang="zh-CN" altLang="en-US"/>
          </a:p>
        </p:txBody>
      </p:sp>
    </p:spTree>
    <p:extLst>
      <p:ext uri="{BB962C8B-B14F-4D97-AF65-F5344CB8AC3E}">
        <p14:creationId xmlns:p14="http://schemas.microsoft.com/office/powerpoint/2010/main" val="1174946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8</a:t>
            </a:fld>
            <a:endParaRPr lang="zh-CN" altLang="en-US"/>
          </a:p>
        </p:txBody>
      </p:sp>
    </p:spTree>
    <p:extLst>
      <p:ext uri="{BB962C8B-B14F-4D97-AF65-F5344CB8AC3E}">
        <p14:creationId xmlns:p14="http://schemas.microsoft.com/office/powerpoint/2010/main" val="2770618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9</a:t>
            </a:fld>
            <a:endParaRPr lang="zh-CN" altLang="en-US"/>
          </a:p>
        </p:txBody>
      </p:sp>
    </p:spTree>
    <p:extLst>
      <p:ext uri="{BB962C8B-B14F-4D97-AF65-F5344CB8AC3E}">
        <p14:creationId xmlns:p14="http://schemas.microsoft.com/office/powerpoint/2010/main" val="962320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10</a:t>
            </a:fld>
            <a:endParaRPr lang="zh-CN" altLang="en-US"/>
          </a:p>
        </p:txBody>
      </p:sp>
    </p:spTree>
    <p:extLst>
      <p:ext uri="{BB962C8B-B14F-4D97-AF65-F5344CB8AC3E}">
        <p14:creationId xmlns:p14="http://schemas.microsoft.com/office/powerpoint/2010/main" val="2435382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11</a:t>
            </a:fld>
            <a:endParaRPr lang="zh-CN" altLang="en-US"/>
          </a:p>
        </p:txBody>
      </p:sp>
    </p:spTree>
    <p:extLst>
      <p:ext uri="{BB962C8B-B14F-4D97-AF65-F5344CB8AC3E}">
        <p14:creationId xmlns:p14="http://schemas.microsoft.com/office/powerpoint/2010/main" val="540527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12</a:t>
            </a:fld>
            <a:endParaRPr lang="zh-CN" altLang="en-US"/>
          </a:p>
        </p:txBody>
      </p:sp>
    </p:spTree>
    <p:extLst>
      <p:ext uri="{BB962C8B-B14F-4D97-AF65-F5344CB8AC3E}">
        <p14:creationId xmlns:p14="http://schemas.microsoft.com/office/powerpoint/2010/main" val="1100289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13</a:t>
            </a:fld>
            <a:endParaRPr lang="zh-CN" altLang="en-US"/>
          </a:p>
        </p:txBody>
      </p:sp>
    </p:spTree>
    <p:extLst>
      <p:ext uri="{BB962C8B-B14F-4D97-AF65-F5344CB8AC3E}">
        <p14:creationId xmlns:p14="http://schemas.microsoft.com/office/powerpoint/2010/main" val="2543500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14</a:t>
            </a:fld>
            <a:endParaRPr lang="zh-CN" altLang="en-US"/>
          </a:p>
        </p:txBody>
      </p:sp>
    </p:spTree>
    <p:extLst>
      <p:ext uri="{BB962C8B-B14F-4D97-AF65-F5344CB8AC3E}">
        <p14:creationId xmlns:p14="http://schemas.microsoft.com/office/powerpoint/2010/main" val="3320792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15</a:t>
            </a:fld>
            <a:endParaRPr lang="zh-CN" altLang="en-US"/>
          </a:p>
        </p:txBody>
      </p:sp>
    </p:spTree>
    <p:extLst>
      <p:ext uri="{BB962C8B-B14F-4D97-AF65-F5344CB8AC3E}">
        <p14:creationId xmlns:p14="http://schemas.microsoft.com/office/powerpoint/2010/main" val="1406130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16</a:t>
            </a:fld>
            <a:endParaRPr lang="zh-CN" altLang="en-US"/>
          </a:p>
        </p:txBody>
      </p:sp>
    </p:spTree>
    <p:extLst>
      <p:ext uri="{BB962C8B-B14F-4D97-AF65-F5344CB8AC3E}">
        <p14:creationId xmlns:p14="http://schemas.microsoft.com/office/powerpoint/2010/main" val="1734284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17</a:t>
            </a:fld>
            <a:endParaRPr lang="zh-CN" altLang="en-US"/>
          </a:p>
        </p:txBody>
      </p:sp>
    </p:spTree>
    <p:extLst>
      <p:ext uri="{BB962C8B-B14F-4D97-AF65-F5344CB8AC3E}">
        <p14:creationId xmlns:p14="http://schemas.microsoft.com/office/powerpoint/2010/main" val="1296267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882E54-E2F0-4DA0-8300-A145F8F06CE1}" type="slidenum">
              <a:rPr lang="zh-CN" altLang="en-US" smtClean="0"/>
              <a:t>18</a:t>
            </a:fld>
            <a:endParaRPr lang="zh-CN" altLang="en-US"/>
          </a:p>
        </p:txBody>
      </p:sp>
    </p:spTree>
    <p:extLst>
      <p:ext uri="{BB962C8B-B14F-4D97-AF65-F5344CB8AC3E}">
        <p14:creationId xmlns:p14="http://schemas.microsoft.com/office/powerpoint/2010/main" val="1541131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5228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3079261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176611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466453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586677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073242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374027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621299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301273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415000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FB10B0-330B-4965-A03F-DC22AC0FAB57}" type="datetimeFigureOut">
              <a:rPr lang="zh-CN" altLang="en-US" smtClean="0"/>
              <a:t>2018/9/25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540950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0E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FB10B0-330B-4965-A03F-DC22AC0FAB57}" type="datetimeFigureOut">
              <a:rPr lang="zh-CN" altLang="en-US" smtClean="0"/>
              <a:t>2018/9/25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0D574-FEC2-45B1-AA32-6203B0179BF5}" type="slidenum">
              <a:rPr lang="zh-CN" altLang="en-US" smtClean="0"/>
              <a:t>‹#›</a:t>
            </a:fld>
            <a:endParaRPr lang="zh-CN" altLang="en-US"/>
          </a:p>
        </p:txBody>
      </p:sp>
    </p:spTree>
    <p:extLst>
      <p:ext uri="{BB962C8B-B14F-4D97-AF65-F5344CB8AC3E}">
        <p14:creationId xmlns:p14="http://schemas.microsoft.com/office/powerpoint/2010/main" val="1941779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徐梦圆 - Color-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90251" y="-889686"/>
            <a:ext cx="609600" cy="6096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9" name="文本框 18"/>
          <p:cNvSpPr txBox="1"/>
          <p:nvPr/>
        </p:nvSpPr>
        <p:spPr>
          <a:xfrm>
            <a:off x="4578305" y="1801261"/>
            <a:ext cx="1607178" cy="1862048"/>
          </a:xfrm>
          <a:prstGeom prst="rect">
            <a:avLst/>
          </a:prstGeom>
          <a:noFill/>
        </p:spPr>
        <p:txBody>
          <a:bodyPr wrap="square" rtlCol="0">
            <a:spAutoFit/>
          </a:bodyPr>
          <a:lstStyle/>
          <a:p>
            <a:pPr algn="ctr"/>
            <a:r>
              <a:rPr lang="zh-CN" altLang="en-US" sz="11500" dirty="0">
                <a:latin typeface="方正清刻本悦宋简体" panose="02000000000000000000" pitchFamily="2" charset="-122"/>
                <a:ea typeface="方正清刻本悦宋简体" panose="02000000000000000000" pitchFamily="2" charset="-122"/>
              </a:rPr>
              <a:t>日</a:t>
            </a:r>
            <a:r>
              <a:rPr lang="zh-CN" altLang="en-US" sz="11500" dirty="0" smtClean="0">
                <a:latin typeface="方正清刻本悦宋简体" panose="02000000000000000000" pitchFamily="2" charset="-122"/>
                <a:ea typeface="方正清刻本悦宋简体" panose="02000000000000000000" pitchFamily="2" charset="-122"/>
              </a:rPr>
              <a:t> </a:t>
            </a:r>
            <a:endParaRPr lang="en-US" altLang="zh-CN" sz="11500" dirty="0" smtClean="0">
              <a:latin typeface="方正清刻本悦宋简体" panose="02000000000000000000" pitchFamily="2" charset="-122"/>
              <a:ea typeface="方正清刻本悦宋简体" panose="02000000000000000000" pitchFamily="2" charset="-122"/>
            </a:endParaRPr>
          </a:p>
        </p:txBody>
      </p:sp>
      <p:sp>
        <p:nvSpPr>
          <p:cNvPr id="20" name="文本框 19"/>
          <p:cNvSpPr txBox="1"/>
          <p:nvPr/>
        </p:nvSpPr>
        <p:spPr>
          <a:xfrm>
            <a:off x="5799850" y="3458904"/>
            <a:ext cx="1607178" cy="1862048"/>
          </a:xfrm>
          <a:prstGeom prst="rect">
            <a:avLst/>
          </a:prstGeom>
          <a:noFill/>
        </p:spPr>
        <p:txBody>
          <a:bodyPr wrap="square" rtlCol="0">
            <a:spAutoFit/>
          </a:bodyPr>
          <a:lstStyle/>
          <a:p>
            <a:pPr algn="ctr"/>
            <a:r>
              <a:rPr lang="zh-CN" altLang="en-US" sz="11500" dirty="0" smtClean="0">
                <a:latin typeface="方正清刻本悦宋简体" panose="02000000000000000000" pitchFamily="2" charset="-122"/>
                <a:ea typeface="方正清刻本悦宋简体" panose="02000000000000000000" pitchFamily="2" charset="-122"/>
              </a:rPr>
              <a:t>系 </a:t>
            </a:r>
            <a:endParaRPr lang="en-US" altLang="zh-CN" sz="11500" dirty="0" smtClean="0">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6203329" y="2036552"/>
            <a:ext cx="800219" cy="1603106"/>
          </a:xfrm>
          <a:prstGeom prst="rect">
            <a:avLst/>
          </a:prstGeom>
          <a:noFill/>
        </p:spPr>
        <p:txBody>
          <a:bodyPr vert="eaVert" wrap="square" rtlCol="0">
            <a:spAutoFit/>
          </a:bodyPr>
          <a:lstStyle/>
          <a:p>
            <a:pPr>
              <a:lnSpc>
                <a:spcPct val="200000"/>
              </a:lnSpc>
            </a:pPr>
            <a:r>
              <a:rPr lang="zh-CN" altLang="en-US" sz="1000" dirty="0" smtClean="0">
                <a:solidFill>
                  <a:srgbClr val="84B38B"/>
                </a:solidFill>
                <a:latin typeface="微软雅黑" panose="020B0503020204020204" pitchFamily="34" charset="-122"/>
                <a:ea typeface="微软雅黑" panose="020B0503020204020204" pitchFamily="34" charset="-122"/>
              </a:rPr>
              <a:t>往后余生，风雪</a:t>
            </a:r>
            <a:r>
              <a:rPr lang="zh-CN" altLang="en-US" sz="1000" dirty="0">
                <a:solidFill>
                  <a:srgbClr val="84B38B"/>
                </a:solidFill>
                <a:latin typeface="微软雅黑" panose="020B0503020204020204" pitchFamily="34" charset="-122"/>
                <a:ea typeface="微软雅黑" panose="020B0503020204020204" pitchFamily="34" charset="-122"/>
              </a:rPr>
              <a:t>是你，平淡是你；清贫是</a:t>
            </a:r>
            <a:r>
              <a:rPr lang="zh-CN" altLang="en-US" sz="1000" dirty="0" smtClean="0">
                <a:solidFill>
                  <a:srgbClr val="84B38B"/>
                </a:solidFill>
                <a:latin typeface="微软雅黑" panose="020B0503020204020204" pitchFamily="34" charset="-122"/>
                <a:ea typeface="微软雅黑" panose="020B0503020204020204" pitchFamily="34" charset="-122"/>
              </a:rPr>
              <a:t>你。</a:t>
            </a:r>
            <a:endParaRPr lang="zh-CN" altLang="en-US" sz="1000" dirty="0">
              <a:solidFill>
                <a:srgbClr val="84B38B"/>
              </a:solidFill>
              <a:latin typeface="微软雅黑" panose="020B0503020204020204" pitchFamily="34" charset="-122"/>
              <a:ea typeface="微软雅黑" panose="020B0503020204020204" pitchFamily="34" charset="-122"/>
            </a:endParaRPr>
          </a:p>
        </p:txBody>
      </p:sp>
      <p:sp>
        <p:nvSpPr>
          <p:cNvPr id="22" name="矩形 21"/>
          <p:cNvSpPr/>
          <p:nvPr/>
        </p:nvSpPr>
        <p:spPr>
          <a:xfrm>
            <a:off x="6951319" y="2036552"/>
            <a:ext cx="278425" cy="1422352"/>
          </a:xfrm>
          <a:prstGeom prst="rect">
            <a:avLst/>
          </a:prstGeom>
          <a:solidFill>
            <a:srgbClr val="84B38B"/>
          </a:solid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方正清刻本悦宋简体" panose="02000000000000000000" pitchFamily="2" charset="-122"/>
                <a:ea typeface="方正清刻本悦宋简体" panose="02000000000000000000" pitchFamily="2" charset="-122"/>
              </a:rPr>
              <a:t>工作总结</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3" name="文本框 22"/>
          <p:cNvSpPr txBox="1"/>
          <p:nvPr/>
        </p:nvSpPr>
        <p:spPr>
          <a:xfrm>
            <a:off x="4996497" y="3628177"/>
            <a:ext cx="995875" cy="1569660"/>
          </a:xfrm>
          <a:prstGeom prst="rect">
            <a:avLst/>
          </a:prstGeom>
          <a:noFill/>
        </p:spPr>
        <p:txBody>
          <a:bodyPr wrap="square" rtlCol="0">
            <a:spAutoFit/>
          </a:bodyPr>
          <a:lstStyle/>
          <a:p>
            <a:pPr algn="ctr"/>
            <a:r>
              <a:rPr lang="zh-CN" altLang="en-US" sz="4800" dirty="0">
                <a:solidFill>
                  <a:srgbClr val="84B38B"/>
                </a:solidFill>
                <a:latin typeface="方正清刻本悦宋简体" panose="02000000000000000000" pitchFamily="2" charset="-122"/>
                <a:ea typeface="方正清刻本悦宋简体" panose="02000000000000000000" pitchFamily="2" charset="-122"/>
              </a:rPr>
              <a:t>通用</a:t>
            </a:r>
            <a:r>
              <a:rPr lang="zh-CN" altLang="en-US" sz="4800" dirty="0" smtClean="0">
                <a:solidFill>
                  <a:srgbClr val="84B38B"/>
                </a:solidFill>
                <a:latin typeface="方正清刻本悦宋简体" panose="02000000000000000000" pitchFamily="2" charset="-122"/>
                <a:ea typeface="方正清刻本悦宋简体" panose="02000000000000000000" pitchFamily="2" charset="-122"/>
              </a:rPr>
              <a:t> </a:t>
            </a:r>
            <a:endParaRPr lang="en-US" altLang="zh-CN" sz="4800" dirty="0" smtClean="0">
              <a:solidFill>
                <a:srgbClr val="84B38B"/>
              </a:solidFill>
              <a:latin typeface="方正清刻本悦宋简体" panose="02000000000000000000" pitchFamily="2" charset="-122"/>
              <a:ea typeface="方正清刻本悦宋简体" panose="02000000000000000000" pitchFamily="2" charset="-122"/>
            </a:endParaRPr>
          </a:p>
        </p:txBody>
      </p:sp>
      <p:sp>
        <p:nvSpPr>
          <p:cNvPr id="24" name="文本框 23"/>
          <p:cNvSpPr txBox="1"/>
          <p:nvPr/>
        </p:nvSpPr>
        <p:spPr>
          <a:xfrm>
            <a:off x="4743004" y="3614109"/>
            <a:ext cx="492443" cy="1569660"/>
          </a:xfrm>
          <a:prstGeom prst="rect">
            <a:avLst/>
          </a:prstGeom>
          <a:noFill/>
        </p:spPr>
        <p:txBody>
          <a:bodyPr vert="eaVert" wrap="square" rtlCol="0">
            <a:spAutoFit/>
          </a:bodyPr>
          <a:lstStyle/>
          <a:p>
            <a:pPr algn="ctr"/>
            <a:r>
              <a:rPr lang="en-US" altLang="zh-CN" sz="2000" dirty="0" smtClean="0">
                <a:solidFill>
                  <a:srgbClr val="84B38B"/>
                </a:solidFill>
                <a:latin typeface="方正清刻本悦宋简体" panose="02000000000000000000" pitchFamily="2" charset="-122"/>
                <a:ea typeface="方正清刻本悦宋简体" panose="02000000000000000000" pitchFamily="2" charset="-122"/>
              </a:rPr>
              <a:t>F  R  E  S  H</a:t>
            </a:r>
            <a:r>
              <a:rPr lang="zh-CN" altLang="en-US" sz="2000" dirty="0" smtClean="0">
                <a:solidFill>
                  <a:srgbClr val="84B38B"/>
                </a:solidFill>
                <a:latin typeface="方正清刻本悦宋简体" panose="02000000000000000000" pitchFamily="2" charset="-122"/>
                <a:ea typeface="方正清刻本悦宋简体" panose="02000000000000000000" pitchFamily="2" charset="-122"/>
              </a:rPr>
              <a:t> </a:t>
            </a:r>
            <a:endParaRPr lang="en-US" altLang="zh-CN" sz="2000" dirty="0" smtClean="0">
              <a:solidFill>
                <a:srgbClr val="84B38B"/>
              </a:solidFill>
              <a:latin typeface="方正清刻本悦宋简体" panose="02000000000000000000" pitchFamily="2" charset="-122"/>
              <a:ea typeface="方正清刻本悦宋简体" panose="02000000000000000000" pitchFamily="2" charset="-122"/>
            </a:endParaRPr>
          </a:p>
        </p:txBody>
      </p:sp>
      <p:cxnSp>
        <p:nvCxnSpPr>
          <p:cNvPr id="25" name="直接连接符 24"/>
          <p:cNvCxnSpPr/>
          <p:nvPr/>
        </p:nvCxnSpPr>
        <p:spPr>
          <a:xfrm flipV="1">
            <a:off x="4433305" y="1836739"/>
            <a:ext cx="417244" cy="417244"/>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641927" y="1333848"/>
            <a:ext cx="417244" cy="417244"/>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7127627" y="5466771"/>
            <a:ext cx="236028" cy="236028"/>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229845" y="5514973"/>
            <a:ext cx="260565" cy="260565"/>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7363655" y="1836739"/>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298037" y="5242132"/>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671769" y="4465706"/>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0230" y="2471419"/>
            <a:ext cx="2337122" cy="1761971"/>
          </a:xfrm>
          <a:prstGeom prst="rect">
            <a:avLst/>
          </a:prstGeom>
        </p:spPr>
      </p:pic>
    </p:spTree>
    <p:extLst>
      <p:ext uri="{BB962C8B-B14F-4D97-AF65-F5344CB8AC3E}">
        <p14:creationId xmlns:p14="http://schemas.microsoft.com/office/powerpoint/2010/main" val="1500446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31" presetClass="entr" presetSubtype="0" fill="hold" grpId="0" nodeType="afterEffect">
                                  <p:stCondLst>
                                    <p:cond delay="250"/>
                                  </p:stCondLst>
                                  <p:childTnLst>
                                    <p:set>
                                      <p:cBhvr>
                                        <p:cTn id="9" dur="1" fill="hold">
                                          <p:stCondLst>
                                            <p:cond delay="0"/>
                                          </p:stCondLst>
                                        </p:cTn>
                                        <p:tgtEl>
                                          <p:spTgt spid="19"/>
                                        </p:tgtEl>
                                        <p:attrNameLst>
                                          <p:attrName>style.visibility</p:attrName>
                                        </p:attrNameLst>
                                      </p:cBhvr>
                                      <p:to>
                                        <p:strVal val="visible"/>
                                      </p:to>
                                    </p:set>
                                    <p:anim calcmode="lin" valueType="num">
                                      <p:cBhvr>
                                        <p:cTn id="10" dur="1250" fill="hold"/>
                                        <p:tgtEl>
                                          <p:spTgt spid="19"/>
                                        </p:tgtEl>
                                        <p:attrNameLst>
                                          <p:attrName>ppt_w</p:attrName>
                                        </p:attrNameLst>
                                      </p:cBhvr>
                                      <p:tavLst>
                                        <p:tav tm="0">
                                          <p:val>
                                            <p:fltVal val="0"/>
                                          </p:val>
                                        </p:tav>
                                        <p:tav tm="100000">
                                          <p:val>
                                            <p:strVal val="#ppt_w"/>
                                          </p:val>
                                        </p:tav>
                                      </p:tavLst>
                                    </p:anim>
                                    <p:anim calcmode="lin" valueType="num">
                                      <p:cBhvr>
                                        <p:cTn id="11" dur="1250" fill="hold"/>
                                        <p:tgtEl>
                                          <p:spTgt spid="19"/>
                                        </p:tgtEl>
                                        <p:attrNameLst>
                                          <p:attrName>ppt_h</p:attrName>
                                        </p:attrNameLst>
                                      </p:cBhvr>
                                      <p:tavLst>
                                        <p:tav tm="0">
                                          <p:val>
                                            <p:fltVal val="0"/>
                                          </p:val>
                                        </p:tav>
                                        <p:tav tm="100000">
                                          <p:val>
                                            <p:strVal val="#ppt_h"/>
                                          </p:val>
                                        </p:tav>
                                      </p:tavLst>
                                    </p:anim>
                                    <p:anim calcmode="lin" valueType="num">
                                      <p:cBhvr>
                                        <p:cTn id="12" dur="1250" fill="hold"/>
                                        <p:tgtEl>
                                          <p:spTgt spid="19"/>
                                        </p:tgtEl>
                                        <p:attrNameLst>
                                          <p:attrName>style.rotation</p:attrName>
                                        </p:attrNameLst>
                                      </p:cBhvr>
                                      <p:tavLst>
                                        <p:tav tm="0">
                                          <p:val>
                                            <p:fltVal val="90"/>
                                          </p:val>
                                        </p:tav>
                                        <p:tav tm="100000">
                                          <p:val>
                                            <p:fltVal val="0"/>
                                          </p:val>
                                        </p:tav>
                                      </p:tavLst>
                                    </p:anim>
                                    <p:animEffect transition="in" filter="fade">
                                      <p:cBhvr>
                                        <p:cTn id="13" dur="1250"/>
                                        <p:tgtEl>
                                          <p:spTgt spid="19"/>
                                        </p:tgtEl>
                                      </p:cBhvr>
                                    </p:animEffect>
                                  </p:childTnLst>
                                </p:cTn>
                              </p:par>
                            </p:childTnLst>
                          </p:cTn>
                        </p:par>
                        <p:par>
                          <p:cTn id="14" fill="hold">
                            <p:stCondLst>
                              <p:cond delay="1500"/>
                            </p:stCondLst>
                            <p:childTnLst>
                              <p:par>
                                <p:cTn id="15" presetID="31" presetClass="entr" presetSubtype="0" fill="hold" grpId="0" nodeType="afterEffect">
                                  <p:stCondLst>
                                    <p:cond delay="25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250" fill="hold"/>
                                        <p:tgtEl>
                                          <p:spTgt spid="20"/>
                                        </p:tgtEl>
                                        <p:attrNameLst>
                                          <p:attrName>ppt_w</p:attrName>
                                        </p:attrNameLst>
                                      </p:cBhvr>
                                      <p:tavLst>
                                        <p:tav tm="0">
                                          <p:val>
                                            <p:fltVal val="0"/>
                                          </p:val>
                                        </p:tav>
                                        <p:tav tm="100000">
                                          <p:val>
                                            <p:strVal val="#ppt_w"/>
                                          </p:val>
                                        </p:tav>
                                      </p:tavLst>
                                    </p:anim>
                                    <p:anim calcmode="lin" valueType="num">
                                      <p:cBhvr>
                                        <p:cTn id="18" dur="1250" fill="hold"/>
                                        <p:tgtEl>
                                          <p:spTgt spid="20"/>
                                        </p:tgtEl>
                                        <p:attrNameLst>
                                          <p:attrName>ppt_h</p:attrName>
                                        </p:attrNameLst>
                                      </p:cBhvr>
                                      <p:tavLst>
                                        <p:tav tm="0">
                                          <p:val>
                                            <p:fltVal val="0"/>
                                          </p:val>
                                        </p:tav>
                                        <p:tav tm="100000">
                                          <p:val>
                                            <p:strVal val="#ppt_h"/>
                                          </p:val>
                                        </p:tav>
                                      </p:tavLst>
                                    </p:anim>
                                    <p:anim calcmode="lin" valueType="num">
                                      <p:cBhvr>
                                        <p:cTn id="19" dur="1250" fill="hold"/>
                                        <p:tgtEl>
                                          <p:spTgt spid="20"/>
                                        </p:tgtEl>
                                        <p:attrNameLst>
                                          <p:attrName>style.rotation</p:attrName>
                                        </p:attrNameLst>
                                      </p:cBhvr>
                                      <p:tavLst>
                                        <p:tav tm="0">
                                          <p:val>
                                            <p:fltVal val="90"/>
                                          </p:val>
                                        </p:tav>
                                        <p:tav tm="100000">
                                          <p:val>
                                            <p:fltVal val="0"/>
                                          </p:val>
                                        </p:tav>
                                      </p:tavLst>
                                    </p:anim>
                                    <p:animEffect transition="in" filter="fade">
                                      <p:cBhvr>
                                        <p:cTn id="20" dur="1250"/>
                                        <p:tgtEl>
                                          <p:spTgt spid="20"/>
                                        </p:tgtEl>
                                      </p:cBhvr>
                                    </p:animEffect>
                                  </p:childTnLst>
                                </p:cTn>
                              </p:par>
                            </p:childTnLst>
                          </p:cTn>
                        </p:par>
                        <p:par>
                          <p:cTn id="21" fill="hold">
                            <p:stCondLst>
                              <p:cond delay="3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1"/>
                                        </p:tgtEl>
                                        <p:attrNameLst>
                                          <p:attrName>style.visibility</p:attrName>
                                        </p:attrNameLst>
                                      </p:cBhvr>
                                      <p:to>
                                        <p:strVal val="visible"/>
                                      </p:to>
                                    </p:set>
                                    <p:anim calcmode="lin" valueType="num">
                                      <p:cBhvr>
                                        <p:cTn id="24" dur="1000" fill="hold"/>
                                        <p:tgtEl>
                                          <p:spTgt spid="21"/>
                                        </p:tgtEl>
                                        <p:attrNameLst>
                                          <p:attrName>ppt_w</p:attrName>
                                        </p:attrNameLst>
                                      </p:cBhvr>
                                      <p:tavLst>
                                        <p:tav tm="0">
                                          <p:val>
                                            <p:fltVal val="0"/>
                                          </p:val>
                                        </p:tav>
                                        <p:tav tm="100000">
                                          <p:val>
                                            <p:strVal val="#ppt_w"/>
                                          </p:val>
                                        </p:tav>
                                      </p:tavLst>
                                    </p:anim>
                                    <p:anim calcmode="lin" valueType="num">
                                      <p:cBhvr>
                                        <p:cTn id="25" dur="1000" fill="hold"/>
                                        <p:tgtEl>
                                          <p:spTgt spid="21"/>
                                        </p:tgtEl>
                                        <p:attrNameLst>
                                          <p:attrName>ppt_h</p:attrName>
                                        </p:attrNameLst>
                                      </p:cBhvr>
                                      <p:tavLst>
                                        <p:tav tm="0">
                                          <p:val>
                                            <p:fltVal val="0"/>
                                          </p:val>
                                        </p:tav>
                                        <p:tav tm="100000">
                                          <p:val>
                                            <p:strVal val="#ppt_h"/>
                                          </p:val>
                                        </p:tav>
                                      </p:tavLst>
                                    </p:anim>
                                    <p:animEffect transition="in" filter="fade">
                                      <p:cBhvr>
                                        <p:cTn id="26" dur="1000"/>
                                        <p:tgtEl>
                                          <p:spTgt spid="21"/>
                                        </p:tgtEl>
                                      </p:cBhvr>
                                    </p:animEffect>
                                  </p:childTnLst>
                                </p:cTn>
                              </p:par>
                            </p:childTnLst>
                          </p:cTn>
                        </p:par>
                        <p:par>
                          <p:cTn id="27" fill="hold">
                            <p:stCondLst>
                              <p:cond delay="5900"/>
                            </p:stCondLst>
                            <p:childTnLst>
                              <p:par>
                                <p:cTn id="28" presetID="16" presetClass="entr" presetSubtype="4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arn(outHorizontal)">
                                      <p:cBhvr>
                                        <p:cTn id="30" dur="500"/>
                                        <p:tgtEl>
                                          <p:spTgt spid="22"/>
                                        </p:tgtEl>
                                      </p:cBhvr>
                                    </p:animEffect>
                                  </p:childTnLst>
                                </p:cTn>
                              </p:par>
                            </p:childTnLst>
                          </p:cTn>
                        </p:par>
                        <p:par>
                          <p:cTn id="31" fill="hold">
                            <p:stCondLst>
                              <p:cond delay="6400"/>
                            </p:stCondLst>
                            <p:childTnLst>
                              <p:par>
                                <p:cTn id="32" presetID="31" presetClass="entr" presetSubtype="0" fill="hold" grpId="0" nodeType="afterEffect">
                                  <p:stCondLst>
                                    <p:cond delay="25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250" fill="hold"/>
                                        <p:tgtEl>
                                          <p:spTgt spid="23"/>
                                        </p:tgtEl>
                                        <p:attrNameLst>
                                          <p:attrName>ppt_w</p:attrName>
                                        </p:attrNameLst>
                                      </p:cBhvr>
                                      <p:tavLst>
                                        <p:tav tm="0">
                                          <p:val>
                                            <p:fltVal val="0"/>
                                          </p:val>
                                        </p:tav>
                                        <p:tav tm="100000">
                                          <p:val>
                                            <p:strVal val="#ppt_w"/>
                                          </p:val>
                                        </p:tav>
                                      </p:tavLst>
                                    </p:anim>
                                    <p:anim calcmode="lin" valueType="num">
                                      <p:cBhvr>
                                        <p:cTn id="35" dur="1250" fill="hold"/>
                                        <p:tgtEl>
                                          <p:spTgt spid="23"/>
                                        </p:tgtEl>
                                        <p:attrNameLst>
                                          <p:attrName>ppt_h</p:attrName>
                                        </p:attrNameLst>
                                      </p:cBhvr>
                                      <p:tavLst>
                                        <p:tav tm="0">
                                          <p:val>
                                            <p:fltVal val="0"/>
                                          </p:val>
                                        </p:tav>
                                        <p:tav tm="100000">
                                          <p:val>
                                            <p:strVal val="#ppt_h"/>
                                          </p:val>
                                        </p:tav>
                                      </p:tavLst>
                                    </p:anim>
                                    <p:anim calcmode="lin" valueType="num">
                                      <p:cBhvr>
                                        <p:cTn id="36" dur="1250" fill="hold"/>
                                        <p:tgtEl>
                                          <p:spTgt spid="23"/>
                                        </p:tgtEl>
                                        <p:attrNameLst>
                                          <p:attrName>style.rotation</p:attrName>
                                        </p:attrNameLst>
                                      </p:cBhvr>
                                      <p:tavLst>
                                        <p:tav tm="0">
                                          <p:val>
                                            <p:fltVal val="90"/>
                                          </p:val>
                                        </p:tav>
                                        <p:tav tm="100000">
                                          <p:val>
                                            <p:fltVal val="0"/>
                                          </p:val>
                                        </p:tav>
                                      </p:tavLst>
                                    </p:anim>
                                    <p:animEffect transition="in" filter="fade">
                                      <p:cBhvr>
                                        <p:cTn id="37" dur="1250"/>
                                        <p:tgtEl>
                                          <p:spTgt spid="23"/>
                                        </p:tgtEl>
                                      </p:cBhvr>
                                    </p:animEffect>
                                  </p:childTnLst>
                                </p:cTn>
                              </p:par>
                            </p:childTnLst>
                          </p:cTn>
                        </p:par>
                        <p:par>
                          <p:cTn id="38" fill="hold">
                            <p:stCondLst>
                              <p:cond delay="7900"/>
                            </p:stCondLst>
                            <p:childTnLst>
                              <p:par>
                                <p:cTn id="39" presetID="31" presetClass="entr" presetSubtype="0" fill="hold" grpId="0" nodeType="afterEffect">
                                  <p:stCondLst>
                                    <p:cond delay="250"/>
                                  </p:stCondLst>
                                  <p:childTnLst>
                                    <p:set>
                                      <p:cBhvr>
                                        <p:cTn id="40" dur="1" fill="hold">
                                          <p:stCondLst>
                                            <p:cond delay="0"/>
                                          </p:stCondLst>
                                        </p:cTn>
                                        <p:tgtEl>
                                          <p:spTgt spid="24"/>
                                        </p:tgtEl>
                                        <p:attrNameLst>
                                          <p:attrName>style.visibility</p:attrName>
                                        </p:attrNameLst>
                                      </p:cBhvr>
                                      <p:to>
                                        <p:strVal val="visible"/>
                                      </p:to>
                                    </p:set>
                                    <p:anim calcmode="lin" valueType="num">
                                      <p:cBhvr>
                                        <p:cTn id="41" dur="1250" fill="hold"/>
                                        <p:tgtEl>
                                          <p:spTgt spid="24"/>
                                        </p:tgtEl>
                                        <p:attrNameLst>
                                          <p:attrName>ppt_w</p:attrName>
                                        </p:attrNameLst>
                                      </p:cBhvr>
                                      <p:tavLst>
                                        <p:tav tm="0">
                                          <p:val>
                                            <p:fltVal val="0"/>
                                          </p:val>
                                        </p:tav>
                                        <p:tav tm="100000">
                                          <p:val>
                                            <p:strVal val="#ppt_w"/>
                                          </p:val>
                                        </p:tav>
                                      </p:tavLst>
                                    </p:anim>
                                    <p:anim calcmode="lin" valueType="num">
                                      <p:cBhvr>
                                        <p:cTn id="42" dur="1250" fill="hold"/>
                                        <p:tgtEl>
                                          <p:spTgt spid="24"/>
                                        </p:tgtEl>
                                        <p:attrNameLst>
                                          <p:attrName>ppt_h</p:attrName>
                                        </p:attrNameLst>
                                      </p:cBhvr>
                                      <p:tavLst>
                                        <p:tav tm="0">
                                          <p:val>
                                            <p:fltVal val="0"/>
                                          </p:val>
                                        </p:tav>
                                        <p:tav tm="100000">
                                          <p:val>
                                            <p:strVal val="#ppt_h"/>
                                          </p:val>
                                        </p:tav>
                                      </p:tavLst>
                                    </p:anim>
                                    <p:anim calcmode="lin" valueType="num">
                                      <p:cBhvr>
                                        <p:cTn id="43" dur="1250" fill="hold"/>
                                        <p:tgtEl>
                                          <p:spTgt spid="24"/>
                                        </p:tgtEl>
                                        <p:attrNameLst>
                                          <p:attrName>style.rotation</p:attrName>
                                        </p:attrNameLst>
                                      </p:cBhvr>
                                      <p:tavLst>
                                        <p:tav tm="0">
                                          <p:val>
                                            <p:fltVal val="90"/>
                                          </p:val>
                                        </p:tav>
                                        <p:tav tm="100000">
                                          <p:val>
                                            <p:fltVal val="0"/>
                                          </p:val>
                                        </p:tav>
                                      </p:tavLst>
                                    </p:anim>
                                    <p:animEffect transition="in" filter="fade">
                                      <p:cBhvr>
                                        <p:cTn id="44" dur="1250"/>
                                        <p:tgtEl>
                                          <p:spTgt spid="24"/>
                                        </p:tgtEl>
                                      </p:cBhvr>
                                    </p:animEffect>
                                  </p:childTnLst>
                                </p:cTn>
                              </p:par>
                            </p:childTnLst>
                          </p:cTn>
                        </p:par>
                        <p:par>
                          <p:cTn id="45" fill="hold">
                            <p:stCondLst>
                              <p:cond delay="9400"/>
                            </p:stCondLst>
                            <p:childTnLst>
                              <p:par>
                                <p:cTn id="46" presetID="10"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par>
                          <p:cTn id="49" fill="hold">
                            <p:stCondLst>
                              <p:cond delay="9900"/>
                            </p:stCondLst>
                            <p:childTnLst>
                              <p:par>
                                <p:cTn id="50" presetID="10" presetClass="entr" presetSubtype="0"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par>
                          <p:cTn id="53" fill="hold">
                            <p:stCondLst>
                              <p:cond delay="104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10900"/>
                            </p:stCondLst>
                            <p:childTnLst>
                              <p:par>
                                <p:cTn id="58" presetID="10" presetClass="entr" presetSubtype="0" fill="hold"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par>
                          <p:cTn id="61" fill="hold">
                            <p:stCondLst>
                              <p:cond delay="11400"/>
                            </p:stCondLst>
                            <p:childTnLst>
                              <p:par>
                                <p:cTn id="62" presetID="10" presetClass="entr" presetSubtype="0"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par>
                          <p:cTn id="65" fill="hold">
                            <p:stCondLst>
                              <p:cond delay="11900"/>
                            </p:stCondLst>
                            <p:childTnLst>
                              <p:par>
                                <p:cTn id="66" presetID="10"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par>
                          <p:cTn id="69" fill="hold">
                            <p:stCondLst>
                              <p:cond delay="12400"/>
                            </p:stCondLst>
                            <p:childTnLst>
                              <p:par>
                                <p:cTn id="70" presetID="10" presetClass="entr" presetSubtype="0"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500"/>
                                        <p:tgtEl>
                                          <p:spTgt spid="29"/>
                                        </p:tgtEl>
                                      </p:cBhvr>
                                    </p:animEffect>
                                  </p:childTnLst>
                                </p:cTn>
                              </p:par>
                            </p:childTnLst>
                          </p:cTn>
                        </p:par>
                        <p:par>
                          <p:cTn id="73" fill="hold">
                            <p:stCondLst>
                              <p:cond delay="12900"/>
                            </p:stCondLst>
                            <p:childTnLst>
                              <p:par>
                                <p:cTn id="74" presetID="10" presetClass="entr" presetSubtype="0"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7" repeatCount="indefinite" fill="remove" display="0">
                  <p:stCondLst>
                    <p:cond delay="indefinite"/>
                  </p:stCondLst>
                  <p:endCondLst>
                    <p:cond evt="onStopAudio" delay="0">
                      <p:tgtEl>
                        <p:sldTgt/>
                      </p:tgtEl>
                    </p:cond>
                  </p:endCondLst>
                </p:cTn>
                <p:tgtEl>
                  <p:spTgt spid="4"/>
                </p:tgtEl>
              </p:cMediaNode>
            </p:audio>
          </p:childTnLst>
        </p:cTn>
      </p:par>
    </p:tnLst>
    <p:bldLst>
      <p:bldP spid="19" grpId="0"/>
      <p:bldP spid="20" grpId="0"/>
      <p:bldP spid="21" grpId="0"/>
      <p:bldP spid="22" grpId="0" animBg="1"/>
      <p:bldP spid="23" grpId="0"/>
      <p:bldP spid="24" grpId="0"/>
      <p:bldP spid="29" grpId="0" animBg="1"/>
      <p:bldP spid="30" grpId="0" animBg="1"/>
      <p:bldP spid="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61116" y="1876143"/>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一</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8470087" y="1876146"/>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二</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878050" y="3847600"/>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三</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8487021" y="3847603"/>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四</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659950" y="1621644"/>
            <a:ext cx="1607178" cy="1862048"/>
          </a:xfrm>
          <a:prstGeom prst="rect">
            <a:avLst/>
          </a:prstGeom>
          <a:noFill/>
        </p:spPr>
        <p:txBody>
          <a:bodyPr wrap="square" rtlCol="0">
            <a:spAutoFit/>
          </a:bodyPr>
          <a:lstStyle/>
          <a:p>
            <a:pPr algn="ctr"/>
            <a:r>
              <a:rPr lang="zh-CN" altLang="en-US" sz="11500" dirty="0">
                <a:latin typeface="方正清刻本悦宋简体" panose="02000000000000000000" pitchFamily="2" charset="-122"/>
                <a:ea typeface="方正清刻本悦宋简体" panose="02000000000000000000" pitchFamily="2" charset="-122"/>
              </a:rPr>
              <a:t>目</a:t>
            </a:r>
            <a:r>
              <a:rPr lang="zh-CN" altLang="en-US" sz="11500" dirty="0" smtClean="0">
                <a:latin typeface="方正清刻本悦宋简体" panose="02000000000000000000" pitchFamily="2" charset="-122"/>
                <a:ea typeface="方正清刻本悦宋简体" panose="02000000000000000000" pitchFamily="2" charset="-122"/>
              </a:rPr>
              <a:t> </a:t>
            </a:r>
            <a:endParaRPr lang="en-US" altLang="zh-CN" sz="11500" dirty="0" smtClean="0">
              <a:latin typeface="方正清刻本悦宋简体" panose="02000000000000000000" pitchFamily="2" charset="-122"/>
              <a:ea typeface="方正清刻本悦宋简体" panose="02000000000000000000" pitchFamily="2" charset="-122"/>
            </a:endParaRPr>
          </a:p>
        </p:txBody>
      </p:sp>
      <p:sp>
        <p:nvSpPr>
          <p:cNvPr id="7" name="文本框 6"/>
          <p:cNvSpPr txBox="1"/>
          <p:nvPr/>
        </p:nvSpPr>
        <p:spPr>
          <a:xfrm>
            <a:off x="5881495" y="3279287"/>
            <a:ext cx="1607178" cy="1862048"/>
          </a:xfrm>
          <a:prstGeom prst="rect">
            <a:avLst/>
          </a:prstGeom>
          <a:noFill/>
        </p:spPr>
        <p:txBody>
          <a:bodyPr wrap="square" rtlCol="0">
            <a:spAutoFit/>
          </a:bodyPr>
          <a:lstStyle/>
          <a:p>
            <a:pPr algn="ctr"/>
            <a:r>
              <a:rPr lang="zh-CN" altLang="en-US" sz="11500" dirty="0">
                <a:latin typeface="方正清刻本悦宋简体" panose="02000000000000000000" pitchFamily="2" charset="-122"/>
                <a:ea typeface="方正清刻本悦宋简体" panose="02000000000000000000" pitchFamily="2" charset="-122"/>
              </a:rPr>
              <a:t>录</a:t>
            </a:r>
            <a:r>
              <a:rPr lang="zh-CN" altLang="en-US" sz="11500" dirty="0" smtClean="0">
                <a:latin typeface="方正清刻本悦宋简体" panose="02000000000000000000" pitchFamily="2" charset="-122"/>
                <a:ea typeface="方正清刻本悦宋简体" panose="02000000000000000000" pitchFamily="2" charset="-122"/>
              </a:rPr>
              <a:t> </a:t>
            </a:r>
            <a:endParaRPr lang="en-US" altLang="zh-CN" sz="11500" dirty="0" smtClean="0">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6284974" y="1856935"/>
            <a:ext cx="800219" cy="1603106"/>
          </a:xfrm>
          <a:prstGeom prst="rect">
            <a:avLst/>
          </a:prstGeom>
          <a:noFill/>
        </p:spPr>
        <p:txBody>
          <a:bodyPr vert="eaVert" wrap="square" rtlCol="0">
            <a:spAutoFit/>
          </a:bodyPr>
          <a:lstStyle/>
          <a:p>
            <a:pPr>
              <a:lnSpc>
                <a:spcPct val="200000"/>
              </a:lnSpc>
            </a:pPr>
            <a:r>
              <a:rPr lang="zh-CN" altLang="en-US" sz="1000" dirty="0" smtClean="0">
                <a:solidFill>
                  <a:srgbClr val="84B38B"/>
                </a:solidFill>
                <a:latin typeface="微软雅黑" panose="020B0503020204020204" pitchFamily="34" charset="-122"/>
                <a:ea typeface="微软雅黑" panose="020B0503020204020204" pitchFamily="34" charset="-122"/>
              </a:rPr>
              <a:t>往后余生，风雪</a:t>
            </a:r>
            <a:r>
              <a:rPr lang="zh-CN" altLang="en-US" sz="1000" dirty="0">
                <a:solidFill>
                  <a:srgbClr val="84B38B"/>
                </a:solidFill>
                <a:latin typeface="微软雅黑" panose="020B0503020204020204" pitchFamily="34" charset="-122"/>
                <a:ea typeface="微软雅黑" panose="020B0503020204020204" pitchFamily="34" charset="-122"/>
              </a:rPr>
              <a:t>是你，平淡是你；清贫是</a:t>
            </a:r>
            <a:r>
              <a:rPr lang="zh-CN" altLang="en-US" sz="1000" dirty="0" smtClean="0">
                <a:solidFill>
                  <a:srgbClr val="84B38B"/>
                </a:solidFill>
                <a:latin typeface="微软雅黑" panose="020B0503020204020204" pitchFamily="34" charset="-122"/>
                <a:ea typeface="微软雅黑" panose="020B0503020204020204" pitchFamily="34" charset="-122"/>
              </a:rPr>
              <a:t>你。</a:t>
            </a:r>
            <a:endParaRPr lang="zh-CN" altLang="en-US" sz="1000" dirty="0">
              <a:solidFill>
                <a:srgbClr val="84B38B"/>
              </a:solidFill>
              <a:latin typeface="微软雅黑" panose="020B0503020204020204" pitchFamily="34" charset="-122"/>
              <a:ea typeface="微软雅黑" panose="020B0503020204020204" pitchFamily="34" charset="-122"/>
            </a:endParaRPr>
          </a:p>
        </p:txBody>
      </p:sp>
      <p:sp>
        <p:nvSpPr>
          <p:cNvPr id="9" name="矩形 8"/>
          <p:cNvSpPr/>
          <p:nvPr/>
        </p:nvSpPr>
        <p:spPr>
          <a:xfrm>
            <a:off x="7032964" y="1856935"/>
            <a:ext cx="278425" cy="1422352"/>
          </a:xfrm>
          <a:prstGeom prst="rect">
            <a:avLst/>
          </a:prstGeom>
          <a:solidFill>
            <a:srgbClr val="84B38B"/>
          </a:solid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方正清刻本悦宋简体" panose="02000000000000000000" pitchFamily="2" charset="-122"/>
                <a:ea typeface="方正清刻本悦宋简体" panose="02000000000000000000" pitchFamily="2" charset="-122"/>
              </a:rPr>
              <a:t>工作总结</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0" name="文本框 9"/>
          <p:cNvSpPr txBox="1"/>
          <p:nvPr/>
        </p:nvSpPr>
        <p:spPr>
          <a:xfrm>
            <a:off x="5078142" y="3448560"/>
            <a:ext cx="995875" cy="1569660"/>
          </a:xfrm>
          <a:prstGeom prst="rect">
            <a:avLst/>
          </a:prstGeom>
          <a:noFill/>
        </p:spPr>
        <p:txBody>
          <a:bodyPr wrap="square" rtlCol="0">
            <a:spAutoFit/>
          </a:bodyPr>
          <a:lstStyle/>
          <a:p>
            <a:pPr algn="ctr"/>
            <a:r>
              <a:rPr lang="zh-CN" altLang="en-US" sz="4800" dirty="0">
                <a:solidFill>
                  <a:srgbClr val="84B38B"/>
                </a:solidFill>
                <a:latin typeface="方正清刻本悦宋简体" panose="02000000000000000000" pitchFamily="2" charset="-122"/>
                <a:ea typeface="方正清刻本悦宋简体" panose="02000000000000000000" pitchFamily="2" charset="-122"/>
              </a:rPr>
              <a:t>日系</a:t>
            </a:r>
            <a:r>
              <a:rPr lang="zh-CN" altLang="en-US" sz="4800" dirty="0" smtClean="0">
                <a:solidFill>
                  <a:srgbClr val="84B38B"/>
                </a:solidFill>
                <a:latin typeface="方正清刻本悦宋简体" panose="02000000000000000000" pitchFamily="2" charset="-122"/>
                <a:ea typeface="方正清刻本悦宋简体" panose="02000000000000000000" pitchFamily="2" charset="-122"/>
              </a:rPr>
              <a:t> </a:t>
            </a:r>
            <a:endParaRPr lang="en-US" altLang="zh-CN" sz="4800" dirty="0" smtClean="0">
              <a:solidFill>
                <a:srgbClr val="84B38B"/>
              </a:solidFill>
              <a:latin typeface="方正清刻本悦宋简体" panose="02000000000000000000" pitchFamily="2" charset="-122"/>
              <a:ea typeface="方正清刻本悦宋简体" panose="02000000000000000000" pitchFamily="2" charset="-122"/>
            </a:endParaRPr>
          </a:p>
        </p:txBody>
      </p:sp>
      <p:sp>
        <p:nvSpPr>
          <p:cNvPr id="11" name="文本框 10"/>
          <p:cNvSpPr txBox="1"/>
          <p:nvPr/>
        </p:nvSpPr>
        <p:spPr>
          <a:xfrm>
            <a:off x="4824649" y="3434492"/>
            <a:ext cx="492443" cy="1569660"/>
          </a:xfrm>
          <a:prstGeom prst="rect">
            <a:avLst/>
          </a:prstGeom>
          <a:noFill/>
        </p:spPr>
        <p:txBody>
          <a:bodyPr vert="eaVert" wrap="square" rtlCol="0">
            <a:spAutoFit/>
          </a:bodyPr>
          <a:lstStyle/>
          <a:p>
            <a:pPr algn="ctr"/>
            <a:r>
              <a:rPr lang="en-US" altLang="zh-CN" sz="2000" dirty="0" smtClean="0">
                <a:solidFill>
                  <a:srgbClr val="84B38B"/>
                </a:solidFill>
                <a:latin typeface="方正清刻本悦宋简体" panose="02000000000000000000" pitchFamily="2" charset="-122"/>
                <a:ea typeface="方正清刻本悦宋简体" panose="02000000000000000000" pitchFamily="2" charset="-122"/>
              </a:rPr>
              <a:t>F  R  E  S  H</a:t>
            </a:r>
            <a:r>
              <a:rPr lang="zh-CN" altLang="en-US" sz="2000" dirty="0" smtClean="0">
                <a:solidFill>
                  <a:srgbClr val="84B38B"/>
                </a:solidFill>
                <a:latin typeface="方正清刻本悦宋简体" panose="02000000000000000000" pitchFamily="2" charset="-122"/>
                <a:ea typeface="方正清刻本悦宋简体" panose="02000000000000000000" pitchFamily="2" charset="-122"/>
              </a:rPr>
              <a:t> </a:t>
            </a:r>
            <a:endParaRPr lang="en-US" altLang="zh-CN" sz="2000" dirty="0" smtClean="0">
              <a:solidFill>
                <a:srgbClr val="84B38B"/>
              </a:solidFill>
              <a:latin typeface="方正清刻本悦宋简体" panose="02000000000000000000" pitchFamily="2" charset="-122"/>
              <a:ea typeface="方正清刻本悦宋简体" panose="02000000000000000000" pitchFamily="2" charset="-122"/>
            </a:endParaRPr>
          </a:p>
        </p:txBody>
      </p:sp>
      <p:sp>
        <p:nvSpPr>
          <p:cNvPr id="16" name="椭圆 15"/>
          <p:cNvSpPr/>
          <p:nvPr/>
        </p:nvSpPr>
        <p:spPr>
          <a:xfrm>
            <a:off x="7445300" y="1657122"/>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379682" y="5062515"/>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753414" y="4286089"/>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838" y="4092670"/>
            <a:ext cx="7619314" cy="3784427"/>
          </a:xfrm>
          <a:prstGeom prst="rect">
            <a:avLst/>
          </a:prstGeom>
        </p:spPr>
      </p:pic>
    </p:spTree>
    <p:extLst>
      <p:ext uri="{BB962C8B-B14F-4D97-AF65-F5344CB8AC3E}">
        <p14:creationId xmlns:p14="http://schemas.microsoft.com/office/powerpoint/2010/main" val="1190907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31" presetClass="entr" presetSubtype="0" fill="hold" grpId="0" nodeType="afterEffect">
                                  <p:stCondLst>
                                    <p:cond delay="250"/>
                                  </p:stCondLst>
                                  <p:childTnLst>
                                    <p:set>
                                      <p:cBhvr>
                                        <p:cTn id="30" dur="1" fill="hold">
                                          <p:stCondLst>
                                            <p:cond delay="0"/>
                                          </p:stCondLst>
                                        </p:cTn>
                                        <p:tgtEl>
                                          <p:spTgt spid="6"/>
                                        </p:tgtEl>
                                        <p:attrNameLst>
                                          <p:attrName>style.visibility</p:attrName>
                                        </p:attrNameLst>
                                      </p:cBhvr>
                                      <p:to>
                                        <p:strVal val="visible"/>
                                      </p:to>
                                    </p:set>
                                    <p:anim calcmode="lin" valueType="num">
                                      <p:cBhvr>
                                        <p:cTn id="31" dur="1250" fill="hold"/>
                                        <p:tgtEl>
                                          <p:spTgt spid="6"/>
                                        </p:tgtEl>
                                        <p:attrNameLst>
                                          <p:attrName>ppt_w</p:attrName>
                                        </p:attrNameLst>
                                      </p:cBhvr>
                                      <p:tavLst>
                                        <p:tav tm="0">
                                          <p:val>
                                            <p:fltVal val="0"/>
                                          </p:val>
                                        </p:tav>
                                        <p:tav tm="100000">
                                          <p:val>
                                            <p:strVal val="#ppt_w"/>
                                          </p:val>
                                        </p:tav>
                                      </p:tavLst>
                                    </p:anim>
                                    <p:anim calcmode="lin" valueType="num">
                                      <p:cBhvr>
                                        <p:cTn id="32" dur="1250" fill="hold"/>
                                        <p:tgtEl>
                                          <p:spTgt spid="6"/>
                                        </p:tgtEl>
                                        <p:attrNameLst>
                                          <p:attrName>ppt_h</p:attrName>
                                        </p:attrNameLst>
                                      </p:cBhvr>
                                      <p:tavLst>
                                        <p:tav tm="0">
                                          <p:val>
                                            <p:fltVal val="0"/>
                                          </p:val>
                                        </p:tav>
                                        <p:tav tm="100000">
                                          <p:val>
                                            <p:strVal val="#ppt_h"/>
                                          </p:val>
                                        </p:tav>
                                      </p:tavLst>
                                    </p:anim>
                                    <p:anim calcmode="lin" valueType="num">
                                      <p:cBhvr>
                                        <p:cTn id="33" dur="1250" fill="hold"/>
                                        <p:tgtEl>
                                          <p:spTgt spid="6"/>
                                        </p:tgtEl>
                                        <p:attrNameLst>
                                          <p:attrName>style.rotation</p:attrName>
                                        </p:attrNameLst>
                                      </p:cBhvr>
                                      <p:tavLst>
                                        <p:tav tm="0">
                                          <p:val>
                                            <p:fltVal val="90"/>
                                          </p:val>
                                        </p:tav>
                                        <p:tav tm="100000">
                                          <p:val>
                                            <p:fltVal val="0"/>
                                          </p:val>
                                        </p:tav>
                                      </p:tavLst>
                                    </p:anim>
                                    <p:animEffect transition="in" filter="fade">
                                      <p:cBhvr>
                                        <p:cTn id="34" dur="1250"/>
                                        <p:tgtEl>
                                          <p:spTgt spid="6"/>
                                        </p:tgtEl>
                                      </p:cBhvr>
                                    </p:animEffect>
                                  </p:childTnLst>
                                </p:cTn>
                              </p:par>
                            </p:childTnLst>
                          </p:cTn>
                        </p:par>
                        <p:par>
                          <p:cTn id="35" fill="hold">
                            <p:stCondLst>
                              <p:cond delay="5500"/>
                            </p:stCondLst>
                            <p:childTnLst>
                              <p:par>
                                <p:cTn id="36" presetID="31" presetClass="entr" presetSubtype="0" fill="hold" grpId="0" nodeType="afterEffect">
                                  <p:stCondLst>
                                    <p:cond delay="250"/>
                                  </p:stCondLst>
                                  <p:childTnLst>
                                    <p:set>
                                      <p:cBhvr>
                                        <p:cTn id="37" dur="1" fill="hold">
                                          <p:stCondLst>
                                            <p:cond delay="0"/>
                                          </p:stCondLst>
                                        </p:cTn>
                                        <p:tgtEl>
                                          <p:spTgt spid="7"/>
                                        </p:tgtEl>
                                        <p:attrNameLst>
                                          <p:attrName>style.visibility</p:attrName>
                                        </p:attrNameLst>
                                      </p:cBhvr>
                                      <p:to>
                                        <p:strVal val="visible"/>
                                      </p:to>
                                    </p:set>
                                    <p:anim calcmode="lin" valueType="num">
                                      <p:cBhvr>
                                        <p:cTn id="38" dur="1250" fill="hold"/>
                                        <p:tgtEl>
                                          <p:spTgt spid="7"/>
                                        </p:tgtEl>
                                        <p:attrNameLst>
                                          <p:attrName>ppt_w</p:attrName>
                                        </p:attrNameLst>
                                      </p:cBhvr>
                                      <p:tavLst>
                                        <p:tav tm="0">
                                          <p:val>
                                            <p:fltVal val="0"/>
                                          </p:val>
                                        </p:tav>
                                        <p:tav tm="100000">
                                          <p:val>
                                            <p:strVal val="#ppt_w"/>
                                          </p:val>
                                        </p:tav>
                                      </p:tavLst>
                                    </p:anim>
                                    <p:anim calcmode="lin" valueType="num">
                                      <p:cBhvr>
                                        <p:cTn id="39" dur="1250" fill="hold"/>
                                        <p:tgtEl>
                                          <p:spTgt spid="7"/>
                                        </p:tgtEl>
                                        <p:attrNameLst>
                                          <p:attrName>ppt_h</p:attrName>
                                        </p:attrNameLst>
                                      </p:cBhvr>
                                      <p:tavLst>
                                        <p:tav tm="0">
                                          <p:val>
                                            <p:fltVal val="0"/>
                                          </p:val>
                                        </p:tav>
                                        <p:tav tm="100000">
                                          <p:val>
                                            <p:strVal val="#ppt_h"/>
                                          </p:val>
                                        </p:tav>
                                      </p:tavLst>
                                    </p:anim>
                                    <p:anim calcmode="lin" valueType="num">
                                      <p:cBhvr>
                                        <p:cTn id="40" dur="1250" fill="hold"/>
                                        <p:tgtEl>
                                          <p:spTgt spid="7"/>
                                        </p:tgtEl>
                                        <p:attrNameLst>
                                          <p:attrName>style.rotation</p:attrName>
                                        </p:attrNameLst>
                                      </p:cBhvr>
                                      <p:tavLst>
                                        <p:tav tm="0">
                                          <p:val>
                                            <p:fltVal val="90"/>
                                          </p:val>
                                        </p:tav>
                                        <p:tav tm="100000">
                                          <p:val>
                                            <p:fltVal val="0"/>
                                          </p:val>
                                        </p:tav>
                                      </p:tavLst>
                                    </p:anim>
                                    <p:animEffect transition="in" filter="fade">
                                      <p:cBhvr>
                                        <p:cTn id="41" dur="1250"/>
                                        <p:tgtEl>
                                          <p:spTgt spid="7"/>
                                        </p:tgtEl>
                                      </p:cBhvr>
                                    </p:animEffect>
                                  </p:childTnLst>
                                </p:cTn>
                              </p:par>
                            </p:childTnLst>
                          </p:cTn>
                        </p:par>
                        <p:par>
                          <p:cTn id="42" fill="hold">
                            <p:stCondLst>
                              <p:cond delay="70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8"/>
                                        </p:tgtEl>
                                        <p:attrNameLst>
                                          <p:attrName>style.visibility</p:attrName>
                                        </p:attrNameLst>
                                      </p:cBhvr>
                                      <p:to>
                                        <p:strVal val="visible"/>
                                      </p:to>
                                    </p:set>
                                    <p:anim calcmode="lin" valueType="num">
                                      <p:cBhvr>
                                        <p:cTn id="45" dur="1000" fill="hold"/>
                                        <p:tgtEl>
                                          <p:spTgt spid="8"/>
                                        </p:tgtEl>
                                        <p:attrNameLst>
                                          <p:attrName>ppt_w</p:attrName>
                                        </p:attrNameLst>
                                      </p:cBhvr>
                                      <p:tavLst>
                                        <p:tav tm="0">
                                          <p:val>
                                            <p:fltVal val="0"/>
                                          </p:val>
                                        </p:tav>
                                        <p:tav tm="100000">
                                          <p:val>
                                            <p:strVal val="#ppt_w"/>
                                          </p:val>
                                        </p:tav>
                                      </p:tavLst>
                                    </p:anim>
                                    <p:anim calcmode="lin" valueType="num">
                                      <p:cBhvr>
                                        <p:cTn id="46" dur="1000" fill="hold"/>
                                        <p:tgtEl>
                                          <p:spTgt spid="8"/>
                                        </p:tgtEl>
                                        <p:attrNameLst>
                                          <p:attrName>ppt_h</p:attrName>
                                        </p:attrNameLst>
                                      </p:cBhvr>
                                      <p:tavLst>
                                        <p:tav tm="0">
                                          <p:val>
                                            <p:fltVal val="0"/>
                                          </p:val>
                                        </p:tav>
                                        <p:tav tm="100000">
                                          <p:val>
                                            <p:strVal val="#ppt_h"/>
                                          </p:val>
                                        </p:tav>
                                      </p:tavLst>
                                    </p:anim>
                                    <p:animEffect transition="in" filter="fade">
                                      <p:cBhvr>
                                        <p:cTn id="47" dur="1000"/>
                                        <p:tgtEl>
                                          <p:spTgt spid="8"/>
                                        </p:tgtEl>
                                      </p:cBhvr>
                                    </p:animEffect>
                                  </p:childTnLst>
                                </p:cTn>
                              </p:par>
                            </p:childTnLst>
                          </p:cTn>
                        </p:par>
                        <p:par>
                          <p:cTn id="48" fill="hold">
                            <p:stCondLst>
                              <p:cond delay="9900"/>
                            </p:stCondLst>
                            <p:childTnLst>
                              <p:par>
                                <p:cTn id="49" presetID="16" presetClass="entr" presetSubtype="42"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arn(outHorizontal)">
                                      <p:cBhvr>
                                        <p:cTn id="51" dur="500"/>
                                        <p:tgtEl>
                                          <p:spTgt spid="9"/>
                                        </p:tgtEl>
                                      </p:cBhvr>
                                    </p:animEffect>
                                  </p:childTnLst>
                                </p:cTn>
                              </p:par>
                            </p:childTnLst>
                          </p:cTn>
                        </p:par>
                        <p:par>
                          <p:cTn id="52" fill="hold">
                            <p:stCondLst>
                              <p:cond delay="10400"/>
                            </p:stCondLst>
                            <p:childTnLst>
                              <p:par>
                                <p:cTn id="53" presetID="31" presetClass="entr" presetSubtype="0" fill="hold" grpId="0" nodeType="afterEffect">
                                  <p:stCondLst>
                                    <p:cond delay="25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250" fill="hold"/>
                                        <p:tgtEl>
                                          <p:spTgt spid="10"/>
                                        </p:tgtEl>
                                        <p:attrNameLst>
                                          <p:attrName>ppt_w</p:attrName>
                                        </p:attrNameLst>
                                      </p:cBhvr>
                                      <p:tavLst>
                                        <p:tav tm="0">
                                          <p:val>
                                            <p:fltVal val="0"/>
                                          </p:val>
                                        </p:tav>
                                        <p:tav tm="100000">
                                          <p:val>
                                            <p:strVal val="#ppt_w"/>
                                          </p:val>
                                        </p:tav>
                                      </p:tavLst>
                                    </p:anim>
                                    <p:anim calcmode="lin" valueType="num">
                                      <p:cBhvr>
                                        <p:cTn id="56" dur="1250" fill="hold"/>
                                        <p:tgtEl>
                                          <p:spTgt spid="10"/>
                                        </p:tgtEl>
                                        <p:attrNameLst>
                                          <p:attrName>ppt_h</p:attrName>
                                        </p:attrNameLst>
                                      </p:cBhvr>
                                      <p:tavLst>
                                        <p:tav tm="0">
                                          <p:val>
                                            <p:fltVal val="0"/>
                                          </p:val>
                                        </p:tav>
                                        <p:tav tm="100000">
                                          <p:val>
                                            <p:strVal val="#ppt_h"/>
                                          </p:val>
                                        </p:tav>
                                      </p:tavLst>
                                    </p:anim>
                                    <p:anim calcmode="lin" valueType="num">
                                      <p:cBhvr>
                                        <p:cTn id="57" dur="1250" fill="hold"/>
                                        <p:tgtEl>
                                          <p:spTgt spid="10"/>
                                        </p:tgtEl>
                                        <p:attrNameLst>
                                          <p:attrName>style.rotation</p:attrName>
                                        </p:attrNameLst>
                                      </p:cBhvr>
                                      <p:tavLst>
                                        <p:tav tm="0">
                                          <p:val>
                                            <p:fltVal val="90"/>
                                          </p:val>
                                        </p:tav>
                                        <p:tav tm="100000">
                                          <p:val>
                                            <p:fltVal val="0"/>
                                          </p:val>
                                        </p:tav>
                                      </p:tavLst>
                                    </p:anim>
                                    <p:animEffect transition="in" filter="fade">
                                      <p:cBhvr>
                                        <p:cTn id="58" dur="1250"/>
                                        <p:tgtEl>
                                          <p:spTgt spid="10"/>
                                        </p:tgtEl>
                                      </p:cBhvr>
                                    </p:animEffect>
                                  </p:childTnLst>
                                </p:cTn>
                              </p:par>
                            </p:childTnLst>
                          </p:cTn>
                        </p:par>
                        <p:par>
                          <p:cTn id="59" fill="hold">
                            <p:stCondLst>
                              <p:cond delay="11900"/>
                            </p:stCondLst>
                            <p:childTnLst>
                              <p:par>
                                <p:cTn id="60" presetID="31" presetClass="entr" presetSubtype="0" fill="hold" grpId="0" nodeType="afterEffect">
                                  <p:stCondLst>
                                    <p:cond delay="250"/>
                                  </p:stCondLst>
                                  <p:childTnLst>
                                    <p:set>
                                      <p:cBhvr>
                                        <p:cTn id="61" dur="1" fill="hold">
                                          <p:stCondLst>
                                            <p:cond delay="0"/>
                                          </p:stCondLst>
                                        </p:cTn>
                                        <p:tgtEl>
                                          <p:spTgt spid="11"/>
                                        </p:tgtEl>
                                        <p:attrNameLst>
                                          <p:attrName>style.visibility</p:attrName>
                                        </p:attrNameLst>
                                      </p:cBhvr>
                                      <p:to>
                                        <p:strVal val="visible"/>
                                      </p:to>
                                    </p:set>
                                    <p:anim calcmode="lin" valueType="num">
                                      <p:cBhvr>
                                        <p:cTn id="62" dur="1250" fill="hold"/>
                                        <p:tgtEl>
                                          <p:spTgt spid="11"/>
                                        </p:tgtEl>
                                        <p:attrNameLst>
                                          <p:attrName>ppt_w</p:attrName>
                                        </p:attrNameLst>
                                      </p:cBhvr>
                                      <p:tavLst>
                                        <p:tav tm="0">
                                          <p:val>
                                            <p:fltVal val="0"/>
                                          </p:val>
                                        </p:tav>
                                        <p:tav tm="100000">
                                          <p:val>
                                            <p:strVal val="#ppt_w"/>
                                          </p:val>
                                        </p:tav>
                                      </p:tavLst>
                                    </p:anim>
                                    <p:anim calcmode="lin" valueType="num">
                                      <p:cBhvr>
                                        <p:cTn id="63" dur="1250" fill="hold"/>
                                        <p:tgtEl>
                                          <p:spTgt spid="11"/>
                                        </p:tgtEl>
                                        <p:attrNameLst>
                                          <p:attrName>ppt_h</p:attrName>
                                        </p:attrNameLst>
                                      </p:cBhvr>
                                      <p:tavLst>
                                        <p:tav tm="0">
                                          <p:val>
                                            <p:fltVal val="0"/>
                                          </p:val>
                                        </p:tav>
                                        <p:tav tm="100000">
                                          <p:val>
                                            <p:strVal val="#ppt_h"/>
                                          </p:val>
                                        </p:tav>
                                      </p:tavLst>
                                    </p:anim>
                                    <p:anim calcmode="lin" valueType="num">
                                      <p:cBhvr>
                                        <p:cTn id="64" dur="1250" fill="hold"/>
                                        <p:tgtEl>
                                          <p:spTgt spid="11"/>
                                        </p:tgtEl>
                                        <p:attrNameLst>
                                          <p:attrName>style.rotation</p:attrName>
                                        </p:attrNameLst>
                                      </p:cBhvr>
                                      <p:tavLst>
                                        <p:tav tm="0">
                                          <p:val>
                                            <p:fltVal val="90"/>
                                          </p:val>
                                        </p:tav>
                                        <p:tav tm="100000">
                                          <p:val>
                                            <p:fltVal val="0"/>
                                          </p:val>
                                        </p:tav>
                                      </p:tavLst>
                                    </p:anim>
                                    <p:animEffect transition="in" filter="fade">
                                      <p:cBhvr>
                                        <p:cTn id="65" dur="1250"/>
                                        <p:tgtEl>
                                          <p:spTgt spid="11"/>
                                        </p:tgtEl>
                                      </p:cBhvr>
                                    </p:animEffect>
                                  </p:childTnLst>
                                </p:cTn>
                              </p:par>
                            </p:childTnLst>
                          </p:cTn>
                        </p:par>
                        <p:par>
                          <p:cTn id="66" fill="hold">
                            <p:stCondLst>
                              <p:cond delay="134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par>
                          <p:cTn id="70" fill="hold">
                            <p:stCondLst>
                              <p:cond delay="13900"/>
                            </p:stCondLst>
                            <p:childTnLst>
                              <p:par>
                                <p:cTn id="71" presetID="10"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childTnLst>
                          </p:cTn>
                        </p:par>
                        <p:par>
                          <p:cTn id="74" fill="hold">
                            <p:stCondLst>
                              <p:cond delay="14400"/>
                            </p:stCondLst>
                            <p:childTnLst>
                              <p:par>
                                <p:cTn id="75" presetID="10"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par>
                          <p:cTn id="78" fill="hold">
                            <p:stCondLst>
                              <p:cond delay="14900"/>
                            </p:stCondLst>
                            <p:childTnLst>
                              <p:par>
                                <p:cTn id="79" presetID="10"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animBg="1"/>
      <p:bldP spid="10" grpId="0"/>
      <p:bldP spid="11" grpId="0"/>
      <p:bldP spid="16" grpId="0" animBg="1"/>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8" name="文本框 17"/>
          <p:cNvSpPr txBox="1"/>
          <p:nvPr/>
        </p:nvSpPr>
        <p:spPr>
          <a:xfrm>
            <a:off x="3551896" y="3258368"/>
            <a:ext cx="5088207" cy="923330"/>
          </a:xfrm>
          <a:prstGeom prst="rect">
            <a:avLst/>
          </a:prstGeom>
          <a:noFill/>
        </p:spPr>
        <p:txBody>
          <a:bodyPr wrap="square" rtlCol="0">
            <a:spAutoFit/>
          </a:bodyPr>
          <a:lstStyle/>
          <a:p>
            <a:pPr algn="ctr"/>
            <a:r>
              <a:rPr lang="zh-CN" altLang="en-US" sz="5400" dirty="0">
                <a:latin typeface="方正清刻本悦宋简体" panose="02000000000000000000" pitchFamily="2" charset="-122"/>
                <a:ea typeface="方正清刻本悦宋简体" panose="02000000000000000000" pitchFamily="2" charset="-122"/>
              </a:rPr>
              <a:t>此处添加标题</a:t>
            </a:r>
            <a:r>
              <a:rPr lang="zh-CN" altLang="en-US" sz="5400" dirty="0" smtClean="0">
                <a:latin typeface="方正清刻本悦宋简体" panose="02000000000000000000" pitchFamily="2" charset="-122"/>
                <a:ea typeface="方正清刻本悦宋简体" panose="02000000000000000000" pitchFamily="2" charset="-122"/>
              </a:rPr>
              <a:t> </a:t>
            </a:r>
            <a:endParaRPr lang="en-US" altLang="zh-CN" sz="5400" dirty="0" smtClean="0">
              <a:latin typeface="方正清刻本悦宋简体" panose="02000000000000000000" pitchFamily="2" charset="-122"/>
              <a:ea typeface="方正清刻本悦宋简体" panose="02000000000000000000" pitchFamily="2" charset="-122"/>
            </a:endParaRPr>
          </a:p>
        </p:txBody>
      </p:sp>
      <p:sp>
        <p:nvSpPr>
          <p:cNvPr id="33" name="文本框 32"/>
          <p:cNvSpPr txBox="1"/>
          <p:nvPr/>
        </p:nvSpPr>
        <p:spPr>
          <a:xfrm>
            <a:off x="3551896" y="2488927"/>
            <a:ext cx="5088207" cy="923330"/>
          </a:xfrm>
          <a:prstGeom prst="rect">
            <a:avLst/>
          </a:prstGeom>
          <a:noFill/>
        </p:spPr>
        <p:txBody>
          <a:bodyPr wrap="square" rtlCol="0">
            <a:spAutoFit/>
          </a:bodyPr>
          <a:lstStyle/>
          <a:p>
            <a:pPr algn="ctr"/>
            <a:r>
              <a:rPr lang="en-US" altLang="zh-CN" sz="5400" dirty="0" smtClean="0">
                <a:solidFill>
                  <a:srgbClr val="84B38B"/>
                </a:solidFill>
                <a:latin typeface="方正清刻本悦宋简体" panose="02000000000000000000" pitchFamily="2" charset="-122"/>
                <a:ea typeface="方正清刻本悦宋简体" panose="02000000000000000000" pitchFamily="2" charset="-122"/>
              </a:rPr>
              <a:t>01</a:t>
            </a:r>
            <a:endParaRPr lang="en-US" altLang="zh-CN" sz="5400" dirty="0" smtClean="0">
              <a:solidFill>
                <a:srgbClr val="84B38B"/>
              </a:solidFill>
              <a:latin typeface="方正清刻本悦宋简体" panose="02000000000000000000" pitchFamily="2" charset="-122"/>
              <a:ea typeface="方正清刻本悦宋简体" panose="02000000000000000000" pitchFamily="2" charset="-122"/>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30" y="1436197"/>
            <a:ext cx="2337122" cy="1761971"/>
          </a:xfrm>
          <a:prstGeom prst="rect">
            <a:avLst/>
          </a:prstGeom>
        </p:spPr>
      </p:pic>
    </p:spTree>
    <p:extLst>
      <p:ext uri="{BB962C8B-B14F-4D97-AF65-F5344CB8AC3E}">
        <p14:creationId xmlns:p14="http://schemas.microsoft.com/office/powerpoint/2010/main" val="8831072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500"/>
                            </p:stCondLst>
                            <p:childTnLst>
                              <p:par>
                                <p:cTn id="12" presetID="31" presetClass="entr" presetSubtype="0" fill="hold" grpId="0" nodeType="after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p:cTn id="14" dur="1250" fill="hold"/>
                                        <p:tgtEl>
                                          <p:spTgt spid="33"/>
                                        </p:tgtEl>
                                        <p:attrNameLst>
                                          <p:attrName>ppt_w</p:attrName>
                                        </p:attrNameLst>
                                      </p:cBhvr>
                                      <p:tavLst>
                                        <p:tav tm="0">
                                          <p:val>
                                            <p:fltVal val="0"/>
                                          </p:val>
                                        </p:tav>
                                        <p:tav tm="100000">
                                          <p:val>
                                            <p:strVal val="#ppt_w"/>
                                          </p:val>
                                        </p:tav>
                                      </p:tavLst>
                                    </p:anim>
                                    <p:anim calcmode="lin" valueType="num">
                                      <p:cBhvr>
                                        <p:cTn id="15" dur="1250" fill="hold"/>
                                        <p:tgtEl>
                                          <p:spTgt spid="33"/>
                                        </p:tgtEl>
                                        <p:attrNameLst>
                                          <p:attrName>ppt_h</p:attrName>
                                        </p:attrNameLst>
                                      </p:cBhvr>
                                      <p:tavLst>
                                        <p:tav tm="0">
                                          <p:val>
                                            <p:fltVal val="0"/>
                                          </p:val>
                                        </p:tav>
                                        <p:tav tm="100000">
                                          <p:val>
                                            <p:strVal val="#ppt_h"/>
                                          </p:val>
                                        </p:tav>
                                      </p:tavLst>
                                    </p:anim>
                                    <p:anim calcmode="lin" valueType="num">
                                      <p:cBhvr>
                                        <p:cTn id="16" dur="1250" fill="hold"/>
                                        <p:tgtEl>
                                          <p:spTgt spid="33"/>
                                        </p:tgtEl>
                                        <p:attrNameLst>
                                          <p:attrName>style.rotation</p:attrName>
                                        </p:attrNameLst>
                                      </p:cBhvr>
                                      <p:tavLst>
                                        <p:tav tm="0">
                                          <p:val>
                                            <p:fltVal val="90"/>
                                          </p:val>
                                        </p:tav>
                                        <p:tav tm="100000">
                                          <p:val>
                                            <p:fltVal val="0"/>
                                          </p:val>
                                        </p:tav>
                                      </p:tavLst>
                                    </p:anim>
                                    <p:animEffect transition="in" filter="fade">
                                      <p:cBhvr>
                                        <p:cTn id="17" dur="1250"/>
                                        <p:tgtEl>
                                          <p:spTgt spid="3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52219" cy="6858000"/>
          </a:xfrm>
          <a:prstGeom prst="rect">
            <a:avLst/>
          </a:prstGeom>
        </p:spPr>
      </p:pic>
      <p:sp>
        <p:nvSpPr>
          <p:cNvPr id="4" name="矩形 3"/>
          <p:cNvSpPr/>
          <p:nvPr/>
        </p:nvSpPr>
        <p:spPr>
          <a:xfrm>
            <a:off x="5133596" y="1230116"/>
            <a:ext cx="6557660" cy="1754326"/>
          </a:xfrm>
          <a:prstGeom prst="rect">
            <a:avLst/>
          </a:prstGeom>
          <a:noFill/>
        </p:spPr>
        <p:txBody>
          <a:bodyPr wrap="square">
            <a:spAutoFit/>
          </a:bodyPr>
          <a:lstStyle/>
          <a:p>
            <a:pPr>
              <a:lnSpc>
                <a:spcPct val="200000"/>
              </a:lnSpc>
            </a:pPr>
            <a:r>
              <a:rPr lang="zh-CN" altLang="en-US" sz="2400" spc="150"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2400" spc="150" dirty="0" smtClean="0">
              <a:solidFill>
                <a:srgbClr val="84B38B"/>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只保留文字。</a:t>
            </a:r>
            <a:endParaRPr lang="en-US" altLang="zh-CN" sz="1000" dirty="0" smtClean="0">
              <a:solidFill>
                <a:schemeClr val="bg1">
                  <a:lumMod val="65000"/>
                </a:schemeClr>
              </a:solidFill>
              <a:latin typeface="微软雅黑" panose="020B0503020204020204" pitchFamily="34" charset="-122"/>
              <a:ea typeface="微软雅黑" panose="020B0503020204020204" pitchFamily="34" charset="-122"/>
            </a:endParaRPr>
          </a:p>
          <a:p>
            <a:pPr lvl="0">
              <a:lnSpc>
                <a:spcPct val="150000"/>
              </a:lnSpc>
              <a:spcBef>
                <a:spcPts val="0"/>
              </a:spcBef>
            </a:pP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5133596" y="3139145"/>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一</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关键字</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679949" y="3139148"/>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二</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5139035" y="4630487"/>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三</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关键字</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685388" y="4630490"/>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四</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331754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grpSp>
        <p:nvGrpSpPr>
          <p:cNvPr id="3" name="组合 2"/>
          <p:cNvGrpSpPr/>
          <p:nvPr/>
        </p:nvGrpSpPr>
        <p:grpSpPr>
          <a:xfrm>
            <a:off x="5292387" y="2614537"/>
            <a:ext cx="6899615" cy="2304000"/>
            <a:chOff x="5292387" y="2277000"/>
            <a:chExt cx="6899615" cy="2304000"/>
          </a:xfrm>
        </p:grpSpPr>
        <p:sp>
          <p:nvSpPr>
            <p:cNvPr id="4" name="同侧圆角矩形 3"/>
            <p:cNvSpPr/>
            <p:nvPr/>
          </p:nvSpPr>
          <p:spPr>
            <a:xfrm rot="16200000">
              <a:off x="7590195" y="-20808"/>
              <a:ext cx="2304000" cy="6899615"/>
            </a:xfrm>
            <a:prstGeom prst="round2SameRect">
              <a:avLst>
                <a:gd name="adj1" fmla="val 50000"/>
                <a:gd name="adj2" fmla="val 0"/>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txBox="1"/>
            <p:nvPr/>
          </p:nvSpPr>
          <p:spPr>
            <a:xfrm>
              <a:off x="7694400" y="2697843"/>
              <a:ext cx="4095900" cy="869786"/>
            </a:xfrm>
            <a:prstGeom prst="rect">
              <a:avLst/>
            </a:prstGeom>
          </p:spPr>
          <p:txBody>
            <a:bodyPr anchor="t">
              <a:normAutofit/>
            </a:bodyPr>
            <a:lstStyle>
              <a:lvl1pPr algn="l" defTabSz="914400" rtl="0" eaLnBrk="1" latinLnBrk="0" hangingPunct="1">
                <a:lnSpc>
                  <a:spcPct val="90000"/>
                </a:lnSpc>
                <a:spcBef>
                  <a:spcPct val="0"/>
                </a:spcBef>
                <a:buNone/>
                <a:defRPr sz="2400" kern="1200" spc="100" baseline="0">
                  <a:solidFill>
                    <a:schemeClr val="tx2"/>
                  </a:solidFill>
                  <a:latin typeface="+mj-lt"/>
                  <a:ea typeface="+mj-ea"/>
                  <a:cs typeface="+mj-cs"/>
                </a:defRPr>
              </a:lvl1pPr>
            </a:lstStyle>
            <a:p>
              <a:r>
                <a:rPr lang="zh-CN" altLang="en-US" dirty="0">
                  <a:solidFill>
                    <a:schemeClr val="bg1"/>
                  </a:solidFill>
                  <a:latin typeface="方正清刻本悦宋简体" panose="02000000000000000000" pitchFamily="2" charset="-122"/>
                  <a:ea typeface="方正清刻本悦宋简体" panose="02000000000000000000" pitchFamily="2" charset="-122"/>
                </a:rPr>
                <a:t>此处添加标题</a:t>
              </a:r>
              <a:endParaRPr lang="zh-CN" altLang="en-US"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6" name="矩形 5"/>
            <p:cNvSpPr/>
            <p:nvPr/>
          </p:nvSpPr>
          <p:spPr>
            <a:xfrm>
              <a:off x="7694400" y="3120037"/>
              <a:ext cx="4095900" cy="1323439"/>
            </a:xfrm>
            <a:prstGeom prst="rect">
              <a:avLst/>
            </a:prstGeom>
          </p:spPr>
          <p:txBody>
            <a:bodyPr wrap="square">
              <a:spAutoFit/>
            </a:bodyPr>
            <a:lstStyle/>
            <a:p>
              <a:pPr>
                <a:lnSpc>
                  <a:spcPct val="200000"/>
                </a:lnSpc>
              </a:pPr>
              <a:r>
                <a:rPr lang="zh-CN" altLang="en-US" sz="1000" spc="150" dirty="0">
                  <a:solidFill>
                    <a:schemeClr val="bg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我们坚持以客户为中心，快速响应客户需求，持续为客户创造长期价值进而成就客户。为客户提供有效服务，是我们工作的值评价的标尺，成就客户就是成就我们自己我们坚持以客户为中心。</a:t>
              </a:r>
              <a:endParaRPr lang="en-US" altLang="zh-CN" sz="1000" spc="150" dirty="0">
                <a:solidFill>
                  <a:schemeClr val="bg1"/>
                </a:solidFill>
                <a:latin typeface="微软雅黑" panose="020B0503020204020204" pitchFamily="34" charset="-122"/>
                <a:ea typeface="微软雅黑" panose="020B0503020204020204" pitchFamily="34" charset="-122"/>
              </a:endParaRPr>
            </a:p>
          </p:txBody>
        </p:sp>
      </p:grpSp>
      <p:sp>
        <p:nvSpPr>
          <p:cNvPr id="7" name="椭圆 6"/>
          <p:cNvSpPr/>
          <p:nvPr/>
        </p:nvSpPr>
        <p:spPr>
          <a:xfrm>
            <a:off x="6476921" y="1159914"/>
            <a:ext cx="845590" cy="845590"/>
          </a:xfrm>
          <a:prstGeom prst="ellips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方正明尚简体" panose="02000000000000000000" pitchFamily="2" charset="-122"/>
                <a:ea typeface="方正明尚简体" panose="02000000000000000000" pitchFamily="2" charset="-122"/>
              </a:rPr>
              <a:t>01</a:t>
            </a:r>
            <a:endParaRPr lang="zh-CN" altLang="en-US" sz="2000" dirty="0">
              <a:latin typeface="方正明尚简体" panose="02000000000000000000" pitchFamily="2" charset="-122"/>
              <a:ea typeface="方正明尚简体" panose="02000000000000000000" pitchFamily="2" charset="-122"/>
            </a:endParaRPr>
          </a:p>
        </p:txBody>
      </p:sp>
      <p:sp>
        <p:nvSpPr>
          <p:cNvPr id="8" name="椭圆 7"/>
          <p:cNvSpPr/>
          <p:nvPr/>
        </p:nvSpPr>
        <p:spPr>
          <a:xfrm>
            <a:off x="6476921" y="5577874"/>
            <a:ext cx="845590" cy="845590"/>
          </a:xfrm>
          <a:prstGeom prst="ellips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方正明尚简体" panose="02000000000000000000" pitchFamily="2" charset="-122"/>
                <a:ea typeface="方正明尚简体" panose="02000000000000000000" pitchFamily="2" charset="-122"/>
              </a:rPr>
              <a:t>05</a:t>
            </a:r>
            <a:endParaRPr lang="zh-CN" altLang="en-US" sz="2000" dirty="0">
              <a:latin typeface="方正明尚简体" panose="02000000000000000000" pitchFamily="2" charset="-122"/>
              <a:ea typeface="方正明尚简体" panose="02000000000000000000" pitchFamily="2" charset="-122"/>
            </a:endParaRPr>
          </a:p>
        </p:txBody>
      </p:sp>
      <p:sp>
        <p:nvSpPr>
          <p:cNvPr id="9" name="椭圆 8"/>
          <p:cNvSpPr/>
          <p:nvPr/>
        </p:nvSpPr>
        <p:spPr>
          <a:xfrm>
            <a:off x="4602665" y="1483161"/>
            <a:ext cx="845590" cy="845590"/>
          </a:xfrm>
          <a:prstGeom prst="ellips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方正明尚简体" panose="02000000000000000000" pitchFamily="2" charset="-122"/>
                <a:ea typeface="方正明尚简体" panose="02000000000000000000" pitchFamily="2" charset="-122"/>
              </a:rPr>
              <a:t>02</a:t>
            </a:r>
            <a:endParaRPr lang="zh-CN" altLang="en-US" sz="2000" dirty="0">
              <a:latin typeface="方正明尚简体" panose="02000000000000000000" pitchFamily="2" charset="-122"/>
              <a:ea typeface="方正明尚简体" panose="02000000000000000000" pitchFamily="2" charset="-122"/>
            </a:endParaRPr>
          </a:p>
        </p:txBody>
      </p:sp>
      <p:sp>
        <p:nvSpPr>
          <p:cNvPr id="10" name="椭圆 9"/>
          <p:cNvSpPr/>
          <p:nvPr/>
        </p:nvSpPr>
        <p:spPr>
          <a:xfrm>
            <a:off x="4602665" y="5204324"/>
            <a:ext cx="845590" cy="845590"/>
          </a:xfrm>
          <a:prstGeom prst="ellips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方正明尚简体" panose="02000000000000000000" pitchFamily="2" charset="-122"/>
                <a:ea typeface="方正明尚简体" panose="02000000000000000000" pitchFamily="2" charset="-122"/>
              </a:rPr>
              <a:t>04</a:t>
            </a:r>
            <a:endParaRPr lang="zh-CN" altLang="en-US" sz="2000" dirty="0">
              <a:latin typeface="方正明尚简体" panose="02000000000000000000" pitchFamily="2" charset="-122"/>
              <a:ea typeface="方正明尚简体" panose="02000000000000000000" pitchFamily="2" charset="-122"/>
            </a:endParaRPr>
          </a:p>
        </p:txBody>
      </p:sp>
      <p:sp>
        <p:nvSpPr>
          <p:cNvPr id="11" name="椭圆 10"/>
          <p:cNvSpPr/>
          <p:nvPr/>
        </p:nvSpPr>
        <p:spPr>
          <a:xfrm>
            <a:off x="3683505" y="3343742"/>
            <a:ext cx="845590" cy="845590"/>
          </a:xfrm>
          <a:prstGeom prst="ellips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方正明尚简体" panose="02000000000000000000" pitchFamily="2" charset="-122"/>
                <a:ea typeface="方正明尚简体" panose="02000000000000000000" pitchFamily="2" charset="-122"/>
              </a:rPr>
              <a:t>03</a:t>
            </a:r>
            <a:endParaRPr lang="zh-CN" altLang="en-US" sz="2000" dirty="0">
              <a:latin typeface="方正明尚简体" panose="02000000000000000000" pitchFamily="2" charset="-122"/>
              <a:ea typeface="方正明尚简体" panose="02000000000000000000" pitchFamily="2" charset="-122"/>
            </a:endParaRPr>
          </a:p>
        </p:txBody>
      </p:sp>
      <p:grpSp>
        <p:nvGrpSpPr>
          <p:cNvPr id="12" name="组合 11"/>
          <p:cNvGrpSpPr/>
          <p:nvPr/>
        </p:nvGrpSpPr>
        <p:grpSpPr>
          <a:xfrm>
            <a:off x="5508386" y="2830537"/>
            <a:ext cx="1872000" cy="1872000"/>
            <a:chOff x="6466329" y="2493000"/>
            <a:chExt cx="1872000" cy="1872000"/>
          </a:xfrm>
        </p:grpSpPr>
        <p:sp>
          <p:nvSpPr>
            <p:cNvPr id="13" name="椭圆 12"/>
            <p:cNvSpPr/>
            <p:nvPr/>
          </p:nvSpPr>
          <p:spPr>
            <a:xfrm>
              <a:off x="6466329" y="2493000"/>
              <a:ext cx="1872000" cy="1872000"/>
            </a:xfrm>
            <a:prstGeom prst="ellipse">
              <a:avLst/>
            </a:prstGeom>
            <a:solidFill>
              <a:schemeClr val="bg1"/>
            </a:solidFill>
            <a:ln>
              <a:noFill/>
            </a:ln>
            <a:effectLst>
              <a:outerShdw blurRad="2540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482"/>
            <p:cNvSpPr>
              <a:spLocks noEditPoints="1"/>
            </p:cNvSpPr>
            <p:nvPr/>
          </p:nvSpPr>
          <p:spPr bwMode="auto">
            <a:xfrm>
              <a:off x="7037051" y="3076775"/>
              <a:ext cx="730556" cy="704450"/>
            </a:xfrm>
            <a:custGeom>
              <a:avLst/>
              <a:gdLst>
                <a:gd name="T0" fmla="*/ 2754 w 7610"/>
                <a:gd name="T1" fmla="*/ 1023 h 7338"/>
                <a:gd name="T2" fmla="*/ 2333 w 7610"/>
                <a:gd name="T3" fmla="*/ 1970 h 7338"/>
                <a:gd name="T4" fmla="*/ 2623 w 7610"/>
                <a:gd name="T5" fmla="*/ 3041 h 7338"/>
                <a:gd name="T6" fmla="*/ 1939 w 7610"/>
                <a:gd name="T7" fmla="*/ 7109 h 7338"/>
                <a:gd name="T8" fmla="*/ 5587 w 7610"/>
                <a:gd name="T9" fmla="*/ 7338 h 7338"/>
                <a:gd name="T10" fmla="*/ 5187 w 7610"/>
                <a:gd name="T11" fmla="*/ 7109 h 7338"/>
                <a:gd name="T12" fmla="*/ 5194 w 7610"/>
                <a:gd name="T13" fmla="*/ 3041 h 7338"/>
                <a:gd name="T14" fmla="*/ 4773 w 7610"/>
                <a:gd name="T15" fmla="*/ 1970 h 7338"/>
                <a:gd name="T16" fmla="*/ 2984 w 7610"/>
                <a:gd name="T17" fmla="*/ 1253 h 7338"/>
                <a:gd name="T18" fmla="*/ 4543 w 7610"/>
                <a:gd name="T19" fmla="*/ 1970 h 7338"/>
                <a:gd name="T20" fmla="*/ 3878 w 7610"/>
                <a:gd name="T21" fmla="*/ 1541 h 7338"/>
                <a:gd name="T22" fmla="*/ 3648 w 7610"/>
                <a:gd name="T23" fmla="*/ 1970 h 7338"/>
                <a:gd name="T24" fmla="*/ 2984 w 7610"/>
                <a:gd name="T25" fmla="*/ 1253 h 7338"/>
                <a:gd name="T26" fmla="*/ 2662 w 7610"/>
                <a:gd name="T27" fmla="*/ 5959 h 7338"/>
                <a:gd name="T28" fmla="*/ 4885 w 7610"/>
                <a:gd name="T29" fmla="*/ 6083 h 7338"/>
                <a:gd name="T30" fmla="*/ 2653 w 7610"/>
                <a:gd name="T31" fmla="*/ 5925 h 7338"/>
                <a:gd name="T32" fmla="*/ 4752 w 7610"/>
                <a:gd name="T33" fmla="*/ 4167 h 7338"/>
                <a:gd name="T34" fmla="*/ 2786 w 7610"/>
                <a:gd name="T35" fmla="*/ 4007 h 7338"/>
                <a:gd name="T36" fmla="*/ 4702 w 7610"/>
                <a:gd name="T37" fmla="*/ 3465 h 7338"/>
                <a:gd name="T38" fmla="*/ 2853 w 7610"/>
                <a:gd name="T39" fmla="*/ 3041 h 7338"/>
                <a:gd name="T40" fmla="*/ 4686 w 7610"/>
                <a:gd name="T41" fmla="*/ 3230 h 7338"/>
                <a:gd name="T42" fmla="*/ 2761 w 7610"/>
                <a:gd name="T43" fmla="*/ 5011 h 7338"/>
                <a:gd name="T44" fmla="*/ 4819 w 7610"/>
                <a:gd name="T45" fmla="*/ 5143 h 7338"/>
                <a:gd name="T46" fmla="*/ 2724 w 7610"/>
                <a:gd name="T47" fmla="*/ 4890 h 7338"/>
                <a:gd name="T48" fmla="*/ 4956 w 7610"/>
                <a:gd name="T49" fmla="*/ 7109 h 7338"/>
                <a:gd name="T50" fmla="*/ 2589 w 7610"/>
                <a:gd name="T51" fmla="*/ 6826 h 7338"/>
                <a:gd name="T52" fmla="*/ 4902 w 7610"/>
                <a:gd name="T53" fmla="*/ 6317 h 7338"/>
                <a:gd name="T54" fmla="*/ 4964 w 7610"/>
                <a:gd name="T55" fmla="*/ 2200 h 7338"/>
                <a:gd name="T56" fmla="*/ 2563 w 7610"/>
                <a:gd name="T57" fmla="*/ 2812 h 7338"/>
                <a:gd name="T58" fmla="*/ 2754 w 7610"/>
                <a:gd name="T59" fmla="*/ 2200 h 7338"/>
                <a:gd name="T60" fmla="*/ 4964 w 7610"/>
                <a:gd name="T61" fmla="*/ 2200 h 7338"/>
                <a:gd name="T62" fmla="*/ 2462 w 7610"/>
                <a:gd name="T63" fmla="*/ 871 h 7338"/>
                <a:gd name="T64" fmla="*/ 5065 w 7610"/>
                <a:gd name="T65" fmla="*/ 871 h 7338"/>
                <a:gd name="T66" fmla="*/ 3763 w 7610"/>
                <a:gd name="T67" fmla="*/ 277 h 7338"/>
                <a:gd name="T68" fmla="*/ 7610 w 7610"/>
                <a:gd name="T69" fmla="*/ 227 h 7338"/>
                <a:gd name="T70" fmla="*/ 7610 w 7610"/>
                <a:gd name="T71" fmla="*/ 2714 h 7338"/>
                <a:gd name="T72" fmla="*/ 5169 w 7610"/>
                <a:gd name="T73" fmla="*/ 1570 h 7338"/>
                <a:gd name="T74" fmla="*/ 7495 w 7610"/>
                <a:gd name="T75" fmla="*/ 29 h 7338"/>
                <a:gd name="T76" fmla="*/ 2153 w 7610"/>
                <a:gd name="T77" fmla="*/ 1471 h 7338"/>
                <a:gd name="T78" fmla="*/ 115 w 7610"/>
                <a:gd name="T79" fmla="*/ 29 h 7338"/>
                <a:gd name="T80" fmla="*/ 2441 w 7610"/>
                <a:gd name="T81" fmla="*/ 1570 h 7338"/>
                <a:gd name="T82" fmla="*/ 0 w 7610"/>
                <a:gd name="T83" fmla="*/ 2714 h 7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10" h="7338">
                  <a:moveTo>
                    <a:pt x="4773" y="1023"/>
                  </a:moveTo>
                  <a:lnTo>
                    <a:pt x="2754" y="1023"/>
                  </a:lnTo>
                  <a:lnTo>
                    <a:pt x="2754" y="1970"/>
                  </a:lnTo>
                  <a:lnTo>
                    <a:pt x="2333" y="1970"/>
                  </a:lnTo>
                  <a:lnTo>
                    <a:pt x="2333" y="3041"/>
                  </a:lnTo>
                  <a:lnTo>
                    <a:pt x="2623" y="3041"/>
                  </a:lnTo>
                  <a:lnTo>
                    <a:pt x="2339" y="7109"/>
                  </a:lnTo>
                  <a:lnTo>
                    <a:pt x="1939" y="7109"/>
                  </a:lnTo>
                  <a:lnTo>
                    <a:pt x="1939" y="7338"/>
                  </a:lnTo>
                  <a:lnTo>
                    <a:pt x="5587" y="7338"/>
                  </a:lnTo>
                  <a:lnTo>
                    <a:pt x="5587" y="7109"/>
                  </a:lnTo>
                  <a:lnTo>
                    <a:pt x="5187" y="7109"/>
                  </a:lnTo>
                  <a:lnTo>
                    <a:pt x="4904" y="3041"/>
                  </a:lnTo>
                  <a:lnTo>
                    <a:pt x="5194" y="3041"/>
                  </a:lnTo>
                  <a:lnTo>
                    <a:pt x="5194" y="1970"/>
                  </a:lnTo>
                  <a:lnTo>
                    <a:pt x="4773" y="1970"/>
                  </a:lnTo>
                  <a:lnTo>
                    <a:pt x="4773" y="1023"/>
                  </a:lnTo>
                  <a:close/>
                  <a:moveTo>
                    <a:pt x="2984" y="1253"/>
                  </a:moveTo>
                  <a:lnTo>
                    <a:pt x="4543" y="1253"/>
                  </a:lnTo>
                  <a:lnTo>
                    <a:pt x="4543" y="1970"/>
                  </a:lnTo>
                  <a:lnTo>
                    <a:pt x="3878" y="1970"/>
                  </a:lnTo>
                  <a:lnTo>
                    <a:pt x="3878" y="1541"/>
                  </a:lnTo>
                  <a:lnTo>
                    <a:pt x="3648" y="1541"/>
                  </a:lnTo>
                  <a:lnTo>
                    <a:pt x="3648" y="1970"/>
                  </a:lnTo>
                  <a:lnTo>
                    <a:pt x="2984" y="1970"/>
                  </a:lnTo>
                  <a:lnTo>
                    <a:pt x="2984" y="1253"/>
                  </a:lnTo>
                  <a:close/>
                  <a:moveTo>
                    <a:pt x="2653" y="5925"/>
                  </a:moveTo>
                  <a:lnTo>
                    <a:pt x="2662" y="5959"/>
                  </a:lnTo>
                  <a:lnTo>
                    <a:pt x="4836" y="5376"/>
                  </a:lnTo>
                  <a:lnTo>
                    <a:pt x="4885" y="6083"/>
                  </a:lnTo>
                  <a:lnTo>
                    <a:pt x="2599" y="6695"/>
                  </a:lnTo>
                  <a:lnTo>
                    <a:pt x="2653" y="5925"/>
                  </a:lnTo>
                  <a:close/>
                  <a:moveTo>
                    <a:pt x="4702" y="3465"/>
                  </a:moveTo>
                  <a:lnTo>
                    <a:pt x="4752" y="4167"/>
                  </a:lnTo>
                  <a:lnTo>
                    <a:pt x="2733" y="4780"/>
                  </a:lnTo>
                  <a:lnTo>
                    <a:pt x="2786" y="4007"/>
                  </a:lnTo>
                  <a:lnTo>
                    <a:pt x="2797" y="4043"/>
                  </a:lnTo>
                  <a:lnTo>
                    <a:pt x="4702" y="3465"/>
                  </a:lnTo>
                  <a:close/>
                  <a:moveTo>
                    <a:pt x="2800" y="3801"/>
                  </a:moveTo>
                  <a:lnTo>
                    <a:pt x="2853" y="3041"/>
                  </a:lnTo>
                  <a:lnTo>
                    <a:pt x="4673" y="3041"/>
                  </a:lnTo>
                  <a:lnTo>
                    <a:pt x="4686" y="3230"/>
                  </a:lnTo>
                  <a:lnTo>
                    <a:pt x="2800" y="3801"/>
                  </a:lnTo>
                  <a:close/>
                  <a:moveTo>
                    <a:pt x="2761" y="5011"/>
                  </a:moveTo>
                  <a:lnTo>
                    <a:pt x="4768" y="4402"/>
                  </a:lnTo>
                  <a:lnTo>
                    <a:pt x="4819" y="5143"/>
                  </a:lnTo>
                  <a:lnTo>
                    <a:pt x="2666" y="5720"/>
                  </a:lnTo>
                  <a:lnTo>
                    <a:pt x="2724" y="4890"/>
                  </a:lnTo>
                  <a:lnTo>
                    <a:pt x="2761" y="5011"/>
                  </a:lnTo>
                  <a:close/>
                  <a:moveTo>
                    <a:pt x="4956" y="7109"/>
                  </a:moveTo>
                  <a:lnTo>
                    <a:pt x="2570" y="7109"/>
                  </a:lnTo>
                  <a:lnTo>
                    <a:pt x="2589" y="6826"/>
                  </a:lnTo>
                  <a:lnTo>
                    <a:pt x="2617" y="6928"/>
                  </a:lnTo>
                  <a:lnTo>
                    <a:pt x="4902" y="6317"/>
                  </a:lnTo>
                  <a:lnTo>
                    <a:pt x="4956" y="7109"/>
                  </a:lnTo>
                  <a:close/>
                  <a:moveTo>
                    <a:pt x="4964" y="2200"/>
                  </a:moveTo>
                  <a:lnTo>
                    <a:pt x="4964" y="2812"/>
                  </a:lnTo>
                  <a:lnTo>
                    <a:pt x="2563" y="2812"/>
                  </a:lnTo>
                  <a:lnTo>
                    <a:pt x="2563" y="2200"/>
                  </a:lnTo>
                  <a:lnTo>
                    <a:pt x="2754" y="2200"/>
                  </a:lnTo>
                  <a:lnTo>
                    <a:pt x="4773" y="2200"/>
                  </a:lnTo>
                  <a:lnTo>
                    <a:pt x="4964" y="2200"/>
                  </a:lnTo>
                  <a:close/>
                  <a:moveTo>
                    <a:pt x="2589" y="1062"/>
                  </a:moveTo>
                  <a:lnTo>
                    <a:pt x="2462" y="871"/>
                  </a:lnTo>
                  <a:lnTo>
                    <a:pt x="3763" y="0"/>
                  </a:lnTo>
                  <a:lnTo>
                    <a:pt x="5065" y="871"/>
                  </a:lnTo>
                  <a:lnTo>
                    <a:pt x="4937" y="1062"/>
                  </a:lnTo>
                  <a:lnTo>
                    <a:pt x="3763" y="277"/>
                  </a:lnTo>
                  <a:lnTo>
                    <a:pt x="2589" y="1062"/>
                  </a:lnTo>
                  <a:close/>
                  <a:moveTo>
                    <a:pt x="7610" y="227"/>
                  </a:moveTo>
                  <a:lnTo>
                    <a:pt x="5456" y="1471"/>
                  </a:lnTo>
                  <a:lnTo>
                    <a:pt x="7610" y="2714"/>
                  </a:lnTo>
                  <a:lnTo>
                    <a:pt x="7495" y="2914"/>
                  </a:lnTo>
                  <a:lnTo>
                    <a:pt x="5169" y="1570"/>
                  </a:lnTo>
                  <a:lnTo>
                    <a:pt x="5169" y="1371"/>
                  </a:lnTo>
                  <a:lnTo>
                    <a:pt x="7495" y="29"/>
                  </a:lnTo>
                  <a:lnTo>
                    <a:pt x="7610" y="227"/>
                  </a:lnTo>
                  <a:close/>
                  <a:moveTo>
                    <a:pt x="2153" y="1471"/>
                  </a:moveTo>
                  <a:lnTo>
                    <a:pt x="0" y="227"/>
                  </a:lnTo>
                  <a:lnTo>
                    <a:pt x="115" y="29"/>
                  </a:lnTo>
                  <a:lnTo>
                    <a:pt x="2441" y="1371"/>
                  </a:lnTo>
                  <a:lnTo>
                    <a:pt x="2441" y="1570"/>
                  </a:lnTo>
                  <a:lnTo>
                    <a:pt x="115" y="2914"/>
                  </a:lnTo>
                  <a:lnTo>
                    <a:pt x="0" y="2714"/>
                  </a:lnTo>
                  <a:lnTo>
                    <a:pt x="2153" y="1471"/>
                  </a:lnTo>
                  <a:close/>
                </a:path>
              </a:pathLst>
            </a:custGeom>
            <a:solidFill>
              <a:srgbClr val="84B38B"/>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grpSp>
      <p:sp>
        <p:nvSpPr>
          <p:cNvPr id="15" name="矩形 14"/>
          <p:cNvSpPr/>
          <p:nvPr/>
        </p:nvSpPr>
        <p:spPr>
          <a:xfrm>
            <a:off x="7587555" y="1005371"/>
            <a:ext cx="2309279" cy="1154162"/>
          </a:xfrm>
          <a:prstGeom prst="rect">
            <a:avLst/>
          </a:prstGeom>
          <a:noFill/>
        </p:spPr>
        <p:txBody>
          <a:bodyPr wrap="square">
            <a:spAutoFit/>
          </a:bodyPr>
          <a:lstStyle/>
          <a:p>
            <a:pPr marL="0" lvl="1"/>
            <a:r>
              <a:rPr lang="zh-CN" altLang="en-US" sz="2400" dirty="0">
                <a:solidFill>
                  <a:srgbClr val="84B38B"/>
                </a:solidFill>
                <a:latin typeface="方正清刻本悦宋简体" panose="02000000000000000000" pitchFamily="2" charset="-122"/>
                <a:ea typeface="方正清刻本悦宋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112846" y="1328875"/>
            <a:ext cx="2309279" cy="1154162"/>
          </a:xfrm>
          <a:prstGeom prst="rect">
            <a:avLst/>
          </a:prstGeom>
          <a:noFill/>
        </p:spPr>
        <p:txBody>
          <a:bodyPr wrap="square">
            <a:spAutoFit/>
          </a:bodyPr>
          <a:lstStyle/>
          <a:p>
            <a:pPr marL="0" lvl="1"/>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222184" y="3035380"/>
            <a:ext cx="2309279" cy="1154162"/>
          </a:xfrm>
          <a:prstGeom prst="rect">
            <a:avLst/>
          </a:prstGeom>
          <a:noFill/>
        </p:spPr>
        <p:txBody>
          <a:bodyPr wrap="square">
            <a:spAutoFit/>
          </a:bodyPr>
          <a:lstStyle/>
          <a:p>
            <a:pPr marL="0" lvl="1"/>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2112846" y="5049780"/>
            <a:ext cx="2309279" cy="1154162"/>
          </a:xfrm>
          <a:prstGeom prst="rect">
            <a:avLst/>
          </a:prstGeom>
          <a:noFill/>
        </p:spPr>
        <p:txBody>
          <a:bodyPr wrap="square">
            <a:spAutoFit/>
          </a:bodyPr>
          <a:lstStyle/>
          <a:p>
            <a:pPr marL="0" lvl="1"/>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7587555" y="5423844"/>
            <a:ext cx="2309279" cy="1154162"/>
          </a:xfrm>
          <a:prstGeom prst="rect">
            <a:avLst/>
          </a:prstGeom>
          <a:noFill/>
        </p:spPr>
        <p:txBody>
          <a:bodyPr wrap="square">
            <a:spAutoFit/>
          </a:bodyPr>
          <a:lstStyle/>
          <a:p>
            <a:pPr marL="0" lvl="1"/>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03309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50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2000"/>
                                </p:stCondLst>
                                <p:childTnLst>
                                  <p:par>
                                    <p:cTn id="23" presetID="49" presetClass="entr" presetSubtype="0" decel="10000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360"/>
                                              </p:val>
                                            </p:tav>
                                            <p:tav tm="100000">
                                              <p:val>
                                                <p:fltVal val="0"/>
                                              </p:val>
                                            </p:tav>
                                          </p:tavLst>
                                        </p:anim>
                                        <p:animEffect transition="in" filter="fade">
                                          <p:cBhvr>
                                            <p:cTn id="28" dur="500"/>
                                            <p:tgtEl>
                                              <p:spTgt spid="9"/>
                                            </p:tgtEl>
                                          </p:cBhvr>
                                        </p:animEffect>
                                      </p:childTnLst>
                                    </p:cTn>
                                  </p:par>
                                </p:childTnLst>
                              </p:cTn>
                            </p:par>
                            <p:par>
                              <p:cTn id="29" fill="hold">
                                <p:stCondLst>
                                  <p:cond delay="2500"/>
                                </p:stCondLst>
                                <p:childTnLst>
                                  <p:par>
                                    <p:cTn id="30" presetID="49" presetClass="entr" presetSubtype="0" decel="10000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childTnLst>
                              </p:cTn>
                            </p:par>
                            <p:par>
                              <p:cTn id="36" fill="hold">
                                <p:stCondLst>
                                  <p:cond delay="3000"/>
                                </p:stCondLst>
                                <p:childTnLst>
                                  <p:par>
                                    <p:cTn id="37" presetID="49" presetClass="entr" presetSubtype="0" decel="10000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360"/>
                                              </p:val>
                                            </p:tav>
                                            <p:tav tm="100000">
                                              <p:val>
                                                <p:fltVal val="0"/>
                                              </p:val>
                                            </p:tav>
                                          </p:tavLst>
                                        </p:anim>
                                        <p:animEffect transition="in" filter="fade">
                                          <p:cBhvr>
                                            <p:cTn id="42" dur="500"/>
                                            <p:tgtEl>
                                              <p:spTgt spid="10"/>
                                            </p:tgtEl>
                                          </p:cBhvr>
                                        </p:animEffect>
                                      </p:childTnLst>
                                    </p:cTn>
                                  </p:par>
                                </p:childTnLst>
                              </p:cTn>
                            </p:par>
                            <p:par>
                              <p:cTn id="43" fill="hold">
                                <p:stCondLst>
                                  <p:cond delay="3500"/>
                                </p:stCondLst>
                                <p:childTnLst>
                                  <p:par>
                                    <p:cTn id="44" presetID="49" presetClass="entr" presetSubtype="0" decel="10000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 calcmode="lin" valueType="num">
                                          <p:cBhvr>
                                            <p:cTn id="48" dur="500" fill="hold"/>
                                            <p:tgtEl>
                                              <p:spTgt spid="8"/>
                                            </p:tgtEl>
                                            <p:attrNameLst>
                                              <p:attrName>style.rotation</p:attrName>
                                            </p:attrNameLst>
                                          </p:cBhvr>
                                          <p:tavLst>
                                            <p:tav tm="0">
                                              <p:val>
                                                <p:fltVal val="360"/>
                                              </p:val>
                                            </p:tav>
                                            <p:tav tm="100000">
                                              <p:val>
                                                <p:fltVal val="0"/>
                                              </p:val>
                                            </p:tav>
                                          </p:tavLst>
                                        </p:anim>
                                        <p:animEffect transition="in" filter="fade">
                                          <p:cBhvr>
                                            <p:cTn id="49" dur="500"/>
                                            <p:tgtEl>
                                              <p:spTgt spid="8"/>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100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42"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00"/>
                                            <p:tgtEl>
                                              <p:spTgt spid="19"/>
                                            </p:tgtEl>
                                          </p:cBhvr>
                                        </p:animEffect>
                                        <p:anim calcmode="lin" valueType="num">
                                          <p:cBhvr>
                                            <p:cTn id="72" dur="1000" fill="hold"/>
                                            <p:tgtEl>
                                              <p:spTgt spid="19"/>
                                            </p:tgtEl>
                                            <p:attrNameLst>
                                              <p:attrName>ppt_x</p:attrName>
                                            </p:attrNameLst>
                                          </p:cBhvr>
                                          <p:tavLst>
                                            <p:tav tm="0">
                                              <p:val>
                                                <p:strVal val="#ppt_x"/>
                                              </p:val>
                                            </p:tav>
                                            <p:tav tm="100000">
                                              <p:val>
                                                <p:strVal val="#ppt_x"/>
                                              </p:val>
                                            </p:tav>
                                          </p:tavLst>
                                        </p:anim>
                                        <p:anim calcmode="lin" valueType="num">
                                          <p:cBhvr>
                                            <p:cTn id="73" dur="100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8000"/>
                                </p:stCondLst>
                                <p:childTnLst>
                                  <p:par>
                                    <p:cTn id="75" presetID="42"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5" grpId="0"/>
          <p:bldP spid="16"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50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2000"/>
                                </p:stCondLst>
                                <p:childTnLst>
                                  <p:par>
                                    <p:cTn id="23" presetID="49" presetClass="entr" presetSubtype="0" decel="10000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360"/>
                                              </p:val>
                                            </p:tav>
                                            <p:tav tm="100000">
                                              <p:val>
                                                <p:fltVal val="0"/>
                                              </p:val>
                                            </p:tav>
                                          </p:tavLst>
                                        </p:anim>
                                        <p:animEffect transition="in" filter="fade">
                                          <p:cBhvr>
                                            <p:cTn id="28" dur="500"/>
                                            <p:tgtEl>
                                              <p:spTgt spid="9"/>
                                            </p:tgtEl>
                                          </p:cBhvr>
                                        </p:animEffect>
                                      </p:childTnLst>
                                    </p:cTn>
                                  </p:par>
                                </p:childTnLst>
                              </p:cTn>
                            </p:par>
                            <p:par>
                              <p:cTn id="29" fill="hold">
                                <p:stCondLst>
                                  <p:cond delay="2500"/>
                                </p:stCondLst>
                                <p:childTnLst>
                                  <p:par>
                                    <p:cTn id="30" presetID="49" presetClass="entr" presetSubtype="0" decel="10000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childTnLst>
                              </p:cTn>
                            </p:par>
                            <p:par>
                              <p:cTn id="36" fill="hold">
                                <p:stCondLst>
                                  <p:cond delay="3000"/>
                                </p:stCondLst>
                                <p:childTnLst>
                                  <p:par>
                                    <p:cTn id="37" presetID="49" presetClass="entr" presetSubtype="0" decel="10000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360"/>
                                              </p:val>
                                            </p:tav>
                                            <p:tav tm="100000">
                                              <p:val>
                                                <p:fltVal val="0"/>
                                              </p:val>
                                            </p:tav>
                                          </p:tavLst>
                                        </p:anim>
                                        <p:animEffect transition="in" filter="fade">
                                          <p:cBhvr>
                                            <p:cTn id="42" dur="500"/>
                                            <p:tgtEl>
                                              <p:spTgt spid="10"/>
                                            </p:tgtEl>
                                          </p:cBhvr>
                                        </p:animEffect>
                                      </p:childTnLst>
                                    </p:cTn>
                                  </p:par>
                                </p:childTnLst>
                              </p:cTn>
                            </p:par>
                            <p:par>
                              <p:cTn id="43" fill="hold">
                                <p:stCondLst>
                                  <p:cond delay="3500"/>
                                </p:stCondLst>
                                <p:childTnLst>
                                  <p:par>
                                    <p:cTn id="44" presetID="49" presetClass="entr" presetSubtype="0" decel="10000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 calcmode="lin" valueType="num">
                                          <p:cBhvr>
                                            <p:cTn id="48" dur="500" fill="hold"/>
                                            <p:tgtEl>
                                              <p:spTgt spid="8"/>
                                            </p:tgtEl>
                                            <p:attrNameLst>
                                              <p:attrName>style.rotation</p:attrName>
                                            </p:attrNameLst>
                                          </p:cBhvr>
                                          <p:tavLst>
                                            <p:tav tm="0">
                                              <p:val>
                                                <p:fltVal val="360"/>
                                              </p:val>
                                            </p:tav>
                                            <p:tav tm="100000">
                                              <p:val>
                                                <p:fltVal val="0"/>
                                              </p:val>
                                            </p:tav>
                                          </p:tavLst>
                                        </p:anim>
                                        <p:animEffect transition="in" filter="fade">
                                          <p:cBhvr>
                                            <p:cTn id="49" dur="500"/>
                                            <p:tgtEl>
                                              <p:spTgt spid="8"/>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100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42"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00"/>
                                            <p:tgtEl>
                                              <p:spTgt spid="19"/>
                                            </p:tgtEl>
                                          </p:cBhvr>
                                        </p:animEffect>
                                        <p:anim calcmode="lin" valueType="num">
                                          <p:cBhvr>
                                            <p:cTn id="72" dur="1000" fill="hold"/>
                                            <p:tgtEl>
                                              <p:spTgt spid="19"/>
                                            </p:tgtEl>
                                            <p:attrNameLst>
                                              <p:attrName>ppt_x</p:attrName>
                                            </p:attrNameLst>
                                          </p:cBhvr>
                                          <p:tavLst>
                                            <p:tav tm="0">
                                              <p:val>
                                                <p:strVal val="#ppt_x"/>
                                              </p:val>
                                            </p:tav>
                                            <p:tav tm="100000">
                                              <p:val>
                                                <p:strVal val="#ppt_x"/>
                                              </p:val>
                                            </p:tav>
                                          </p:tavLst>
                                        </p:anim>
                                        <p:anim calcmode="lin" valueType="num">
                                          <p:cBhvr>
                                            <p:cTn id="73" dur="100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8000"/>
                                </p:stCondLst>
                                <p:childTnLst>
                                  <p:par>
                                    <p:cTn id="75" presetID="42"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5" grpId="0"/>
          <p:bldP spid="16" grpId="0"/>
          <p:bldP spid="18"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sp>
        <p:nvSpPr>
          <p:cNvPr id="3" name="文本框 2"/>
          <p:cNvSpPr txBox="1"/>
          <p:nvPr/>
        </p:nvSpPr>
        <p:spPr>
          <a:xfrm>
            <a:off x="1070679" y="1526203"/>
            <a:ext cx="2339102" cy="400110"/>
          </a:xfrm>
          <a:prstGeom prst="rect">
            <a:avLst/>
          </a:prstGeom>
          <a:noFill/>
        </p:spPr>
        <p:txBody>
          <a:bodyPr wrap="none" rtlCol="0">
            <a:spAutoFit/>
          </a:bodyPr>
          <a:lstStyle/>
          <a:p>
            <a:r>
              <a:rPr lang="zh-CN" altLang="en-US" sz="2000" spc="100" dirty="0">
                <a:solidFill>
                  <a:srgbClr val="84B38B"/>
                </a:solidFill>
                <a:latin typeface="方正清刻本悦宋简体" panose="02000000000000000000" pitchFamily="2" charset="-122"/>
                <a:ea typeface="方正清刻本悦宋简体" panose="02000000000000000000" pitchFamily="2" charset="-122"/>
              </a:rPr>
              <a:t>此处添加</a:t>
            </a:r>
            <a:r>
              <a:rPr lang="zh-CN" altLang="en-US" sz="2000" spc="100" dirty="0" smtClean="0">
                <a:solidFill>
                  <a:srgbClr val="84B38B"/>
                </a:solidFill>
                <a:latin typeface="方正清刻本悦宋简体" panose="02000000000000000000" pitchFamily="2" charset="-122"/>
                <a:ea typeface="方正清刻本悦宋简体" panose="02000000000000000000" pitchFamily="2" charset="-122"/>
              </a:rPr>
              <a:t>标题内容</a:t>
            </a:r>
            <a:endParaRPr lang="zh-CN" altLang="en-US" sz="2000" spc="100" dirty="0">
              <a:solidFill>
                <a:srgbClr val="84B38B"/>
              </a:solidFill>
              <a:latin typeface="方正清刻本悦宋简体" panose="02000000000000000000" pitchFamily="2" charset="-122"/>
              <a:ea typeface="方正清刻本悦宋简体" panose="02000000000000000000" pitchFamily="2" charset="-122"/>
            </a:endParaRPr>
          </a:p>
        </p:txBody>
      </p:sp>
      <p:grpSp>
        <p:nvGrpSpPr>
          <p:cNvPr id="4" name="组合 3"/>
          <p:cNvGrpSpPr/>
          <p:nvPr/>
        </p:nvGrpSpPr>
        <p:grpSpPr>
          <a:xfrm>
            <a:off x="1024959" y="2008521"/>
            <a:ext cx="1800000" cy="1800000"/>
            <a:chOff x="5219700" y="2024019"/>
            <a:chExt cx="1800000" cy="1800000"/>
          </a:xfrm>
        </p:grpSpPr>
        <p:graphicFrame>
          <p:nvGraphicFramePr>
            <p:cNvPr id="5" name="图表 4"/>
            <p:cNvGraphicFramePr/>
            <p:nvPr>
              <p:extLst>
                <p:ext uri="{D42A27DB-BD31-4B8C-83A1-F6EECF244321}">
                  <p14:modId xmlns:p14="http://schemas.microsoft.com/office/powerpoint/2010/main" val="1847017275"/>
                </p:ext>
              </p:extLst>
            </p:nvPr>
          </p:nvGraphicFramePr>
          <p:xfrm>
            <a:off x="5219700" y="2024019"/>
            <a:ext cx="1800000" cy="1800000"/>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p:nvPr/>
          </p:nvSpPr>
          <p:spPr>
            <a:xfrm>
              <a:off x="5786116" y="2816297"/>
              <a:ext cx="667170" cy="369332"/>
            </a:xfrm>
            <a:prstGeom prst="rect">
              <a:avLst/>
            </a:prstGeom>
          </p:spPr>
          <p:txBody>
            <a:bodyPr wrap="none">
              <a:spAutoFit/>
            </a:bodyPr>
            <a:lstStyle/>
            <a:p>
              <a:pPr algn="ctr"/>
              <a:r>
                <a:rPr lang="en-US" altLang="zh-CN" dirty="0" smtClean="0">
                  <a:solidFill>
                    <a:srgbClr val="84B38B"/>
                  </a:solidFill>
                  <a:latin typeface="方正明尚简体" panose="02000000000000000000" pitchFamily="2" charset="-122"/>
                  <a:ea typeface="方正明尚简体" panose="02000000000000000000" pitchFamily="2" charset="-122"/>
                </a:rPr>
                <a:t>40%</a:t>
              </a:r>
              <a:endParaRPr lang="zh-CN" altLang="en-US" dirty="0">
                <a:solidFill>
                  <a:srgbClr val="84B38B"/>
                </a:solidFill>
                <a:latin typeface="方正明尚简体" panose="02000000000000000000" pitchFamily="2" charset="-122"/>
                <a:ea typeface="方正明尚简体" panose="02000000000000000000" pitchFamily="2" charset="-122"/>
              </a:endParaRPr>
            </a:p>
          </p:txBody>
        </p:sp>
      </p:grpSp>
      <p:grpSp>
        <p:nvGrpSpPr>
          <p:cNvPr id="7" name="组合 6"/>
          <p:cNvGrpSpPr/>
          <p:nvPr/>
        </p:nvGrpSpPr>
        <p:grpSpPr>
          <a:xfrm>
            <a:off x="2940262" y="2008521"/>
            <a:ext cx="1800000" cy="1800000"/>
            <a:chOff x="7135003" y="2024019"/>
            <a:chExt cx="1800000" cy="1800000"/>
          </a:xfrm>
        </p:grpSpPr>
        <p:graphicFrame>
          <p:nvGraphicFramePr>
            <p:cNvPr id="8" name="图表 7"/>
            <p:cNvGraphicFramePr/>
            <p:nvPr>
              <p:extLst>
                <p:ext uri="{D42A27DB-BD31-4B8C-83A1-F6EECF244321}">
                  <p14:modId xmlns:p14="http://schemas.microsoft.com/office/powerpoint/2010/main" val="253259685"/>
                </p:ext>
              </p:extLst>
            </p:nvPr>
          </p:nvGraphicFramePr>
          <p:xfrm>
            <a:off x="7135003" y="2024019"/>
            <a:ext cx="1800000" cy="18000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7703824" y="2803418"/>
              <a:ext cx="662362" cy="369332"/>
            </a:xfrm>
            <a:prstGeom prst="rect">
              <a:avLst/>
            </a:prstGeom>
          </p:spPr>
          <p:txBody>
            <a:bodyPr wrap="none">
              <a:spAutoFit/>
            </a:bodyPr>
            <a:lstStyle/>
            <a:p>
              <a:pPr algn="ctr"/>
              <a:r>
                <a:rPr lang="en-US" altLang="zh-CN" dirty="0">
                  <a:solidFill>
                    <a:srgbClr val="84B38B"/>
                  </a:solidFill>
                  <a:latin typeface="方正明尚简体" panose="02000000000000000000" pitchFamily="2" charset="-122"/>
                  <a:ea typeface="方正明尚简体" panose="02000000000000000000" pitchFamily="2" charset="-122"/>
                </a:rPr>
                <a:t>6</a:t>
              </a:r>
              <a:r>
                <a:rPr lang="en-US" altLang="zh-CN" dirty="0" smtClean="0">
                  <a:solidFill>
                    <a:srgbClr val="84B38B"/>
                  </a:solidFill>
                  <a:latin typeface="方正明尚简体" panose="02000000000000000000" pitchFamily="2" charset="-122"/>
                  <a:ea typeface="方正明尚简体" panose="02000000000000000000" pitchFamily="2" charset="-122"/>
                </a:rPr>
                <a:t>5%</a:t>
              </a:r>
              <a:endParaRPr lang="zh-CN" altLang="en-US" dirty="0">
                <a:solidFill>
                  <a:srgbClr val="84B38B"/>
                </a:solidFill>
                <a:latin typeface="方正明尚简体" panose="02000000000000000000" pitchFamily="2" charset="-122"/>
                <a:ea typeface="方正明尚简体" panose="02000000000000000000" pitchFamily="2" charset="-122"/>
              </a:endParaRPr>
            </a:p>
          </p:txBody>
        </p:sp>
      </p:grpSp>
      <p:grpSp>
        <p:nvGrpSpPr>
          <p:cNvPr id="10" name="组合 9"/>
          <p:cNvGrpSpPr/>
          <p:nvPr/>
        </p:nvGrpSpPr>
        <p:grpSpPr>
          <a:xfrm>
            <a:off x="4855565" y="2008521"/>
            <a:ext cx="1800000" cy="1800000"/>
            <a:chOff x="9050306" y="2024019"/>
            <a:chExt cx="1800000" cy="1800000"/>
          </a:xfrm>
        </p:grpSpPr>
        <p:graphicFrame>
          <p:nvGraphicFramePr>
            <p:cNvPr id="11" name="图表 10"/>
            <p:cNvGraphicFramePr/>
            <p:nvPr>
              <p:extLst>
                <p:ext uri="{D42A27DB-BD31-4B8C-83A1-F6EECF244321}">
                  <p14:modId xmlns:p14="http://schemas.microsoft.com/office/powerpoint/2010/main" val="3498220192"/>
                </p:ext>
              </p:extLst>
            </p:nvPr>
          </p:nvGraphicFramePr>
          <p:xfrm>
            <a:off x="9050306" y="2024019"/>
            <a:ext cx="1800000" cy="18000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9614319" y="2816297"/>
              <a:ext cx="671980" cy="369332"/>
            </a:xfrm>
            <a:prstGeom prst="rect">
              <a:avLst/>
            </a:prstGeom>
          </p:spPr>
          <p:txBody>
            <a:bodyPr wrap="none">
              <a:spAutoFit/>
            </a:bodyPr>
            <a:lstStyle/>
            <a:p>
              <a:pPr algn="ctr"/>
              <a:r>
                <a:rPr lang="en-US" altLang="zh-CN" dirty="0" smtClean="0">
                  <a:solidFill>
                    <a:srgbClr val="84B38B"/>
                  </a:solidFill>
                  <a:latin typeface="方正明尚简体" panose="02000000000000000000" pitchFamily="2" charset="-122"/>
                  <a:ea typeface="方正明尚简体" panose="02000000000000000000" pitchFamily="2" charset="-122"/>
                </a:rPr>
                <a:t>80%</a:t>
              </a:r>
              <a:endParaRPr lang="zh-CN" altLang="en-US" dirty="0">
                <a:solidFill>
                  <a:srgbClr val="84B38B"/>
                </a:solidFill>
                <a:latin typeface="方正明尚简体" panose="02000000000000000000" pitchFamily="2" charset="-122"/>
                <a:ea typeface="方正明尚简体" panose="02000000000000000000" pitchFamily="2" charset="-122"/>
              </a:endParaRPr>
            </a:p>
          </p:txBody>
        </p:sp>
      </p:grpSp>
      <p:grpSp>
        <p:nvGrpSpPr>
          <p:cNvPr id="13" name="组合 12"/>
          <p:cNvGrpSpPr/>
          <p:nvPr/>
        </p:nvGrpSpPr>
        <p:grpSpPr>
          <a:xfrm>
            <a:off x="1126834" y="4225749"/>
            <a:ext cx="5528731" cy="1899829"/>
            <a:chOff x="5321575" y="4241247"/>
            <a:chExt cx="5528731" cy="1899829"/>
          </a:xfrm>
        </p:grpSpPr>
        <p:grpSp>
          <p:nvGrpSpPr>
            <p:cNvPr id="14" name="组合 13"/>
            <p:cNvGrpSpPr/>
            <p:nvPr/>
          </p:nvGrpSpPr>
          <p:grpSpPr>
            <a:xfrm>
              <a:off x="5424185" y="4241247"/>
              <a:ext cx="817814" cy="246221"/>
              <a:chOff x="5424185" y="4212219"/>
              <a:chExt cx="817814" cy="246221"/>
            </a:xfrm>
          </p:grpSpPr>
          <p:sp>
            <p:nvSpPr>
              <p:cNvPr id="21" name="矩形 20"/>
              <p:cNvSpPr/>
              <p:nvPr/>
            </p:nvSpPr>
            <p:spPr>
              <a:xfrm>
                <a:off x="5424185" y="4265578"/>
                <a:ext cx="146402" cy="146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672612" y="4212219"/>
                <a:ext cx="569387" cy="246221"/>
              </a:xfrm>
              <a:prstGeom prst="rect">
                <a:avLst/>
              </a:prstGeom>
            </p:spPr>
            <p:txBody>
              <a:bodyPr wrap="none">
                <a:spAutoFit/>
              </a:bodyPr>
              <a:lstStyle/>
              <a:p>
                <a:r>
                  <a:rPr lang="zh-CN" altLang="en-US" sz="1000" dirty="0">
                    <a:solidFill>
                      <a:srgbClr val="84B38B"/>
                    </a:solidFill>
                  </a:rPr>
                  <a:t>关键字</a:t>
                </a:r>
              </a:p>
            </p:txBody>
          </p:sp>
        </p:grpSp>
        <p:grpSp>
          <p:nvGrpSpPr>
            <p:cNvPr id="15" name="组合 14"/>
            <p:cNvGrpSpPr/>
            <p:nvPr/>
          </p:nvGrpSpPr>
          <p:grpSpPr>
            <a:xfrm>
              <a:off x="5424185" y="4536677"/>
              <a:ext cx="817814" cy="246221"/>
              <a:chOff x="5424185" y="4507649"/>
              <a:chExt cx="817814" cy="246221"/>
            </a:xfrm>
          </p:grpSpPr>
          <p:sp>
            <p:nvSpPr>
              <p:cNvPr id="19" name="矩形 18"/>
              <p:cNvSpPr/>
              <p:nvPr/>
            </p:nvSpPr>
            <p:spPr>
              <a:xfrm>
                <a:off x="5424185" y="4551328"/>
                <a:ext cx="146402" cy="146402"/>
              </a:xfrm>
              <a:prstGeom prst="rect">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672612" y="4507649"/>
                <a:ext cx="569387" cy="246221"/>
              </a:xfrm>
              <a:prstGeom prst="rect">
                <a:avLst/>
              </a:prstGeom>
            </p:spPr>
            <p:txBody>
              <a:bodyPr wrap="none">
                <a:spAutoFit/>
              </a:bodyPr>
              <a:lstStyle/>
              <a:p>
                <a:r>
                  <a:rPr lang="zh-CN" altLang="en-US" sz="1000" dirty="0">
                    <a:solidFill>
                      <a:srgbClr val="84B38B"/>
                    </a:solidFill>
                  </a:rPr>
                  <a:t>关键字</a:t>
                </a:r>
              </a:p>
            </p:txBody>
          </p:sp>
        </p:grpSp>
        <p:cxnSp>
          <p:nvCxnSpPr>
            <p:cNvPr id="16" name="直接连接符 15"/>
            <p:cNvCxnSpPr/>
            <p:nvPr/>
          </p:nvCxnSpPr>
          <p:spPr>
            <a:xfrm>
              <a:off x="5424184" y="4989648"/>
              <a:ext cx="53280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321575" y="5125413"/>
              <a:ext cx="5528731" cy="1015663"/>
            </a:xfrm>
            <a:prstGeom prst="rect">
              <a:avLst/>
            </a:prstGeom>
          </p:spPr>
          <p:txBody>
            <a:bodyPr wrap="square">
              <a:spAutoFit/>
            </a:bodyPr>
            <a:lstStyle/>
            <a:p>
              <a:pPr algn="just">
                <a:lnSpc>
                  <a:spcPct val="150000"/>
                </a:lnSpc>
                <a:spcAft>
                  <a:spcPts val="600"/>
                </a:spcAft>
              </a:pP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未来将是一个全联接的世界。我们与合作伙伴一起，开放合作，努力构建一个更加高效整合的数字物流系统，促进人与人、人与物、物与物的全面互联和交融世界。努力构建一个更加高效整合的数字物流</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系统</a:t>
              </a: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，促进人与人、人与物、物与物的全面互联和交融世界</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00" dirty="0">
                <a:solidFill>
                  <a:schemeClr val="bg1">
                    <a:lumMod val="65000"/>
                  </a:schemeClr>
                </a:solidFill>
                <a:latin typeface="微软雅黑" panose="020B0503020204020204" pitchFamily="34" charset="-122"/>
                <a:ea typeface="微软雅黑" panose="020B0503020204020204" pitchFamily="34" charset="-122"/>
              </a:endParaRPr>
            </a:p>
          </p:txBody>
        </p:sp>
      </p:grpSp>
      <p:pic>
        <p:nvPicPr>
          <p:cNvPr id="27" name="图片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3017" y="-258870"/>
            <a:ext cx="4013312" cy="7132229"/>
          </a:xfrm>
          <a:prstGeom prst="rect">
            <a:avLst/>
          </a:prstGeom>
        </p:spPr>
      </p:pic>
    </p:spTree>
    <p:extLst>
      <p:ext uri="{BB962C8B-B14F-4D97-AF65-F5344CB8AC3E}">
        <p14:creationId xmlns:p14="http://schemas.microsoft.com/office/powerpoint/2010/main" val="14897714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 calcmode="lin" valueType="num">
                                      <p:cBhvr>
                                        <p:cTn id="17" dur="500" fill="hold"/>
                                        <p:tgtEl>
                                          <p:spTgt spid="4"/>
                                        </p:tgtEl>
                                        <p:attrNameLst>
                                          <p:attrName>style.rotation</p:attrName>
                                        </p:attrNameLst>
                                      </p:cBhvr>
                                      <p:tavLst>
                                        <p:tav tm="0">
                                          <p:val>
                                            <p:fltVal val="360"/>
                                          </p:val>
                                        </p:tav>
                                        <p:tav tm="100000">
                                          <p:val>
                                            <p:fltVal val="0"/>
                                          </p:val>
                                        </p:tav>
                                      </p:tavLst>
                                    </p:anim>
                                    <p:animEffect transition="in" filter="fade">
                                      <p:cBhvr>
                                        <p:cTn id="18" dur="500"/>
                                        <p:tgtEl>
                                          <p:spTgt spid="4"/>
                                        </p:tgtEl>
                                      </p:cBhvr>
                                    </p:animEffect>
                                  </p:childTnLst>
                                </p:cTn>
                              </p:par>
                            </p:childTnLst>
                          </p:cTn>
                        </p:par>
                        <p:par>
                          <p:cTn id="19" fill="hold">
                            <p:stCondLst>
                              <p:cond delay="1350"/>
                            </p:stCondLst>
                            <p:childTnLst>
                              <p:par>
                                <p:cTn id="20" presetID="49" presetClass="entr" presetSubtype="0" decel="100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360"/>
                                          </p:val>
                                        </p:tav>
                                        <p:tav tm="100000">
                                          <p:val>
                                            <p:fltVal val="0"/>
                                          </p:val>
                                        </p:tav>
                                      </p:tavLst>
                                    </p:anim>
                                    <p:animEffect transition="in" filter="fade">
                                      <p:cBhvr>
                                        <p:cTn id="25" dur="500"/>
                                        <p:tgtEl>
                                          <p:spTgt spid="7"/>
                                        </p:tgtEl>
                                      </p:cBhvr>
                                    </p:animEffect>
                                  </p:childTnLst>
                                </p:cTn>
                              </p:par>
                            </p:childTnLst>
                          </p:cTn>
                        </p:par>
                        <p:par>
                          <p:cTn id="26" fill="hold">
                            <p:stCondLst>
                              <p:cond delay="1850"/>
                            </p:stCondLst>
                            <p:childTnLst>
                              <p:par>
                                <p:cTn id="27" presetID="49" presetClass="entr" presetSubtype="0" decel="10000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360"/>
                                          </p:val>
                                        </p:tav>
                                        <p:tav tm="100000">
                                          <p:val>
                                            <p:fltVal val="0"/>
                                          </p:val>
                                        </p:tav>
                                      </p:tavLst>
                                    </p:anim>
                                    <p:animEffect transition="in" filter="fade">
                                      <p:cBhvr>
                                        <p:cTn id="32" dur="500"/>
                                        <p:tgtEl>
                                          <p:spTgt spid="10"/>
                                        </p:tgtEl>
                                      </p:cBhvr>
                                    </p:animEffect>
                                  </p:childTnLst>
                                </p:cTn>
                              </p:par>
                            </p:childTnLst>
                          </p:cTn>
                        </p:par>
                        <p:par>
                          <p:cTn id="33" fill="hold">
                            <p:stCondLst>
                              <p:cond delay="2350"/>
                            </p:stCondLst>
                            <p:childTnLst>
                              <p:par>
                                <p:cTn id="34" presetID="42"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par>
                          <p:cTn id="39" fill="hold">
                            <p:stCondLst>
                              <p:cond delay="3350"/>
                            </p:stCondLst>
                            <p:childTnLst>
                              <p:par>
                                <p:cTn id="40" presetID="10" presetClass="entr" presetSubtype="0"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8" name="文本框 17"/>
          <p:cNvSpPr txBox="1"/>
          <p:nvPr/>
        </p:nvSpPr>
        <p:spPr>
          <a:xfrm>
            <a:off x="3551896" y="3258368"/>
            <a:ext cx="5088207" cy="923330"/>
          </a:xfrm>
          <a:prstGeom prst="rect">
            <a:avLst/>
          </a:prstGeom>
          <a:noFill/>
        </p:spPr>
        <p:txBody>
          <a:bodyPr wrap="square" rtlCol="0">
            <a:spAutoFit/>
          </a:bodyPr>
          <a:lstStyle/>
          <a:p>
            <a:pPr algn="ctr"/>
            <a:r>
              <a:rPr lang="zh-CN" altLang="en-US" sz="5400" dirty="0">
                <a:latin typeface="方正清刻本悦宋简体" panose="02000000000000000000" pitchFamily="2" charset="-122"/>
                <a:ea typeface="方正清刻本悦宋简体" panose="02000000000000000000" pitchFamily="2" charset="-122"/>
              </a:rPr>
              <a:t>此处添加标题</a:t>
            </a:r>
            <a:r>
              <a:rPr lang="zh-CN" altLang="en-US" sz="5400" dirty="0" smtClean="0">
                <a:latin typeface="方正清刻本悦宋简体" panose="02000000000000000000" pitchFamily="2" charset="-122"/>
                <a:ea typeface="方正清刻本悦宋简体" panose="02000000000000000000" pitchFamily="2" charset="-122"/>
              </a:rPr>
              <a:t> </a:t>
            </a:r>
            <a:endParaRPr lang="en-US" altLang="zh-CN" sz="5400" dirty="0" smtClean="0">
              <a:latin typeface="方正清刻本悦宋简体" panose="02000000000000000000" pitchFamily="2" charset="-122"/>
              <a:ea typeface="方正清刻本悦宋简体" panose="02000000000000000000" pitchFamily="2" charset="-122"/>
            </a:endParaRPr>
          </a:p>
        </p:txBody>
      </p:sp>
      <p:sp>
        <p:nvSpPr>
          <p:cNvPr id="33" name="文本框 32"/>
          <p:cNvSpPr txBox="1"/>
          <p:nvPr/>
        </p:nvSpPr>
        <p:spPr>
          <a:xfrm>
            <a:off x="3551896" y="2488927"/>
            <a:ext cx="5088207" cy="923330"/>
          </a:xfrm>
          <a:prstGeom prst="rect">
            <a:avLst/>
          </a:prstGeom>
          <a:noFill/>
        </p:spPr>
        <p:txBody>
          <a:bodyPr wrap="square" rtlCol="0">
            <a:spAutoFit/>
          </a:bodyPr>
          <a:lstStyle/>
          <a:p>
            <a:pPr algn="ctr"/>
            <a:r>
              <a:rPr lang="en-US" altLang="zh-CN" sz="5400" dirty="0" smtClean="0">
                <a:solidFill>
                  <a:srgbClr val="84B38B"/>
                </a:solidFill>
                <a:latin typeface="方正清刻本悦宋简体" panose="02000000000000000000" pitchFamily="2" charset="-122"/>
                <a:ea typeface="方正清刻本悦宋简体" panose="02000000000000000000" pitchFamily="2" charset="-122"/>
              </a:rPr>
              <a:t>02</a:t>
            </a:r>
            <a:endParaRPr lang="en-US" altLang="zh-CN" sz="5400" dirty="0" smtClean="0">
              <a:solidFill>
                <a:srgbClr val="84B38B"/>
              </a:solidFill>
              <a:latin typeface="方正清刻本悦宋简体" panose="02000000000000000000" pitchFamily="2" charset="-122"/>
              <a:ea typeface="方正清刻本悦宋简体" panose="02000000000000000000" pitchFamily="2" charset="-122"/>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30" y="1436197"/>
            <a:ext cx="2337122" cy="1761971"/>
          </a:xfrm>
          <a:prstGeom prst="rect">
            <a:avLst/>
          </a:prstGeom>
        </p:spPr>
      </p:pic>
    </p:spTree>
    <p:extLst>
      <p:ext uri="{BB962C8B-B14F-4D97-AF65-F5344CB8AC3E}">
        <p14:creationId xmlns:p14="http://schemas.microsoft.com/office/powerpoint/2010/main" val="38910664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500"/>
                            </p:stCondLst>
                            <p:childTnLst>
                              <p:par>
                                <p:cTn id="12" presetID="31" presetClass="entr" presetSubtype="0" fill="hold" grpId="0" nodeType="after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p:cTn id="14" dur="1250" fill="hold"/>
                                        <p:tgtEl>
                                          <p:spTgt spid="33"/>
                                        </p:tgtEl>
                                        <p:attrNameLst>
                                          <p:attrName>ppt_w</p:attrName>
                                        </p:attrNameLst>
                                      </p:cBhvr>
                                      <p:tavLst>
                                        <p:tav tm="0">
                                          <p:val>
                                            <p:fltVal val="0"/>
                                          </p:val>
                                        </p:tav>
                                        <p:tav tm="100000">
                                          <p:val>
                                            <p:strVal val="#ppt_w"/>
                                          </p:val>
                                        </p:tav>
                                      </p:tavLst>
                                    </p:anim>
                                    <p:anim calcmode="lin" valueType="num">
                                      <p:cBhvr>
                                        <p:cTn id="15" dur="1250" fill="hold"/>
                                        <p:tgtEl>
                                          <p:spTgt spid="33"/>
                                        </p:tgtEl>
                                        <p:attrNameLst>
                                          <p:attrName>ppt_h</p:attrName>
                                        </p:attrNameLst>
                                      </p:cBhvr>
                                      <p:tavLst>
                                        <p:tav tm="0">
                                          <p:val>
                                            <p:fltVal val="0"/>
                                          </p:val>
                                        </p:tav>
                                        <p:tav tm="100000">
                                          <p:val>
                                            <p:strVal val="#ppt_h"/>
                                          </p:val>
                                        </p:tav>
                                      </p:tavLst>
                                    </p:anim>
                                    <p:anim calcmode="lin" valueType="num">
                                      <p:cBhvr>
                                        <p:cTn id="16" dur="1250" fill="hold"/>
                                        <p:tgtEl>
                                          <p:spTgt spid="33"/>
                                        </p:tgtEl>
                                        <p:attrNameLst>
                                          <p:attrName>style.rotation</p:attrName>
                                        </p:attrNameLst>
                                      </p:cBhvr>
                                      <p:tavLst>
                                        <p:tav tm="0">
                                          <p:val>
                                            <p:fltVal val="90"/>
                                          </p:val>
                                        </p:tav>
                                        <p:tav tm="100000">
                                          <p:val>
                                            <p:fltVal val="0"/>
                                          </p:val>
                                        </p:tav>
                                      </p:tavLst>
                                    </p:anim>
                                    <p:animEffect transition="in" filter="fade">
                                      <p:cBhvr>
                                        <p:cTn id="17" dur="1250"/>
                                        <p:tgtEl>
                                          <p:spTgt spid="3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sp>
        <p:nvSpPr>
          <p:cNvPr id="26" name="同侧圆角矩形 25"/>
          <p:cNvSpPr/>
          <p:nvPr/>
        </p:nvSpPr>
        <p:spPr>
          <a:xfrm>
            <a:off x="5882925" y="1434197"/>
            <a:ext cx="426150" cy="4773168"/>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rot="5400000">
            <a:off x="5452712" y="3363686"/>
            <a:ext cx="684213" cy="176212"/>
          </a:xfrm>
          <a:prstGeom prst="parallelogram">
            <a:avLst>
              <a:gd name="adj" fmla="val 6644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rot="5400000">
            <a:off x="5452712" y="5052949"/>
            <a:ext cx="684213" cy="176212"/>
          </a:xfrm>
          <a:prstGeom prst="parallelogram">
            <a:avLst>
              <a:gd name="adj" fmla="val 6644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rot="16200000" flipH="1">
            <a:off x="6055075" y="2519055"/>
            <a:ext cx="684213" cy="176212"/>
          </a:xfrm>
          <a:prstGeom prst="parallelogram">
            <a:avLst>
              <a:gd name="adj" fmla="val 6644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rot="16200000" flipH="1">
            <a:off x="6055075" y="4208317"/>
            <a:ext cx="684213" cy="176212"/>
          </a:xfrm>
          <a:prstGeom prst="parallelogram">
            <a:avLst>
              <a:gd name="adj" fmla="val 6644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706713" y="4798948"/>
            <a:ext cx="1634528" cy="566738"/>
            <a:chOff x="5706713" y="5168228"/>
            <a:chExt cx="1634528" cy="566738"/>
          </a:xfrm>
        </p:grpSpPr>
        <p:sp>
          <p:nvSpPr>
            <p:cNvPr id="32" name="五边形 31"/>
            <p:cNvSpPr/>
            <p:nvPr/>
          </p:nvSpPr>
          <p:spPr>
            <a:xfrm>
              <a:off x="5706713" y="5168228"/>
              <a:ext cx="1634528" cy="566738"/>
            </a:xfrm>
            <a:prstGeom prst="homePlat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422"/>
            <p:cNvSpPr>
              <a:spLocks noEditPoints="1"/>
            </p:cNvSpPr>
            <p:nvPr/>
          </p:nvSpPr>
          <p:spPr bwMode="auto">
            <a:xfrm>
              <a:off x="6772469" y="5323872"/>
              <a:ext cx="255516" cy="255450"/>
            </a:xfrm>
            <a:custGeom>
              <a:avLst/>
              <a:gdLst>
                <a:gd name="T0" fmla="*/ 9052 w 15574"/>
                <a:gd name="T1" fmla="*/ 8173 h 15571"/>
                <a:gd name="T2" fmla="*/ 8849 w 15574"/>
                <a:gd name="T3" fmla="*/ 8571 h 15571"/>
                <a:gd name="T4" fmla="*/ 8475 w 15574"/>
                <a:gd name="T5" fmla="*/ 8909 h 15571"/>
                <a:gd name="T6" fmla="*/ 8057 w 15574"/>
                <a:gd name="T7" fmla="*/ 9073 h 15571"/>
                <a:gd name="T8" fmla="*/ 7622 w 15574"/>
                <a:gd name="T9" fmla="*/ 9089 h 15571"/>
                <a:gd name="T10" fmla="*/ 7190 w 15574"/>
                <a:gd name="T11" fmla="*/ 8956 h 15571"/>
                <a:gd name="T12" fmla="*/ 6792 w 15574"/>
                <a:gd name="T13" fmla="*/ 8645 h 15571"/>
                <a:gd name="T14" fmla="*/ 6563 w 15574"/>
                <a:gd name="T15" fmla="*/ 8265 h 15571"/>
                <a:gd name="T16" fmla="*/ 6471 w 15574"/>
                <a:gd name="T17" fmla="*/ 7815 h 15571"/>
                <a:gd name="T18" fmla="*/ 6530 w 15574"/>
                <a:gd name="T19" fmla="*/ 7388 h 15571"/>
                <a:gd name="T20" fmla="*/ 6733 w 15574"/>
                <a:gd name="T21" fmla="*/ 6992 h 15571"/>
                <a:gd name="T22" fmla="*/ 7106 w 15574"/>
                <a:gd name="T23" fmla="*/ 6652 h 15571"/>
                <a:gd name="T24" fmla="*/ 7525 w 15574"/>
                <a:gd name="T25" fmla="*/ 6488 h 15571"/>
                <a:gd name="T26" fmla="*/ 7959 w 15574"/>
                <a:gd name="T27" fmla="*/ 6472 h 15571"/>
                <a:gd name="T28" fmla="*/ 8392 w 15574"/>
                <a:gd name="T29" fmla="*/ 6605 h 15571"/>
                <a:gd name="T30" fmla="*/ 8788 w 15574"/>
                <a:gd name="T31" fmla="*/ 6917 h 15571"/>
                <a:gd name="T32" fmla="*/ 9019 w 15574"/>
                <a:gd name="T33" fmla="*/ 7296 h 15571"/>
                <a:gd name="T34" fmla="*/ 9111 w 15574"/>
                <a:gd name="T35" fmla="*/ 7747 h 15571"/>
                <a:gd name="T36" fmla="*/ 14251 w 15574"/>
                <a:gd name="T37" fmla="*/ 9126 h 15571"/>
                <a:gd name="T38" fmla="*/ 13953 w 15574"/>
                <a:gd name="T39" fmla="*/ 10143 h 15571"/>
                <a:gd name="T40" fmla="*/ 13001 w 15574"/>
                <a:gd name="T41" fmla="*/ 11831 h 15571"/>
                <a:gd name="T42" fmla="*/ 11612 w 15574"/>
                <a:gd name="T43" fmla="*/ 13160 h 15571"/>
                <a:gd name="T44" fmla="*/ 9948 w 15574"/>
                <a:gd name="T45" fmla="*/ 14018 h 15571"/>
                <a:gd name="T46" fmla="*/ 8987 w 15574"/>
                <a:gd name="T47" fmla="*/ 14271 h 15571"/>
                <a:gd name="T48" fmla="*/ 6870 w 15574"/>
                <a:gd name="T49" fmla="*/ 14315 h 15571"/>
                <a:gd name="T50" fmla="*/ 5895 w 15574"/>
                <a:gd name="T51" fmla="*/ 14102 h 15571"/>
                <a:gd name="T52" fmla="*/ 4310 w 15574"/>
                <a:gd name="T53" fmla="*/ 13387 h 15571"/>
                <a:gd name="T54" fmla="*/ 2842 w 15574"/>
                <a:gd name="T55" fmla="*/ 12145 h 15571"/>
                <a:gd name="T56" fmla="*/ 1790 w 15574"/>
                <a:gd name="T57" fmla="*/ 10529 h 15571"/>
                <a:gd name="T58" fmla="*/ 1360 w 15574"/>
                <a:gd name="T59" fmla="*/ 9266 h 15571"/>
                <a:gd name="T60" fmla="*/ 1229 w 15574"/>
                <a:gd name="T61" fmla="*/ 7085 h 15571"/>
                <a:gd name="T62" fmla="*/ 1391 w 15574"/>
                <a:gd name="T63" fmla="*/ 6166 h 15571"/>
                <a:gd name="T64" fmla="*/ 1847 w 15574"/>
                <a:gd name="T65" fmla="*/ 4913 h 15571"/>
                <a:gd name="T66" fmla="*/ 2931 w 15574"/>
                <a:gd name="T67" fmla="*/ 3318 h 15571"/>
                <a:gd name="T68" fmla="*/ 4426 w 15574"/>
                <a:gd name="T69" fmla="*/ 2105 h 15571"/>
                <a:gd name="T70" fmla="*/ 5893 w 15574"/>
                <a:gd name="T71" fmla="*/ 1460 h 15571"/>
                <a:gd name="T72" fmla="*/ 6869 w 15574"/>
                <a:gd name="T73" fmla="*/ 1248 h 15571"/>
                <a:gd name="T74" fmla="*/ 8987 w 15574"/>
                <a:gd name="T75" fmla="*/ 1292 h 15571"/>
                <a:gd name="T76" fmla="*/ 9950 w 15574"/>
                <a:gd name="T77" fmla="*/ 1545 h 15571"/>
                <a:gd name="T78" fmla="*/ 11614 w 15574"/>
                <a:gd name="T79" fmla="*/ 2404 h 15571"/>
                <a:gd name="T80" fmla="*/ 13005 w 15574"/>
                <a:gd name="T81" fmla="*/ 3736 h 15571"/>
                <a:gd name="T82" fmla="*/ 13957 w 15574"/>
                <a:gd name="T83" fmla="*/ 5424 h 15571"/>
                <a:gd name="T84" fmla="*/ 14254 w 15574"/>
                <a:gd name="T85" fmla="*/ 6443 h 15571"/>
                <a:gd name="T86" fmla="*/ 11095 w 15574"/>
                <a:gd name="T87" fmla="*/ 7085 h 15571"/>
                <a:gd name="T88" fmla="*/ 12760 w 15574"/>
                <a:gd name="T89" fmla="*/ 5797 h 15571"/>
                <a:gd name="T90" fmla="*/ 12002 w 15574"/>
                <a:gd name="T91" fmla="*/ 4484 h 15571"/>
                <a:gd name="T92" fmla="*/ 10917 w 15574"/>
                <a:gd name="T93" fmla="*/ 3440 h 15571"/>
                <a:gd name="T94" fmla="*/ 9569 w 15574"/>
                <a:gd name="T95" fmla="*/ 2735 h 15571"/>
                <a:gd name="T96" fmla="*/ 7086 w 15574"/>
                <a:gd name="T97" fmla="*/ 2477 h 15571"/>
                <a:gd name="T98" fmla="*/ 5599 w 15574"/>
                <a:gd name="T99" fmla="*/ 2900 h 15571"/>
                <a:gd name="T100" fmla="*/ 4322 w 15574"/>
                <a:gd name="T101" fmla="*/ 3709 h 15571"/>
                <a:gd name="T102" fmla="*/ 3324 w 15574"/>
                <a:gd name="T103" fmla="*/ 4836 h 15571"/>
                <a:gd name="T104" fmla="*/ 2673 w 15574"/>
                <a:gd name="T105" fmla="*/ 6212 h 15571"/>
                <a:gd name="T106" fmla="*/ 2520 w 15574"/>
                <a:gd name="T107" fmla="*/ 8708 h 15571"/>
                <a:gd name="T108" fmla="*/ 3002 w 15574"/>
                <a:gd name="T109" fmla="*/ 10167 h 15571"/>
                <a:gd name="T110" fmla="*/ 3859 w 15574"/>
                <a:gd name="T111" fmla="*/ 11407 h 15571"/>
                <a:gd name="T112" fmla="*/ 5024 w 15574"/>
                <a:gd name="T113" fmla="*/ 12359 h 15571"/>
                <a:gd name="T114" fmla="*/ 6427 w 15574"/>
                <a:gd name="T115" fmla="*/ 12956 h 15571"/>
                <a:gd name="T116" fmla="*/ 8929 w 15574"/>
                <a:gd name="T117" fmla="*/ 13009 h 15571"/>
                <a:gd name="T118" fmla="*/ 10365 w 15574"/>
                <a:gd name="T119" fmla="*/ 12471 h 15571"/>
                <a:gd name="T120" fmla="*/ 11570 w 15574"/>
                <a:gd name="T121" fmla="*/ 11566 h 15571"/>
                <a:gd name="T122" fmla="*/ 12477 w 15574"/>
                <a:gd name="T123" fmla="*/ 10362 h 15571"/>
                <a:gd name="T124" fmla="*/ 13018 w 15574"/>
                <a:gd name="T125" fmla="*/ 8928 h 15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74" h="15571">
                  <a:moveTo>
                    <a:pt x="9111" y="7781"/>
                  </a:moveTo>
                  <a:lnTo>
                    <a:pt x="9111" y="7781"/>
                  </a:lnTo>
                  <a:lnTo>
                    <a:pt x="9111" y="7815"/>
                  </a:lnTo>
                  <a:lnTo>
                    <a:pt x="9110" y="7849"/>
                  </a:lnTo>
                  <a:lnTo>
                    <a:pt x="9107" y="7882"/>
                  </a:lnTo>
                  <a:lnTo>
                    <a:pt x="9103" y="7916"/>
                  </a:lnTo>
                  <a:lnTo>
                    <a:pt x="9099" y="7949"/>
                  </a:lnTo>
                  <a:lnTo>
                    <a:pt x="9096" y="7981"/>
                  </a:lnTo>
                  <a:lnTo>
                    <a:pt x="9091" y="8014"/>
                  </a:lnTo>
                  <a:lnTo>
                    <a:pt x="9084" y="8047"/>
                  </a:lnTo>
                  <a:lnTo>
                    <a:pt x="9077" y="8078"/>
                  </a:lnTo>
                  <a:lnTo>
                    <a:pt x="9069" y="8111"/>
                  </a:lnTo>
                  <a:lnTo>
                    <a:pt x="9060" y="8143"/>
                  </a:lnTo>
                  <a:lnTo>
                    <a:pt x="9052" y="8173"/>
                  </a:lnTo>
                  <a:lnTo>
                    <a:pt x="9042" y="8204"/>
                  </a:lnTo>
                  <a:lnTo>
                    <a:pt x="9030" y="8235"/>
                  </a:lnTo>
                  <a:lnTo>
                    <a:pt x="9019" y="8265"/>
                  </a:lnTo>
                  <a:lnTo>
                    <a:pt x="9008" y="8295"/>
                  </a:lnTo>
                  <a:lnTo>
                    <a:pt x="8994" y="8324"/>
                  </a:lnTo>
                  <a:lnTo>
                    <a:pt x="8981" y="8353"/>
                  </a:lnTo>
                  <a:lnTo>
                    <a:pt x="8966" y="8382"/>
                  </a:lnTo>
                  <a:lnTo>
                    <a:pt x="8951" y="8410"/>
                  </a:lnTo>
                  <a:lnTo>
                    <a:pt x="8936" y="8437"/>
                  </a:lnTo>
                  <a:lnTo>
                    <a:pt x="8919" y="8465"/>
                  </a:lnTo>
                  <a:lnTo>
                    <a:pt x="8903" y="8493"/>
                  </a:lnTo>
                  <a:lnTo>
                    <a:pt x="8885" y="8519"/>
                  </a:lnTo>
                  <a:lnTo>
                    <a:pt x="8868" y="8544"/>
                  </a:lnTo>
                  <a:lnTo>
                    <a:pt x="8849" y="8571"/>
                  </a:lnTo>
                  <a:lnTo>
                    <a:pt x="8829" y="8596"/>
                  </a:lnTo>
                  <a:lnTo>
                    <a:pt x="8810" y="8620"/>
                  </a:lnTo>
                  <a:lnTo>
                    <a:pt x="8788" y="8645"/>
                  </a:lnTo>
                  <a:lnTo>
                    <a:pt x="8768" y="8668"/>
                  </a:lnTo>
                  <a:lnTo>
                    <a:pt x="8724" y="8714"/>
                  </a:lnTo>
                  <a:lnTo>
                    <a:pt x="8679" y="8757"/>
                  </a:lnTo>
                  <a:lnTo>
                    <a:pt x="8655" y="8778"/>
                  </a:lnTo>
                  <a:lnTo>
                    <a:pt x="8630" y="8799"/>
                  </a:lnTo>
                  <a:lnTo>
                    <a:pt x="8606" y="8819"/>
                  </a:lnTo>
                  <a:lnTo>
                    <a:pt x="8581" y="8838"/>
                  </a:lnTo>
                  <a:lnTo>
                    <a:pt x="8555" y="8857"/>
                  </a:lnTo>
                  <a:lnTo>
                    <a:pt x="8529" y="8875"/>
                  </a:lnTo>
                  <a:lnTo>
                    <a:pt x="8503" y="8893"/>
                  </a:lnTo>
                  <a:lnTo>
                    <a:pt x="8475" y="8909"/>
                  </a:lnTo>
                  <a:lnTo>
                    <a:pt x="8447" y="8926"/>
                  </a:lnTo>
                  <a:lnTo>
                    <a:pt x="8419" y="8941"/>
                  </a:lnTo>
                  <a:lnTo>
                    <a:pt x="8392" y="8956"/>
                  </a:lnTo>
                  <a:lnTo>
                    <a:pt x="8363" y="8970"/>
                  </a:lnTo>
                  <a:lnTo>
                    <a:pt x="8334" y="8984"/>
                  </a:lnTo>
                  <a:lnTo>
                    <a:pt x="8305" y="8996"/>
                  </a:lnTo>
                  <a:lnTo>
                    <a:pt x="8275" y="9009"/>
                  </a:lnTo>
                  <a:lnTo>
                    <a:pt x="8244" y="9020"/>
                  </a:lnTo>
                  <a:lnTo>
                    <a:pt x="8214" y="9032"/>
                  </a:lnTo>
                  <a:lnTo>
                    <a:pt x="8183" y="9042"/>
                  </a:lnTo>
                  <a:lnTo>
                    <a:pt x="8152" y="9050"/>
                  </a:lnTo>
                  <a:lnTo>
                    <a:pt x="8121" y="9059"/>
                  </a:lnTo>
                  <a:lnTo>
                    <a:pt x="8089" y="9067"/>
                  </a:lnTo>
                  <a:lnTo>
                    <a:pt x="8057" y="9073"/>
                  </a:lnTo>
                  <a:lnTo>
                    <a:pt x="8024" y="9079"/>
                  </a:lnTo>
                  <a:lnTo>
                    <a:pt x="7991" y="9086"/>
                  </a:lnTo>
                  <a:lnTo>
                    <a:pt x="7959" y="9089"/>
                  </a:lnTo>
                  <a:lnTo>
                    <a:pt x="7926" y="9093"/>
                  </a:lnTo>
                  <a:lnTo>
                    <a:pt x="7892" y="9097"/>
                  </a:lnTo>
                  <a:lnTo>
                    <a:pt x="7859" y="9098"/>
                  </a:lnTo>
                  <a:lnTo>
                    <a:pt x="7825" y="9100"/>
                  </a:lnTo>
                  <a:lnTo>
                    <a:pt x="7791" y="9101"/>
                  </a:lnTo>
                  <a:lnTo>
                    <a:pt x="7791" y="9101"/>
                  </a:lnTo>
                  <a:lnTo>
                    <a:pt x="7757" y="9100"/>
                  </a:lnTo>
                  <a:lnTo>
                    <a:pt x="7723" y="9098"/>
                  </a:lnTo>
                  <a:lnTo>
                    <a:pt x="7689" y="9097"/>
                  </a:lnTo>
                  <a:lnTo>
                    <a:pt x="7656" y="9093"/>
                  </a:lnTo>
                  <a:lnTo>
                    <a:pt x="7622" y="9089"/>
                  </a:lnTo>
                  <a:lnTo>
                    <a:pt x="7590" y="9086"/>
                  </a:lnTo>
                  <a:lnTo>
                    <a:pt x="7557" y="9079"/>
                  </a:lnTo>
                  <a:lnTo>
                    <a:pt x="7525" y="9073"/>
                  </a:lnTo>
                  <a:lnTo>
                    <a:pt x="7493" y="9067"/>
                  </a:lnTo>
                  <a:lnTo>
                    <a:pt x="7461" y="9059"/>
                  </a:lnTo>
                  <a:lnTo>
                    <a:pt x="7430" y="9050"/>
                  </a:lnTo>
                  <a:lnTo>
                    <a:pt x="7398" y="9042"/>
                  </a:lnTo>
                  <a:lnTo>
                    <a:pt x="7368" y="9032"/>
                  </a:lnTo>
                  <a:lnTo>
                    <a:pt x="7336" y="9020"/>
                  </a:lnTo>
                  <a:lnTo>
                    <a:pt x="7307" y="9009"/>
                  </a:lnTo>
                  <a:lnTo>
                    <a:pt x="7277" y="8996"/>
                  </a:lnTo>
                  <a:lnTo>
                    <a:pt x="7247" y="8984"/>
                  </a:lnTo>
                  <a:lnTo>
                    <a:pt x="7218" y="8970"/>
                  </a:lnTo>
                  <a:lnTo>
                    <a:pt x="7190" y="8956"/>
                  </a:lnTo>
                  <a:lnTo>
                    <a:pt x="7161" y="8941"/>
                  </a:lnTo>
                  <a:lnTo>
                    <a:pt x="7134" y="8926"/>
                  </a:lnTo>
                  <a:lnTo>
                    <a:pt x="7106" y="8909"/>
                  </a:lnTo>
                  <a:lnTo>
                    <a:pt x="7080" y="8893"/>
                  </a:lnTo>
                  <a:lnTo>
                    <a:pt x="7053" y="8875"/>
                  </a:lnTo>
                  <a:lnTo>
                    <a:pt x="7027" y="8857"/>
                  </a:lnTo>
                  <a:lnTo>
                    <a:pt x="7001" y="8838"/>
                  </a:lnTo>
                  <a:lnTo>
                    <a:pt x="6976" y="8819"/>
                  </a:lnTo>
                  <a:lnTo>
                    <a:pt x="6951" y="8799"/>
                  </a:lnTo>
                  <a:lnTo>
                    <a:pt x="6927" y="8778"/>
                  </a:lnTo>
                  <a:lnTo>
                    <a:pt x="6903" y="8757"/>
                  </a:lnTo>
                  <a:lnTo>
                    <a:pt x="6858" y="8714"/>
                  </a:lnTo>
                  <a:lnTo>
                    <a:pt x="6814" y="8668"/>
                  </a:lnTo>
                  <a:lnTo>
                    <a:pt x="6792" y="8645"/>
                  </a:lnTo>
                  <a:lnTo>
                    <a:pt x="6772" y="8620"/>
                  </a:lnTo>
                  <a:lnTo>
                    <a:pt x="6752" y="8596"/>
                  </a:lnTo>
                  <a:lnTo>
                    <a:pt x="6733" y="8571"/>
                  </a:lnTo>
                  <a:lnTo>
                    <a:pt x="6714" y="8544"/>
                  </a:lnTo>
                  <a:lnTo>
                    <a:pt x="6697" y="8519"/>
                  </a:lnTo>
                  <a:lnTo>
                    <a:pt x="6679" y="8493"/>
                  </a:lnTo>
                  <a:lnTo>
                    <a:pt x="6663" y="8465"/>
                  </a:lnTo>
                  <a:lnTo>
                    <a:pt x="6646" y="8437"/>
                  </a:lnTo>
                  <a:lnTo>
                    <a:pt x="6630" y="8410"/>
                  </a:lnTo>
                  <a:lnTo>
                    <a:pt x="6615" y="8382"/>
                  </a:lnTo>
                  <a:lnTo>
                    <a:pt x="6601" y="8353"/>
                  </a:lnTo>
                  <a:lnTo>
                    <a:pt x="6587" y="8324"/>
                  </a:lnTo>
                  <a:lnTo>
                    <a:pt x="6575" y="8295"/>
                  </a:lnTo>
                  <a:lnTo>
                    <a:pt x="6563" y="8265"/>
                  </a:lnTo>
                  <a:lnTo>
                    <a:pt x="6551" y="8235"/>
                  </a:lnTo>
                  <a:lnTo>
                    <a:pt x="6541" y="8204"/>
                  </a:lnTo>
                  <a:lnTo>
                    <a:pt x="6530" y="8173"/>
                  </a:lnTo>
                  <a:lnTo>
                    <a:pt x="6522" y="8143"/>
                  </a:lnTo>
                  <a:lnTo>
                    <a:pt x="6513" y="8111"/>
                  </a:lnTo>
                  <a:lnTo>
                    <a:pt x="6505" y="8078"/>
                  </a:lnTo>
                  <a:lnTo>
                    <a:pt x="6498" y="8047"/>
                  </a:lnTo>
                  <a:lnTo>
                    <a:pt x="6491" y="8014"/>
                  </a:lnTo>
                  <a:lnTo>
                    <a:pt x="6486" y="7981"/>
                  </a:lnTo>
                  <a:lnTo>
                    <a:pt x="6481" y="7949"/>
                  </a:lnTo>
                  <a:lnTo>
                    <a:pt x="6478" y="7916"/>
                  </a:lnTo>
                  <a:lnTo>
                    <a:pt x="6475" y="7882"/>
                  </a:lnTo>
                  <a:lnTo>
                    <a:pt x="6473" y="7849"/>
                  </a:lnTo>
                  <a:lnTo>
                    <a:pt x="6471" y="7815"/>
                  </a:lnTo>
                  <a:lnTo>
                    <a:pt x="6471" y="7781"/>
                  </a:lnTo>
                  <a:lnTo>
                    <a:pt x="6471" y="7781"/>
                  </a:lnTo>
                  <a:lnTo>
                    <a:pt x="6471" y="7747"/>
                  </a:lnTo>
                  <a:lnTo>
                    <a:pt x="6473" y="7713"/>
                  </a:lnTo>
                  <a:lnTo>
                    <a:pt x="6475" y="7679"/>
                  </a:lnTo>
                  <a:lnTo>
                    <a:pt x="6478" y="7646"/>
                  </a:lnTo>
                  <a:lnTo>
                    <a:pt x="6481" y="7613"/>
                  </a:lnTo>
                  <a:lnTo>
                    <a:pt x="6486" y="7580"/>
                  </a:lnTo>
                  <a:lnTo>
                    <a:pt x="6491" y="7547"/>
                  </a:lnTo>
                  <a:lnTo>
                    <a:pt x="6498" y="7514"/>
                  </a:lnTo>
                  <a:lnTo>
                    <a:pt x="6505" y="7483"/>
                  </a:lnTo>
                  <a:lnTo>
                    <a:pt x="6513" y="7451"/>
                  </a:lnTo>
                  <a:lnTo>
                    <a:pt x="6522" y="7420"/>
                  </a:lnTo>
                  <a:lnTo>
                    <a:pt x="6530" y="7388"/>
                  </a:lnTo>
                  <a:lnTo>
                    <a:pt x="6541" y="7358"/>
                  </a:lnTo>
                  <a:lnTo>
                    <a:pt x="6551" y="7327"/>
                  </a:lnTo>
                  <a:lnTo>
                    <a:pt x="6563" y="7296"/>
                  </a:lnTo>
                  <a:lnTo>
                    <a:pt x="6575" y="7268"/>
                  </a:lnTo>
                  <a:lnTo>
                    <a:pt x="6587" y="7237"/>
                  </a:lnTo>
                  <a:lnTo>
                    <a:pt x="6601" y="7208"/>
                  </a:lnTo>
                  <a:lnTo>
                    <a:pt x="6615" y="7181"/>
                  </a:lnTo>
                  <a:lnTo>
                    <a:pt x="6630" y="7152"/>
                  </a:lnTo>
                  <a:lnTo>
                    <a:pt x="6646" y="7124"/>
                  </a:lnTo>
                  <a:lnTo>
                    <a:pt x="6663" y="7096"/>
                  </a:lnTo>
                  <a:lnTo>
                    <a:pt x="6679" y="7070"/>
                  </a:lnTo>
                  <a:lnTo>
                    <a:pt x="6697" y="7043"/>
                  </a:lnTo>
                  <a:lnTo>
                    <a:pt x="6714" y="7017"/>
                  </a:lnTo>
                  <a:lnTo>
                    <a:pt x="6733" y="6992"/>
                  </a:lnTo>
                  <a:lnTo>
                    <a:pt x="6752" y="6967"/>
                  </a:lnTo>
                  <a:lnTo>
                    <a:pt x="6772" y="6941"/>
                  </a:lnTo>
                  <a:lnTo>
                    <a:pt x="6792" y="6917"/>
                  </a:lnTo>
                  <a:lnTo>
                    <a:pt x="6814" y="6894"/>
                  </a:lnTo>
                  <a:lnTo>
                    <a:pt x="6858" y="6848"/>
                  </a:lnTo>
                  <a:lnTo>
                    <a:pt x="6903" y="6804"/>
                  </a:lnTo>
                  <a:lnTo>
                    <a:pt x="6927" y="6783"/>
                  </a:lnTo>
                  <a:lnTo>
                    <a:pt x="6951" y="6763"/>
                  </a:lnTo>
                  <a:lnTo>
                    <a:pt x="6976" y="6742"/>
                  </a:lnTo>
                  <a:lnTo>
                    <a:pt x="7001" y="6724"/>
                  </a:lnTo>
                  <a:lnTo>
                    <a:pt x="7027" y="6705"/>
                  </a:lnTo>
                  <a:lnTo>
                    <a:pt x="7053" y="6687"/>
                  </a:lnTo>
                  <a:lnTo>
                    <a:pt x="7080" y="6669"/>
                  </a:lnTo>
                  <a:lnTo>
                    <a:pt x="7106" y="6652"/>
                  </a:lnTo>
                  <a:lnTo>
                    <a:pt x="7134" y="6637"/>
                  </a:lnTo>
                  <a:lnTo>
                    <a:pt x="7161" y="6620"/>
                  </a:lnTo>
                  <a:lnTo>
                    <a:pt x="7190" y="6605"/>
                  </a:lnTo>
                  <a:lnTo>
                    <a:pt x="7218" y="6591"/>
                  </a:lnTo>
                  <a:lnTo>
                    <a:pt x="7247" y="6578"/>
                  </a:lnTo>
                  <a:lnTo>
                    <a:pt x="7277" y="6565"/>
                  </a:lnTo>
                  <a:lnTo>
                    <a:pt x="7307" y="6552"/>
                  </a:lnTo>
                  <a:lnTo>
                    <a:pt x="7336" y="6541"/>
                  </a:lnTo>
                  <a:lnTo>
                    <a:pt x="7368" y="6531"/>
                  </a:lnTo>
                  <a:lnTo>
                    <a:pt x="7398" y="6521"/>
                  </a:lnTo>
                  <a:lnTo>
                    <a:pt x="7430" y="6511"/>
                  </a:lnTo>
                  <a:lnTo>
                    <a:pt x="7461" y="6503"/>
                  </a:lnTo>
                  <a:lnTo>
                    <a:pt x="7493" y="6494"/>
                  </a:lnTo>
                  <a:lnTo>
                    <a:pt x="7525" y="6488"/>
                  </a:lnTo>
                  <a:lnTo>
                    <a:pt x="7557" y="6482"/>
                  </a:lnTo>
                  <a:lnTo>
                    <a:pt x="7590" y="6477"/>
                  </a:lnTo>
                  <a:lnTo>
                    <a:pt x="7622" y="6472"/>
                  </a:lnTo>
                  <a:lnTo>
                    <a:pt x="7656" y="6468"/>
                  </a:lnTo>
                  <a:lnTo>
                    <a:pt x="7689" y="6465"/>
                  </a:lnTo>
                  <a:lnTo>
                    <a:pt x="7723" y="6463"/>
                  </a:lnTo>
                  <a:lnTo>
                    <a:pt x="7757" y="6462"/>
                  </a:lnTo>
                  <a:lnTo>
                    <a:pt x="7791" y="6462"/>
                  </a:lnTo>
                  <a:lnTo>
                    <a:pt x="7791" y="6462"/>
                  </a:lnTo>
                  <a:lnTo>
                    <a:pt x="7825" y="6462"/>
                  </a:lnTo>
                  <a:lnTo>
                    <a:pt x="7859" y="6463"/>
                  </a:lnTo>
                  <a:lnTo>
                    <a:pt x="7892" y="6465"/>
                  </a:lnTo>
                  <a:lnTo>
                    <a:pt x="7926" y="6468"/>
                  </a:lnTo>
                  <a:lnTo>
                    <a:pt x="7959" y="6472"/>
                  </a:lnTo>
                  <a:lnTo>
                    <a:pt x="7991" y="6477"/>
                  </a:lnTo>
                  <a:lnTo>
                    <a:pt x="8024" y="6482"/>
                  </a:lnTo>
                  <a:lnTo>
                    <a:pt x="8057" y="6488"/>
                  </a:lnTo>
                  <a:lnTo>
                    <a:pt x="8089" y="6494"/>
                  </a:lnTo>
                  <a:lnTo>
                    <a:pt x="8121" y="6503"/>
                  </a:lnTo>
                  <a:lnTo>
                    <a:pt x="8152" y="6511"/>
                  </a:lnTo>
                  <a:lnTo>
                    <a:pt x="8183" y="6521"/>
                  </a:lnTo>
                  <a:lnTo>
                    <a:pt x="8214" y="6531"/>
                  </a:lnTo>
                  <a:lnTo>
                    <a:pt x="8244" y="6541"/>
                  </a:lnTo>
                  <a:lnTo>
                    <a:pt x="8275" y="6552"/>
                  </a:lnTo>
                  <a:lnTo>
                    <a:pt x="8305" y="6565"/>
                  </a:lnTo>
                  <a:lnTo>
                    <a:pt x="8334" y="6578"/>
                  </a:lnTo>
                  <a:lnTo>
                    <a:pt x="8363" y="6591"/>
                  </a:lnTo>
                  <a:lnTo>
                    <a:pt x="8392" y="6605"/>
                  </a:lnTo>
                  <a:lnTo>
                    <a:pt x="8419" y="6620"/>
                  </a:lnTo>
                  <a:lnTo>
                    <a:pt x="8447" y="6637"/>
                  </a:lnTo>
                  <a:lnTo>
                    <a:pt x="8475" y="6652"/>
                  </a:lnTo>
                  <a:lnTo>
                    <a:pt x="8503" y="6669"/>
                  </a:lnTo>
                  <a:lnTo>
                    <a:pt x="8529" y="6687"/>
                  </a:lnTo>
                  <a:lnTo>
                    <a:pt x="8555" y="6705"/>
                  </a:lnTo>
                  <a:lnTo>
                    <a:pt x="8581" y="6724"/>
                  </a:lnTo>
                  <a:lnTo>
                    <a:pt x="8606" y="6742"/>
                  </a:lnTo>
                  <a:lnTo>
                    <a:pt x="8630" y="6763"/>
                  </a:lnTo>
                  <a:lnTo>
                    <a:pt x="8655" y="6783"/>
                  </a:lnTo>
                  <a:lnTo>
                    <a:pt x="8679" y="6804"/>
                  </a:lnTo>
                  <a:lnTo>
                    <a:pt x="8724" y="6848"/>
                  </a:lnTo>
                  <a:lnTo>
                    <a:pt x="8768" y="6894"/>
                  </a:lnTo>
                  <a:lnTo>
                    <a:pt x="8788" y="6917"/>
                  </a:lnTo>
                  <a:lnTo>
                    <a:pt x="8810" y="6941"/>
                  </a:lnTo>
                  <a:lnTo>
                    <a:pt x="8829" y="6967"/>
                  </a:lnTo>
                  <a:lnTo>
                    <a:pt x="8849" y="6992"/>
                  </a:lnTo>
                  <a:lnTo>
                    <a:pt x="8868" y="7017"/>
                  </a:lnTo>
                  <a:lnTo>
                    <a:pt x="8885" y="7043"/>
                  </a:lnTo>
                  <a:lnTo>
                    <a:pt x="8903" y="7070"/>
                  </a:lnTo>
                  <a:lnTo>
                    <a:pt x="8919" y="7096"/>
                  </a:lnTo>
                  <a:lnTo>
                    <a:pt x="8936" y="7124"/>
                  </a:lnTo>
                  <a:lnTo>
                    <a:pt x="8951" y="7152"/>
                  </a:lnTo>
                  <a:lnTo>
                    <a:pt x="8966" y="7181"/>
                  </a:lnTo>
                  <a:lnTo>
                    <a:pt x="8981" y="7208"/>
                  </a:lnTo>
                  <a:lnTo>
                    <a:pt x="8994" y="7237"/>
                  </a:lnTo>
                  <a:lnTo>
                    <a:pt x="9008" y="7268"/>
                  </a:lnTo>
                  <a:lnTo>
                    <a:pt x="9019" y="7296"/>
                  </a:lnTo>
                  <a:lnTo>
                    <a:pt x="9030" y="7327"/>
                  </a:lnTo>
                  <a:lnTo>
                    <a:pt x="9042" y="7358"/>
                  </a:lnTo>
                  <a:lnTo>
                    <a:pt x="9052" y="7388"/>
                  </a:lnTo>
                  <a:lnTo>
                    <a:pt x="9060" y="7420"/>
                  </a:lnTo>
                  <a:lnTo>
                    <a:pt x="9069" y="7451"/>
                  </a:lnTo>
                  <a:lnTo>
                    <a:pt x="9077" y="7483"/>
                  </a:lnTo>
                  <a:lnTo>
                    <a:pt x="9084" y="7514"/>
                  </a:lnTo>
                  <a:lnTo>
                    <a:pt x="9091" y="7547"/>
                  </a:lnTo>
                  <a:lnTo>
                    <a:pt x="9096" y="7580"/>
                  </a:lnTo>
                  <a:lnTo>
                    <a:pt x="9099" y="7613"/>
                  </a:lnTo>
                  <a:lnTo>
                    <a:pt x="9103" y="7646"/>
                  </a:lnTo>
                  <a:lnTo>
                    <a:pt x="9107" y="7679"/>
                  </a:lnTo>
                  <a:lnTo>
                    <a:pt x="9110" y="7713"/>
                  </a:lnTo>
                  <a:lnTo>
                    <a:pt x="9111" y="7747"/>
                  </a:lnTo>
                  <a:lnTo>
                    <a:pt x="9111" y="7781"/>
                  </a:lnTo>
                  <a:lnTo>
                    <a:pt x="9111" y="7781"/>
                  </a:lnTo>
                  <a:close/>
                  <a:moveTo>
                    <a:pt x="15574" y="8486"/>
                  </a:moveTo>
                  <a:lnTo>
                    <a:pt x="14352" y="8486"/>
                  </a:lnTo>
                  <a:lnTo>
                    <a:pt x="14352" y="8486"/>
                  </a:lnTo>
                  <a:lnTo>
                    <a:pt x="14343" y="8558"/>
                  </a:lnTo>
                  <a:lnTo>
                    <a:pt x="14334" y="8630"/>
                  </a:lnTo>
                  <a:lnTo>
                    <a:pt x="14326" y="8702"/>
                  </a:lnTo>
                  <a:lnTo>
                    <a:pt x="14316" y="8773"/>
                  </a:lnTo>
                  <a:lnTo>
                    <a:pt x="14304" y="8844"/>
                  </a:lnTo>
                  <a:lnTo>
                    <a:pt x="14292" y="8916"/>
                  </a:lnTo>
                  <a:lnTo>
                    <a:pt x="14279" y="8986"/>
                  </a:lnTo>
                  <a:lnTo>
                    <a:pt x="14266" y="9057"/>
                  </a:lnTo>
                  <a:lnTo>
                    <a:pt x="14251" y="9126"/>
                  </a:lnTo>
                  <a:lnTo>
                    <a:pt x="14237" y="9196"/>
                  </a:lnTo>
                  <a:lnTo>
                    <a:pt x="14221" y="9266"/>
                  </a:lnTo>
                  <a:lnTo>
                    <a:pt x="14205" y="9335"/>
                  </a:lnTo>
                  <a:lnTo>
                    <a:pt x="14188" y="9404"/>
                  </a:lnTo>
                  <a:lnTo>
                    <a:pt x="14169" y="9473"/>
                  </a:lnTo>
                  <a:lnTo>
                    <a:pt x="14152" y="9541"/>
                  </a:lnTo>
                  <a:lnTo>
                    <a:pt x="14132" y="9609"/>
                  </a:lnTo>
                  <a:lnTo>
                    <a:pt x="14113" y="9677"/>
                  </a:lnTo>
                  <a:lnTo>
                    <a:pt x="14091" y="9745"/>
                  </a:lnTo>
                  <a:lnTo>
                    <a:pt x="14070" y="9812"/>
                  </a:lnTo>
                  <a:lnTo>
                    <a:pt x="14049" y="9879"/>
                  </a:lnTo>
                  <a:lnTo>
                    <a:pt x="14026" y="9946"/>
                  </a:lnTo>
                  <a:lnTo>
                    <a:pt x="14002" y="10012"/>
                  </a:lnTo>
                  <a:lnTo>
                    <a:pt x="13953" y="10143"/>
                  </a:lnTo>
                  <a:lnTo>
                    <a:pt x="13901" y="10274"/>
                  </a:lnTo>
                  <a:lnTo>
                    <a:pt x="13847" y="10403"/>
                  </a:lnTo>
                  <a:lnTo>
                    <a:pt x="13790" y="10530"/>
                  </a:lnTo>
                  <a:lnTo>
                    <a:pt x="13731" y="10657"/>
                  </a:lnTo>
                  <a:lnTo>
                    <a:pt x="13670" y="10780"/>
                  </a:lnTo>
                  <a:lnTo>
                    <a:pt x="13604" y="10904"/>
                  </a:lnTo>
                  <a:lnTo>
                    <a:pt x="13537" y="11026"/>
                  </a:lnTo>
                  <a:lnTo>
                    <a:pt x="13468" y="11146"/>
                  </a:lnTo>
                  <a:lnTo>
                    <a:pt x="13396" y="11264"/>
                  </a:lnTo>
                  <a:lnTo>
                    <a:pt x="13322" y="11381"/>
                  </a:lnTo>
                  <a:lnTo>
                    <a:pt x="13245" y="11496"/>
                  </a:lnTo>
                  <a:lnTo>
                    <a:pt x="13166" y="11609"/>
                  </a:lnTo>
                  <a:lnTo>
                    <a:pt x="13084" y="11720"/>
                  </a:lnTo>
                  <a:lnTo>
                    <a:pt x="13001" y="11831"/>
                  </a:lnTo>
                  <a:lnTo>
                    <a:pt x="12915" y="11938"/>
                  </a:lnTo>
                  <a:lnTo>
                    <a:pt x="12827" y="12043"/>
                  </a:lnTo>
                  <a:lnTo>
                    <a:pt x="12736" y="12148"/>
                  </a:lnTo>
                  <a:lnTo>
                    <a:pt x="12644" y="12250"/>
                  </a:lnTo>
                  <a:lnTo>
                    <a:pt x="12550" y="12351"/>
                  </a:lnTo>
                  <a:lnTo>
                    <a:pt x="12453" y="12449"/>
                  </a:lnTo>
                  <a:lnTo>
                    <a:pt x="12355" y="12546"/>
                  </a:lnTo>
                  <a:lnTo>
                    <a:pt x="12254" y="12640"/>
                  </a:lnTo>
                  <a:lnTo>
                    <a:pt x="12152" y="12732"/>
                  </a:lnTo>
                  <a:lnTo>
                    <a:pt x="12048" y="12821"/>
                  </a:lnTo>
                  <a:lnTo>
                    <a:pt x="11942" y="12910"/>
                  </a:lnTo>
                  <a:lnTo>
                    <a:pt x="11833" y="12995"/>
                  </a:lnTo>
                  <a:lnTo>
                    <a:pt x="11724" y="13078"/>
                  </a:lnTo>
                  <a:lnTo>
                    <a:pt x="11612" y="13160"/>
                  </a:lnTo>
                  <a:lnTo>
                    <a:pt x="11498" y="13239"/>
                  </a:lnTo>
                  <a:lnTo>
                    <a:pt x="11384" y="13315"/>
                  </a:lnTo>
                  <a:lnTo>
                    <a:pt x="11267" y="13389"/>
                  </a:lnTo>
                  <a:lnTo>
                    <a:pt x="11148" y="13461"/>
                  </a:lnTo>
                  <a:lnTo>
                    <a:pt x="11029" y="13530"/>
                  </a:lnTo>
                  <a:lnTo>
                    <a:pt x="10907" y="13598"/>
                  </a:lnTo>
                  <a:lnTo>
                    <a:pt x="10783" y="13663"/>
                  </a:lnTo>
                  <a:lnTo>
                    <a:pt x="10659" y="13724"/>
                  </a:lnTo>
                  <a:lnTo>
                    <a:pt x="10533" y="13783"/>
                  </a:lnTo>
                  <a:lnTo>
                    <a:pt x="10405" y="13840"/>
                  </a:lnTo>
                  <a:lnTo>
                    <a:pt x="10276" y="13894"/>
                  </a:lnTo>
                  <a:lnTo>
                    <a:pt x="10146" y="13946"/>
                  </a:lnTo>
                  <a:lnTo>
                    <a:pt x="10014" y="13995"/>
                  </a:lnTo>
                  <a:lnTo>
                    <a:pt x="9948" y="14018"/>
                  </a:lnTo>
                  <a:lnTo>
                    <a:pt x="9882" y="14040"/>
                  </a:lnTo>
                  <a:lnTo>
                    <a:pt x="9815" y="14062"/>
                  </a:lnTo>
                  <a:lnTo>
                    <a:pt x="9747" y="14083"/>
                  </a:lnTo>
                  <a:lnTo>
                    <a:pt x="9679" y="14104"/>
                  </a:lnTo>
                  <a:lnTo>
                    <a:pt x="9612" y="14123"/>
                  </a:lnTo>
                  <a:lnTo>
                    <a:pt x="9543" y="14143"/>
                  </a:lnTo>
                  <a:lnTo>
                    <a:pt x="9475" y="14161"/>
                  </a:lnTo>
                  <a:lnTo>
                    <a:pt x="9405" y="14179"/>
                  </a:lnTo>
                  <a:lnTo>
                    <a:pt x="9337" y="14196"/>
                  </a:lnTo>
                  <a:lnTo>
                    <a:pt x="9267" y="14213"/>
                  </a:lnTo>
                  <a:lnTo>
                    <a:pt x="9198" y="14228"/>
                  </a:lnTo>
                  <a:lnTo>
                    <a:pt x="9128" y="14243"/>
                  </a:lnTo>
                  <a:lnTo>
                    <a:pt x="9058" y="14257"/>
                  </a:lnTo>
                  <a:lnTo>
                    <a:pt x="8987" y="14271"/>
                  </a:lnTo>
                  <a:lnTo>
                    <a:pt x="8917" y="14282"/>
                  </a:lnTo>
                  <a:lnTo>
                    <a:pt x="8845" y="14295"/>
                  </a:lnTo>
                  <a:lnTo>
                    <a:pt x="8775" y="14306"/>
                  </a:lnTo>
                  <a:lnTo>
                    <a:pt x="8703" y="14316"/>
                  </a:lnTo>
                  <a:lnTo>
                    <a:pt x="8631" y="14325"/>
                  </a:lnTo>
                  <a:lnTo>
                    <a:pt x="8559" y="14334"/>
                  </a:lnTo>
                  <a:lnTo>
                    <a:pt x="8487" y="14342"/>
                  </a:lnTo>
                  <a:lnTo>
                    <a:pt x="8487" y="15571"/>
                  </a:lnTo>
                  <a:lnTo>
                    <a:pt x="7086" y="15571"/>
                  </a:lnTo>
                  <a:lnTo>
                    <a:pt x="7086" y="14341"/>
                  </a:lnTo>
                  <a:lnTo>
                    <a:pt x="7086" y="14341"/>
                  </a:lnTo>
                  <a:lnTo>
                    <a:pt x="7013" y="14332"/>
                  </a:lnTo>
                  <a:lnTo>
                    <a:pt x="6941" y="14324"/>
                  </a:lnTo>
                  <a:lnTo>
                    <a:pt x="6870" y="14315"/>
                  </a:lnTo>
                  <a:lnTo>
                    <a:pt x="6799" y="14303"/>
                  </a:lnTo>
                  <a:lnTo>
                    <a:pt x="6727" y="14293"/>
                  </a:lnTo>
                  <a:lnTo>
                    <a:pt x="6656" y="14281"/>
                  </a:lnTo>
                  <a:lnTo>
                    <a:pt x="6586" y="14268"/>
                  </a:lnTo>
                  <a:lnTo>
                    <a:pt x="6515" y="14254"/>
                  </a:lnTo>
                  <a:lnTo>
                    <a:pt x="6446" y="14240"/>
                  </a:lnTo>
                  <a:lnTo>
                    <a:pt x="6376" y="14225"/>
                  </a:lnTo>
                  <a:lnTo>
                    <a:pt x="6306" y="14210"/>
                  </a:lnTo>
                  <a:lnTo>
                    <a:pt x="6237" y="14194"/>
                  </a:lnTo>
                  <a:lnTo>
                    <a:pt x="6168" y="14177"/>
                  </a:lnTo>
                  <a:lnTo>
                    <a:pt x="6100" y="14159"/>
                  </a:lnTo>
                  <a:lnTo>
                    <a:pt x="6031" y="14141"/>
                  </a:lnTo>
                  <a:lnTo>
                    <a:pt x="5963" y="14122"/>
                  </a:lnTo>
                  <a:lnTo>
                    <a:pt x="5895" y="14102"/>
                  </a:lnTo>
                  <a:lnTo>
                    <a:pt x="5828" y="14081"/>
                  </a:lnTo>
                  <a:lnTo>
                    <a:pt x="5760" y="14059"/>
                  </a:lnTo>
                  <a:lnTo>
                    <a:pt x="5693" y="14038"/>
                  </a:lnTo>
                  <a:lnTo>
                    <a:pt x="5561" y="13991"/>
                  </a:lnTo>
                  <a:lnTo>
                    <a:pt x="5429" y="13943"/>
                  </a:lnTo>
                  <a:lnTo>
                    <a:pt x="5299" y="13892"/>
                  </a:lnTo>
                  <a:lnTo>
                    <a:pt x="5170" y="13838"/>
                  </a:lnTo>
                  <a:lnTo>
                    <a:pt x="5043" y="13781"/>
                  </a:lnTo>
                  <a:lnTo>
                    <a:pt x="4917" y="13720"/>
                  </a:lnTo>
                  <a:lnTo>
                    <a:pt x="4793" y="13659"/>
                  </a:lnTo>
                  <a:lnTo>
                    <a:pt x="4669" y="13595"/>
                  </a:lnTo>
                  <a:lnTo>
                    <a:pt x="4548" y="13528"/>
                  </a:lnTo>
                  <a:lnTo>
                    <a:pt x="4429" y="13459"/>
                  </a:lnTo>
                  <a:lnTo>
                    <a:pt x="4310" y="13387"/>
                  </a:lnTo>
                  <a:lnTo>
                    <a:pt x="4193" y="13312"/>
                  </a:lnTo>
                  <a:lnTo>
                    <a:pt x="4079" y="13236"/>
                  </a:lnTo>
                  <a:lnTo>
                    <a:pt x="3965" y="13156"/>
                  </a:lnTo>
                  <a:lnTo>
                    <a:pt x="3853" y="13076"/>
                  </a:lnTo>
                  <a:lnTo>
                    <a:pt x="3744" y="12991"/>
                  </a:lnTo>
                  <a:lnTo>
                    <a:pt x="3637" y="12906"/>
                  </a:lnTo>
                  <a:lnTo>
                    <a:pt x="3530" y="12819"/>
                  </a:lnTo>
                  <a:lnTo>
                    <a:pt x="3426" y="12728"/>
                  </a:lnTo>
                  <a:lnTo>
                    <a:pt x="3323" y="12636"/>
                  </a:lnTo>
                  <a:lnTo>
                    <a:pt x="3223" y="12542"/>
                  </a:lnTo>
                  <a:lnTo>
                    <a:pt x="3125" y="12446"/>
                  </a:lnTo>
                  <a:lnTo>
                    <a:pt x="3028" y="12348"/>
                  </a:lnTo>
                  <a:lnTo>
                    <a:pt x="2935" y="12247"/>
                  </a:lnTo>
                  <a:lnTo>
                    <a:pt x="2842" y="12145"/>
                  </a:lnTo>
                  <a:lnTo>
                    <a:pt x="2753" y="12041"/>
                  </a:lnTo>
                  <a:lnTo>
                    <a:pt x="2664" y="11935"/>
                  </a:lnTo>
                  <a:lnTo>
                    <a:pt x="2579" y="11827"/>
                  </a:lnTo>
                  <a:lnTo>
                    <a:pt x="2496" y="11717"/>
                  </a:lnTo>
                  <a:lnTo>
                    <a:pt x="2414" y="11606"/>
                  </a:lnTo>
                  <a:lnTo>
                    <a:pt x="2336" y="11493"/>
                  </a:lnTo>
                  <a:lnTo>
                    <a:pt x="2259" y="11377"/>
                  </a:lnTo>
                  <a:lnTo>
                    <a:pt x="2185" y="11261"/>
                  </a:lnTo>
                  <a:lnTo>
                    <a:pt x="2113" y="11143"/>
                  </a:lnTo>
                  <a:lnTo>
                    <a:pt x="2044" y="11023"/>
                  </a:lnTo>
                  <a:lnTo>
                    <a:pt x="1976" y="10901"/>
                  </a:lnTo>
                  <a:lnTo>
                    <a:pt x="1911" y="10779"/>
                  </a:lnTo>
                  <a:lnTo>
                    <a:pt x="1850" y="10655"/>
                  </a:lnTo>
                  <a:lnTo>
                    <a:pt x="1790" y="10529"/>
                  </a:lnTo>
                  <a:lnTo>
                    <a:pt x="1734" y="10401"/>
                  </a:lnTo>
                  <a:lnTo>
                    <a:pt x="1680" y="10272"/>
                  </a:lnTo>
                  <a:lnTo>
                    <a:pt x="1628" y="10142"/>
                  </a:lnTo>
                  <a:lnTo>
                    <a:pt x="1579" y="10011"/>
                  </a:lnTo>
                  <a:lnTo>
                    <a:pt x="1532" y="9878"/>
                  </a:lnTo>
                  <a:lnTo>
                    <a:pt x="1511" y="9811"/>
                  </a:lnTo>
                  <a:lnTo>
                    <a:pt x="1489" y="9744"/>
                  </a:lnTo>
                  <a:lnTo>
                    <a:pt x="1469" y="9676"/>
                  </a:lnTo>
                  <a:lnTo>
                    <a:pt x="1449" y="9608"/>
                  </a:lnTo>
                  <a:lnTo>
                    <a:pt x="1430" y="9540"/>
                  </a:lnTo>
                  <a:lnTo>
                    <a:pt x="1411" y="9472"/>
                  </a:lnTo>
                  <a:lnTo>
                    <a:pt x="1394" y="9403"/>
                  </a:lnTo>
                  <a:lnTo>
                    <a:pt x="1376" y="9335"/>
                  </a:lnTo>
                  <a:lnTo>
                    <a:pt x="1360" y="9266"/>
                  </a:lnTo>
                  <a:lnTo>
                    <a:pt x="1345" y="9195"/>
                  </a:lnTo>
                  <a:lnTo>
                    <a:pt x="1329" y="9126"/>
                  </a:lnTo>
                  <a:lnTo>
                    <a:pt x="1316" y="9055"/>
                  </a:lnTo>
                  <a:lnTo>
                    <a:pt x="1302" y="8985"/>
                  </a:lnTo>
                  <a:lnTo>
                    <a:pt x="1289" y="8914"/>
                  </a:lnTo>
                  <a:lnTo>
                    <a:pt x="1278" y="8844"/>
                  </a:lnTo>
                  <a:lnTo>
                    <a:pt x="1267" y="8773"/>
                  </a:lnTo>
                  <a:lnTo>
                    <a:pt x="1256" y="8702"/>
                  </a:lnTo>
                  <a:lnTo>
                    <a:pt x="1246" y="8630"/>
                  </a:lnTo>
                  <a:lnTo>
                    <a:pt x="1238" y="8558"/>
                  </a:lnTo>
                  <a:lnTo>
                    <a:pt x="1230" y="8486"/>
                  </a:lnTo>
                  <a:lnTo>
                    <a:pt x="0" y="8486"/>
                  </a:lnTo>
                  <a:lnTo>
                    <a:pt x="0" y="7085"/>
                  </a:lnTo>
                  <a:lnTo>
                    <a:pt x="1229" y="7085"/>
                  </a:lnTo>
                  <a:lnTo>
                    <a:pt x="1229" y="7085"/>
                  </a:lnTo>
                  <a:lnTo>
                    <a:pt x="1236" y="7012"/>
                  </a:lnTo>
                  <a:lnTo>
                    <a:pt x="1245" y="6940"/>
                  </a:lnTo>
                  <a:lnTo>
                    <a:pt x="1255" y="6868"/>
                  </a:lnTo>
                  <a:lnTo>
                    <a:pt x="1265" y="6798"/>
                  </a:lnTo>
                  <a:lnTo>
                    <a:pt x="1277" y="6726"/>
                  </a:lnTo>
                  <a:lnTo>
                    <a:pt x="1288" y="6656"/>
                  </a:lnTo>
                  <a:lnTo>
                    <a:pt x="1301" y="6585"/>
                  </a:lnTo>
                  <a:lnTo>
                    <a:pt x="1314" y="6515"/>
                  </a:lnTo>
                  <a:lnTo>
                    <a:pt x="1328" y="6444"/>
                  </a:lnTo>
                  <a:lnTo>
                    <a:pt x="1342" y="6374"/>
                  </a:lnTo>
                  <a:lnTo>
                    <a:pt x="1358" y="6304"/>
                  </a:lnTo>
                  <a:lnTo>
                    <a:pt x="1375" y="6235"/>
                  </a:lnTo>
                  <a:lnTo>
                    <a:pt x="1391" y="6166"/>
                  </a:lnTo>
                  <a:lnTo>
                    <a:pt x="1409" y="6098"/>
                  </a:lnTo>
                  <a:lnTo>
                    <a:pt x="1428" y="6029"/>
                  </a:lnTo>
                  <a:lnTo>
                    <a:pt x="1447" y="5961"/>
                  </a:lnTo>
                  <a:lnTo>
                    <a:pt x="1467" y="5893"/>
                  </a:lnTo>
                  <a:lnTo>
                    <a:pt x="1487" y="5825"/>
                  </a:lnTo>
                  <a:lnTo>
                    <a:pt x="1508" y="5758"/>
                  </a:lnTo>
                  <a:lnTo>
                    <a:pt x="1530" y="5691"/>
                  </a:lnTo>
                  <a:lnTo>
                    <a:pt x="1552" y="5624"/>
                  </a:lnTo>
                  <a:lnTo>
                    <a:pt x="1576" y="5558"/>
                  </a:lnTo>
                  <a:lnTo>
                    <a:pt x="1625" y="5427"/>
                  </a:lnTo>
                  <a:lnTo>
                    <a:pt x="1676" y="5296"/>
                  </a:lnTo>
                  <a:lnTo>
                    <a:pt x="1730" y="5167"/>
                  </a:lnTo>
                  <a:lnTo>
                    <a:pt x="1787" y="5039"/>
                  </a:lnTo>
                  <a:lnTo>
                    <a:pt x="1847" y="4913"/>
                  </a:lnTo>
                  <a:lnTo>
                    <a:pt x="1909" y="4788"/>
                  </a:lnTo>
                  <a:lnTo>
                    <a:pt x="1973" y="4665"/>
                  </a:lnTo>
                  <a:lnTo>
                    <a:pt x="2040" y="4544"/>
                  </a:lnTo>
                  <a:lnTo>
                    <a:pt x="2109" y="4423"/>
                  </a:lnTo>
                  <a:lnTo>
                    <a:pt x="2181" y="4305"/>
                  </a:lnTo>
                  <a:lnTo>
                    <a:pt x="2255" y="4189"/>
                  </a:lnTo>
                  <a:lnTo>
                    <a:pt x="2332" y="4073"/>
                  </a:lnTo>
                  <a:lnTo>
                    <a:pt x="2411" y="3960"/>
                  </a:lnTo>
                  <a:lnTo>
                    <a:pt x="2492" y="3849"/>
                  </a:lnTo>
                  <a:lnTo>
                    <a:pt x="2575" y="3738"/>
                  </a:lnTo>
                  <a:lnTo>
                    <a:pt x="2661" y="3631"/>
                  </a:lnTo>
                  <a:lnTo>
                    <a:pt x="2749" y="3524"/>
                  </a:lnTo>
                  <a:lnTo>
                    <a:pt x="2839" y="3420"/>
                  </a:lnTo>
                  <a:lnTo>
                    <a:pt x="2931" y="3318"/>
                  </a:lnTo>
                  <a:lnTo>
                    <a:pt x="3026" y="3217"/>
                  </a:lnTo>
                  <a:lnTo>
                    <a:pt x="3121" y="3119"/>
                  </a:lnTo>
                  <a:lnTo>
                    <a:pt x="3220" y="3023"/>
                  </a:lnTo>
                  <a:lnTo>
                    <a:pt x="3320" y="2929"/>
                  </a:lnTo>
                  <a:lnTo>
                    <a:pt x="3422" y="2835"/>
                  </a:lnTo>
                  <a:lnTo>
                    <a:pt x="3527" y="2746"/>
                  </a:lnTo>
                  <a:lnTo>
                    <a:pt x="3633" y="2658"/>
                  </a:lnTo>
                  <a:lnTo>
                    <a:pt x="3741" y="2572"/>
                  </a:lnTo>
                  <a:lnTo>
                    <a:pt x="3851" y="2488"/>
                  </a:lnTo>
                  <a:lnTo>
                    <a:pt x="3963" y="2407"/>
                  </a:lnTo>
                  <a:lnTo>
                    <a:pt x="4076" y="2328"/>
                  </a:lnTo>
                  <a:lnTo>
                    <a:pt x="4191" y="2251"/>
                  </a:lnTo>
                  <a:lnTo>
                    <a:pt x="4308" y="2177"/>
                  </a:lnTo>
                  <a:lnTo>
                    <a:pt x="4426" y="2105"/>
                  </a:lnTo>
                  <a:lnTo>
                    <a:pt x="4546" y="2035"/>
                  </a:lnTo>
                  <a:lnTo>
                    <a:pt x="4667" y="1968"/>
                  </a:lnTo>
                  <a:lnTo>
                    <a:pt x="4790" y="1904"/>
                  </a:lnTo>
                  <a:lnTo>
                    <a:pt x="4915" y="1842"/>
                  </a:lnTo>
                  <a:lnTo>
                    <a:pt x="5041" y="1782"/>
                  </a:lnTo>
                  <a:lnTo>
                    <a:pt x="5168" y="1725"/>
                  </a:lnTo>
                  <a:lnTo>
                    <a:pt x="5298" y="1671"/>
                  </a:lnTo>
                  <a:lnTo>
                    <a:pt x="5427" y="1619"/>
                  </a:lnTo>
                  <a:lnTo>
                    <a:pt x="5560" y="1570"/>
                  </a:lnTo>
                  <a:lnTo>
                    <a:pt x="5625" y="1547"/>
                  </a:lnTo>
                  <a:lnTo>
                    <a:pt x="5692" y="1525"/>
                  </a:lnTo>
                  <a:lnTo>
                    <a:pt x="5758" y="1502"/>
                  </a:lnTo>
                  <a:lnTo>
                    <a:pt x="5827" y="1481"/>
                  </a:lnTo>
                  <a:lnTo>
                    <a:pt x="5893" y="1460"/>
                  </a:lnTo>
                  <a:lnTo>
                    <a:pt x="5961" y="1440"/>
                  </a:lnTo>
                  <a:lnTo>
                    <a:pt x="6029" y="1421"/>
                  </a:lnTo>
                  <a:lnTo>
                    <a:pt x="6099" y="1403"/>
                  </a:lnTo>
                  <a:lnTo>
                    <a:pt x="6167" y="1385"/>
                  </a:lnTo>
                  <a:lnTo>
                    <a:pt x="6236" y="1367"/>
                  </a:lnTo>
                  <a:lnTo>
                    <a:pt x="6305" y="1351"/>
                  </a:lnTo>
                  <a:lnTo>
                    <a:pt x="6376" y="1336"/>
                  </a:lnTo>
                  <a:lnTo>
                    <a:pt x="6445" y="1321"/>
                  </a:lnTo>
                  <a:lnTo>
                    <a:pt x="6515" y="1307"/>
                  </a:lnTo>
                  <a:lnTo>
                    <a:pt x="6586" y="1293"/>
                  </a:lnTo>
                  <a:lnTo>
                    <a:pt x="6656" y="1280"/>
                  </a:lnTo>
                  <a:lnTo>
                    <a:pt x="6727" y="1269"/>
                  </a:lnTo>
                  <a:lnTo>
                    <a:pt x="6799" y="1258"/>
                  </a:lnTo>
                  <a:lnTo>
                    <a:pt x="6869" y="1248"/>
                  </a:lnTo>
                  <a:lnTo>
                    <a:pt x="6941" y="1238"/>
                  </a:lnTo>
                  <a:lnTo>
                    <a:pt x="7013" y="1229"/>
                  </a:lnTo>
                  <a:lnTo>
                    <a:pt x="7086" y="1221"/>
                  </a:lnTo>
                  <a:lnTo>
                    <a:pt x="7086" y="0"/>
                  </a:lnTo>
                  <a:lnTo>
                    <a:pt x="8487" y="0"/>
                  </a:lnTo>
                  <a:lnTo>
                    <a:pt x="8487" y="1220"/>
                  </a:lnTo>
                  <a:lnTo>
                    <a:pt x="8487" y="1220"/>
                  </a:lnTo>
                  <a:lnTo>
                    <a:pt x="8559" y="1228"/>
                  </a:lnTo>
                  <a:lnTo>
                    <a:pt x="8631" y="1236"/>
                  </a:lnTo>
                  <a:lnTo>
                    <a:pt x="8703" y="1246"/>
                  </a:lnTo>
                  <a:lnTo>
                    <a:pt x="8775" y="1257"/>
                  </a:lnTo>
                  <a:lnTo>
                    <a:pt x="8846" y="1268"/>
                  </a:lnTo>
                  <a:lnTo>
                    <a:pt x="8917" y="1279"/>
                  </a:lnTo>
                  <a:lnTo>
                    <a:pt x="8987" y="1292"/>
                  </a:lnTo>
                  <a:lnTo>
                    <a:pt x="9058" y="1304"/>
                  </a:lnTo>
                  <a:lnTo>
                    <a:pt x="9128" y="1319"/>
                  </a:lnTo>
                  <a:lnTo>
                    <a:pt x="9199" y="1333"/>
                  </a:lnTo>
                  <a:lnTo>
                    <a:pt x="9268" y="1350"/>
                  </a:lnTo>
                  <a:lnTo>
                    <a:pt x="9337" y="1366"/>
                  </a:lnTo>
                  <a:lnTo>
                    <a:pt x="9407" y="1382"/>
                  </a:lnTo>
                  <a:lnTo>
                    <a:pt x="9476" y="1400"/>
                  </a:lnTo>
                  <a:lnTo>
                    <a:pt x="9544" y="1419"/>
                  </a:lnTo>
                  <a:lnTo>
                    <a:pt x="9612" y="1438"/>
                  </a:lnTo>
                  <a:lnTo>
                    <a:pt x="9680" y="1458"/>
                  </a:lnTo>
                  <a:lnTo>
                    <a:pt x="9748" y="1478"/>
                  </a:lnTo>
                  <a:lnTo>
                    <a:pt x="9816" y="1500"/>
                  </a:lnTo>
                  <a:lnTo>
                    <a:pt x="9883" y="1522"/>
                  </a:lnTo>
                  <a:lnTo>
                    <a:pt x="9950" y="1545"/>
                  </a:lnTo>
                  <a:lnTo>
                    <a:pt x="10016" y="1568"/>
                  </a:lnTo>
                  <a:lnTo>
                    <a:pt x="10147" y="1617"/>
                  </a:lnTo>
                  <a:lnTo>
                    <a:pt x="10278" y="1668"/>
                  </a:lnTo>
                  <a:lnTo>
                    <a:pt x="10407" y="1722"/>
                  </a:lnTo>
                  <a:lnTo>
                    <a:pt x="10535" y="1779"/>
                  </a:lnTo>
                  <a:lnTo>
                    <a:pt x="10661" y="1838"/>
                  </a:lnTo>
                  <a:lnTo>
                    <a:pt x="10786" y="1900"/>
                  </a:lnTo>
                  <a:lnTo>
                    <a:pt x="10909" y="1965"/>
                  </a:lnTo>
                  <a:lnTo>
                    <a:pt x="11031" y="2032"/>
                  </a:lnTo>
                  <a:lnTo>
                    <a:pt x="11151" y="2101"/>
                  </a:lnTo>
                  <a:lnTo>
                    <a:pt x="11269" y="2173"/>
                  </a:lnTo>
                  <a:lnTo>
                    <a:pt x="11386" y="2247"/>
                  </a:lnTo>
                  <a:lnTo>
                    <a:pt x="11501" y="2324"/>
                  </a:lnTo>
                  <a:lnTo>
                    <a:pt x="11614" y="2404"/>
                  </a:lnTo>
                  <a:lnTo>
                    <a:pt x="11726" y="2485"/>
                  </a:lnTo>
                  <a:lnTo>
                    <a:pt x="11836" y="2569"/>
                  </a:lnTo>
                  <a:lnTo>
                    <a:pt x="11944" y="2654"/>
                  </a:lnTo>
                  <a:lnTo>
                    <a:pt x="12051" y="2742"/>
                  </a:lnTo>
                  <a:lnTo>
                    <a:pt x="12156" y="2833"/>
                  </a:lnTo>
                  <a:lnTo>
                    <a:pt x="12258" y="2925"/>
                  </a:lnTo>
                  <a:lnTo>
                    <a:pt x="12359" y="3019"/>
                  </a:lnTo>
                  <a:lnTo>
                    <a:pt x="12457" y="3116"/>
                  </a:lnTo>
                  <a:lnTo>
                    <a:pt x="12554" y="3214"/>
                  </a:lnTo>
                  <a:lnTo>
                    <a:pt x="12648" y="3315"/>
                  </a:lnTo>
                  <a:lnTo>
                    <a:pt x="12740" y="3417"/>
                  </a:lnTo>
                  <a:lnTo>
                    <a:pt x="12830" y="3522"/>
                  </a:lnTo>
                  <a:lnTo>
                    <a:pt x="12918" y="3627"/>
                  </a:lnTo>
                  <a:lnTo>
                    <a:pt x="13005" y="3736"/>
                  </a:lnTo>
                  <a:lnTo>
                    <a:pt x="13088" y="3845"/>
                  </a:lnTo>
                  <a:lnTo>
                    <a:pt x="13170" y="3957"/>
                  </a:lnTo>
                  <a:lnTo>
                    <a:pt x="13248" y="4071"/>
                  </a:lnTo>
                  <a:lnTo>
                    <a:pt x="13324" y="4186"/>
                  </a:lnTo>
                  <a:lnTo>
                    <a:pt x="13399" y="4302"/>
                  </a:lnTo>
                  <a:lnTo>
                    <a:pt x="13471" y="4422"/>
                  </a:lnTo>
                  <a:lnTo>
                    <a:pt x="13541" y="4542"/>
                  </a:lnTo>
                  <a:lnTo>
                    <a:pt x="13608" y="4664"/>
                  </a:lnTo>
                  <a:lnTo>
                    <a:pt x="13672" y="4786"/>
                  </a:lnTo>
                  <a:lnTo>
                    <a:pt x="13734" y="4912"/>
                  </a:lnTo>
                  <a:lnTo>
                    <a:pt x="13794" y="5038"/>
                  </a:lnTo>
                  <a:lnTo>
                    <a:pt x="13851" y="5165"/>
                  </a:lnTo>
                  <a:lnTo>
                    <a:pt x="13905" y="5294"/>
                  </a:lnTo>
                  <a:lnTo>
                    <a:pt x="13957" y="5424"/>
                  </a:lnTo>
                  <a:lnTo>
                    <a:pt x="14005" y="5556"/>
                  </a:lnTo>
                  <a:lnTo>
                    <a:pt x="14028" y="5623"/>
                  </a:lnTo>
                  <a:lnTo>
                    <a:pt x="14051" y="5690"/>
                  </a:lnTo>
                  <a:lnTo>
                    <a:pt x="14073" y="5757"/>
                  </a:lnTo>
                  <a:lnTo>
                    <a:pt x="14094" y="5823"/>
                  </a:lnTo>
                  <a:lnTo>
                    <a:pt x="14115" y="5891"/>
                  </a:lnTo>
                  <a:lnTo>
                    <a:pt x="14134" y="5959"/>
                  </a:lnTo>
                  <a:lnTo>
                    <a:pt x="14154" y="6027"/>
                  </a:lnTo>
                  <a:lnTo>
                    <a:pt x="14172" y="6097"/>
                  </a:lnTo>
                  <a:lnTo>
                    <a:pt x="14190" y="6165"/>
                  </a:lnTo>
                  <a:lnTo>
                    <a:pt x="14207" y="6234"/>
                  </a:lnTo>
                  <a:lnTo>
                    <a:pt x="14224" y="6303"/>
                  </a:lnTo>
                  <a:lnTo>
                    <a:pt x="14239" y="6374"/>
                  </a:lnTo>
                  <a:lnTo>
                    <a:pt x="14254" y="6443"/>
                  </a:lnTo>
                  <a:lnTo>
                    <a:pt x="14268" y="6513"/>
                  </a:lnTo>
                  <a:lnTo>
                    <a:pt x="14282" y="6584"/>
                  </a:lnTo>
                  <a:lnTo>
                    <a:pt x="14294" y="6654"/>
                  </a:lnTo>
                  <a:lnTo>
                    <a:pt x="14305" y="6726"/>
                  </a:lnTo>
                  <a:lnTo>
                    <a:pt x="14317" y="6797"/>
                  </a:lnTo>
                  <a:lnTo>
                    <a:pt x="14327" y="6868"/>
                  </a:lnTo>
                  <a:lnTo>
                    <a:pt x="14337" y="6940"/>
                  </a:lnTo>
                  <a:lnTo>
                    <a:pt x="14345" y="7012"/>
                  </a:lnTo>
                  <a:lnTo>
                    <a:pt x="14353" y="7085"/>
                  </a:lnTo>
                  <a:lnTo>
                    <a:pt x="15574" y="7085"/>
                  </a:lnTo>
                  <a:lnTo>
                    <a:pt x="15574" y="8486"/>
                  </a:lnTo>
                  <a:close/>
                  <a:moveTo>
                    <a:pt x="13097" y="8486"/>
                  </a:moveTo>
                  <a:lnTo>
                    <a:pt x="11095" y="8486"/>
                  </a:lnTo>
                  <a:lnTo>
                    <a:pt x="11095" y="7085"/>
                  </a:lnTo>
                  <a:lnTo>
                    <a:pt x="13098" y="7085"/>
                  </a:lnTo>
                  <a:lnTo>
                    <a:pt x="13098" y="7085"/>
                  </a:lnTo>
                  <a:lnTo>
                    <a:pt x="13081" y="6973"/>
                  </a:lnTo>
                  <a:lnTo>
                    <a:pt x="13064" y="6862"/>
                  </a:lnTo>
                  <a:lnTo>
                    <a:pt x="13042" y="6751"/>
                  </a:lnTo>
                  <a:lnTo>
                    <a:pt x="13020" y="6642"/>
                  </a:lnTo>
                  <a:lnTo>
                    <a:pt x="12996" y="6533"/>
                  </a:lnTo>
                  <a:lnTo>
                    <a:pt x="12968" y="6425"/>
                  </a:lnTo>
                  <a:lnTo>
                    <a:pt x="12939" y="6318"/>
                  </a:lnTo>
                  <a:lnTo>
                    <a:pt x="12908" y="6211"/>
                  </a:lnTo>
                  <a:lnTo>
                    <a:pt x="12874" y="6107"/>
                  </a:lnTo>
                  <a:lnTo>
                    <a:pt x="12838" y="6002"/>
                  </a:lnTo>
                  <a:lnTo>
                    <a:pt x="12801" y="5899"/>
                  </a:lnTo>
                  <a:lnTo>
                    <a:pt x="12760" y="5797"/>
                  </a:lnTo>
                  <a:lnTo>
                    <a:pt x="12719" y="5695"/>
                  </a:lnTo>
                  <a:lnTo>
                    <a:pt x="12676" y="5595"/>
                  </a:lnTo>
                  <a:lnTo>
                    <a:pt x="12629" y="5496"/>
                  </a:lnTo>
                  <a:lnTo>
                    <a:pt x="12581" y="5398"/>
                  </a:lnTo>
                  <a:lnTo>
                    <a:pt x="12532" y="5301"/>
                  </a:lnTo>
                  <a:lnTo>
                    <a:pt x="12481" y="5205"/>
                  </a:lnTo>
                  <a:lnTo>
                    <a:pt x="12427" y="5111"/>
                  </a:lnTo>
                  <a:lnTo>
                    <a:pt x="12372" y="5017"/>
                  </a:lnTo>
                  <a:lnTo>
                    <a:pt x="12315" y="4926"/>
                  </a:lnTo>
                  <a:lnTo>
                    <a:pt x="12255" y="4834"/>
                  </a:lnTo>
                  <a:lnTo>
                    <a:pt x="12195" y="4744"/>
                  </a:lnTo>
                  <a:lnTo>
                    <a:pt x="12133" y="4656"/>
                  </a:lnTo>
                  <a:lnTo>
                    <a:pt x="12069" y="4569"/>
                  </a:lnTo>
                  <a:lnTo>
                    <a:pt x="12002" y="4484"/>
                  </a:lnTo>
                  <a:lnTo>
                    <a:pt x="11935" y="4399"/>
                  </a:lnTo>
                  <a:lnTo>
                    <a:pt x="11866" y="4316"/>
                  </a:lnTo>
                  <a:lnTo>
                    <a:pt x="11796" y="4234"/>
                  </a:lnTo>
                  <a:lnTo>
                    <a:pt x="11723" y="4155"/>
                  </a:lnTo>
                  <a:lnTo>
                    <a:pt x="11648" y="4076"/>
                  </a:lnTo>
                  <a:lnTo>
                    <a:pt x="11573" y="3999"/>
                  </a:lnTo>
                  <a:lnTo>
                    <a:pt x="11496" y="3923"/>
                  </a:lnTo>
                  <a:lnTo>
                    <a:pt x="11418" y="3849"/>
                  </a:lnTo>
                  <a:lnTo>
                    <a:pt x="11337" y="3777"/>
                  </a:lnTo>
                  <a:lnTo>
                    <a:pt x="11257" y="3707"/>
                  </a:lnTo>
                  <a:lnTo>
                    <a:pt x="11174" y="3637"/>
                  </a:lnTo>
                  <a:lnTo>
                    <a:pt x="11089" y="3570"/>
                  </a:lnTo>
                  <a:lnTo>
                    <a:pt x="11004" y="3504"/>
                  </a:lnTo>
                  <a:lnTo>
                    <a:pt x="10917" y="3440"/>
                  </a:lnTo>
                  <a:lnTo>
                    <a:pt x="10827" y="3377"/>
                  </a:lnTo>
                  <a:lnTo>
                    <a:pt x="10738" y="3316"/>
                  </a:lnTo>
                  <a:lnTo>
                    <a:pt x="10647" y="3257"/>
                  </a:lnTo>
                  <a:lnTo>
                    <a:pt x="10555" y="3201"/>
                  </a:lnTo>
                  <a:lnTo>
                    <a:pt x="10462" y="3145"/>
                  </a:lnTo>
                  <a:lnTo>
                    <a:pt x="10366" y="3092"/>
                  </a:lnTo>
                  <a:lnTo>
                    <a:pt x="10271" y="3041"/>
                  </a:lnTo>
                  <a:lnTo>
                    <a:pt x="10174" y="2990"/>
                  </a:lnTo>
                  <a:lnTo>
                    <a:pt x="10077" y="2942"/>
                  </a:lnTo>
                  <a:lnTo>
                    <a:pt x="9977" y="2897"/>
                  </a:lnTo>
                  <a:lnTo>
                    <a:pt x="9876" y="2853"/>
                  </a:lnTo>
                  <a:lnTo>
                    <a:pt x="9776" y="2812"/>
                  </a:lnTo>
                  <a:lnTo>
                    <a:pt x="9672" y="2771"/>
                  </a:lnTo>
                  <a:lnTo>
                    <a:pt x="9569" y="2735"/>
                  </a:lnTo>
                  <a:lnTo>
                    <a:pt x="9466" y="2698"/>
                  </a:lnTo>
                  <a:lnTo>
                    <a:pt x="9360" y="2665"/>
                  </a:lnTo>
                  <a:lnTo>
                    <a:pt x="9254" y="2634"/>
                  </a:lnTo>
                  <a:lnTo>
                    <a:pt x="9147" y="2604"/>
                  </a:lnTo>
                  <a:lnTo>
                    <a:pt x="9039" y="2577"/>
                  </a:lnTo>
                  <a:lnTo>
                    <a:pt x="8931" y="2552"/>
                  </a:lnTo>
                  <a:lnTo>
                    <a:pt x="8821" y="2529"/>
                  </a:lnTo>
                  <a:lnTo>
                    <a:pt x="8710" y="2509"/>
                  </a:lnTo>
                  <a:lnTo>
                    <a:pt x="8600" y="2492"/>
                  </a:lnTo>
                  <a:lnTo>
                    <a:pt x="8487" y="2475"/>
                  </a:lnTo>
                  <a:lnTo>
                    <a:pt x="8487" y="4476"/>
                  </a:lnTo>
                  <a:lnTo>
                    <a:pt x="7086" y="4476"/>
                  </a:lnTo>
                  <a:lnTo>
                    <a:pt x="7086" y="2477"/>
                  </a:lnTo>
                  <a:lnTo>
                    <a:pt x="7086" y="2477"/>
                  </a:lnTo>
                  <a:lnTo>
                    <a:pt x="6974" y="2493"/>
                  </a:lnTo>
                  <a:lnTo>
                    <a:pt x="6863" y="2511"/>
                  </a:lnTo>
                  <a:lnTo>
                    <a:pt x="6752" y="2531"/>
                  </a:lnTo>
                  <a:lnTo>
                    <a:pt x="6643" y="2555"/>
                  </a:lnTo>
                  <a:lnTo>
                    <a:pt x="6534" y="2579"/>
                  </a:lnTo>
                  <a:lnTo>
                    <a:pt x="6427" y="2606"/>
                  </a:lnTo>
                  <a:lnTo>
                    <a:pt x="6320" y="2635"/>
                  </a:lnTo>
                  <a:lnTo>
                    <a:pt x="6214" y="2667"/>
                  </a:lnTo>
                  <a:lnTo>
                    <a:pt x="6109" y="2701"/>
                  </a:lnTo>
                  <a:lnTo>
                    <a:pt x="6005" y="2736"/>
                  </a:lnTo>
                  <a:lnTo>
                    <a:pt x="5902" y="2774"/>
                  </a:lnTo>
                  <a:lnTo>
                    <a:pt x="5800" y="2814"/>
                  </a:lnTo>
                  <a:lnTo>
                    <a:pt x="5698" y="2856"/>
                  </a:lnTo>
                  <a:lnTo>
                    <a:pt x="5599" y="2900"/>
                  </a:lnTo>
                  <a:lnTo>
                    <a:pt x="5499" y="2946"/>
                  </a:lnTo>
                  <a:lnTo>
                    <a:pt x="5402" y="2994"/>
                  </a:lnTo>
                  <a:lnTo>
                    <a:pt x="5305" y="3043"/>
                  </a:lnTo>
                  <a:lnTo>
                    <a:pt x="5209" y="3095"/>
                  </a:lnTo>
                  <a:lnTo>
                    <a:pt x="5115" y="3148"/>
                  </a:lnTo>
                  <a:lnTo>
                    <a:pt x="5022" y="3203"/>
                  </a:lnTo>
                  <a:lnTo>
                    <a:pt x="4930" y="3261"/>
                  </a:lnTo>
                  <a:lnTo>
                    <a:pt x="4839" y="3320"/>
                  </a:lnTo>
                  <a:lnTo>
                    <a:pt x="4750" y="3381"/>
                  </a:lnTo>
                  <a:lnTo>
                    <a:pt x="4662" y="3442"/>
                  </a:lnTo>
                  <a:lnTo>
                    <a:pt x="4575" y="3507"/>
                  </a:lnTo>
                  <a:lnTo>
                    <a:pt x="4489" y="3573"/>
                  </a:lnTo>
                  <a:lnTo>
                    <a:pt x="4405" y="3640"/>
                  </a:lnTo>
                  <a:lnTo>
                    <a:pt x="4322" y="3709"/>
                  </a:lnTo>
                  <a:lnTo>
                    <a:pt x="4241" y="3780"/>
                  </a:lnTo>
                  <a:lnTo>
                    <a:pt x="4160" y="3853"/>
                  </a:lnTo>
                  <a:lnTo>
                    <a:pt x="4082" y="3927"/>
                  </a:lnTo>
                  <a:lnTo>
                    <a:pt x="4006" y="4003"/>
                  </a:lnTo>
                  <a:lnTo>
                    <a:pt x="3930" y="4079"/>
                  </a:lnTo>
                  <a:lnTo>
                    <a:pt x="3856" y="4158"/>
                  </a:lnTo>
                  <a:lnTo>
                    <a:pt x="3784" y="4238"/>
                  </a:lnTo>
                  <a:lnTo>
                    <a:pt x="3713" y="4319"/>
                  </a:lnTo>
                  <a:lnTo>
                    <a:pt x="3644" y="4402"/>
                  </a:lnTo>
                  <a:lnTo>
                    <a:pt x="3576" y="4486"/>
                  </a:lnTo>
                  <a:lnTo>
                    <a:pt x="3511" y="4572"/>
                  </a:lnTo>
                  <a:lnTo>
                    <a:pt x="3446" y="4659"/>
                  </a:lnTo>
                  <a:lnTo>
                    <a:pt x="3385" y="4747"/>
                  </a:lnTo>
                  <a:lnTo>
                    <a:pt x="3324" y="4836"/>
                  </a:lnTo>
                  <a:lnTo>
                    <a:pt x="3265" y="4928"/>
                  </a:lnTo>
                  <a:lnTo>
                    <a:pt x="3208" y="5020"/>
                  </a:lnTo>
                  <a:lnTo>
                    <a:pt x="3153" y="5113"/>
                  </a:lnTo>
                  <a:lnTo>
                    <a:pt x="3100" y="5208"/>
                  </a:lnTo>
                  <a:lnTo>
                    <a:pt x="3048" y="5303"/>
                  </a:lnTo>
                  <a:lnTo>
                    <a:pt x="2999" y="5400"/>
                  </a:lnTo>
                  <a:lnTo>
                    <a:pt x="2951" y="5498"/>
                  </a:lnTo>
                  <a:lnTo>
                    <a:pt x="2905" y="5597"/>
                  </a:lnTo>
                  <a:lnTo>
                    <a:pt x="2862" y="5697"/>
                  </a:lnTo>
                  <a:lnTo>
                    <a:pt x="2821" y="5798"/>
                  </a:lnTo>
                  <a:lnTo>
                    <a:pt x="2780" y="5900"/>
                  </a:lnTo>
                  <a:lnTo>
                    <a:pt x="2742" y="6003"/>
                  </a:lnTo>
                  <a:lnTo>
                    <a:pt x="2707" y="6108"/>
                  </a:lnTo>
                  <a:lnTo>
                    <a:pt x="2673" y="6212"/>
                  </a:lnTo>
                  <a:lnTo>
                    <a:pt x="2643" y="6319"/>
                  </a:lnTo>
                  <a:lnTo>
                    <a:pt x="2613" y="6425"/>
                  </a:lnTo>
                  <a:lnTo>
                    <a:pt x="2586" y="6533"/>
                  </a:lnTo>
                  <a:lnTo>
                    <a:pt x="2561" y="6642"/>
                  </a:lnTo>
                  <a:lnTo>
                    <a:pt x="2538" y="6751"/>
                  </a:lnTo>
                  <a:lnTo>
                    <a:pt x="2518" y="6862"/>
                  </a:lnTo>
                  <a:lnTo>
                    <a:pt x="2501" y="6973"/>
                  </a:lnTo>
                  <a:lnTo>
                    <a:pt x="2484" y="7085"/>
                  </a:lnTo>
                  <a:lnTo>
                    <a:pt x="4477" y="7085"/>
                  </a:lnTo>
                  <a:lnTo>
                    <a:pt x="4477" y="8486"/>
                  </a:lnTo>
                  <a:lnTo>
                    <a:pt x="2486" y="8486"/>
                  </a:lnTo>
                  <a:lnTo>
                    <a:pt x="2486" y="8486"/>
                  </a:lnTo>
                  <a:lnTo>
                    <a:pt x="2502" y="8597"/>
                  </a:lnTo>
                  <a:lnTo>
                    <a:pt x="2520" y="8708"/>
                  </a:lnTo>
                  <a:lnTo>
                    <a:pt x="2540" y="8819"/>
                  </a:lnTo>
                  <a:lnTo>
                    <a:pt x="2562" y="8928"/>
                  </a:lnTo>
                  <a:lnTo>
                    <a:pt x="2588" y="9037"/>
                  </a:lnTo>
                  <a:lnTo>
                    <a:pt x="2615" y="9144"/>
                  </a:lnTo>
                  <a:lnTo>
                    <a:pt x="2644" y="9251"/>
                  </a:lnTo>
                  <a:lnTo>
                    <a:pt x="2676" y="9356"/>
                  </a:lnTo>
                  <a:lnTo>
                    <a:pt x="2710" y="9461"/>
                  </a:lnTo>
                  <a:lnTo>
                    <a:pt x="2745" y="9565"/>
                  </a:lnTo>
                  <a:lnTo>
                    <a:pt x="2783" y="9669"/>
                  </a:lnTo>
                  <a:lnTo>
                    <a:pt x="2823" y="9771"/>
                  </a:lnTo>
                  <a:lnTo>
                    <a:pt x="2865" y="9871"/>
                  </a:lnTo>
                  <a:lnTo>
                    <a:pt x="2909" y="9971"/>
                  </a:lnTo>
                  <a:lnTo>
                    <a:pt x="2954" y="10070"/>
                  </a:lnTo>
                  <a:lnTo>
                    <a:pt x="3002" y="10167"/>
                  </a:lnTo>
                  <a:lnTo>
                    <a:pt x="3051" y="10264"/>
                  </a:lnTo>
                  <a:lnTo>
                    <a:pt x="3103" y="10360"/>
                  </a:lnTo>
                  <a:lnTo>
                    <a:pt x="3157" y="10454"/>
                  </a:lnTo>
                  <a:lnTo>
                    <a:pt x="3211" y="10547"/>
                  </a:lnTo>
                  <a:lnTo>
                    <a:pt x="3269" y="10639"/>
                  </a:lnTo>
                  <a:lnTo>
                    <a:pt x="3327" y="10730"/>
                  </a:lnTo>
                  <a:lnTo>
                    <a:pt x="3387" y="10819"/>
                  </a:lnTo>
                  <a:lnTo>
                    <a:pt x="3450" y="10908"/>
                  </a:lnTo>
                  <a:lnTo>
                    <a:pt x="3514" y="10994"/>
                  </a:lnTo>
                  <a:lnTo>
                    <a:pt x="3580" y="11080"/>
                  </a:lnTo>
                  <a:lnTo>
                    <a:pt x="3647" y="11163"/>
                  </a:lnTo>
                  <a:lnTo>
                    <a:pt x="3716" y="11246"/>
                  </a:lnTo>
                  <a:lnTo>
                    <a:pt x="3786" y="11328"/>
                  </a:lnTo>
                  <a:lnTo>
                    <a:pt x="3859" y="11407"/>
                  </a:lnTo>
                  <a:lnTo>
                    <a:pt x="3932" y="11486"/>
                  </a:lnTo>
                  <a:lnTo>
                    <a:pt x="4008" y="11562"/>
                  </a:lnTo>
                  <a:lnTo>
                    <a:pt x="4085" y="11638"/>
                  </a:lnTo>
                  <a:lnTo>
                    <a:pt x="4164" y="11712"/>
                  </a:lnTo>
                  <a:lnTo>
                    <a:pt x="4244" y="11784"/>
                  </a:lnTo>
                  <a:lnTo>
                    <a:pt x="4324" y="11854"/>
                  </a:lnTo>
                  <a:lnTo>
                    <a:pt x="4407" y="11924"/>
                  </a:lnTo>
                  <a:lnTo>
                    <a:pt x="4492" y="11990"/>
                  </a:lnTo>
                  <a:lnTo>
                    <a:pt x="4577" y="12057"/>
                  </a:lnTo>
                  <a:lnTo>
                    <a:pt x="4664" y="12121"/>
                  </a:lnTo>
                  <a:lnTo>
                    <a:pt x="4752" y="12183"/>
                  </a:lnTo>
                  <a:lnTo>
                    <a:pt x="4842" y="12244"/>
                  </a:lnTo>
                  <a:lnTo>
                    <a:pt x="4932" y="12303"/>
                  </a:lnTo>
                  <a:lnTo>
                    <a:pt x="5024" y="12359"/>
                  </a:lnTo>
                  <a:lnTo>
                    <a:pt x="5118" y="12415"/>
                  </a:lnTo>
                  <a:lnTo>
                    <a:pt x="5212" y="12468"/>
                  </a:lnTo>
                  <a:lnTo>
                    <a:pt x="5306" y="12519"/>
                  </a:lnTo>
                  <a:lnTo>
                    <a:pt x="5403" y="12570"/>
                  </a:lnTo>
                  <a:lnTo>
                    <a:pt x="5502" y="12616"/>
                  </a:lnTo>
                  <a:lnTo>
                    <a:pt x="5600" y="12663"/>
                  </a:lnTo>
                  <a:lnTo>
                    <a:pt x="5701" y="12707"/>
                  </a:lnTo>
                  <a:lnTo>
                    <a:pt x="5801" y="12748"/>
                  </a:lnTo>
                  <a:lnTo>
                    <a:pt x="5903" y="12787"/>
                  </a:lnTo>
                  <a:lnTo>
                    <a:pt x="6007" y="12825"/>
                  </a:lnTo>
                  <a:lnTo>
                    <a:pt x="6110" y="12862"/>
                  </a:lnTo>
                  <a:lnTo>
                    <a:pt x="6216" y="12894"/>
                  </a:lnTo>
                  <a:lnTo>
                    <a:pt x="6321" y="12926"/>
                  </a:lnTo>
                  <a:lnTo>
                    <a:pt x="6427" y="12956"/>
                  </a:lnTo>
                  <a:lnTo>
                    <a:pt x="6535" y="12983"/>
                  </a:lnTo>
                  <a:lnTo>
                    <a:pt x="6644" y="13008"/>
                  </a:lnTo>
                  <a:lnTo>
                    <a:pt x="6753" y="13030"/>
                  </a:lnTo>
                  <a:lnTo>
                    <a:pt x="6863" y="13051"/>
                  </a:lnTo>
                  <a:lnTo>
                    <a:pt x="6974" y="13069"/>
                  </a:lnTo>
                  <a:lnTo>
                    <a:pt x="7086" y="13085"/>
                  </a:lnTo>
                  <a:lnTo>
                    <a:pt x="7086" y="11094"/>
                  </a:lnTo>
                  <a:lnTo>
                    <a:pt x="8487" y="11094"/>
                  </a:lnTo>
                  <a:lnTo>
                    <a:pt x="8487" y="13086"/>
                  </a:lnTo>
                  <a:lnTo>
                    <a:pt x="8487" y="13086"/>
                  </a:lnTo>
                  <a:lnTo>
                    <a:pt x="8600" y="13071"/>
                  </a:lnTo>
                  <a:lnTo>
                    <a:pt x="8710" y="13052"/>
                  </a:lnTo>
                  <a:lnTo>
                    <a:pt x="8820" y="13032"/>
                  </a:lnTo>
                  <a:lnTo>
                    <a:pt x="8929" y="13009"/>
                  </a:lnTo>
                  <a:lnTo>
                    <a:pt x="9038" y="12985"/>
                  </a:lnTo>
                  <a:lnTo>
                    <a:pt x="9146" y="12957"/>
                  </a:lnTo>
                  <a:lnTo>
                    <a:pt x="9253" y="12928"/>
                  </a:lnTo>
                  <a:lnTo>
                    <a:pt x="9359" y="12897"/>
                  </a:lnTo>
                  <a:lnTo>
                    <a:pt x="9465" y="12863"/>
                  </a:lnTo>
                  <a:lnTo>
                    <a:pt x="9568" y="12828"/>
                  </a:lnTo>
                  <a:lnTo>
                    <a:pt x="9671" y="12790"/>
                  </a:lnTo>
                  <a:lnTo>
                    <a:pt x="9773" y="12751"/>
                  </a:lnTo>
                  <a:lnTo>
                    <a:pt x="9875" y="12709"/>
                  </a:lnTo>
                  <a:lnTo>
                    <a:pt x="9975" y="12665"/>
                  </a:lnTo>
                  <a:lnTo>
                    <a:pt x="10074" y="12620"/>
                  </a:lnTo>
                  <a:lnTo>
                    <a:pt x="10172" y="12572"/>
                  </a:lnTo>
                  <a:lnTo>
                    <a:pt x="10269" y="12523"/>
                  </a:lnTo>
                  <a:lnTo>
                    <a:pt x="10365" y="12471"/>
                  </a:lnTo>
                  <a:lnTo>
                    <a:pt x="10460" y="12417"/>
                  </a:lnTo>
                  <a:lnTo>
                    <a:pt x="10553" y="12363"/>
                  </a:lnTo>
                  <a:lnTo>
                    <a:pt x="10645" y="12305"/>
                  </a:lnTo>
                  <a:lnTo>
                    <a:pt x="10735" y="12247"/>
                  </a:lnTo>
                  <a:lnTo>
                    <a:pt x="10825" y="12187"/>
                  </a:lnTo>
                  <a:lnTo>
                    <a:pt x="10913" y="12124"/>
                  </a:lnTo>
                  <a:lnTo>
                    <a:pt x="11001" y="12060"/>
                  </a:lnTo>
                  <a:lnTo>
                    <a:pt x="11085" y="11994"/>
                  </a:lnTo>
                  <a:lnTo>
                    <a:pt x="11170" y="11927"/>
                  </a:lnTo>
                  <a:lnTo>
                    <a:pt x="11253" y="11858"/>
                  </a:lnTo>
                  <a:lnTo>
                    <a:pt x="11335" y="11788"/>
                  </a:lnTo>
                  <a:lnTo>
                    <a:pt x="11414" y="11715"/>
                  </a:lnTo>
                  <a:lnTo>
                    <a:pt x="11493" y="11642"/>
                  </a:lnTo>
                  <a:lnTo>
                    <a:pt x="11570" y="11566"/>
                  </a:lnTo>
                  <a:lnTo>
                    <a:pt x="11646" y="11489"/>
                  </a:lnTo>
                  <a:lnTo>
                    <a:pt x="11720" y="11410"/>
                  </a:lnTo>
                  <a:lnTo>
                    <a:pt x="11792" y="11331"/>
                  </a:lnTo>
                  <a:lnTo>
                    <a:pt x="11862" y="11249"/>
                  </a:lnTo>
                  <a:lnTo>
                    <a:pt x="11932" y="11167"/>
                  </a:lnTo>
                  <a:lnTo>
                    <a:pt x="12000" y="11083"/>
                  </a:lnTo>
                  <a:lnTo>
                    <a:pt x="12065" y="10997"/>
                  </a:lnTo>
                  <a:lnTo>
                    <a:pt x="12129" y="10910"/>
                  </a:lnTo>
                  <a:lnTo>
                    <a:pt x="12192" y="10822"/>
                  </a:lnTo>
                  <a:lnTo>
                    <a:pt x="12253" y="10733"/>
                  </a:lnTo>
                  <a:lnTo>
                    <a:pt x="12312" y="10642"/>
                  </a:lnTo>
                  <a:lnTo>
                    <a:pt x="12369" y="10550"/>
                  </a:lnTo>
                  <a:lnTo>
                    <a:pt x="12424" y="10457"/>
                  </a:lnTo>
                  <a:lnTo>
                    <a:pt x="12477" y="10362"/>
                  </a:lnTo>
                  <a:lnTo>
                    <a:pt x="12529" y="10267"/>
                  </a:lnTo>
                  <a:lnTo>
                    <a:pt x="12579" y="10170"/>
                  </a:lnTo>
                  <a:lnTo>
                    <a:pt x="12627" y="10072"/>
                  </a:lnTo>
                  <a:lnTo>
                    <a:pt x="12672" y="9973"/>
                  </a:lnTo>
                  <a:lnTo>
                    <a:pt x="12716" y="9873"/>
                  </a:lnTo>
                  <a:lnTo>
                    <a:pt x="12758" y="9772"/>
                  </a:lnTo>
                  <a:lnTo>
                    <a:pt x="12798" y="9670"/>
                  </a:lnTo>
                  <a:lnTo>
                    <a:pt x="12836" y="9567"/>
                  </a:lnTo>
                  <a:lnTo>
                    <a:pt x="12871" y="9462"/>
                  </a:lnTo>
                  <a:lnTo>
                    <a:pt x="12905" y="9358"/>
                  </a:lnTo>
                  <a:lnTo>
                    <a:pt x="12937" y="9252"/>
                  </a:lnTo>
                  <a:lnTo>
                    <a:pt x="12966" y="9145"/>
                  </a:lnTo>
                  <a:lnTo>
                    <a:pt x="12993" y="9037"/>
                  </a:lnTo>
                  <a:lnTo>
                    <a:pt x="13018" y="8928"/>
                  </a:lnTo>
                  <a:lnTo>
                    <a:pt x="13041" y="8819"/>
                  </a:lnTo>
                  <a:lnTo>
                    <a:pt x="13061" y="8709"/>
                  </a:lnTo>
                  <a:lnTo>
                    <a:pt x="13080" y="8598"/>
                  </a:lnTo>
                  <a:lnTo>
                    <a:pt x="13097" y="8486"/>
                  </a:lnTo>
                  <a:lnTo>
                    <a:pt x="13097" y="848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706713" y="3109685"/>
            <a:ext cx="1634528" cy="566738"/>
            <a:chOff x="5706713" y="3478965"/>
            <a:chExt cx="1634528" cy="566738"/>
          </a:xfrm>
        </p:grpSpPr>
        <p:sp>
          <p:nvSpPr>
            <p:cNvPr id="35" name="五边形 34"/>
            <p:cNvSpPr/>
            <p:nvPr/>
          </p:nvSpPr>
          <p:spPr>
            <a:xfrm>
              <a:off x="5706713" y="3478965"/>
              <a:ext cx="1634528" cy="566738"/>
            </a:xfrm>
            <a:prstGeom prst="homePlat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407"/>
            <p:cNvSpPr>
              <a:spLocks noEditPoints="1"/>
            </p:cNvSpPr>
            <p:nvPr/>
          </p:nvSpPr>
          <p:spPr bwMode="auto">
            <a:xfrm>
              <a:off x="6772469" y="3641171"/>
              <a:ext cx="254074" cy="242326"/>
            </a:xfrm>
            <a:custGeom>
              <a:avLst/>
              <a:gdLst>
                <a:gd name="T0" fmla="*/ 10130 w 15489"/>
                <a:gd name="T1" fmla="*/ 4826 h 14773"/>
                <a:gd name="T2" fmla="*/ 7692 w 15489"/>
                <a:gd name="T3" fmla="*/ 0 h 14773"/>
                <a:gd name="T4" fmla="*/ 5344 w 15489"/>
                <a:gd name="T5" fmla="*/ 4870 h 14773"/>
                <a:gd name="T6" fmla="*/ 0 w 15489"/>
                <a:gd name="T7" fmla="*/ 5698 h 14773"/>
                <a:gd name="T8" fmla="*/ 3907 w 15489"/>
                <a:gd name="T9" fmla="*/ 9435 h 14773"/>
                <a:gd name="T10" fmla="*/ 3043 w 15489"/>
                <a:gd name="T11" fmla="*/ 14773 h 14773"/>
                <a:gd name="T12" fmla="*/ 7806 w 15489"/>
                <a:gd name="T13" fmla="*/ 12213 h 14773"/>
                <a:gd name="T14" fmla="*/ 12615 w 15489"/>
                <a:gd name="T15" fmla="*/ 14685 h 14773"/>
                <a:gd name="T16" fmla="*/ 11652 w 15489"/>
                <a:gd name="T17" fmla="*/ 9364 h 14773"/>
                <a:gd name="T18" fmla="*/ 15489 w 15489"/>
                <a:gd name="T19" fmla="*/ 5555 h 14773"/>
                <a:gd name="T20" fmla="*/ 10130 w 15489"/>
                <a:gd name="T21" fmla="*/ 4826 h 14773"/>
                <a:gd name="T22" fmla="*/ 10112 w 15489"/>
                <a:gd name="T23" fmla="*/ 11253 h 14773"/>
                <a:gd name="T24" fmla="*/ 7775 w 15489"/>
                <a:gd name="T25" fmla="*/ 10053 h 14773"/>
                <a:gd name="T26" fmla="*/ 5463 w 15489"/>
                <a:gd name="T27" fmla="*/ 11297 h 14773"/>
                <a:gd name="T28" fmla="*/ 5883 w 15489"/>
                <a:gd name="T29" fmla="*/ 8706 h 14773"/>
                <a:gd name="T30" fmla="*/ 3987 w 15489"/>
                <a:gd name="T31" fmla="*/ 6891 h 14773"/>
                <a:gd name="T32" fmla="*/ 6582 w 15489"/>
                <a:gd name="T33" fmla="*/ 6488 h 14773"/>
                <a:gd name="T34" fmla="*/ 7721 w 15489"/>
                <a:gd name="T35" fmla="*/ 4125 h 14773"/>
                <a:gd name="T36" fmla="*/ 8905 w 15489"/>
                <a:gd name="T37" fmla="*/ 6467 h 14773"/>
                <a:gd name="T38" fmla="*/ 11506 w 15489"/>
                <a:gd name="T39" fmla="*/ 6821 h 14773"/>
                <a:gd name="T40" fmla="*/ 9644 w 15489"/>
                <a:gd name="T41" fmla="*/ 8670 h 14773"/>
                <a:gd name="T42" fmla="*/ 10112 w 15489"/>
                <a:gd name="T43" fmla="*/ 11253 h 14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89" h="14773">
                  <a:moveTo>
                    <a:pt x="10130" y="4826"/>
                  </a:moveTo>
                  <a:lnTo>
                    <a:pt x="7692" y="0"/>
                  </a:lnTo>
                  <a:lnTo>
                    <a:pt x="5344" y="4870"/>
                  </a:lnTo>
                  <a:lnTo>
                    <a:pt x="0" y="5698"/>
                  </a:lnTo>
                  <a:lnTo>
                    <a:pt x="3907" y="9435"/>
                  </a:lnTo>
                  <a:lnTo>
                    <a:pt x="3043" y="14773"/>
                  </a:lnTo>
                  <a:lnTo>
                    <a:pt x="7806" y="12213"/>
                  </a:lnTo>
                  <a:lnTo>
                    <a:pt x="12615" y="14685"/>
                  </a:lnTo>
                  <a:lnTo>
                    <a:pt x="11652" y="9364"/>
                  </a:lnTo>
                  <a:lnTo>
                    <a:pt x="15489" y="5555"/>
                  </a:lnTo>
                  <a:lnTo>
                    <a:pt x="10130" y="4826"/>
                  </a:lnTo>
                  <a:close/>
                  <a:moveTo>
                    <a:pt x="10112" y="11253"/>
                  </a:moveTo>
                  <a:lnTo>
                    <a:pt x="7775" y="10053"/>
                  </a:lnTo>
                  <a:lnTo>
                    <a:pt x="5463" y="11297"/>
                  </a:lnTo>
                  <a:lnTo>
                    <a:pt x="5883" y="8706"/>
                  </a:lnTo>
                  <a:lnTo>
                    <a:pt x="3987" y="6891"/>
                  </a:lnTo>
                  <a:lnTo>
                    <a:pt x="6582" y="6488"/>
                  </a:lnTo>
                  <a:lnTo>
                    <a:pt x="7721" y="4125"/>
                  </a:lnTo>
                  <a:lnTo>
                    <a:pt x="8905" y="6467"/>
                  </a:lnTo>
                  <a:lnTo>
                    <a:pt x="11506" y="6821"/>
                  </a:lnTo>
                  <a:lnTo>
                    <a:pt x="9644" y="8670"/>
                  </a:lnTo>
                  <a:lnTo>
                    <a:pt x="10112" y="1125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4850759" y="3954316"/>
            <a:ext cx="1634528" cy="566738"/>
            <a:chOff x="4850759" y="4323596"/>
            <a:chExt cx="1634528" cy="566738"/>
          </a:xfrm>
        </p:grpSpPr>
        <p:sp>
          <p:nvSpPr>
            <p:cNvPr id="38" name="五边形 37"/>
            <p:cNvSpPr/>
            <p:nvPr/>
          </p:nvSpPr>
          <p:spPr>
            <a:xfrm flipH="1">
              <a:off x="4850759" y="4323596"/>
              <a:ext cx="1634528" cy="566738"/>
            </a:xfrm>
            <a:prstGeom prst="homePlat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377"/>
            <p:cNvSpPr>
              <a:spLocks noEditPoints="1"/>
            </p:cNvSpPr>
            <p:nvPr/>
          </p:nvSpPr>
          <p:spPr bwMode="auto">
            <a:xfrm>
              <a:off x="5171902" y="4485506"/>
              <a:ext cx="242920" cy="242918"/>
            </a:xfrm>
            <a:custGeom>
              <a:avLst/>
              <a:gdLst>
                <a:gd name="T0" fmla="*/ 8949 w 14809"/>
                <a:gd name="T1" fmla="*/ 14644 h 14806"/>
                <a:gd name="T2" fmla="*/ 10569 w 14809"/>
                <a:gd name="T3" fmla="*/ 14099 h 14806"/>
                <a:gd name="T4" fmla="*/ 12023 w 14809"/>
                <a:gd name="T5" fmla="*/ 13189 h 14806"/>
                <a:gd name="T6" fmla="*/ 13192 w 14809"/>
                <a:gd name="T7" fmla="*/ 12020 h 14806"/>
                <a:gd name="T8" fmla="*/ 14102 w 14809"/>
                <a:gd name="T9" fmla="*/ 10566 h 14806"/>
                <a:gd name="T10" fmla="*/ 14648 w 14809"/>
                <a:gd name="T11" fmla="*/ 8947 h 14806"/>
                <a:gd name="T12" fmla="*/ 14808 w 14809"/>
                <a:gd name="T13" fmla="*/ 7310 h 14806"/>
                <a:gd name="T14" fmla="*/ 14587 w 14809"/>
                <a:gd name="T15" fmla="*/ 5594 h 14806"/>
                <a:gd name="T16" fmla="*/ 13983 w 14809"/>
                <a:gd name="T17" fmla="*/ 3997 h 14806"/>
                <a:gd name="T18" fmla="*/ 13017 w 14809"/>
                <a:gd name="T19" fmla="*/ 2573 h 14806"/>
                <a:gd name="T20" fmla="*/ 11807 w 14809"/>
                <a:gd name="T21" fmla="*/ 1449 h 14806"/>
                <a:gd name="T22" fmla="*/ 10322 w 14809"/>
                <a:gd name="T23" fmla="*/ 594 h 14806"/>
                <a:gd name="T24" fmla="*/ 8682 w 14809"/>
                <a:gd name="T25" fmla="*/ 109 h 14806"/>
                <a:gd name="T26" fmla="*/ 7035 w 14809"/>
                <a:gd name="T27" fmla="*/ 9 h 14806"/>
                <a:gd name="T28" fmla="*/ 5334 w 14809"/>
                <a:gd name="T29" fmla="*/ 292 h 14806"/>
                <a:gd name="T30" fmla="*/ 3761 w 14809"/>
                <a:gd name="T31" fmla="*/ 954 h 14806"/>
                <a:gd name="T32" fmla="*/ 2369 w 14809"/>
                <a:gd name="T33" fmla="*/ 1975 h 14806"/>
                <a:gd name="T34" fmla="*/ 1291 w 14809"/>
                <a:gd name="T35" fmla="*/ 3223 h 14806"/>
                <a:gd name="T36" fmla="*/ 493 w 14809"/>
                <a:gd name="T37" fmla="*/ 4735 h 14806"/>
                <a:gd name="T38" fmla="*/ 68 w 14809"/>
                <a:gd name="T39" fmla="*/ 6395 h 14806"/>
                <a:gd name="T40" fmla="*/ 28 w 14809"/>
                <a:gd name="T41" fmla="*/ 8047 h 14806"/>
                <a:gd name="T42" fmla="*/ 372 w 14809"/>
                <a:gd name="T43" fmla="*/ 9730 h 14806"/>
                <a:gd name="T44" fmla="*/ 1094 w 14809"/>
                <a:gd name="T45" fmla="*/ 11279 h 14806"/>
                <a:gd name="T46" fmla="*/ 2169 w 14809"/>
                <a:gd name="T47" fmla="*/ 12637 h 14806"/>
                <a:gd name="T48" fmla="*/ 3451 w 14809"/>
                <a:gd name="T49" fmla="*/ 13665 h 14806"/>
                <a:gd name="T50" fmla="*/ 4990 w 14809"/>
                <a:gd name="T51" fmla="*/ 14404 h 14806"/>
                <a:gd name="T52" fmla="*/ 6669 w 14809"/>
                <a:gd name="T53" fmla="*/ 14769 h 14806"/>
                <a:gd name="T54" fmla="*/ 9934 w 14809"/>
                <a:gd name="T55" fmla="*/ 11021 h 14806"/>
                <a:gd name="T56" fmla="*/ 11163 w 14809"/>
                <a:gd name="T57" fmla="*/ 9720 h 14806"/>
                <a:gd name="T58" fmla="*/ 13310 w 14809"/>
                <a:gd name="T59" fmla="*/ 10969 h 14806"/>
                <a:gd name="T60" fmla="*/ 12464 w 14809"/>
                <a:gd name="T61" fmla="*/ 12091 h 14806"/>
                <a:gd name="T62" fmla="*/ 11411 w 14809"/>
                <a:gd name="T63" fmla="*/ 13018 h 14806"/>
                <a:gd name="T64" fmla="*/ 10513 w 14809"/>
                <a:gd name="T65" fmla="*/ 1242 h 14806"/>
                <a:gd name="T66" fmla="*/ 11696 w 14809"/>
                <a:gd name="T67" fmla="*/ 2002 h 14806"/>
                <a:gd name="T68" fmla="*/ 12697 w 14809"/>
                <a:gd name="T69" fmla="*/ 2977 h 14806"/>
                <a:gd name="T70" fmla="*/ 13484 w 14809"/>
                <a:gd name="T71" fmla="*/ 4138 h 14806"/>
                <a:gd name="T72" fmla="*/ 10881 w 14809"/>
                <a:gd name="T73" fmla="*/ 4681 h 14806"/>
                <a:gd name="T74" fmla="*/ 9521 w 14809"/>
                <a:gd name="T75" fmla="*/ 3526 h 14806"/>
                <a:gd name="T76" fmla="*/ 11081 w 14809"/>
                <a:gd name="T77" fmla="*/ 8747 h 14806"/>
                <a:gd name="T78" fmla="*/ 10104 w 14809"/>
                <a:gd name="T79" fmla="*/ 10235 h 14806"/>
                <a:gd name="T80" fmla="*/ 8568 w 14809"/>
                <a:gd name="T81" fmla="*/ 11140 h 14806"/>
                <a:gd name="T82" fmla="*/ 6808 w 14809"/>
                <a:gd name="T83" fmla="*/ 11271 h 14806"/>
                <a:gd name="T84" fmla="*/ 5140 w 14809"/>
                <a:gd name="T85" fmla="*/ 10594 h 14806"/>
                <a:gd name="T86" fmla="*/ 3962 w 14809"/>
                <a:gd name="T87" fmla="*/ 9267 h 14806"/>
                <a:gd name="T88" fmla="*/ 3490 w 14809"/>
                <a:gd name="T89" fmla="*/ 7503 h 14806"/>
                <a:gd name="T90" fmla="*/ 3835 w 14809"/>
                <a:gd name="T91" fmla="*/ 5793 h 14806"/>
                <a:gd name="T92" fmla="*/ 4916 w 14809"/>
                <a:gd name="T93" fmla="*/ 4383 h 14806"/>
                <a:gd name="T94" fmla="*/ 6521 w 14809"/>
                <a:gd name="T95" fmla="*/ 3588 h 14806"/>
                <a:gd name="T96" fmla="*/ 8288 w 14809"/>
                <a:gd name="T97" fmla="*/ 3588 h 14806"/>
                <a:gd name="T98" fmla="*/ 9894 w 14809"/>
                <a:gd name="T99" fmla="*/ 4383 h 14806"/>
                <a:gd name="T100" fmla="*/ 10973 w 14809"/>
                <a:gd name="T101" fmla="*/ 5793 h 14806"/>
                <a:gd name="T102" fmla="*/ 4361 w 14809"/>
                <a:gd name="T103" fmla="*/ 1210 h 14806"/>
                <a:gd name="T104" fmla="*/ 4174 w 14809"/>
                <a:gd name="T105" fmla="*/ 4394 h 14806"/>
                <a:gd name="T106" fmla="*/ 1189 w 14809"/>
                <a:gd name="T107" fmla="*/ 4404 h 14806"/>
                <a:gd name="T108" fmla="*/ 1927 w 14809"/>
                <a:gd name="T109" fmla="*/ 3208 h 14806"/>
                <a:gd name="T110" fmla="*/ 2887 w 14809"/>
                <a:gd name="T111" fmla="*/ 2191 h 14806"/>
                <a:gd name="T112" fmla="*/ 4033 w 14809"/>
                <a:gd name="T113" fmla="*/ 1382 h 14806"/>
                <a:gd name="T114" fmla="*/ 3917 w 14809"/>
                <a:gd name="T115" fmla="*/ 10109 h 14806"/>
                <a:gd name="T116" fmla="*/ 5278 w 14809"/>
                <a:gd name="T117" fmla="*/ 11272 h 14806"/>
                <a:gd name="T118" fmla="*/ 3397 w 14809"/>
                <a:gd name="T119" fmla="*/ 13018 h 14806"/>
                <a:gd name="T120" fmla="*/ 2344 w 14809"/>
                <a:gd name="T121" fmla="*/ 12091 h 14806"/>
                <a:gd name="T122" fmla="*/ 1498 w 14809"/>
                <a:gd name="T123" fmla="*/ 10969 h 14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809" h="14806">
                  <a:moveTo>
                    <a:pt x="7404" y="14806"/>
                  </a:moveTo>
                  <a:lnTo>
                    <a:pt x="7404" y="14806"/>
                  </a:lnTo>
                  <a:lnTo>
                    <a:pt x="7497" y="14804"/>
                  </a:lnTo>
                  <a:lnTo>
                    <a:pt x="7589" y="14803"/>
                  </a:lnTo>
                  <a:lnTo>
                    <a:pt x="7681" y="14801"/>
                  </a:lnTo>
                  <a:lnTo>
                    <a:pt x="7774" y="14795"/>
                  </a:lnTo>
                  <a:lnTo>
                    <a:pt x="7865" y="14790"/>
                  </a:lnTo>
                  <a:lnTo>
                    <a:pt x="7957" y="14785"/>
                  </a:lnTo>
                  <a:lnTo>
                    <a:pt x="8049" y="14778"/>
                  </a:lnTo>
                  <a:lnTo>
                    <a:pt x="8139" y="14769"/>
                  </a:lnTo>
                  <a:lnTo>
                    <a:pt x="8230" y="14760"/>
                  </a:lnTo>
                  <a:lnTo>
                    <a:pt x="8321" y="14749"/>
                  </a:lnTo>
                  <a:lnTo>
                    <a:pt x="8411" y="14738"/>
                  </a:lnTo>
                  <a:lnTo>
                    <a:pt x="8502" y="14725"/>
                  </a:lnTo>
                  <a:lnTo>
                    <a:pt x="8592" y="14711"/>
                  </a:lnTo>
                  <a:lnTo>
                    <a:pt x="8682" y="14696"/>
                  </a:lnTo>
                  <a:lnTo>
                    <a:pt x="8770" y="14680"/>
                  </a:lnTo>
                  <a:lnTo>
                    <a:pt x="8860" y="14663"/>
                  </a:lnTo>
                  <a:lnTo>
                    <a:pt x="8949" y="14644"/>
                  </a:lnTo>
                  <a:lnTo>
                    <a:pt x="9037" y="14626"/>
                  </a:lnTo>
                  <a:lnTo>
                    <a:pt x="9125" y="14605"/>
                  </a:lnTo>
                  <a:lnTo>
                    <a:pt x="9214" y="14584"/>
                  </a:lnTo>
                  <a:lnTo>
                    <a:pt x="9301" y="14561"/>
                  </a:lnTo>
                  <a:lnTo>
                    <a:pt x="9387" y="14537"/>
                  </a:lnTo>
                  <a:lnTo>
                    <a:pt x="9474" y="14513"/>
                  </a:lnTo>
                  <a:lnTo>
                    <a:pt x="9561" y="14487"/>
                  </a:lnTo>
                  <a:lnTo>
                    <a:pt x="9647" y="14461"/>
                  </a:lnTo>
                  <a:lnTo>
                    <a:pt x="9732" y="14433"/>
                  </a:lnTo>
                  <a:lnTo>
                    <a:pt x="9818" y="14404"/>
                  </a:lnTo>
                  <a:lnTo>
                    <a:pt x="9904" y="14375"/>
                  </a:lnTo>
                  <a:lnTo>
                    <a:pt x="9988" y="14343"/>
                  </a:lnTo>
                  <a:lnTo>
                    <a:pt x="10072" y="14312"/>
                  </a:lnTo>
                  <a:lnTo>
                    <a:pt x="10156" y="14279"/>
                  </a:lnTo>
                  <a:lnTo>
                    <a:pt x="10239" y="14245"/>
                  </a:lnTo>
                  <a:lnTo>
                    <a:pt x="10322" y="14210"/>
                  </a:lnTo>
                  <a:lnTo>
                    <a:pt x="10405" y="14175"/>
                  </a:lnTo>
                  <a:lnTo>
                    <a:pt x="10487" y="14137"/>
                  </a:lnTo>
                  <a:lnTo>
                    <a:pt x="10569" y="14099"/>
                  </a:lnTo>
                  <a:lnTo>
                    <a:pt x="10649" y="14060"/>
                  </a:lnTo>
                  <a:lnTo>
                    <a:pt x="10730" y="14020"/>
                  </a:lnTo>
                  <a:lnTo>
                    <a:pt x="10810" y="13980"/>
                  </a:lnTo>
                  <a:lnTo>
                    <a:pt x="10890" y="13937"/>
                  </a:lnTo>
                  <a:lnTo>
                    <a:pt x="10969" y="13894"/>
                  </a:lnTo>
                  <a:lnTo>
                    <a:pt x="11048" y="13850"/>
                  </a:lnTo>
                  <a:lnTo>
                    <a:pt x="11127" y="13805"/>
                  </a:lnTo>
                  <a:lnTo>
                    <a:pt x="11205" y="13759"/>
                  </a:lnTo>
                  <a:lnTo>
                    <a:pt x="11281" y="13713"/>
                  </a:lnTo>
                  <a:lnTo>
                    <a:pt x="11358" y="13665"/>
                  </a:lnTo>
                  <a:lnTo>
                    <a:pt x="11434" y="13616"/>
                  </a:lnTo>
                  <a:lnTo>
                    <a:pt x="11509" y="13565"/>
                  </a:lnTo>
                  <a:lnTo>
                    <a:pt x="11585" y="13515"/>
                  </a:lnTo>
                  <a:lnTo>
                    <a:pt x="11659" y="13462"/>
                  </a:lnTo>
                  <a:lnTo>
                    <a:pt x="11734" y="13409"/>
                  </a:lnTo>
                  <a:lnTo>
                    <a:pt x="11807" y="13356"/>
                  </a:lnTo>
                  <a:lnTo>
                    <a:pt x="11880" y="13301"/>
                  </a:lnTo>
                  <a:lnTo>
                    <a:pt x="11951" y="13246"/>
                  </a:lnTo>
                  <a:lnTo>
                    <a:pt x="12023" y="13189"/>
                  </a:lnTo>
                  <a:lnTo>
                    <a:pt x="12094" y="13131"/>
                  </a:lnTo>
                  <a:lnTo>
                    <a:pt x="12164" y="13073"/>
                  </a:lnTo>
                  <a:lnTo>
                    <a:pt x="12235" y="13014"/>
                  </a:lnTo>
                  <a:lnTo>
                    <a:pt x="12304" y="12953"/>
                  </a:lnTo>
                  <a:lnTo>
                    <a:pt x="12372" y="12892"/>
                  </a:lnTo>
                  <a:lnTo>
                    <a:pt x="12440" y="12829"/>
                  </a:lnTo>
                  <a:lnTo>
                    <a:pt x="12507" y="12766"/>
                  </a:lnTo>
                  <a:lnTo>
                    <a:pt x="12573" y="12702"/>
                  </a:lnTo>
                  <a:lnTo>
                    <a:pt x="12640" y="12637"/>
                  </a:lnTo>
                  <a:lnTo>
                    <a:pt x="12640" y="12637"/>
                  </a:lnTo>
                  <a:lnTo>
                    <a:pt x="12704" y="12571"/>
                  </a:lnTo>
                  <a:lnTo>
                    <a:pt x="12769" y="12504"/>
                  </a:lnTo>
                  <a:lnTo>
                    <a:pt x="12832" y="12437"/>
                  </a:lnTo>
                  <a:lnTo>
                    <a:pt x="12895" y="12369"/>
                  </a:lnTo>
                  <a:lnTo>
                    <a:pt x="12956" y="12301"/>
                  </a:lnTo>
                  <a:lnTo>
                    <a:pt x="13017" y="12232"/>
                  </a:lnTo>
                  <a:lnTo>
                    <a:pt x="13076" y="12161"/>
                  </a:lnTo>
                  <a:lnTo>
                    <a:pt x="13134" y="12091"/>
                  </a:lnTo>
                  <a:lnTo>
                    <a:pt x="13192" y="12020"/>
                  </a:lnTo>
                  <a:lnTo>
                    <a:pt x="13248" y="11949"/>
                  </a:lnTo>
                  <a:lnTo>
                    <a:pt x="13304" y="11877"/>
                  </a:lnTo>
                  <a:lnTo>
                    <a:pt x="13359" y="11804"/>
                  </a:lnTo>
                  <a:lnTo>
                    <a:pt x="13412" y="11731"/>
                  </a:lnTo>
                  <a:lnTo>
                    <a:pt x="13465" y="11657"/>
                  </a:lnTo>
                  <a:lnTo>
                    <a:pt x="13518" y="11582"/>
                  </a:lnTo>
                  <a:lnTo>
                    <a:pt x="13568" y="11507"/>
                  </a:lnTo>
                  <a:lnTo>
                    <a:pt x="13619" y="11431"/>
                  </a:lnTo>
                  <a:lnTo>
                    <a:pt x="13668" y="11356"/>
                  </a:lnTo>
                  <a:lnTo>
                    <a:pt x="13716" y="11279"/>
                  </a:lnTo>
                  <a:lnTo>
                    <a:pt x="13762" y="11202"/>
                  </a:lnTo>
                  <a:lnTo>
                    <a:pt x="13808" y="11124"/>
                  </a:lnTo>
                  <a:lnTo>
                    <a:pt x="13853" y="11046"/>
                  </a:lnTo>
                  <a:lnTo>
                    <a:pt x="13897" y="10967"/>
                  </a:lnTo>
                  <a:lnTo>
                    <a:pt x="13940" y="10887"/>
                  </a:lnTo>
                  <a:lnTo>
                    <a:pt x="13983" y="10808"/>
                  </a:lnTo>
                  <a:lnTo>
                    <a:pt x="14023" y="10727"/>
                  </a:lnTo>
                  <a:lnTo>
                    <a:pt x="14063" y="10647"/>
                  </a:lnTo>
                  <a:lnTo>
                    <a:pt x="14102" y="10566"/>
                  </a:lnTo>
                  <a:lnTo>
                    <a:pt x="14140" y="10484"/>
                  </a:lnTo>
                  <a:lnTo>
                    <a:pt x="14178" y="10402"/>
                  </a:lnTo>
                  <a:lnTo>
                    <a:pt x="14213" y="10319"/>
                  </a:lnTo>
                  <a:lnTo>
                    <a:pt x="14248" y="10236"/>
                  </a:lnTo>
                  <a:lnTo>
                    <a:pt x="14282" y="10153"/>
                  </a:lnTo>
                  <a:lnTo>
                    <a:pt x="14315" y="10070"/>
                  </a:lnTo>
                  <a:lnTo>
                    <a:pt x="14347" y="9986"/>
                  </a:lnTo>
                  <a:lnTo>
                    <a:pt x="14378" y="9901"/>
                  </a:lnTo>
                  <a:lnTo>
                    <a:pt x="14407" y="9816"/>
                  </a:lnTo>
                  <a:lnTo>
                    <a:pt x="14436" y="9730"/>
                  </a:lnTo>
                  <a:lnTo>
                    <a:pt x="14464" y="9644"/>
                  </a:lnTo>
                  <a:lnTo>
                    <a:pt x="14490" y="9559"/>
                  </a:lnTo>
                  <a:lnTo>
                    <a:pt x="14517" y="9472"/>
                  </a:lnTo>
                  <a:lnTo>
                    <a:pt x="14541" y="9385"/>
                  </a:lnTo>
                  <a:lnTo>
                    <a:pt x="14564" y="9298"/>
                  </a:lnTo>
                  <a:lnTo>
                    <a:pt x="14587" y="9211"/>
                  </a:lnTo>
                  <a:lnTo>
                    <a:pt x="14609" y="9123"/>
                  </a:lnTo>
                  <a:lnTo>
                    <a:pt x="14629" y="9035"/>
                  </a:lnTo>
                  <a:lnTo>
                    <a:pt x="14648" y="8947"/>
                  </a:lnTo>
                  <a:lnTo>
                    <a:pt x="14666" y="8858"/>
                  </a:lnTo>
                  <a:lnTo>
                    <a:pt x="14683" y="8768"/>
                  </a:lnTo>
                  <a:lnTo>
                    <a:pt x="14699" y="8679"/>
                  </a:lnTo>
                  <a:lnTo>
                    <a:pt x="14714" y="8589"/>
                  </a:lnTo>
                  <a:lnTo>
                    <a:pt x="14728" y="8500"/>
                  </a:lnTo>
                  <a:lnTo>
                    <a:pt x="14741" y="8409"/>
                  </a:lnTo>
                  <a:lnTo>
                    <a:pt x="14752" y="8319"/>
                  </a:lnTo>
                  <a:lnTo>
                    <a:pt x="14763" y="8228"/>
                  </a:lnTo>
                  <a:lnTo>
                    <a:pt x="14772" y="8137"/>
                  </a:lnTo>
                  <a:lnTo>
                    <a:pt x="14781" y="8047"/>
                  </a:lnTo>
                  <a:lnTo>
                    <a:pt x="14789" y="7955"/>
                  </a:lnTo>
                  <a:lnTo>
                    <a:pt x="14794" y="7863"/>
                  </a:lnTo>
                  <a:lnTo>
                    <a:pt x="14799" y="7771"/>
                  </a:lnTo>
                  <a:lnTo>
                    <a:pt x="14804" y="7679"/>
                  </a:lnTo>
                  <a:lnTo>
                    <a:pt x="14806" y="7587"/>
                  </a:lnTo>
                  <a:lnTo>
                    <a:pt x="14808" y="7495"/>
                  </a:lnTo>
                  <a:lnTo>
                    <a:pt x="14809" y="7402"/>
                  </a:lnTo>
                  <a:lnTo>
                    <a:pt x="14809" y="7402"/>
                  </a:lnTo>
                  <a:lnTo>
                    <a:pt x="14808" y="7310"/>
                  </a:lnTo>
                  <a:lnTo>
                    <a:pt x="14806" y="7217"/>
                  </a:lnTo>
                  <a:lnTo>
                    <a:pt x="14804" y="7125"/>
                  </a:lnTo>
                  <a:lnTo>
                    <a:pt x="14799" y="7033"/>
                  </a:lnTo>
                  <a:lnTo>
                    <a:pt x="14794" y="6941"/>
                  </a:lnTo>
                  <a:lnTo>
                    <a:pt x="14789" y="6849"/>
                  </a:lnTo>
                  <a:lnTo>
                    <a:pt x="14781" y="6759"/>
                  </a:lnTo>
                  <a:lnTo>
                    <a:pt x="14772" y="6667"/>
                  </a:lnTo>
                  <a:lnTo>
                    <a:pt x="14763" y="6576"/>
                  </a:lnTo>
                  <a:lnTo>
                    <a:pt x="14752" y="6485"/>
                  </a:lnTo>
                  <a:lnTo>
                    <a:pt x="14741" y="6395"/>
                  </a:lnTo>
                  <a:lnTo>
                    <a:pt x="14728" y="6305"/>
                  </a:lnTo>
                  <a:lnTo>
                    <a:pt x="14714" y="6215"/>
                  </a:lnTo>
                  <a:lnTo>
                    <a:pt x="14699" y="6125"/>
                  </a:lnTo>
                  <a:lnTo>
                    <a:pt x="14683" y="6036"/>
                  </a:lnTo>
                  <a:lnTo>
                    <a:pt x="14666" y="5946"/>
                  </a:lnTo>
                  <a:lnTo>
                    <a:pt x="14648" y="5858"/>
                  </a:lnTo>
                  <a:lnTo>
                    <a:pt x="14629" y="5770"/>
                  </a:lnTo>
                  <a:lnTo>
                    <a:pt x="14609" y="5682"/>
                  </a:lnTo>
                  <a:lnTo>
                    <a:pt x="14587" y="5594"/>
                  </a:lnTo>
                  <a:lnTo>
                    <a:pt x="14564" y="5506"/>
                  </a:lnTo>
                  <a:lnTo>
                    <a:pt x="14541" y="5419"/>
                  </a:lnTo>
                  <a:lnTo>
                    <a:pt x="14517" y="5332"/>
                  </a:lnTo>
                  <a:lnTo>
                    <a:pt x="14490" y="5246"/>
                  </a:lnTo>
                  <a:lnTo>
                    <a:pt x="14464" y="5160"/>
                  </a:lnTo>
                  <a:lnTo>
                    <a:pt x="14436" y="5074"/>
                  </a:lnTo>
                  <a:lnTo>
                    <a:pt x="14407" y="4988"/>
                  </a:lnTo>
                  <a:lnTo>
                    <a:pt x="14378" y="4904"/>
                  </a:lnTo>
                  <a:lnTo>
                    <a:pt x="14347" y="4820"/>
                  </a:lnTo>
                  <a:lnTo>
                    <a:pt x="14315" y="4735"/>
                  </a:lnTo>
                  <a:lnTo>
                    <a:pt x="14282" y="4651"/>
                  </a:lnTo>
                  <a:lnTo>
                    <a:pt x="14248" y="4568"/>
                  </a:lnTo>
                  <a:lnTo>
                    <a:pt x="14213" y="4485"/>
                  </a:lnTo>
                  <a:lnTo>
                    <a:pt x="14178" y="4403"/>
                  </a:lnTo>
                  <a:lnTo>
                    <a:pt x="14140" y="4321"/>
                  </a:lnTo>
                  <a:lnTo>
                    <a:pt x="14102" y="4239"/>
                  </a:lnTo>
                  <a:lnTo>
                    <a:pt x="14063" y="4157"/>
                  </a:lnTo>
                  <a:lnTo>
                    <a:pt x="14023" y="4077"/>
                  </a:lnTo>
                  <a:lnTo>
                    <a:pt x="13983" y="3997"/>
                  </a:lnTo>
                  <a:lnTo>
                    <a:pt x="13940" y="3917"/>
                  </a:lnTo>
                  <a:lnTo>
                    <a:pt x="13897" y="3837"/>
                  </a:lnTo>
                  <a:lnTo>
                    <a:pt x="13853" y="3759"/>
                  </a:lnTo>
                  <a:lnTo>
                    <a:pt x="13808" y="3681"/>
                  </a:lnTo>
                  <a:lnTo>
                    <a:pt x="13762" y="3603"/>
                  </a:lnTo>
                  <a:lnTo>
                    <a:pt x="13716" y="3526"/>
                  </a:lnTo>
                  <a:lnTo>
                    <a:pt x="13668" y="3450"/>
                  </a:lnTo>
                  <a:lnTo>
                    <a:pt x="13619" y="3373"/>
                  </a:lnTo>
                  <a:lnTo>
                    <a:pt x="13568" y="3297"/>
                  </a:lnTo>
                  <a:lnTo>
                    <a:pt x="13518" y="3223"/>
                  </a:lnTo>
                  <a:lnTo>
                    <a:pt x="13465" y="3147"/>
                  </a:lnTo>
                  <a:lnTo>
                    <a:pt x="13412" y="3074"/>
                  </a:lnTo>
                  <a:lnTo>
                    <a:pt x="13359" y="3000"/>
                  </a:lnTo>
                  <a:lnTo>
                    <a:pt x="13304" y="2928"/>
                  </a:lnTo>
                  <a:lnTo>
                    <a:pt x="13248" y="2855"/>
                  </a:lnTo>
                  <a:lnTo>
                    <a:pt x="13192" y="2784"/>
                  </a:lnTo>
                  <a:lnTo>
                    <a:pt x="13134" y="2713"/>
                  </a:lnTo>
                  <a:lnTo>
                    <a:pt x="13076" y="2643"/>
                  </a:lnTo>
                  <a:lnTo>
                    <a:pt x="13017" y="2573"/>
                  </a:lnTo>
                  <a:lnTo>
                    <a:pt x="12956" y="2504"/>
                  </a:lnTo>
                  <a:lnTo>
                    <a:pt x="12895" y="2435"/>
                  </a:lnTo>
                  <a:lnTo>
                    <a:pt x="12832" y="2368"/>
                  </a:lnTo>
                  <a:lnTo>
                    <a:pt x="12769" y="2300"/>
                  </a:lnTo>
                  <a:lnTo>
                    <a:pt x="12704" y="2233"/>
                  </a:lnTo>
                  <a:lnTo>
                    <a:pt x="12640" y="2168"/>
                  </a:lnTo>
                  <a:lnTo>
                    <a:pt x="12640" y="2168"/>
                  </a:lnTo>
                  <a:lnTo>
                    <a:pt x="12573" y="2102"/>
                  </a:lnTo>
                  <a:lnTo>
                    <a:pt x="12507" y="2038"/>
                  </a:lnTo>
                  <a:lnTo>
                    <a:pt x="12440" y="1975"/>
                  </a:lnTo>
                  <a:lnTo>
                    <a:pt x="12372" y="1914"/>
                  </a:lnTo>
                  <a:lnTo>
                    <a:pt x="12304" y="1852"/>
                  </a:lnTo>
                  <a:lnTo>
                    <a:pt x="12235" y="1791"/>
                  </a:lnTo>
                  <a:lnTo>
                    <a:pt x="12164" y="1732"/>
                  </a:lnTo>
                  <a:lnTo>
                    <a:pt x="12094" y="1673"/>
                  </a:lnTo>
                  <a:lnTo>
                    <a:pt x="12023" y="1615"/>
                  </a:lnTo>
                  <a:lnTo>
                    <a:pt x="11951" y="1558"/>
                  </a:lnTo>
                  <a:lnTo>
                    <a:pt x="11880" y="1503"/>
                  </a:lnTo>
                  <a:lnTo>
                    <a:pt x="11807" y="1449"/>
                  </a:lnTo>
                  <a:lnTo>
                    <a:pt x="11734" y="1395"/>
                  </a:lnTo>
                  <a:lnTo>
                    <a:pt x="11659" y="1342"/>
                  </a:lnTo>
                  <a:lnTo>
                    <a:pt x="11585" y="1290"/>
                  </a:lnTo>
                  <a:lnTo>
                    <a:pt x="11509" y="1239"/>
                  </a:lnTo>
                  <a:lnTo>
                    <a:pt x="11434" y="1190"/>
                  </a:lnTo>
                  <a:lnTo>
                    <a:pt x="11358" y="1140"/>
                  </a:lnTo>
                  <a:lnTo>
                    <a:pt x="11281" y="1093"/>
                  </a:lnTo>
                  <a:lnTo>
                    <a:pt x="11205" y="1046"/>
                  </a:lnTo>
                  <a:lnTo>
                    <a:pt x="11127" y="999"/>
                  </a:lnTo>
                  <a:lnTo>
                    <a:pt x="11048" y="954"/>
                  </a:lnTo>
                  <a:lnTo>
                    <a:pt x="10969" y="910"/>
                  </a:lnTo>
                  <a:lnTo>
                    <a:pt x="10890" y="867"/>
                  </a:lnTo>
                  <a:lnTo>
                    <a:pt x="10810" y="826"/>
                  </a:lnTo>
                  <a:lnTo>
                    <a:pt x="10730" y="784"/>
                  </a:lnTo>
                  <a:lnTo>
                    <a:pt x="10649" y="744"/>
                  </a:lnTo>
                  <a:lnTo>
                    <a:pt x="10569" y="705"/>
                  </a:lnTo>
                  <a:lnTo>
                    <a:pt x="10487" y="667"/>
                  </a:lnTo>
                  <a:lnTo>
                    <a:pt x="10405" y="631"/>
                  </a:lnTo>
                  <a:lnTo>
                    <a:pt x="10322" y="594"/>
                  </a:lnTo>
                  <a:lnTo>
                    <a:pt x="10239" y="560"/>
                  </a:lnTo>
                  <a:lnTo>
                    <a:pt x="10156" y="526"/>
                  </a:lnTo>
                  <a:lnTo>
                    <a:pt x="10072" y="493"/>
                  </a:lnTo>
                  <a:lnTo>
                    <a:pt x="9988" y="461"/>
                  </a:lnTo>
                  <a:lnTo>
                    <a:pt x="9904" y="430"/>
                  </a:lnTo>
                  <a:lnTo>
                    <a:pt x="9818" y="400"/>
                  </a:lnTo>
                  <a:lnTo>
                    <a:pt x="9732" y="371"/>
                  </a:lnTo>
                  <a:lnTo>
                    <a:pt x="9647" y="343"/>
                  </a:lnTo>
                  <a:lnTo>
                    <a:pt x="9561" y="317"/>
                  </a:lnTo>
                  <a:lnTo>
                    <a:pt x="9474" y="292"/>
                  </a:lnTo>
                  <a:lnTo>
                    <a:pt x="9387" y="267"/>
                  </a:lnTo>
                  <a:lnTo>
                    <a:pt x="9301" y="244"/>
                  </a:lnTo>
                  <a:lnTo>
                    <a:pt x="9214" y="221"/>
                  </a:lnTo>
                  <a:lnTo>
                    <a:pt x="9125" y="200"/>
                  </a:lnTo>
                  <a:lnTo>
                    <a:pt x="9037" y="180"/>
                  </a:lnTo>
                  <a:lnTo>
                    <a:pt x="8949" y="160"/>
                  </a:lnTo>
                  <a:lnTo>
                    <a:pt x="8860" y="142"/>
                  </a:lnTo>
                  <a:lnTo>
                    <a:pt x="8770" y="124"/>
                  </a:lnTo>
                  <a:lnTo>
                    <a:pt x="8682" y="109"/>
                  </a:lnTo>
                  <a:lnTo>
                    <a:pt x="8592" y="94"/>
                  </a:lnTo>
                  <a:lnTo>
                    <a:pt x="8502" y="80"/>
                  </a:lnTo>
                  <a:lnTo>
                    <a:pt x="8411" y="68"/>
                  </a:lnTo>
                  <a:lnTo>
                    <a:pt x="8321" y="55"/>
                  </a:lnTo>
                  <a:lnTo>
                    <a:pt x="8230" y="45"/>
                  </a:lnTo>
                  <a:lnTo>
                    <a:pt x="8139" y="35"/>
                  </a:lnTo>
                  <a:lnTo>
                    <a:pt x="8049" y="27"/>
                  </a:lnTo>
                  <a:lnTo>
                    <a:pt x="7957" y="20"/>
                  </a:lnTo>
                  <a:lnTo>
                    <a:pt x="7865" y="14"/>
                  </a:lnTo>
                  <a:lnTo>
                    <a:pt x="7774" y="9"/>
                  </a:lnTo>
                  <a:lnTo>
                    <a:pt x="7681" y="5"/>
                  </a:lnTo>
                  <a:lnTo>
                    <a:pt x="7589" y="2"/>
                  </a:lnTo>
                  <a:lnTo>
                    <a:pt x="7497" y="0"/>
                  </a:lnTo>
                  <a:lnTo>
                    <a:pt x="7404" y="0"/>
                  </a:lnTo>
                  <a:lnTo>
                    <a:pt x="7404" y="0"/>
                  </a:lnTo>
                  <a:lnTo>
                    <a:pt x="7312" y="0"/>
                  </a:lnTo>
                  <a:lnTo>
                    <a:pt x="7219" y="2"/>
                  </a:lnTo>
                  <a:lnTo>
                    <a:pt x="7127" y="5"/>
                  </a:lnTo>
                  <a:lnTo>
                    <a:pt x="7035" y="9"/>
                  </a:lnTo>
                  <a:lnTo>
                    <a:pt x="6943" y="14"/>
                  </a:lnTo>
                  <a:lnTo>
                    <a:pt x="6851" y="20"/>
                  </a:lnTo>
                  <a:lnTo>
                    <a:pt x="6760" y="27"/>
                  </a:lnTo>
                  <a:lnTo>
                    <a:pt x="6669" y="35"/>
                  </a:lnTo>
                  <a:lnTo>
                    <a:pt x="6578" y="45"/>
                  </a:lnTo>
                  <a:lnTo>
                    <a:pt x="6487" y="55"/>
                  </a:lnTo>
                  <a:lnTo>
                    <a:pt x="6397" y="68"/>
                  </a:lnTo>
                  <a:lnTo>
                    <a:pt x="6307" y="80"/>
                  </a:lnTo>
                  <a:lnTo>
                    <a:pt x="6216" y="94"/>
                  </a:lnTo>
                  <a:lnTo>
                    <a:pt x="6127" y="109"/>
                  </a:lnTo>
                  <a:lnTo>
                    <a:pt x="6038" y="124"/>
                  </a:lnTo>
                  <a:lnTo>
                    <a:pt x="5948" y="142"/>
                  </a:lnTo>
                  <a:lnTo>
                    <a:pt x="5860" y="160"/>
                  </a:lnTo>
                  <a:lnTo>
                    <a:pt x="5772" y="180"/>
                  </a:lnTo>
                  <a:lnTo>
                    <a:pt x="5684" y="200"/>
                  </a:lnTo>
                  <a:lnTo>
                    <a:pt x="5596" y="221"/>
                  </a:lnTo>
                  <a:lnTo>
                    <a:pt x="5507" y="244"/>
                  </a:lnTo>
                  <a:lnTo>
                    <a:pt x="5421" y="267"/>
                  </a:lnTo>
                  <a:lnTo>
                    <a:pt x="5334" y="292"/>
                  </a:lnTo>
                  <a:lnTo>
                    <a:pt x="5248" y="317"/>
                  </a:lnTo>
                  <a:lnTo>
                    <a:pt x="5161" y="343"/>
                  </a:lnTo>
                  <a:lnTo>
                    <a:pt x="5076" y="371"/>
                  </a:lnTo>
                  <a:lnTo>
                    <a:pt x="4990" y="400"/>
                  </a:lnTo>
                  <a:lnTo>
                    <a:pt x="4906" y="430"/>
                  </a:lnTo>
                  <a:lnTo>
                    <a:pt x="4821" y="461"/>
                  </a:lnTo>
                  <a:lnTo>
                    <a:pt x="4737" y="493"/>
                  </a:lnTo>
                  <a:lnTo>
                    <a:pt x="4652" y="526"/>
                  </a:lnTo>
                  <a:lnTo>
                    <a:pt x="4569" y="560"/>
                  </a:lnTo>
                  <a:lnTo>
                    <a:pt x="4486" y="594"/>
                  </a:lnTo>
                  <a:lnTo>
                    <a:pt x="4404" y="631"/>
                  </a:lnTo>
                  <a:lnTo>
                    <a:pt x="4322" y="667"/>
                  </a:lnTo>
                  <a:lnTo>
                    <a:pt x="4241" y="705"/>
                  </a:lnTo>
                  <a:lnTo>
                    <a:pt x="4159" y="744"/>
                  </a:lnTo>
                  <a:lnTo>
                    <a:pt x="4078" y="784"/>
                  </a:lnTo>
                  <a:lnTo>
                    <a:pt x="3999" y="826"/>
                  </a:lnTo>
                  <a:lnTo>
                    <a:pt x="3918" y="867"/>
                  </a:lnTo>
                  <a:lnTo>
                    <a:pt x="3839" y="910"/>
                  </a:lnTo>
                  <a:lnTo>
                    <a:pt x="3761" y="954"/>
                  </a:lnTo>
                  <a:lnTo>
                    <a:pt x="3683" y="999"/>
                  </a:lnTo>
                  <a:lnTo>
                    <a:pt x="3605" y="1046"/>
                  </a:lnTo>
                  <a:lnTo>
                    <a:pt x="3528" y="1093"/>
                  </a:lnTo>
                  <a:lnTo>
                    <a:pt x="3451" y="1140"/>
                  </a:lnTo>
                  <a:lnTo>
                    <a:pt x="3374" y="1190"/>
                  </a:lnTo>
                  <a:lnTo>
                    <a:pt x="3299" y="1239"/>
                  </a:lnTo>
                  <a:lnTo>
                    <a:pt x="3224" y="1290"/>
                  </a:lnTo>
                  <a:lnTo>
                    <a:pt x="3149" y="1342"/>
                  </a:lnTo>
                  <a:lnTo>
                    <a:pt x="3076" y="1395"/>
                  </a:lnTo>
                  <a:lnTo>
                    <a:pt x="3001" y="1449"/>
                  </a:lnTo>
                  <a:lnTo>
                    <a:pt x="2930" y="1503"/>
                  </a:lnTo>
                  <a:lnTo>
                    <a:pt x="2857" y="1558"/>
                  </a:lnTo>
                  <a:lnTo>
                    <a:pt x="2785" y="1615"/>
                  </a:lnTo>
                  <a:lnTo>
                    <a:pt x="2714" y="1673"/>
                  </a:lnTo>
                  <a:lnTo>
                    <a:pt x="2644" y="1732"/>
                  </a:lnTo>
                  <a:lnTo>
                    <a:pt x="2575" y="1791"/>
                  </a:lnTo>
                  <a:lnTo>
                    <a:pt x="2505" y="1852"/>
                  </a:lnTo>
                  <a:lnTo>
                    <a:pt x="2436" y="1914"/>
                  </a:lnTo>
                  <a:lnTo>
                    <a:pt x="2369" y="1975"/>
                  </a:lnTo>
                  <a:lnTo>
                    <a:pt x="2301" y="2038"/>
                  </a:lnTo>
                  <a:lnTo>
                    <a:pt x="2235" y="2102"/>
                  </a:lnTo>
                  <a:lnTo>
                    <a:pt x="2169" y="2168"/>
                  </a:lnTo>
                  <a:lnTo>
                    <a:pt x="2169" y="2168"/>
                  </a:lnTo>
                  <a:lnTo>
                    <a:pt x="2104" y="2233"/>
                  </a:lnTo>
                  <a:lnTo>
                    <a:pt x="2039" y="2300"/>
                  </a:lnTo>
                  <a:lnTo>
                    <a:pt x="1976" y="2368"/>
                  </a:lnTo>
                  <a:lnTo>
                    <a:pt x="1915" y="2435"/>
                  </a:lnTo>
                  <a:lnTo>
                    <a:pt x="1853" y="2504"/>
                  </a:lnTo>
                  <a:lnTo>
                    <a:pt x="1792" y="2573"/>
                  </a:lnTo>
                  <a:lnTo>
                    <a:pt x="1733" y="2643"/>
                  </a:lnTo>
                  <a:lnTo>
                    <a:pt x="1674" y="2713"/>
                  </a:lnTo>
                  <a:lnTo>
                    <a:pt x="1616" y="2784"/>
                  </a:lnTo>
                  <a:lnTo>
                    <a:pt x="1560" y="2855"/>
                  </a:lnTo>
                  <a:lnTo>
                    <a:pt x="1504" y="2928"/>
                  </a:lnTo>
                  <a:lnTo>
                    <a:pt x="1450" y="3000"/>
                  </a:lnTo>
                  <a:lnTo>
                    <a:pt x="1396" y="3074"/>
                  </a:lnTo>
                  <a:lnTo>
                    <a:pt x="1343" y="3147"/>
                  </a:lnTo>
                  <a:lnTo>
                    <a:pt x="1291" y="3223"/>
                  </a:lnTo>
                  <a:lnTo>
                    <a:pt x="1240" y="3297"/>
                  </a:lnTo>
                  <a:lnTo>
                    <a:pt x="1191" y="3373"/>
                  </a:lnTo>
                  <a:lnTo>
                    <a:pt x="1141" y="3450"/>
                  </a:lnTo>
                  <a:lnTo>
                    <a:pt x="1094" y="3526"/>
                  </a:lnTo>
                  <a:lnTo>
                    <a:pt x="1047" y="3603"/>
                  </a:lnTo>
                  <a:lnTo>
                    <a:pt x="1000" y="3681"/>
                  </a:lnTo>
                  <a:lnTo>
                    <a:pt x="955" y="3759"/>
                  </a:lnTo>
                  <a:lnTo>
                    <a:pt x="911" y="3837"/>
                  </a:lnTo>
                  <a:lnTo>
                    <a:pt x="868" y="3917"/>
                  </a:lnTo>
                  <a:lnTo>
                    <a:pt x="827" y="3997"/>
                  </a:lnTo>
                  <a:lnTo>
                    <a:pt x="785" y="4077"/>
                  </a:lnTo>
                  <a:lnTo>
                    <a:pt x="745" y="4157"/>
                  </a:lnTo>
                  <a:lnTo>
                    <a:pt x="706" y="4239"/>
                  </a:lnTo>
                  <a:lnTo>
                    <a:pt x="668" y="4321"/>
                  </a:lnTo>
                  <a:lnTo>
                    <a:pt x="631" y="4403"/>
                  </a:lnTo>
                  <a:lnTo>
                    <a:pt x="595" y="4485"/>
                  </a:lnTo>
                  <a:lnTo>
                    <a:pt x="561" y="4568"/>
                  </a:lnTo>
                  <a:lnTo>
                    <a:pt x="527" y="4651"/>
                  </a:lnTo>
                  <a:lnTo>
                    <a:pt x="493" y="4735"/>
                  </a:lnTo>
                  <a:lnTo>
                    <a:pt x="461" y="4820"/>
                  </a:lnTo>
                  <a:lnTo>
                    <a:pt x="431" y="4904"/>
                  </a:lnTo>
                  <a:lnTo>
                    <a:pt x="401" y="4988"/>
                  </a:lnTo>
                  <a:lnTo>
                    <a:pt x="372" y="5074"/>
                  </a:lnTo>
                  <a:lnTo>
                    <a:pt x="344" y="5160"/>
                  </a:lnTo>
                  <a:lnTo>
                    <a:pt x="318" y="5246"/>
                  </a:lnTo>
                  <a:lnTo>
                    <a:pt x="293" y="5332"/>
                  </a:lnTo>
                  <a:lnTo>
                    <a:pt x="267" y="5419"/>
                  </a:lnTo>
                  <a:lnTo>
                    <a:pt x="244" y="5506"/>
                  </a:lnTo>
                  <a:lnTo>
                    <a:pt x="222" y="5594"/>
                  </a:lnTo>
                  <a:lnTo>
                    <a:pt x="201" y="5682"/>
                  </a:lnTo>
                  <a:lnTo>
                    <a:pt x="181" y="5770"/>
                  </a:lnTo>
                  <a:lnTo>
                    <a:pt x="160" y="5858"/>
                  </a:lnTo>
                  <a:lnTo>
                    <a:pt x="143" y="5946"/>
                  </a:lnTo>
                  <a:lnTo>
                    <a:pt x="125" y="6036"/>
                  </a:lnTo>
                  <a:lnTo>
                    <a:pt x="110" y="6125"/>
                  </a:lnTo>
                  <a:lnTo>
                    <a:pt x="95" y="6215"/>
                  </a:lnTo>
                  <a:lnTo>
                    <a:pt x="81" y="6305"/>
                  </a:lnTo>
                  <a:lnTo>
                    <a:pt x="68" y="6395"/>
                  </a:lnTo>
                  <a:lnTo>
                    <a:pt x="56" y="6485"/>
                  </a:lnTo>
                  <a:lnTo>
                    <a:pt x="46" y="6576"/>
                  </a:lnTo>
                  <a:lnTo>
                    <a:pt x="36" y="6667"/>
                  </a:lnTo>
                  <a:lnTo>
                    <a:pt x="28" y="6759"/>
                  </a:lnTo>
                  <a:lnTo>
                    <a:pt x="21" y="6849"/>
                  </a:lnTo>
                  <a:lnTo>
                    <a:pt x="14" y="6941"/>
                  </a:lnTo>
                  <a:lnTo>
                    <a:pt x="9" y="7033"/>
                  </a:lnTo>
                  <a:lnTo>
                    <a:pt x="6" y="7125"/>
                  </a:lnTo>
                  <a:lnTo>
                    <a:pt x="3" y="7217"/>
                  </a:lnTo>
                  <a:lnTo>
                    <a:pt x="0" y="7310"/>
                  </a:lnTo>
                  <a:lnTo>
                    <a:pt x="0" y="7402"/>
                  </a:lnTo>
                  <a:lnTo>
                    <a:pt x="0" y="7402"/>
                  </a:lnTo>
                  <a:lnTo>
                    <a:pt x="0" y="7495"/>
                  </a:lnTo>
                  <a:lnTo>
                    <a:pt x="3" y="7587"/>
                  </a:lnTo>
                  <a:lnTo>
                    <a:pt x="6" y="7679"/>
                  </a:lnTo>
                  <a:lnTo>
                    <a:pt x="9" y="7771"/>
                  </a:lnTo>
                  <a:lnTo>
                    <a:pt x="14" y="7863"/>
                  </a:lnTo>
                  <a:lnTo>
                    <a:pt x="21" y="7955"/>
                  </a:lnTo>
                  <a:lnTo>
                    <a:pt x="28" y="8047"/>
                  </a:lnTo>
                  <a:lnTo>
                    <a:pt x="36" y="8137"/>
                  </a:lnTo>
                  <a:lnTo>
                    <a:pt x="46" y="8228"/>
                  </a:lnTo>
                  <a:lnTo>
                    <a:pt x="56" y="8319"/>
                  </a:lnTo>
                  <a:lnTo>
                    <a:pt x="68" y="8409"/>
                  </a:lnTo>
                  <a:lnTo>
                    <a:pt x="81" y="8500"/>
                  </a:lnTo>
                  <a:lnTo>
                    <a:pt x="95" y="8589"/>
                  </a:lnTo>
                  <a:lnTo>
                    <a:pt x="110" y="8679"/>
                  </a:lnTo>
                  <a:lnTo>
                    <a:pt x="125" y="8768"/>
                  </a:lnTo>
                  <a:lnTo>
                    <a:pt x="143" y="8858"/>
                  </a:lnTo>
                  <a:lnTo>
                    <a:pt x="160" y="8947"/>
                  </a:lnTo>
                  <a:lnTo>
                    <a:pt x="181" y="9035"/>
                  </a:lnTo>
                  <a:lnTo>
                    <a:pt x="201" y="9123"/>
                  </a:lnTo>
                  <a:lnTo>
                    <a:pt x="222" y="9211"/>
                  </a:lnTo>
                  <a:lnTo>
                    <a:pt x="244" y="9298"/>
                  </a:lnTo>
                  <a:lnTo>
                    <a:pt x="267" y="9385"/>
                  </a:lnTo>
                  <a:lnTo>
                    <a:pt x="293" y="9472"/>
                  </a:lnTo>
                  <a:lnTo>
                    <a:pt x="318" y="9559"/>
                  </a:lnTo>
                  <a:lnTo>
                    <a:pt x="344" y="9644"/>
                  </a:lnTo>
                  <a:lnTo>
                    <a:pt x="372" y="9730"/>
                  </a:lnTo>
                  <a:lnTo>
                    <a:pt x="401" y="9816"/>
                  </a:lnTo>
                  <a:lnTo>
                    <a:pt x="431" y="9901"/>
                  </a:lnTo>
                  <a:lnTo>
                    <a:pt x="461" y="9986"/>
                  </a:lnTo>
                  <a:lnTo>
                    <a:pt x="493" y="10070"/>
                  </a:lnTo>
                  <a:lnTo>
                    <a:pt x="527" y="10153"/>
                  </a:lnTo>
                  <a:lnTo>
                    <a:pt x="561" y="10236"/>
                  </a:lnTo>
                  <a:lnTo>
                    <a:pt x="595" y="10319"/>
                  </a:lnTo>
                  <a:lnTo>
                    <a:pt x="631" y="10402"/>
                  </a:lnTo>
                  <a:lnTo>
                    <a:pt x="668" y="10484"/>
                  </a:lnTo>
                  <a:lnTo>
                    <a:pt x="706" y="10566"/>
                  </a:lnTo>
                  <a:lnTo>
                    <a:pt x="745" y="10647"/>
                  </a:lnTo>
                  <a:lnTo>
                    <a:pt x="785" y="10727"/>
                  </a:lnTo>
                  <a:lnTo>
                    <a:pt x="827" y="10808"/>
                  </a:lnTo>
                  <a:lnTo>
                    <a:pt x="868" y="10887"/>
                  </a:lnTo>
                  <a:lnTo>
                    <a:pt x="911" y="10967"/>
                  </a:lnTo>
                  <a:lnTo>
                    <a:pt x="955" y="11046"/>
                  </a:lnTo>
                  <a:lnTo>
                    <a:pt x="1000" y="11124"/>
                  </a:lnTo>
                  <a:lnTo>
                    <a:pt x="1047" y="11202"/>
                  </a:lnTo>
                  <a:lnTo>
                    <a:pt x="1094" y="11279"/>
                  </a:lnTo>
                  <a:lnTo>
                    <a:pt x="1141" y="11356"/>
                  </a:lnTo>
                  <a:lnTo>
                    <a:pt x="1191" y="11431"/>
                  </a:lnTo>
                  <a:lnTo>
                    <a:pt x="1240" y="11507"/>
                  </a:lnTo>
                  <a:lnTo>
                    <a:pt x="1291" y="11582"/>
                  </a:lnTo>
                  <a:lnTo>
                    <a:pt x="1343" y="11657"/>
                  </a:lnTo>
                  <a:lnTo>
                    <a:pt x="1396" y="11731"/>
                  </a:lnTo>
                  <a:lnTo>
                    <a:pt x="1450" y="11804"/>
                  </a:lnTo>
                  <a:lnTo>
                    <a:pt x="1504" y="11877"/>
                  </a:lnTo>
                  <a:lnTo>
                    <a:pt x="1560" y="11949"/>
                  </a:lnTo>
                  <a:lnTo>
                    <a:pt x="1616" y="12020"/>
                  </a:lnTo>
                  <a:lnTo>
                    <a:pt x="1674" y="12091"/>
                  </a:lnTo>
                  <a:lnTo>
                    <a:pt x="1733" y="12161"/>
                  </a:lnTo>
                  <a:lnTo>
                    <a:pt x="1792" y="12232"/>
                  </a:lnTo>
                  <a:lnTo>
                    <a:pt x="1853" y="12301"/>
                  </a:lnTo>
                  <a:lnTo>
                    <a:pt x="1915" y="12369"/>
                  </a:lnTo>
                  <a:lnTo>
                    <a:pt x="1976" y="12437"/>
                  </a:lnTo>
                  <a:lnTo>
                    <a:pt x="2039" y="12504"/>
                  </a:lnTo>
                  <a:lnTo>
                    <a:pt x="2104" y="12571"/>
                  </a:lnTo>
                  <a:lnTo>
                    <a:pt x="2169" y="12637"/>
                  </a:lnTo>
                  <a:lnTo>
                    <a:pt x="2169" y="12637"/>
                  </a:lnTo>
                  <a:lnTo>
                    <a:pt x="2235" y="12702"/>
                  </a:lnTo>
                  <a:lnTo>
                    <a:pt x="2301" y="12766"/>
                  </a:lnTo>
                  <a:lnTo>
                    <a:pt x="2369" y="12829"/>
                  </a:lnTo>
                  <a:lnTo>
                    <a:pt x="2436" y="12892"/>
                  </a:lnTo>
                  <a:lnTo>
                    <a:pt x="2505" y="12953"/>
                  </a:lnTo>
                  <a:lnTo>
                    <a:pt x="2575" y="13014"/>
                  </a:lnTo>
                  <a:lnTo>
                    <a:pt x="2644" y="13073"/>
                  </a:lnTo>
                  <a:lnTo>
                    <a:pt x="2714" y="13131"/>
                  </a:lnTo>
                  <a:lnTo>
                    <a:pt x="2785" y="13189"/>
                  </a:lnTo>
                  <a:lnTo>
                    <a:pt x="2857" y="13246"/>
                  </a:lnTo>
                  <a:lnTo>
                    <a:pt x="2930" y="13301"/>
                  </a:lnTo>
                  <a:lnTo>
                    <a:pt x="3001" y="13356"/>
                  </a:lnTo>
                  <a:lnTo>
                    <a:pt x="3076" y="13409"/>
                  </a:lnTo>
                  <a:lnTo>
                    <a:pt x="3149" y="13462"/>
                  </a:lnTo>
                  <a:lnTo>
                    <a:pt x="3224" y="13515"/>
                  </a:lnTo>
                  <a:lnTo>
                    <a:pt x="3299" y="13565"/>
                  </a:lnTo>
                  <a:lnTo>
                    <a:pt x="3374" y="13616"/>
                  </a:lnTo>
                  <a:lnTo>
                    <a:pt x="3451" y="13665"/>
                  </a:lnTo>
                  <a:lnTo>
                    <a:pt x="3528" y="13713"/>
                  </a:lnTo>
                  <a:lnTo>
                    <a:pt x="3605" y="13759"/>
                  </a:lnTo>
                  <a:lnTo>
                    <a:pt x="3683" y="13805"/>
                  </a:lnTo>
                  <a:lnTo>
                    <a:pt x="3761" y="13850"/>
                  </a:lnTo>
                  <a:lnTo>
                    <a:pt x="3839" y="13894"/>
                  </a:lnTo>
                  <a:lnTo>
                    <a:pt x="3918" y="13937"/>
                  </a:lnTo>
                  <a:lnTo>
                    <a:pt x="3999" y="13980"/>
                  </a:lnTo>
                  <a:lnTo>
                    <a:pt x="4078" y="14020"/>
                  </a:lnTo>
                  <a:lnTo>
                    <a:pt x="4159" y="14060"/>
                  </a:lnTo>
                  <a:lnTo>
                    <a:pt x="4241" y="14099"/>
                  </a:lnTo>
                  <a:lnTo>
                    <a:pt x="4322" y="14137"/>
                  </a:lnTo>
                  <a:lnTo>
                    <a:pt x="4404" y="14175"/>
                  </a:lnTo>
                  <a:lnTo>
                    <a:pt x="4486" y="14210"/>
                  </a:lnTo>
                  <a:lnTo>
                    <a:pt x="4569" y="14245"/>
                  </a:lnTo>
                  <a:lnTo>
                    <a:pt x="4652" y="14279"/>
                  </a:lnTo>
                  <a:lnTo>
                    <a:pt x="4737" y="14312"/>
                  </a:lnTo>
                  <a:lnTo>
                    <a:pt x="4821" y="14343"/>
                  </a:lnTo>
                  <a:lnTo>
                    <a:pt x="4906" y="14375"/>
                  </a:lnTo>
                  <a:lnTo>
                    <a:pt x="4990" y="14404"/>
                  </a:lnTo>
                  <a:lnTo>
                    <a:pt x="5076" y="14433"/>
                  </a:lnTo>
                  <a:lnTo>
                    <a:pt x="5161" y="14461"/>
                  </a:lnTo>
                  <a:lnTo>
                    <a:pt x="5248" y="14487"/>
                  </a:lnTo>
                  <a:lnTo>
                    <a:pt x="5334" y="14513"/>
                  </a:lnTo>
                  <a:lnTo>
                    <a:pt x="5421" y="14537"/>
                  </a:lnTo>
                  <a:lnTo>
                    <a:pt x="5507" y="14561"/>
                  </a:lnTo>
                  <a:lnTo>
                    <a:pt x="5596" y="14584"/>
                  </a:lnTo>
                  <a:lnTo>
                    <a:pt x="5684" y="14605"/>
                  </a:lnTo>
                  <a:lnTo>
                    <a:pt x="5772" y="14626"/>
                  </a:lnTo>
                  <a:lnTo>
                    <a:pt x="5860" y="14644"/>
                  </a:lnTo>
                  <a:lnTo>
                    <a:pt x="5948" y="14663"/>
                  </a:lnTo>
                  <a:lnTo>
                    <a:pt x="6038" y="14680"/>
                  </a:lnTo>
                  <a:lnTo>
                    <a:pt x="6127" y="14696"/>
                  </a:lnTo>
                  <a:lnTo>
                    <a:pt x="6216" y="14711"/>
                  </a:lnTo>
                  <a:lnTo>
                    <a:pt x="6307" y="14725"/>
                  </a:lnTo>
                  <a:lnTo>
                    <a:pt x="6397" y="14738"/>
                  </a:lnTo>
                  <a:lnTo>
                    <a:pt x="6487" y="14749"/>
                  </a:lnTo>
                  <a:lnTo>
                    <a:pt x="6578" y="14760"/>
                  </a:lnTo>
                  <a:lnTo>
                    <a:pt x="6669" y="14769"/>
                  </a:lnTo>
                  <a:lnTo>
                    <a:pt x="6760" y="14778"/>
                  </a:lnTo>
                  <a:lnTo>
                    <a:pt x="6851" y="14785"/>
                  </a:lnTo>
                  <a:lnTo>
                    <a:pt x="6943" y="14790"/>
                  </a:lnTo>
                  <a:lnTo>
                    <a:pt x="7035" y="14795"/>
                  </a:lnTo>
                  <a:lnTo>
                    <a:pt x="7127" y="14801"/>
                  </a:lnTo>
                  <a:lnTo>
                    <a:pt x="7219" y="14803"/>
                  </a:lnTo>
                  <a:lnTo>
                    <a:pt x="7312" y="14804"/>
                  </a:lnTo>
                  <a:lnTo>
                    <a:pt x="7404" y="14806"/>
                  </a:lnTo>
                  <a:lnTo>
                    <a:pt x="7404" y="14806"/>
                  </a:lnTo>
                  <a:close/>
                  <a:moveTo>
                    <a:pt x="10457" y="13591"/>
                  </a:moveTo>
                  <a:lnTo>
                    <a:pt x="9362" y="11361"/>
                  </a:lnTo>
                  <a:lnTo>
                    <a:pt x="9362" y="11361"/>
                  </a:lnTo>
                  <a:lnTo>
                    <a:pt x="9447" y="11318"/>
                  </a:lnTo>
                  <a:lnTo>
                    <a:pt x="9531" y="11272"/>
                  </a:lnTo>
                  <a:lnTo>
                    <a:pt x="9614" y="11225"/>
                  </a:lnTo>
                  <a:lnTo>
                    <a:pt x="9696" y="11177"/>
                  </a:lnTo>
                  <a:lnTo>
                    <a:pt x="9777" y="11126"/>
                  </a:lnTo>
                  <a:lnTo>
                    <a:pt x="9856" y="11074"/>
                  </a:lnTo>
                  <a:lnTo>
                    <a:pt x="9934" y="11021"/>
                  </a:lnTo>
                  <a:lnTo>
                    <a:pt x="10012" y="10965"/>
                  </a:lnTo>
                  <a:lnTo>
                    <a:pt x="10088" y="10909"/>
                  </a:lnTo>
                  <a:lnTo>
                    <a:pt x="10162" y="10849"/>
                  </a:lnTo>
                  <a:lnTo>
                    <a:pt x="10235" y="10790"/>
                  </a:lnTo>
                  <a:lnTo>
                    <a:pt x="10308" y="10729"/>
                  </a:lnTo>
                  <a:lnTo>
                    <a:pt x="10379" y="10666"/>
                  </a:lnTo>
                  <a:lnTo>
                    <a:pt x="10448" y="10600"/>
                  </a:lnTo>
                  <a:lnTo>
                    <a:pt x="10516" y="10535"/>
                  </a:lnTo>
                  <a:lnTo>
                    <a:pt x="10581" y="10467"/>
                  </a:lnTo>
                  <a:lnTo>
                    <a:pt x="10647" y="10399"/>
                  </a:lnTo>
                  <a:lnTo>
                    <a:pt x="10711" y="10328"/>
                  </a:lnTo>
                  <a:lnTo>
                    <a:pt x="10773" y="10256"/>
                  </a:lnTo>
                  <a:lnTo>
                    <a:pt x="10833" y="10183"/>
                  </a:lnTo>
                  <a:lnTo>
                    <a:pt x="10892" y="10109"/>
                  </a:lnTo>
                  <a:lnTo>
                    <a:pt x="10949" y="10034"/>
                  </a:lnTo>
                  <a:lnTo>
                    <a:pt x="11006" y="9957"/>
                  </a:lnTo>
                  <a:lnTo>
                    <a:pt x="11060" y="9879"/>
                  </a:lnTo>
                  <a:lnTo>
                    <a:pt x="11113" y="9799"/>
                  </a:lnTo>
                  <a:lnTo>
                    <a:pt x="11163" y="9720"/>
                  </a:lnTo>
                  <a:lnTo>
                    <a:pt x="11212" y="9638"/>
                  </a:lnTo>
                  <a:lnTo>
                    <a:pt x="11260" y="9555"/>
                  </a:lnTo>
                  <a:lnTo>
                    <a:pt x="11305" y="9472"/>
                  </a:lnTo>
                  <a:lnTo>
                    <a:pt x="11349" y="9386"/>
                  </a:lnTo>
                  <a:lnTo>
                    <a:pt x="11392" y="9301"/>
                  </a:lnTo>
                  <a:lnTo>
                    <a:pt x="11433" y="9214"/>
                  </a:lnTo>
                  <a:lnTo>
                    <a:pt x="13693" y="10245"/>
                  </a:lnTo>
                  <a:lnTo>
                    <a:pt x="13693" y="10245"/>
                  </a:lnTo>
                  <a:lnTo>
                    <a:pt x="13662" y="10313"/>
                  </a:lnTo>
                  <a:lnTo>
                    <a:pt x="13630" y="10381"/>
                  </a:lnTo>
                  <a:lnTo>
                    <a:pt x="13597" y="10448"/>
                  </a:lnTo>
                  <a:lnTo>
                    <a:pt x="13563" y="10515"/>
                  </a:lnTo>
                  <a:lnTo>
                    <a:pt x="13529" y="10581"/>
                  </a:lnTo>
                  <a:lnTo>
                    <a:pt x="13495" y="10647"/>
                  </a:lnTo>
                  <a:lnTo>
                    <a:pt x="13459" y="10712"/>
                  </a:lnTo>
                  <a:lnTo>
                    <a:pt x="13424" y="10778"/>
                  </a:lnTo>
                  <a:lnTo>
                    <a:pt x="13386" y="10842"/>
                  </a:lnTo>
                  <a:lnTo>
                    <a:pt x="13349" y="10906"/>
                  </a:lnTo>
                  <a:lnTo>
                    <a:pt x="13310" y="10969"/>
                  </a:lnTo>
                  <a:lnTo>
                    <a:pt x="13271" y="11033"/>
                  </a:lnTo>
                  <a:lnTo>
                    <a:pt x="13232" y="11096"/>
                  </a:lnTo>
                  <a:lnTo>
                    <a:pt x="13192" y="11158"/>
                  </a:lnTo>
                  <a:lnTo>
                    <a:pt x="13152" y="11220"/>
                  </a:lnTo>
                  <a:lnTo>
                    <a:pt x="13110" y="11281"/>
                  </a:lnTo>
                  <a:lnTo>
                    <a:pt x="13067" y="11343"/>
                  </a:lnTo>
                  <a:lnTo>
                    <a:pt x="13024" y="11403"/>
                  </a:lnTo>
                  <a:lnTo>
                    <a:pt x="12982" y="11463"/>
                  </a:lnTo>
                  <a:lnTo>
                    <a:pt x="12937" y="11523"/>
                  </a:lnTo>
                  <a:lnTo>
                    <a:pt x="12893" y="11582"/>
                  </a:lnTo>
                  <a:lnTo>
                    <a:pt x="12848" y="11640"/>
                  </a:lnTo>
                  <a:lnTo>
                    <a:pt x="12801" y="11698"/>
                  </a:lnTo>
                  <a:lnTo>
                    <a:pt x="12755" y="11756"/>
                  </a:lnTo>
                  <a:lnTo>
                    <a:pt x="12708" y="11813"/>
                  </a:lnTo>
                  <a:lnTo>
                    <a:pt x="12660" y="11869"/>
                  </a:lnTo>
                  <a:lnTo>
                    <a:pt x="12613" y="11926"/>
                  </a:lnTo>
                  <a:lnTo>
                    <a:pt x="12563" y="11981"/>
                  </a:lnTo>
                  <a:lnTo>
                    <a:pt x="12514" y="12036"/>
                  </a:lnTo>
                  <a:lnTo>
                    <a:pt x="12464" y="12091"/>
                  </a:lnTo>
                  <a:lnTo>
                    <a:pt x="12414" y="12144"/>
                  </a:lnTo>
                  <a:lnTo>
                    <a:pt x="12363" y="12198"/>
                  </a:lnTo>
                  <a:lnTo>
                    <a:pt x="12312" y="12251"/>
                  </a:lnTo>
                  <a:lnTo>
                    <a:pt x="12259" y="12302"/>
                  </a:lnTo>
                  <a:lnTo>
                    <a:pt x="12206" y="12354"/>
                  </a:lnTo>
                  <a:lnTo>
                    <a:pt x="12153" y="12406"/>
                  </a:lnTo>
                  <a:lnTo>
                    <a:pt x="12099" y="12456"/>
                  </a:lnTo>
                  <a:lnTo>
                    <a:pt x="12045" y="12506"/>
                  </a:lnTo>
                  <a:lnTo>
                    <a:pt x="11989" y="12556"/>
                  </a:lnTo>
                  <a:lnTo>
                    <a:pt x="11934" y="12605"/>
                  </a:lnTo>
                  <a:lnTo>
                    <a:pt x="11878" y="12652"/>
                  </a:lnTo>
                  <a:lnTo>
                    <a:pt x="11822" y="12700"/>
                  </a:lnTo>
                  <a:lnTo>
                    <a:pt x="11765" y="12747"/>
                  </a:lnTo>
                  <a:lnTo>
                    <a:pt x="11707" y="12794"/>
                  </a:lnTo>
                  <a:lnTo>
                    <a:pt x="11649" y="12840"/>
                  </a:lnTo>
                  <a:lnTo>
                    <a:pt x="11590" y="12885"/>
                  </a:lnTo>
                  <a:lnTo>
                    <a:pt x="11531" y="12929"/>
                  </a:lnTo>
                  <a:lnTo>
                    <a:pt x="11472" y="12974"/>
                  </a:lnTo>
                  <a:lnTo>
                    <a:pt x="11411" y="13018"/>
                  </a:lnTo>
                  <a:lnTo>
                    <a:pt x="11351" y="13060"/>
                  </a:lnTo>
                  <a:lnTo>
                    <a:pt x="11290" y="13102"/>
                  </a:lnTo>
                  <a:lnTo>
                    <a:pt x="11229" y="13144"/>
                  </a:lnTo>
                  <a:lnTo>
                    <a:pt x="11167" y="13185"/>
                  </a:lnTo>
                  <a:lnTo>
                    <a:pt x="11105" y="13224"/>
                  </a:lnTo>
                  <a:lnTo>
                    <a:pt x="11042" y="13264"/>
                  </a:lnTo>
                  <a:lnTo>
                    <a:pt x="10979" y="13303"/>
                  </a:lnTo>
                  <a:lnTo>
                    <a:pt x="10915" y="13341"/>
                  </a:lnTo>
                  <a:lnTo>
                    <a:pt x="10851" y="13379"/>
                  </a:lnTo>
                  <a:lnTo>
                    <a:pt x="10787" y="13416"/>
                  </a:lnTo>
                  <a:lnTo>
                    <a:pt x="10721" y="13452"/>
                  </a:lnTo>
                  <a:lnTo>
                    <a:pt x="10656" y="13487"/>
                  </a:lnTo>
                  <a:lnTo>
                    <a:pt x="10590" y="13523"/>
                  </a:lnTo>
                  <a:lnTo>
                    <a:pt x="10523" y="13557"/>
                  </a:lnTo>
                  <a:lnTo>
                    <a:pt x="10457" y="13591"/>
                  </a:lnTo>
                  <a:lnTo>
                    <a:pt x="10457" y="13591"/>
                  </a:lnTo>
                  <a:close/>
                  <a:moveTo>
                    <a:pt x="10447" y="1210"/>
                  </a:moveTo>
                  <a:lnTo>
                    <a:pt x="10447" y="1210"/>
                  </a:lnTo>
                  <a:lnTo>
                    <a:pt x="10513" y="1242"/>
                  </a:lnTo>
                  <a:lnTo>
                    <a:pt x="10580" y="1276"/>
                  </a:lnTo>
                  <a:lnTo>
                    <a:pt x="10645" y="1312"/>
                  </a:lnTo>
                  <a:lnTo>
                    <a:pt x="10711" y="1347"/>
                  </a:lnTo>
                  <a:lnTo>
                    <a:pt x="10775" y="1382"/>
                  </a:lnTo>
                  <a:lnTo>
                    <a:pt x="10841" y="1420"/>
                  </a:lnTo>
                  <a:lnTo>
                    <a:pt x="10905" y="1456"/>
                  </a:lnTo>
                  <a:lnTo>
                    <a:pt x="10968" y="1496"/>
                  </a:lnTo>
                  <a:lnTo>
                    <a:pt x="11031" y="1533"/>
                  </a:lnTo>
                  <a:lnTo>
                    <a:pt x="11094" y="1572"/>
                  </a:lnTo>
                  <a:lnTo>
                    <a:pt x="11156" y="1613"/>
                  </a:lnTo>
                  <a:lnTo>
                    <a:pt x="11218" y="1654"/>
                  </a:lnTo>
                  <a:lnTo>
                    <a:pt x="11279" y="1694"/>
                  </a:lnTo>
                  <a:lnTo>
                    <a:pt x="11341" y="1737"/>
                  </a:lnTo>
                  <a:lnTo>
                    <a:pt x="11401" y="1779"/>
                  </a:lnTo>
                  <a:lnTo>
                    <a:pt x="11460" y="1823"/>
                  </a:lnTo>
                  <a:lnTo>
                    <a:pt x="11519" y="1867"/>
                  </a:lnTo>
                  <a:lnTo>
                    <a:pt x="11579" y="1911"/>
                  </a:lnTo>
                  <a:lnTo>
                    <a:pt x="11638" y="1956"/>
                  </a:lnTo>
                  <a:lnTo>
                    <a:pt x="11696" y="2002"/>
                  </a:lnTo>
                  <a:lnTo>
                    <a:pt x="11752" y="2048"/>
                  </a:lnTo>
                  <a:lnTo>
                    <a:pt x="11810" y="2095"/>
                  </a:lnTo>
                  <a:lnTo>
                    <a:pt x="11866" y="2141"/>
                  </a:lnTo>
                  <a:lnTo>
                    <a:pt x="11922" y="2191"/>
                  </a:lnTo>
                  <a:lnTo>
                    <a:pt x="11978" y="2238"/>
                  </a:lnTo>
                  <a:lnTo>
                    <a:pt x="12033" y="2288"/>
                  </a:lnTo>
                  <a:lnTo>
                    <a:pt x="12087" y="2338"/>
                  </a:lnTo>
                  <a:lnTo>
                    <a:pt x="12140" y="2388"/>
                  </a:lnTo>
                  <a:lnTo>
                    <a:pt x="12194" y="2439"/>
                  </a:lnTo>
                  <a:lnTo>
                    <a:pt x="12247" y="2490"/>
                  </a:lnTo>
                  <a:lnTo>
                    <a:pt x="12299" y="2542"/>
                  </a:lnTo>
                  <a:lnTo>
                    <a:pt x="12351" y="2595"/>
                  </a:lnTo>
                  <a:lnTo>
                    <a:pt x="12402" y="2648"/>
                  </a:lnTo>
                  <a:lnTo>
                    <a:pt x="12453" y="2702"/>
                  </a:lnTo>
                  <a:lnTo>
                    <a:pt x="12503" y="2756"/>
                  </a:lnTo>
                  <a:lnTo>
                    <a:pt x="12552" y="2810"/>
                  </a:lnTo>
                  <a:lnTo>
                    <a:pt x="12601" y="2865"/>
                  </a:lnTo>
                  <a:lnTo>
                    <a:pt x="12649" y="2922"/>
                  </a:lnTo>
                  <a:lnTo>
                    <a:pt x="12697" y="2977"/>
                  </a:lnTo>
                  <a:lnTo>
                    <a:pt x="12744" y="3034"/>
                  </a:lnTo>
                  <a:lnTo>
                    <a:pt x="12790" y="3092"/>
                  </a:lnTo>
                  <a:lnTo>
                    <a:pt x="12835" y="3150"/>
                  </a:lnTo>
                  <a:lnTo>
                    <a:pt x="12881" y="3208"/>
                  </a:lnTo>
                  <a:lnTo>
                    <a:pt x="12926" y="3267"/>
                  </a:lnTo>
                  <a:lnTo>
                    <a:pt x="12970" y="3326"/>
                  </a:lnTo>
                  <a:lnTo>
                    <a:pt x="13013" y="3385"/>
                  </a:lnTo>
                  <a:lnTo>
                    <a:pt x="13056" y="3446"/>
                  </a:lnTo>
                  <a:lnTo>
                    <a:pt x="13099" y="3506"/>
                  </a:lnTo>
                  <a:lnTo>
                    <a:pt x="13140" y="3568"/>
                  </a:lnTo>
                  <a:lnTo>
                    <a:pt x="13180" y="3630"/>
                  </a:lnTo>
                  <a:lnTo>
                    <a:pt x="13221" y="3691"/>
                  </a:lnTo>
                  <a:lnTo>
                    <a:pt x="13261" y="3754"/>
                  </a:lnTo>
                  <a:lnTo>
                    <a:pt x="13300" y="3817"/>
                  </a:lnTo>
                  <a:lnTo>
                    <a:pt x="13338" y="3880"/>
                  </a:lnTo>
                  <a:lnTo>
                    <a:pt x="13376" y="3944"/>
                  </a:lnTo>
                  <a:lnTo>
                    <a:pt x="13412" y="4009"/>
                  </a:lnTo>
                  <a:lnTo>
                    <a:pt x="13449" y="4074"/>
                  </a:lnTo>
                  <a:lnTo>
                    <a:pt x="13484" y="4138"/>
                  </a:lnTo>
                  <a:lnTo>
                    <a:pt x="13519" y="4204"/>
                  </a:lnTo>
                  <a:lnTo>
                    <a:pt x="13553" y="4271"/>
                  </a:lnTo>
                  <a:lnTo>
                    <a:pt x="13587" y="4337"/>
                  </a:lnTo>
                  <a:lnTo>
                    <a:pt x="13620" y="4404"/>
                  </a:lnTo>
                  <a:lnTo>
                    <a:pt x="13651" y="4471"/>
                  </a:lnTo>
                  <a:lnTo>
                    <a:pt x="13683" y="4539"/>
                  </a:lnTo>
                  <a:lnTo>
                    <a:pt x="11422" y="5570"/>
                  </a:lnTo>
                  <a:lnTo>
                    <a:pt x="11422" y="5570"/>
                  </a:lnTo>
                  <a:lnTo>
                    <a:pt x="11382" y="5483"/>
                  </a:lnTo>
                  <a:lnTo>
                    <a:pt x="11339" y="5397"/>
                  </a:lnTo>
                  <a:lnTo>
                    <a:pt x="11295" y="5313"/>
                  </a:lnTo>
                  <a:lnTo>
                    <a:pt x="11250" y="5230"/>
                  </a:lnTo>
                  <a:lnTo>
                    <a:pt x="11202" y="5148"/>
                  </a:lnTo>
                  <a:lnTo>
                    <a:pt x="11152" y="5068"/>
                  </a:lnTo>
                  <a:lnTo>
                    <a:pt x="11101" y="4988"/>
                  </a:lnTo>
                  <a:lnTo>
                    <a:pt x="11048" y="4909"/>
                  </a:lnTo>
                  <a:lnTo>
                    <a:pt x="10994" y="4832"/>
                  </a:lnTo>
                  <a:lnTo>
                    <a:pt x="10938" y="4755"/>
                  </a:lnTo>
                  <a:lnTo>
                    <a:pt x="10881" y="4681"/>
                  </a:lnTo>
                  <a:lnTo>
                    <a:pt x="10822" y="4607"/>
                  </a:lnTo>
                  <a:lnTo>
                    <a:pt x="10761" y="4535"/>
                  </a:lnTo>
                  <a:lnTo>
                    <a:pt x="10698" y="4463"/>
                  </a:lnTo>
                  <a:lnTo>
                    <a:pt x="10635" y="4394"/>
                  </a:lnTo>
                  <a:lnTo>
                    <a:pt x="10570" y="4326"/>
                  </a:lnTo>
                  <a:lnTo>
                    <a:pt x="10503" y="4259"/>
                  </a:lnTo>
                  <a:lnTo>
                    <a:pt x="10435" y="4193"/>
                  </a:lnTo>
                  <a:lnTo>
                    <a:pt x="10366" y="4130"/>
                  </a:lnTo>
                  <a:lnTo>
                    <a:pt x="10295" y="4067"/>
                  </a:lnTo>
                  <a:lnTo>
                    <a:pt x="10224" y="4005"/>
                  </a:lnTo>
                  <a:lnTo>
                    <a:pt x="10151" y="3946"/>
                  </a:lnTo>
                  <a:lnTo>
                    <a:pt x="10076" y="3888"/>
                  </a:lnTo>
                  <a:lnTo>
                    <a:pt x="10001" y="3831"/>
                  </a:lnTo>
                  <a:lnTo>
                    <a:pt x="9923" y="3777"/>
                  </a:lnTo>
                  <a:lnTo>
                    <a:pt x="9845" y="3723"/>
                  </a:lnTo>
                  <a:lnTo>
                    <a:pt x="9765" y="3671"/>
                  </a:lnTo>
                  <a:lnTo>
                    <a:pt x="9685" y="3622"/>
                  </a:lnTo>
                  <a:lnTo>
                    <a:pt x="9603" y="3573"/>
                  </a:lnTo>
                  <a:lnTo>
                    <a:pt x="9521" y="3526"/>
                  </a:lnTo>
                  <a:lnTo>
                    <a:pt x="9437" y="3482"/>
                  </a:lnTo>
                  <a:lnTo>
                    <a:pt x="9352" y="3438"/>
                  </a:lnTo>
                  <a:lnTo>
                    <a:pt x="10447" y="1210"/>
                  </a:lnTo>
                  <a:close/>
                  <a:moveTo>
                    <a:pt x="11319" y="7402"/>
                  </a:moveTo>
                  <a:lnTo>
                    <a:pt x="11319" y="7402"/>
                  </a:lnTo>
                  <a:lnTo>
                    <a:pt x="11318" y="7503"/>
                  </a:lnTo>
                  <a:lnTo>
                    <a:pt x="11314" y="7603"/>
                  </a:lnTo>
                  <a:lnTo>
                    <a:pt x="11308" y="7703"/>
                  </a:lnTo>
                  <a:lnTo>
                    <a:pt x="11299" y="7802"/>
                  </a:lnTo>
                  <a:lnTo>
                    <a:pt x="11288" y="7901"/>
                  </a:lnTo>
                  <a:lnTo>
                    <a:pt x="11274" y="7998"/>
                  </a:lnTo>
                  <a:lnTo>
                    <a:pt x="11259" y="8095"/>
                  </a:lnTo>
                  <a:lnTo>
                    <a:pt x="11240" y="8190"/>
                  </a:lnTo>
                  <a:lnTo>
                    <a:pt x="11220" y="8285"/>
                  </a:lnTo>
                  <a:lnTo>
                    <a:pt x="11196" y="8379"/>
                  </a:lnTo>
                  <a:lnTo>
                    <a:pt x="11171" y="8472"/>
                  </a:lnTo>
                  <a:lnTo>
                    <a:pt x="11143" y="8565"/>
                  </a:lnTo>
                  <a:lnTo>
                    <a:pt x="11114" y="8656"/>
                  </a:lnTo>
                  <a:lnTo>
                    <a:pt x="11081" y="8747"/>
                  </a:lnTo>
                  <a:lnTo>
                    <a:pt x="11047" y="8836"/>
                  </a:lnTo>
                  <a:lnTo>
                    <a:pt x="11012" y="8924"/>
                  </a:lnTo>
                  <a:lnTo>
                    <a:pt x="10973" y="9012"/>
                  </a:lnTo>
                  <a:lnTo>
                    <a:pt x="10933" y="9098"/>
                  </a:lnTo>
                  <a:lnTo>
                    <a:pt x="10891" y="9182"/>
                  </a:lnTo>
                  <a:lnTo>
                    <a:pt x="10847" y="9267"/>
                  </a:lnTo>
                  <a:lnTo>
                    <a:pt x="10800" y="9350"/>
                  </a:lnTo>
                  <a:lnTo>
                    <a:pt x="10753" y="9430"/>
                  </a:lnTo>
                  <a:lnTo>
                    <a:pt x="10702" y="9511"/>
                  </a:lnTo>
                  <a:lnTo>
                    <a:pt x="10651" y="9589"/>
                  </a:lnTo>
                  <a:lnTo>
                    <a:pt x="10596" y="9667"/>
                  </a:lnTo>
                  <a:lnTo>
                    <a:pt x="10541" y="9743"/>
                  </a:lnTo>
                  <a:lnTo>
                    <a:pt x="10483" y="9818"/>
                  </a:lnTo>
                  <a:lnTo>
                    <a:pt x="10424" y="9891"/>
                  </a:lnTo>
                  <a:lnTo>
                    <a:pt x="10363" y="9963"/>
                  </a:lnTo>
                  <a:lnTo>
                    <a:pt x="10302" y="10034"/>
                  </a:lnTo>
                  <a:lnTo>
                    <a:pt x="10237" y="10102"/>
                  </a:lnTo>
                  <a:lnTo>
                    <a:pt x="10172" y="10170"/>
                  </a:lnTo>
                  <a:lnTo>
                    <a:pt x="10104" y="10235"/>
                  </a:lnTo>
                  <a:lnTo>
                    <a:pt x="10036" y="10299"/>
                  </a:lnTo>
                  <a:lnTo>
                    <a:pt x="9965" y="10361"/>
                  </a:lnTo>
                  <a:lnTo>
                    <a:pt x="9894" y="10421"/>
                  </a:lnTo>
                  <a:lnTo>
                    <a:pt x="9821" y="10481"/>
                  </a:lnTo>
                  <a:lnTo>
                    <a:pt x="9745" y="10538"/>
                  </a:lnTo>
                  <a:lnTo>
                    <a:pt x="9670" y="10594"/>
                  </a:lnTo>
                  <a:lnTo>
                    <a:pt x="9591" y="10648"/>
                  </a:lnTo>
                  <a:lnTo>
                    <a:pt x="9513" y="10700"/>
                  </a:lnTo>
                  <a:lnTo>
                    <a:pt x="9433" y="10750"/>
                  </a:lnTo>
                  <a:lnTo>
                    <a:pt x="9352" y="10798"/>
                  </a:lnTo>
                  <a:lnTo>
                    <a:pt x="9269" y="10844"/>
                  </a:lnTo>
                  <a:lnTo>
                    <a:pt x="9185" y="10888"/>
                  </a:lnTo>
                  <a:lnTo>
                    <a:pt x="9100" y="10930"/>
                  </a:lnTo>
                  <a:lnTo>
                    <a:pt x="9015" y="10970"/>
                  </a:lnTo>
                  <a:lnTo>
                    <a:pt x="8927" y="11009"/>
                  </a:lnTo>
                  <a:lnTo>
                    <a:pt x="8838" y="11045"/>
                  </a:lnTo>
                  <a:lnTo>
                    <a:pt x="8749" y="11079"/>
                  </a:lnTo>
                  <a:lnTo>
                    <a:pt x="8658" y="11111"/>
                  </a:lnTo>
                  <a:lnTo>
                    <a:pt x="8568" y="11140"/>
                  </a:lnTo>
                  <a:lnTo>
                    <a:pt x="8474" y="11168"/>
                  </a:lnTo>
                  <a:lnTo>
                    <a:pt x="8381" y="11193"/>
                  </a:lnTo>
                  <a:lnTo>
                    <a:pt x="8288" y="11217"/>
                  </a:lnTo>
                  <a:lnTo>
                    <a:pt x="8192" y="11237"/>
                  </a:lnTo>
                  <a:lnTo>
                    <a:pt x="8097" y="11256"/>
                  </a:lnTo>
                  <a:lnTo>
                    <a:pt x="8000" y="11271"/>
                  </a:lnTo>
                  <a:lnTo>
                    <a:pt x="7903" y="11285"/>
                  </a:lnTo>
                  <a:lnTo>
                    <a:pt x="7804" y="11296"/>
                  </a:lnTo>
                  <a:lnTo>
                    <a:pt x="7705" y="11305"/>
                  </a:lnTo>
                  <a:lnTo>
                    <a:pt x="7605" y="11312"/>
                  </a:lnTo>
                  <a:lnTo>
                    <a:pt x="7505" y="11315"/>
                  </a:lnTo>
                  <a:lnTo>
                    <a:pt x="7404" y="11317"/>
                  </a:lnTo>
                  <a:lnTo>
                    <a:pt x="7404" y="11317"/>
                  </a:lnTo>
                  <a:lnTo>
                    <a:pt x="7303" y="11315"/>
                  </a:lnTo>
                  <a:lnTo>
                    <a:pt x="7204" y="11312"/>
                  </a:lnTo>
                  <a:lnTo>
                    <a:pt x="7103" y="11305"/>
                  </a:lnTo>
                  <a:lnTo>
                    <a:pt x="7005" y="11296"/>
                  </a:lnTo>
                  <a:lnTo>
                    <a:pt x="6907" y="11285"/>
                  </a:lnTo>
                  <a:lnTo>
                    <a:pt x="6808" y="11271"/>
                  </a:lnTo>
                  <a:lnTo>
                    <a:pt x="6713" y="11256"/>
                  </a:lnTo>
                  <a:lnTo>
                    <a:pt x="6616" y="11237"/>
                  </a:lnTo>
                  <a:lnTo>
                    <a:pt x="6521" y="11217"/>
                  </a:lnTo>
                  <a:lnTo>
                    <a:pt x="6427" y="11193"/>
                  </a:lnTo>
                  <a:lnTo>
                    <a:pt x="6334" y="11168"/>
                  </a:lnTo>
                  <a:lnTo>
                    <a:pt x="6242" y="11140"/>
                  </a:lnTo>
                  <a:lnTo>
                    <a:pt x="6150" y="11111"/>
                  </a:lnTo>
                  <a:lnTo>
                    <a:pt x="6059" y="11079"/>
                  </a:lnTo>
                  <a:lnTo>
                    <a:pt x="5970" y="11045"/>
                  </a:lnTo>
                  <a:lnTo>
                    <a:pt x="5881" y="11009"/>
                  </a:lnTo>
                  <a:lnTo>
                    <a:pt x="5795" y="10970"/>
                  </a:lnTo>
                  <a:lnTo>
                    <a:pt x="5709" y="10930"/>
                  </a:lnTo>
                  <a:lnTo>
                    <a:pt x="5623" y="10888"/>
                  </a:lnTo>
                  <a:lnTo>
                    <a:pt x="5540" y="10844"/>
                  </a:lnTo>
                  <a:lnTo>
                    <a:pt x="5457" y="10798"/>
                  </a:lnTo>
                  <a:lnTo>
                    <a:pt x="5375" y="10750"/>
                  </a:lnTo>
                  <a:lnTo>
                    <a:pt x="5296" y="10700"/>
                  </a:lnTo>
                  <a:lnTo>
                    <a:pt x="5217" y="10648"/>
                  </a:lnTo>
                  <a:lnTo>
                    <a:pt x="5140" y="10594"/>
                  </a:lnTo>
                  <a:lnTo>
                    <a:pt x="5063" y="10538"/>
                  </a:lnTo>
                  <a:lnTo>
                    <a:pt x="4989" y="10481"/>
                  </a:lnTo>
                  <a:lnTo>
                    <a:pt x="4916" y="10421"/>
                  </a:lnTo>
                  <a:lnTo>
                    <a:pt x="4844" y="10361"/>
                  </a:lnTo>
                  <a:lnTo>
                    <a:pt x="4773" y="10299"/>
                  </a:lnTo>
                  <a:lnTo>
                    <a:pt x="4704" y="10235"/>
                  </a:lnTo>
                  <a:lnTo>
                    <a:pt x="4637" y="10170"/>
                  </a:lnTo>
                  <a:lnTo>
                    <a:pt x="4572" y="10102"/>
                  </a:lnTo>
                  <a:lnTo>
                    <a:pt x="4508" y="10034"/>
                  </a:lnTo>
                  <a:lnTo>
                    <a:pt x="4445" y="9963"/>
                  </a:lnTo>
                  <a:lnTo>
                    <a:pt x="4384" y="9891"/>
                  </a:lnTo>
                  <a:lnTo>
                    <a:pt x="4325" y="9818"/>
                  </a:lnTo>
                  <a:lnTo>
                    <a:pt x="4268" y="9743"/>
                  </a:lnTo>
                  <a:lnTo>
                    <a:pt x="4213" y="9667"/>
                  </a:lnTo>
                  <a:lnTo>
                    <a:pt x="4159" y="9589"/>
                  </a:lnTo>
                  <a:lnTo>
                    <a:pt x="4107" y="9511"/>
                  </a:lnTo>
                  <a:lnTo>
                    <a:pt x="4057" y="9430"/>
                  </a:lnTo>
                  <a:lnTo>
                    <a:pt x="4009" y="9350"/>
                  </a:lnTo>
                  <a:lnTo>
                    <a:pt x="3962" y="9267"/>
                  </a:lnTo>
                  <a:lnTo>
                    <a:pt x="3918" y="9182"/>
                  </a:lnTo>
                  <a:lnTo>
                    <a:pt x="3875" y="9098"/>
                  </a:lnTo>
                  <a:lnTo>
                    <a:pt x="3835" y="9012"/>
                  </a:lnTo>
                  <a:lnTo>
                    <a:pt x="3797" y="8924"/>
                  </a:lnTo>
                  <a:lnTo>
                    <a:pt x="3761" y="8836"/>
                  </a:lnTo>
                  <a:lnTo>
                    <a:pt x="3727" y="8747"/>
                  </a:lnTo>
                  <a:lnTo>
                    <a:pt x="3695" y="8656"/>
                  </a:lnTo>
                  <a:lnTo>
                    <a:pt x="3665" y="8565"/>
                  </a:lnTo>
                  <a:lnTo>
                    <a:pt x="3637" y="8472"/>
                  </a:lnTo>
                  <a:lnTo>
                    <a:pt x="3612" y="8379"/>
                  </a:lnTo>
                  <a:lnTo>
                    <a:pt x="3590" y="8285"/>
                  </a:lnTo>
                  <a:lnTo>
                    <a:pt x="3569" y="8190"/>
                  </a:lnTo>
                  <a:lnTo>
                    <a:pt x="3550" y="8095"/>
                  </a:lnTo>
                  <a:lnTo>
                    <a:pt x="3534" y="7998"/>
                  </a:lnTo>
                  <a:lnTo>
                    <a:pt x="3520" y="7901"/>
                  </a:lnTo>
                  <a:lnTo>
                    <a:pt x="3509" y="7802"/>
                  </a:lnTo>
                  <a:lnTo>
                    <a:pt x="3500" y="7703"/>
                  </a:lnTo>
                  <a:lnTo>
                    <a:pt x="3494" y="7603"/>
                  </a:lnTo>
                  <a:lnTo>
                    <a:pt x="3490" y="7503"/>
                  </a:lnTo>
                  <a:lnTo>
                    <a:pt x="3489" y="7402"/>
                  </a:lnTo>
                  <a:lnTo>
                    <a:pt x="3489" y="7402"/>
                  </a:lnTo>
                  <a:lnTo>
                    <a:pt x="3490" y="7301"/>
                  </a:lnTo>
                  <a:lnTo>
                    <a:pt x="3494" y="7201"/>
                  </a:lnTo>
                  <a:lnTo>
                    <a:pt x="3500" y="7101"/>
                  </a:lnTo>
                  <a:lnTo>
                    <a:pt x="3509" y="7003"/>
                  </a:lnTo>
                  <a:lnTo>
                    <a:pt x="3520" y="6905"/>
                  </a:lnTo>
                  <a:lnTo>
                    <a:pt x="3534" y="6806"/>
                  </a:lnTo>
                  <a:lnTo>
                    <a:pt x="3550" y="6711"/>
                  </a:lnTo>
                  <a:lnTo>
                    <a:pt x="3569" y="6614"/>
                  </a:lnTo>
                  <a:lnTo>
                    <a:pt x="3590" y="6519"/>
                  </a:lnTo>
                  <a:lnTo>
                    <a:pt x="3612" y="6425"/>
                  </a:lnTo>
                  <a:lnTo>
                    <a:pt x="3637" y="6332"/>
                  </a:lnTo>
                  <a:lnTo>
                    <a:pt x="3665" y="6240"/>
                  </a:lnTo>
                  <a:lnTo>
                    <a:pt x="3695" y="6148"/>
                  </a:lnTo>
                  <a:lnTo>
                    <a:pt x="3727" y="6057"/>
                  </a:lnTo>
                  <a:lnTo>
                    <a:pt x="3761" y="5968"/>
                  </a:lnTo>
                  <a:lnTo>
                    <a:pt x="3797" y="5880"/>
                  </a:lnTo>
                  <a:lnTo>
                    <a:pt x="3835" y="5793"/>
                  </a:lnTo>
                  <a:lnTo>
                    <a:pt x="3875" y="5706"/>
                  </a:lnTo>
                  <a:lnTo>
                    <a:pt x="3918" y="5622"/>
                  </a:lnTo>
                  <a:lnTo>
                    <a:pt x="3962" y="5537"/>
                  </a:lnTo>
                  <a:lnTo>
                    <a:pt x="4009" y="5455"/>
                  </a:lnTo>
                  <a:lnTo>
                    <a:pt x="4057" y="5374"/>
                  </a:lnTo>
                  <a:lnTo>
                    <a:pt x="4107" y="5294"/>
                  </a:lnTo>
                  <a:lnTo>
                    <a:pt x="4159" y="5215"/>
                  </a:lnTo>
                  <a:lnTo>
                    <a:pt x="4213" y="5138"/>
                  </a:lnTo>
                  <a:lnTo>
                    <a:pt x="4268" y="5061"/>
                  </a:lnTo>
                  <a:lnTo>
                    <a:pt x="4325" y="4987"/>
                  </a:lnTo>
                  <a:lnTo>
                    <a:pt x="4384" y="4914"/>
                  </a:lnTo>
                  <a:lnTo>
                    <a:pt x="4445" y="4842"/>
                  </a:lnTo>
                  <a:lnTo>
                    <a:pt x="4508" y="4772"/>
                  </a:lnTo>
                  <a:lnTo>
                    <a:pt x="4572" y="4702"/>
                  </a:lnTo>
                  <a:lnTo>
                    <a:pt x="4637" y="4636"/>
                  </a:lnTo>
                  <a:lnTo>
                    <a:pt x="4704" y="4570"/>
                  </a:lnTo>
                  <a:lnTo>
                    <a:pt x="4773" y="4506"/>
                  </a:lnTo>
                  <a:lnTo>
                    <a:pt x="4844" y="4443"/>
                  </a:lnTo>
                  <a:lnTo>
                    <a:pt x="4916" y="4383"/>
                  </a:lnTo>
                  <a:lnTo>
                    <a:pt x="4989" y="4323"/>
                  </a:lnTo>
                  <a:lnTo>
                    <a:pt x="5063" y="4267"/>
                  </a:lnTo>
                  <a:lnTo>
                    <a:pt x="5140" y="4211"/>
                  </a:lnTo>
                  <a:lnTo>
                    <a:pt x="5217" y="4157"/>
                  </a:lnTo>
                  <a:lnTo>
                    <a:pt x="5296" y="4106"/>
                  </a:lnTo>
                  <a:lnTo>
                    <a:pt x="5375" y="4055"/>
                  </a:lnTo>
                  <a:lnTo>
                    <a:pt x="5457" y="4007"/>
                  </a:lnTo>
                  <a:lnTo>
                    <a:pt x="5540" y="3961"/>
                  </a:lnTo>
                  <a:lnTo>
                    <a:pt x="5623" y="3917"/>
                  </a:lnTo>
                  <a:lnTo>
                    <a:pt x="5709" y="3874"/>
                  </a:lnTo>
                  <a:lnTo>
                    <a:pt x="5795" y="3834"/>
                  </a:lnTo>
                  <a:lnTo>
                    <a:pt x="5881" y="3796"/>
                  </a:lnTo>
                  <a:lnTo>
                    <a:pt x="5970" y="3759"/>
                  </a:lnTo>
                  <a:lnTo>
                    <a:pt x="6059" y="3725"/>
                  </a:lnTo>
                  <a:lnTo>
                    <a:pt x="6150" y="3694"/>
                  </a:lnTo>
                  <a:lnTo>
                    <a:pt x="6242" y="3664"/>
                  </a:lnTo>
                  <a:lnTo>
                    <a:pt x="6334" y="3636"/>
                  </a:lnTo>
                  <a:lnTo>
                    <a:pt x="6427" y="3611"/>
                  </a:lnTo>
                  <a:lnTo>
                    <a:pt x="6521" y="3588"/>
                  </a:lnTo>
                  <a:lnTo>
                    <a:pt x="6616" y="3567"/>
                  </a:lnTo>
                  <a:lnTo>
                    <a:pt x="6713" y="3549"/>
                  </a:lnTo>
                  <a:lnTo>
                    <a:pt x="6808" y="3533"/>
                  </a:lnTo>
                  <a:lnTo>
                    <a:pt x="6907" y="3519"/>
                  </a:lnTo>
                  <a:lnTo>
                    <a:pt x="7005" y="3508"/>
                  </a:lnTo>
                  <a:lnTo>
                    <a:pt x="7103" y="3499"/>
                  </a:lnTo>
                  <a:lnTo>
                    <a:pt x="7204" y="3492"/>
                  </a:lnTo>
                  <a:lnTo>
                    <a:pt x="7303" y="3489"/>
                  </a:lnTo>
                  <a:lnTo>
                    <a:pt x="7404" y="3487"/>
                  </a:lnTo>
                  <a:lnTo>
                    <a:pt x="7404" y="3487"/>
                  </a:lnTo>
                  <a:lnTo>
                    <a:pt x="7505" y="3489"/>
                  </a:lnTo>
                  <a:lnTo>
                    <a:pt x="7605" y="3492"/>
                  </a:lnTo>
                  <a:lnTo>
                    <a:pt x="7705" y="3499"/>
                  </a:lnTo>
                  <a:lnTo>
                    <a:pt x="7804" y="3508"/>
                  </a:lnTo>
                  <a:lnTo>
                    <a:pt x="7903" y="3519"/>
                  </a:lnTo>
                  <a:lnTo>
                    <a:pt x="8000" y="3533"/>
                  </a:lnTo>
                  <a:lnTo>
                    <a:pt x="8097" y="3549"/>
                  </a:lnTo>
                  <a:lnTo>
                    <a:pt x="8192" y="3567"/>
                  </a:lnTo>
                  <a:lnTo>
                    <a:pt x="8288" y="3588"/>
                  </a:lnTo>
                  <a:lnTo>
                    <a:pt x="8381" y="3611"/>
                  </a:lnTo>
                  <a:lnTo>
                    <a:pt x="8474" y="3636"/>
                  </a:lnTo>
                  <a:lnTo>
                    <a:pt x="8568" y="3664"/>
                  </a:lnTo>
                  <a:lnTo>
                    <a:pt x="8658" y="3694"/>
                  </a:lnTo>
                  <a:lnTo>
                    <a:pt x="8749" y="3725"/>
                  </a:lnTo>
                  <a:lnTo>
                    <a:pt x="8838" y="3759"/>
                  </a:lnTo>
                  <a:lnTo>
                    <a:pt x="8927" y="3796"/>
                  </a:lnTo>
                  <a:lnTo>
                    <a:pt x="9015" y="3834"/>
                  </a:lnTo>
                  <a:lnTo>
                    <a:pt x="9100" y="3874"/>
                  </a:lnTo>
                  <a:lnTo>
                    <a:pt x="9185" y="3917"/>
                  </a:lnTo>
                  <a:lnTo>
                    <a:pt x="9269" y="3961"/>
                  </a:lnTo>
                  <a:lnTo>
                    <a:pt x="9352" y="4007"/>
                  </a:lnTo>
                  <a:lnTo>
                    <a:pt x="9433" y="4055"/>
                  </a:lnTo>
                  <a:lnTo>
                    <a:pt x="9513" y="4106"/>
                  </a:lnTo>
                  <a:lnTo>
                    <a:pt x="9591" y="4157"/>
                  </a:lnTo>
                  <a:lnTo>
                    <a:pt x="9670" y="4211"/>
                  </a:lnTo>
                  <a:lnTo>
                    <a:pt x="9745" y="4267"/>
                  </a:lnTo>
                  <a:lnTo>
                    <a:pt x="9821" y="4323"/>
                  </a:lnTo>
                  <a:lnTo>
                    <a:pt x="9894" y="4383"/>
                  </a:lnTo>
                  <a:lnTo>
                    <a:pt x="9965" y="4443"/>
                  </a:lnTo>
                  <a:lnTo>
                    <a:pt x="10036" y="4506"/>
                  </a:lnTo>
                  <a:lnTo>
                    <a:pt x="10104" y="4570"/>
                  </a:lnTo>
                  <a:lnTo>
                    <a:pt x="10172" y="4636"/>
                  </a:lnTo>
                  <a:lnTo>
                    <a:pt x="10237" y="4702"/>
                  </a:lnTo>
                  <a:lnTo>
                    <a:pt x="10302" y="4772"/>
                  </a:lnTo>
                  <a:lnTo>
                    <a:pt x="10363" y="4842"/>
                  </a:lnTo>
                  <a:lnTo>
                    <a:pt x="10424" y="4914"/>
                  </a:lnTo>
                  <a:lnTo>
                    <a:pt x="10483" y="4987"/>
                  </a:lnTo>
                  <a:lnTo>
                    <a:pt x="10541" y="5061"/>
                  </a:lnTo>
                  <a:lnTo>
                    <a:pt x="10596" y="5138"/>
                  </a:lnTo>
                  <a:lnTo>
                    <a:pt x="10651" y="5215"/>
                  </a:lnTo>
                  <a:lnTo>
                    <a:pt x="10702" y="5294"/>
                  </a:lnTo>
                  <a:lnTo>
                    <a:pt x="10753" y="5374"/>
                  </a:lnTo>
                  <a:lnTo>
                    <a:pt x="10800" y="5455"/>
                  </a:lnTo>
                  <a:lnTo>
                    <a:pt x="10847" y="5537"/>
                  </a:lnTo>
                  <a:lnTo>
                    <a:pt x="10891" y="5622"/>
                  </a:lnTo>
                  <a:lnTo>
                    <a:pt x="10933" y="5706"/>
                  </a:lnTo>
                  <a:lnTo>
                    <a:pt x="10973" y="5793"/>
                  </a:lnTo>
                  <a:lnTo>
                    <a:pt x="11012" y="5880"/>
                  </a:lnTo>
                  <a:lnTo>
                    <a:pt x="11047" y="5968"/>
                  </a:lnTo>
                  <a:lnTo>
                    <a:pt x="11081" y="6057"/>
                  </a:lnTo>
                  <a:lnTo>
                    <a:pt x="11114" y="6148"/>
                  </a:lnTo>
                  <a:lnTo>
                    <a:pt x="11143" y="6240"/>
                  </a:lnTo>
                  <a:lnTo>
                    <a:pt x="11171" y="6332"/>
                  </a:lnTo>
                  <a:lnTo>
                    <a:pt x="11196" y="6425"/>
                  </a:lnTo>
                  <a:lnTo>
                    <a:pt x="11220" y="6519"/>
                  </a:lnTo>
                  <a:lnTo>
                    <a:pt x="11240" y="6614"/>
                  </a:lnTo>
                  <a:lnTo>
                    <a:pt x="11259" y="6711"/>
                  </a:lnTo>
                  <a:lnTo>
                    <a:pt x="11274" y="6806"/>
                  </a:lnTo>
                  <a:lnTo>
                    <a:pt x="11288" y="6905"/>
                  </a:lnTo>
                  <a:lnTo>
                    <a:pt x="11299" y="7003"/>
                  </a:lnTo>
                  <a:lnTo>
                    <a:pt x="11308" y="7101"/>
                  </a:lnTo>
                  <a:lnTo>
                    <a:pt x="11314" y="7201"/>
                  </a:lnTo>
                  <a:lnTo>
                    <a:pt x="11318" y="7301"/>
                  </a:lnTo>
                  <a:lnTo>
                    <a:pt x="11319" y="7402"/>
                  </a:lnTo>
                  <a:lnTo>
                    <a:pt x="11319" y="7402"/>
                  </a:lnTo>
                  <a:close/>
                  <a:moveTo>
                    <a:pt x="4361" y="1210"/>
                  </a:moveTo>
                  <a:lnTo>
                    <a:pt x="5457" y="3438"/>
                  </a:lnTo>
                  <a:lnTo>
                    <a:pt x="5457" y="3438"/>
                  </a:lnTo>
                  <a:lnTo>
                    <a:pt x="5371" y="3482"/>
                  </a:lnTo>
                  <a:lnTo>
                    <a:pt x="5288" y="3526"/>
                  </a:lnTo>
                  <a:lnTo>
                    <a:pt x="5205" y="3573"/>
                  </a:lnTo>
                  <a:lnTo>
                    <a:pt x="5123" y="3622"/>
                  </a:lnTo>
                  <a:lnTo>
                    <a:pt x="5043" y="3671"/>
                  </a:lnTo>
                  <a:lnTo>
                    <a:pt x="4963" y="3723"/>
                  </a:lnTo>
                  <a:lnTo>
                    <a:pt x="4885" y="3777"/>
                  </a:lnTo>
                  <a:lnTo>
                    <a:pt x="4809" y="3831"/>
                  </a:lnTo>
                  <a:lnTo>
                    <a:pt x="4733" y="3888"/>
                  </a:lnTo>
                  <a:lnTo>
                    <a:pt x="4657" y="3946"/>
                  </a:lnTo>
                  <a:lnTo>
                    <a:pt x="4584" y="4005"/>
                  </a:lnTo>
                  <a:lnTo>
                    <a:pt x="4513" y="4067"/>
                  </a:lnTo>
                  <a:lnTo>
                    <a:pt x="4442" y="4130"/>
                  </a:lnTo>
                  <a:lnTo>
                    <a:pt x="4373" y="4193"/>
                  </a:lnTo>
                  <a:lnTo>
                    <a:pt x="4305" y="4259"/>
                  </a:lnTo>
                  <a:lnTo>
                    <a:pt x="4238" y="4326"/>
                  </a:lnTo>
                  <a:lnTo>
                    <a:pt x="4174" y="4394"/>
                  </a:lnTo>
                  <a:lnTo>
                    <a:pt x="4110" y="4463"/>
                  </a:lnTo>
                  <a:lnTo>
                    <a:pt x="4048" y="4535"/>
                  </a:lnTo>
                  <a:lnTo>
                    <a:pt x="3987" y="4607"/>
                  </a:lnTo>
                  <a:lnTo>
                    <a:pt x="3928" y="4681"/>
                  </a:lnTo>
                  <a:lnTo>
                    <a:pt x="3870" y="4755"/>
                  </a:lnTo>
                  <a:lnTo>
                    <a:pt x="3815" y="4832"/>
                  </a:lnTo>
                  <a:lnTo>
                    <a:pt x="3760" y="4909"/>
                  </a:lnTo>
                  <a:lnTo>
                    <a:pt x="3708" y="4988"/>
                  </a:lnTo>
                  <a:lnTo>
                    <a:pt x="3656" y="5068"/>
                  </a:lnTo>
                  <a:lnTo>
                    <a:pt x="3607" y="5148"/>
                  </a:lnTo>
                  <a:lnTo>
                    <a:pt x="3559" y="5230"/>
                  </a:lnTo>
                  <a:lnTo>
                    <a:pt x="3513" y="5313"/>
                  </a:lnTo>
                  <a:lnTo>
                    <a:pt x="3469" y="5397"/>
                  </a:lnTo>
                  <a:lnTo>
                    <a:pt x="3426" y="5483"/>
                  </a:lnTo>
                  <a:lnTo>
                    <a:pt x="3386" y="5570"/>
                  </a:lnTo>
                  <a:lnTo>
                    <a:pt x="1125" y="4539"/>
                  </a:lnTo>
                  <a:lnTo>
                    <a:pt x="1125" y="4539"/>
                  </a:lnTo>
                  <a:lnTo>
                    <a:pt x="1157" y="4471"/>
                  </a:lnTo>
                  <a:lnTo>
                    <a:pt x="1189" y="4404"/>
                  </a:lnTo>
                  <a:lnTo>
                    <a:pt x="1222" y="4337"/>
                  </a:lnTo>
                  <a:lnTo>
                    <a:pt x="1255" y="4271"/>
                  </a:lnTo>
                  <a:lnTo>
                    <a:pt x="1290" y="4204"/>
                  </a:lnTo>
                  <a:lnTo>
                    <a:pt x="1324" y="4138"/>
                  </a:lnTo>
                  <a:lnTo>
                    <a:pt x="1361" y="4074"/>
                  </a:lnTo>
                  <a:lnTo>
                    <a:pt x="1396" y="4009"/>
                  </a:lnTo>
                  <a:lnTo>
                    <a:pt x="1434" y="3944"/>
                  </a:lnTo>
                  <a:lnTo>
                    <a:pt x="1471" y="3880"/>
                  </a:lnTo>
                  <a:lnTo>
                    <a:pt x="1509" y="3817"/>
                  </a:lnTo>
                  <a:lnTo>
                    <a:pt x="1548" y="3754"/>
                  </a:lnTo>
                  <a:lnTo>
                    <a:pt x="1587" y="3691"/>
                  </a:lnTo>
                  <a:lnTo>
                    <a:pt x="1628" y="3630"/>
                  </a:lnTo>
                  <a:lnTo>
                    <a:pt x="1669" y="3568"/>
                  </a:lnTo>
                  <a:lnTo>
                    <a:pt x="1711" y="3506"/>
                  </a:lnTo>
                  <a:lnTo>
                    <a:pt x="1752" y="3446"/>
                  </a:lnTo>
                  <a:lnTo>
                    <a:pt x="1795" y="3385"/>
                  </a:lnTo>
                  <a:lnTo>
                    <a:pt x="1839" y="3326"/>
                  </a:lnTo>
                  <a:lnTo>
                    <a:pt x="1883" y="3267"/>
                  </a:lnTo>
                  <a:lnTo>
                    <a:pt x="1927" y="3208"/>
                  </a:lnTo>
                  <a:lnTo>
                    <a:pt x="1973" y="3150"/>
                  </a:lnTo>
                  <a:lnTo>
                    <a:pt x="2018" y="3092"/>
                  </a:lnTo>
                  <a:lnTo>
                    <a:pt x="2064" y="3034"/>
                  </a:lnTo>
                  <a:lnTo>
                    <a:pt x="2112" y="2977"/>
                  </a:lnTo>
                  <a:lnTo>
                    <a:pt x="2160" y="2922"/>
                  </a:lnTo>
                  <a:lnTo>
                    <a:pt x="2208" y="2865"/>
                  </a:lnTo>
                  <a:lnTo>
                    <a:pt x="2257" y="2810"/>
                  </a:lnTo>
                  <a:lnTo>
                    <a:pt x="2306" y="2756"/>
                  </a:lnTo>
                  <a:lnTo>
                    <a:pt x="2357" y="2702"/>
                  </a:lnTo>
                  <a:lnTo>
                    <a:pt x="2407" y="2648"/>
                  </a:lnTo>
                  <a:lnTo>
                    <a:pt x="2457" y="2595"/>
                  </a:lnTo>
                  <a:lnTo>
                    <a:pt x="2509" y="2542"/>
                  </a:lnTo>
                  <a:lnTo>
                    <a:pt x="2562" y="2490"/>
                  </a:lnTo>
                  <a:lnTo>
                    <a:pt x="2615" y="2439"/>
                  </a:lnTo>
                  <a:lnTo>
                    <a:pt x="2668" y="2388"/>
                  </a:lnTo>
                  <a:lnTo>
                    <a:pt x="2722" y="2338"/>
                  </a:lnTo>
                  <a:lnTo>
                    <a:pt x="2776" y="2288"/>
                  </a:lnTo>
                  <a:lnTo>
                    <a:pt x="2831" y="2238"/>
                  </a:lnTo>
                  <a:lnTo>
                    <a:pt x="2887" y="2191"/>
                  </a:lnTo>
                  <a:lnTo>
                    <a:pt x="2942" y="2141"/>
                  </a:lnTo>
                  <a:lnTo>
                    <a:pt x="2999" y="2095"/>
                  </a:lnTo>
                  <a:lnTo>
                    <a:pt x="3056" y="2048"/>
                  </a:lnTo>
                  <a:lnTo>
                    <a:pt x="3114" y="2002"/>
                  </a:lnTo>
                  <a:lnTo>
                    <a:pt x="3171" y="1956"/>
                  </a:lnTo>
                  <a:lnTo>
                    <a:pt x="3229" y="1911"/>
                  </a:lnTo>
                  <a:lnTo>
                    <a:pt x="3289" y="1867"/>
                  </a:lnTo>
                  <a:lnTo>
                    <a:pt x="3348" y="1823"/>
                  </a:lnTo>
                  <a:lnTo>
                    <a:pt x="3408" y="1779"/>
                  </a:lnTo>
                  <a:lnTo>
                    <a:pt x="3469" y="1737"/>
                  </a:lnTo>
                  <a:lnTo>
                    <a:pt x="3529" y="1694"/>
                  </a:lnTo>
                  <a:lnTo>
                    <a:pt x="3591" y="1654"/>
                  </a:lnTo>
                  <a:lnTo>
                    <a:pt x="3652" y="1613"/>
                  </a:lnTo>
                  <a:lnTo>
                    <a:pt x="3714" y="1572"/>
                  </a:lnTo>
                  <a:lnTo>
                    <a:pt x="3777" y="1533"/>
                  </a:lnTo>
                  <a:lnTo>
                    <a:pt x="3840" y="1496"/>
                  </a:lnTo>
                  <a:lnTo>
                    <a:pt x="3904" y="1456"/>
                  </a:lnTo>
                  <a:lnTo>
                    <a:pt x="3969" y="1420"/>
                  </a:lnTo>
                  <a:lnTo>
                    <a:pt x="4033" y="1382"/>
                  </a:lnTo>
                  <a:lnTo>
                    <a:pt x="4098" y="1347"/>
                  </a:lnTo>
                  <a:lnTo>
                    <a:pt x="4163" y="1312"/>
                  </a:lnTo>
                  <a:lnTo>
                    <a:pt x="4229" y="1276"/>
                  </a:lnTo>
                  <a:lnTo>
                    <a:pt x="4295" y="1242"/>
                  </a:lnTo>
                  <a:lnTo>
                    <a:pt x="4361" y="1210"/>
                  </a:lnTo>
                  <a:lnTo>
                    <a:pt x="4361" y="1210"/>
                  </a:lnTo>
                  <a:close/>
                  <a:moveTo>
                    <a:pt x="3377" y="9214"/>
                  </a:moveTo>
                  <a:lnTo>
                    <a:pt x="3377" y="9214"/>
                  </a:lnTo>
                  <a:lnTo>
                    <a:pt x="3417" y="9301"/>
                  </a:lnTo>
                  <a:lnTo>
                    <a:pt x="3459" y="9386"/>
                  </a:lnTo>
                  <a:lnTo>
                    <a:pt x="3503" y="9472"/>
                  </a:lnTo>
                  <a:lnTo>
                    <a:pt x="3548" y="9555"/>
                  </a:lnTo>
                  <a:lnTo>
                    <a:pt x="3596" y="9638"/>
                  </a:lnTo>
                  <a:lnTo>
                    <a:pt x="3645" y="9720"/>
                  </a:lnTo>
                  <a:lnTo>
                    <a:pt x="3697" y="9799"/>
                  </a:lnTo>
                  <a:lnTo>
                    <a:pt x="3749" y="9879"/>
                  </a:lnTo>
                  <a:lnTo>
                    <a:pt x="3804" y="9957"/>
                  </a:lnTo>
                  <a:lnTo>
                    <a:pt x="3859" y="10034"/>
                  </a:lnTo>
                  <a:lnTo>
                    <a:pt x="3917" y="10109"/>
                  </a:lnTo>
                  <a:lnTo>
                    <a:pt x="3975" y="10183"/>
                  </a:lnTo>
                  <a:lnTo>
                    <a:pt x="4037" y="10256"/>
                  </a:lnTo>
                  <a:lnTo>
                    <a:pt x="4098" y="10328"/>
                  </a:lnTo>
                  <a:lnTo>
                    <a:pt x="4161" y="10399"/>
                  </a:lnTo>
                  <a:lnTo>
                    <a:pt x="4227" y="10467"/>
                  </a:lnTo>
                  <a:lnTo>
                    <a:pt x="4293" y="10535"/>
                  </a:lnTo>
                  <a:lnTo>
                    <a:pt x="4361" y="10600"/>
                  </a:lnTo>
                  <a:lnTo>
                    <a:pt x="4431" y="10666"/>
                  </a:lnTo>
                  <a:lnTo>
                    <a:pt x="4501" y="10729"/>
                  </a:lnTo>
                  <a:lnTo>
                    <a:pt x="4573" y="10790"/>
                  </a:lnTo>
                  <a:lnTo>
                    <a:pt x="4646" y="10849"/>
                  </a:lnTo>
                  <a:lnTo>
                    <a:pt x="4722" y="10909"/>
                  </a:lnTo>
                  <a:lnTo>
                    <a:pt x="4797" y="10965"/>
                  </a:lnTo>
                  <a:lnTo>
                    <a:pt x="4874" y="11021"/>
                  </a:lnTo>
                  <a:lnTo>
                    <a:pt x="4952" y="11074"/>
                  </a:lnTo>
                  <a:lnTo>
                    <a:pt x="5033" y="11126"/>
                  </a:lnTo>
                  <a:lnTo>
                    <a:pt x="5113" y="11177"/>
                  </a:lnTo>
                  <a:lnTo>
                    <a:pt x="5195" y="11225"/>
                  </a:lnTo>
                  <a:lnTo>
                    <a:pt x="5278" y="11272"/>
                  </a:lnTo>
                  <a:lnTo>
                    <a:pt x="5361" y="11318"/>
                  </a:lnTo>
                  <a:lnTo>
                    <a:pt x="5447" y="11361"/>
                  </a:lnTo>
                  <a:lnTo>
                    <a:pt x="4351" y="13591"/>
                  </a:lnTo>
                  <a:lnTo>
                    <a:pt x="4351" y="13591"/>
                  </a:lnTo>
                  <a:lnTo>
                    <a:pt x="4285" y="13557"/>
                  </a:lnTo>
                  <a:lnTo>
                    <a:pt x="4219" y="13523"/>
                  </a:lnTo>
                  <a:lnTo>
                    <a:pt x="4152" y="13487"/>
                  </a:lnTo>
                  <a:lnTo>
                    <a:pt x="4087" y="13452"/>
                  </a:lnTo>
                  <a:lnTo>
                    <a:pt x="4023" y="13416"/>
                  </a:lnTo>
                  <a:lnTo>
                    <a:pt x="3959" y="13379"/>
                  </a:lnTo>
                  <a:lnTo>
                    <a:pt x="3894" y="13341"/>
                  </a:lnTo>
                  <a:lnTo>
                    <a:pt x="3830" y="13303"/>
                  </a:lnTo>
                  <a:lnTo>
                    <a:pt x="3767" y="13264"/>
                  </a:lnTo>
                  <a:lnTo>
                    <a:pt x="3704" y="13224"/>
                  </a:lnTo>
                  <a:lnTo>
                    <a:pt x="3641" y="13185"/>
                  </a:lnTo>
                  <a:lnTo>
                    <a:pt x="3579" y="13144"/>
                  </a:lnTo>
                  <a:lnTo>
                    <a:pt x="3518" y="13102"/>
                  </a:lnTo>
                  <a:lnTo>
                    <a:pt x="3457" y="13060"/>
                  </a:lnTo>
                  <a:lnTo>
                    <a:pt x="3397" y="13018"/>
                  </a:lnTo>
                  <a:lnTo>
                    <a:pt x="3336" y="12974"/>
                  </a:lnTo>
                  <a:lnTo>
                    <a:pt x="3277" y="12929"/>
                  </a:lnTo>
                  <a:lnTo>
                    <a:pt x="3218" y="12885"/>
                  </a:lnTo>
                  <a:lnTo>
                    <a:pt x="3160" y="12840"/>
                  </a:lnTo>
                  <a:lnTo>
                    <a:pt x="3102" y="12794"/>
                  </a:lnTo>
                  <a:lnTo>
                    <a:pt x="3044" y="12747"/>
                  </a:lnTo>
                  <a:lnTo>
                    <a:pt x="2988" y="12700"/>
                  </a:lnTo>
                  <a:lnTo>
                    <a:pt x="2931" y="12652"/>
                  </a:lnTo>
                  <a:lnTo>
                    <a:pt x="2874" y="12605"/>
                  </a:lnTo>
                  <a:lnTo>
                    <a:pt x="2819" y="12556"/>
                  </a:lnTo>
                  <a:lnTo>
                    <a:pt x="2765" y="12506"/>
                  </a:lnTo>
                  <a:lnTo>
                    <a:pt x="2711" y="12456"/>
                  </a:lnTo>
                  <a:lnTo>
                    <a:pt x="2656" y="12406"/>
                  </a:lnTo>
                  <a:lnTo>
                    <a:pt x="2602" y="12354"/>
                  </a:lnTo>
                  <a:lnTo>
                    <a:pt x="2549" y="12302"/>
                  </a:lnTo>
                  <a:lnTo>
                    <a:pt x="2498" y="12251"/>
                  </a:lnTo>
                  <a:lnTo>
                    <a:pt x="2446" y="12198"/>
                  </a:lnTo>
                  <a:lnTo>
                    <a:pt x="2394" y="12144"/>
                  </a:lnTo>
                  <a:lnTo>
                    <a:pt x="2344" y="12091"/>
                  </a:lnTo>
                  <a:lnTo>
                    <a:pt x="2295" y="12036"/>
                  </a:lnTo>
                  <a:lnTo>
                    <a:pt x="2245" y="11981"/>
                  </a:lnTo>
                  <a:lnTo>
                    <a:pt x="2197" y="11926"/>
                  </a:lnTo>
                  <a:lnTo>
                    <a:pt x="2148" y="11869"/>
                  </a:lnTo>
                  <a:lnTo>
                    <a:pt x="2100" y="11813"/>
                  </a:lnTo>
                  <a:lnTo>
                    <a:pt x="2053" y="11756"/>
                  </a:lnTo>
                  <a:lnTo>
                    <a:pt x="2007" y="11698"/>
                  </a:lnTo>
                  <a:lnTo>
                    <a:pt x="1961" y="11640"/>
                  </a:lnTo>
                  <a:lnTo>
                    <a:pt x="1916" y="11582"/>
                  </a:lnTo>
                  <a:lnTo>
                    <a:pt x="1872" y="11523"/>
                  </a:lnTo>
                  <a:lnTo>
                    <a:pt x="1828" y="11463"/>
                  </a:lnTo>
                  <a:lnTo>
                    <a:pt x="1784" y="11403"/>
                  </a:lnTo>
                  <a:lnTo>
                    <a:pt x="1741" y="11343"/>
                  </a:lnTo>
                  <a:lnTo>
                    <a:pt x="1699" y="11281"/>
                  </a:lnTo>
                  <a:lnTo>
                    <a:pt x="1658" y="11220"/>
                  </a:lnTo>
                  <a:lnTo>
                    <a:pt x="1616" y="11158"/>
                  </a:lnTo>
                  <a:lnTo>
                    <a:pt x="1577" y="11096"/>
                  </a:lnTo>
                  <a:lnTo>
                    <a:pt x="1537" y="11033"/>
                  </a:lnTo>
                  <a:lnTo>
                    <a:pt x="1498" y="10969"/>
                  </a:lnTo>
                  <a:lnTo>
                    <a:pt x="1460" y="10906"/>
                  </a:lnTo>
                  <a:lnTo>
                    <a:pt x="1422" y="10842"/>
                  </a:lnTo>
                  <a:lnTo>
                    <a:pt x="1386" y="10778"/>
                  </a:lnTo>
                  <a:lnTo>
                    <a:pt x="1349" y="10712"/>
                  </a:lnTo>
                  <a:lnTo>
                    <a:pt x="1314" y="10647"/>
                  </a:lnTo>
                  <a:lnTo>
                    <a:pt x="1279" y="10581"/>
                  </a:lnTo>
                  <a:lnTo>
                    <a:pt x="1245" y="10515"/>
                  </a:lnTo>
                  <a:lnTo>
                    <a:pt x="1212" y="10448"/>
                  </a:lnTo>
                  <a:lnTo>
                    <a:pt x="1179" y="10381"/>
                  </a:lnTo>
                  <a:lnTo>
                    <a:pt x="1146" y="10313"/>
                  </a:lnTo>
                  <a:lnTo>
                    <a:pt x="1116" y="10245"/>
                  </a:lnTo>
                  <a:lnTo>
                    <a:pt x="3377" y="921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4850759" y="2265054"/>
            <a:ext cx="1634528" cy="566738"/>
            <a:chOff x="4850759" y="2634334"/>
            <a:chExt cx="1634528" cy="566738"/>
          </a:xfrm>
        </p:grpSpPr>
        <p:sp>
          <p:nvSpPr>
            <p:cNvPr id="41" name="五边形 40"/>
            <p:cNvSpPr/>
            <p:nvPr/>
          </p:nvSpPr>
          <p:spPr>
            <a:xfrm flipH="1">
              <a:off x="4850759" y="2634334"/>
              <a:ext cx="1634528" cy="566738"/>
            </a:xfrm>
            <a:prstGeom prst="homePlate">
              <a:avLst/>
            </a:prstGeom>
            <a:solidFill>
              <a:srgbClr val="84B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421"/>
            <p:cNvSpPr>
              <a:spLocks noEditPoints="1"/>
            </p:cNvSpPr>
            <p:nvPr/>
          </p:nvSpPr>
          <p:spPr bwMode="auto">
            <a:xfrm>
              <a:off x="5171902" y="2783433"/>
              <a:ext cx="264440" cy="264572"/>
            </a:xfrm>
            <a:custGeom>
              <a:avLst/>
              <a:gdLst>
                <a:gd name="T0" fmla="*/ 11104 w 16121"/>
                <a:gd name="T1" fmla="*/ 7104 h 16125"/>
                <a:gd name="T2" fmla="*/ 10002 w 16121"/>
                <a:gd name="T3" fmla="*/ 5226 h 16125"/>
                <a:gd name="T4" fmla="*/ 7961 w 16121"/>
                <a:gd name="T5" fmla="*/ 4404 h 16125"/>
                <a:gd name="T6" fmla="*/ 5895 w 16121"/>
                <a:gd name="T7" fmla="*/ 4978 h 16125"/>
                <a:gd name="T8" fmla="*/ 4579 w 16121"/>
                <a:gd name="T9" fmla="*/ 6701 h 16125"/>
                <a:gd name="T10" fmla="*/ 4579 w 16121"/>
                <a:gd name="T11" fmla="*/ 8870 h 16125"/>
                <a:gd name="T12" fmla="*/ 5895 w 16121"/>
                <a:gd name="T13" fmla="*/ 10592 h 16125"/>
                <a:gd name="T14" fmla="*/ 7889 w 16121"/>
                <a:gd name="T15" fmla="*/ 11169 h 16125"/>
                <a:gd name="T16" fmla="*/ 9169 w 16121"/>
                <a:gd name="T17" fmla="*/ 12204 h 16125"/>
                <a:gd name="T18" fmla="*/ 7430 w 16121"/>
                <a:gd name="T19" fmla="*/ 12402 h 16125"/>
                <a:gd name="T20" fmla="*/ 4672 w 16121"/>
                <a:gd name="T21" fmla="*/ 11212 h 16125"/>
                <a:gd name="T22" fmla="*/ 3228 w 16121"/>
                <a:gd name="T23" fmla="*/ 8605 h 16125"/>
                <a:gd name="T24" fmla="*/ 3564 w 16121"/>
                <a:gd name="T25" fmla="*/ 5880 h 16125"/>
                <a:gd name="T26" fmla="*/ 5579 w 16121"/>
                <a:gd name="T27" fmla="*/ 3713 h 16125"/>
                <a:gd name="T28" fmla="*/ 8260 w 16121"/>
                <a:gd name="T29" fmla="*/ 3178 h 16125"/>
                <a:gd name="T30" fmla="*/ 10982 w 16121"/>
                <a:gd name="T31" fmla="*/ 4433 h 16125"/>
                <a:gd name="T32" fmla="*/ 12364 w 16121"/>
                <a:gd name="T33" fmla="*/ 7080 h 16125"/>
                <a:gd name="T34" fmla="*/ 12260 w 16121"/>
                <a:gd name="T35" fmla="*/ 8985 h 16125"/>
                <a:gd name="T36" fmla="*/ 6288 w 16121"/>
                <a:gd name="T37" fmla="*/ 8212 h 16125"/>
                <a:gd name="T38" fmla="*/ 6855 w 16121"/>
                <a:gd name="T39" fmla="*/ 9033 h 16125"/>
                <a:gd name="T40" fmla="*/ 7787 w 16121"/>
                <a:gd name="T41" fmla="*/ 9341 h 16125"/>
                <a:gd name="T42" fmla="*/ 8749 w 16121"/>
                <a:gd name="T43" fmla="*/ 9010 h 16125"/>
                <a:gd name="T44" fmla="*/ 9295 w 16121"/>
                <a:gd name="T45" fmla="*/ 8174 h 16125"/>
                <a:gd name="T46" fmla="*/ 9222 w 16121"/>
                <a:gd name="T47" fmla="*/ 7179 h 16125"/>
                <a:gd name="T48" fmla="*/ 8562 w 16121"/>
                <a:gd name="T49" fmla="*/ 6434 h 16125"/>
                <a:gd name="T50" fmla="*/ 7588 w 16121"/>
                <a:gd name="T51" fmla="*/ 6240 h 16125"/>
                <a:gd name="T52" fmla="*/ 6685 w 16121"/>
                <a:gd name="T53" fmla="*/ 6685 h 16125"/>
                <a:gd name="T54" fmla="*/ 6242 w 16121"/>
                <a:gd name="T55" fmla="*/ 7587 h 16125"/>
                <a:gd name="T56" fmla="*/ 6233 w 16121"/>
                <a:gd name="T57" fmla="*/ 14138 h 16125"/>
                <a:gd name="T58" fmla="*/ 4264 w 16121"/>
                <a:gd name="T59" fmla="*/ 13294 h 16125"/>
                <a:gd name="T60" fmla="*/ 2692 w 16121"/>
                <a:gd name="T61" fmla="*/ 11882 h 16125"/>
                <a:gd name="T62" fmla="*/ 1644 w 16121"/>
                <a:gd name="T63" fmla="*/ 10031 h 16125"/>
                <a:gd name="T64" fmla="*/ 1246 w 16121"/>
                <a:gd name="T65" fmla="*/ 7869 h 16125"/>
                <a:gd name="T66" fmla="*/ 1564 w 16121"/>
                <a:gd name="T67" fmla="*/ 5765 h 16125"/>
                <a:gd name="T68" fmla="*/ 2547 w 16121"/>
                <a:gd name="T69" fmla="*/ 3874 h 16125"/>
                <a:gd name="T70" fmla="*/ 4067 w 16121"/>
                <a:gd name="T71" fmla="*/ 2409 h 16125"/>
                <a:gd name="T72" fmla="*/ 5998 w 16121"/>
                <a:gd name="T73" fmla="*/ 1493 h 16125"/>
                <a:gd name="T74" fmla="*/ 8123 w 16121"/>
                <a:gd name="T75" fmla="*/ 1254 h 16125"/>
                <a:gd name="T76" fmla="*/ 10256 w 16121"/>
                <a:gd name="T77" fmla="*/ 1730 h 16125"/>
                <a:gd name="T78" fmla="*/ 12065 w 16121"/>
                <a:gd name="T79" fmla="*/ 2842 h 16125"/>
                <a:gd name="T80" fmla="*/ 13420 w 16121"/>
                <a:gd name="T81" fmla="*/ 4465 h 16125"/>
                <a:gd name="T82" fmla="*/ 14194 w 16121"/>
                <a:gd name="T83" fmla="*/ 6469 h 16125"/>
                <a:gd name="T84" fmla="*/ 14270 w 16121"/>
                <a:gd name="T85" fmla="*/ 8651 h 16125"/>
                <a:gd name="T86" fmla="*/ 15047 w 16121"/>
                <a:gd name="T87" fmla="*/ 10604 h 16125"/>
                <a:gd name="T88" fmla="*/ 15571 w 16121"/>
                <a:gd name="T89" fmla="*/ 7990 h 16125"/>
                <a:gd name="T90" fmla="*/ 15223 w 16121"/>
                <a:gd name="T91" fmla="*/ 5469 h 16125"/>
                <a:gd name="T92" fmla="*/ 14082 w 16121"/>
                <a:gd name="T93" fmla="*/ 3202 h 16125"/>
                <a:gd name="T94" fmla="*/ 12295 w 16121"/>
                <a:gd name="T95" fmla="*/ 1435 h 16125"/>
                <a:gd name="T96" fmla="*/ 10011 w 16121"/>
                <a:gd name="T97" fmla="*/ 321 h 16125"/>
                <a:gd name="T98" fmla="*/ 7486 w 16121"/>
                <a:gd name="T99" fmla="*/ 5 h 16125"/>
                <a:gd name="T100" fmla="*/ 4932 w 16121"/>
                <a:gd name="T101" fmla="*/ 540 h 16125"/>
                <a:gd name="T102" fmla="*/ 2762 w 16121"/>
                <a:gd name="T103" fmla="*/ 1837 h 16125"/>
                <a:gd name="T104" fmla="*/ 1127 w 16121"/>
                <a:gd name="T105" fmla="*/ 3748 h 16125"/>
                <a:gd name="T106" fmla="*/ 178 w 16121"/>
                <a:gd name="T107" fmla="*/ 6120 h 16125"/>
                <a:gd name="T108" fmla="*/ 51 w 16121"/>
                <a:gd name="T109" fmla="*/ 8679 h 16125"/>
                <a:gd name="T110" fmla="*/ 767 w 16121"/>
                <a:gd name="T111" fmla="*/ 11161 h 16125"/>
                <a:gd name="T112" fmla="*/ 2216 w 16121"/>
                <a:gd name="T113" fmla="*/ 13224 h 16125"/>
                <a:gd name="T114" fmla="*/ 4242 w 16121"/>
                <a:gd name="T115" fmla="*/ 14719 h 16125"/>
                <a:gd name="T116" fmla="*/ 6697 w 16121"/>
                <a:gd name="T117" fmla="*/ 15495 h 16125"/>
                <a:gd name="T118" fmla="*/ 9288 w 16121"/>
                <a:gd name="T119" fmla="*/ 15425 h 16125"/>
                <a:gd name="T120" fmla="*/ 9804 w 16121"/>
                <a:gd name="T121" fmla="*/ 14005 h 16125"/>
                <a:gd name="T122" fmla="*/ 13842 w 16121"/>
                <a:gd name="T123" fmla="*/ 12740 h 16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21" h="16125">
                  <a:moveTo>
                    <a:pt x="10817" y="9293"/>
                  </a:moveTo>
                  <a:lnTo>
                    <a:pt x="10817" y="9293"/>
                  </a:lnTo>
                  <a:lnTo>
                    <a:pt x="10858" y="9208"/>
                  </a:lnTo>
                  <a:lnTo>
                    <a:pt x="10897" y="9121"/>
                  </a:lnTo>
                  <a:lnTo>
                    <a:pt x="10934" y="9032"/>
                  </a:lnTo>
                  <a:lnTo>
                    <a:pt x="10968" y="8942"/>
                  </a:lnTo>
                  <a:lnTo>
                    <a:pt x="10999" y="8851"/>
                  </a:lnTo>
                  <a:lnTo>
                    <a:pt x="11029" y="8760"/>
                  </a:lnTo>
                  <a:lnTo>
                    <a:pt x="11056" y="8666"/>
                  </a:lnTo>
                  <a:lnTo>
                    <a:pt x="11080" y="8572"/>
                  </a:lnTo>
                  <a:lnTo>
                    <a:pt x="11101" y="8476"/>
                  </a:lnTo>
                  <a:lnTo>
                    <a:pt x="11120" y="8381"/>
                  </a:lnTo>
                  <a:lnTo>
                    <a:pt x="11135" y="8284"/>
                  </a:lnTo>
                  <a:lnTo>
                    <a:pt x="11149" y="8185"/>
                  </a:lnTo>
                  <a:lnTo>
                    <a:pt x="11159" y="8086"/>
                  </a:lnTo>
                  <a:lnTo>
                    <a:pt x="11167" y="7986"/>
                  </a:lnTo>
                  <a:lnTo>
                    <a:pt x="11171" y="7886"/>
                  </a:lnTo>
                  <a:lnTo>
                    <a:pt x="11172" y="7785"/>
                  </a:lnTo>
                  <a:lnTo>
                    <a:pt x="11172" y="7785"/>
                  </a:lnTo>
                  <a:lnTo>
                    <a:pt x="11172" y="7698"/>
                  </a:lnTo>
                  <a:lnTo>
                    <a:pt x="11168" y="7611"/>
                  </a:lnTo>
                  <a:lnTo>
                    <a:pt x="11163" y="7524"/>
                  </a:lnTo>
                  <a:lnTo>
                    <a:pt x="11155" y="7440"/>
                  </a:lnTo>
                  <a:lnTo>
                    <a:pt x="11145" y="7354"/>
                  </a:lnTo>
                  <a:lnTo>
                    <a:pt x="11133" y="7270"/>
                  </a:lnTo>
                  <a:lnTo>
                    <a:pt x="11119" y="7187"/>
                  </a:lnTo>
                  <a:lnTo>
                    <a:pt x="11104" y="7104"/>
                  </a:lnTo>
                  <a:lnTo>
                    <a:pt x="11085" y="7022"/>
                  </a:lnTo>
                  <a:lnTo>
                    <a:pt x="11066" y="6940"/>
                  </a:lnTo>
                  <a:lnTo>
                    <a:pt x="11043" y="6860"/>
                  </a:lnTo>
                  <a:lnTo>
                    <a:pt x="11019" y="6779"/>
                  </a:lnTo>
                  <a:lnTo>
                    <a:pt x="10994" y="6701"/>
                  </a:lnTo>
                  <a:lnTo>
                    <a:pt x="10967" y="6622"/>
                  </a:lnTo>
                  <a:lnTo>
                    <a:pt x="10938" y="6545"/>
                  </a:lnTo>
                  <a:lnTo>
                    <a:pt x="10906" y="6468"/>
                  </a:lnTo>
                  <a:lnTo>
                    <a:pt x="10873" y="6394"/>
                  </a:lnTo>
                  <a:lnTo>
                    <a:pt x="10838" y="6318"/>
                  </a:lnTo>
                  <a:lnTo>
                    <a:pt x="10802" y="6245"/>
                  </a:lnTo>
                  <a:lnTo>
                    <a:pt x="10764" y="6172"/>
                  </a:lnTo>
                  <a:lnTo>
                    <a:pt x="10723" y="6102"/>
                  </a:lnTo>
                  <a:lnTo>
                    <a:pt x="10682" y="6031"/>
                  </a:lnTo>
                  <a:lnTo>
                    <a:pt x="10638" y="5962"/>
                  </a:lnTo>
                  <a:lnTo>
                    <a:pt x="10594" y="5894"/>
                  </a:lnTo>
                  <a:lnTo>
                    <a:pt x="10547" y="5827"/>
                  </a:lnTo>
                  <a:lnTo>
                    <a:pt x="10499" y="5760"/>
                  </a:lnTo>
                  <a:lnTo>
                    <a:pt x="10449" y="5696"/>
                  </a:lnTo>
                  <a:lnTo>
                    <a:pt x="10399" y="5633"/>
                  </a:lnTo>
                  <a:lnTo>
                    <a:pt x="10346" y="5570"/>
                  </a:lnTo>
                  <a:lnTo>
                    <a:pt x="10292" y="5510"/>
                  </a:lnTo>
                  <a:lnTo>
                    <a:pt x="10236" y="5451"/>
                  </a:lnTo>
                  <a:lnTo>
                    <a:pt x="10179" y="5393"/>
                  </a:lnTo>
                  <a:lnTo>
                    <a:pt x="10122" y="5336"/>
                  </a:lnTo>
                  <a:lnTo>
                    <a:pt x="10062" y="5281"/>
                  </a:lnTo>
                  <a:lnTo>
                    <a:pt x="10002" y="5226"/>
                  </a:lnTo>
                  <a:lnTo>
                    <a:pt x="9939" y="5174"/>
                  </a:lnTo>
                  <a:lnTo>
                    <a:pt x="9876" y="5122"/>
                  </a:lnTo>
                  <a:lnTo>
                    <a:pt x="9812" y="5073"/>
                  </a:lnTo>
                  <a:lnTo>
                    <a:pt x="9745" y="5025"/>
                  </a:lnTo>
                  <a:lnTo>
                    <a:pt x="9678" y="4978"/>
                  </a:lnTo>
                  <a:lnTo>
                    <a:pt x="9610" y="4933"/>
                  </a:lnTo>
                  <a:lnTo>
                    <a:pt x="9541" y="4890"/>
                  </a:lnTo>
                  <a:lnTo>
                    <a:pt x="9470" y="4849"/>
                  </a:lnTo>
                  <a:lnTo>
                    <a:pt x="9400" y="4808"/>
                  </a:lnTo>
                  <a:lnTo>
                    <a:pt x="9327" y="4771"/>
                  </a:lnTo>
                  <a:lnTo>
                    <a:pt x="9254" y="4734"/>
                  </a:lnTo>
                  <a:lnTo>
                    <a:pt x="9180" y="4699"/>
                  </a:lnTo>
                  <a:lnTo>
                    <a:pt x="9104" y="4666"/>
                  </a:lnTo>
                  <a:lnTo>
                    <a:pt x="9027" y="4635"/>
                  </a:lnTo>
                  <a:lnTo>
                    <a:pt x="8950" y="4606"/>
                  </a:lnTo>
                  <a:lnTo>
                    <a:pt x="8871" y="4578"/>
                  </a:lnTo>
                  <a:lnTo>
                    <a:pt x="8793" y="4552"/>
                  </a:lnTo>
                  <a:lnTo>
                    <a:pt x="8712" y="4528"/>
                  </a:lnTo>
                  <a:lnTo>
                    <a:pt x="8632" y="4506"/>
                  </a:lnTo>
                  <a:lnTo>
                    <a:pt x="8551" y="4486"/>
                  </a:lnTo>
                  <a:lnTo>
                    <a:pt x="8468" y="4469"/>
                  </a:lnTo>
                  <a:lnTo>
                    <a:pt x="8385" y="4452"/>
                  </a:lnTo>
                  <a:lnTo>
                    <a:pt x="8302" y="4438"/>
                  </a:lnTo>
                  <a:lnTo>
                    <a:pt x="8217" y="4427"/>
                  </a:lnTo>
                  <a:lnTo>
                    <a:pt x="8133" y="4417"/>
                  </a:lnTo>
                  <a:lnTo>
                    <a:pt x="8047" y="4409"/>
                  </a:lnTo>
                  <a:lnTo>
                    <a:pt x="7961" y="4404"/>
                  </a:lnTo>
                  <a:lnTo>
                    <a:pt x="7874" y="4401"/>
                  </a:lnTo>
                  <a:lnTo>
                    <a:pt x="7787" y="4399"/>
                  </a:lnTo>
                  <a:lnTo>
                    <a:pt x="7787" y="4399"/>
                  </a:lnTo>
                  <a:lnTo>
                    <a:pt x="7700" y="4401"/>
                  </a:lnTo>
                  <a:lnTo>
                    <a:pt x="7613" y="4404"/>
                  </a:lnTo>
                  <a:lnTo>
                    <a:pt x="7527" y="4409"/>
                  </a:lnTo>
                  <a:lnTo>
                    <a:pt x="7442" y="4417"/>
                  </a:lnTo>
                  <a:lnTo>
                    <a:pt x="7356" y="4427"/>
                  </a:lnTo>
                  <a:lnTo>
                    <a:pt x="7272" y="4438"/>
                  </a:lnTo>
                  <a:lnTo>
                    <a:pt x="7189" y="4452"/>
                  </a:lnTo>
                  <a:lnTo>
                    <a:pt x="7105" y="4469"/>
                  </a:lnTo>
                  <a:lnTo>
                    <a:pt x="7024" y="4486"/>
                  </a:lnTo>
                  <a:lnTo>
                    <a:pt x="6942" y="4506"/>
                  </a:lnTo>
                  <a:lnTo>
                    <a:pt x="6861" y="4528"/>
                  </a:lnTo>
                  <a:lnTo>
                    <a:pt x="6781" y="4552"/>
                  </a:lnTo>
                  <a:lnTo>
                    <a:pt x="6702" y="4578"/>
                  </a:lnTo>
                  <a:lnTo>
                    <a:pt x="6624" y="4606"/>
                  </a:lnTo>
                  <a:lnTo>
                    <a:pt x="6546" y="4635"/>
                  </a:lnTo>
                  <a:lnTo>
                    <a:pt x="6471" y="4666"/>
                  </a:lnTo>
                  <a:lnTo>
                    <a:pt x="6395" y="4699"/>
                  </a:lnTo>
                  <a:lnTo>
                    <a:pt x="6320" y="4734"/>
                  </a:lnTo>
                  <a:lnTo>
                    <a:pt x="6247" y="4771"/>
                  </a:lnTo>
                  <a:lnTo>
                    <a:pt x="6175" y="4808"/>
                  </a:lnTo>
                  <a:lnTo>
                    <a:pt x="6103" y="4849"/>
                  </a:lnTo>
                  <a:lnTo>
                    <a:pt x="6032" y="4890"/>
                  </a:lnTo>
                  <a:lnTo>
                    <a:pt x="5963" y="4933"/>
                  </a:lnTo>
                  <a:lnTo>
                    <a:pt x="5895" y="4978"/>
                  </a:lnTo>
                  <a:lnTo>
                    <a:pt x="5828" y="5025"/>
                  </a:lnTo>
                  <a:lnTo>
                    <a:pt x="5762" y="5073"/>
                  </a:lnTo>
                  <a:lnTo>
                    <a:pt x="5698" y="5122"/>
                  </a:lnTo>
                  <a:lnTo>
                    <a:pt x="5635" y="5174"/>
                  </a:lnTo>
                  <a:lnTo>
                    <a:pt x="5573" y="5226"/>
                  </a:lnTo>
                  <a:lnTo>
                    <a:pt x="5511" y="5281"/>
                  </a:lnTo>
                  <a:lnTo>
                    <a:pt x="5452" y="5336"/>
                  </a:lnTo>
                  <a:lnTo>
                    <a:pt x="5394" y="5393"/>
                  </a:lnTo>
                  <a:lnTo>
                    <a:pt x="5337" y="5451"/>
                  </a:lnTo>
                  <a:lnTo>
                    <a:pt x="5282" y="5510"/>
                  </a:lnTo>
                  <a:lnTo>
                    <a:pt x="5228" y="5570"/>
                  </a:lnTo>
                  <a:lnTo>
                    <a:pt x="5175" y="5633"/>
                  </a:lnTo>
                  <a:lnTo>
                    <a:pt x="5125" y="5696"/>
                  </a:lnTo>
                  <a:lnTo>
                    <a:pt x="5074" y="5760"/>
                  </a:lnTo>
                  <a:lnTo>
                    <a:pt x="5026" y="5827"/>
                  </a:lnTo>
                  <a:lnTo>
                    <a:pt x="4980" y="5894"/>
                  </a:lnTo>
                  <a:lnTo>
                    <a:pt x="4936" y="5962"/>
                  </a:lnTo>
                  <a:lnTo>
                    <a:pt x="4892" y="6031"/>
                  </a:lnTo>
                  <a:lnTo>
                    <a:pt x="4850" y="6102"/>
                  </a:lnTo>
                  <a:lnTo>
                    <a:pt x="4810" y="6172"/>
                  </a:lnTo>
                  <a:lnTo>
                    <a:pt x="4772" y="6245"/>
                  </a:lnTo>
                  <a:lnTo>
                    <a:pt x="4735" y="6318"/>
                  </a:lnTo>
                  <a:lnTo>
                    <a:pt x="4700" y="6394"/>
                  </a:lnTo>
                  <a:lnTo>
                    <a:pt x="4667" y="6468"/>
                  </a:lnTo>
                  <a:lnTo>
                    <a:pt x="4636" y="6545"/>
                  </a:lnTo>
                  <a:lnTo>
                    <a:pt x="4607" y="6622"/>
                  </a:lnTo>
                  <a:lnTo>
                    <a:pt x="4579" y="6701"/>
                  </a:lnTo>
                  <a:lnTo>
                    <a:pt x="4554" y="6779"/>
                  </a:lnTo>
                  <a:lnTo>
                    <a:pt x="4530" y="6860"/>
                  </a:lnTo>
                  <a:lnTo>
                    <a:pt x="4507" y="6940"/>
                  </a:lnTo>
                  <a:lnTo>
                    <a:pt x="4487" y="7022"/>
                  </a:lnTo>
                  <a:lnTo>
                    <a:pt x="4470" y="7104"/>
                  </a:lnTo>
                  <a:lnTo>
                    <a:pt x="4455" y="7187"/>
                  </a:lnTo>
                  <a:lnTo>
                    <a:pt x="4441" y="7270"/>
                  </a:lnTo>
                  <a:lnTo>
                    <a:pt x="4428" y="7354"/>
                  </a:lnTo>
                  <a:lnTo>
                    <a:pt x="4418" y="7440"/>
                  </a:lnTo>
                  <a:lnTo>
                    <a:pt x="4410" y="7524"/>
                  </a:lnTo>
                  <a:lnTo>
                    <a:pt x="4405" y="7611"/>
                  </a:lnTo>
                  <a:lnTo>
                    <a:pt x="4402" y="7698"/>
                  </a:lnTo>
                  <a:lnTo>
                    <a:pt x="4402" y="7785"/>
                  </a:lnTo>
                  <a:lnTo>
                    <a:pt x="4402" y="7785"/>
                  </a:lnTo>
                  <a:lnTo>
                    <a:pt x="4402" y="7872"/>
                  </a:lnTo>
                  <a:lnTo>
                    <a:pt x="4405" y="7959"/>
                  </a:lnTo>
                  <a:lnTo>
                    <a:pt x="4410" y="8046"/>
                  </a:lnTo>
                  <a:lnTo>
                    <a:pt x="4418" y="8131"/>
                  </a:lnTo>
                  <a:lnTo>
                    <a:pt x="4428" y="8216"/>
                  </a:lnTo>
                  <a:lnTo>
                    <a:pt x="4441" y="8300"/>
                  </a:lnTo>
                  <a:lnTo>
                    <a:pt x="4455" y="8383"/>
                  </a:lnTo>
                  <a:lnTo>
                    <a:pt x="4470" y="8466"/>
                  </a:lnTo>
                  <a:lnTo>
                    <a:pt x="4487" y="8549"/>
                  </a:lnTo>
                  <a:lnTo>
                    <a:pt x="4507" y="8630"/>
                  </a:lnTo>
                  <a:lnTo>
                    <a:pt x="4530" y="8710"/>
                  </a:lnTo>
                  <a:lnTo>
                    <a:pt x="4554" y="8791"/>
                  </a:lnTo>
                  <a:lnTo>
                    <a:pt x="4579" y="8870"/>
                  </a:lnTo>
                  <a:lnTo>
                    <a:pt x="4607" y="8948"/>
                  </a:lnTo>
                  <a:lnTo>
                    <a:pt x="4636" y="9025"/>
                  </a:lnTo>
                  <a:lnTo>
                    <a:pt x="4667" y="9102"/>
                  </a:lnTo>
                  <a:lnTo>
                    <a:pt x="4700" y="9178"/>
                  </a:lnTo>
                  <a:lnTo>
                    <a:pt x="4735" y="9252"/>
                  </a:lnTo>
                  <a:lnTo>
                    <a:pt x="4772" y="9325"/>
                  </a:lnTo>
                  <a:lnTo>
                    <a:pt x="4810" y="9398"/>
                  </a:lnTo>
                  <a:lnTo>
                    <a:pt x="4850" y="9468"/>
                  </a:lnTo>
                  <a:lnTo>
                    <a:pt x="4892" y="9539"/>
                  </a:lnTo>
                  <a:lnTo>
                    <a:pt x="4936" y="9608"/>
                  </a:lnTo>
                  <a:lnTo>
                    <a:pt x="4980" y="9676"/>
                  </a:lnTo>
                  <a:lnTo>
                    <a:pt x="5026" y="9744"/>
                  </a:lnTo>
                  <a:lnTo>
                    <a:pt x="5074" y="9810"/>
                  </a:lnTo>
                  <a:lnTo>
                    <a:pt x="5125" y="9874"/>
                  </a:lnTo>
                  <a:lnTo>
                    <a:pt x="5175" y="9937"/>
                  </a:lnTo>
                  <a:lnTo>
                    <a:pt x="5228" y="10000"/>
                  </a:lnTo>
                  <a:lnTo>
                    <a:pt x="5282" y="10060"/>
                  </a:lnTo>
                  <a:lnTo>
                    <a:pt x="5337" y="10119"/>
                  </a:lnTo>
                  <a:lnTo>
                    <a:pt x="5394" y="10179"/>
                  </a:lnTo>
                  <a:lnTo>
                    <a:pt x="5452" y="10235"/>
                  </a:lnTo>
                  <a:lnTo>
                    <a:pt x="5511" y="10291"/>
                  </a:lnTo>
                  <a:lnTo>
                    <a:pt x="5573" y="10344"/>
                  </a:lnTo>
                  <a:lnTo>
                    <a:pt x="5635" y="10396"/>
                  </a:lnTo>
                  <a:lnTo>
                    <a:pt x="5698" y="10448"/>
                  </a:lnTo>
                  <a:lnTo>
                    <a:pt x="5762" y="10497"/>
                  </a:lnTo>
                  <a:lnTo>
                    <a:pt x="5828" y="10545"/>
                  </a:lnTo>
                  <a:lnTo>
                    <a:pt x="5895" y="10592"/>
                  </a:lnTo>
                  <a:lnTo>
                    <a:pt x="5963" y="10637"/>
                  </a:lnTo>
                  <a:lnTo>
                    <a:pt x="6032" y="10680"/>
                  </a:lnTo>
                  <a:lnTo>
                    <a:pt x="6103" y="10721"/>
                  </a:lnTo>
                  <a:lnTo>
                    <a:pt x="6175" y="10762"/>
                  </a:lnTo>
                  <a:lnTo>
                    <a:pt x="6247" y="10799"/>
                  </a:lnTo>
                  <a:lnTo>
                    <a:pt x="6320" y="10836"/>
                  </a:lnTo>
                  <a:lnTo>
                    <a:pt x="6395" y="10871"/>
                  </a:lnTo>
                  <a:lnTo>
                    <a:pt x="6471" y="10904"/>
                  </a:lnTo>
                  <a:lnTo>
                    <a:pt x="6546" y="10935"/>
                  </a:lnTo>
                  <a:lnTo>
                    <a:pt x="6624" y="10966"/>
                  </a:lnTo>
                  <a:lnTo>
                    <a:pt x="6702" y="10992"/>
                  </a:lnTo>
                  <a:lnTo>
                    <a:pt x="6781" y="11018"/>
                  </a:lnTo>
                  <a:lnTo>
                    <a:pt x="6861" y="11042"/>
                  </a:lnTo>
                  <a:lnTo>
                    <a:pt x="6942" y="11064"/>
                  </a:lnTo>
                  <a:lnTo>
                    <a:pt x="7024" y="11084"/>
                  </a:lnTo>
                  <a:lnTo>
                    <a:pt x="7105" y="11101"/>
                  </a:lnTo>
                  <a:lnTo>
                    <a:pt x="7189" y="11118"/>
                  </a:lnTo>
                  <a:lnTo>
                    <a:pt x="7272" y="11132"/>
                  </a:lnTo>
                  <a:lnTo>
                    <a:pt x="7356" y="11143"/>
                  </a:lnTo>
                  <a:lnTo>
                    <a:pt x="7442" y="11153"/>
                  </a:lnTo>
                  <a:lnTo>
                    <a:pt x="7527" y="11161"/>
                  </a:lnTo>
                  <a:lnTo>
                    <a:pt x="7613" y="11167"/>
                  </a:lnTo>
                  <a:lnTo>
                    <a:pt x="7700" y="11169"/>
                  </a:lnTo>
                  <a:lnTo>
                    <a:pt x="7787" y="11171"/>
                  </a:lnTo>
                  <a:lnTo>
                    <a:pt x="7787" y="11171"/>
                  </a:lnTo>
                  <a:lnTo>
                    <a:pt x="7838" y="11171"/>
                  </a:lnTo>
                  <a:lnTo>
                    <a:pt x="7889" y="11169"/>
                  </a:lnTo>
                  <a:lnTo>
                    <a:pt x="7989" y="11164"/>
                  </a:lnTo>
                  <a:lnTo>
                    <a:pt x="8090" y="11157"/>
                  </a:lnTo>
                  <a:lnTo>
                    <a:pt x="8190" y="11147"/>
                  </a:lnTo>
                  <a:lnTo>
                    <a:pt x="8288" y="11133"/>
                  </a:lnTo>
                  <a:lnTo>
                    <a:pt x="8385" y="11118"/>
                  </a:lnTo>
                  <a:lnTo>
                    <a:pt x="8482" y="11099"/>
                  </a:lnTo>
                  <a:lnTo>
                    <a:pt x="8578" y="11078"/>
                  </a:lnTo>
                  <a:lnTo>
                    <a:pt x="8672" y="11052"/>
                  </a:lnTo>
                  <a:lnTo>
                    <a:pt x="8766" y="11026"/>
                  </a:lnTo>
                  <a:lnTo>
                    <a:pt x="8858" y="10996"/>
                  </a:lnTo>
                  <a:lnTo>
                    <a:pt x="8949" y="10964"/>
                  </a:lnTo>
                  <a:lnTo>
                    <a:pt x="9040" y="10930"/>
                  </a:lnTo>
                  <a:lnTo>
                    <a:pt x="9128" y="10892"/>
                  </a:lnTo>
                  <a:lnTo>
                    <a:pt x="9216" y="10853"/>
                  </a:lnTo>
                  <a:lnTo>
                    <a:pt x="9302" y="10812"/>
                  </a:lnTo>
                  <a:lnTo>
                    <a:pt x="9746" y="11980"/>
                  </a:lnTo>
                  <a:lnTo>
                    <a:pt x="9746" y="11980"/>
                  </a:lnTo>
                  <a:lnTo>
                    <a:pt x="9691" y="12007"/>
                  </a:lnTo>
                  <a:lnTo>
                    <a:pt x="9634" y="12032"/>
                  </a:lnTo>
                  <a:lnTo>
                    <a:pt x="9577" y="12056"/>
                  </a:lnTo>
                  <a:lnTo>
                    <a:pt x="9521" y="12080"/>
                  </a:lnTo>
                  <a:lnTo>
                    <a:pt x="9463" y="12102"/>
                  </a:lnTo>
                  <a:lnTo>
                    <a:pt x="9405" y="12124"/>
                  </a:lnTo>
                  <a:lnTo>
                    <a:pt x="9347" y="12145"/>
                  </a:lnTo>
                  <a:lnTo>
                    <a:pt x="9288" y="12167"/>
                  </a:lnTo>
                  <a:lnTo>
                    <a:pt x="9229" y="12186"/>
                  </a:lnTo>
                  <a:lnTo>
                    <a:pt x="9169" y="12204"/>
                  </a:lnTo>
                  <a:lnTo>
                    <a:pt x="9110" y="12223"/>
                  </a:lnTo>
                  <a:lnTo>
                    <a:pt x="9050" y="12241"/>
                  </a:lnTo>
                  <a:lnTo>
                    <a:pt x="8989" y="12257"/>
                  </a:lnTo>
                  <a:lnTo>
                    <a:pt x="8929" y="12274"/>
                  </a:lnTo>
                  <a:lnTo>
                    <a:pt x="8867" y="12289"/>
                  </a:lnTo>
                  <a:lnTo>
                    <a:pt x="8807" y="12303"/>
                  </a:lnTo>
                  <a:lnTo>
                    <a:pt x="8745" y="12317"/>
                  </a:lnTo>
                  <a:lnTo>
                    <a:pt x="8683" y="12329"/>
                  </a:lnTo>
                  <a:lnTo>
                    <a:pt x="8620" y="12340"/>
                  </a:lnTo>
                  <a:lnTo>
                    <a:pt x="8557" y="12352"/>
                  </a:lnTo>
                  <a:lnTo>
                    <a:pt x="8496" y="12362"/>
                  </a:lnTo>
                  <a:lnTo>
                    <a:pt x="8431" y="12371"/>
                  </a:lnTo>
                  <a:lnTo>
                    <a:pt x="8369" y="12379"/>
                  </a:lnTo>
                  <a:lnTo>
                    <a:pt x="8306" y="12387"/>
                  </a:lnTo>
                  <a:lnTo>
                    <a:pt x="8241" y="12393"/>
                  </a:lnTo>
                  <a:lnTo>
                    <a:pt x="8177" y="12400"/>
                  </a:lnTo>
                  <a:lnTo>
                    <a:pt x="8113" y="12405"/>
                  </a:lnTo>
                  <a:lnTo>
                    <a:pt x="8047" y="12408"/>
                  </a:lnTo>
                  <a:lnTo>
                    <a:pt x="7983" y="12411"/>
                  </a:lnTo>
                  <a:lnTo>
                    <a:pt x="7918" y="12413"/>
                  </a:lnTo>
                  <a:lnTo>
                    <a:pt x="7852" y="12415"/>
                  </a:lnTo>
                  <a:lnTo>
                    <a:pt x="7787" y="12416"/>
                  </a:lnTo>
                  <a:lnTo>
                    <a:pt x="7787" y="12416"/>
                  </a:lnTo>
                  <a:lnTo>
                    <a:pt x="7728" y="12415"/>
                  </a:lnTo>
                  <a:lnTo>
                    <a:pt x="7667" y="12413"/>
                  </a:lnTo>
                  <a:lnTo>
                    <a:pt x="7549" y="12410"/>
                  </a:lnTo>
                  <a:lnTo>
                    <a:pt x="7430" y="12402"/>
                  </a:lnTo>
                  <a:lnTo>
                    <a:pt x="7313" y="12392"/>
                  </a:lnTo>
                  <a:lnTo>
                    <a:pt x="7197" y="12378"/>
                  </a:lnTo>
                  <a:lnTo>
                    <a:pt x="7082" y="12362"/>
                  </a:lnTo>
                  <a:lnTo>
                    <a:pt x="6967" y="12343"/>
                  </a:lnTo>
                  <a:lnTo>
                    <a:pt x="6854" y="12322"/>
                  </a:lnTo>
                  <a:lnTo>
                    <a:pt x="6740" y="12296"/>
                  </a:lnTo>
                  <a:lnTo>
                    <a:pt x="6629" y="12270"/>
                  </a:lnTo>
                  <a:lnTo>
                    <a:pt x="6519" y="12240"/>
                  </a:lnTo>
                  <a:lnTo>
                    <a:pt x="6409" y="12207"/>
                  </a:lnTo>
                  <a:lnTo>
                    <a:pt x="6301" y="12172"/>
                  </a:lnTo>
                  <a:lnTo>
                    <a:pt x="6194" y="12134"/>
                  </a:lnTo>
                  <a:lnTo>
                    <a:pt x="6088" y="12095"/>
                  </a:lnTo>
                  <a:lnTo>
                    <a:pt x="5983" y="12052"/>
                  </a:lnTo>
                  <a:lnTo>
                    <a:pt x="5880" y="12007"/>
                  </a:lnTo>
                  <a:lnTo>
                    <a:pt x="5779" y="11959"/>
                  </a:lnTo>
                  <a:lnTo>
                    <a:pt x="5679" y="11909"/>
                  </a:lnTo>
                  <a:lnTo>
                    <a:pt x="5579" y="11857"/>
                  </a:lnTo>
                  <a:lnTo>
                    <a:pt x="5481" y="11802"/>
                  </a:lnTo>
                  <a:lnTo>
                    <a:pt x="5385" y="11745"/>
                  </a:lnTo>
                  <a:lnTo>
                    <a:pt x="5291" y="11686"/>
                  </a:lnTo>
                  <a:lnTo>
                    <a:pt x="5198" y="11625"/>
                  </a:lnTo>
                  <a:lnTo>
                    <a:pt x="5106" y="11561"/>
                  </a:lnTo>
                  <a:lnTo>
                    <a:pt x="5016" y="11496"/>
                  </a:lnTo>
                  <a:lnTo>
                    <a:pt x="4927" y="11428"/>
                  </a:lnTo>
                  <a:lnTo>
                    <a:pt x="4841" y="11358"/>
                  </a:lnTo>
                  <a:lnTo>
                    <a:pt x="4756" y="11287"/>
                  </a:lnTo>
                  <a:lnTo>
                    <a:pt x="4672" y="11212"/>
                  </a:lnTo>
                  <a:lnTo>
                    <a:pt x="4592" y="11137"/>
                  </a:lnTo>
                  <a:lnTo>
                    <a:pt x="4511" y="11059"/>
                  </a:lnTo>
                  <a:lnTo>
                    <a:pt x="4434" y="10979"/>
                  </a:lnTo>
                  <a:lnTo>
                    <a:pt x="4359" y="10899"/>
                  </a:lnTo>
                  <a:lnTo>
                    <a:pt x="4285" y="10816"/>
                  </a:lnTo>
                  <a:lnTo>
                    <a:pt x="4213" y="10730"/>
                  </a:lnTo>
                  <a:lnTo>
                    <a:pt x="4144" y="10644"/>
                  </a:lnTo>
                  <a:lnTo>
                    <a:pt x="4076" y="10555"/>
                  </a:lnTo>
                  <a:lnTo>
                    <a:pt x="4010" y="10466"/>
                  </a:lnTo>
                  <a:lnTo>
                    <a:pt x="3946" y="10374"/>
                  </a:lnTo>
                  <a:lnTo>
                    <a:pt x="3885" y="10281"/>
                  </a:lnTo>
                  <a:lnTo>
                    <a:pt x="3826" y="10186"/>
                  </a:lnTo>
                  <a:lnTo>
                    <a:pt x="3768" y="10090"/>
                  </a:lnTo>
                  <a:lnTo>
                    <a:pt x="3714" y="9992"/>
                  </a:lnTo>
                  <a:lnTo>
                    <a:pt x="3662" y="9893"/>
                  </a:lnTo>
                  <a:lnTo>
                    <a:pt x="3612" y="9792"/>
                  </a:lnTo>
                  <a:lnTo>
                    <a:pt x="3564" y="9690"/>
                  </a:lnTo>
                  <a:lnTo>
                    <a:pt x="3519" y="9588"/>
                  </a:lnTo>
                  <a:lnTo>
                    <a:pt x="3476" y="9484"/>
                  </a:lnTo>
                  <a:lnTo>
                    <a:pt x="3436" y="9378"/>
                  </a:lnTo>
                  <a:lnTo>
                    <a:pt x="3398" y="9271"/>
                  </a:lnTo>
                  <a:lnTo>
                    <a:pt x="3364" y="9162"/>
                  </a:lnTo>
                  <a:lnTo>
                    <a:pt x="3331" y="9053"/>
                  </a:lnTo>
                  <a:lnTo>
                    <a:pt x="3301" y="8942"/>
                  </a:lnTo>
                  <a:lnTo>
                    <a:pt x="3273" y="8831"/>
                  </a:lnTo>
                  <a:lnTo>
                    <a:pt x="3249" y="8718"/>
                  </a:lnTo>
                  <a:lnTo>
                    <a:pt x="3228" y="8605"/>
                  </a:lnTo>
                  <a:lnTo>
                    <a:pt x="3209" y="8490"/>
                  </a:lnTo>
                  <a:lnTo>
                    <a:pt x="3193" y="8374"/>
                  </a:lnTo>
                  <a:lnTo>
                    <a:pt x="3179" y="8258"/>
                  </a:lnTo>
                  <a:lnTo>
                    <a:pt x="3169" y="8141"/>
                  </a:lnTo>
                  <a:lnTo>
                    <a:pt x="3161" y="8023"/>
                  </a:lnTo>
                  <a:lnTo>
                    <a:pt x="3156" y="7905"/>
                  </a:lnTo>
                  <a:lnTo>
                    <a:pt x="3155" y="7845"/>
                  </a:lnTo>
                  <a:lnTo>
                    <a:pt x="3155" y="7785"/>
                  </a:lnTo>
                  <a:lnTo>
                    <a:pt x="3155" y="7785"/>
                  </a:lnTo>
                  <a:lnTo>
                    <a:pt x="3155" y="7726"/>
                  </a:lnTo>
                  <a:lnTo>
                    <a:pt x="3156" y="7665"/>
                  </a:lnTo>
                  <a:lnTo>
                    <a:pt x="3161" y="7547"/>
                  </a:lnTo>
                  <a:lnTo>
                    <a:pt x="3169" y="7429"/>
                  </a:lnTo>
                  <a:lnTo>
                    <a:pt x="3179" y="7312"/>
                  </a:lnTo>
                  <a:lnTo>
                    <a:pt x="3193" y="7196"/>
                  </a:lnTo>
                  <a:lnTo>
                    <a:pt x="3209" y="7080"/>
                  </a:lnTo>
                  <a:lnTo>
                    <a:pt x="3228" y="6965"/>
                  </a:lnTo>
                  <a:lnTo>
                    <a:pt x="3249" y="6852"/>
                  </a:lnTo>
                  <a:lnTo>
                    <a:pt x="3273" y="6740"/>
                  </a:lnTo>
                  <a:lnTo>
                    <a:pt x="3301" y="6628"/>
                  </a:lnTo>
                  <a:lnTo>
                    <a:pt x="3331" y="6517"/>
                  </a:lnTo>
                  <a:lnTo>
                    <a:pt x="3364" y="6408"/>
                  </a:lnTo>
                  <a:lnTo>
                    <a:pt x="3398" y="6301"/>
                  </a:lnTo>
                  <a:lnTo>
                    <a:pt x="3436" y="6193"/>
                  </a:lnTo>
                  <a:lnTo>
                    <a:pt x="3476" y="6088"/>
                  </a:lnTo>
                  <a:lnTo>
                    <a:pt x="3519" y="5983"/>
                  </a:lnTo>
                  <a:lnTo>
                    <a:pt x="3564" y="5880"/>
                  </a:lnTo>
                  <a:lnTo>
                    <a:pt x="3612" y="5778"/>
                  </a:lnTo>
                  <a:lnTo>
                    <a:pt x="3662" y="5677"/>
                  </a:lnTo>
                  <a:lnTo>
                    <a:pt x="3714" y="5578"/>
                  </a:lnTo>
                  <a:lnTo>
                    <a:pt x="3768" y="5480"/>
                  </a:lnTo>
                  <a:lnTo>
                    <a:pt x="3826" y="5384"/>
                  </a:lnTo>
                  <a:lnTo>
                    <a:pt x="3885" y="5289"/>
                  </a:lnTo>
                  <a:lnTo>
                    <a:pt x="3946" y="5196"/>
                  </a:lnTo>
                  <a:lnTo>
                    <a:pt x="4010" y="5104"/>
                  </a:lnTo>
                  <a:lnTo>
                    <a:pt x="4076" y="5015"/>
                  </a:lnTo>
                  <a:lnTo>
                    <a:pt x="4144" y="4927"/>
                  </a:lnTo>
                  <a:lnTo>
                    <a:pt x="4213" y="4840"/>
                  </a:lnTo>
                  <a:lnTo>
                    <a:pt x="4285" y="4754"/>
                  </a:lnTo>
                  <a:lnTo>
                    <a:pt x="4359" y="4671"/>
                  </a:lnTo>
                  <a:lnTo>
                    <a:pt x="4434" y="4591"/>
                  </a:lnTo>
                  <a:lnTo>
                    <a:pt x="4511" y="4511"/>
                  </a:lnTo>
                  <a:lnTo>
                    <a:pt x="4592" y="4433"/>
                  </a:lnTo>
                  <a:lnTo>
                    <a:pt x="4672" y="4358"/>
                  </a:lnTo>
                  <a:lnTo>
                    <a:pt x="4756" y="4283"/>
                  </a:lnTo>
                  <a:lnTo>
                    <a:pt x="4841" y="4212"/>
                  </a:lnTo>
                  <a:lnTo>
                    <a:pt x="4927" y="4142"/>
                  </a:lnTo>
                  <a:lnTo>
                    <a:pt x="5016" y="4074"/>
                  </a:lnTo>
                  <a:lnTo>
                    <a:pt x="5106" y="4009"/>
                  </a:lnTo>
                  <a:lnTo>
                    <a:pt x="5198" y="3945"/>
                  </a:lnTo>
                  <a:lnTo>
                    <a:pt x="5291" y="3884"/>
                  </a:lnTo>
                  <a:lnTo>
                    <a:pt x="5385" y="3825"/>
                  </a:lnTo>
                  <a:lnTo>
                    <a:pt x="5481" y="3768"/>
                  </a:lnTo>
                  <a:lnTo>
                    <a:pt x="5579" y="3713"/>
                  </a:lnTo>
                  <a:lnTo>
                    <a:pt x="5679" y="3661"/>
                  </a:lnTo>
                  <a:lnTo>
                    <a:pt x="5779" y="3611"/>
                  </a:lnTo>
                  <a:lnTo>
                    <a:pt x="5880" y="3563"/>
                  </a:lnTo>
                  <a:lnTo>
                    <a:pt x="5983" y="3518"/>
                  </a:lnTo>
                  <a:lnTo>
                    <a:pt x="6088" y="3475"/>
                  </a:lnTo>
                  <a:lnTo>
                    <a:pt x="6194" y="3436"/>
                  </a:lnTo>
                  <a:lnTo>
                    <a:pt x="6301" y="3398"/>
                  </a:lnTo>
                  <a:lnTo>
                    <a:pt x="6409" y="3363"/>
                  </a:lnTo>
                  <a:lnTo>
                    <a:pt x="6519" y="3330"/>
                  </a:lnTo>
                  <a:lnTo>
                    <a:pt x="6629" y="3300"/>
                  </a:lnTo>
                  <a:lnTo>
                    <a:pt x="6740" y="3274"/>
                  </a:lnTo>
                  <a:lnTo>
                    <a:pt x="6854" y="3248"/>
                  </a:lnTo>
                  <a:lnTo>
                    <a:pt x="6967" y="3227"/>
                  </a:lnTo>
                  <a:lnTo>
                    <a:pt x="7082" y="3208"/>
                  </a:lnTo>
                  <a:lnTo>
                    <a:pt x="7197" y="3192"/>
                  </a:lnTo>
                  <a:lnTo>
                    <a:pt x="7313" y="3178"/>
                  </a:lnTo>
                  <a:lnTo>
                    <a:pt x="7430" y="3168"/>
                  </a:lnTo>
                  <a:lnTo>
                    <a:pt x="7549" y="3160"/>
                  </a:lnTo>
                  <a:lnTo>
                    <a:pt x="7667" y="3157"/>
                  </a:lnTo>
                  <a:lnTo>
                    <a:pt x="7728" y="3155"/>
                  </a:lnTo>
                  <a:lnTo>
                    <a:pt x="7787" y="3154"/>
                  </a:lnTo>
                  <a:lnTo>
                    <a:pt x="7787" y="3154"/>
                  </a:lnTo>
                  <a:lnTo>
                    <a:pt x="7847" y="3155"/>
                  </a:lnTo>
                  <a:lnTo>
                    <a:pt x="7906" y="3157"/>
                  </a:lnTo>
                  <a:lnTo>
                    <a:pt x="8025" y="3160"/>
                  </a:lnTo>
                  <a:lnTo>
                    <a:pt x="8143" y="3168"/>
                  </a:lnTo>
                  <a:lnTo>
                    <a:pt x="8260" y="3178"/>
                  </a:lnTo>
                  <a:lnTo>
                    <a:pt x="8377" y="3192"/>
                  </a:lnTo>
                  <a:lnTo>
                    <a:pt x="8492" y="3208"/>
                  </a:lnTo>
                  <a:lnTo>
                    <a:pt x="8607" y="3227"/>
                  </a:lnTo>
                  <a:lnTo>
                    <a:pt x="8720" y="3248"/>
                  </a:lnTo>
                  <a:lnTo>
                    <a:pt x="8833" y="3274"/>
                  </a:lnTo>
                  <a:lnTo>
                    <a:pt x="8944" y="3300"/>
                  </a:lnTo>
                  <a:lnTo>
                    <a:pt x="9055" y="3330"/>
                  </a:lnTo>
                  <a:lnTo>
                    <a:pt x="9164" y="3363"/>
                  </a:lnTo>
                  <a:lnTo>
                    <a:pt x="9273" y="3398"/>
                  </a:lnTo>
                  <a:lnTo>
                    <a:pt x="9380" y="3436"/>
                  </a:lnTo>
                  <a:lnTo>
                    <a:pt x="9486" y="3475"/>
                  </a:lnTo>
                  <a:lnTo>
                    <a:pt x="9590" y="3518"/>
                  </a:lnTo>
                  <a:lnTo>
                    <a:pt x="9693" y="3563"/>
                  </a:lnTo>
                  <a:lnTo>
                    <a:pt x="9795" y="3611"/>
                  </a:lnTo>
                  <a:lnTo>
                    <a:pt x="9895" y="3661"/>
                  </a:lnTo>
                  <a:lnTo>
                    <a:pt x="9994" y="3713"/>
                  </a:lnTo>
                  <a:lnTo>
                    <a:pt x="10093" y="3768"/>
                  </a:lnTo>
                  <a:lnTo>
                    <a:pt x="10188" y="3825"/>
                  </a:lnTo>
                  <a:lnTo>
                    <a:pt x="10283" y="3884"/>
                  </a:lnTo>
                  <a:lnTo>
                    <a:pt x="10376" y="3945"/>
                  </a:lnTo>
                  <a:lnTo>
                    <a:pt x="10468" y="4009"/>
                  </a:lnTo>
                  <a:lnTo>
                    <a:pt x="10557" y="4074"/>
                  </a:lnTo>
                  <a:lnTo>
                    <a:pt x="10647" y="4142"/>
                  </a:lnTo>
                  <a:lnTo>
                    <a:pt x="10732" y="4212"/>
                  </a:lnTo>
                  <a:lnTo>
                    <a:pt x="10818" y="4283"/>
                  </a:lnTo>
                  <a:lnTo>
                    <a:pt x="10901" y="4358"/>
                  </a:lnTo>
                  <a:lnTo>
                    <a:pt x="10982" y="4433"/>
                  </a:lnTo>
                  <a:lnTo>
                    <a:pt x="11062" y="4511"/>
                  </a:lnTo>
                  <a:lnTo>
                    <a:pt x="11139" y="4591"/>
                  </a:lnTo>
                  <a:lnTo>
                    <a:pt x="11215" y="4671"/>
                  </a:lnTo>
                  <a:lnTo>
                    <a:pt x="11289" y="4754"/>
                  </a:lnTo>
                  <a:lnTo>
                    <a:pt x="11361" y="4840"/>
                  </a:lnTo>
                  <a:lnTo>
                    <a:pt x="11430" y="4927"/>
                  </a:lnTo>
                  <a:lnTo>
                    <a:pt x="11498" y="5015"/>
                  </a:lnTo>
                  <a:lnTo>
                    <a:pt x="11563" y="5104"/>
                  </a:lnTo>
                  <a:lnTo>
                    <a:pt x="11628" y="5196"/>
                  </a:lnTo>
                  <a:lnTo>
                    <a:pt x="11688" y="5289"/>
                  </a:lnTo>
                  <a:lnTo>
                    <a:pt x="11747" y="5384"/>
                  </a:lnTo>
                  <a:lnTo>
                    <a:pt x="11805" y="5480"/>
                  </a:lnTo>
                  <a:lnTo>
                    <a:pt x="11859" y="5578"/>
                  </a:lnTo>
                  <a:lnTo>
                    <a:pt x="11911" y="5677"/>
                  </a:lnTo>
                  <a:lnTo>
                    <a:pt x="11961" y="5778"/>
                  </a:lnTo>
                  <a:lnTo>
                    <a:pt x="12009" y="5880"/>
                  </a:lnTo>
                  <a:lnTo>
                    <a:pt x="12055" y="5983"/>
                  </a:lnTo>
                  <a:lnTo>
                    <a:pt x="12097" y="6088"/>
                  </a:lnTo>
                  <a:lnTo>
                    <a:pt x="12138" y="6193"/>
                  </a:lnTo>
                  <a:lnTo>
                    <a:pt x="12175" y="6301"/>
                  </a:lnTo>
                  <a:lnTo>
                    <a:pt x="12209" y="6408"/>
                  </a:lnTo>
                  <a:lnTo>
                    <a:pt x="12242" y="6517"/>
                  </a:lnTo>
                  <a:lnTo>
                    <a:pt x="12272" y="6628"/>
                  </a:lnTo>
                  <a:lnTo>
                    <a:pt x="12300" y="6740"/>
                  </a:lnTo>
                  <a:lnTo>
                    <a:pt x="12324" y="6852"/>
                  </a:lnTo>
                  <a:lnTo>
                    <a:pt x="12345" y="6965"/>
                  </a:lnTo>
                  <a:lnTo>
                    <a:pt x="12364" y="7080"/>
                  </a:lnTo>
                  <a:lnTo>
                    <a:pt x="12381" y="7196"/>
                  </a:lnTo>
                  <a:lnTo>
                    <a:pt x="12395" y="7312"/>
                  </a:lnTo>
                  <a:lnTo>
                    <a:pt x="12405" y="7429"/>
                  </a:lnTo>
                  <a:lnTo>
                    <a:pt x="12412" y="7547"/>
                  </a:lnTo>
                  <a:lnTo>
                    <a:pt x="12417" y="7665"/>
                  </a:lnTo>
                  <a:lnTo>
                    <a:pt x="12417" y="7726"/>
                  </a:lnTo>
                  <a:lnTo>
                    <a:pt x="12418" y="7785"/>
                  </a:lnTo>
                  <a:lnTo>
                    <a:pt x="12418" y="7785"/>
                  </a:lnTo>
                  <a:lnTo>
                    <a:pt x="12417" y="7850"/>
                  </a:lnTo>
                  <a:lnTo>
                    <a:pt x="12416" y="7916"/>
                  </a:lnTo>
                  <a:lnTo>
                    <a:pt x="12415" y="7980"/>
                  </a:lnTo>
                  <a:lnTo>
                    <a:pt x="12411" y="8046"/>
                  </a:lnTo>
                  <a:lnTo>
                    <a:pt x="12407" y="8110"/>
                  </a:lnTo>
                  <a:lnTo>
                    <a:pt x="12402" y="8174"/>
                  </a:lnTo>
                  <a:lnTo>
                    <a:pt x="12396" y="8238"/>
                  </a:lnTo>
                  <a:lnTo>
                    <a:pt x="12390" y="8302"/>
                  </a:lnTo>
                  <a:lnTo>
                    <a:pt x="12382" y="8365"/>
                  </a:lnTo>
                  <a:lnTo>
                    <a:pt x="12373" y="8428"/>
                  </a:lnTo>
                  <a:lnTo>
                    <a:pt x="12364" y="8491"/>
                  </a:lnTo>
                  <a:lnTo>
                    <a:pt x="12354" y="8554"/>
                  </a:lnTo>
                  <a:lnTo>
                    <a:pt x="12343" y="8617"/>
                  </a:lnTo>
                  <a:lnTo>
                    <a:pt x="12332" y="8679"/>
                  </a:lnTo>
                  <a:lnTo>
                    <a:pt x="12319" y="8741"/>
                  </a:lnTo>
                  <a:lnTo>
                    <a:pt x="12305" y="8802"/>
                  </a:lnTo>
                  <a:lnTo>
                    <a:pt x="12291" y="8864"/>
                  </a:lnTo>
                  <a:lnTo>
                    <a:pt x="12276" y="8924"/>
                  </a:lnTo>
                  <a:lnTo>
                    <a:pt x="12260" y="8985"/>
                  </a:lnTo>
                  <a:lnTo>
                    <a:pt x="12243" y="9045"/>
                  </a:lnTo>
                  <a:lnTo>
                    <a:pt x="12226" y="9106"/>
                  </a:lnTo>
                  <a:lnTo>
                    <a:pt x="12208" y="9165"/>
                  </a:lnTo>
                  <a:lnTo>
                    <a:pt x="12189" y="9224"/>
                  </a:lnTo>
                  <a:lnTo>
                    <a:pt x="12169" y="9283"/>
                  </a:lnTo>
                  <a:lnTo>
                    <a:pt x="12149" y="9341"/>
                  </a:lnTo>
                  <a:lnTo>
                    <a:pt x="12128" y="9400"/>
                  </a:lnTo>
                  <a:lnTo>
                    <a:pt x="12106" y="9458"/>
                  </a:lnTo>
                  <a:lnTo>
                    <a:pt x="12084" y="9515"/>
                  </a:lnTo>
                  <a:lnTo>
                    <a:pt x="12060" y="9573"/>
                  </a:lnTo>
                  <a:lnTo>
                    <a:pt x="12036" y="9630"/>
                  </a:lnTo>
                  <a:lnTo>
                    <a:pt x="12010" y="9685"/>
                  </a:lnTo>
                  <a:lnTo>
                    <a:pt x="11984" y="9742"/>
                  </a:lnTo>
                  <a:lnTo>
                    <a:pt x="10817" y="9293"/>
                  </a:lnTo>
                  <a:close/>
                  <a:moveTo>
                    <a:pt x="6229" y="7785"/>
                  </a:moveTo>
                  <a:lnTo>
                    <a:pt x="6229" y="7785"/>
                  </a:lnTo>
                  <a:lnTo>
                    <a:pt x="6230" y="7825"/>
                  </a:lnTo>
                  <a:lnTo>
                    <a:pt x="6231" y="7866"/>
                  </a:lnTo>
                  <a:lnTo>
                    <a:pt x="6234" y="7905"/>
                  </a:lnTo>
                  <a:lnTo>
                    <a:pt x="6238" y="7944"/>
                  </a:lnTo>
                  <a:lnTo>
                    <a:pt x="6242" y="7984"/>
                  </a:lnTo>
                  <a:lnTo>
                    <a:pt x="6247" y="8022"/>
                  </a:lnTo>
                  <a:lnTo>
                    <a:pt x="6254" y="8061"/>
                  </a:lnTo>
                  <a:lnTo>
                    <a:pt x="6260" y="8099"/>
                  </a:lnTo>
                  <a:lnTo>
                    <a:pt x="6269" y="8136"/>
                  </a:lnTo>
                  <a:lnTo>
                    <a:pt x="6278" y="8174"/>
                  </a:lnTo>
                  <a:lnTo>
                    <a:pt x="6288" y="8212"/>
                  </a:lnTo>
                  <a:lnTo>
                    <a:pt x="6299" y="8248"/>
                  </a:lnTo>
                  <a:lnTo>
                    <a:pt x="6311" y="8285"/>
                  </a:lnTo>
                  <a:lnTo>
                    <a:pt x="6323" y="8320"/>
                  </a:lnTo>
                  <a:lnTo>
                    <a:pt x="6337" y="8355"/>
                  </a:lnTo>
                  <a:lnTo>
                    <a:pt x="6351" y="8391"/>
                  </a:lnTo>
                  <a:lnTo>
                    <a:pt x="6366" y="8426"/>
                  </a:lnTo>
                  <a:lnTo>
                    <a:pt x="6383" y="8460"/>
                  </a:lnTo>
                  <a:lnTo>
                    <a:pt x="6400" y="8494"/>
                  </a:lnTo>
                  <a:lnTo>
                    <a:pt x="6417" y="8527"/>
                  </a:lnTo>
                  <a:lnTo>
                    <a:pt x="6435" y="8561"/>
                  </a:lnTo>
                  <a:lnTo>
                    <a:pt x="6454" y="8592"/>
                  </a:lnTo>
                  <a:lnTo>
                    <a:pt x="6475" y="8625"/>
                  </a:lnTo>
                  <a:lnTo>
                    <a:pt x="6495" y="8655"/>
                  </a:lnTo>
                  <a:lnTo>
                    <a:pt x="6516" y="8687"/>
                  </a:lnTo>
                  <a:lnTo>
                    <a:pt x="6539" y="8717"/>
                  </a:lnTo>
                  <a:lnTo>
                    <a:pt x="6561" y="8746"/>
                  </a:lnTo>
                  <a:lnTo>
                    <a:pt x="6585" y="8776"/>
                  </a:lnTo>
                  <a:lnTo>
                    <a:pt x="6609" y="8804"/>
                  </a:lnTo>
                  <a:lnTo>
                    <a:pt x="6634" y="8831"/>
                  </a:lnTo>
                  <a:lnTo>
                    <a:pt x="6660" y="8859"/>
                  </a:lnTo>
                  <a:lnTo>
                    <a:pt x="6685" y="8885"/>
                  </a:lnTo>
                  <a:lnTo>
                    <a:pt x="6713" y="8912"/>
                  </a:lnTo>
                  <a:lnTo>
                    <a:pt x="6739" y="8937"/>
                  </a:lnTo>
                  <a:lnTo>
                    <a:pt x="6768" y="8962"/>
                  </a:lnTo>
                  <a:lnTo>
                    <a:pt x="6796" y="8986"/>
                  </a:lnTo>
                  <a:lnTo>
                    <a:pt x="6825" y="9010"/>
                  </a:lnTo>
                  <a:lnTo>
                    <a:pt x="6855" y="9033"/>
                  </a:lnTo>
                  <a:lnTo>
                    <a:pt x="6885" y="9054"/>
                  </a:lnTo>
                  <a:lnTo>
                    <a:pt x="6917" y="9076"/>
                  </a:lnTo>
                  <a:lnTo>
                    <a:pt x="6947" y="9097"/>
                  </a:lnTo>
                  <a:lnTo>
                    <a:pt x="6980" y="9117"/>
                  </a:lnTo>
                  <a:lnTo>
                    <a:pt x="7011" y="9136"/>
                  </a:lnTo>
                  <a:lnTo>
                    <a:pt x="7044" y="9154"/>
                  </a:lnTo>
                  <a:lnTo>
                    <a:pt x="7078" y="9171"/>
                  </a:lnTo>
                  <a:lnTo>
                    <a:pt x="7112" y="9189"/>
                  </a:lnTo>
                  <a:lnTo>
                    <a:pt x="7146" y="9204"/>
                  </a:lnTo>
                  <a:lnTo>
                    <a:pt x="7181" y="9219"/>
                  </a:lnTo>
                  <a:lnTo>
                    <a:pt x="7216" y="9234"/>
                  </a:lnTo>
                  <a:lnTo>
                    <a:pt x="7252" y="9247"/>
                  </a:lnTo>
                  <a:lnTo>
                    <a:pt x="7287" y="9261"/>
                  </a:lnTo>
                  <a:lnTo>
                    <a:pt x="7323" y="9272"/>
                  </a:lnTo>
                  <a:lnTo>
                    <a:pt x="7360" y="9283"/>
                  </a:lnTo>
                  <a:lnTo>
                    <a:pt x="7398" y="9293"/>
                  </a:lnTo>
                  <a:lnTo>
                    <a:pt x="7435" y="9302"/>
                  </a:lnTo>
                  <a:lnTo>
                    <a:pt x="7473" y="9310"/>
                  </a:lnTo>
                  <a:lnTo>
                    <a:pt x="7511" y="9317"/>
                  </a:lnTo>
                  <a:lnTo>
                    <a:pt x="7550" y="9324"/>
                  </a:lnTo>
                  <a:lnTo>
                    <a:pt x="7588" y="9330"/>
                  </a:lnTo>
                  <a:lnTo>
                    <a:pt x="7628" y="9334"/>
                  </a:lnTo>
                  <a:lnTo>
                    <a:pt x="7667" y="9337"/>
                  </a:lnTo>
                  <a:lnTo>
                    <a:pt x="7706" y="9340"/>
                  </a:lnTo>
                  <a:lnTo>
                    <a:pt x="7746" y="9341"/>
                  </a:lnTo>
                  <a:lnTo>
                    <a:pt x="7787" y="9341"/>
                  </a:lnTo>
                  <a:lnTo>
                    <a:pt x="7787" y="9341"/>
                  </a:lnTo>
                  <a:lnTo>
                    <a:pt x="7827" y="9341"/>
                  </a:lnTo>
                  <a:lnTo>
                    <a:pt x="7867" y="9340"/>
                  </a:lnTo>
                  <a:lnTo>
                    <a:pt x="7906" y="9337"/>
                  </a:lnTo>
                  <a:lnTo>
                    <a:pt x="7945" y="9334"/>
                  </a:lnTo>
                  <a:lnTo>
                    <a:pt x="7984" y="9330"/>
                  </a:lnTo>
                  <a:lnTo>
                    <a:pt x="8023" y="9324"/>
                  </a:lnTo>
                  <a:lnTo>
                    <a:pt x="8063" y="9317"/>
                  </a:lnTo>
                  <a:lnTo>
                    <a:pt x="8100" y="9310"/>
                  </a:lnTo>
                  <a:lnTo>
                    <a:pt x="8138" y="9302"/>
                  </a:lnTo>
                  <a:lnTo>
                    <a:pt x="8176" y="9293"/>
                  </a:lnTo>
                  <a:lnTo>
                    <a:pt x="8214" y="9283"/>
                  </a:lnTo>
                  <a:lnTo>
                    <a:pt x="8250" y="9272"/>
                  </a:lnTo>
                  <a:lnTo>
                    <a:pt x="8287" y="9261"/>
                  </a:lnTo>
                  <a:lnTo>
                    <a:pt x="8322" y="9247"/>
                  </a:lnTo>
                  <a:lnTo>
                    <a:pt x="8357" y="9234"/>
                  </a:lnTo>
                  <a:lnTo>
                    <a:pt x="8392" y="9219"/>
                  </a:lnTo>
                  <a:lnTo>
                    <a:pt x="8428" y="9204"/>
                  </a:lnTo>
                  <a:lnTo>
                    <a:pt x="8462" y="9189"/>
                  </a:lnTo>
                  <a:lnTo>
                    <a:pt x="8496" y="9171"/>
                  </a:lnTo>
                  <a:lnTo>
                    <a:pt x="8528" y="9154"/>
                  </a:lnTo>
                  <a:lnTo>
                    <a:pt x="8562" y="9136"/>
                  </a:lnTo>
                  <a:lnTo>
                    <a:pt x="8594" y="9117"/>
                  </a:lnTo>
                  <a:lnTo>
                    <a:pt x="8627" y="9097"/>
                  </a:lnTo>
                  <a:lnTo>
                    <a:pt x="8657" y="9076"/>
                  </a:lnTo>
                  <a:lnTo>
                    <a:pt x="8688" y="9054"/>
                  </a:lnTo>
                  <a:lnTo>
                    <a:pt x="8719" y="9033"/>
                  </a:lnTo>
                  <a:lnTo>
                    <a:pt x="8749" y="9010"/>
                  </a:lnTo>
                  <a:lnTo>
                    <a:pt x="8778" y="8986"/>
                  </a:lnTo>
                  <a:lnTo>
                    <a:pt x="8806" y="8962"/>
                  </a:lnTo>
                  <a:lnTo>
                    <a:pt x="8834" y="8937"/>
                  </a:lnTo>
                  <a:lnTo>
                    <a:pt x="8861" y="8912"/>
                  </a:lnTo>
                  <a:lnTo>
                    <a:pt x="8887" y="8885"/>
                  </a:lnTo>
                  <a:lnTo>
                    <a:pt x="8914" y="8859"/>
                  </a:lnTo>
                  <a:lnTo>
                    <a:pt x="8939" y="8831"/>
                  </a:lnTo>
                  <a:lnTo>
                    <a:pt x="8964" y="8804"/>
                  </a:lnTo>
                  <a:lnTo>
                    <a:pt x="8988" y="8776"/>
                  </a:lnTo>
                  <a:lnTo>
                    <a:pt x="9012" y="8746"/>
                  </a:lnTo>
                  <a:lnTo>
                    <a:pt x="9035" y="8717"/>
                  </a:lnTo>
                  <a:lnTo>
                    <a:pt x="9057" y="8687"/>
                  </a:lnTo>
                  <a:lnTo>
                    <a:pt x="9079" y="8655"/>
                  </a:lnTo>
                  <a:lnTo>
                    <a:pt x="9099" y="8625"/>
                  </a:lnTo>
                  <a:lnTo>
                    <a:pt x="9119" y="8592"/>
                  </a:lnTo>
                  <a:lnTo>
                    <a:pt x="9138" y="8561"/>
                  </a:lnTo>
                  <a:lnTo>
                    <a:pt x="9156" y="8527"/>
                  </a:lnTo>
                  <a:lnTo>
                    <a:pt x="9173" y="8494"/>
                  </a:lnTo>
                  <a:lnTo>
                    <a:pt x="9191" y="8460"/>
                  </a:lnTo>
                  <a:lnTo>
                    <a:pt x="9207" y="8426"/>
                  </a:lnTo>
                  <a:lnTo>
                    <a:pt x="9222" y="8391"/>
                  </a:lnTo>
                  <a:lnTo>
                    <a:pt x="9236" y="8355"/>
                  </a:lnTo>
                  <a:lnTo>
                    <a:pt x="9250" y="8320"/>
                  </a:lnTo>
                  <a:lnTo>
                    <a:pt x="9263" y="8285"/>
                  </a:lnTo>
                  <a:lnTo>
                    <a:pt x="9274" y="8248"/>
                  </a:lnTo>
                  <a:lnTo>
                    <a:pt x="9285" y="8212"/>
                  </a:lnTo>
                  <a:lnTo>
                    <a:pt x="9295" y="8174"/>
                  </a:lnTo>
                  <a:lnTo>
                    <a:pt x="9304" y="8136"/>
                  </a:lnTo>
                  <a:lnTo>
                    <a:pt x="9313" y="8099"/>
                  </a:lnTo>
                  <a:lnTo>
                    <a:pt x="9319" y="8061"/>
                  </a:lnTo>
                  <a:lnTo>
                    <a:pt x="9327" y="8022"/>
                  </a:lnTo>
                  <a:lnTo>
                    <a:pt x="9332" y="7984"/>
                  </a:lnTo>
                  <a:lnTo>
                    <a:pt x="9336" y="7944"/>
                  </a:lnTo>
                  <a:lnTo>
                    <a:pt x="9339" y="7905"/>
                  </a:lnTo>
                  <a:lnTo>
                    <a:pt x="9342" y="7866"/>
                  </a:lnTo>
                  <a:lnTo>
                    <a:pt x="9343" y="7825"/>
                  </a:lnTo>
                  <a:lnTo>
                    <a:pt x="9345" y="7785"/>
                  </a:lnTo>
                  <a:lnTo>
                    <a:pt x="9345" y="7785"/>
                  </a:lnTo>
                  <a:lnTo>
                    <a:pt x="9343" y="7745"/>
                  </a:lnTo>
                  <a:lnTo>
                    <a:pt x="9342" y="7704"/>
                  </a:lnTo>
                  <a:lnTo>
                    <a:pt x="9339" y="7665"/>
                  </a:lnTo>
                  <a:lnTo>
                    <a:pt x="9336" y="7626"/>
                  </a:lnTo>
                  <a:lnTo>
                    <a:pt x="9332" y="7587"/>
                  </a:lnTo>
                  <a:lnTo>
                    <a:pt x="9327" y="7548"/>
                  </a:lnTo>
                  <a:lnTo>
                    <a:pt x="9319" y="7509"/>
                  </a:lnTo>
                  <a:lnTo>
                    <a:pt x="9313" y="7471"/>
                  </a:lnTo>
                  <a:lnTo>
                    <a:pt x="9304" y="7434"/>
                  </a:lnTo>
                  <a:lnTo>
                    <a:pt x="9295" y="7396"/>
                  </a:lnTo>
                  <a:lnTo>
                    <a:pt x="9285" y="7359"/>
                  </a:lnTo>
                  <a:lnTo>
                    <a:pt x="9274" y="7322"/>
                  </a:lnTo>
                  <a:lnTo>
                    <a:pt x="9263" y="7286"/>
                  </a:lnTo>
                  <a:lnTo>
                    <a:pt x="9250" y="7250"/>
                  </a:lnTo>
                  <a:lnTo>
                    <a:pt x="9236" y="7215"/>
                  </a:lnTo>
                  <a:lnTo>
                    <a:pt x="9222" y="7179"/>
                  </a:lnTo>
                  <a:lnTo>
                    <a:pt x="9207" y="7144"/>
                  </a:lnTo>
                  <a:lnTo>
                    <a:pt x="9191" y="7110"/>
                  </a:lnTo>
                  <a:lnTo>
                    <a:pt x="9173" y="7076"/>
                  </a:lnTo>
                  <a:lnTo>
                    <a:pt x="9156" y="7043"/>
                  </a:lnTo>
                  <a:lnTo>
                    <a:pt x="9138" y="7011"/>
                  </a:lnTo>
                  <a:lnTo>
                    <a:pt x="9119" y="6978"/>
                  </a:lnTo>
                  <a:lnTo>
                    <a:pt x="9099" y="6946"/>
                  </a:lnTo>
                  <a:lnTo>
                    <a:pt x="9079" y="6915"/>
                  </a:lnTo>
                  <a:lnTo>
                    <a:pt x="9057" y="6883"/>
                  </a:lnTo>
                  <a:lnTo>
                    <a:pt x="9035" y="6853"/>
                  </a:lnTo>
                  <a:lnTo>
                    <a:pt x="9012" y="6824"/>
                  </a:lnTo>
                  <a:lnTo>
                    <a:pt x="8988" y="6795"/>
                  </a:lnTo>
                  <a:lnTo>
                    <a:pt x="8964" y="6766"/>
                  </a:lnTo>
                  <a:lnTo>
                    <a:pt x="8939" y="6739"/>
                  </a:lnTo>
                  <a:lnTo>
                    <a:pt x="8914" y="6711"/>
                  </a:lnTo>
                  <a:lnTo>
                    <a:pt x="8887" y="6685"/>
                  </a:lnTo>
                  <a:lnTo>
                    <a:pt x="8861" y="6658"/>
                  </a:lnTo>
                  <a:lnTo>
                    <a:pt x="8834" y="6633"/>
                  </a:lnTo>
                  <a:lnTo>
                    <a:pt x="8806" y="6608"/>
                  </a:lnTo>
                  <a:lnTo>
                    <a:pt x="8778" y="6584"/>
                  </a:lnTo>
                  <a:lnTo>
                    <a:pt x="8749" y="6560"/>
                  </a:lnTo>
                  <a:lnTo>
                    <a:pt x="8719" y="6537"/>
                  </a:lnTo>
                  <a:lnTo>
                    <a:pt x="8688" y="6516"/>
                  </a:lnTo>
                  <a:lnTo>
                    <a:pt x="8657" y="6494"/>
                  </a:lnTo>
                  <a:lnTo>
                    <a:pt x="8627" y="6473"/>
                  </a:lnTo>
                  <a:lnTo>
                    <a:pt x="8594" y="6454"/>
                  </a:lnTo>
                  <a:lnTo>
                    <a:pt x="8562" y="6434"/>
                  </a:lnTo>
                  <a:lnTo>
                    <a:pt x="8528" y="6416"/>
                  </a:lnTo>
                  <a:lnTo>
                    <a:pt x="8496" y="6399"/>
                  </a:lnTo>
                  <a:lnTo>
                    <a:pt x="8462" y="6381"/>
                  </a:lnTo>
                  <a:lnTo>
                    <a:pt x="8428" y="6366"/>
                  </a:lnTo>
                  <a:lnTo>
                    <a:pt x="8392" y="6351"/>
                  </a:lnTo>
                  <a:lnTo>
                    <a:pt x="8357" y="6336"/>
                  </a:lnTo>
                  <a:lnTo>
                    <a:pt x="8322" y="6323"/>
                  </a:lnTo>
                  <a:lnTo>
                    <a:pt x="8287" y="6309"/>
                  </a:lnTo>
                  <a:lnTo>
                    <a:pt x="8250" y="6298"/>
                  </a:lnTo>
                  <a:lnTo>
                    <a:pt x="8214" y="6287"/>
                  </a:lnTo>
                  <a:lnTo>
                    <a:pt x="8176" y="6277"/>
                  </a:lnTo>
                  <a:lnTo>
                    <a:pt x="8138" y="6268"/>
                  </a:lnTo>
                  <a:lnTo>
                    <a:pt x="8100" y="6260"/>
                  </a:lnTo>
                  <a:lnTo>
                    <a:pt x="8063" y="6253"/>
                  </a:lnTo>
                  <a:lnTo>
                    <a:pt x="8023" y="6246"/>
                  </a:lnTo>
                  <a:lnTo>
                    <a:pt x="7984" y="6240"/>
                  </a:lnTo>
                  <a:lnTo>
                    <a:pt x="7945" y="6236"/>
                  </a:lnTo>
                  <a:lnTo>
                    <a:pt x="7906" y="6233"/>
                  </a:lnTo>
                  <a:lnTo>
                    <a:pt x="7867" y="6230"/>
                  </a:lnTo>
                  <a:lnTo>
                    <a:pt x="7827" y="6229"/>
                  </a:lnTo>
                  <a:lnTo>
                    <a:pt x="7787" y="6227"/>
                  </a:lnTo>
                  <a:lnTo>
                    <a:pt x="7787" y="6227"/>
                  </a:lnTo>
                  <a:lnTo>
                    <a:pt x="7746" y="6229"/>
                  </a:lnTo>
                  <a:lnTo>
                    <a:pt x="7706" y="6230"/>
                  </a:lnTo>
                  <a:lnTo>
                    <a:pt x="7667" y="6233"/>
                  </a:lnTo>
                  <a:lnTo>
                    <a:pt x="7628" y="6236"/>
                  </a:lnTo>
                  <a:lnTo>
                    <a:pt x="7588" y="6240"/>
                  </a:lnTo>
                  <a:lnTo>
                    <a:pt x="7550" y="6246"/>
                  </a:lnTo>
                  <a:lnTo>
                    <a:pt x="7511" y="6253"/>
                  </a:lnTo>
                  <a:lnTo>
                    <a:pt x="7473" y="6260"/>
                  </a:lnTo>
                  <a:lnTo>
                    <a:pt x="7435" y="6268"/>
                  </a:lnTo>
                  <a:lnTo>
                    <a:pt x="7398" y="6277"/>
                  </a:lnTo>
                  <a:lnTo>
                    <a:pt x="7360" y="6287"/>
                  </a:lnTo>
                  <a:lnTo>
                    <a:pt x="7323" y="6298"/>
                  </a:lnTo>
                  <a:lnTo>
                    <a:pt x="7287" y="6309"/>
                  </a:lnTo>
                  <a:lnTo>
                    <a:pt x="7252" y="6323"/>
                  </a:lnTo>
                  <a:lnTo>
                    <a:pt x="7216" y="6336"/>
                  </a:lnTo>
                  <a:lnTo>
                    <a:pt x="7181" y="6351"/>
                  </a:lnTo>
                  <a:lnTo>
                    <a:pt x="7146" y="6366"/>
                  </a:lnTo>
                  <a:lnTo>
                    <a:pt x="7112" y="6381"/>
                  </a:lnTo>
                  <a:lnTo>
                    <a:pt x="7078" y="6399"/>
                  </a:lnTo>
                  <a:lnTo>
                    <a:pt x="7044" y="6416"/>
                  </a:lnTo>
                  <a:lnTo>
                    <a:pt x="7011" y="6434"/>
                  </a:lnTo>
                  <a:lnTo>
                    <a:pt x="6980" y="6454"/>
                  </a:lnTo>
                  <a:lnTo>
                    <a:pt x="6947" y="6473"/>
                  </a:lnTo>
                  <a:lnTo>
                    <a:pt x="6917" y="6494"/>
                  </a:lnTo>
                  <a:lnTo>
                    <a:pt x="6885" y="6516"/>
                  </a:lnTo>
                  <a:lnTo>
                    <a:pt x="6855" y="6537"/>
                  </a:lnTo>
                  <a:lnTo>
                    <a:pt x="6825" y="6560"/>
                  </a:lnTo>
                  <a:lnTo>
                    <a:pt x="6796" y="6584"/>
                  </a:lnTo>
                  <a:lnTo>
                    <a:pt x="6768" y="6608"/>
                  </a:lnTo>
                  <a:lnTo>
                    <a:pt x="6739" y="6633"/>
                  </a:lnTo>
                  <a:lnTo>
                    <a:pt x="6713" y="6658"/>
                  </a:lnTo>
                  <a:lnTo>
                    <a:pt x="6685" y="6685"/>
                  </a:lnTo>
                  <a:lnTo>
                    <a:pt x="6660" y="6711"/>
                  </a:lnTo>
                  <a:lnTo>
                    <a:pt x="6634" y="6739"/>
                  </a:lnTo>
                  <a:lnTo>
                    <a:pt x="6609" y="6766"/>
                  </a:lnTo>
                  <a:lnTo>
                    <a:pt x="6585" y="6795"/>
                  </a:lnTo>
                  <a:lnTo>
                    <a:pt x="6561" y="6824"/>
                  </a:lnTo>
                  <a:lnTo>
                    <a:pt x="6539" y="6853"/>
                  </a:lnTo>
                  <a:lnTo>
                    <a:pt x="6516" y="6883"/>
                  </a:lnTo>
                  <a:lnTo>
                    <a:pt x="6495" y="6915"/>
                  </a:lnTo>
                  <a:lnTo>
                    <a:pt x="6475" y="6946"/>
                  </a:lnTo>
                  <a:lnTo>
                    <a:pt x="6454" y="6978"/>
                  </a:lnTo>
                  <a:lnTo>
                    <a:pt x="6435" y="7011"/>
                  </a:lnTo>
                  <a:lnTo>
                    <a:pt x="6417" y="7043"/>
                  </a:lnTo>
                  <a:lnTo>
                    <a:pt x="6400" y="7076"/>
                  </a:lnTo>
                  <a:lnTo>
                    <a:pt x="6383" y="7110"/>
                  </a:lnTo>
                  <a:lnTo>
                    <a:pt x="6366" y="7144"/>
                  </a:lnTo>
                  <a:lnTo>
                    <a:pt x="6351" y="7179"/>
                  </a:lnTo>
                  <a:lnTo>
                    <a:pt x="6337" y="7215"/>
                  </a:lnTo>
                  <a:lnTo>
                    <a:pt x="6323" y="7250"/>
                  </a:lnTo>
                  <a:lnTo>
                    <a:pt x="6311" y="7286"/>
                  </a:lnTo>
                  <a:lnTo>
                    <a:pt x="6299" y="7322"/>
                  </a:lnTo>
                  <a:lnTo>
                    <a:pt x="6288" y="7359"/>
                  </a:lnTo>
                  <a:lnTo>
                    <a:pt x="6278" y="7396"/>
                  </a:lnTo>
                  <a:lnTo>
                    <a:pt x="6269" y="7434"/>
                  </a:lnTo>
                  <a:lnTo>
                    <a:pt x="6260" y="7471"/>
                  </a:lnTo>
                  <a:lnTo>
                    <a:pt x="6254" y="7509"/>
                  </a:lnTo>
                  <a:lnTo>
                    <a:pt x="6247" y="7548"/>
                  </a:lnTo>
                  <a:lnTo>
                    <a:pt x="6242" y="7587"/>
                  </a:lnTo>
                  <a:lnTo>
                    <a:pt x="6238" y="7626"/>
                  </a:lnTo>
                  <a:lnTo>
                    <a:pt x="6234" y="7665"/>
                  </a:lnTo>
                  <a:lnTo>
                    <a:pt x="6231" y="7704"/>
                  </a:lnTo>
                  <a:lnTo>
                    <a:pt x="6230" y="7745"/>
                  </a:lnTo>
                  <a:lnTo>
                    <a:pt x="6229" y="7785"/>
                  </a:lnTo>
                  <a:lnTo>
                    <a:pt x="6229" y="7785"/>
                  </a:lnTo>
                  <a:close/>
                  <a:moveTo>
                    <a:pt x="7787" y="14325"/>
                  </a:moveTo>
                  <a:lnTo>
                    <a:pt x="7787" y="14325"/>
                  </a:lnTo>
                  <a:lnTo>
                    <a:pt x="7702" y="14325"/>
                  </a:lnTo>
                  <a:lnTo>
                    <a:pt x="7618" y="14322"/>
                  </a:lnTo>
                  <a:lnTo>
                    <a:pt x="7535" y="14320"/>
                  </a:lnTo>
                  <a:lnTo>
                    <a:pt x="7450" y="14316"/>
                  </a:lnTo>
                  <a:lnTo>
                    <a:pt x="7367" y="14311"/>
                  </a:lnTo>
                  <a:lnTo>
                    <a:pt x="7284" y="14306"/>
                  </a:lnTo>
                  <a:lnTo>
                    <a:pt x="7201" y="14298"/>
                  </a:lnTo>
                  <a:lnTo>
                    <a:pt x="7119" y="14291"/>
                  </a:lnTo>
                  <a:lnTo>
                    <a:pt x="7037" y="14282"/>
                  </a:lnTo>
                  <a:lnTo>
                    <a:pt x="6954" y="14272"/>
                  </a:lnTo>
                  <a:lnTo>
                    <a:pt x="6874" y="14262"/>
                  </a:lnTo>
                  <a:lnTo>
                    <a:pt x="6792" y="14249"/>
                  </a:lnTo>
                  <a:lnTo>
                    <a:pt x="6711" y="14237"/>
                  </a:lnTo>
                  <a:lnTo>
                    <a:pt x="6631" y="14223"/>
                  </a:lnTo>
                  <a:lnTo>
                    <a:pt x="6550" y="14208"/>
                  </a:lnTo>
                  <a:lnTo>
                    <a:pt x="6471" y="14191"/>
                  </a:lnTo>
                  <a:lnTo>
                    <a:pt x="6390" y="14175"/>
                  </a:lnTo>
                  <a:lnTo>
                    <a:pt x="6312" y="14157"/>
                  </a:lnTo>
                  <a:lnTo>
                    <a:pt x="6233" y="14138"/>
                  </a:lnTo>
                  <a:lnTo>
                    <a:pt x="6155" y="14118"/>
                  </a:lnTo>
                  <a:lnTo>
                    <a:pt x="6077" y="14098"/>
                  </a:lnTo>
                  <a:lnTo>
                    <a:pt x="5998" y="14077"/>
                  </a:lnTo>
                  <a:lnTo>
                    <a:pt x="5920" y="14054"/>
                  </a:lnTo>
                  <a:lnTo>
                    <a:pt x="5844" y="14030"/>
                  </a:lnTo>
                  <a:lnTo>
                    <a:pt x="5767" y="14006"/>
                  </a:lnTo>
                  <a:lnTo>
                    <a:pt x="5691" y="13981"/>
                  </a:lnTo>
                  <a:lnTo>
                    <a:pt x="5616" y="13955"/>
                  </a:lnTo>
                  <a:lnTo>
                    <a:pt x="5540" y="13927"/>
                  </a:lnTo>
                  <a:lnTo>
                    <a:pt x="5466" y="13899"/>
                  </a:lnTo>
                  <a:lnTo>
                    <a:pt x="5390" y="13870"/>
                  </a:lnTo>
                  <a:lnTo>
                    <a:pt x="5317" y="13841"/>
                  </a:lnTo>
                  <a:lnTo>
                    <a:pt x="5243" y="13810"/>
                  </a:lnTo>
                  <a:lnTo>
                    <a:pt x="5170" y="13778"/>
                  </a:lnTo>
                  <a:lnTo>
                    <a:pt x="5098" y="13746"/>
                  </a:lnTo>
                  <a:lnTo>
                    <a:pt x="5025" y="13713"/>
                  </a:lnTo>
                  <a:lnTo>
                    <a:pt x="4953" y="13679"/>
                  </a:lnTo>
                  <a:lnTo>
                    <a:pt x="4883" y="13644"/>
                  </a:lnTo>
                  <a:lnTo>
                    <a:pt x="4812" y="13608"/>
                  </a:lnTo>
                  <a:lnTo>
                    <a:pt x="4742" y="13572"/>
                  </a:lnTo>
                  <a:lnTo>
                    <a:pt x="4671" y="13534"/>
                  </a:lnTo>
                  <a:lnTo>
                    <a:pt x="4602" y="13496"/>
                  </a:lnTo>
                  <a:lnTo>
                    <a:pt x="4534" y="13457"/>
                  </a:lnTo>
                  <a:lnTo>
                    <a:pt x="4466" y="13417"/>
                  </a:lnTo>
                  <a:lnTo>
                    <a:pt x="4398" y="13377"/>
                  </a:lnTo>
                  <a:lnTo>
                    <a:pt x="4330" y="13335"/>
                  </a:lnTo>
                  <a:lnTo>
                    <a:pt x="4264" y="13294"/>
                  </a:lnTo>
                  <a:lnTo>
                    <a:pt x="4198" y="13250"/>
                  </a:lnTo>
                  <a:lnTo>
                    <a:pt x="4132" y="13207"/>
                  </a:lnTo>
                  <a:lnTo>
                    <a:pt x="4067" y="13161"/>
                  </a:lnTo>
                  <a:lnTo>
                    <a:pt x="4002" y="13116"/>
                  </a:lnTo>
                  <a:lnTo>
                    <a:pt x="3940" y="13071"/>
                  </a:lnTo>
                  <a:lnTo>
                    <a:pt x="3875" y="13024"/>
                  </a:lnTo>
                  <a:lnTo>
                    <a:pt x="3814" y="12976"/>
                  </a:lnTo>
                  <a:lnTo>
                    <a:pt x="3751" y="12928"/>
                  </a:lnTo>
                  <a:lnTo>
                    <a:pt x="3689" y="12879"/>
                  </a:lnTo>
                  <a:lnTo>
                    <a:pt x="3628" y="12829"/>
                  </a:lnTo>
                  <a:lnTo>
                    <a:pt x="3568" y="12779"/>
                  </a:lnTo>
                  <a:lnTo>
                    <a:pt x="3509" y="12728"/>
                  </a:lnTo>
                  <a:lnTo>
                    <a:pt x="3450" y="12677"/>
                  </a:lnTo>
                  <a:lnTo>
                    <a:pt x="3392" y="12624"/>
                  </a:lnTo>
                  <a:lnTo>
                    <a:pt x="3334" y="12571"/>
                  </a:lnTo>
                  <a:lnTo>
                    <a:pt x="3276" y="12517"/>
                  </a:lnTo>
                  <a:lnTo>
                    <a:pt x="3219" y="12463"/>
                  </a:lnTo>
                  <a:lnTo>
                    <a:pt x="3164" y="12407"/>
                  </a:lnTo>
                  <a:lnTo>
                    <a:pt x="3108" y="12352"/>
                  </a:lnTo>
                  <a:lnTo>
                    <a:pt x="3054" y="12295"/>
                  </a:lnTo>
                  <a:lnTo>
                    <a:pt x="3000" y="12237"/>
                  </a:lnTo>
                  <a:lnTo>
                    <a:pt x="2947" y="12181"/>
                  </a:lnTo>
                  <a:lnTo>
                    <a:pt x="2894" y="12121"/>
                  </a:lnTo>
                  <a:lnTo>
                    <a:pt x="2843" y="12062"/>
                  </a:lnTo>
                  <a:lnTo>
                    <a:pt x="2792" y="12003"/>
                  </a:lnTo>
                  <a:lnTo>
                    <a:pt x="2742" y="11943"/>
                  </a:lnTo>
                  <a:lnTo>
                    <a:pt x="2692" y="11882"/>
                  </a:lnTo>
                  <a:lnTo>
                    <a:pt x="2642" y="11820"/>
                  </a:lnTo>
                  <a:lnTo>
                    <a:pt x="2595" y="11757"/>
                  </a:lnTo>
                  <a:lnTo>
                    <a:pt x="2547" y="11696"/>
                  </a:lnTo>
                  <a:lnTo>
                    <a:pt x="2500" y="11632"/>
                  </a:lnTo>
                  <a:lnTo>
                    <a:pt x="2455" y="11569"/>
                  </a:lnTo>
                  <a:lnTo>
                    <a:pt x="2409" y="11504"/>
                  </a:lnTo>
                  <a:lnTo>
                    <a:pt x="2364" y="11439"/>
                  </a:lnTo>
                  <a:lnTo>
                    <a:pt x="2321" y="11373"/>
                  </a:lnTo>
                  <a:lnTo>
                    <a:pt x="2277" y="11307"/>
                  </a:lnTo>
                  <a:lnTo>
                    <a:pt x="2236" y="11241"/>
                  </a:lnTo>
                  <a:lnTo>
                    <a:pt x="2194" y="11173"/>
                  </a:lnTo>
                  <a:lnTo>
                    <a:pt x="2154" y="11105"/>
                  </a:lnTo>
                  <a:lnTo>
                    <a:pt x="2114" y="11037"/>
                  </a:lnTo>
                  <a:lnTo>
                    <a:pt x="2074" y="10969"/>
                  </a:lnTo>
                  <a:lnTo>
                    <a:pt x="2037" y="10900"/>
                  </a:lnTo>
                  <a:lnTo>
                    <a:pt x="1999" y="10830"/>
                  </a:lnTo>
                  <a:lnTo>
                    <a:pt x="1962" y="10760"/>
                  </a:lnTo>
                  <a:lnTo>
                    <a:pt x="1927" y="10688"/>
                  </a:lnTo>
                  <a:lnTo>
                    <a:pt x="1892" y="10618"/>
                  </a:lnTo>
                  <a:lnTo>
                    <a:pt x="1858" y="10546"/>
                  </a:lnTo>
                  <a:lnTo>
                    <a:pt x="1825" y="10474"/>
                  </a:lnTo>
                  <a:lnTo>
                    <a:pt x="1792" y="10401"/>
                  </a:lnTo>
                  <a:lnTo>
                    <a:pt x="1761" y="10328"/>
                  </a:lnTo>
                  <a:lnTo>
                    <a:pt x="1731" y="10254"/>
                  </a:lnTo>
                  <a:lnTo>
                    <a:pt x="1700" y="10181"/>
                  </a:lnTo>
                  <a:lnTo>
                    <a:pt x="1671" y="10106"/>
                  </a:lnTo>
                  <a:lnTo>
                    <a:pt x="1644" y="10031"/>
                  </a:lnTo>
                  <a:lnTo>
                    <a:pt x="1616" y="9956"/>
                  </a:lnTo>
                  <a:lnTo>
                    <a:pt x="1590" y="9880"/>
                  </a:lnTo>
                  <a:lnTo>
                    <a:pt x="1564" y="9805"/>
                  </a:lnTo>
                  <a:lnTo>
                    <a:pt x="1541" y="9728"/>
                  </a:lnTo>
                  <a:lnTo>
                    <a:pt x="1517" y="9651"/>
                  </a:lnTo>
                  <a:lnTo>
                    <a:pt x="1494" y="9573"/>
                  </a:lnTo>
                  <a:lnTo>
                    <a:pt x="1473" y="9496"/>
                  </a:lnTo>
                  <a:lnTo>
                    <a:pt x="1452" y="9418"/>
                  </a:lnTo>
                  <a:lnTo>
                    <a:pt x="1432" y="9339"/>
                  </a:lnTo>
                  <a:lnTo>
                    <a:pt x="1413" y="9261"/>
                  </a:lnTo>
                  <a:lnTo>
                    <a:pt x="1396" y="9181"/>
                  </a:lnTo>
                  <a:lnTo>
                    <a:pt x="1379" y="9101"/>
                  </a:lnTo>
                  <a:lnTo>
                    <a:pt x="1363" y="9021"/>
                  </a:lnTo>
                  <a:lnTo>
                    <a:pt x="1348" y="8941"/>
                  </a:lnTo>
                  <a:lnTo>
                    <a:pt x="1334" y="8860"/>
                  </a:lnTo>
                  <a:lnTo>
                    <a:pt x="1321" y="8780"/>
                  </a:lnTo>
                  <a:lnTo>
                    <a:pt x="1310" y="8698"/>
                  </a:lnTo>
                  <a:lnTo>
                    <a:pt x="1299" y="8617"/>
                  </a:lnTo>
                  <a:lnTo>
                    <a:pt x="1289" y="8535"/>
                  </a:lnTo>
                  <a:lnTo>
                    <a:pt x="1280" y="8452"/>
                  </a:lnTo>
                  <a:lnTo>
                    <a:pt x="1272" y="8370"/>
                  </a:lnTo>
                  <a:lnTo>
                    <a:pt x="1265" y="8287"/>
                  </a:lnTo>
                  <a:lnTo>
                    <a:pt x="1260" y="8204"/>
                  </a:lnTo>
                  <a:lnTo>
                    <a:pt x="1255" y="8121"/>
                  </a:lnTo>
                  <a:lnTo>
                    <a:pt x="1251" y="8038"/>
                  </a:lnTo>
                  <a:lnTo>
                    <a:pt x="1248" y="7954"/>
                  </a:lnTo>
                  <a:lnTo>
                    <a:pt x="1246" y="7869"/>
                  </a:lnTo>
                  <a:lnTo>
                    <a:pt x="1246" y="7785"/>
                  </a:lnTo>
                  <a:lnTo>
                    <a:pt x="1246" y="7785"/>
                  </a:lnTo>
                  <a:lnTo>
                    <a:pt x="1246" y="7701"/>
                  </a:lnTo>
                  <a:lnTo>
                    <a:pt x="1248" y="7616"/>
                  </a:lnTo>
                  <a:lnTo>
                    <a:pt x="1251" y="7533"/>
                  </a:lnTo>
                  <a:lnTo>
                    <a:pt x="1255" y="7449"/>
                  </a:lnTo>
                  <a:lnTo>
                    <a:pt x="1260" y="7366"/>
                  </a:lnTo>
                  <a:lnTo>
                    <a:pt x="1265" y="7283"/>
                  </a:lnTo>
                  <a:lnTo>
                    <a:pt x="1272" y="7200"/>
                  </a:lnTo>
                  <a:lnTo>
                    <a:pt x="1280" y="7118"/>
                  </a:lnTo>
                  <a:lnTo>
                    <a:pt x="1289" y="7035"/>
                  </a:lnTo>
                  <a:lnTo>
                    <a:pt x="1299" y="6953"/>
                  </a:lnTo>
                  <a:lnTo>
                    <a:pt x="1310" y="6872"/>
                  </a:lnTo>
                  <a:lnTo>
                    <a:pt x="1321" y="6790"/>
                  </a:lnTo>
                  <a:lnTo>
                    <a:pt x="1334" y="6710"/>
                  </a:lnTo>
                  <a:lnTo>
                    <a:pt x="1348" y="6629"/>
                  </a:lnTo>
                  <a:lnTo>
                    <a:pt x="1363" y="6549"/>
                  </a:lnTo>
                  <a:lnTo>
                    <a:pt x="1379" y="6469"/>
                  </a:lnTo>
                  <a:lnTo>
                    <a:pt x="1396" y="6389"/>
                  </a:lnTo>
                  <a:lnTo>
                    <a:pt x="1413" y="6309"/>
                  </a:lnTo>
                  <a:lnTo>
                    <a:pt x="1432" y="6231"/>
                  </a:lnTo>
                  <a:lnTo>
                    <a:pt x="1452" y="6152"/>
                  </a:lnTo>
                  <a:lnTo>
                    <a:pt x="1473" y="6074"/>
                  </a:lnTo>
                  <a:lnTo>
                    <a:pt x="1494" y="5997"/>
                  </a:lnTo>
                  <a:lnTo>
                    <a:pt x="1517" y="5919"/>
                  </a:lnTo>
                  <a:lnTo>
                    <a:pt x="1541" y="5842"/>
                  </a:lnTo>
                  <a:lnTo>
                    <a:pt x="1564" y="5765"/>
                  </a:lnTo>
                  <a:lnTo>
                    <a:pt x="1590" y="5690"/>
                  </a:lnTo>
                  <a:lnTo>
                    <a:pt x="1616" y="5614"/>
                  </a:lnTo>
                  <a:lnTo>
                    <a:pt x="1644" y="5539"/>
                  </a:lnTo>
                  <a:lnTo>
                    <a:pt x="1671" y="5464"/>
                  </a:lnTo>
                  <a:lnTo>
                    <a:pt x="1700" y="5389"/>
                  </a:lnTo>
                  <a:lnTo>
                    <a:pt x="1731" y="5316"/>
                  </a:lnTo>
                  <a:lnTo>
                    <a:pt x="1761" y="5242"/>
                  </a:lnTo>
                  <a:lnTo>
                    <a:pt x="1792" y="5169"/>
                  </a:lnTo>
                  <a:lnTo>
                    <a:pt x="1825" y="5096"/>
                  </a:lnTo>
                  <a:lnTo>
                    <a:pt x="1858" y="5024"/>
                  </a:lnTo>
                  <a:lnTo>
                    <a:pt x="1892" y="4952"/>
                  </a:lnTo>
                  <a:lnTo>
                    <a:pt x="1927" y="4881"/>
                  </a:lnTo>
                  <a:lnTo>
                    <a:pt x="1962" y="4810"/>
                  </a:lnTo>
                  <a:lnTo>
                    <a:pt x="1999" y="4740"/>
                  </a:lnTo>
                  <a:lnTo>
                    <a:pt x="2037" y="4670"/>
                  </a:lnTo>
                  <a:lnTo>
                    <a:pt x="2074" y="4601"/>
                  </a:lnTo>
                  <a:lnTo>
                    <a:pt x="2114" y="4533"/>
                  </a:lnTo>
                  <a:lnTo>
                    <a:pt x="2154" y="4465"/>
                  </a:lnTo>
                  <a:lnTo>
                    <a:pt x="2194" y="4397"/>
                  </a:lnTo>
                  <a:lnTo>
                    <a:pt x="2236" y="4329"/>
                  </a:lnTo>
                  <a:lnTo>
                    <a:pt x="2277" y="4263"/>
                  </a:lnTo>
                  <a:lnTo>
                    <a:pt x="2321" y="4197"/>
                  </a:lnTo>
                  <a:lnTo>
                    <a:pt x="2364" y="4131"/>
                  </a:lnTo>
                  <a:lnTo>
                    <a:pt x="2409" y="4066"/>
                  </a:lnTo>
                  <a:lnTo>
                    <a:pt x="2455" y="4001"/>
                  </a:lnTo>
                  <a:lnTo>
                    <a:pt x="2500" y="3938"/>
                  </a:lnTo>
                  <a:lnTo>
                    <a:pt x="2547" y="3874"/>
                  </a:lnTo>
                  <a:lnTo>
                    <a:pt x="2595" y="3813"/>
                  </a:lnTo>
                  <a:lnTo>
                    <a:pt x="2642" y="3750"/>
                  </a:lnTo>
                  <a:lnTo>
                    <a:pt x="2692" y="3688"/>
                  </a:lnTo>
                  <a:lnTo>
                    <a:pt x="2742" y="3627"/>
                  </a:lnTo>
                  <a:lnTo>
                    <a:pt x="2792" y="3567"/>
                  </a:lnTo>
                  <a:lnTo>
                    <a:pt x="2843" y="3508"/>
                  </a:lnTo>
                  <a:lnTo>
                    <a:pt x="2894" y="3449"/>
                  </a:lnTo>
                  <a:lnTo>
                    <a:pt x="2947" y="3391"/>
                  </a:lnTo>
                  <a:lnTo>
                    <a:pt x="3000" y="3333"/>
                  </a:lnTo>
                  <a:lnTo>
                    <a:pt x="3054" y="3275"/>
                  </a:lnTo>
                  <a:lnTo>
                    <a:pt x="3108" y="3218"/>
                  </a:lnTo>
                  <a:lnTo>
                    <a:pt x="3164" y="3163"/>
                  </a:lnTo>
                  <a:lnTo>
                    <a:pt x="3219" y="3107"/>
                  </a:lnTo>
                  <a:lnTo>
                    <a:pt x="3276" y="3053"/>
                  </a:lnTo>
                  <a:lnTo>
                    <a:pt x="3334" y="2999"/>
                  </a:lnTo>
                  <a:lnTo>
                    <a:pt x="3392" y="2946"/>
                  </a:lnTo>
                  <a:lnTo>
                    <a:pt x="3450" y="2893"/>
                  </a:lnTo>
                  <a:lnTo>
                    <a:pt x="3509" y="2842"/>
                  </a:lnTo>
                  <a:lnTo>
                    <a:pt x="3568" y="2791"/>
                  </a:lnTo>
                  <a:lnTo>
                    <a:pt x="3628" y="2741"/>
                  </a:lnTo>
                  <a:lnTo>
                    <a:pt x="3689" y="2691"/>
                  </a:lnTo>
                  <a:lnTo>
                    <a:pt x="3751" y="2642"/>
                  </a:lnTo>
                  <a:lnTo>
                    <a:pt x="3814" y="2594"/>
                  </a:lnTo>
                  <a:lnTo>
                    <a:pt x="3875" y="2546"/>
                  </a:lnTo>
                  <a:lnTo>
                    <a:pt x="3940" y="2499"/>
                  </a:lnTo>
                  <a:lnTo>
                    <a:pt x="4002" y="2454"/>
                  </a:lnTo>
                  <a:lnTo>
                    <a:pt x="4067" y="2409"/>
                  </a:lnTo>
                  <a:lnTo>
                    <a:pt x="4132" y="2363"/>
                  </a:lnTo>
                  <a:lnTo>
                    <a:pt x="4198" y="2320"/>
                  </a:lnTo>
                  <a:lnTo>
                    <a:pt x="4264" y="2276"/>
                  </a:lnTo>
                  <a:lnTo>
                    <a:pt x="4330" y="2235"/>
                  </a:lnTo>
                  <a:lnTo>
                    <a:pt x="4398" y="2193"/>
                  </a:lnTo>
                  <a:lnTo>
                    <a:pt x="4466" y="2153"/>
                  </a:lnTo>
                  <a:lnTo>
                    <a:pt x="4534" y="2113"/>
                  </a:lnTo>
                  <a:lnTo>
                    <a:pt x="4602" y="2074"/>
                  </a:lnTo>
                  <a:lnTo>
                    <a:pt x="4671" y="2036"/>
                  </a:lnTo>
                  <a:lnTo>
                    <a:pt x="4742" y="1998"/>
                  </a:lnTo>
                  <a:lnTo>
                    <a:pt x="4812" y="1962"/>
                  </a:lnTo>
                  <a:lnTo>
                    <a:pt x="4883" y="1926"/>
                  </a:lnTo>
                  <a:lnTo>
                    <a:pt x="4953" y="1891"/>
                  </a:lnTo>
                  <a:lnTo>
                    <a:pt x="5025" y="1857"/>
                  </a:lnTo>
                  <a:lnTo>
                    <a:pt x="5098" y="1824"/>
                  </a:lnTo>
                  <a:lnTo>
                    <a:pt x="5170" y="1792"/>
                  </a:lnTo>
                  <a:lnTo>
                    <a:pt x="5243" y="1760"/>
                  </a:lnTo>
                  <a:lnTo>
                    <a:pt x="5317" y="1730"/>
                  </a:lnTo>
                  <a:lnTo>
                    <a:pt x="5390" y="1700"/>
                  </a:lnTo>
                  <a:lnTo>
                    <a:pt x="5466" y="1671"/>
                  </a:lnTo>
                  <a:lnTo>
                    <a:pt x="5540" y="1643"/>
                  </a:lnTo>
                  <a:lnTo>
                    <a:pt x="5616" y="1615"/>
                  </a:lnTo>
                  <a:lnTo>
                    <a:pt x="5691" y="1589"/>
                  </a:lnTo>
                  <a:lnTo>
                    <a:pt x="5767" y="1564"/>
                  </a:lnTo>
                  <a:lnTo>
                    <a:pt x="5844" y="1540"/>
                  </a:lnTo>
                  <a:lnTo>
                    <a:pt x="5920" y="1516"/>
                  </a:lnTo>
                  <a:lnTo>
                    <a:pt x="5998" y="1493"/>
                  </a:lnTo>
                  <a:lnTo>
                    <a:pt x="6077" y="1472"/>
                  </a:lnTo>
                  <a:lnTo>
                    <a:pt x="6155" y="1452"/>
                  </a:lnTo>
                  <a:lnTo>
                    <a:pt x="6233" y="1432"/>
                  </a:lnTo>
                  <a:lnTo>
                    <a:pt x="6312" y="1413"/>
                  </a:lnTo>
                  <a:lnTo>
                    <a:pt x="6390" y="1395"/>
                  </a:lnTo>
                  <a:lnTo>
                    <a:pt x="6471" y="1379"/>
                  </a:lnTo>
                  <a:lnTo>
                    <a:pt x="6550" y="1362"/>
                  </a:lnTo>
                  <a:lnTo>
                    <a:pt x="6631" y="1347"/>
                  </a:lnTo>
                  <a:lnTo>
                    <a:pt x="6711" y="1333"/>
                  </a:lnTo>
                  <a:lnTo>
                    <a:pt x="6792" y="1321"/>
                  </a:lnTo>
                  <a:lnTo>
                    <a:pt x="6874" y="1309"/>
                  </a:lnTo>
                  <a:lnTo>
                    <a:pt x="6954" y="1298"/>
                  </a:lnTo>
                  <a:lnTo>
                    <a:pt x="7037" y="1288"/>
                  </a:lnTo>
                  <a:lnTo>
                    <a:pt x="7119" y="1279"/>
                  </a:lnTo>
                  <a:lnTo>
                    <a:pt x="7201" y="1272"/>
                  </a:lnTo>
                  <a:lnTo>
                    <a:pt x="7284" y="1264"/>
                  </a:lnTo>
                  <a:lnTo>
                    <a:pt x="7367" y="1259"/>
                  </a:lnTo>
                  <a:lnTo>
                    <a:pt x="7450" y="1254"/>
                  </a:lnTo>
                  <a:lnTo>
                    <a:pt x="7535" y="1250"/>
                  </a:lnTo>
                  <a:lnTo>
                    <a:pt x="7618" y="1248"/>
                  </a:lnTo>
                  <a:lnTo>
                    <a:pt x="7702" y="1246"/>
                  </a:lnTo>
                  <a:lnTo>
                    <a:pt x="7787" y="1245"/>
                  </a:lnTo>
                  <a:lnTo>
                    <a:pt x="7787" y="1245"/>
                  </a:lnTo>
                  <a:lnTo>
                    <a:pt x="7871" y="1246"/>
                  </a:lnTo>
                  <a:lnTo>
                    <a:pt x="7955" y="1248"/>
                  </a:lnTo>
                  <a:lnTo>
                    <a:pt x="8040" y="1250"/>
                  </a:lnTo>
                  <a:lnTo>
                    <a:pt x="8123" y="1254"/>
                  </a:lnTo>
                  <a:lnTo>
                    <a:pt x="8206" y="1259"/>
                  </a:lnTo>
                  <a:lnTo>
                    <a:pt x="8289" y="1264"/>
                  </a:lnTo>
                  <a:lnTo>
                    <a:pt x="8372" y="1272"/>
                  </a:lnTo>
                  <a:lnTo>
                    <a:pt x="8454" y="1279"/>
                  </a:lnTo>
                  <a:lnTo>
                    <a:pt x="8537" y="1288"/>
                  </a:lnTo>
                  <a:lnTo>
                    <a:pt x="8619" y="1298"/>
                  </a:lnTo>
                  <a:lnTo>
                    <a:pt x="8700" y="1309"/>
                  </a:lnTo>
                  <a:lnTo>
                    <a:pt x="8782" y="1321"/>
                  </a:lnTo>
                  <a:lnTo>
                    <a:pt x="8862" y="1333"/>
                  </a:lnTo>
                  <a:lnTo>
                    <a:pt x="8943" y="1347"/>
                  </a:lnTo>
                  <a:lnTo>
                    <a:pt x="9023" y="1362"/>
                  </a:lnTo>
                  <a:lnTo>
                    <a:pt x="9103" y="1379"/>
                  </a:lnTo>
                  <a:lnTo>
                    <a:pt x="9183" y="1395"/>
                  </a:lnTo>
                  <a:lnTo>
                    <a:pt x="9263" y="1413"/>
                  </a:lnTo>
                  <a:lnTo>
                    <a:pt x="9341" y="1432"/>
                  </a:lnTo>
                  <a:lnTo>
                    <a:pt x="9420" y="1452"/>
                  </a:lnTo>
                  <a:lnTo>
                    <a:pt x="9498" y="1472"/>
                  </a:lnTo>
                  <a:lnTo>
                    <a:pt x="9575" y="1493"/>
                  </a:lnTo>
                  <a:lnTo>
                    <a:pt x="9653" y="1516"/>
                  </a:lnTo>
                  <a:lnTo>
                    <a:pt x="9730" y="1540"/>
                  </a:lnTo>
                  <a:lnTo>
                    <a:pt x="9807" y="1564"/>
                  </a:lnTo>
                  <a:lnTo>
                    <a:pt x="9882" y="1589"/>
                  </a:lnTo>
                  <a:lnTo>
                    <a:pt x="9958" y="1615"/>
                  </a:lnTo>
                  <a:lnTo>
                    <a:pt x="10033" y="1643"/>
                  </a:lnTo>
                  <a:lnTo>
                    <a:pt x="10108" y="1671"/>
                  </a:lnTo>
                  <a:lnTo>
                    <a:pt x="10183" y="1700"/>
                  </a:lnTo>
                  <a:lnTo>
                    <a:pt x="10256" y="1730"/>
                  </a:lnTo>
                  <a:lnTo>
                    <a:pt x="10331" y="1760"/>
                  </a:lnTo>
                  <a:lnTo>
                    <a:pt x="10404" y="1792"/>
                  </a:lnTo>
                  <a:lnTo>
                    <a:pt x="10475" y="1824"/>
                  </a:lnTo>
                  <a:lnTo>
                    <a:pt x="10548" y="1857"/>
                  </a:lnTo>
                  <a:lnTo>
                    <a:pt x="10620" y="1891"/>
                  </a:lnTo>
                  <a:lnTo>
                    <a:pt x="10691" y="1926"/>
                  </a:lnTo>
                  <a:lnTo>
                    <a:pt x="10761" y="1962"/>
                  </a:lnTo>
                  <a:lnTo>
                    <a:pt x="10832" y="1998"/>
                  </a:lnTo>
                  <a:lnTo>
                    <a:pt x="10902" y="2036"/>
                  </a:lnTo>
                  <a:lnTo>
                    <a:pt x="10972" y="2074"/>
                  </a:lnTo>
                  <a:lnTo>
                    <a:pt x="11040" y="2113"/>
                  </a:lnTo>
                  <a:lnTo>
                    <a:pt x="11108" y="2153"/>
                  </a:lnTo>
                  <a:lnTo>
                    <a:pt x="11176" y="2193"/>
                  </a:lnTo>
                  <a:lnTo>
                    <a:pt x="11242" y="2235"/>
                  </a:lnTo>
                  <a:lnTo>
                    <a:pt x="11309" y="2276"/>
                  </a:lnTo>
                  <a:lnTo>
                    <a:pt x="11376" y="2320"/>
                  </a:lnTo>
                  <a:lnTo>
                    <a:pt x="11441" y="2363"/>
                  </a:lnTo>
                  <a:lnTo>
                    <a:pt x="11507" y="2409"/>
                  </a:lnTo>
                  <a:lnTo>
                    <a:pt x="11571" y="2454"/>
                  </a:lnTo>
                  <a:lnTo>
                    <a:pt x="11634" y="2499"/>
                  </a:lnTo>
                  <a:lnTo>
                    <a:pt x="11698" y="2546"/>
                  </a:lnTo>
                  <a:lnTo>
                    <a:pt x="11760" y="2594"/>
                  </a:lnTo>
                  <a:lnTo>
                    <a:pt x="11823" y="2642"/>
                  </a:lnTo>
                  <a:lnTo>
                    <a:pt x="11885" y="2691"/>
                  </a:lnTo>
                  <a:lnTo>
                    <a:pt x="11945" y="2741"/>
                  </a:lnTo>
                  <a:lnTo>
                    <a:pt x="12005" y="2791"/>
                  </a:lnTo>
                  <a:lnTo>
                    <a:pt x="12065" y="2842"/>
                  </a:lnTo>
                  <a:lnTo>
                    <a:pt x="12124" y="2893"/>
                  </a:lnTo>
                  <a:lnTo>
                    <a:pt x="12182" y="2946"/>
                  </a:lnTo>
                  <a:lnTo>
                    <a:pt x="12240" y="2999"/>
                  </a:lnTo>
                  <a:lnTo>
                    <a:pt x="12298" y="3053"/>
                  </a:lnTo>
                  <a:lnTo>
                    <a:pt x="12354" y="3107"/>
                  </a:lnTo>
                  <a:lnTo>
                    <a:pt x="12410" y="3163"/>
                  </a:lnTo>
                  <a:lnTo>
                    <a:pt x="12465" y="3218"/>
                  </a:lnTo>
                  <a:lnTo>
                    <a:pt x="12519" y="3275"/>
                  </a:lnTo>
                  <a:lnTo>
                    <a:pt x="12573" y="3333"/>
                  </a:lnTo>
                  <a:lnTo>
                    <a:pt x="12626" y="3391"/>
                  </a:lnTo>
                  <a:lnTo>
                    <a:pt x="12679" y="3449"/>
                  </a:lnTo>
                  <a:lnTo>
                    <a:pt x="12731" y="3508"/>
                  </a:lnTo>
                  <a:lnTo>
                    <a:pt x="12781" y="3567"/>
                  </a:lnTo>
                  <a:lnTo>
                    <a:pt x="12832" y="3627"/>
                  </a:lnTo>
                  <a:lnTo>
                    <a:pt x="12882" y="3688"/>
                  </a:lnTo>
                  <a:lnTo>
                    <a:pt x="12931" y="3750"/>
                  </a:lnTo>
                  <a:lnTo>
                    <a:pt x="12979" y="3813"/>
                  </a:lnTo>
                  <a:lnTo>
                    <a:pt x="13027" y="3874"/>
                  </a:lnTo>
                  <a:lnTo>
                    <a:pt x="13073" y="3938"/>
                  </a:lnTo>
                  <a:lnTo>
                    <a:pt x="13119" y="4001"/>
                  </a:lnTo>
                  <a:lnTo>
                    <a:pt x="13164" y="4066"/>
                  </a:lnTo>
                  <a:lnTo>
                    <a:pt x="13209" y="4131"/>
                  </a:lnTo>
                  <a:lnTo>
                    <a:pt x="13252" y="4197"/>
                  </a:lnTo>
                  <a:lnTo>
                    <a:pt x="13295" y="4263"/>
                  </a:lnTo>
                  <a:lnTo>
                    <a:pt x="13338" y="4329"/>
                  </a:lnTo>
                  <a:lnTo>
                    <a:pt x="13379" y="4397"/>
                  </a:lnTo>
                  <a:lnTo>
                    <a:pt x="13420" y="4465"/>
                  </a:lnTo>
                  <a:lnTo>
                    <a:pt x="13460" y="4533"/>
                  </a:lnTo>
                  <a:lnTo>
                    <a:pt x="13499" y="4601"/>
                  </a:lnTo>
                  <a:lnTo>
                    <a:pt x="13537" y="4670"/>
                  </a:lnTo>
                  <a:lnTo>
                    <a:pt x="13575" y="4740"/>
                  </a:lnTo>
                  <a:lnTo>
                    <a:pt x="13611" y="4810"/>
                  </a:lnTo>
                  <a:lnTo>
                    <a:pt x="13646" y="4881"/>
                  </a:lnTo>
                  <a:lnTo>
                    <a:pt x="13682" y="4952"/>
                  </a:lnTo>
                  <a:lnTo>
                    <a:pt x="13716" y="5024"/>
                  </a:lnTo>
                  <a:lnTo>
                    <a:pt x="13748" y="5096"/>
                  </a:lnTo>
                  <a:lnTo>
                    <a:pt x="13781" y="5169"/>
                  </a:lnTo>
                  <a:lnTo>
                    <a:pt x="13813" y="5242"/>
                  </a:lnTo>
                  <a:lnTo>
                    <a:pt x="13843" y="5316"/>
                  </a:lnTo>
                  <a:lnTo>
                    <a:pt x="13873" y="5389"/>
                  </a:lnTo>
                  <a:lnTo>
                    <a:pt x="13902" y="5464"/>
                  </a:lnTo>
                  <a:lnTo>
                    <a:pt x="13930" y="5539"/>
                  </a:lnTo>
                  <a:lnTo>
                    <a:pt x="13957" y="5614"/>
                  </a:lnTo>
                  <a:lnTo>
                    <a:pt x="13984" y="5690"/>
                  </a:lnTo>
                  <a:lnTo>
                    <a:pt x="14009" y="5765"/>
                  </a:lnTo>
                  <a:lnTo>
                    <a:pt x="14033" y="5842"/>
                  </a:lnTo>
                  <a:lnTo>
                    <a:pt x="14057" y="5919"/>
                  </a:lnTo>
                  <a:lnTo>
                    <a:pt x="14080" y="5997"/>
                  </a:lnTo>
                  <a:lnTo>
                    <a:pt x="14101" y="6074"/>
                  </a:lnTo>
                  <a:lnTo>
                    <a:pt x="14121" y="6152"/>
                  </a:lnTo>
                  <a:lnTo>
                    <a:pt x="14141" y="6231"/>
                  </a:lnTo>
                  <a:lnTo>
                    <a:pt x="14160" y="6309"/>
                  </a:lnTo>
                  <a:lnTo>
                    <a:pt x="14178" y="6389"/>
                  </a:lnTo>
                  <a:lnTo>
                    <a:pt x="14194" y="6469"/>
                  </a:lnTo>
                  <a:lnTo>
                    <a:pt x="14211" y="6549"/>
                  </a:lnTo>
                  <a:lnTo>
                    <a:pt x="14226" y="6629"/>
                  </a:lnTo>
                  <a:lnTo>
                    <a:pt x="14239" y="6710"/>
                  </a:lnTo>
                  <a:lnTo>
                    <a:pt x="14252" y="6790"/>
                  </a:lnTo>
                  <a:lnTo>
                    <a:pt x="14263" y="6872"/>
                  </a:lnTo>
                  <a:lnTo>
                    <a:pt x="14275" y="6953"/>
                  </a:lnTo>
                  <a:lnTo>
                    <a:pt x="14285" y="7035"/>
                  </a:lnTo>
                  <a:lnTo>
                    <a:pt x="14294" y="7118"/>
                  </a:lnTo>
                  <a:lnTo>
                    <a:pt x="14301" y="7200"/>
                  </a:lnTo>
                  <a:lnTo>
                    <a:pt x="14309" y="7283"/>
                  </a:lnTo>
                  <a:lnTo>
                    <a:pt x="14314" y="7366"/>
                  </a:lnTo>
                  <a:lnTo>
                    <a:pt x="14319" y="7449"/>
                  </a:lnTo>
                  <a:lnTo>
                    <a:pt x="14323" y="7533"/>
                  </a:lnTo>
                  <a:lnTo>
                    <a:pt x="14325" y="7616"/>
                  </a:lnTo>
                  <a:lnTo>
                    <a:pt x="14326" y="7701"/>
                  </a:lnTo>
                  <a:lnTo>
                    <a:pt x="14328" y="7785"/>
                  </a:lnTo>
                  <a:lnTo>
                    <a:pt x="14328" y="7785"/>
                  </a:lnTo>
                  <a:lnTo>
                    <a:pt x="14326" y="7873"/>
                  </a:lnTo>
                  <a:lnTo>
                    <a:pt x="14325" y="7960"/>
                  </a:lnTo>
                  <a:lnTo>
                    <a:pt x="14323" y="8048"/>
                  </a:lnTo>
                  <a:lnTo>
                    <a:pt x="14319" y="8135"/>
                  </a:lnTo>
                  <a:lnTo>
                    <a:pt x="14313" y="8222"/>
                  </a:lnTo>
                  <a:lnTo>
                    <a:pt x="14306" y="8309"/>
                  </a:lnTo>
                  <a:lnTo>
                    <a:pt x="14299" y="8394"/>
                  </a:lnTo>
                  <a:lnTo>
                    <a:pt x="14291" y="8480"/>
                  </a:lnTo>
                  <a:lnTo>
                    <a:pt x="14281" y="8566"/>
                  </a:lnTo>
                  <a:lnTo>
                    <a:pt x="14270" y="8651"/>
                  </a:lnTo>
                  <a:lnTo>
                    <a:pt x="14258" y="8736"/>
                  </a:lnTo>
                  <a:lnTo>
                    <a:pt x="14246" y="8820"/>
                  </a:lnTo>
                  <a:lnTo>
                    <a:pt x="14231" y="8904"/>
                  </a:lnTo>
                  <a:lnTo>
                    <a:pt x="14216" y="8987"/>
                  </a:lnTo>
                  <a:lnTo>
                    <a:pt x="14199" y="9072"/>
                  </a:lnTo>
                  <a:lnTo>
                    <a:pt x="14183" y="9155"/>
                  </a:lnTo>
                  <a:lnTo>
                    <a:pt x="14164" y="9237"/>
                  </a:lnTo>
                  <a:lnTo>
                    <a:pt x="14145" y="9320"/>
                  </a:lnTo>
                  <a:lnTo>
                    <a:pt x="14125" y="9402"/>
                  </a:lnTo>
                  <a:lnTo>
                    <a:pt x="14103" y="9482"/>
                  </a:lnTo>
                  <a:lnTo>
                    <a:pt x="14081" y="9564"/>
                  </a:lnTo>
                  <a:lnTo>
                    <a:pt x="14057" y="9645"/>
                  </a:lnTo>
                  <a:lnTo>
                    <a:pt x="14033" y="9724"/>
                  </a:lnTo>
                  <a:lnTo>
                    <a:pt x="14008" y="9805"/>
                  </a:lnTo>
                  <a:lnTo>
                    <a:pt x="13981" y="9883"/>
                  </a:lnTo>
                  <a:lnTo>
                    <a:pt x="13954" y="9962"/>
                  </a:lnTo>
                  <a:lnTo>
                    <a:pt x="13925" y="10040"/>
                  </a:lnTo>
                  <a:lnTo>
                    <a:pt x="13896" y="10118"/>
                  </a:lnTo>
                  <a:lnTo>
                    <a:pt x="13865" y="10196"/>
                  </a:lnTo>
                  <a:lnTo>
                    <a:pt x="13834" y="10273"/>
                  </a:lnTo>
                  <a:lnTo>
                    <a:pt x="13802" y="10350"/>
                  </a:lnTo>
                  <a:lnTo>
                    <a:pt x="13768" y="10425"/>
                  </a:lnTo>
                  <a:lnTo>
                    <a:pt x="14936" y="10872"/>
                  </a:lnTo>
                  <a:lnTo>
                    <a:pt x="14936" y="10872"/>
                  </a:lnTo>
                  <a:lnTo>
                    <a:pt x="14974" y="10784"/>
                  </a:lnTo>
                  <a:lnTo>
                    <a:pt x="15010" y="10694"/>
                  </a:lnTo>
                  <a:lnTo>
                    <a:pt x="15047" y="10604"/>
                  </a:lnTo>
                  <a:lnTo>
                    <a:pt x="15081" y="10513"/>
                  </a:lnTo>
                  <a:lnTo>
                    <a:pt x="15115" y="10422"/>
                  </a:lnTo>
                  <a:lnTo>
                    <a:pt x="15147" y="10331"/>
                  </a:lnTo>
                  <a:lnTo>
                    <a:pt x="15178" y="10238"/>
                  </a:lnTo>
                  <a:lnTo>
                    <a:pt x="15208" y="10146"/>
                  </a:lnTo>
                  <a:lnTo>
                    <a:pt x="15237" y="10051"/>
                  </a:lnTo>
                  <a:lnTo>
                    <a:pt x="15266" y="9958"/>
                  </a:lnTo>
                  <a:lnTo>
                    <a:pt x="15292" y="9864"/>
                  </a:lnTo>
                  <a:lnTo>
                    <a:pt x="15317" y="9769"/>
                  </a:lnTo>
                  <a:lnTo>
                    <a:pt x="15343" y="9674"/>
                  </a:lnTo>
                  <a:lnTo>
                    <a:pt x="15365" y="9578"/>
                  </a:lnTo>
                  <a:lnTo>
                    <a:pt x="15388" y="9482"/>
                  </a:lnTo>
                  <a:lnTo>
                    <a:pt x="15408" y="9385"/>
                  </a:lnTo>
                  <a:lnTo>
                    <a:pt x="15428" y="9288"/>
                  </a:lnTo>
                  <a:lnTo>
                    <a:pt x="15447" y="9191"/>
                  </a:lnTo>
                  <a:lnTo>
                    <a:pt x="15464" y="9093"/>
                  </a:lnTo>
                  <a:lnTo>
                    <a:pt x="15480" y="8995"/>
                  </a:lnTo>
                  <a:lnTo>
                    <a:pt x="15495" y="8896"/>
                  </a:lnTo>
                  <a:lnTo>
                    <a:pt x="15509" y="8797"/>
                  </a:lnTo>
                  <a:lnTo>
                    <a:pt x="15520" y="8697"/>
                  </a:lnTo>
                  <a:lnTo>
                    <a:pt x="15532" y="8597"/>
                  </a:lnTo>
                  <a:lnTo>
                    <a:pt x="15542" y="8496"/>
                  </a:lnTo>
                  <a:lnTo>
                    <a:pt x="15550" y="8397"/>
                  </a:lnTo>
                  <a:lnTo>
                    <a:pt x="15557" y="8295"/>
                  </a:lnTo>
                  <a:lnTo>
                    <a:pt x="15563" y="8194"/>
                  </a:lnTo>
                  <a:lnTo>
                    <a:pt x="15568" y="8092"/>
                  </a:lnTo>
                  <a:lnTo>
                    <a:pt x="15571" y="7990"/>
                  </a:lnTo>
                  <a:lnTo>
                    <a:pt x="15573" y="7888"/>
                  </a:lnTo>
                  <a:lnTo>
                    <a:pt x="15574" y="7785"/>
                  </a:lnTo>
                  <a:lnTo>
                    <a:pt x="15574" y="7785"/>
                  </a:lnTo>
                  <a:lnTo>
                    <a:pt x="15573" y="7684"/>
                  </a:lnTo>
                  <a:lnTo>
                    <a:pt x="15571" y="7584"/>
                  </a:lnTo>
                  <a:lnTo>
                    <a:pt x="15568" y="7484"/>
                  </a:lnTo>
                  <a:lnTo>
                    <a:pt x="15563" y="7385"/>
                  </a:lnTo>
                  <a:lnTo>
                    <a:pt x="15558" y="7285"/>
                  </a:lnTo>
                  <a:lnTo>
                    <a:pt x="15550" y="7186"/>
                  </a:lnTo>
                  <a:lnTo>
                    <a:pt x="15543" y="7087"/>
                  </a:lnTo>
                  <a:lnTo>
                    <a:pt x="15534" y="6989"/>
                  </a:lnTo>
                  <a:lnTo>
                    <a:pt x="15523" y="6891"/>
                  </a:lnTo>
                  <a:lnTo>
                    <a:pt x="15511" y="6793"/>
                  </a:lnTo>
                  <a:lnTo>
                    <a:pt x="15499" y="6696"/>
                  </a:lnTo>
                  <a:lnTo>
                    <a:pt x="15484" y="6599"/>
                  </a:lnTo>
                  <a:lnTo>
                    <a:pt x="15469" y="6503"/>
                  </a:lnTo>
                  <a:lnTo>
                    <a:pt x="15452" y="6406"/>
                  </a:lnTo>
                  <a:lnTo>
                    <a:pt x="15435" y="6311"/>
                  </a:lnTo>
                  <a:lnTo>
                    <a:pt x="15416" y="6216"/>
                  </a:lnTo>
                  <a:lnTo>
                    <a:pt x="15396" y="6120"/>
                  </a:lnTo>
                  <a:lnTo>
                    <a:pt x="15374" y="6026"/>
                  </a:lnTo>
                  <a:lnTo>
                    <a:pt x="15351" y="5933"/>
                  </a:lnTo>
                  <a:lnTo>
                    <a:pt x="15329" y="5840"/>
                  </a:lnTo>
                  <a:lnTo>
                    <a:pt x="15304" y="5747"/>
                  </a:lnTo>
                  <a:lnTo>
                    <a:pt x="15278" y="5653"/>
                  </a:lnTo>
                  <a:lnTo>
                    <a:pt x="15252" y="5561"/>
                  </a:lnTo>
                  <a:lnTo>
                    <a:pt x="15223" y="5469"/>
                  </a:lnTo>
                  <a:lnTo>
                    <a:pt x="15194" y="5379"/>
                  </a:lnTo>
                  <a:lnTo>
                    <a:pt x="15165" y="5288"/>
                  </a:lnTo>
                  <a:lnTo>
                    <a:pt x="15134" y="5198"/>
                  </a:lnTo>
                  <a:lnTo>
                    <a:pt x="15101" y="5108"/>
                  </a:lnTo>
                  <a:lnTo>
                    <a:pt x="15068" y="5019"/>
                  </a:lnTo>
                  <a:lnTo>
                    <a:pt x="15034" y="4931"/>
                  </a:lnTo>
                  <a:lnTo>
                    <a:pt x="14998" y="4842"/>
                  </a:lnTo>
                  <a:lnTo>
                    <a:pt x="14962" y="4754"/>
                  </a:lnTo>
                  <a:lnTo>
                    <a:pt x="14925" y="4667"/>
                  </a:lnTo>
                  <a:lnTo>
                    <a:pt x="14886" y="4581"/>
                  </a:lnTo>
                  <a:lnTo>
                    <a:pt x="14846" y="4495"/>
                  </a:lnTo>
                  <a:lnTo>
                    <a:pt x="14806" y="4409"/>
                  </a:lnTo>
                  <a:lnTo>
                    <a:pt x="14765" y="4325"/>
                  </a:lnTo>
                  <a:lnTo>
                    <a:pt x="14722" y="4241"/>
                  </a:lnTo>
                  <a:lnTo>
                    <a:pt x="14678" y="4156"/>
                  </a:lnTo>
                  <a:lnTo>
                    <a:pt x="14634" y="4074"/>
                  </a:lnTo>
                  <a:lnTo>
                    <a:pt x="14588" y="3991"/>
                  </a:lnTo>
                  <a:lnTo>
                    <a:pt x="14542" y="3909"/>
                  </a:lnTo>
                  <a:lnTo>
                    <a:pt x="14495" y="3829"/>
                  </a:lnTo>
                  <a:lnTo>
                    <a:pt x="14446" y="3748"/>
                  </a:lnTo>
                  <a:lnTo>
                    <a:pt x="14397" y="3668"/>
                  </a:lnTo>
                  <a:lnTo>
                    <a:pt x="14347" y="3588"/>
                  </a:lnTo>
                  <a:lnTo>
                    <a:pt x="14296" y="3510"/>
                  </a:lnTo>
                  <a:lnTo>
                    <a:pt x="14243" y="3432"/>
                  </a:lnTo>
                  <a:lnTo>
                    <a:pt x="14190" y="3354"/>
                  </a:lnTo>
                  <a:lnTo>
                    <a:pt x="14137" y="3277"/>
                  </a:lnTo>
                  <a:lnTo>
                    <a:pt x="14082" y="3202"/>
                  </a:lnTo>
                  <a:lnTo>
                    <a:pt x="14027" y="3126"/>
                  </a:lnTo>
                  <a:lnTo>
                    <a:pt x="13970" y="3052"/>
                  </a:lnTo>
                  <a:lnTo>
                    <a:pt x="13913" y="2978"/>
                  </a:lnTo>
                  <a:lnTo>
                    <a:pt x="13854" y="2905"/>
                  </a:lnTo>
                  <a:lnTo>
                    <a:pt x="13795" y="2833"/>
                  </a:lnTo>
                  <a:lnTo>
                    <a:pt x="13736" y="2761"/>
                  </a:lnTo>
                  <a:lnTo>
                    <a:pt x="13675" y="2689"/>
                  </a:lnTo>
                  <a:lnTo>
                    <a:pt x="13614" y="2620"/>
                  </a:lnTo>
                  <a:lnTo>
                    <a:pt x="13551" y="2550"/>
                  </a:lnTo>
                  <a:lnTo>
                    <a:pt x="13488" y="2482"/>
                  </a:lnTo>
                  <a:lnTo>
                    <a:pt x="13423" y="2414"/>
                  </a:lnTo>
                  <a:lnTo>
                    <a:pt x="13359" y="2346"/>
                  </a:lnTo>
                  <a:lnTo>
                    <a:pt x="13292" y="2280"/>
                  </a:lnTo>
                  <a:lnTo>
                    <a:pt x="13227" y="2213"/>
                  </a:lnTo>
                  <a:lnTo>
                    <a:pt x="13159" y="2149"/>
                  </a:lnTo>
                  <a:lnTo>
                    <a:pt x="13091" y="2085"/>
                  </a:lnTo>
                  <a:lnTo>
                    <a:pt x="13023" y="2022"/>
                  </a:lnTo>
                  <a:lnTo>
                    <a:pt x="12952" y="1959"/>
                  </a:lnTo>
                  <a:lnTo>
                    <a:pt x="12883" y="1897"/>
                  </a:lnTo>
                  <a:lnTo>
                    <a:pt x="12811" y="1837"/>
                  </a:lnTo>
                  <a:lnTo>
                    <a:pt x="12740" y="1778"/>
                  </a:lnTo>
                  <a:lnTo>
                    <a:pt x="12668" y="1719"/>
                  </a:lnTo>
                  <a:lnTo>
                    <a:pt x="12595" y="1659"/>
                  </a:lnTo>
                  <a:lnTo>
                    <a:pt x="12521" y="1603"/>
                  </a:lnTo>
                  <a:lnTo>
                    <a:pt x="12446" y="1546"/>
                  </a:lnTo>
                  <a:lnTo>
                    <a:pt x="12371" y="1491"/>
                  </a:lnTo>
                  <a:lnTo>
                    <a:pt x="12295" y="1435"/>
                  </a:lnTo>
                  <a:lnTo>
                    <a:pt x="12218" y="1382"/>
                  </a:lnTo>
                  <a:lnTo>
                    <a:pt x="12140" y="1330"/>
                  </a:lnTo>
                  <a:lnTo>
                    <a:pt x="12062" y="1277"/>
                  </a:lnTo>
                  <a:lnTo>
                    <a:pt x="11984" y="1226"/>
                  </a:lnTo>
                  <a:lnTo>
                    <a:pt x="11905" y="1176"/>
                  </a:lnTo>
                  <a:lnTo>
                    <a:pt x="11824" y="1127"/>
                  </a:lnTo>
                  <a:lnTo>
                    <a:pt x="11744" y="1078"/>
                  </a:lnTo>
                  <a:lnTo>
                    <a:pt x="11663" y="1031"/>
                  </a:lnTo>
                  <a:lnTo>
                    <a:pt x="11581" y="985"/>
                  </a:lnTo>
                  <a:lnTo>
                    <a:pt x="11498" y="939"/>
                  </a:lnTo>
                  <a:lnTo>
                    <a:pt x="11415" y="895"/>
                  </a:lnTo>
                  <a:lnTo>
                    <a:pt x="11332" y="851"/>
                  </a:lnTo>
                  <a:lnTo>
                    <a:pt x="11247" y="808"/>
                  </a:lnTo>
                  <a:lnTo>
                    <a:pt x="11163" y="767"/>
                  </a:lnTo>
                  <a:lnTo>
                    <a:pt x="11077" y="726"/>
                  </a:lnTo>
                  <a:lnTo>
                    <a:pt x="10992" y="687"/>
                  </a:lnTo>
                  <a:lnTo>
                    <a:pt x="10905" y="648"/>
                  </a:lnTo>
                  <a:lnTo>
                    <a:pt x="10818" y="612"/>
                  </a:lnTo>
                  <a:lnTo>
                    <a:pt x="10730" y="575"/>
                  </a:lnTo>
                  <a:lnTo>
                    <a:pt x="10642" y="540"/>
                  </a:lnTo>
                  <a:lnTo>
                    <a:pt x="10553" y="505"/>
                  </a:lnTo>
                  <a:lnTo>
                    <a:pt x="10464" y="472"/>
                  </a:lnTo>
                  <a:lnTo>
                    <a:pt x="10375" y="439"/>
                  </a:lnTo>
                  <a:lnTo>
                    <a:pt x="10284" y="409"/>
                  </a:lnTo>
                  <a:lnTo>
                    <a:pt x="10193" y="379"/>
                  </a:lnTo>
                  <a:lnTo>
                    <a:pt x="10103" y="350"/>
                  </a:lnTo>
                  <a:lnTo>
                    <a:pt x="10011" y="321"/>
                  </a:lnTo>
                  <a:lnTo>
                    <a:pt x="9919" y="295"/>
                  </a:lnTo>
                  <a:lnTo>
                    <a:pt x="9826" y="269"/>
                  </a:lnTo>
                  <a:lnTo>
                    <a:pt x="9732" y="244"/>
                  </a:lnTo>
                  <a:lnTo>
                    <a:pt x="9639" y="222"/>
                  </a:lnTo>
                  <a:lnTo>
                    <a:pt x="9546" y="199"/>
                  </a:lnTo>
                  <a:lnTo>
                    <a:pt x="9452" y="177"/>
                  </a:lnTo>
                  <a:lnTo>
                    <a:pt x="9356" y="157"/>
                  </a:lnTo>
                  <a:lnTo>
                    <a:pt x="9261" y="138"/>
                  </a:lnTo>
                  <a:lnTo>
                    <a:pt x="9166" y="121"/>
                  </a:lnTo>
                  <a:lnTo>
                    <a:pt x="9069" y="104"/>
                  </a:lnTo>
                  <a:lnTo>
                    <a:pt x="8973" y="89"/>
                  </a:lnTo>
                  <a:lnTo>
                    <a:pt x="8876" y="75"/>
                  </a:lnTo>
                  <a:lnTo>
                    <a:pt x="8779" y="62"/>
                  </a:lnTo>
                  <a:lnTo>
                    <a:pt x="8681" y="50"/>
                  </a:lnTo>
                  <a:lnTo>
                    <a:pt x="8583" y="40"/>
                  </a:lnTo>
                  <a:lnTo>
                    <a:pt x="8484" y="30"/>
                  </a:lnTo>
                  <a:lnTo>
                    <a:pt x="8386" y="23"/>
                  </a:lnTo>
                  <a:lnTo>
                    <a:pt x="8287" y="15"/>
                  </a:lnTo>
                  <a:lnTo>
                    <a:pt x="8187" y="10"/>
                  </a:lnTo>
                  <a:lnTo>
                    <a:pt x="8088" y="5"/>
                  </a:lnTo>
                  <a:lnTo>
                    <a:pt x="7988" y="2"/>
                  </a:lnTo>
                  <a:lnTo>
                    <a:pt x="7887" y="0"/>
                  </a:lnTo>
                  <a:lnTo>
                    <a:pt x="7787" y="0"/>
                  </a:lnTo>
                  <a:lnTo>
                    <a:pt x="7787" y="0"/>
                  </a:lnTo>
                  <a:lnTo>
                    <a:pt x="7686" y="0"/>
                  </a:lnTo>
                  <a:lnTo>
                    <a:pt x="7586" y="2"/>
                  </a:lnTo>
                  <a:lnTo>
                    <a:pt x="7486" y="5"/>
                  </a:lnTo>
                  <a:lnTo>
                    <a:pt x="7386" y="10"/>
                  </a:lnTo>
                  <a:lnTo>
                    <a:pt x="7287" y="15"/>
                  </a:lnTo>
                  <a:lnTo>
                    <a:pt x="7187" y="23"/>
                  </a:lnTo>
                  <a:lnTo>
                    <a:pt x="7089" y="30"/>
                  </a:lnTo>
                  <a:lnTo>
                    <a:pt x="6991" y="40"/>
                  </a:lnTo>
                  <a:lnTo>
                    <a:pt x="6893" y="50"/>
                  </a:lnTo>
                  <a:lnTo>
                    <a:pt x="6796" y="62"/>
                  </a:lnTo>
                  <a:lnTo>
                    <a:pt x="6697" y="75"/>
                  </a:lnTo>
                  <a:lnTo>
                    <a:pt x="6600" y="89"/>
                  </a:lnTo>
                  <a:lnTo>
                    <a:pt x="6505" y="104"/>
                  </a:lnTo>
                  <a:lnTo>
                    <a:pt x="6409" y="121"/>
                  </a:lnTo>
                  <a:lnTo>
                    <a:pt x="6313" y="138"/>
                  </a:lnTo>
                  <a:lnTo>
                    <a:pt x="6218" y="157"/>
                  </a:lnTo>
                  <a:lnTo>
                    <a:pt x="6123" y="177"/>
                  </a:lnTo>
                  <a:lnTo>
                    <a:pt x="6029" y="199"/>
                  </a:lnTo>
                  <a:lnTo>
                    <a:pt x="5934" y="222"/>
                  </a:lnTo>
                  <a:lnTo>
                    <a:pt x="5841" y="244"/>
                  </a:lnTo>
                  <a:lnTo>
                    <a:pt x="5748" y="269"/>
                  </a:lnTo>
                  <a:lnTo>
                    <a:pt x="5655" y="295"/>
                  </a:lnTo>
                  <a:lnTo>
                    <a:pt x="5563" y="321"/>
                  </a:lnTo>
                  <a:lnTo>
                    <a:pt x="5471" y="350"/>
                  </a:lnTo>
                  <a:lnTo>
                    <a:pt x="5380" y="379"/>
                  </a:lnTo>
                  <a:lnTo>
                    <a:pt x="5290" y="409"/>
                  </a:lnTo>
                  <a:lnTo>
                    <a:pt x="5199" y="439"/>
                  </a:lnTo>
                  <a:lnTo>
                    <a:pt x="5109" y="472"/>
                  </a:lnTo>
                  <a:lnTo>
                    <a:pt x="5020" y="505"/>
                  </a:lnTo>
                  <a:lnTo>
                    <a:pt x="4932" y="540"/>
                  </a:lnTo>
                  <a:lnTo>
                    <a:pt x="4844" y="575"/>
                  </a:lnTo>
                  <a:lnTo>
                    <a:pt x="4756" y="612"/>
                  </a:lnTo>
                  <a:lnTo>
                    <a:pt x="4669" y="648"/>
                  </a:lnTo>
                  <a:lnTo>
                    <a:pt x="4582" y="687"/>
                  </a:lnTo>
                  <a:lnTo>
                    <a:pt x="4496" y="726"/>
                  </a:lnTo>
                  <a:lnTo>
                    <a:pt x="4410" y="767"/>
                  </a:lnTo>
                  <a:lnTo>
                    <a:pt x="4326" y="808"/>
                  </a:lnTo>
                  <a:lnTo>
                    <a:pt x="4242" y="851"/>
                  </a:lnTo>
                  <a:lnTo>
                    <a:pt x="4159" y="895"/>
                  </a:lnTo>
                  <a:lnTo>
                    <a:pt x="4076" y="939"/>
                  </a:lnTo>
                  <a:lnTo>
                    <a:pt x="3992" y="985"/>
                  </a:lnTo>
                  <a:lnTo>
                    <a:pt x="3911" y="1031"/>
                  </a:lnTo>
                  <a:lnTo>
                    <a:pt x="3830" y="1078"/>
                  </a:lnTo>
                  <a:lnTo>
                    <a:pt x="3749" y="1127"/>
                  </a:lnTo>
                  <a:lnTo>
                    <a:pt x="3669" y="1176"/>
                  </a:lnTo>
                  <a:lnTo>
                    <a:pt x="3589" y="1226"/>
                  </a:lnTo>
                  <a:lnTo>
                    <a:pt x="3511" y="1277"/>
                  </a:lnTo>
                  <a:lnTo>
                    <a:pt x="3433" y="1330"/>
                  </a:lnTo>
                  <a:lnTo>
                    <a:pt x="3355" y="1382"/>
                  </a:lnTo>
                  <a:lnTo>
                    <a:pt x="3280" y="1435"/>
                  </a:lnTo>
                  <a:lnTo>
                    <a:pt x="3203" y="1491"/>
                  </a:lnTo>
                  <a:lnTo>
                    <a:pt x="3127" y="1546"/>
                  </a:lnTo>
                  <a:lnTo>
                    <a:pt x="3053" y="1603"/>
                  </a:lnTo>
                  <a:lnTo>
                    <a:pt x="2980" y="1659"/>
                  </a:lnTo>
                  <a:lnTo>
                    <a:pt x="2906" y="1719"/>
                  </a:lnTo>
                  <a:lnTo>
                    <a:pt x="2834" y="1778"/>
                  </a:lnTo>
                  <a:lnTo>
                    <a:pt x="2762" y="1837"/>
                  </a:lnTo>
                  <a:lnTo>
                    <a:pt x="2690" y="1897"/>
                  </a:lnTo>
                  <a:lnTo>
                    <a:pt x="2621" y="1959"/>
                  </a:lnTo>
                  <a:lnTo>
                    <a:pt x="2550" y="2022"/>
                  </a:lnTo>
                  <a:lnTo>
                    <a:pt x="2482" y="2085"/>
                  </a:lnTo>
                  <a:lnTo>
                    <a:pt x="2414" y="2149"/>
                  </a:lnTo>
                  <a:lnTo>
                    <a:pt x="2348" y="2213"/>
                  </a:lnTo>
                  <a:lnTo>
                    <a:pt x="2281" y="2280"/>
                  </a:lnTo>
                  <a:lnTo>
                    <a:pt x="2216" y="2346"/>
                  </a:lnTo>
                  <a:lnTo>
                    <a:pt x="2150" y="2414"/>
                  </a:lnTo>
                  <a:lnTo>
                    <a:pt x="2086" y="2482"/>
                  </a:lnTo>
                  <a:lnTo>
                    <a:pt x="2023" y="2550"/>
                  </a:lnTo>
                  <a:lnTo>
                    <a:pt x="1960" y="2620"/>
                  </a:lnTo>
                  <a:lnTo>
                    <a:pt x="1899" y="2689"/>
                  </a:lnTo>
                  <a:lnTo>
                    <a:pt x="1838" y="2761"/>
                  </a:lnTo>
                  <a:lnTo>
                    <a:pt x="1779" y="2833"/>
                  </a:lnTo>
                  <a:lnTo>
                    <a:pt x="1719" y="2905"/>
                  </a:lnTo>
                  <a:lnTo>
                    <a:pt x="1661" y="2978"/>
                  </a:lnTo>
                  <a:lnTo>
                    <a:pt x="1603" y="3052"/>
                  </a:lnTo>
                  <a:lnTo>
                    <a:pt x="1547" y="3126"/>
                  </a:lnTo>
                  <a:lnTo>
                    <a:pt x="1491" y="3202"/>
                  </a:lnTo>
                  <a:lnTo>
                    <a:pt x="1436" y="3277"/>
                  </a:lnTo>
                  <a:lnTo>
                    <a:pt x="1383" y="3354"/>
                  </a:lnTo>
                  <a:lnTo>
                    <a:pt x="1330" y="3432"/>
                  </a:lnTo>
                  <a:lnTo>
                    <a:pt x="1277" y="3510"/>
                  </a:lnTo>
                  <a:lnTo>
                    <a:pt x="1227" y="3588"/>
                  </a:lnTo>
                  <a:lnTo>
                    <a:pt x="1177" y="3668"/>
                  </a:lnTo>
                  <a:lnTo>
                    <a:pt x="1127" y="3748"/>
                  </a:lnTo>
                  <a:lnTo>
                    <a:pt x="1080" y="3829"/>
                  </a:lnTo>
                  <a:lnTo>
                    <a:pt x="1032" y="3909"/>
                  </a:lnTo>
                  <a:lnTo>
                    <a:pt x="985" y="3991"/>
                  </a:lnTo>
                  <a:lnTo>
                    <a:pt x="940" y="4074"/>
                  </a:lnTo>
                  <a:lnTo>
                    <a:pt x="896" y="4156"/>
                  </a:lnTo>
                  <a:lnTo>
                    <a:pt x="852" y="4241"/>
                  </a:lnTo>
                  <a:lnTo>
                    <a:pt x="809" y="4325"/>
                  </a:lnTo>
                  <a:lnTo>
                    <a:pt x="767" y="4409"/>
                  </a:lnTo>
                  <a:lnTo>
                    <a:pt x="727" y="4495"/>
                  </a:lnTo>
                  <a:lnTo>
                    <a:pt x="688" y="4581"/>
                  </a:lnTo>
                  <a:lnTo>
                    <a:pt x="649" y="4667"/>
                  </a:lnTo>
                  <a:lnTo>
                    <a:pt x="612" y="4754"/>
                  </a:lnTo>
                  <a:lnTo>
                    <a:pt x="576" y="4842"/>
                  </a:lnTo>
                  <a:lnTo>
                    <a:pt x="541" y="4931"/>
                  </a:lnTo>
                  <a:lnTo>
                    <a:pt x="505" y="5019"/>
                  </a:lnTo>
                  <a:lnTo>
                    <a:pt x="473" y="5108"/>
                  </a:lnTo>
                  <a:lnTo>
                    <a:pt x="440" y="5198"/>
                  </a:lnTo>
                  <a:lnTo>
                    <a:pt x="410" y="5288"/>
                  </a:lnTo>
                  <a:lnTo>
                    <a:pt x="379" y="5379"/>
                  </a:lnTo>
                  <a:lnTo>
                    <a:pt x="350" y="5469"/>
                  </a:lnTo>
                  <a:lnTo>
                    <a:pt x="323" y="5561"/>
                  </a:lnTo>
                  <a:lnTo>
                    <a:pt x="295" y="5653"/>
                  </a:lnTo>
                  <a:lnTo>
                    <a:pt x="270" y="5747"/>
                  </a:lnTo>
                  <a:lnTo>
                    <a:pt x="245" y="5840"/>
                  </a:lnTo>
                  <a:lnTo>
                    <a:pt x="222" y="5933"/>
                  </a:lnTo>
                  <a:lnTo>
                    <a:pt x="199" y="6026"/>
                  </a:lnTo>
                  <a:lnTo>
                    <a:pt x="178" y="6120"/>
                  </a:lnTo>
                  <a:lnTo>
                    <a:pt x="158" y="6216"/>
                  </a:lnTo>
                  <a:lnTo>
                    <a:pt x="139" y="6311"/>
                  </a:lnTo>
                  <a:lnTo>
                    <a:pt x="121" y="6406"/>
                  </a:lnTo>
                  <a:lnTo>
                    <a:pt x="105" y="6503"/>
                  </a:lnTo>
                  <a:lnTo>
                    <a:pt x="90" y="6599"/>
                  </a:lnTo>
                  <a:lnTo>
                    <a:pt x="76" y="6696"/>
                  </a:lnTo>
                  <a:lnTo>
                    <a:pt x="62" y="6793"/>
                  </a:lnTo>
                  <a:lnTo>
                    <a:pt x="51" y="6891"/>
                  </a:lnTo>
                  <a:lnTo>
                    <a:pt x="41" y="6989"/>
                  </a:lnTo>
                  <a:lnTo>
                    <a:pt x="31" y="7087"/>
                  </a:lnTo>
                  <a:lnTo>
                    <a:pt x="23" y="7186"/>
                  </a:lnTo>
                  <a:lnTo>
                    <a:pt x="15" y="7285"/>
                  </a:lnTo>
                  <a:lnTo>
                    <a:pt x="10" y="7385"/>
                  </a:lnTo>
                  <a:lnTo>
                    <a:pt x="5" y="7484"/>
                  </a:lnTo>
                  <a:lnTo>
                    <a:pt x="3" y="7584"/>
                  </a:lnTo>
                  <a:lnTo>
                    <a:pt x="0" y="7684"/>
                  </a:lnTo>
                  <a:lnTo>
                    <a:pt x="0" y="7785"/>
                  </a:lnTo>
                  <a:lnTo>
                    <a:pt x="0" y="7785"/>
                  </a:lnTo>
                  <a:lnTo>
                    <a:pt x="0" y="7886"/>
                  </a:lnTo>
                  <a:lnTo>
                    <a:pt x="3" y="7986"/>
                  </a:lnTo>
                  <a:lnTo>
                    <a:pt x="5" y="8086"/>
                  </a:lnTo>
                  <a:lnTo>
                    <a:pt x="10" y="8185"/>
                  </a:lnTo>
                  <a:lnTo>
                    <a:pt x="15" y="8285"/>
                  </a:lnTo>
                  <a:lnTo>
                    <a:pt x="23" y="8384"/>
                  </a:lnTo>
                  <a:lnTo>
                    <a:pt x="31" y="8483"/>
                  </a:lnTo>
                  <a:lnTo>
                    <a:pt x="41" y="8581"/>
                  </a:lnTo>
                  <a:lnTo>
                    <a:pt x="51" y="8679"/>
                  </a:lnTo>
                  <a:lnTo>
                    <a:pt x="62" y="8777"/>
                  </a:lnTo>
                  <a:lnTo>
                    <a:pt x="76" y="8874"/>
                  </a:lnTo>
                  <a:lnTo>
                    <a:pt x="90" y="8971"/>
                  </a:lnTo>
                  <a:lnTo>
                    <a:pt x="105" y="9067"/>
                  </a:lnTo>
                  <a:lnTo>
                    <a:pt x="121" y="9164"/>
                  </a:lnTo>
                  <a:lnTo>
                    <a:pt x="139" y="9259"/>
                  </a:lnTo>
                  <a:lnTo>
                    <a:pt x="158" y="9354"/>
                  </a:lnTo>
                  <a:lnTo>
                    <a:pt x="178" y="9450"/>
                  </a:lnTo>
                  <a:lnTo>
                    <a:pt x="199" y="9544"/>
                  </a:lnTo>
                  <a:lnTo>
                    <a:pt x="222" y="9637"/>
                  </a:lnTo>
                  <a:lnTo>
                    <a:pt x="245" y="9730"/>
                  </a:lnTo>
                  <a:lnTo>
                    <a:pt x="270" y="9823"/>
                  </a:lnTo>
                  <a:lnTo>
                    <a:pt x="295" y="9917"/>
                  </a:lnTo>
                  <a:lnTo>
                    <a:pt x="323" y="10009"/>
                  </a:lnTo>
                  <a:lnTo>
                    <a:pt x="350" y="10100"/>
                  </a:lnTo>
                  <a:lnTo>
                    <a:pt x="379" y="10191"/>
                  </a:lnTo>
                  <a:lnTo>
                    <a:pt x="410" y="10282"/>
                  </a:lnTo>
                  <a:lnTo>
                    <a:pt x="440" y="10372"/>
                  </a:lnTo>
                  <a:lnTo>
                    <a:pt x="473" y="10462"/>
                  </a:lnTo>
                  <a:lnTo>
                    <a:pt x="505" y="10551"/>
                  </a:lnTo>
                  <a:lnTo>
                    <a:pt x="541" y="10639"/>
                  </a:lnTo>
                  <a:lnTo>
                    <a:pt x="576" y="10728"/>
                  </a:lnTo>
                  <a:lnTo>
                    <a:pt x="612" y="10816"/>
                  </a:lnTo>
                  <a:lnTo>
                    <a:pt x="649" y="10903"/>
                  </a:lnTo>
                  <a:lnTo>
                    <a:pt x="688" y="10989"/>
                  </a:lnTo>
                  <a:lnTo>
                    <a:pt x="727" y="11075"/>
                  </a:lnTo>
                  <a:lnTo>
                    <a:pt x="767" y="11161"/>
                  </a:lnTo>
                  <a:lnTo>
                    <a:pt x="809" y="11245"/>
                  </a:lnTo>
                  <a:lnTo>
                    <a:pt x="852" y="11329"/>
                  </a:lnTo>
                  <a:lnTo>
                    <a:pt x="896" y="11414"/>
                  </a:lnTo>
                  <a:lnTo>
                    <a:pt x="940" y="11497"/>
                  </a:lnTo>
                  <a:lnTo>
                    <a:pt x="985" y="11579"/>
                  </a:lnTo>
                  <a:lnTo>
                    <a:pt x="1032" y="11661"/>
                  </a:lnTo>
                  <a:lnTo>
                    <a:pt x="1080" y="11741"/>
                  </a:lnTo>
                  <a:lnTo>
                    <a:pt x="1127" y="11822"/>
                  </a:lnTo>
                  <a:lnTo>
                    <a:pt x="1177" y="11902"/>
                  </a:lnTo>
                  <a:lnTo>
                    <a:pt x="1227" y="11982"/>
                  </a:lnTo>
                  <a:lnTo>
                    <a:pt x="1277" y="12060"/>
                  </a:lnTo>
                  <a:lnTo>
                    <a:pt x="1330" y="12138"/>
                  </a:lnTo>
                  <a:lnTo>
                    <a:pt x="1383" y="12216"/>
                  </a:lnTo>
                  <a:lnTo>
                    <a:pt x="1436" y="12293"/>
                  </a:lnTo>
                  <a:lnTo>
                    <a:pt x="1491" y="12368"/>
                  </a:lnTo>
                  <a:lnTo>
                    <a:pt x="1547" y="12444"/>
                  </a:lnTo>
                  <a:lnTo>
                    <a:pt x="1603" y="12518"/>
                  </a:lnTo>
                  <a:lnTo>
                    <a:pt x="1661" y="12592"/>
                  </a:lnTo>
                  <a:lnTo>
                    <a:pt x="1719" y="12665"/>
                  </a:lnTo>
                  <a:lnTo>
                    <a:pt x="1779" y="12737"/>
                  </a:lnTo>
                  <a:lnTo>
                    <a:pt x="1838" y="12809"/>
                  </a:lnTo>
                  <a:lnTo>
                    <a:pt x="1899" y="12881"/>
                  </a:lnTo>
                  <a:lnTo>
                    <a:pt x="1960" y="12951"/>
                  </a:lnTo>
                  <a:lnTo>
                    <a:pt x="2023" y="13020"/>
                  </a:lnTo>
                  <a:lnTo>
                    <a:pt x="2086" y="13088"/>
                  </a:lnTo>
                  <a:lnTo>
                    <a:pt x="2150" y="13156"/>
                  </a:lnTo>
                  <a:lnTo>
                    <a:pt x="2216" y="13224"/>
                  </a:lnTo>
                  <a:lnTo>
                    <a:pt x="2281" y="13290"/>
                  </a:lnTo>
                  <a:lnTo>
                    <a:pt x="2348" y="13357"/>
                  </a:lnTo>
                  <a:lnTo>
                    <a:pt x="2414" y="13421"/>
                  </a:lnTo>
                  <a:lnTo>
                    <a:pt x="2482" y="13485"/>
                  </a:lnTo>
                  <a:lnTo>
                    <a:pt x="2550" y="13548"/>
                  </a:lnTo>
                  <a:lnTo>
                    <a:pt x="2621" y="13611"/>
                  </a:lnTo>
                  <a:lnTo>
                    <a:pt x="2690" y="13673"/>
                  </a:lnTo>
                  <a:lnTo>
                    <a:pt x="2762" y="13733"/>
                  </a:lnTo>
                  <a:lnTo>
                    <a:pt x="2834" y="13793"/>
                  </a:lnTo>
                  <a:lnTo>
                    <a:pt x="2906" y="13851"/>
                  </a:lnTo>
                  <a:lnTo>
                    <a:pt x="2980" y="13911"/>
                  </a:lnTo>
                  <a:lnTo>
                    <a:pt x="3053" y="13967"/>
                  </a:lnTo>
                  <a:lnTo>
                    <a:pt x="3127" y="14024"/>
                  </a:lnTo>
                  <a:lnTo>
                    <a:pt x="3203" y="14079"/>
                  </a:lnTo>
                  <a:lnTo>
                    <a:pt x="3280" y="14135"/>
                  </a:lnTo>
                  <a:lnTo>
                    <a:pt x="3355" y="14188"/>
                  </a:lnTo>
                  <a:lnTo>
                    <a:pt x="3433" y="14240"/>
                  </a:lnTo>
                  <a:lnTo>
                    <a:pt x="3511" y="14293"/>
                  </a:lnTo>
                  <a:lnTo>
                    <a:pt x="3589" y="14344"/>
                  </a:lnTo>
                  <a:lnTo>
                    <a:pt x="3669" y="14394"/>
                  </a:lnTo>
                  <a:lnTo>
                    <a:pt x="3749" y="14443"/>
                  </a:lnTo>
                  <a:lnTo>
                    <a:pt x="3830" y="14492"/>
                  </a:lnTo>
                  <a:lnTo>
                    <a:pt x="3911" y="14539"/>
                  </a:lnTo>
                  <a:lnTo>
                    <a:pt x="3992" y="14585"/>
                  </a:lnTo>
                  <a:lnTo>
                    <a:pt x="4076" y="14631"/>
                  </a:lnTo>
                  <a:lnTo>
                    <a:pt x="4159" y="14675"/>
                  </a:lnTo>
                  <a:lnTo>
                    <a:pt x="4242" y="14719"/>
                  </a:lnTo>
                  <a:lnTo>
                    <a:pt x="4326" y="14762"/>
                  </a:lnTo>
                  <a:lnTo>
                    <a:pt x="4410" y="14803"/>
                  </a:lnTo>
                  <a:lnTo>
                    <a:pt x="4496" y="14844"/>
                  </a:lnTo>
                  <a:lnTo>
                    <a:pt x="4582" y="14883"/>
                  </a:lnTo>
                  <a:lnTo>
                    <a:pt x="4669" y="14922"/>
                  </a:lnTo>
                  <a:lnTo>
                    <a:pt x="4756" y="14959"/>
                  </a:lnTo>
                  <a:lnTo>
                    <a:pt x="4844" y="14995"/>
                  </a:lnTo>
                  <a:lnTo>
                    <a:pt x="4932" y="15031"/>
                  </a:lnTo>
                  <a:lnTo>
                    <a:pt x="5020" y="15065"/>
                  </a:lnTo>
                  <a:lnTo>
                    <a:pt x="5109" y="15098"/>
                  </a:lnTo>
                  <a:lnTo>
                    <a:pt x="5199" y="15131"/>
                  </a:lnTo>
                  <a:lnTo>
                    <a:pt x="5290" y="15162"/>
                  </a:lnTo>
                  <a:lnTo>
                    <a:pt x="5380" y="15191"/>
                  </a:lnTo>
                  <a:lnTo>
                    <a:pt x="5471" y="15220"/>
                  </a:lnTo>
                  <a:lnTo>
                    <a:pt x="5563" y="15249"/>
                  </a:lnTo>
                  <a:lnTo>
                    <a:pt x="5655" y="15275"/>
                  </a:lnTo>
                  <a:lnTo>
                    <a:pt x="5748" y="15301"/>
                  </a:lnTo>
                  <a:lnTo>
                    <a:pt x="5841" y="15326"/>
                  </a:lnTo>
                  <a:lnTo>
                    <a:pt x="5934" y="15348"/>
                  </a:lnTo>
                  <a:lnTo>
                    <a:pt x="6029" y="15371"/>
                  </a:lnTo>
                  <a:lnTo>
                    <a:pt x="6123" y="15393"/>
                  </a:lnTo>
                  <a:lnTo>
                    <a:pt x="6218" y="15413"/>
                  </a:lnTo>
                  <a:lnTo>
                    <a:pt x="6313" y="15432"/>
                  </a:lnTo>
                  <a:lnTo>
                    <a:pt x="6409" y="15449"/>
                  </a:lnTo>
                  <a:lnTo>
                    <a:pt x="6505" y="15466"/>
                  </a:lnTo>
                  <a:lnTo>
                    <a:pt x="6600" y="15481"/>
                  </a:lnTo>
                  <a:lnTo>
                    <a:pt x="6697" y="15495"/>
                  </a:lnTo>
                  <a:lnTo>
                    <a:pt x="6796" y="15508"/>
                  </a:lnTo>
                  <a:lnTo>
                    <a:pt x="6893" y="15520"/>
                  </a:lnTo>
                  <a:lnTo>
                    <a:pt x="6991" y="15530"/>
                  </a:lnTo>
                  <a:lnTo>
                    <a:pt x="7089" y="15540"/>
                  </a:lnTo>
                  <a:lnTo>
                    <a:pt x="7187" y="15547"/>
                  </a:lnTo>
                  <a:lnTo>
                    <a:pt x="7287" y="15555"/>
                  </a:lnTo>
                  <a:lnTo>
                    <a:pt x="7386" y="15560"/>
                  </a:lnTo>
                  <a:lnTo>
                    <a:pt x="7486" y="15565"/>
                  </a:lnTo>
                  <a:lnTo>
                    <a:pt x="7586" y="15568"/>
                  </a:lnTo>
                  <a:lnTo>
                    <a:pt x="7686" y="15570"/>
                  </a:lnTo>
                  <a:lnTo>
                    <a:pt x="7787" y="15570"/>
                  </a:lnTo>
                  <a:lnTo>
                    <a:pt x="7787" y="15570"/>
                  </a:lnTo>
                  <a:lnTo>
                    <a:pt x="7890" y="15570"/>
                  </a:lnTo>
                  <a:lnTo>
                    <a:pt x="7992" y="15568"/>
                  </a:lnTo>
                  <a:lnTo>
                    <a:pt x="8094" y="15565"/>
                  </a:lnTo>
                  <a:lnTo>
                    <a:pt x="8195" y="15560"/>
                  </a:lnTo>
                  <a:lnTo>
                    <a:pt x="8297" y="15554"/>
                  </a:lnTo>
                  <a:lnTo>
                    <a:pt x="8397" y="15547"/>
                  </a:lnTo>
                  <a:lnTo>
                    <a:pt x="8498" y="15539"/>
                  </a:lnTo>
                  <a:lnTo>
                    <a:pt x="8598" y="15529"/>
                  </a:lnTo>
                  <a:lnTo>
                    <a:pt x="8697" y="15517"/>
                  </a:lnTo>
                  <a:lnTo>
                    <a:pt x="8797" y="15506"/>
                  </a:lnTo>
                  <a:lnTo>
                    <a:pt x="8896" y="15492"/>
                  </a:lnTo>
                  <a:lnTo>
                    <a:pt x="8994" y="15477"/>
                  </a:lnTo>
                  <a:lnTo>
                    <a:pt x="9093" y="15462"/>
                  </a:lnTo>
                  <a:lnTo>
                    <a:pt x="9191" y="15444"/>
                  </a:lnTo>
                  <a:lnTo>
                    <a:pt x="9288" y="15425"/>
                  </a:lnTo>
                  <a:lnTo>
                    <a:pt x="9385" y="15406"/>
                  </a:lnTo>
                  <a:lnTo>
                    <a:pt x="9482" y="15385"/>
                  </a:lnTo>
                  <a:lnTo>
                    <a:pt x="9577" y="15364"/>
                  </a:lnTo>
                  <a:lnTo>
                    <a:pt x="9673" y="15340"/>
                  </a:lnTo>
                  <a:lnTo>
                    <a:pt x="9768" y="15316"/>
                  </a:lnTo>
                  <a:lnTo>
                    <a:pt x="9862" y="15291"/>
                  </a:lnTo>
                  <a:lnTo>
                    <a:pt x="9957" y="15263"/>
                  </a:lnTo>
                  <a:lnTo>
                    <a:pt x="10051" y="15235"/>
                  </a:lnTo>
                  <a:lnTo>
                    <a:pt x="10144" y="15206"/>
                  </a:lnTo>
                  <a:lnTo>
                    <a:pt x="10236" y="15177"/>
                  </a:lnTo>
                  <a:lnTo>
                    <a:pt x="10328" y="15146"/>
                  </a:lnTo>
                  <a:lnTo>
                    <a:pt x="10420" y="15113"/>
                  </a:lnTo>
                  <a:lnTo>
                    <a:pt x="10511" y="15080"/>
                  </a:lnTo>
                  <a:lnTo>
                    <a:pt x="10601" y="15045"/>
                  </a:lnTo>
                  <a:lnTo>
                    <a:pt x="10692" y="15010"/>
                  </a:lnTo>
                  <a:lnTo>
                    <a:pt x="10781" y="14973"/>
                  </a:lnTo>
                  <a:lnTo>
                    <a:pt x="10871" y="14935"/>
                  </a:lnTo>
                  <a:lnTo>
                    <a:pt x="10426" y="13767"/>
                  </a:lnTo>
                  <a:lnTo>
                    <a:pt x="10426" y="13767"/>
                  </a:lnTo>
                  <a:lnTo>
                    <a:pt x="10349" y="13800"/>
                  </a:lnTo>
                  <a:lnTo>
                    <a:pt x="10274" y="13832"/>
                  </a:lnTo>
                  <a:lnTo>
                    <a:pt x="10197" y="13863"/>
                  </a:lnTo>
                  <a:lnTo>
                    <a:pt x="10119" y="13893"/>
                  </a:lnTo>
                  <a:lnTo>
                    <a:pt x="10041" y="13923"/>
                  </a:lnTo>
                  <a:lnTo>
                    <a:pt x="9963" y="13951"/>
                  </a:lnTo>
                  <a:lnTo>
                    <a:pt x="9883" y="13979"/>
                  </a:lnTo>
                  <a:lnTo>
                    <a:pt x="9804" y="14005"/>
                  </a:lnTo>
                  <a:lnTo>
                    <a:pt x="9725" y="14030"/>
                  </a:lnTo>
                  <a:lnTo>
                    <a:pt x="9645" y="14054"/>
                  </a:lnTo>
                  <a:lnTo>
                    <a:pt x="9565" y="14078"/>
                  </a:lnTo>
                  <a:lnTo>
                    <a:pt x="9483" y="14101"/>
                  </a:lnTo>
                  <a:lnTo>
                    <a:pt x="9402" y="14122"/>
                  </a:lnTo>
                  <a:lnTo>
                    <a:pt x="9321" y="14142"/>
                  </a:lnTo>
                  <a:lnTo>
                    <a:pt x="9239" y="14161"/>
                  </a:lnTo>
                  <a:lnTo>
                    <a:pt x="9156" y="14180"/>
                  </a:lnTo>
                  <a:lnTo>
                    <a:pt x="9072" y="14198"/>
                  </a:lnTo>
                  <a:lnTo>
                    <a:pt x="8989" y="14214"/>
                  </a:lnTo>
                  <a:lnTo>
                    <a:pt x="8905" y="14229"/>
                  </a:lnTo>
                  <a:lnTo>
                    <a:pt x="8822" y="14243"/>
                  </a:lnTo>
                  <a:lnTo>
                    <a:pt x="8738" y="14256"/>
                  </a:lnTo>
                  <a:lnTo>
                    <a:pt x="8652" y="14267"/>
                  </a:lnTo>
                  <a:lnTo>
                    <a:pt x="8568" y="14278"/>
                  </a:lnTo>
                  <a:lnTo>
                    <a:pt x="8482" y="14288"/>
                  </a:lnTo>
                  <a:lnTo>
                    <a:pt x="8396" y="14297"/>
                  </a:lnTo>
                  <a:lnTo>
                    <a:pt x="8309" y="14303"/>
                  </a:lnTo>
                  <a:lnTo>
                    <a:pt x="8224" y="14311"/>
                  </a:lnTo>
                  <a:lnTo>
                    <a:pt x="8137" y="14316"/>
                  </a:lnTo>
                  <a:lnTo>
                    <a:pt x="8050" y="14320"/>
                  </a:lnTo>
                  <a:lnTo>
                    <a:pt x="7962" y="14322"/>
                  </a:lnTo>
                  <a:lnTo>
                    <a:pt x="7875" y="14325"/>
                  </a:lnTo>
                  <a:lnTo>
                    <a:pt x="7787" y="14325"/>
                  </a:lnTo>
                  <a:lnTo>
                    <a:pt x="7787" y="14325"/>
                  </a:lnTo>
                  <a:close/>
                  <a:moveTo>
                    <a:pt x="16121" y="15026"/>
                  </a:moveTo>
                  <a:lnTo>
                    <a:pt x="13842" y="12740"/>
                  </a:lnTo>
                  <a:lnTo>
                    <a:pt x="15499" y="11756"/>
                  </a:lnTo>
                  <a:lnTo>
                    <a:pt x="9445" y="9434"/>
                  </a:lnTo>
                  <a:lnTo>
                    <a:pt x="11749" y="15493"/>
                  </a:lnTo>
                  <a:lnTo>
                    <a:pt x="12738" y="13839"/>
                  </a:lnTo>
                  <a:lnTo>
                    <a:pt x="15018" y="16125"/>
                  </a:lnTo>
                  <a:lnTo>
                    <a:pt x="16121" y="1502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3" name="矩形 42"/>
          <p:cNvSpPr/>
          <p:nvPr/>
        </p:nvSpPr>
        <p:spPr>
          <a:xfrm>
            <a:off x="674475" y="1740285"/>
            <a:ext cx="4141113" cy="1426096"/>
          </a:xfrm>
          <a:prstGeom prst="rect">
            <a:avLst/>
          </a:prstGeom>
        </p:spPr>
        <p:txBody>
          <a:bodyPr wrap="square">
            <a:spAutoFit/>
          </a:bodyPr>
          <a:lstStyle/>
          <a:p>
            <a:pPr marL="0" lvl="1"/>
            <a:r>
              <a:rPr lang="zh-CN" altLang="en-US" sz="2667"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zh-CN" altLang="en-US" sz="2667" dirty="0">
              <a:solidFill>
                <a:srgbClr val="84B38B"/>
              </a:solidFill>
              <a:latin typeface="方正清刻本悦宋简体" panose="02000000000000000000" pitchFamily="2" charset="-122"/>
              <a:ea typeface="方正清刻本悦宋简体" panose="02000000000000000000" pitchFamily="2" charset="-122"/>
            </a:endParaRP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668611" y="3457711"/>
            <a:ext cx="4141113" cy="1426096"/>
          </a:xfrm>
          <a:prstGeom prst="rect">
            <a:avLst/>
          </a:prstGeom>
        </p:spPr>
        <p:txBody>
          <a:bodyPr wrap="square">
            <a:spAutoFit/>
          </a:bodyPr>
          <a:lstStyle/>
          <a:p>
            <a:pPr marL="0" lvl="1"/>
            <a:r>
              <a:rPr lang="zh-CN" altLang="en-US" sz="2667" dirty="0" smtClean="0">
                <a:solidFill>
                  <a:srgbClr val="84B38B"/>
                </a:solidFill>
                <a:latin typeface="方正清刻本悦宋简体" panose="02000000000000000000" pitchFamily="2" charset="-122"/>
                <a:ea typeface="方正清刻本悦宋简体" panose="02000000000000000000" pitchFamily="2" charset="-122"/>
              </a:rPr>
              <a:t>此处添加标题</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7509029" y="2631237"/>
            <a:ext cx="4141113" cy="1426096"/>
          </a:xfrm>
          <a:prstGeom prst="rect">
            <a:avLst/>
          </a:prstGeom>
        </p:spPr>
        <p:txBody>
          <a:bodyPr wrap="square">
            <a:spAutoFit/>
          </a:bodyPr>
          <a:lstStyle/>
          <a:p>
            <a:pPr marL="0" lvl="1"/>
            <a:r>
              <a:rPr lang="zh-CN" altLang="en-US" sz="2667" dirty="0" smtClean="0">
                <a:solidFill>
                  <a:srgbClr val="84B38B"/>
                </a:solidFill>
                <a:latin typeface="方正清刻本悦宋简体" panose="02000000000000000000" pitchFamily="2" charset="-122"/>
                <a:ea typeface="方正清刻本悦宋简体" panose="02000000000000000000" pitchFamily="2" charset="-122"/>
              </a:rPr>
              <a:t>此处添加标题</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7503165" y="4348663"/>
            <a:ext cx="4141113" cy="1426096"/>
          </a:xfrm>
          <a:prstGeom prst="rect">
            <a:avLst/>
          </a:prstGeom>
        </p:spPr>
        <p:txBody>
          <a:bodyPr wrap="square">
            <a:spAutoFit/>
          </a:bodyPr>
          <a:lstStyle/>
          <a:p>
            <a:pPr marL="0" lvl="1"/>
            <a:r>
              <a:rPr lang="zh-CN" altLang="en-US" sz="2667" dirty="0" smtClean="0">
                <a:solidFill>
                  <a:srgbClr val="84B38B"/>
                </a:solidFill>
                <a:latin typeface="方正清刻本悦宋简体" panose="02000000000000000000" pitchFamily="2" charset="-122"/>
                <a:ea typeface="方正清刻本悦宋简体" panose="02000000000000000000" pitchFamily="2" charset="-122"/>
              </a:rPr>
              <a:t>此处添加标题</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7215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p:tgtEl>
                                          <p:spTgt spid="26"/>
                                        </p:tgtEl>
                                        <p:attrNameLst>
                                          <p:attrName>ppt_y</p:attrName>
                                        </p:attrNameLst>
                                      </p:cBhvr>
                                      <p:tavLst>
                                        <p:tav tm="0">
                                          <p:val>
                                            <p:strVal val="#ppt_y+#ppt_h*1.125000"/>
                                          </p:val>
                                        </p:tav>
                                        <p:tav tm="100000">
                                          <p:val>
                                            <p:strVal val="#ppt_y"/>
                                          </p:val>
                                        </p:tav>
                                      </p:tavLst>
                                    </p:anim>
                                    <p:animEffect transition="in" filter="wipe(up)">
                                      <p:cBhvr>
                                        <p:cTn id="8" dur="1000"/>
                                        <p:tgtEl>
                                          <p:spTgt spid="26"/>
                                        </p:tgtEl>
                                      </p:cBhvr>
                                    </p:animEffect>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right)">
                                      <p:cBhvr>
                                        <p:cTn id="12" dur="200"/>
                                        <p:tgtEl>
                                          <p:spTgt spid="28"/>
                                        </p:tgtEl>
                                      </p:cBhvr>
                                    </p:animEffect>
                                  </p:childTnLst>
                                </p:cTn>
                              </p:par>
                            </p:childTnLst>
                          </p:cTn>
                        </p:par>
                        <p:par>
                          <p:cTn id="13" fill="hold">
                            <p:stCondLst>
                              <p:cond delay="1200"/>
                            </p:stCondLst>
                            <p:childTnLst>
                              <p:par>
                                <p:cTn id="14" presetID="22" presetClass="entr" presetSubtype="8"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500"/>
                                        <p:tgtEl>
                                          <p:spTgt spid="31"/>
                                        </p:tgtEl>
                                      </p:cBhvr>
                                    </p:animEffect>
                                  </p:childTnLst>
                                </p:cTn>
                              </p:par>
                            </p:childTnLst>
                          </p:cTn>
                        </p:par>
                        <p:par>
                          <p:cTn id="17" fill="hold">
                            <p:stCondLst>
                              <p:cond delay="1700"/>
                            </p:stCondLst>
                            <p:childTnLst>
                              <p:par>
                                <p:cTn id="18" presetID="22" presetClass="entr" presetSubtype="8"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200"/>
                                        <p:tgtEl>
                                          <p:spTgt spid="30"/>
                                        </p:tgtEl>
                                      </p:cBhvr>
                                    </p:animEffect>
                                  </p:childTnLst>
                                </p:cTn>
                              </p:par>
                            </p:childTnLst>
                          </p:cTn>
                        </p:par>
                        <p:par>
                          <p:cTn id="21" fill="hold">
                            <p:stCondLst>
                              <p:cond delay="1900"/>
                            </p:stCondLst>
                            <p:childTnLst>
                              <p:par>
                                <p:cTn id="22" presetID="22" presetClass="entr" presetSubtype="2"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500"/>
                                        <p:tgtEl>
                                          <p:spTgt spid="37"/>
                                        </p:tgtEl>
                                      </p:cBhvr>
                                    </p:animEffect>
                                  </p:childTnLst>
                                </p:cTn>
                              </p:par>
                            </p:childTnLst>
                          </p:cTn>
                        </p:par>
                        <p:par>
                          <p:cTn id="25" fill="hold">
                            <p:stCondLst>
                              <p:cond delay="24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200"/>
                                        <p:tgtEl>
                                          <p:spTgt spid="27"/>
                                        </p:tgtEl>
                                      </p:cBhvr>
                                    </p:animEffect>
                                  </p:childTnLst>
                                </p:cTn>
                              </p:par>
                            </p:childTnLst>
                          </p:cTn>
                        </p:par>
                        <p:par>
                          <p:cTn id="29" fill="hold">
                            <p:stCondLst>
                              <p:cond delay="2600"/>
                            </p:stCondLst>
                            <p:childTnLst>
                              <p:par>
                                <p:cTn id="30" presetID="22" presetClass="entr" presetSubtype="8"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3100"/>
                            </p:stCondLst>
                            <p:childTnLst>
                              <p:par>
                                <p:cTn id="34" presetID="2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200"/>
                                        <p:tgtEl>
                                          <p:spTgt spid="29"/>
                                        </p:tgtEl>
                                      </p:cBhvr>
                                    </p:animEffect>
                                  </p:childTnLst>
                                </p:cTn>
                              </p:par>
                            </p:childTnLst>
                          </p:cTn>
                        </p:par>
                        <p:par>
                          <p:cTn id="37" fill="hold">
                            <p:stCondLst>
                              <p:cond delay="3300"/>
                            </p:stCondLst>
                            <p:childTnLst>
                              <p:par>
                                <p:cTn id="38" presetID="2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right)">
                                      <p:cBhvr>
                                        <p:cTn id="40" dur="500"/>
                                        <p:tgtEl>
                                          <p:spTgt spid="40"/>
                                        </p:tgtEl>
                                      </p:cBhvr>
                                    </p:animEffect>
                                  </p:childTnLst>
                                </p:cTn>
                              </p:par>
                            </p:childTnLst>
                          </p:cTn>
                        </p:par>
                        <p:par>
                          <p:cTn id="41" fill="hold">
                            <p:stCondLst>
                              <p:cond delay="3800"/>
                            </p:stCondLst>
                            <p:childTnLst>
                              <p:par>
                                <p:cTn id="42" presetID="10" presetClass="entr" presetSubtype="0"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childTnLst>
                          </p:cTn>
                        </p:par>
                        <p:par>
                          <p:cTn id="45" fill="hold">
                            <p:stCondLst>
                              <p:cond delay="4300"/>
                            </p:stCondLst>
                            <p:childTnLst>
                              <p:par>
                                <p:cTn id="46" presetID="10" presetClass="entr" presetSubtype="0"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childTnLst>
                          </p:cTn>
                        </p:par>
                        <p:par>
                          <p:cTn id="49" fill="hold">
                            <p:stCondLst>
                              <p:cond delay="4800"/>
                            </p:stCondLst>
                            <p:childTnLst>
                              <p:par>
                                <p:cTn id="50" presetID="10" presetClass="entr" presetSubtype="0"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par>
                          <p:cTn id="53" fill="hold">
                            <p:stCondLst>
                              <p:cond delay="5300"/>
                            </p:stCondLst>
                            <p:childTnLst>
                              <p:par>
                                <p:cTn id="54" presetID="10"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43" grpId="0"/>
      <p:bldP spid="44" grpId="0"/>
      <p:bldP spid="45"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grpSp>
        <p:nvGrpSpPr>
          <p:cNvPr id="7" name="组合 6"/>
          <p:cNvGrpSpPr/>
          <p:nvPr/>
        </p:nvGrpSpPr>
        <p:grpSpPr>
          <a:xfrm>
            <a:off x="446769" y="314550"/>
            <a:ext cx="4149466" cy="5880126"/>
            <a:chOff x="799094" y="591106"/>
            <a:chExt cx="4149466" cy="5880126"/>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94" y="591106"/>
              <a:ext cx="4149466" cy="4149466"/>
            </a:xfrm>
            <a:prstGeom prst="rect">
              <a:avLst/>
            </a:prstGeom>
          </p:spPr>
        </p:pic>
        <p:grpSp>
          <p:nvGrpSpPr>
            <p:cNvPr id="8" name="组合 7"/>
            <p:cNvGrpSpPr/>
            <p:nvPr/>
          </p:nvGrpSpPr>
          <p:grpSpPr>
            <a:xfrm>
              <a:off x="1973828" y="3706692"/>
              <a:ext cx="1800000" cy="1800000"/>
              <a:chOff x="5219700" y="2024019"/>
              <a:chExt cx="1800000" cy="1800000"/>
            </a:xfrm>
          </p:grpSpPr>
          <p:graphicFrame>
            <p:nvGraphicFramePr>
              <p:cNvPr id="9" name="图表 8"/>
              <p:cNvGraphicFramePr/>
              <p:nvPr>
                <p:extLst>
                  <p:ext uri="{D42A27DB-BD31-4B8C-83A1-F6EECF244321}">
                    <p14:modId xmlns:p14="http://schemas.microsoft.com/office/powerpoint/2010/main" val="1052057165"/>
                  </p:ext>
                </p:extLst>
              </p:nvPr>
            </p:nvGraphicFramePr>
            <p:xfrm>
              <a:off x="5219700" y="2024019"/>
              <a:ext cx="1800000" cy="1800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矩形 9"/>
              <p:cNvSpPr/>
              <p:nvPr/>
            </p:nvSpPr>
            <p:spPr>
              <a:xfrm>
                <a:off x="5786116" y="2816297"/>
                <a:ext cx="667170" cy="369332"/>
              </a:xfrm>
              <a:prstGeom prst="rect">
                <a:avLst/>
              </a:prstGeom>
            </p:spPr>
            <p:txBody>
              <a:bodyPr wrap="none">
                <a:spAutoFit/>
              </a:bodyPr>
              <a:lstStyle/>
              <a:p>
                <a:pPr algn="ctr"/>
                <a:r>
                  <a:rPr lang="en-US" altLang="zh-CN" dirty="0" smtClean="0">
                    <a:solidFill>
                      <a:srgbClr val="84B38B"/>
                    </a:solidFill>
                    <a:latin typeface="方正明尚简体" panose="02000000000000000000" pitchFamily="2" charset="-122"/>
                    <a:ea typeface="方正明尚简体" panose="02000000000000000000" pitchFamily="2" charset="-122"/>
                  </a:rPr>
                  <a:t>40%</a:t>
                </a:r>
                <a:endParaRPr lang="zh-CN" altLang="en-US" dirty="0">
                  <a:solidFill>
                    <a:srgbClr val="84B38B"/>
                  </a:solidFill>
                  <a:latin typeface="方正明尚简体" panose="02000000000000000000" pitchFamily="2" charset="-122"/>
                  <a:ea typeface="方正明尚简体" panose="02000000000000000000" pitchFamily="2" charset="-122"/>
                </a:endParaRPr>
              </a:p>
            </p:txBody>
          </p:sp>
        </p:grpSp>
        <p:sp>
          <p:nvSpPr>
            <p:cNvPr id="11" name="矩形 10"/>
            <p:cNvSpPr/>
            <p:nvPr/>
          </p:nvSpPr>
          <p:spPr>
            <a:xfrm>
              <a:off x="1719188" y="5447875"/>
              <a:ext cx="2309279" cy="1023357"/>
            </a:xfrm>
            <a:prstGeom prst="rect">
              <a:avLst/>
            </a:prstGeom>
            <a:noFill/>
          </p:spPr>
          <p:txBody>
            <a:bodyPr wrap="square">
              <a:spAutoFit/>
            </a:bodyPr>
            <a:lstStyle/>
            <a:p>
              <a:pPr marL="0" lvl="1" algn="ctr"/>
              <a:r>
                <a:rPr lang="zh-CN" altLang="en-US" sz="20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9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9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9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9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952691" y="319989"/>
            <a:ext cx="4149466" cy="5880126"/>
            <a:chOff x="799094" y="591106"/>
            <a:chExt cx="4149466" cy="588012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94" y="591106"/>
              <a:ext cx="4149466" cy="4149466"/>
            </a:xfrm>
            <a:prstGeom prst="rect">
              <a:avLst/>
            </a:prstGeom>
          </p:spPr>
        </p:pic>
        <p:grpSp>
          <p:nvGrpSpPr>
            <p:cNvPr id="15" name="组合 14"/>
            <p:cNvGrpSpPr/>
            <p:nvPr/>
          </p:nvGrpSpPr>
          <p:grpSpPr>
            <a:xfrm>
              <a:off x="1973828" y="3706692"/>
              <a:ext cx="1800000" cy="1800000"/>
              <a:chOff x="5219700" y="2024019"/>
              <a:chExt cx="1800000" cy="1800000"/>
            </a:xfrm>
          </p:grpSpPr>
          <p:graphicFrame>
            <p:nvGraphicFramePr>
              <p:cNvPr id="18" name="图表 17"/>
              <p:cNvGraphicFramePr/>
              <p:nvPr>
                <p:extLst>
                  <p:ext uri="{D42A27DB-BD31-4B8C-83A1-F6EECF244321}">
                    <p14:modId xmlns:p14="http://schemas.microsoft.com/office/powerpoint/2010/main" val="4207462767"/>
                  </p:ext>
                </p:extLst>
              </p:nvPr>
            </p:nvGraphicFramePr>
            <p:xfrm>
              <a:off x="5219700" y="2024019"/>
              <a:ext cx="1800000" cy="1800000"/>
            </p:xfrm>
            <a:graphic>
              <a:graphicData uri="http://schemas.openxmlformats.org/drawingml/2006/chart">
                <c:chart xmlns:c="http://schemas.openxmlformats.org/drawingml/2006/chart" xmlns:r="http://schemas.openxmlformats.org/officeDocument/2006/relationships" r:id="rId5"/>
              </a:graphicData>
            </a:graphic>
          </p:graphicFrame>
          <p:sp>
            <p:nvSpPr>
              <p:cNvPr id="19" name="矩形 18"/>
              <p:cNvSpPr/>
              <p:nvPr/>
            </p:nvSpPr>
            <p:spPr>
              <a:xfrm>
                <a:off x="5786116" y="2816297"/>
                <a:ext cx="667170" cy="369332"/>
              </a:xfrm>
              <a:prstGeom prst="rect">
                <a:avLst/>
              </a:prstGeom>
            </p:spPr>
            <p:txBody>
              <a:bodyPr wrap="none">
                <a:spAutoFit/>
              </a:bodyPr>
              <a:lstStyle/>
              <a:p>
                <a:pPr algn="ctr"/>
                <a:r>
                  <a:rPr lang="en-US" altLang="zh-CN" dirty="0" smtClean="0">
                    <a:solidFill>
                      <a:srgbClr val="84B38B"/>
                    </a:solidFill>
                    <a:latin typeface="方正明尚简体" panose="02000000000000000000" pitchFamily="2" charset="-122"/>
                    <a:ea typeface="方正明尚简体" panose="02000000000000000000" pitchFamily="2" charset="-122"/>
                  </a:rPr>
                  <a:t>40%</a:t>
                </a:r>
                <a:endParaRPr lang="zh-CN" altLang="en-US" dirty="0">
                  <a:solidFill>
                    <a:srgbClr val="84B38B"/>
                  </a:solidFill>
                  <a:latin typeface="方正明尚简体" panose="02000000000000000000" pitchFamily="2" charset="-122"/>
                  <a:ea typeface="方正明尚简体" panose="02000000000000000000" pitchFamily="2" charset="-122"/>
                </a:endParaRPr>
              </a:p>
            </p:txBody>
          </p:sp>
        </p:grpSp>
        <p:sp>
          <p:nvSpPr>
            <p:cNvPr id="16" name="矩形 15"/>
            <p:cNvSpPr/>
            <p:nvPr/>
          </p:nvSpPr>
          <p:spPr>
            <a:xfrm>
              <a:off x="1719188" y="5447875"/>
              <a:ext cx="2309279" cy="1023357"/>
            </a:xfrm>
            <a:prstGeom prst="rect">
              <a:avLst/>
            </a:prstGeom>
            <a:noFill/>
          </p:spPr>
          <p:txBody>
            <a:bodyPr wrap="square">
              <a:spAutoFit/>
            </a:bodyPr>
            <a:lstStyle/>
            <a:p>
              <a:pPr marL="0" lvl="1" algn="ctr"/>
              <a:r>
                <a:rPr lang="zh-CN" altLang="en-US" sz="20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9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9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9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9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493841" y="325428"/>
            <a:ext cx="4149466" cy="5880126"/>
            <a:chOff x="799094" y="591106"/>
            <a:chExt cx="4149466" cy="5880126"/>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94" y="591106"/>
              <a:ext cx="4149466" cy="4149466"/>
            </a:xfrm>
            <a:prstGeom prst="rect">
              <a:avLst/>
            </a:prstGeom>
          </p:spPr>
        </p:pic>
        <p:grpSp>
          <p:nvGrpSpPr>
            <p:cNvPr id="22" name="组合 21"/>
            <p:cNvGrpSpPr/>
            <p:nvPr/>
          </p:nvGrpSpPr>
          <p:grpSpPr>
            <a:xfrm>
              <a:off x="1973828" y="3706692"/>
              <a:ext cx="1800000" cy="1800000"/>
              <a:chOff x="5219700" y="2024019"/>
              <a:chExt cx="1800000" cy="1800000"/>
            </a:xfrm>
          </p:grpSpPr>
          <p:graphicFrame>
            <p:nvGraphicFramePr>
              <p:cNvPr id="24" name="图表 23"/>
              <p:cNvGraphicFramePr/>
              <p:nvPr>
                <p:extLst>
                  <p:ext uri="{D42A27DB-BD31-4B8C-83A1-F6EECF244321}">
                    <p14:modId xmlns:p14="http://schemas.microsoft.com/office/powerpoint/2010/main" val="3617928070"/>
                  </p:ext>
                </p:extLst>
              </p:nvPr>
            </p:nvGraphicFramePr>
            <p:xfrm>
              <a:off x="5219700" y="2024019"/>
              <a:ext cx="1800000" cy="1800000"/>
            </p:xfrm>
            <a:graphic>
              <a:graphicData uri="http://schemas.openxmlformats.org/drawingml/2006/chart">
                <c:chart xmlns:c="http://schemas.openxmlformats.org/drawingml/2006/chart" xmlns:r="http://schemas.openxmlformats.org/officeDocument/2006/relationships" r:id="rId6"/>
              </a:graphicData>
            </a:graphic>
          </p:graphicFrame>
          <p:sp>
            <p:nvSpPr>
              <p:cNvPr id="25" name="矩形 24"/>
              <p:cNvSpPr/>
              <p:nvPr/>
            </p:nvSpPr>
            <p:spPr>
              <a:xfrm>
                <a:off x="5786116" y="2816297"/>
                <a:ext cx="667170" cy="369332"/>
              </a:xfrm>
              <a:prstGeom prst="rect">
                <a:avLst/>
              </a:prstGeom>
            </p:spPr>
            <p:txBody>
              <a:bodyPr wrap="none">
                <a:spAutoFit/>
              </a:bodyPr>
              <a:lstStyle/>
              <a:p>
                <a:pPr algn="ctr"/>
                <a:r>
                  <a:rPr lang="en-US" altLang="zh-CN" dirty="0" smtClean="0">
                    <a:solidFill>
                      <a:srgbClr val="84B38B"/>
                    </a:solidFill>
                    <a:latin typeface="方正明尚简体" panose="02000000000000000000" pitchFamily="2" charset="-122"/>
                    <a:ea typeface="方正明尚简体" panose="02000000000000000000" pitchFamily="2" charset="-122"/>
                  </a:rPr>
                  <a:t>40%</a:t>
                </a:r>
                <a:endParaRPr lang="zh-CN" altLang="en-US" dirty="0">
                  <a:solidFill>
                    <a:srgbClr val="84B38B"/>
                  </a:solidFill>
                  <a:latin typeface="方正明尚简体" panose="02000000000000000000" pitchFamily="2" charset="-122"/>
                  <a:ea typeface="方正明尚简体" panose="02000000000000000000" pitchFamily="2" charset="-122"/>
                </a:endParaRPr>
              </a:p>
            </p:txBody>
          </p:sp>
        </p:grpSp>
        <p:sp>
          <p:nvSpPr>
            <p:cNvPr id="23" name="矩形 22"/>
            <p:cNvSpPr/>
            <p:nvPr/>
          </p:nvSpPr>
          <p:spPr>
            <a:xfrm>
              <a:off x="1719188" y="5447875"/>
              <a:ext cx="2309279" cy="1023357"/>
            </a:xfrm>
            <a:prstGeom prst="rect">
              <a:avLst/>
            </a:prstGeom>
            <a:noFill/>
          </p:spPr>
          <p:txBody>
            <a:bodyPr wrap="square">
              <a:spAutoFit/>
            </a:bodyPr>
            <a:lstStyle/>
            <a:p>
              <a:pPr marL="0" lvl="1" algn="ctr"/>
              <a:r>
                <a:rPr lang="zh-CN" altLang="en-US" sz="20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9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9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9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9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1508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sp>
        <p:nvSpPr>
          <p:cNvPr id="3" name="Freeform 5"/>
          <p:cNvSpPr>
            <a:spLocks/>
          </p:cNvSpPr>
          <p:nvPr/>
        </p:nvSpPr>
        <p:spPr bwMode="auto">
          <a:xfrm>
            <a:off x="6229351" y="2669787"/>
            <a:ext cx="1896533" cy="1583267"/>
          </a:xfrm>
          <a:custGeom>
            <a:avLst/>
            <a:gdLst>
              <a:gd name="T0" fmla="*/ 719 w 3564"/>
              <a:gd name="T1" fmla="*/ 0 h 2970"/>
              <a:gd name="T2" fmla="*/ 2118 w 3564"/>
              <a:gd name="T3" fmla="*/ 2003 h 2970"/>
              <a:gd name="T4" fmla="*/ 2118 w 3564"/>
              <a:gd name="T5" fmla="*/ 2003 h 2970"/>
              <a:gd name="T6" fmla="*/ 2223 w 3564"/>
              <a:gd name="T7" fmla="*/ 2104 h 2970"/>
              <a:gd name="T8" fmla="*/ 3222 w 3564"/>
              <a:gd name="T9" fmla="*/ 2104 h 2970"/>
              <a:gd name="T10" fmla="*/ 3564 w 3564"/>
              <a:gd name="T11" fmla="*/ 2537 h 2970"/>
              <a:gd name="T12" fmla="*/ 3222 w 3564"/>
              <a:gd name="T13" fmla="*/ 2970 h 2970"/>
              <a:gd name="T14" fmla="*/ 2222 w 3564"/>
              <a:gd name="T15" fmla="*/ 2970 h 2970"/>
              <a:gd name="T16" fmla="*/ 1209 w 3564"/>
              <a:gd name="T17" fmla="*/ 2019 h 2970"/>
              <a:gd name="T18" fmla="*/ 1209 w 3564"/>
              <a:gd name="T19" fmla="*/ 2019 h 2970"/>
              <a:gd name="T20" fmla="*/ 0 w 3564"/>
              <a:gd name="T21" fmla="*/ 741 h 2970"/>
              <a:gd name="T22" fmla="*/ 468 w 3564"/>
              <a:gd name="T23" fmla="*/ 450 h 2970"/>
              <a:gd name="T24" fmla="*/ 719 w 3564"/>
              <a:gd name="T25" fmla="*/ 0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4" h="2970">
                <a:moveTo>
                  <a:pt x="719" y="0"/>
                </a:moveTo>
                <a:cubicBezTo>
                  <a:pt x="1513" y="332"/>
                  <a:pt x="2078" y="1099"/>
                  <a:pt x="2118" y="2003"/>
                </a:cubicBezTo>
                <a:lnTo>
                  <a:pt x="2118" y="2003"/>
                </a:lnTo>
                <a:cubicBezTo>
                  <a:pt x="2120" y="2059"/>
                  <a:pt x="2166" y="2104"/>
                  <a:pt x="2223" y="2104"/>
                </a:cubicBezTo>
                <a:lnTo>
                  <a:pt x="3222" y="2104"/>
                </a:lnTo>
                <a:lnTo>
                  <a:pt x="3564" y="2537"/>
                </a:lnTo>
                <a:lnTo>
                  <a:pt x="3222" y="2970"/>
                </a:lnTo>
                <a:lnTo>
                  <a:pt x="2222" y="2970"/>
                </a:lnTo>
                <a:cubicBezTo>
                  <a:pt x="1676" y="2970"/>
                  <a:pt x="1241" y="2543"/>
                  <a:pt x="1209" y="2019"/>
                </a:cubicBezTo>
                <a:lnTo>
                  <a:pt x="1209" y="2019"/>
                </a:lnTo>
                <a:cubicBezTo>
                  <a:pt x="1168" y="1354"/>
                  <a:pt x="654" y="817"/>
                  <a:pt x="0" y="741"/>
                </a:cubicBezTo>
                <a:cubicBezTo>
                  <a:pt x="180" y="687"/>
                  <a:pt x="341" y="585"/>
                  <a:pt x="468" y="450"/>
                </a:cubicBezTo>
                <a:cubicBezTo>
                  <a:pt x="586" y="325"/>
                  <a:pt x="673" y="171"/>
                  <a:pt x="719" y="0"/>
                </a:cubicBezTo>
                <a:close/>
              </a:path>
            </a:pathLst>
          </a:custGeom>
          <a:solidFill>
            <a:srgbClr val="84B38B"/>
          </a:solidFill>
          <a:ln>
            <a:noFill/>
          </a:ln>
        </p:spPr>
        <p:txBody>
          <a:bodyPr vert="horz" wrap="square" lIns="121920" tIns="60960" rIns="121920" bIns="60960" numCol="1" anchor="t" anchorCtr="0" compatLnSpc="1">
            <a:prstTxWarp prst="textNoShape">
              <a:avLst/>
            </a:prstTxWarp>
          </a:bodyPr>
          <a:lstStyle/>
          <a:p>
            <a:endParaRPr lang="zh-CN" altLang="en-US" sz="3200"/>
          </a:p>
        </p:txBody>
      </p:sp>
      <p:sp>
        <p:nvSpPr>
          <p:cNvPr id="4" name="Freeform 6"/>
          <p:cNvSpPr>
            <a:spLocks/>
          </p:cNvSpPr>
          <p:nvPr/>
        </p:nvSpPr>
        <p:spPr bwMode="auto">
          <a:xfrm>
            <a:off x="5683252" y="3876287"/>
            <a:ext cx="1579033" cy="1900767"/>
          </a:xfrm>
          <a:custGeom>
            <a:avLst/>
            <a:gdLst>
              <a:gd name="T0" fmla="*/ 2970 w 2970"/>
              <a:gd name="T1" fmla="*/ 720 h 3565"/>
              <a:gd name="T2" fmla="*/ 967 w 2970"/>
              <a:gd name="T3" fmla="*/ 2119 h 3565"/>
              <a:gd name="T4" fmla="*/ 967 w 2970"/>
              <a:gd name="T5" fmla="*/ 2119 h 3565"/>
              <a:gd name="T6" fmla="*/ 866 w 2970"/>
              <a:gd name="T7" fmla="*/ 2224 h 3565"/>
              <a:gd name="T8" fmla="*/ 866 w 2970"/>
              <a:gd name="T9" fmla="*/ 3223 h 3565"/>
              <a:gd name="T10" fmla="*/ 433 w 2970"/>
              <a:gd name="T11" fmla="*/ 3565 h 3565"/>
              <a:gd name="T12" fmla="*/ 0 w 2970"/>
              <a:gd name="T13" fmla="*/ 3223 h 3565"/>
              <a:gd name="T14" fmla="*/ 0 w 2970"/>
              <a:gd name="T15" fmla="*/ 2223 h 3565"/>
              <a:gd name="T16" fmla="*/ 950 w 2970"/>
              <a:gd name="T17" fmla="*/ 1210 h 3565"/>
              <a:gd name="T18" fmla="*/ 951 w 2970"/>
              <a:gd name="T19" fmla="*/ 1210 h 3565"/>
              <a:gd name="T20" fmla="*/ 2228 w 2970"/>
              <a:gd name="T21" fmla="*/ 0 h 3565"/>
              <a:gd name="T22" fmla="*/ 2519 w 2970"/>
              <a:gd name="T23" fmla="*/ 469 h 3565"/>
              <a:gd name="T24" fmla="*/ 2970 w 2970"/>
              <a:gd name="T25" fmla="*/ 720 h 3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565">
                <a:moveTo>
                  <a:pt x="2970" y="720"/>
                </a:moveTo>
                <a:cubicBezTo>
                  <a:pt x="2638" y="1514"/>
                  <a:pt x="1871" y="2079"/>
                  <a:pt x="967" y="2119"/>
                </a:cubicBezTo>
                <a:lnTo>
                  <a:pt x="967" y="2119"/>
                </a:lnTo>
                <a:cubicBezTo>
                  <a:pt x="911" y="2121"/>
                  <a:pt x="866" y="2167"/>
                  <a:pt x="866" y="2224"/>
                </a:cubicBezTo>
                <a:lnTo>
                  <a:pt x="866" y="3223"/>
                </a:lnTo>
                <a:lnTo>
                  <a:pt x="433" y="3565"/>
                </a:lnTo>
                <a:lnTo>
                  <a:pt x="0" y="3223"/>
                </a:lnTo>
                <a:lnTo>
                  <a:pt x="0" y="2223"/>
                </a:lnTo>
                <a:cubicBezTo>
                  <a:pt x="0" y="1677"/>
                  <a:pt x="426" y="1242"/>
                  <a:pt x="950" y="1210"/>
                </a:cubicBezTo>
                <a:lnTo>
                  <a:pt x="951" y="1210"/>
                </a:lnTo>
                <a:cubicBezTo>
                  <a:pt x="1615" y="1169"/>
                  <a:pt x="2152" y="655"/>
                  <a:pt x="2228" y="0"/>
                </a:cubicBezTo>
                <a:cubicBezTo>
                  <a:pt x="2283" y="181"/>
                  <a:pt x="2384" y="342"/>
                  <a:pt x="2519" y="469"/>
                </a:cubicBezTo>
                <a:cubicBezTo>
                  <a:pt x="2645" y="587"/>
                  <a:pt x="2798" y="674"/>
                  <a:pt x="2970" y="720"/>
                </a:cubicBezTo>
                <a:close/>
              </a:path>
            </a:pathLst>
          </a:custGeom>
          <a:solidFill>
            <a:srgbClr val="84B38B"/>
          </a:solidFill>
          <a:ln>
            <a:noFill/>
          </a:ln>
        </p:spPr>
        <p:txBody>
          <a:bodyPr vert="horz" wrap="square" lIns="121920" tIns="60960" rIns="121920" bIns="60960" numCol="1" anchor="t" anchorCtr="0" compatLnSpc="1">
            <a:prstTxWarp prst="textNoShape">
              <a:avLst/>
            </a:prstTxWarp>
          </a:bodyPr>
          <a:lstStyle/>
          <a:p>
            <a:endParaRPr lang="zh-CN" altLang="en-US" sz="3200"/>
          </a:p>
        </p:txBody>
      </p:sp>
      <p:sp>
        <p:nvSpPr>
          <p:cNvPr id="5" name="Freeform 7"/>
          <p:cNvSpPr>
            <a:spLocks/>
          </p:cNvSpPr>
          <p:nvPr/>
        </p:nvSpPr>
        <p:spPr bwMode="auto">
          <a:xfrm>
            <a:off x="4163484" y="3330187"/>
            <a:ext cx="1896533" cy="1583267"/>
          </a:xfrm>
          <a:custGeom>
            <a:avLst/>
            <a:gdLst>
              <a:gd name="T0" fmla="*/ 2844 w 3564"/>
              <a:gd name="T1" fmla="*/ 2970 h 2970"/>
              <a:gd name="T2" fmla="*/ 1446 w 3564"/>
              <a:gd name="T3" fmla="*/ 967 h 2970"/>
              <a:gd name="T4" fmla="*/ 1446 w 3564"/>
              <a:gd name="T5" fmla="*/ 967 h 2970"/>
              <a:gd name="T6" fmla="*/ 1341 w 3564"/>
              <a:gd name="T7" fmla="*/ 866 h 2970"/>
              <a:gd name="T8" fmla="*/ 341 w 3564"/>
              <a:gd name="T9" fmla="*/ 866 h 2970"/>
              <a:gd name="T10" fmla="*/ 0 w 3564"/>
              <a:gd name="T11" fmla="*/ 433 h 2970"/>
              <a:gd name="T12" fmla="*/ 341 w 3564"/>
              <a:gd name="T13" fmla="*/ 0 h 2970"/>
              <a:gd name="T14" fmla="*/ 1341 w 3564"/>
              <a:gd name="T15" fmla="*/ 0 h 2970"/>
              <a:gd name="T16" fmla="*/ 2355 w 3564"/>
              <a:gd name="T17" fmla="*/ 950 h 2970"/>
              <a:gd name="T18" fmla="*/ 2355 w 3564"/>
              <a:gd name="T19" fmla="*/ 951 h 2970"/>
              <a:gd name="T20" fmla="*/ 3564 w 3564"/>
              <a:gd name="T21" fmla="*/ 2228 h 2970"/>
              <a:gd name="T22" fmla="*/ 3095 w 3564"/>
              <a:gd name="T23" fmla="*/ 2519 h 2970"/>
              <a:gd name="T24" fmla="*/ 2844 w 3564"/>
              <a:gd name="T25" fmla="*/ 2970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4" h="2970">
                <a:moveTo>
                  <a:pt x="2844" y="2970"/>
                </a:moveTo>
                <a:cubicBezTo>
                  <a:pt x="2051" y="2638"/>
                  <a:pt x="1485" y="1871"/>
                  <a:pt x="1446" y="967"/>
                </a:cubicBezTo>
                <a:lnTo>
                  <a:pt x="1446" y="967"/>
                </a:lnTo>
                <a:cubicBezTo>
                  <a:pt x="1444" y="911"/>
                  <a:pt x="1397" y="866"/>
                  <a:pt x="1341" y="866"/>
                </a:cubicBezTo>
                <a:lnTo>
                  <a:pt x="341" y="866"/>
                </a:lnTo>
                <a:lnTo>
                  <a:pt x="0" y="433"/>
                </a:lnTo>
                <a:lnTo>
                  <a:pt x="341" y="0"/>
                </a:lnTo>
                <a:lnTo>
                  <a:pt x="1341" y="0"/>
                </a:lnTo>
                <a:cubicBezTo>
                  <a:pt x="1888" y="0"/>
                  <a:pt x="2323" y="426"/>
                  <a:pt x="2355" y="950"/>
                </a:cubicBezTo>
                <a:lnTo>
                  <a:pt x="2355" y="951"/>
                </a:lnTo>
                <a:cubicBezTo>
                  <a:pt x="2395" y="1615"/>
                  <a:pt x="2909" y="2152"/>
                  <a:pt x="3564" y="2228"/>
                </a:cubicBezTo>
                <a:cubicBezTo>
                  <a:pt x="3383" y="2283"/>
                  <a:pt x="3222" y="2384"/>
                  <a:pt x="3095" y="2519"/>
                </a:cubicBezTo>
                <a:cubicBezTo>
                  <a:pt x="2978" y="2644"/>
                  <a:pt x="2890" y="2798"/>
                  <a:pt x="2844" y="2970"/>
                </a:cubicBezTo>
                <a:close/>
              </a:path>
            </a:pathLst>
          </a:custGeom>
          <a:solidFill>
            <a:srgbClr val="84B38B"/>
          </a:solidFill>
          <a:ln>
            <a:noFill/>
          </a:ln>
        </p:spPr>
        <p:txBody>
          <a:bodyPr vert="horz" wrap="square" lIns="121920" tIns="60960" rIns="121920" bIns="60960" numCol="1" anchor="t" anchorCtr="0" compatLnSpc="1">
            <a:prstTxWarp prst="textNoShape">
              <a:avLst/>
            </a:prstTxWarp>
          </a:bodyPr>
          <a:lstStyle/>
          <a:p>
            <a:endParaRPr lang="zh-CN" altLang="en-US" sz="3200"/>
          </a:p>
        </p:txBody>
      </p:sp>
      <p:sp>
        <p:nvSpPr>
          <p:cNvPr id="6" name="Freeform 8"/>
          <p:cNvSpPr>
            <a:spLocks/>
          </p:cNvSpPr>
          <p:nvPr/>
        </p:nvSpPr>
        <p:spPr bwMode="auto">
          <a:xfrm>
            <a:off x="5024969" y="1806187"/>
            <a:ext cx="1579033" cy="1900767"/>
          </a:xfrm>
          <a:custGeom>
            <a:avLst/>
            <a:gdLst>
              <a:gd name="T0" fmla="*/ 0 w 2970"/>
              <a:gd name="T1" fmla="*/ 2844 h 3564"/>
              <a:gd name="T2" fmla="*/ 2003 w 2970"/>
              <a:gd name="T3" fmla="*/ 1446 h 3564"/>
              <a:gd name="T4" fmla="*/ 2003 w 2970"/>
              <a:gd name="T5" fmla="*/ 1446 h 3564"/>
              <a:gd name="T6" fmla="*/ 2104 w 2970"/>
              <a:gd name="T7" fmla="*/ 1341 h 3564"/>
              <a:gd name="T8" fmla="*/ 2104 w 2970"/>
              <a:gd name="T9" fmla="*/ 341 h 3564"/>
              <a:gd name="T10" fmla="*/ 2537 w 2970"/>
              <a:gd name="T11" fmla="*/ 0 h 3564"/>
              <a:gd name="T12" fmla="*/ 2970 w 2970"/>
              <a:gd name="T13" fmla="*/ 341 h 3564"/>
              <a:gd name="T14" fmla="*/ 2970 w 2970"/>
              <a:gd name="T15" fmla="*/ 1341 h 3564"/>
              <a:gd name="T16" fmla="*/ 2019 w 2970"/>
              <a:gd name="T17" fmla="*/ 2355 h 3564"/>
              <a:gd name="T18" fmla="*/ 2019 w 2970"/>
              <a:gd name="T19" fmla="*/ 2355 h 3564"/>
              <a:gd name="T20" fmla="*/ 741 w 2970"/>
              <a:gd name="T21" fmla="*/ 3564 h 3564"/>
              <a:gd name="T22" fmla="*/ 450 w 2970"/>
              <a:gd name="T23" fmla="*/ 3095 h 3564"/>
              <a:gd name="T24" fmla="*/ 0 w 2970"/>
              <a:gd name="T25" fmla="*/ 2844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564">
                <a:moveTo>
                  <a:pt x="0" y="2844"/>
                </a:moveTo>
                <a:cubicBezTo>
                  <a:pt x="332" y="2051"/>
                  <a:pt x="1099" y="1485"/>
                  <a:pt x="2003" y="1446"/>
                </a:cubicBezTo>
                <a:lnTo>
                  <a:pt x="2003" y="1446"/>
                </a:lnTo>
                <a:cubicBezTo>
                  <a:pt x="2059" y="1444"/>
                  <a:pt x="2104" y="1397"/>
                  <a:pt x="2104" y="1341"/>
                </a:cubicBezTo>
                <a:lnTo>
                  <a:pt x="2104" y="341"/>
                </a:lnTo>
                <a:lnTo>
                  <a:pt x="2537" y="0"/>
                </a:lnTo>
                <a:lnTo>
                  <a:pt x="2970" y="341"/>
                </a:lnTo>
                <a:lnTo>
                  <a:pt x="2970" y="1341"/>
                </a:lnTo>
                <a:cubicBezTo>
                  <a:pt x="2970" y="1888"/>
                  <a:pt x="2543" y="2323"/>
                  <a:pt x="2019" y="2355"/>
                </a:cubicBezTo>
                <a:lnTo>
                  <a:pt x="2019" y="2355"/>
                </a:lnTo>
                <a:cubicBezTo>
                  <a:pt x="1354" y="2395"/>
                  <a:pt x="817" y="2909"/>
                  <a:pt x="741" y="3564"/>
                </a:cubicBezTo>
                <a:cubicBezTo>
                  <a:pt x="687" y="3383"/>
                  <a:pt x="585" y="3222"/>
                  <a:pt x="450" y="3095"/>
                </a:cubicBezTo>
                <a:cubicBezTo>
                  <a:pt x="325" y="2978"/>
                  <a:pt x="171" y="2890"/>
                  <a:pt x="0" y="2844"/>
                </a:cubicBezTo>
                <a:close/>
              </a:path>
            </a:pathLst>
          </a:custGeom>
          <a:solidFill>
            <a:srgbClr val="84B38B"/>
          </a:solidFill>
          <a:ln>
            <a:noFill/>
          </a:ln>
        </p:spPr>
        <p:txBody>
          <a:bodyPr vert="horz" wrap="square" lIns="121920" tIns="60960" rIns="121920" bIns="60960" numCol="1" anchor="t" anchorCtr="0" compatLnSpc="1">
            <a:prstTxWarp prst="textNoShape">
              <a:avLst/>
            </a:prstTxWarp>
          </a:bodyPr>
          <a:lstStyle/>
          <a:p>
            <a:endParaRPr lang="zh-CN" altLang="en-US" sz="3200"/>
          </a:p>
        </p:txBody>
      </p:sp>
      <p:sp>
        <p:nvSpPr>
          <p:cNvPr id="7" name="TextBox 9"/>
          <p:cNvSpPr txBox="1"/>
          <p:nvPr/>
        </p:nvSpPr>
        <p:spPr>
          <a:xfrm>
            <a:off x="2601495" y="1839484"/>
            <a:ext cx="3123979" cy="484748"/>
          </a:xfrm>
          <a:prstGeom prst="rect">
            <a:avLst/>
          </a:prstGeom>
          <a:noFill/>
        </p:spPr>
        <p:txBody>
          <a:bodyPr wrap="square" lIns="0" tIns="0" rIns="0" bIns="0" rtlCol="0">
            <a:spAutoFit/>
          </a:bodyPr>
          <a:lstStyle/>
          <a:p>
            <a:pPr>
              <a:lnSpc>
                <a:spcPct val="150000"/>
              </a:lnSpc>
            </a:pPr>
            <a:r>
              <a:rPr lang="zh-CN" altLang="en-US" sz="1050" spc="100" dirty="0" smtClean="0">
                <a:solidFill>
                  <a:schemeClr val="bg1">
                    <a:lumMod val="65000"/>
                  </a:schemeClr>
                </a:solidFill>
                <a:latin typeface="微软雅黑" panose="020B0503020204020204" pitchFamily="34" charset="-122"/>
                <a:ea typeface="微软雅黑" panose="020B0503020204020204" pitchFamily="34" charset="-122"/>
              </a:rPr>
              <a:t>努力构建一个更加高效整合的数字流系统，促进人与人、人与物、物与物的全面互联和交融。</a:t>
            </a:r>
            <a:endParaRPr lang="en-US" altLang="zh-CN" sz="1050" dirty="0">
              <a:solidFill>
                <a:schemeClr val="tx2">
                  <a:lumMod val="65000"/>
                  <a:lumOff val="35000"/>
                </a:schemeClr>
              </a:solidFill>
              <a:latin typeface="微软雅黑" panose="020B0503020204020204" pitchFamily="34" charset="-122"/>
              <a:ea typeface="微软雅黑" panose="020B0503020204020204" pitchFamily="34" charset="-122"/>
            </a:endParaRPr>
          </a:p>
        </p:txBody>
      </p:sp>
      <p:sp>
        <p:nvSpPr>
          <p:cNvPr id="8" name="TextBox 10"/>
          <p:cNvSpPr txBox="1"/>
          <p:nvPr/>
        </p:nvSpPr>
        <p:spPr>
          <a:xfrm>
            <a:off x="2601495" y="1451381"/>
            <a:ext cx="1869677" cy="369332"/>
          </a:xfrm>
          <a:prstGeom prst="rect">
            <a:avLst/>
          </a:prstGeom>
          <a:noFill/>
        </p:spPr>
        <p:txBody>
          <a:bodyPr wrap="square" lIns="0" tIns="0" rIns="0" bIns="0" rtlCol="0">
            <a:spAutoFit/>
          </a:bodyPr>
          <a:lstStyle>
            <a:defPPr>
              <a:defRPr lang="zh-CN"/>
            </a:defPPr>
            <a:lvl1pPr>
              <a:defRPr sz="2000" b="1">
                <a:solidFill>
                  <a:schemeClr val="accent1"/>
                </a:solidFill>
                <a:latin typeface="微软雅黑" pitchFamily="34" charset="-122"/>
                <a:ea typeface="微软雅黑" pitchFamily="34" charset="-122"/>
              </a:defRPr>
            </a:lvl1pPr>
          </a:lstStyle>
          <a:p>
            <a:r>
              <a:rPr lang="zh-CN" altLang="en-US" sz="2400" b="0" dirty="0">
                <a:solidFill>
                  <a:srgbClr val="84B38B"/>
                </a:solidFill>
                <a:latin typeface="方正清刻本悦宋简体" panose="02000000000000000000" pitchFamily="2" charset="-122"/>
                <a:ea typeface="方正清刻本悦宋简体" panose="02000000000000000000" pitchFamily="2" charset="-122"/>
              </a:rPr>
              <a:t>输入标题文本</a:t>
            </a:r>
          </a:p>
        </p:txBody>
      </p:sp>
      <p:sp>
        <p:nvSpPr>
          <p:cNvPr id="9" name="TextBox 11"/>
          <p:cNvSpPr txBox="1"/>
          <p:nvPr/>
        </p:nvSpPr>
        <p:spPr>
          <a:xfrm>
            <a:off x="7620827" y="3022409"/>
            <a:ext cx="3123979" cy="484748"/>
          </a:xfrm>
          <a:prstGeom prst="rect">
            <a:avLst/>
          </a:prstGeom>
          <a:noFill/>
        </p:spPr>
        <p:txBody>
          <a:bodyPr wrap="square" lIns="0" tIns="0" rIns="0" bIns="0" rtlCol="0">
            <a:spAutoFit/>
          </a:bodyPr>
          <a:lstStyle/>
          <a:p>
            <a:pPr>
              <a:lnSpc>
                <a:spcPct val="150000"/>
              </a:lnSpc>
            </a:pPr>
            <a:r>
              <a:rPr lang="zh-CN" altLang="en-US" sz="1050" spc="100" dirty="0" smtClean="0">
                <a:solidFill>
                  <a:schemeClr val="bg1">
                    <a:lumMod val="65000"/>
                  </a:schemeClr>
                </a:solidFill>
                <a:latin typeface="微软雅黑" panose="020B0503020204020204" pitchFamily="34" charset="-122"/>
                <a:ea typeface="微软雅黑" panose="020B0503020204020204" pitchFamily="34" charset="-122"/>
              </a:rPr>
              <a:t>努力构建一个更加高效整合的数字流系统，促进人与人、人与物、物与物的全面互联和交融。</a:t>
            </a:r>
            <a:endParaRPr lang="en-US" altLang="zh-CN" sz="1050" dirty="0">
              <a:solidFill>
                <a:schemeClr val="tx2">
                  <a:lumMod val="65000"/>
                  <a:lumOff val="35000"/>
                </a:schemeClr>
              </a:solidFill>
              <a:latin typeface="微软雅黑" panose="020B0503020204020204" pitchFamily="34" charset="-122"/>
              <a:ea typeface="微软雅黑" panose="020B0503020204020204" pitchFamily="34" charset="-122"/>
            </a:endParaRPr>
          </a:p>
        </p:txBody>
      </p:sp>
      <p:sp>
        <p:nvSpPr>
          <p:cNvPr id="10" name="TextBox 12"/>
          <p:cNvSpPr txBox="1"/>
          <p:nvPr/>
        </p:nvSpPr>
        <p:spPr>
          <a:xfrm>
            <a:off x="7620827" y="2634307"/>
            <a:ext cx="1869677" cy="369332"/>
          </a:xfrm>
          <a:prstGeom prst="rect">
            <a:avLst/>
          </a:prstGeom>
          <a:noFill/>
        </p:spPr>
        <p:txBody>
          <a:bodyPr wrap="square" lIns="0" tIns="0" rIns="0" bIns="0" rtlCol="0">
            <a:spAutoFit/>
          </a:bodyPr>
          <a:lstStyle>
            <a:defPPr>
              <a:defRPr lang="zh-CN"/>
            </a:defPPr>
            <a:lvl1pPr>
              <a:defRPr sz="2000" b="1">
                <a:solidFill>
                  <a:schemeClr val="accent1"/>
                </a:solidFill>
                <a:latin typeface="微软雅黑" pitchFamily="34" charset="-122"/>
                <a:ea typeface="微软雅黑" pitchFamily="34" charset="-122"/>
              </a:defRPr>
            </a:lvl1pPr>
          </a:lstStyle>
          <a:p>
            <a:r>
              <a:rPr lang="zh-CN" altLang="en-US" sz="2400" b="0" dirty="0">
                <a:solidFill>
                  <a:srgbClr val="84B38B"/>
                </a:solidFill>
                <a:latin typeface="方正清刻本悦宋简体" panose="02000000000000000000" pitchFamily="2" charset="-122"/>
                <a:ea typeface="方正清刻本悦宋简体" panose="02000000000000000000" pitchFamily="2" charset="-122"/>
              </a:rPr>
              <a:t>输入标题文本</a:t>
            </a:r>
          </a:p>
        </p:txBody>
      </p:sp>
      <p:sp>
        <p:nvSpPr>
          <p:cNvPr id="11" name="TextBox 13"/>
          <p:cNvSpPr txBox="1"/>
          <p:nvPr/>
        </p:nvSpPr>
        <p:spPr>
          <a:xfrm>
            <a:off x="6356504" y="5654088"/>
            <a:ext cx="3123979" cy="484748"/>
          </a:xfrm>
          <a:prstGeom prst="rect">
            <a:avLst/>
          </a:prstGeom>
          <a:noFill/>
        </p:spPr>
        <p:txBody>
          <a:bodyPr wrap="square" lIns="0" tIns="0" rIns="0" bIns="0" rtlCol="0">
            <a:spAutoFit/>
          </a:bodyPr>
          <a:lstStyle/>
          <a:p>
            <a:pPr>
              <a:lnSpc>
                <a:spcPct val="150000"/>
              </a:lnSpc>
            </a:pPr>
            <a:r>
              <a:rPr lang="zh-CN" altLang="en-US" sz="1050" spc="100" dirty="0" smtClean="0">
                <a:solidFill>
                  <a:schemeClr val="bg1">
                    <a:lumMod val="65000"/>
                  </a:schemeClr>
                </a:solidFill>
                <a:latin typeface="微软雅黑" panose="020B0503020204020204" pitchFamily="34" charset="-122"/>
                <a:ea typeface="微软雅黑" panose="020B0503020204020204" pitchFamily="34" charset="-122"/>
              </a:rPr>
              <a:t>努力构建一个更加高效整合的数字流系统，促进人与人、人与物、物与物的全面互联和交融。</a:t>
            </a:r>
            <a:endParaRPr lang="en-US" altLang="zh-CN" sz="1050" dirty="0">
              <a:solidFill>
                <a:schemeClr val="tx2">
                  <a:lumMod val="65000"/>
                  <a:lumOff val="35000"/>
                </a:schemeClr>
              </a:solidFill>
              <a:latin typeface="微软雅黑" panose="020B0503020204020204" pitchFamily="34" charset="-122"/>
              <a:ea typeface="微软雅黑" panose="020B0503020204020204" pitchFamily="34" charset="-122"/>
            </a:endParaRPr>
          </a:p>
        </p:txBody>
      </p:sp>
      <p:sp>
        <p:nvSpPr>
          <p:cNvPr id="12" name="TextBox 14"/>
          <p:cNvSpPr txBox="1"/>
          <p:nvPr/>
        </p:nvSpPr>
        <p:spPr>
          <a:xfrm>
            <a:off x="6356504" y="5265985"/>
            <a:ext cx="1869677" cy="369332"/>
          </a:xfrm>
          <a:prstGeom prst="rect">
            <a:avLst/>
          </a:prstGeom>
          <a:noFill/>
        </p:spPr>
        <p:txBody>
          <a:bodyPr wrap="square" lIns="0" tIns="0" rIns="0" bIns="0" rtlCol="0">
            <a:spAutoFit/>
          </a:bodyPr>
          <a:lstStyle>
            <a:defPPr>
              <a:defRPr lang="zh-CN"/>
            </a:defPPr>
            <a:lvl1pPr>
              <a:defRPr sz="2000" b="1">
                <a:solidFill>
                  <a:schemeClr val="accent1"/>
                </a:solidFill>
                <a:latin typeface="微软雅黑" pitchFamily="34" charset="-122"/>
                <a:ea typeface="微软雅黑" pitchFamily="34" charset="-122"/>
              </a:defRPr>
            </a:lvl1pPr>
          </a:lstStyle>
          <a:p>
            <a:r>
              <a:rPr lang="zh-CN" altLang="en-US" sz="2400" b="0" dirty="0">
                <a:solidFill>
                  <a:srgbClr val="84B38B"/>
                </a:solidFill>
                <a:latin typeface="方正清刻本悦宋简体" panose="02000000000000000000" pitchFamily="2" charset="-122"/>
                <a:ea typeface="方正清刻本悦宋简体" panose="02000000000000000000" pitchFamily="2" charset="-122"/>
              </a:rPr>
              <a:t>输入标题文本</a:t>
            </a:r>
          </a:p>
        </p:txBody>
      </p:sp>
      <p:sp>
        <p:nvSpPr>
          <p:cNvPr id="13" name="TextBox 15"/>
          <p:cNvSpPr txBox="1"/>
          <p:nvPr/>
        </p:nvSpPr>
        <p:spPr>
          <a:xfrm>
            <a:off x="1572155" y="4058131"/>
            <a:ext cx="3123979" cy="484748"/>
          </a:xfrm>
          <a:prstGeom prst="rect">
            <a:avLst/>
          </a:prstGeom>
          <a:noFill/>
        </p:spPr>
        <p:txBody>
          <a:bodyPr wrap="square" lIns="0" tIns="0" rIns="0" bIns="0" rtlCol="0">
            <a:spAutoFit/>
          </a:bodyPr>
          <a:lstStyle/>
          <a:p>
            <a:pPr>
              <a:lnSpc>
                <a:spcPct val="150000"/>
              </a:lnSpc>
            </a:pPr>
            <a:r>
              <a:rPr lang="zh-CN" altLang="en-US" sz="1050" spc="100" dirty="0" smtClean="0">
                <a:solidFill>
                  <a:schemeClr val="bg1">
                    <a:lumMod val="65000"/>
                  </a:schemeClr>
                </a:solidFill>
                <a:latin typeface="微软雅黑" panose="020B0503020204020204" pitchFamily="34" charset="-122"/>
                <a:ea typeface="微软雅黑" panose="020B0503020204020204" pitchFamily="34" charset="-122"/>
              </a:rPr>
              <a:t>努力构建一个更加高效整合的数字流系统，促进人与人、人与物、物与物的全面互联和交融。</a:t>
            </a:r>
            <a:endParaRPr lang="en-US" altLang="zh-CN" sz="1050" dirty="0">
              <a:solidFill>
                <a:schemeClr val="tx2">
                  <a:lumMod val="65000"/>
                  <a:lumOff val="35000"/>
                </a:schemeClr>
              </a:solidFill>
              <a:latin typeface="微软雅黑" panose="020B0503020204020204" pitchFamily="34" charset="-122"/>
              <a:ea typeface="微软雅黑" panose="020B0503020204020204" pitchFamily="34" charset="-122"/>
            </a:endParaRPr>
          </a:p>
        </p:txBody>
      </p:sp>
      <p:sp>
        <p:nvSpPr>
          <p:cNvPr id="14" name="TextBox 16"/>
          <p:cNvSpPr txBox="1"/>
          <p:nvPr/>
        </p:nvSpPr>
        <p:spPr>
          <a:xfrm>
            <a:off x="1572155" y="3670028"/>
            <a:ext cx="1869677" cy="369332"/>
          </a:xfrm>
          <a:prstGeom prst="rect">
            <a:avLst/>
          </a:prstGeom>
          <a:noFill/>
        </p:spPr>
        <p:txBody>
          <a:bodyPr wrap="square" lIns="0" tIns="0" rIns="0" bIns="0" rtlCol="0">
            <a:spAutoFit/>
          </a:bodyPr>
          <a:lstStyle>
            <a:defPPr>
              <a:defRPr lang="zh-CN"/>
            </a:defPPr>
            <a:lvl1pPr>
              <a:defRPr sz="2000" b="1">
                <a:solidFill>
                  <a:schemeClr val="accent1"/>
                </a:solidFill>
                <a:latin typeface="微软雅黑" pitchFamily="34" charset="-122"/>
                <a:ea typeface="微软雅黑" pitchFamily="34" charset="-122"/>
              </a:defRPr>
            </a:lvl1pPr>
          </a:lstStyle>
          <a:p>
            <a:r>
              <a:rPr lang="zh-CN" altLang="en-US" sz="2400" b="0" dirty="0">
                <a:solidFill>
                  <a:srgbClr val="84B38B"/>
                </a:solidFill>
                <a:latin typeface="方正清刻本悦宋简体" panose="02000000000000000000" pitchFamily="2" charset="-122"/>
                <a:ea typeface="方正清刻本悦宋简体" panose="02000000000000000000" pitchFamily="2" charset="-122"/>
              </a:rPr>
              <a:t>输入标题文本</a:t>
            </a:r>
          </a:p>
        </p:txBody>
      </p:sp>
      <p:sp>
        <p:nvSpPr>
          <p:cNvPr id="15" name="TextBox 17"/>
          <p:cNvSpPr txBox="1"/>
          <p:nvPr/>
        </p:nvSpPr>
        <p:spPr>
          <a:xfrm>
            <a:off x="6148568" y="1874553"/>
            <a:ext cx="487187" cy="431015"/>
          </a:xfrm>
          <a:prstGeom prst="rect">
            <a:avLst/>
          </a:prstGeom>
          <a:noFill/>
        </p:spPr>
        <p:txBody>
          <a:bodyPr wrap="square" lIns="0" tIns="0" rIns="0" bIns="0" rtlCol="0">
            <a:spAutoFit/>
          </a:bodyPr>
          <a:lstStyle/>
          <a:p>
            <a:pPr algn="ctr">
              <a:lnSpc>
                <a:spcPct val="150000"/>
              </a:lnSpc>
            </a:pPr>
            <a:r>
              <a:rPr lang="en-US" altLang="zh-CN" sz="1867" dirty="0">
                <a:solidFill>
                  <a:schemeClr val="bg1"/>
                </a:solidFill>
                <a:latin typeface="AvantGarde Md BT" pitchFamily="34" charset="0"/>
                <a:ea typeface="微软雅黑" pitchFamily="34" charset="-122"/>
              </a:rPr>
              <a:t>01</a:t>
            </a:r>
          </a:p>
        </p:txBody>
      </p:sp>
      <p:sp>
        <p:nvSpPr>
          <p:cNvPr id="16" name="TextBox 18"/>
          <p:cNvSpPr txBox="1"/>
          <p:nvPr/>
        </p:nvSpPr>
        <p:spPr>
          <a:xfrm>
            <a:off x="7536160" y="3771823"/>
            <a:ext cx="487189" cy="431015"/>
          </a:xfrm>
          <a:prstGeom prst="rect">
            <a:avLst/>
          </a:prstGeom>
          <a:noFill/>
        </p:spPr>
        <p:txBody>
          <a:bodyPr wrap="square" lIns="0" tIns="0" rIns="0" bIns="0" rtlCol="0">
            <a:spAutoFit/>
          </a:bodyPr>
          <a:lstStyle/>
          <a:p>
            <a:pPr algn="ctr">
              <a:lnSpc>
                <a:spcPct val="150000"/>
              </a:lnSpc>
            </a:pPr>
            <a:r>
              <a:rPr lang="en-US" altLang="zh-CN" sz="1867" dirty="0">
                <a:solidFill>
                  <a:schemeClr val="bg1"/>
                </a:solidFill>
                <a:latin typeface="AvantGarde Md BT" pitchFamily="34" charset="0"/>
                <a:ea typeface="微软雅黑" pitchFamily="34" charset="-122"/>
              </a:rPr>
              <a:t>02</a:t>
            </a:r>
          </a:p>
        </p:txBody>
      </p:sp>
      <p:sp>
        <p:nvSpPr>
          <p:cNvPr id="18" name="TextBox 19"/>
          <p:cNvSpPr txBox="1"/>
          <p:nvPr/>
        </p:nvSpPr>
        <p:spPr>
          <a:xfrm>
            <a:off x="5668820" y="5216837"/>
            <a:ext cx="487189" cy="431015"/>
          </a:xfrm>
          <a:prstGeom prst="rect">
            <a:avLst/>
          </a:prstGeom>
          <a:noFill/>
        </p:spPr>
        <p:txBody>
          <a:bodyPr wrap="square" lIns="0" tIns="0" rIns="0" bIns="0" rtlCol="0">
            <a:spAutoFit/>
          </a:bodyPr>
          <a:lstStyle/>
          <a:p>
            <a:pPr algn="ctr">
              <a:lnSpc>
                <a:spcPct val="150000"/>
              </a:lnSpc>
            </a:pPr>
            <a:r>
              <a:rPr lang="en-US" altLang="zh-CN" sz="1867" dirty="0">
                <a:solidFill>
                  <a:schemeClr val="bg1"/>
                </a:solidFill>
                <a:latin typeface="AvantGarde Md BT" pitchFamily="34" charset="0"/>
                <a:ea typeface="微软雅黑" pitchFamily="34" charset="-122"/>
              </a:rPr>
              <a:t>03</a:t>
            </a:r>
          </a:p>
        </p:txBody>
      </p:sp>
      <p:sp>
        <p:nvSpPr>
          <p:cNvPr id="19" name="TextBox 20"/>
          <p:cNvSpPr txBox="1"/>
          <p:nvPr/>
        </p:nvSpPr>
        <p:spPr>
          <a:xfrm>
            <a:off x="4252980" y="3323834"/>
            <a:ext cx="487189" cy="431015"/>
          </a:xfrm>
          <a:prstGeom prst="rect">
            <a:avLst/>
          </a:prstGeom>
          <a:noFill/>
        </p:spPr>
        <p:txBody>
          <a:bodyPr wrap="square" lIns="0" tIns="0" rIns="0" bIns="0" rtlCol="0">
            <a:spAutoFit/>
          </a:bodyPr>
          <a:lstStyle/>
          <a:p>
            <a:pPr algn="ctr">
              <a:lnSpc>
                <a:spcPct val="150000"/>
              </a:lnSpc>
            </a:pPr>
            <a:r>
              <a:rPr lang="en-US" altLang="zh-CN" sz="1867" dirty="0">
                <a:solidFill>
                  <a:schemeClr val="bg1"/>
                </a:solidFill>
                <a:latin typeface="AvantGarde Md BT" pitchFamily="34" charset="0"/>
                <a:ea typeface="微软雅黑" pitchFamily="34" charset="-122"/>
              </a:rPr>
              <a:t>04</a:t>
            </a:r>
          </a:p>
        </p:txBody>
      </p:sp>
      <p:sp>
        <p:nvSpPr>
          <p:cNvPr id="20" name="Freeform 372"/>
          <p:cNvSpPr>
            <a:spLocks noEditPoints="1"/>
          </p:cNvSpPr>
          <p:nvPr/>
        </p:nvSpPr>
        <p:spPr bwMode="auto">
          <a:xfrm>
            <a:off x="6510708" y="4485805"/>
            <a:ext cx="250093" cy="291984"/>
          </a:xfrm>
          <a:custGeom>
            <a:avLst/>
            <a:gdLst>
              <a:gd name="T0" fmla="*/ 248 w 373"/>
              <a:gd name="T1" fmla="*/ 159 h 438"/>
              <a:gd name="T2" fmla="*/ 275 w 373"/>
              <a:gd name="T3" fmla="*/ 133 h 438"/>
              <a:gd name="T4" fmla="*/ 276 w 373"/>
              <a:gd name="T5" fmla="*/ 133 h 438"/>
              <a:gd name="T6" fmla="*/ 309 w 373"/>
              <a:gd name="T7" fmla="*/ 121 h 438"/>
              <a:gd name="T8" fmla="*/ 309 w 373"/>
              <a:gd name="T9" fmla="*/ 64 h 438"/>
              <a:gd name="T10" fmla="*/ 252 w 373"/>
              <a:gd name="T11" fmla="*/ 64 h 438"/>
              <a:gd name="T12" fmla="*/ 240 w 373"/>
              <a:gd name="T13" fmla="*/ 97 h 438"/>
              <a:gd name="T14" fmla="*/ 240 w 373"/>
              <a:gd name="T15" fmla="*/ 98 h 438"/>
              <a:gd name="T16" fmla="*/ 214 w 373"/>
              <a:gd name="T17" fmla="*/ 125 h 438"/>
              <a:gd name="T18" fmla="*/ 89 w 373"/>
              <a:gd name="T19" fmla="*/ 0 h 438"/>
              <a:gd name="T20" fmla="*/ 76 w 373"/>
              <a:gd name="T21" fmla="*/ 13 h 438"/>
              <a:gd name="T22" fmla="*/ 87 w 373"/>
              <a:gd name="T23" fmla="*/ 286 h 438"/>
              <a:gd name="T24" fmla="*/ 90 w 373"/>
              <a:gd name="T25" fmla="*/ 288 h 438"/>
              <a:gd name="T26" fmla="*/ 27 w 373"/>
              <a:gd name="T27" fmla="*/ 438 h 438"/>
              <a:gd name="T28" fmla="*/ 194 w 373"/>
              <a:gd name="T29" fmla="*/ 438 h 438"/>
              <a:gd name="T30" fmla="*/ 148 w 373"/>
              <a:gd name="T31" fmla="*/ 328 h 438"/>
              <a:gd name="T32" fmla="*/ 360 w 373"/>
              <a:gd name="T33" fmla="*/ 297 h 438"/>
              <a:gd name="T34" fmla="*/ 373 w 373"/>
              <a:gd name="T35" fmla="*/ 284 h 438"/>
              <a:gd name="T36" fmla="*/ 248 w 373"/>
              <a:gd name="T37" fmla="*/ 159 h 438"/>
              <a:gd name="T38" fmla="*/ 274 w 373"/>
              <a:gd name="T39" fmla="*/ 86 h 438"/>
              <a:gd name="T40" fmla="*/ 286 w 373"/>
              <a:gd name="T41" fmla="*/ 86 h 438"/>
              <a:gd name="T42" fmla="*/ 286 w 373"/>
              <a:gd name="T43" fmla="*/ 98 h 438"/>
              <a:gd name="T44" fmla="*/ 277 w 373"/>
              <a:gd name="T45" fmla="*/ 100 h 438"/>
              <a:gd name="T46" fmla="*/ 274 w 373"/>
              <a:gd name="T47" fmla="*/ 99 h 438"/>
              <a:gd name="T48" fmla="*/ 273 w 373"/>
              <a:gd name="T49" fmla="*/ 96 h 438"/>
              <a:gd name="T50" fmla="*/ 274 w 373"/>
              <a:gd name="T51" fmla="*/ 86 h 438"/>
              <a:gd name="T52" fmla="*/ 82 w 373"/>
              <a:gd name="T53" fmla="*/ 401 h 438"/>
              <a:gd name="T54" fmla="*/ 110 w 373"/>
              <a:gd name="T55" fmla="*/ 334 h 438"/>
              <a:gd name="T56" fmla="*/ 139 w 373"/>
              <a:gd name="T57" fmla="*/ 401 h 438"/>
              <a:gd name="T58" fmla="*/ 82 w 373"/>
              <a:gd name="T59" fmla="*/ 401 h 438"/>
              <a:gd name="T60" fmla="*/ 318 w 373"/>
              <a:gd name="T61" fmla="*/ 285 h 438"/>
              <a:gd name="T62" fmla="*/ 113 w 373"/>
              <a:gd name="T63" fmla="*/ 260 h 438"/>
              <a:gd name="T64" fmla="*/ 88 w 373"/>
              <a:gd name="T65" fmla="*/ 55 h 438"/>
              <a:gd name="T66" fmla="*/ 90 w 373"/>
              <a:gd name="T67" fmla="*/ 53 h 438"/>
              <a:gd name="T68" fmla="*/ 320 w 373"/>
              <a:gd name="T69" fmla="*/ 283 h 438"/>
              <a:gd name="T70" fmla="*/ 318 w 373"/>
              <a:gd name="T71" fmla="*/ 28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3" h="438">
                <a:moveTo>
                  <a:pt x="248" y="159"/>
                </a:moveTo>
                <a:cubicBezTo>
                  <a:pt x="275" y="133"/>
                  <a:pt x="275" y="133"/>
                  <a:pt x="275" y="133"/>
                </a:cubicBezTo>
                <a:cubicBezTo>
                  <a:pt x="276" y="133"/>
                  <a:pt x="276" y="133"/>
                  <a:pt x="276" y="133"/>
                </a:cubicBezTo>
                <a:cubicBezTo>
                  <a:pt x="288" y="135"/>
                  <a:pt x="301" y="130"/>
                  <a:pt x="309" y="121"/>
                </a:cubicBezTo>
                <a:cubicBezTo>
                  <a:pt x="325" y="105"/>
                  <a:pt x="325" y="80"/>
                  <a:pt x="309" y="64"/>
                </a:cubicBezTo>
                <a:cubicBezTo>
                  <a:pt x="293" y="48"/>
                  <a:pt x="268" y="48"/>
                  <a:pt x="252" y="64"/>
                </a:cubicBezTo>
                <a:cubicBezTo>
                  <a:pt x="243" y="72"/>
                  <a:pt x="238" y="85"/>
                  <a:pt x="240" y="97"/>
                </a:cubicBezTo>
                <a:cubicBezTo>
                  <a:pt x="240" y="98"/>
                  <a:pt x="240" y="98"/>
                  <a:pt x="240" y="98"/>
                </a:cubicBezTo>
                <a:cubicBezTo>
                  <a:pt x="214" y="125"/>
                  <a:pt x="214" y="125"/>
                  <a:pt x="214" y="125"/>
                </a:cubicBezTo>
                <a:cubicBezTo>
                  <a:pt x="89" y="0"/>
                  <a:pt x="89" y="0"/>
                  <a:pt x="89" y="0"/>
                </a:cubicBezTo>
                <a:cubicBezTo>
                  <a:pt x="76" y="13"/>
                  <a:pt x="76" y="13"/>
                  <a:pt x="76" y="13"/>
                </a:cubicBezTo>
                <a:cubicBezTo>
                  <a:pt x="0" y="89"/>
                  <a:pt x="14" y="213"/>
                  <a:pt x="87" y="286"/>
                </a:cubicBezTo>
                <a:cubicBezTo>
                  <a:pt x="88" y="287"/>
                  <a:pt x="89" y="288"/>
                  <a:pt x="90" y="288"/>
                </a:cubicBezTo>
                <a:cubicBezTo>
                  <a:pt x="27" y="438"/>
                  <a:pt x="27" y="438"/>
                  <a:pt x="27" y="438"/>
                </a:cubicBezTo>
                <a:cubicBezTo>
                  <a:pt x="194" y="438"/>
                  <a:pt x="194" y="438"/>
                  <a:pt x="194" y="438"/>
                </a:cubicBezTo>
                <a:cubicBezTo>
                  <a:pt x="148" y="328"/>
                  <a:pt x="148" y="328"/>
                  <a:pt x="148" y="328"/>
                </a:cubicBezTo>
                <a:cubicBezTo>
                  <a:pt x="217" y="361"/>
                  <a:pt x="302" y="355"/>
                  <a:pt x="360" y="297"/>
                </a:cubicBezTo>
                <a:cubicBezTo>
                  <a:pt x="373" y="284"/>
                  <a:pt x="373" y="284"/>
                  <a:pt x="373" y="284"/>
                </a:cubicBezTo>
                <a:lnTo>
                  <a:pt x="248" y="159"/>
                </a:lnTo>
                <a:close/>
                <a:moveTo>
                  <a:pt x="274" y="86"/>
                </a:moveTo>
                <a:cubicBezTo>
                  <a:pt x="278" y="83"/>
                  <a:pt x="283" y="83"/>
                  <a:pt x="286" y="86"/>
                </a:cubicBezTo>
                <a:cubicBezTo>
                  <a:pt x="290" y="90"/>
                  <a:pt x="290" y="95"/>
                  <a:pt x="286" y="98"/>
                </a:cubicBezTo>
                <a:cubicBezTo>
                  <a:pt x="284" y="101"/>
                  <a:pt x="280" y="102"/>
                  <a:pt x="277" y="100"/>
                </a:cubicBezTo>
                <a:cubicBezTo>
                  <a:pt x="274" y="99"/>
                  <a:pt x="274" y="99"/>
                  <a:pt x="274" y="99"/>
                </a:cubicBezTo>
                <a:cubicBezTo>
                  <a:pt x="273" y="96"/>
                  <a:pt x="273" y="96"/>
                  <a:pt x="273" y="96"/>
                </a:cubicBezTo>
                <a:cubicBezTo>
                  <a:pt x="271" y="93"/>
                  <a:pt x="272" y="89"/>
                  <a:pt x="274" y="86"/>
                </a:cubicBezTo>
                <a:close/>
                <a:moveTo>
                  <a:pt x="82" y="401"/>
                </a:moveTo>
                <a:cubicBezTo>
                  <a:pt x="110" y="334"/>
                  <a:pt x="110" y="334"/>
                  <a:pt x="110" y="334"/>
                </a:cubicBezTo>
                <a:cubicBezTo>
                  <a:pt x="139" y="401"/>
                  <a:pt x="139" y="401"/>
                  <a:pt x="139" y="401"/>
                </a:cubicBezTo>
                <a:lnTo>
                  <a:pt x="82" y="401"/>
                </a:lnTo>
                <a:close/>
                <a:moveTo>
                  <a:pt x="318" y="285"/>
                </a:moveTo>
                <a:cubicBezTo>
                  <a:pt x="254" y="331"/>
                  <a:pt x="166" y="313"/>
                  <a:pt x="113" y="260"/>
                </a:cubicBezTo>
                <a:cubicBezTo>
                  <a:pt x="60" y="207"/>
                  <a:pt x="42" y="119"/>
                  <a:pt x="88" y="55"/>
                </a:cubicBezTo>
                <a:cubicBezTo>
                  <a:pt x="90" y="53"/>
                  <a:pt x="90" y="53"/>
                  <a:pt x="90" y="53"/>
                </a:cubicBezTo>
                <a:cubicBezTo>
                  <a:pt x="320" y="283"/>
                  <a:pt x="320" y="283"/>
                  <a:pt x="320" y="283"/>
                </a:cubicBezTo>
                <a:lnTo>
                  <a:pt x="318" y="285"/>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p>
        </p:txBody>
      </p:sp>
      <p:sp>
        <p:nvSpPr>
          <p:cNvPr id="21" name="Freeform 399"/>
          <p:cNvSpPr>
            <a:spLocks/>
          </p:cNvSpPr>
          <p:nvPr/>
        </p:nvSpPr>
        <p:spPr bwMode="auto">
          <a:xfrm>
            <a:off x="5562601" y="2770308"/>
            <a:ext cx="241299" cy="285808"/>
          </a:xfrm>
          <a:custGeom>
            <a:avLst/>
            <a:gdLst/>
            <a:ahLst/>
            <a:cxnLst/>
            <a:rect l="l" t="t" r="r" b="b"/>
            <a:pathLst>
              <a:path w="164443" h="194777">
                <a:moveTo>
                  <a:pt x="17619" y="97388"/>
                </a:moveTo>
                <a:cubicBezTo>
                  <a:pt x="147663" y="98235"/>
                  <a:pt x="147663" y="98235"/>
                  <a:pt x="147663" y="98235"/>
                </a:cubicBezTo>
                <a:cubicBezTo>
                  <a:pt x="156892" y="98235"/>
                  <a:pt x="164443" y="106704"/>
                  <a:pt x="164443" y="116019"/>
                </a:cubicBezTo>
                <a:cubicBezTo>
                  <a:pt x="163604" y="194777"/>
                  <a:pt x="163604" y="194777"/>
                  <a:pt x="163604" y="194777"/>
                </a:cubicBezTo>
                <a:cubicBezTo>
                  <a:pt x="137595" y="193930"/>
                  <a:pt x="137595" y="193930"/>
                  <a:pt x="137595" y="193930"/>
                </a:cubicBezTo>
                <a:cubicBezTo>
                  <a:pt x="138434" y="148200"/>
                  <a:pt x="138434" y="148200"/>
                  <a:pt x="138434" y="148200"/>
                </a:cubicBezTo>
                <a:cubicBezTo>
                  <a:pt x="138434" y="143119"/>
                  <a:pt x="135078" y="139731"/>
                  <a:pt x="130044" y="139731"/>
                </a:cubicBezTo>
                <a:cubicBezTo>
                  <a:pt x="125849" y="139731"/>
                  <a:pt x="122493" y="143119"/>
                  <a:pt x="122493" y="147353"/>
                </a:cubicBezTo>
                <a:cubicBezTo>
                  <a:pt x="121655" y="193930"/>
                  <a:pt x="121655" y="193930"/>
                  <a:pt x="121655" y="193930"/>
                </a:cubicBezTo>
                <a:cubicBezTo>
                  <a:pt x="41950" y="193083"/>
                  <a:pt x="41950" y="193083"/>
                  <a:pt x="41950" y="193083"/>
                </a:cubicBezTo>
                <a:cubicBezTo>
                  <a:pt x="42789" y="146506"/>
                  <a:pt x="42789" y="146506"/>
                  <a:pt x="42789" y="146506"/>
                </a:cubicBezTo>
                <a:cubicBezTo>
                  <a:pt x="42789" y="142272"/>
                  <a:pt x="39433" y="138884"/>
                  <a:pt x="35238" y="138884"/>
                </a:cubicBezTo>
                <a:cubicBezTo>
                  <a:pt x="30204" y="138884"/>
                  <a:pt x="26848" y="142272"/>
                  <a:pt x="26848" y="146506"/>
                </a:cubicBezTo>
                <a:cubicBezTo>
                  <a:pt x="26009" y="193083"/>
                  <a:pt x="26009" y="193083"/>
                  <a:pt x="26009" y="193083"/>
                </a:cubicBezTo>
                <a:cubicBezTo>
                  <a:pt x="0" y="193083"/>
                  <a:pt x="0" y="193083"/>
                  <a:pt x="0" y="193083"/>
                </a:cubicBezTo>
                <a:cubicBezTo>
                  <a:pt x="839" y="114325"/>
                  <a:pt x="839" y="114325"/>
                  <a:pt x="839" y="114325"/>
                </a:cubicBezTo>
                <a:cubicBezTo>
                  <a:pt x="839" y="105010"/>
                  <a:pt x="8390" y="97388"/>
                  <a:pt x="17619" y="97388"/>
                </a:cubicBezTo>
                <a:close/>
                <a:moveTo>
                  <a:pt x="79447" y="0"/>
                </a:moveTo>
                <a:cubicBezTo>
                  <a:pt x="103700" y="0"/>
                  <a:pt x="122934" y="20071"/>
                  <a:pt x="122934" y="44323"/>
                </a:cubicBezTo>
                <a:cubicBezTo>
                  <a:pt x="122098" y="68575"/>
                  <a:pt x="102863" y="87810"/>
                  <a:pt x="78611" y="86974"/>
                </a:cubicBezTo>
                <a:cubicBezTo>
                  <a:pt x="54359" y="86974"/>
                  <a:pt x="35124" y="67739"/>
                  <a:pt x="35124" y="43487"/>
                </a:cubicBezTo>
                <a:cubicBezTo>
                  <a:pt x="35124" y="19234"/>
                  <a:pt x="55195" y="0"/>
                  <a:pt x="79447"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p>
        </p:txBody>
      </p:sp>
      <p:sp>
        <p:nvSpPr>
          <p:cNvPr id="22" name="Freeform 441"/>
          <p:cNvSpPr>
            <a:spLocks noEditPoints="1"/>
          </p:cNvSpPr>
          <p:nvPr/>
        </p:nvSpPr>
        <p:spPr bwMode="auto">
          <a:xfrm>
            <a:off x="6794327" y="3131281"/>
            <a:ext cx="324024" cy="316488"/>
          </a:xfrm>
          <a:custGeom>
            <a:avLst/>
            <a:gdLst>
              <a:gd name="T0" fmla="*/ 298 w 327"/>
              <a:gd name="T1" fmla="*/ 68 h 319"/>
              <a:gd name="T2" fmla="*/ 244 w 327"/>
              <a:gd name="T3" fmla="*/ 20 h 319"/>
              <a:gd name="T4" fmla="*/ 167 w 327"/>
              <a:gd name="T5" fmla="*/ 8 h 319"/>
              <a:gd name="T6" fmla="*/ 76 w 327"/>
              <a:gd name="T7" fmla="*/ 28 h 319"/>
              <a:gd name="T8" fmla="*/ 36 w 327"/>
              <a:gd name="T9" fmla="*/ 250 h 319"/>
              <a:gd name="T10" fmla="*/ 325 w 327"/>
              <a:gd name="T11" fmla="*/ 138 h 319"/>
              <a:gd name="T12" fmla="*/ 127 w 327"/>
              <a:gd name="T13" fmla="*/ 297 h 319"/>
              <a:gd name="T14" fmla="*/ 135 w 327"/>
              <a:gd name="T15" fmla="*/ 256 h 319"/>
              <a:gd name="T16" fmla="*/ 181 w 327"/>
              <a:gd name="T17" fmla="*/ 233 h 319"/>
              <a:gd name="T18" fmla="*/ 219 w 327"/>
              <a:gd name="T19" fmla="*/ 233 h 319"/>
              <a:gd name="T20" fmla="*/ 303 w 327"/>
              <a:gd name="T21" fmla="*/ 204 h 319"/>
              <a:gd name="T22" fmla="*/ 160 w 327"/>
              <a:gd name="T23" fmla="*/ 13 h 319"/>
              <a:gd name="T24" fmla="*/ 121 w 327"/>
              <a:gd name="T25" fmla="*/ 60 h 319"/>
              <a:gd name="T26" fmla="*/ 58 w 327"/>
              <a:gd name="T27" fmla="*/ 83 h 319"/>
              <a:gd name="T28" fmla="*/ 160 w 327"/>
              <a:gd name="T29" fmla="*/ 13 h 319"/>
              <a:gd name="T30" fmla="*/ 236 w 327"/>
              <a:gd name="T31" fmla="*/ 72 h 319"/>
              <a:gd name="T32" fmla="*/ 219 w 327"/>
              <a:gd name="T33" fmla="*/ 83 h 319"/>
              <a:gd name="T34" fmla="*/ 132 w 327"/>
              <a:gd name="T35" fmla="*/ 72 h 319"/>
              <a:gd name="T36" fmla="*/ 143 w 327"/>
              <a:gd name="T37" fmla="*/ 41 h 319"/>
              <a:gd name="T38" fmla="*/ 287 w 327"/>
              <a:gd name="T39" fmla="*/ 76 h 319"/>
              <a:gd name="T40" fmla="*/ 261 w 327"/>
              <a:gd name="T41" fmla="*/ 96 h 319"/>
              <a:gd name="T42" fmla="*/ 243 w 327"/>
              <a:gd name="T43" fmla="*/ 73 h 319"/>
              <a:gd name="T44" fmla="*/ 308 w 327"/>
              <a:gd name="T45" fmla="*/ 198 h 319"/>
              <a:gd name="T46" fmla="*/ 288 w 327"/>
              <a:gd name="T47" fmla="*/ 209 h 319"/>
              <a:gd name="T48" fmla="*/ 190 w 327"/>
              <a:gd name="T49" fmla="*/ 221 h 319"/>
              <a:gd name="T50" fmla="*/ 199 w 327"/>
              <a:gd name="T51" fmla="*/ 186 h 319"/>
              <a:gd name="T52" fmla="*/ 233 w 327"/>
              <a:gd name="T53" fmla="*/ 117 h 319"/>
              <a:gd name="T54" fmla="*/ 281 w 327"/>
              <a:gd name="T55" fmla="*/ 114 h 319"/>
              <a:gd name="T56" fmla="*/ 118 w 327"/>
              <a:gd name="T57" fmla="*/ 282 h 319"/>
              <a:gd name="T58" fmla="*/ 89 w 327"/>
              <a:gd name="T59" fmla="*/ 275 h 319"/>
              <a:gd name="T60" fmla="*/ 117 w 327"/>
              <a:gd name="T61" fmla="*/ 257 h 319"/>
              <a:gd name="T62" fmla="*/ 129 w 327"/>
              <a:gd name="T63" fmla="*/ 227 h 319"/>
              <a:gd name="T64" fmla="*/ 77 w 327"/>
              <a:gd name="T65" fmla="*/ 202 h 319"/>
              <a:gd name="T66" fmla="*/ 21 w 327"/>
              <a:gd name="T67" fmla="*/ 175 h 319"/>
              <a:gd name="T68" fmla="*/ 85 w 327"/>
              <a:gd name="T69" fmla="*/ 86 h 319"/>
              <a:gd name="T70" fmla="*/ 100 w 327"/>
              <a:gd name="T71" fmla="*/ 114 h 319"/>
              <a:gd name="T72" fmla="*/ 91 w 327"/>
              <a:gd name="T73" fmla="*/ 190 h 319"/>
              <a:gd name="T74" fmla="*/ 172 w 327"/>
              <a:gd name="T75" fmla="*/ 88 h 319"/>
              <a:gd name="T76" fmla="*/ 222 w 327"/>
              <a:gd name="T77" fmla="*/ 113 h 319"/>
              <a:gd name="T78" fmla="*/ 188 w 327"/>
              <a:gd name="T79" fmla="*/ 179 h 319"/>
              <a:gd name="T80" fmla="*/ 157 w 327"/>
              <a:gd name="T81" fmla="*/ 209 h 319"/>
              <a:gd name="T82" fmla="*/ 118 w 327"/>
              <a:gd name="T83" fmla="*/ 195 h 319"/>
              <a:gd name="T84" fmla="*/ 113 w 327"/>
              <a:gd name="T85" fmla="*/ 117 h 319"/>
              <a:gd name="T86" fmla="*/ 141 w 327"/>
              <a:gd name="T87" fmla="*/ 85 h 319"/>
              <a:gd name="T88" fmla="*/ 233 w 327"/>
              <a:gd name="T89" fmla="*/ 85 h 319"/>
              <a:gd name="T90" fmla="*/ 244 w 327"/>
              <a:gd name="T91" fmla="*/ 102 h 319"/>
              <a:gd name="T92" fmla="*/ 225 w 327"/>
              <a:gd name="T93" fmla="*/ 104 h 319"/>
              <a:gd name="T94" fmla="*/ 172 w 327"/>
              <a:gd name="T95" fmla="*/ 231 h 319"/>
              <a:gd name="T96" fmla="*/ 163 w 327"/>
              <a:gd name="T97" fmla="*/ 232 h 319"/>
              <a:gd name="T98" fmla="*/ 161 w 327"/>
              <a:gd name="T99" fmla="*/ 216 h 319"/>
              <a:gd name="T100" fmla="*/ 175 w 327"/>
              <a:gd name="T101" fmla="*/ 219 h 319"/>
              <a:gd name="T102" fmla="*/ 96 w 327"/>
              <a:gd name="T103" fmla="*/ 197 h 319"/>
              <a:gd name="T104" fmla="*/ 113 w 327"/>
              <a:gd name="T105" fmla="*/ 211 h 319"/>
              <a:gd name="T106" fmla="*/ 99 w 327"/>
              <a:gd name="T107" fmla="*/ 218 h 319"/>
              <a:gd name="T108" fmla="*/ 125 w 327"/>
              <a:gd name="T109" fmla="*/ 76 h 319"/>
              <a:gd name="T110" fmla="*/ 114 w 327"/>
              <a:gd name="T111" fmla="*/ 90 h 319"/>
              <a:gd name="T112" fmla="*/ 103 w 327"/>
              <a:gd name="T113" fmla="*/ 73 h 319"/>
              <a:gd name="T114" fmla="*/ 123 w 327"/>
              <a:gd name="T115" fmla="*/ 72 h 319"/>
              <a:gd name="T116" fmla="*/ 51 w 327"/>
              <a:gd name="T117" fmla="*/ 201 h 319"/>
              <a:gd name="T118" fmla="*/ 101 w 327"/>
              <a:gd name="T119" fmla="*/ 226 h 319"/>
              <a:gd name="T120" fmla="*/ 88 w 327"/>
              <a:gd name="T121" fmla="*/ 270 h 319"/>
              <a:gd name="T122" fmla="*/ 33 w 327"/>
              <a:gd name="T123" fmla="*/ 19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7" h="319">
                <a:moveTo>
                  <a:pt x="325" y="138"/>
                </a:moveTo>
                <a:cubicBezTo>
                  <a:pt x="325" y="138"/>
                  <a:pt x="325" y="138"/>
                  <a:pt x="325" y="137"/>
                </a:cubicBezTo>
                <a:cubicBezTo>
                  <a:pt x="325" y="137"/>
                  <a:pt x="325" y="137"/>
                  <a:pt x="325" y="137"/>
                </a:cubicBezTo>
                <a:cubicBezTo>
                  <a:pt x="321" y="113"/>
                  <a:pt x="312" y="89"/>
                  <a:pt x="298" y="68"/>
                </a:cubicBezTo>
                <a:cubicBezTo>
                  <a:pt x="284" y="48"/>
                  <a:pt x="265" y="32"/>
                  <a:pt x="244" y="20"/>
                </a:cubicBezTo>
                <a:cubicBezTo>
                  <a:pt x="244" y="20"/>
                  <a:pt x="244" y="20"/>
                  <a:pt x="244" y="20"/>
                </a:cubicBezTo>
                <a:cubicBezTo>
                  <a:pt x="244" y="19"/>
                  <a:pt x="244" y="19"/>
                  <a:pt x="244" y="19"/>
                </a:cubicBezTo>
                <a:cubicBezTo>
                  <a:pt x="244" y="19"/>
                  <a:pt x="244" y="19"/>
                  <a:pt x="244" y="20"/>
                </a:cubicBezTo>
                <a:cubicBezTo>
                  <a:pt x="221" y="7"/>
                  <a:pt x="194" y="0"/>
                  <a:pt x="167" y="0"/>
                </a:cubicBezTo>
                <a:cubicBezTo>
                  <a:pt x="167" y="6"/>
                  <a:pt x="167" y="6"/>
                  <a:pt x="167" y="6"/>
                </a:cubicBezTo>
                <a:cubicBezTo>
                  <a:pt x="167" y="8"/>
                  <a:pt x="167" y="8"/>
                  <a:pt x="167" y="8"/>
                </a:cubicBezTo>
                <a:cubicBezTo>
                  <a:pt x="167" y="8"/>
                  <a:pt x="167" y="8"/>
                  <a:pt x="167" y="8"/>
                </a:cubicBezTo>
                <a:cubicBezTo>
                  <a:pt x="167" y="6"/>
                  <a:pt x="167" y="6"/>
                  <a:pt x="167" y="6"/>
                </a:cubicBezTo>
                <a:cubicBezTo>
                  <a:pt x="167" y="0"/>
                  <a:pt x="167" y="0"/>
                  <a:pt x="167" y="0"/>
                </a:cubicBezTo>
                <a:cubicBezTo>
                  <a:pt x="167" y="0"/>
                  <a:pt x="167" y="0"/>
                  <a:pt x="167" y="0"/>
                </a:cubicBezTo>
                <a:cubicBezTo>
                  <a:pt x="134" y="0"/>
                  <a:pt x="103" y="10"/>
                  <a:pt x="76" y="28"/>
                </a:cubicBezTo>
                <a:cubicBezTo>
                  <a:pt x="46" y="49"/>
                  <a:pt x="25" y="79"/>
                  <a:pt x="15" y="111"/>
                </a:cubicBezTo>
                <a:cubicBezTo>
                  <a:pt x="15" y="111"/>
                  <a:pt x="14" y="111"/>
                  <a:pt x="14" y="111"/>
                </a:cubicBezTo>
                <a:cubicBezTo>
                  <a:pt x="14" y="111"/>
                  <a:pt x="15" y="111"/>
                  <a:pt x="15" y="111"/>
                </a:cubicBezTo>
                <a:cubicBezTo>
                  <a:pt x="0" y="157"/>
                  <a:pt x="6" y="208"/>
                  <a:pt x="36" y="250"/>
                </a:cubicBezTo>
                <a:cubicBezTo>
                  <a:pt x="65" y="293"/>
                  <a:pt x="115" y="319"/>
                  <a:pt x="167" y="319"/>
                </a:cubicBezTo>
                <a:cubicBezTo>
                  <a:pt x="199" y="319"/>
                  <a:pt x="231" y="309"/>
                  <a:pt x="258" y="290"/>
                </a:cubicBezTo>
                <a:cubicBezTo>
                  <a:pt x="293" y="266"/>
                  <a:pt x="316" y="229"/>
                  <a:pt x="324" y="188"/>
                </a:cubicBezTo>
                <a:cubicBezTo>
                  <a:pt x="327" y="171"/>
                  <a:pt x="327" y="154"/>
                  <a:pt x="325" y="138"/>
                </a:cubicBezTo>
                <a:cubicBezTo>
                  <a:pt x="325" y="138"/>
                  <a:pt x="325" y="138"/>
                  <a:pt x="325" y="138"/>
                </a:cubicBezTo>
                <a:close/>
                <a:moveTo>
                  <a:pt x="167" y="305"/>
                </a:moveTo>
                <a:cubicBezTo>
                  <a:pt x="154" y="305"/>
                  <a:pt x="140" y="304"/>
                  <a:pt x="128" y="300"/>
                </a:cubicBezTo>
                <a:cubicBezTo>
                  <a:pt x="127" y="299"/>
                  <a:pt x="127" y="298"/>
                  <a:pt x="127" y="297"/>
                </a:cubicBezTo>
                <a:cubicBezTo>
                  <a:pt x="125" y="292"/>
                  <a:pt x="124" y="287"/>
                  <a:pt x="122" y="281"/>
                </a:cubicBezTo>
                <a:cubicBezTo>
                  <a:pt x="121" y="276"/>
                  <a:pt x="120" y="271"/>
                  <a:pt x="119" y="265"/>
                </a:cubicBezTo>
                <a:cubicBezTo>
                  <a:pt x="120" y="265"/>
                  <a:pt x="122" y="264"/>
                  <a:pt x="123" y="263"/>
                </a:cubicBezTo>
                <a:cubicBezTo>
                  <a:pt x="127" y="261"/>
                  <a:pt x="131" y="259"/>
                  <a:pt x="135" y="256"/>
                </a:cubicBezTo>
                <a:cubicBezTo>
                  <a:pt x="143" y="251"/>
                  <a:pt x="150" y="245"/>
                  <a:pt x="157" y="238"/>
                </a:cubicBezTo>
                <a:cubicBezTo>
                  <a:pt x="160" y="240"/>
                  <a:pt x="163" y="241"/>
                  <a:pt x="167" y="241"/>
                </a:cubicBezTo>
                <a:cubicBezTo>
                  <a:pt x="170" y="241"/>
                  <a:pt x="174" y="240"/>
                  <a:pt x="177" y="238"/>
                </a:cubicBezTo>
                <a:cubicBezTo>
                  <a:pt x="179" y="237"/>
                  <a:pt x="180" y="235"/>
                  <a:pt x="181" y="233"/>
                </a:cubicBezTo>
                <a:cubicBezTo>
                  <a:pt x="184" y="234"/>
                  <a:pt x="187" y="234"/>
                  <a:pt x="189" y="234"/>
                </a:cubicBezTo>
                <a:cubicBezTo>
                  <a:pt x="192" y="234"/>
                  <a:pt x="194" y="234"/>
                  <a:pt x="197" y="234"/>
                </a:cubicBezTo>
                <a:cubicBezTo>
                  <a:pt x="199" y="234"/>
                  <a:pt x="202" y="234"/>
                  <a:pt x="204" y="234"/>
                </a:cubicBezTo>
                <a:cubicBezTo>
                  <a:pt x="209" y="233"/>
                  <a:pt x="214" y="233"/>
                  <a:pt x="219" y="233"/>
                </a:cubicBezTo>
                <a:cubicBezTo>
                  <a:pt x="229" y="232"/>
                  <a:pt x="238" y="231"/>
                  <a:pt x="247" y="229"/>
                </a:cubicBezTo>
                <a:cubicBezTo>
                  <a:pt x="255" y="227"/>
                  <a:pt x="263" y="225"/>
                  <a:pt x="271" y="222"/>
                </a:cubicBezTo>
                <a:cubicBezTo>
                  <a:pt x="278" y="220"/>
                  <a:pt x="285" y="217"/>
                  <a:pt x="290" y="214"/>
                </a:cubicBezTo>
                <a:cubicBezTo>
                  <a:pt x="296" y="210"/>
                  <a:pt x="300" y="207"/>
                  <a:pt x="303" y="204"/>
                </a:cubicBezTo>
                <a:cubicBezTo>
                  <a:pt x="305" y="203"/>
                  <a:pt x="306" y="202"/>
                  <a:pt x="307" y="201"/>
                </a:cubicBezTo>
                <a:cubicBezTo>
                  <a:pt x="298" y="232"/>
                  <a:pt x="279" y="260"/>
                  <a:pt x="250" y="279"/>
                </a:cubicBezTo>
                <a:cubicBezTo>
                  <a:pt x="225" y="297"/>
                  <a:pt x="196" y="305"/>
                  <a:pt x="167" y="305"/>
                </a:cubicBezTo>
                <a:close/>
                <a:moveTo>
                  <a:pt x="160" y="13"/>
                </a:moveTo>
                <a:cubicBezTo>
                  <a:pt x="157" y="15"/>
                  <a:pt x="154" y="18"/>
                  <a:pt x="151" y="21"/>
                </a:cubicBezTo>
                <a:cubicBezTo>
                  <a:pt x="147" y="25"/>
                  <a:pt x="142" y="31"/>
                  <a:pt x="136" y="37"/>
                </a:cubicBezTo>
                <a:cubicBezTo>
                  <a:pt x="131" y="43"/>
                  <a:pt x="126" y="50"/>
                  <a:pt x="122" y="58"/>
                </a:cubicBezTo>
                <a:cubicBezTo>
                  <a:pt x="121" y="59"/>
                  <a:pt x="121" y="59"/>
                  <a:pt x="121" y="60"/>
                </a:cubicBezTo>
                <a:cubicBezTo>
                  <a:pt x="119" y="59"/>
                  <a:pt x="116" y="58"/>
                  <a:pt x="114" y="58"/>
                </a:cubicBezTo>
                <a:cubicBezTo>
                  <a:pt x="109" y="58"/>
                  <a:pt x="106" y="59"/>
                  <a:pt x="102" y="62"/>
                </a:cubicBezTo>
                <a:cubicBezTo>
                  <a:pt x="98" y="65"/>
                  <a:pt x="95" y="69"/>
                  <a:pt x="94" y="74"/>
                </a:cubicBezTo>
                <a:cubicBezTo>
                  <a:pt x="81" y="76"/>
                  <a:pt x="69" y="79"/>
                  <a:pt x="58" y="83"/>
                </a:cubicBezTo>
                <a:cubicBezTo>
                  <a:pt x="51" y="85"/>
                  <a:pt x="44" y="89"/>
                  <a:pt x="38" y="92"/>
                </a:cubicBezTo>
                <a:cubicBezTo>
                  <a:pt x="38" y="92"/>
                  <a:pt x="37" y="92"/>
                  <a:pt x="36" y="93"/>
                </a:cubicBezTo>
                <a:cubicBezTo>
                  <a:pt x="47" y="72"/>
                  <a:pt x="63" y="53"/>
                  <a:pt x="83" y="39"/>
                </a:cubicBezTo>
                <a:cubicBezTo>
                  <a:pt x="107" y="23"/>
                  <a:pt x="133" y="15"/>
                  <a:pt x="160" y="13"/>
                </a:cubicBezTo>
                <a:close/>
                <a:moveTo>
                  <a:pt x="167" y="13"/>
                </a:moveTo>
                <a:cubicBezTo>
                  <a:pt x="193" y="13"/>
                  <a:pt x="220" y="20"/>
                  <a:pt x="243" y="35"/>
                </a:cubicBezTo>
                <a:cubicBezTo>
                  <a:pt x="243" y="39"/>
                  <a:pt x="242" y="44"/>
                  <a:pt x="241" y="50"/>
                </a:cubicBezTo>
                <a:cubicBezTo>
                  <a:pt x="240" y="57"/>
                  <a:pt x="238" y="64"/>
                  <a:pt x="236" y="72"/>
                </a:cubicBezTo>
                <a:cubicBezTo>
                  <a:pt x="235" y="73"/>
                  <a:pt x="235" y="75"/>
                  <a:pt x="234" y="77"/>
                </a:cubicBezTo>
                <a:cubicBezTo>
                  <a:pt x="234" y="77"/>
                  <a:pt x="234" y="77"/>
                  <a:pt x="233" y="77"/>
                </a:cubicBezTo>
                <a:cubicBezTo>
                  <a:pt x="229" y="77"/>
                  <a:pt x="225" y="78"/>
                  <a:pt x="222" y="80"/>
                </a:cubicBezTo>
                <a:cubicBezTo>
                  <a:pt x="221" y="81"/>
                  <a:pt x="220" y="82"/>
                  <a:pt x="219" y="83"/>
                </a:cubicBezTo>
                <a:cubicBezTo>
                  <a:pt x="214" y="82"/>
                  <a:pt x="209" y="81"/>
                  <a:pt x="204" y="80"/>
                </a:cubicBezTo>
                <a:cubicBezTo>
                  <a:pt x="194" y="78"/>
                  <a:pt x="184" y="76"/>
                  <a:pt x="173" y="75"/>
                </a:cubicBezTo>
                <a:cubicBezTo>
                  <a:pt x="163" y="73"/>
                  <a:pt x="152" y="72"/>
                  <a:pt x="142" y="72"/>
                </a:cubicBezTo>
                <a:cubicBezTo>
                  <a:pt x="139" y="72"/>
                  <a:pt x="136" y="72"/>
                  <a:pt x="132" y="72"/>
                </a:cubicBezTo>
                <a:cubicBezTo>
                  <a:pt x="132" y="70"/>
                  <a:pt x="131" y="68"/>
                  <a:pt x="130" y="67"/>
                </a:cubicBezTo>
                <a:cubicBezTo>
                  <a:pt x="130" y="66"/>
                  <a:pt x="129" y="66"/>
                  <a:pt x="129" y="66"/>
                </a:cubicBezTo>
                <a:cubicBezTo>
                  <a:pt x="130" y="65"/>
                  <a:pt x="130" y="64"/>
                  <a:pt x="131" y="63"/>
                </a:cubicBezTo>
                <a:cubicBezTo>
                  <a:pt x="134" y="55"/>
                  <a:pt x="139" y="48"/>
                  <a:pt x="143" y="41"/>
                </a:cubicBezTo>
                <a:cubicBezTo>
                  <a:pt x="147" y="35"/>
                  <a:pt x="151" y="29"/>
                  <a:pt x="155" y="24"/>
                </a:cubicBezTo>
                <a:cubicBezTo>
                  <a:pt x="158" y="20"/>
                  <a:pt x="162" y="16"/>
                  <a:pt x="164" y="13"/>
                </a:cubicBezTo>
                <a:cubicBezTo>
                  <a:pt x="165" y="13"/>
                  <a:pt x="166" y="13"/>
                  <a:pt x="167" y="13"/>
                </a:cubicBezTo>
                <a:close/>
                <a:moveTo>
                  <a:pt x="287" y="76"/>
                </a:moveTo>
                <a:cubicBezTo>
                  <a:pt x="297" y="90"/>
                  <a:pt x="304" y="105"/>
                  <a:pt x="308" y="121"/>
                </a:cubicBezTo>
                <a:cubicBezTo>
                  <a:pt x="306" y="120"/>
                  <a:pt x="304" y="119"/>
                  <a:pt x="303" y="117"/>
                </a:cubicBezTo>
                <a:cubicBezTo>
                  <a:pt x="297" y="114"/>
                  <a:pt x="291" y="110"/>
                  <a:pt x="284" y="107"/>
                </a:cubicBezTo>
                <a:cubicBezTo>
                  <a:pt x="277" y="103"/>
                  <a:pt x="269" y="100"/>
                  <a:pt x="261" y="96"/>
                </a:cubicBezTo>
                <a:cubicBezTo>
                  <a:pt x="258" y="95"/>
                  <a:pt x="256" y="94"/>
                  <a:pt x="253" y="93"/>
                </a:cubicBezTo>
                <a:cubicBezTo>
                  <a:pt x="252" y="91"/>
                  <a:pt x="251" y="88"/>
                  <a:pt x="250" y="85"/>
                </a:cubicBezTo>
                <a:cubicBezTo>
                  <a:pt x="248" y="83"/>
                  <a:pt x="245" y="80"/>
                  <a:pt x="242" y="79"/>
                </a:cubicBezTo>
                <a:cubicBezTo>
                  <a:pt x="243" y="77"/>
                  <a:pt x="243" y="75"/>
                  <a:pt x="243" y="73"/>
                </a:cubicBezTo>
                <a:cubicBezTo>
                  <a:pt x="245" y="65"/>
                  <a:pt x="246" y="58"/>
                  <a:pt x="246" y="51"/>
                </a:cubicBezTo>
                <a:cubicBezTo>
                  <a:pt x="246" y="46"/>
                  <a:pt x="246" y="41"/>
                  <a:pt x="246" y="37"/>
                </a:cubicBezTo>
                <a:cubicBezTo>
                  <a:pt x="262" y="47"/>
                  <a:pt x="276" y="60"/>
                  <a:pt x="287" y="76"/>
                </a:cubicBezTo>
                <a:close/>
                <a:moveTo>
                  <a:pt x="308" y="198"/>
                </a:moveTo>
                <a:cubicBezTo>
                  <a:pt x="307" y="198"/>
                  <a:pt x="307" y="198"/>
                  <a:pt x="307" y="199"/>
                </a:cubicBezTo>
                <a:cubicBezTo>
                  <a:pt x="306" y="199"/>
                  <a:pt x="305" y="200"/>
                  <a:pt x="304" y="200"/>
                </a:cubicBezTo>
                <a:cubicBezTo>
                  <a:pt x="304" y="201"/>
                  <a:pt x="303" y="201"/>
                  <a:pt x="302" y="202"/>
                </a:cubicBezTo>
                <a:cubicBezTo>
                  <a:pt x="298" y="204"/>
                  <a:pt x="293" y="207"/>
                  <a:pt x="288" y="209"/>
                </a:cubicBezTo>
                <a:cubicBezTo>
                  <a:pt x="282" y="211"/>
                  <a:pt x="276" y="213"/>
                  <a:pt x="269" y="215"/>
                </a:cubicBezTo>
                <a:cubicBezTo>
                  <a:pt x="261" y="217"/>
                  <a:pt x="253" y="218"/>
                  <a:pt x="245" y="219"/>
                </a:cubicBezTo>
                <a:cubicBezTo>
                  <a:pt x="237" y="220"/>
                  <a:pt x="228" y="221"/>
                  <a:pt x="218" y="221"/>
                </a:cubicBezTo>
                <a:cubicBezTo>
                  <a:pt x="209" y="221"/>
                  <a:pt x="200" y="221"/>
                  <a:pt x="190" y="221"/>
                </a:cubicBezTo>
                <a:cubicBezTo>
                  <a:pt x="188" y="221"/>
                  <a:pt x="186" y="221"/>
                  <a:pt x="184" y="220"/>
                </a:cubicBezTo>
                <a:cubicBezTo>
                  <a:pt x="184" y="218"/>
                  <a:pt x="183" y="215"/>
                  <a:pt x="181" y="213"/>
                </a:cubicBezTo>
                <a:cubicBezTo>
                  <a:pt x="181" y="213"/>
                  <a:pt x="181" y="213"/>
                  <a:pt x="181" y="213"/>
                </a:cubicBezTo>
                <a:cubicBezTo>
                  <a:pt x="187" y="204"/>
                  <a:pt x="194" y="195"/>
                  <a:pt x="199" y="186"/>
                </a:cubicBezTo>
                <a:cubicBezTo>
                  <a:pt x="205" y="176"/>
                  <a:pt x="211" y="167"/>
                  <a:pt x="215" y="157"/>
                </a:cubicBezTo>
                <a:cubicBezTo>
                  <a:pt x="220" y="147"/>
                  <a:pt x="224" y="137"/>
                  <a:pt x="228" y="128"/>
                </a:cubicBezTo>
                <a:cubicBezTo>
                  <a:pt x="229" y="124"/>
                  <a:pt x="231" y="120"/>
                  <a:pt x="232" y="116"/>
                </a:cubicBezTo>
                <a:cubicBezTo>
                  <a:pt x="232" y="116"/>
                  <a:pt x="233" y="117"/>
                  <a:pt x="233" y="117"/>
                </a:cubicBezTo>
                <a:cubicBezTo>
                  <a:pt x="237" y="117"/>
                  <a:pt x="241" y="115"/>
                  <a:pt x="245" y="113"/>
                </a:cubicBezTo>
                <a:cubicBezTo>
                  <a:pt x="248" y="111"/>
                  <a:pt x="250" y="108"/>
                  <a:pt x="252" y="104"/>
                </a:cubicBezTo>
                <a:cubicBezTo>
                  <a:pt x="254" y="105"/>
                  <a:pt x="256" y="105"/>
                  <a:pt x="257" y="106"/>
                </a:cubicBezTo>
                <a:cubicBezTo>
                  <a:pt x="266" y="108"/>
                  <a:pt x="274" y="111"/>
                  <a:pt x="281" y="114"/>
                </a:cubicBezTo>
                <a:cubicBezTo>
                  <a:pt x="288" y="116"/>
                  <a:pt x="295" y="119"/>
                  <a:pt x="300" y="122"/>
                </a:cubicBezTo>
                <a:cubicBezTo>
                  <a:pt x="303" y="123"/>
                  <a:pt x="306" y="125"/>
                  <a:pt x="309" y="126"/>
                </a:cubicBezTo>
                <a:cubicBezTo>
                  <a:pt x="315" y="150"/>
                  <a:pt x="314" y="175"/>
                  <a:pt x="308" y="198"/>
                </a:cubicBezTo>
                <a:close/>
                <a:moveTo>
                  <a:pt x="118" y="282"/>
                </a:moveTo>
                <a:cubicBezTo>
                  <a:pt x="120" y="288"/>
                  <a:pt x="122" y="293"/>
                  <a:pt x="124" y="298"/>
                </a:cubicBezTo>
                <a:cubicBezTo>
                  <a:pt x="124" y="298"/>
                  <a:pt x="125" y="299"/>
                  <a:pt x="125" y="299"/>
                </a:cubicBezTo>
                <a:cubicBezTo>
                  <a:pt x="108" y="294"/>
                  <a:pt x="92" y="286"/>
                  <a:pt x="78" y="276"/>
                </a:cubicBezTo>
                <a:cubicBezTo>
                  <a:pt x="81" y="276"/>
                  <a:pt x="85" y="275"/>
                  <a:pt x="89" y="275"/>
                </a:cubicBezTo>
                <a:cubicBezTo>
                  <a:pt x="96" y="274"/>
                  <a:pt x="104" y="272"/>
                  <a:pt x="112" y="269"/>
                </a:cubicBezTo>
                <a:cubicBezTo>
                  <a:pt x="112" y="268"/>
                  <a:pt x="112" y="268"/>
                  <a:pt x="112" y="268"/>
                </a:cubicBezTo>
                <a:cubicBezTo>
                  <a:pt x="114" y="273"/>
                  <a:pt x="116" y="278"/>
                  <a:pt x="118" y="282"/>
                </a:cubicBezTo>
                <a:close/>
                <a:moveTo>
                  <a:pt x="117" y="257"/>
                </a:moveTo>
                <a:cubicBezTo>
                  <a:pt x="115" y="250"/>
                  <a:pt x="114" y="243"/>
                  <a:pt x="113" y="235"/>
                </a:cubicBezTo>
                <a:cubicBezTo>
                  <a:pt x="112" y="232"/>
                  <a:pt x="112" y="228"/>
                  <a:pt x="111" y="224"/>
                </a:cubicBezTo>
                <a:cubicBezTo>
                  <a:pt x="112" y="224"/>
                  <a:pt x="112" y="224"/>
                  <a:pt x="112" y="223"/>
                </a:cubicBezTo>
                <a:cubicBezTo>
                  <a:pt x="118" y="225"/>
                  <a:pt x="123" y="226"/>
                  <a:pt x="129" y="227"/>
                </a:cubicBezTo>
                <a:cubicBezTo>
                  <a:pt x="135" y="228"/>
                  <a:pt x="142" y="229"/>
                  <a:pt x="149" y="230"/>
                </a:cubicBezTo>
                <a:cubicBezTo>
                  <a:pt x="142" y="237"/>
                  <a:pt x="136" y="243"/>
                  <a:pt x="130" y="248"/>
                </a:cubicBezTo>
                <a:cubicBezTo>
                  <a:pt x="125" y="251"/>
                  <a:pt x="121" y="254"/>
                  <a:pt x="117" y="257"/>
                </a:cubicBezTo>
                <a:close/>
                <a:moveTo>
                  <a:pt x="77" y="202"/>
                </a:moveTo>
                <a:cubicBezTo>
                  <a:pt x="69" y="199"/>
                  <a:pt x="61" y="197"/>
                  <a:pt x="54" y="194"/>
                </a:cubicBezTo>
                <a:cubicBezTo>
                  <a:pt x="47" y="191"/>
                  <a:pt x="41" y="188"/>
                  <a:pt x="36" y="185"/>
                </a:cubicBezTo>
                <a:cubicBezTo>
                  <a:pt x="31" y="182"/>
                  <a:pt x="26" y="179"/>
                  <a:pt x="23" y="176"/>
                </a:cubicBezTo>
                <a:cubicBezTo>
                  <a:pt x="22" y="176"/>
                  <a:pt x="22" y="175"/>
                  <a:pt x="21" y="175"/>
                </a:cubicBezTo>
                <a:cubicBezTo>
                  <a:pt x="19" y="149"/>
                  <a:pt x="23" y="123"/>
                  <a:pt x="33" y="100"/>
                </a:cubicBezTo>
                <a:cubicBezTo>
                  <a:pt x="35" y="99"/>
                  <a:pt x="38" y="97"/>
                  <a:pt x="41" y="96"/>
                </a:cubicBezTo>
                <a:cubicBezTo>
                  <a:pt x="46" y="94"/>
                  <a:pt x="53" y="92"/>
                  <a:pt x="60" y="90"/>
                </a:cubicBezTo>
                <a:cubicBezTo>
                  <a:pt x="68" y="88"/>
                  <a:pt x="76" y="87"/>
                  <a:pt x="85" y="86"/>
                </a:cubicBezTo>
                <a:cubicBezTo>
                  <a:pt x="88" y="86"/>
                  <a:pt x="91" y="85"/>
                  <a:pt x="95" y="85"/>
                </a:cubicBezTo>
                <a:cubicBezTo>
                  <a:pt x="96" y="87"/>
                  <a:pt x="96" y="88"/>
                  <a:pt x="97" y="89"/>
                </a:cubicBezTo>
                <a:cubicBezTo>
                  <a:pt x="99" y="92"/>
                  <a:pt x="102" y="94"/>
                  <a:pt x="105" y="96"/>
                </a:cubicBezTo>
                <a:cubicBezTo>
                  <a:pt x="103" y="102"/>
                  <a:pt x="101" y="108"/>
                  <a:pt x="100" y="114"/>
                </a:cubicBezTo>
                <a:cubicBezTo>
                  <a:pt x="98" y="125"/>
                  <a:pt x="96" y="135"/>
                  <a:pt x="95" y="146"/>
                </a:cubicBezTo>
                <a:cubicBezTo>
                  <a:pt x="94" y="157"/>
                  <a:pt x="94" y="168"/>
                  <a:pt x="95" y="178"/>
                </a:cubicBezTo>
                <a:cubicBezTo>
                  <a:pt x="95" y="181"/>
                  <a:pt x="95" y="185"/>
                  <a:pt x="95" y="188"/>
                </a:cubicBezTo>
                <a:cubicBezTo>
                  <a:pt x="94" y="188"/>
                  <a:pt x="92" y="189"/>
                  <a:pt x="91" y="190"/>
                </a:cubicBezTo>
                <a:cubicBezTo>
                  <a:pt x="86" y="193"/>
                  <a:pt x="83" y="198"/>
                  <a:pt x="82" y="204"/>
                </a:cubicBezTo>
                <a:cubicBezTo>
                  <a:pt x="81" y="203"/>
                  <a:pt x="79" y="202"/>
                  <a:pt x="77" y="202"/>
                </a:cubicBezTo>
                <a:close/>
                <a:moveTo>
                  <a:pt x="141" y="85"/>
                </a:moveTo>
                <a:cubicBezTo>
                  <a:pt x="151" y="86"/>
                  <a:pt x="162" y="86"/>
                  <a:pt x="172" y="88"/>
                </a:cubicBezTo>
                <a:cubicBezTo>
                  <a:pt x="182" y="89"/>
                  <a:pt x="192" y="91"/>
                  <a:pt x="202" y="92"/>
                </a:cubicBezTo>
                <a:cubicBezTo>
                  <a:pt x="206" y="93"/>
                  <a:pt x="210" y="94"/>
                  <a:pt x="214" y="95"/>
                </a:cubicBezTo>
                <a:cubicBezTo>
                  <a:pt x="213" y="99"/>
                  <a:pt x="214" y="104"/>
                  <a:pt x="217" y="108"/>
                </a:cubicBezTo>
                <a:cubicBezTo>
                  <a:pt x="218" y="110"/>
                  <a:pt x="220" y="111"/>
                  <a:pt x="222" y="113"/>
                </a:cubicBezTo>
                <a:cubicBezTo>
                  <a:pt x="220" y="116"/>
                  <a:pt x="219" y="120"/>
                  <a:pt x="217" y="123"/>
                </a:cubicBezTo>
                <a:cubicBezTo>
                  <a:pt x="215" y="128"/>
                  <a:pt x="213" y="132"/>
                  <a:pt x="211" y="137"/>
                </a:cubicBezTo>
                <a:cubicBezTo>
                  <a:pt x="208" y="142"/>
                  <a:pt x="206" y="146"/>
                  <a:pt x="204" y="151"/>
                </a:cubicBezTo>
                <a:cubicBezTo>
                  <a:pt x="199" y="160"/>
                  <a:pt x="194" y="170"/>
                  <a:pt x="188" y="179"/>
                </a:cubicBezTo>
                <a:cubicBezTo>
                  <a:pt x="182" y="188"/>
                  <a:pt x="176" y="197"/>
                  <a:pt x="170" y="205"/>
                </a:cubicBezTo>
                <a:cubicBezTo>
                  <a:pt x="170" y="205"/>
                  <a:pt x="170" y="206"/>
                  <a:pt x="170" y="206"/>
                </a:cubicBezTo>
                <a:cubicBezTo>
                  <a:pt x="169" y="206"/>
                  <a:pt x="168" y="206"/>
                  <a:pt x="167" y="206"/>
                </a:cubicBezTo>
                <a:cubicBezTo>
                  <a:pt x="163" y="206"/>
                  <a:pt x="160" y="207"/>
                  <a:pt x="157" y="209"/>
                </a:cubicBezTo>
                <a:cubicBezTo>
                  <a:pt x="153" y="211"/>
                  <a:pt x="151" y="214"/>
                  <a:pt x="150" y="217"/>
                </a:cubicBezTo>
                <a:cubicBezTo>
                  <a:pt x="144" y="216"/>
                  <a:pt x="137" y="215"/>
                  <a:pt x="131" y="214"/>
                </a:cubicBezTo>
                <a:cubicBezTo>
                  <a:pt x="128" y="214"/>
                  <a:pt x="124" y="213"/>
                  <a:pt x="121" y="213"/>
                </a:cubicBezTo>
                <a:cubicBezTo>
                  <a:pt x="123" y="207"/>
                  <a:pt x="122" y="200"/>
                  <a:pt x="118" y="195"/>
                </a:cubicBezTo>
                <a:cubicBezTo>
                  <a:pt x="116" y="191"/>
                  <a:pt x="112" y="189"/>
                  <a:pt x="108" y="188"/>
                </a:cubicBezTo>
                <a:cubicBezTo>
                  <a:pt x="108" y="184"/>
                  <a:pt x="108" y="181"/>
                  <a:pt x="108" y="178"/>
                </a:cubicBezTo>
                <a:cubicBezTo>
                  <a:pt x="107" y="168"/>
                  <a:pt x="108" y="157"/>
                  <a:pt x="108" y="147"/>
                </a:cubicBezTo>
                <a:cubicBezTo>
                  <a:pt x="109" y="137"/>
                  <a:pt x="111" y="127"/>
                  <a:pt x="113" y="117"/>
                </a:cubicBezTo>
                <a:cubicBezTo>
                  <a:pt x="114" y="110"/>
                  <a:pt x="115" y="104"/>
                  <a:pt x="117" y="98"/>
                </a:cubicBezTo>
                <a:cubicBezTo>
                  <a:pt x="120" y="97"/>
                  <a:pt x="123" y="96"/>
                  <a:pt x="125" y="94"/>
                </a:cubicBezTo>
                <a:cubicBezTo>
                  <a:pt x="128" y="92"/>
                  <a:pt x="131" y="89"/>
                  <a:pt x="132" y="85"/>
                </a:cubicBezTo>
                <a:cubicBezTo>
                  <a:pt x="135" y="85"/>
                  <a:pt x="138" y="85"/>
                  <a:pt x="141" y="85"/>
                </a:cubicBezTo>
                <a:close/>
                <a:moveTo>
                  <a:pt x="227" y="87"/>
                </a:moveTo>
                <a:cubicBezTo>
                  <a:pt x="228" y="87"/>
                  <a:pt x="228" y="86"/>
                  <a:pt x="229" y="86"/>
                </a:cubicBezTo>
                <a:cubicBezTo>
                  <a:pt x="230" y="86"/>
                  <a:pt x="231" y="85"/>
                  <a:pt x="232" y="85"/>
                </a:cubicBezTo>
                <a:cubicBezTo>
                  <a:pt x="232" y="85"/>
                  <a:pt x="233" y="85"/>
                  <a:pt x="233" y="85"/>
                </a:cubicBezTo>
                <a:cubicBezTo>
                  <a:pt x="236" y="85"/>
                  <a:pt x="238" y="86"/>
                  <a:pt x="240" y="88"/>
                </a:cubicBezTo>
                <a:cubicBezTo>
                  <a:pt x="241" y="88"/>
                  <a:pt x="242" y="89"/>
                  <a:pt x="243" y="90"/>
                </a:cubicBezTo>
                <a:cubicBezTo>
                  <a:pt x="243" y="90"/>
                  <a:pt x="243" y="90"/>
                  <a:pt x="243" y="90"/>
                </a:cubicBezTo>
                <a:cubicBezTo>
                  <a:pt x="245" y="94"/>
                  <a:pt x="245" y="98"/>
                  <a:pt x="244" y="102"/>
                </a:cubicBezTo>
                <a:cubicBezTo>
                  <a:pt x="243" y="104"/>
                  <a:pt x="242" y="105"/>
                  <a:pt x="240" y="106"/>
                </a:cubicBezTo>
                <a:cubicBezTo>
                  <a:pt x="238" y="107"/>
                  <a:pt x="237" y="108"/>
                  <a:pt x="235" y="108"/>
                </a:cubicBezTo>
                <a:cubicBezTo>
                  <a:pt x="234" y="108"/>
                  <a:pt x="234" y="108"/>
                  <a:pt x="233" y="108"/>
                </a:cubicBezTo>
                <a:cubicBezTo>
                  <a:pt x="230" y="108"/>
                  <a:pt x="227" y="107"/>
                  <a:pt x="225" y="104"/>
                </a:cubicBezTo>
                <a:cubicBezTo>
                  <a:pt x="224" y="104"/>
                  <a:pt x="224" y="104"/>
                  <a:pt x="224" y="103"/>
                </a:cubicBezTo>
                <a:cubicBezTo>
                  <a:pt x="222" y="101"/>
                  <a:pt x="222" y="99"/>
                  <a:pt x="222" y="97"/>
                </a:cubicBezTo>
                <a:cubicBezTo>
                  <a:pt x="222" y="93"/>
                  <a:pt x="224" y="89"/>
                  <a:pt x="227" y="87"/>
                </a:cubicBezTo>
                <a:close/>
                <a:moveTo>
                  <a:pt x="172" y="231"/>
                </a:moveTo>
                <a:cubicBezTo>
                  <a:pt x="171" y="232"/>
                  <a:pt x="170" y="232"/>
                  <a:pt x="168" y="233"/>
                </a:cubicBezTo>
                <a:cubicBezTo>
                  <a:pt x="168" y="233"/>
                  <a:pt x="167" y="233"/>
                  <a:pt x="167" y="233"/>
                </a:cubicBezTo>
                <a:cubicBezTo>
                  <a:pt x="166" y="233"/>
                  <a:pt x="165" y="233"/>
                  <a:pt x="164" y="232"/>
                </a:cubicBezTo>
                <a:cubicBezTo>
                  <a:pt x="163" y="232"/>
                  <a:pt x="163" y="232"/>
                  <a:pt x="163" y="232"/>
                </a:cubicBezTo>
                <a:cubicBezTo>
                  <a:pt x="162" y="231"/>
                  <a:pt x="160" y="230"/>
                  <a:pt x="159" y="229"/>
                </a:cubicBezTo>
                <a:cubicBezTo>
                  <a:pt x="157" y="226"/>
                  <a:pt x="157" y="223"/>
                  <a:pt x="158" y="221"/>
                </a:cubicBezTo>
                <a:cubicBezTo>
                  <a:pt x="158" y="220"/>
                  <a:pt x="158" y="219"/>
                  <a:pt x="159" y="218"/>
                </a:cubicBezTo>
                <a:cubicBezTo>
                  <a:pt x="159" y="217"/>
                  <a:pt x="160" y="216"/>
                  <a:pt x="161" y="216"/>
                </a:cubicBezTo>
                <a:cubicBezTo>
                  <a:pt x="162" y="215"/>
                  <a:pt x="162" y="215"/>
                  <a:pt x="162" y="215"/>
                </a:cubicBezTo>
                <a:cubicBezTo>
                  <a:pt x="164" y="214"/>
                  <a:pt x="165" y="214"/>
                  <a:pt x="167" y="214"/>
                </a:cubicBezTo>
                <a:cubicBezTo>
                  <a:pt x="170" y="214"/>
                  <a:pt x="173" y="215"/>
                  <a:pt x="174" y="218"/>
                </a:cubicBezTo>
                <a:cubicBezTo>
                  <a:pt x="175" y="218"/>
                  <a:pt x="175" y="219"/>
                  <a:pt x="175" y="219"/>
                </a:cubicBezTo>
                <a:cubicBezTo>
                  <a:pt x="175" y="220"/>
                  <a:pt x="175" y="220"/>
                  <a:pt x="175" y="220"/>
                </a:cubicBezTo>
                <a:cubicBezTo>
                  <a:pt x="177" y="224"/>
                  <a:pt x="176" y="229"/>
                  <a:pt x="172" y="231"/>
                </a:cubicBezTo>
                <a:close/>
                <a:moveTo>
                  <a:pt x="96" y="197"/>
                </a:moveTo>
                <a:cubicBezTo>
                  <a:pt x="96" y="197"/>
                  <a:pt x="96" y="197"/>
                  <a:pt x="96" y="197"/>
                </a:cubicBezTo>
                <a:cubicBezTo>
                  <a:pt x="98" y="196"/>
                  <a:pt x="100" y="195"/>
                  <a:pt x="102" y="195"/>
                </a:cubicBezTo>
                <a:cubicBezTo>
                  <a:pt x="104" y="195"/>
                  <a:pt x="107" y="196"/>
                  <a:pt x="108" y="197"/>
                </a:cubicBezTo>
                <a:cubicBezTo>
                  <a:pt x="110" y="198"/>
                  <a:pt x="111" y="199"/>
                  <a:pt x="112" y="200"/>
                </a:cubicBezTo>
                <a:cubicBezTo>
                  <a:pt x="114" y="203"/>
                  <a:pt x="114" y="207"/>
                  <a:pt x="113" y="211"/>
                </a:cubicBezTo>
                <a:cubicBezTo>
                  <a:pt x="112" y="212"/>
                  <a:pt x="111" y="214"/>
                  <a:pt x="110" y="215"/>
                </a:cubicBezTo>
                <a:cubicBezTo>
                  <a:pt x="110" y="215"/>
                  <a:pt x="109" y="216"/>
                  <a:pt x="109" y="216"/>
                </a:cubicBezTo>
                <a:cubicBezTo>
                  <a:pt x="107" y="217"/>
                  <a:pt x="104" y="218"/>
                  <a:pt x="102" y="218"/>
                </a:cubicBezTo>
                <a:cubicBezTo>
                  <a:pt x="101" y="218"/>
                  <a:pt x="100" y="218"/>
                  <a:pt x="99" y="218"/>
                </a:cubicBezTo>
                <a:cubicBezTo>
                  <a:pt x="97" y="217"/>
                  <a:pt x="94" y="215"/>
                  <a:pt x="93" y="213"/>
                </a:cubicBezTo>
                <a:cubicBezTo>
                  <a:pt x="91" y="211"/>
                  <a:pt x="90" y="208"/>
                  <a:pt x="91" y="206"/>
                </a:cubicBezTo>
                <a:cubicBezTo>
                  <a:pt x="91" y="202"/>
                  <a:pt x="93" y="199"/>
                  <a:pt x="96" y="197"/>
                </a:cubicBezTo>
                <a:close/>
                <a:moveTo>
                  <a:pt x="125" y="76"/>
                </a:moveTo>
                <a:cubicBezTo>
                  <a:pt x="125" y="79"/>
                  <a:pt x="125" y="82"/>
                  <a:pt x="123" y="84"/>
                </a:cubicBezTo>
                <a:cubicBezTo>
                  <a:pt x="123" y="85"/>
                  <a:pt x="122" y="86"/>
                  <a:pt x="121" y="87"/>
                </a:cubicBezTo>
                <a:cubicBezTo>
                  <a:pt x="120" y="87"/>
                  <a:pt x="120" y="87"/>
                  <a:pt x="120" y="88"/>
                </a:cubicBezTo>
                <a:cubicBezTo>
                  <a:pt x="118" y="89"/>
                  <a:pt x="116" y="90"/>
                  <a:pt x="114" y="90"/>
                </a:cubicBezTo>
                <a:cubicBezTo>
                  <a:pt x="112" y="90"/>
                  <a:pt x="109" y="89"/>
                  <a:pt x="108" y="88"/>
                </a:cubicBezTo>
                <a:cubicBezTo>
                  <a:pt x="106" y="87"/>
                  <a:pt x="105" y="86"/>
                  <a:pt x="104" y="85"/>
                </a:cubicBezTo>
                <a:cubicBezTo>
                  <a:pt x="104" y="85"/>
                  <a:pt x="104" y="85"/>
                  <a:pt x="104" y="85"/>
                </a:cubicBezTo>
                <a:cubicBezTo>
                  <a:pt x="102" y="81"/>
                  <a:pt x="101" y="77"/>
                  <a:pt x="103" y="73"/>
                </a:cubicBezTo>
                <a:cubicBezTo>
                  <a:pt x="104" y="71"/>
                  <a:pt x="105" y="70"/>
                  <a:pt x="107" y="69"/>
                </a:cubicBezTo>
                <a:cubicBezTo>
                  <a:pt x="109" y="67"/>
                  <a:pt x="111" y="67"/>
                  <a:pt x="114" y="67"/>
                </a:cubicBezTo>
                <a:cubicBezTo>
                  <a:pt x="115" y="67"/>
                  <a:pt x="116" y="67"/>
                  <a:pt x="117" y="67"/>
                </a:cubicBezTo>
                <a:cubicBezTo>
                  <a:pt x="119" y="68"/>
                  <a:pt x="121" y="69"/>
                  <a:pt x="123" y="72"/>
                </a:cubicBezTo>
                <a:cubicBezTo>
                  <a:pt x="123" y="72"/>
                  <a:pt x="123" y="72"/>
                  <a:pt x="123" y="72"/>
                </a:cubicBezTo>
                <a:cubicBezTo>
                  <a:pt x="124" y="73"/>
                  <a:pt x="125" y="74"/>
                  <a:pt x="125" y="76"/>
                </a:cubicBezTo>
                <a:close/>
                <a:moveTo>
                  <a:pt x="33" y="190"/>
                </a:moveTo>
                <a:cubicBezTo>
                  <a:pt x="38" y="193"/>
                  <a:pt x="44" y="197"/>
                  <a:pt x="51" y="201"/>
                </a:cubicBezTo>
                <a:cubicBezTo>
                  <a:pt x="58" y="205"/>
                  <a:pt x="65" y="208"/>
                  <a:pt x="73" y="211"/>
                </a:cubicBezTo>
                <a:cubicBezTo>
                  <a:pt x="77" y="213"/>
                  <a:pt x="81" y="214"/>
                  <a:pt x="84" y="215"/>
                </a:cubicBezTo>
                <a:cubicBezTo>
                  <a:pt x="85" y="216"/>
                  <a:pt x="85" y="217"/>
                  <a:pt x="86" y="218"/>
                </a:cubicBezTo>
                <a:cubicBezTo>
                  <a:pt x="89" y="223"/>
                  <a:pt x="95" y="226"/>
                  <a:pt x="101" y="226"/>
                </a:cubicBezTo>
                <a:cubicBezTo>
                  <a:pt x="101" y="230"/>
                  <a:pt x="102" y="234"/>
                  <a:pt x="103" y="237"/>
                </a:cubicBezTo>
                <a:cubicBezTo>
                  <a:pt x="105" y="246"/>
                  <a:pt x="107" y="254"/>
                  <a:pt x="110" y="261"/>
                </a:cubicBezTo>
                <a:cubicBezTo>
                  <a:pt x="109" y="261"/>
                  <a:pt x="109" y="261"/>
                  <a:pt x="108" y="262"/>
                </a:cubicBezTo>
                <a:cubicBezTo>
                  <a:pt x="101" y="265"/>
                  <a:pt x="95" y="268"/>
                  <a:pt x="88" y="270"/>
                </a:cubicBezTo>
                <a:cubicBezTo>
                  <a:pt x="83" y="271"/>
                  <a:pt x="78" y="272"/>
                  <a:pt x="74" y="273"/>
                </a:cubicBezTo>
                <a:cubicBezTo>
                  <a:pt x="64" y="264"/>
                  <a:pt x="55" y="254"/>
                  <a:pt x="47" y="243"/>
                </a:cubicBezTo>
                <a:cubicBezTo>
                  <a:pt x="33" y="223"/>
                  <a:pt x="25" y="201"/>
                  <a:pt x="22" y="179"/>
                </a:cubicBezTo>
                <a:cubicBezTo>
                  <a:pt x="25" y="183"/>
                  <a:pt x="28" y="186"/>
                  <a:pt x="33" y="19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p>
        </p:txBody>
      </p:sp>
      <p:grpSp>
        <p:nvGrpSpPr>
          <p:cNvPr id="23" name="组合 22"/>
          <p:cNvGrpSpPr/>
          <p:nvPr/>
        </p:nvGrpSpPr>
        <p:grpSpPr>
          <a:xfrm>
            <a:off x="5176275" y="4121820"/>
            <a:ext cx="321395" cy="356077"/>
            <a:chOff x="5373688" y="815975"/>
            <a:chExt cx="220663" cy="244475"/>
          </a:xfrm>
          <a:solidFill>
            <a:schemeClr val="bg1"/>
          </a:solidFill>
        </p:grpSpPr>
        <p:sp>
          <p:nvSpPr>
            <p:cNvPr id="24" name="Freeform 574"/>
            <p:cNvSpPr>
              <a:spLocks noEditPoints="1"/>
            </p:cNvSpPr>
            <p:nvPr/>
          </p:nvSpPr>
          <p:spPr bwMode="auto">
            <a:xfrm>
              <a:off x="5403851" y="869950"/>
              <a:ext cx="190500" cy="190500"/>
            </a:xfrm>
            <a:custGeom>
              <a:avLst/>
              <a:gdLst>
                <a:gd name="T0" fmla="*/ 65 w 229"/>
                <a:gd name="T1" fmla="*/ 36 h 228"/>
                <a:gd name="T2" fmla="*/ 53 w 229"/>
                <a:gd name="T3" fmla="*/ 46 h 228"/>
                <a:gd name="T4" fmla="*/ 36 w 229"/>
                <a:gd name="T5" fmla="*/ 42 h 228"/>
                <a:gd name="T6" fmla="*/ 10 w 229"/>
                <a:gd name="T7" fmla="*/ 69 h 228"/>
                <a:gd name="T8" fmla="*/ 24 w 229"/>
                <a:gd name="T9" fmla="*/ 94 h 228"/>
                <a:gd name="T10" fmla="*/ 25 w 229"/>
                <a:gd name="T11" fmla="*/ 106 h 228"/>
                <a:gd name="T12" fmla="*/ 21 w 229"/>
                <a:gd name="T13" fmla="*/ 111 h 228"/>
                <a:gd name="T14" fmla="*/ 1 w 229"/>
                <a:gd name="T15" fmla="*/ 130 h 228"/>
                <a:gd name="T16" fmla="*/ 20 w 229"/>
                <a:gd name="T17" fmla="*/ 163 h 228"/>
                <a:gd name="T18" fmla="*/ 36 w 229"/>
                <a:gd name="T19" fmla="*/ 163 h 228"/>
                <a:gd name="T20" fmla="*/ 46 w 229"/>
                <a:gd name="T21" fmla="*/ 175 h 228"/>
                <a:gd name="T22" fmla="*/ 42 w 229"/>
                <a:gd name="T23" fmla="*/ 192 h 228"/>
                <a:gd name="T24" fmla="*/ 69 w 229"/>
                <a:gd name="T25" fmla="*/ 219 h 228"/>
                <a:gd name="T26" fmla="*/ 94 w 229"/>
                <a:gd name="T27" fmla="*/ 204 h 228"/>
                <a:gd name="T28" fmla="*/ 106 w 229"/>
                <a:gd name="T29" fmla="*/ 203 h 228"/>
                <a:gd name="T30" fmla="*/ 111 w 229"/>
                <a:gd name="T31" fmla="*/ 208 h 228"/>
                <a:gd name="T32" fmla="*/ 130 w 229"/>
                <a:gd name="T33" fmla="*/ 227 h 228"/>
                <a:gd name="T34" fmla="*/ 163 w 229"/>
                <a:gd name="T35" fmla="*/ 209 h 228"/>
                <a:gd name="T36" fmla="*/ 164 w 229"/>
                <a:gd name="T37" fmla="*/ 192 h 228"/>
                <a:gd name="T38" fmla="*/ 175 w 229"/>
                <a:gd name="T39" fmla="*/ 182 h 228"/>
                <a:gd name="T40" fmla="*/ 192 w 229"/>
                <a:gd name="T41" fmla="*/ 186 h 228"/>
                <a:gd name="T42" fmla="*/ 219 w 229"/>
                <a:gd name="T43" fmla="*/ 159 h 228"/>
                <a:gd name="T44" fmla="*/ 205 w 229"/>
                <a:gd name="T45" fmla="*/ 135 h 228"/>
                <a:gd name="T46" fmla="*/ 203 w 229"/>
                <a:gd name="T47" fmla="*/ 122 h 228"/>
                <a:gd name="T48" fmla="*/ 208 w 229"/>
                <a:gd name="T49" fmla="*/ 118 h 228"/>
                <a:gd name="T50" fmla="*/ 227 w 229"/>
                <a:gd name="T51" fmla="*/ 98 h 228"/>
                <a:gd name="T52" fmla="*/ 209 w 229"/>
                <a:gd name="T53" fmla="*/ 66 h 228"/>
                <a:gd name="T54" fmla="*/ 193 w 229"/>
                <a:gd name="T55" fmla="*/ 65 h 228"/>
                <a:gd name="T56" fmla="*/ 182 w 229"/>
                <a:gd name="T57" fmla="*/ 53 h 228"/>
                <a:gd name="T58" fmla="*/ 186 w 229"/>
                <a:gd name="T59" fmla="*/ 36 h 228"/>
                <a:gd name="T60" fmla="*/ 160 w 229"/>
                <a:gd name="T61" fmla="*/ 9 h 228"/>
                <a:gd name="T62" fmla="*/ 135 w 229"/>
                <a:gd name="T63" fmla="*/ 24 h 228"/>
                <a:gd name="T64" fmla="*/ 122 w 229"/>
                <a:gd name="T65" fmla="*/ 25 h 228"/>
                <a:gd name="T66" fmla="*/ 118 w 229"/>
                <a:gd name="T67" fmla="*/ 20 h 228"/>
                <a:gd name="T68" fmla="*/ 99 w 229"/>
                <a:gd name="T69" fmla="*/ 1 h 228"/>
                <a:gd name="T70" fmla="*/ 66 w 229"/>
                <a:gd name="T71" fmla="*/ 19 h 228"/>
                <a:gd name="T72" fmla="*/ 114 w 229"/>
                <a:gd name="T73" fmla="*/ 46 h 228"/>
                <a:gd name="T74" fmla="*/ 114 w 229"/>
                <a:gd name="T75" fmla="*/ 178 h 228"/>
                <a:gd name="T76" fmla="*/ 114 w 229"/>
                <a:gd name="T77" fmla="*/ 4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9" h="228">
                  <a:moveTo>
                    <a:pt x="65" y="36"/>
                  </a:moveTo>
                  <a:cubicBezTo>
                    <a:pt x="65" y="36"/>
                    <a:pt x="65" y="36"/>
                    <a:pt x="65" y="36"/>
                  </a:cubicBezTo>
                  <a:cubicBezTo>
                    <a:pt x="65" y="40"/>
                    <a:pt x="62" y="44"/>
                    <a:pt x="57" y="46"/>
                  </a:cubicBezTo>
                  <a:cubicBezTo>
                    <a:pt x="56" y="46"/>
                    <a:pt x="55" y="46"/>
                    <a:pt x="53" y="46"/>
                  </a:cubicBezTo>
                  <a:cubicBezTo>
                    <a:pt x="51" y="45"/>
                    <a:pt x="51" y="45"/>
                    <a:pt x="51" y="45"/>
                  </a:cubicBezTo>
                  <a:cubicBezTo>
                    <a:pt x="36" y="42"/>
                    <a:pt x="36" y="42"/>
                    <a:pt x="36" y="42"/>
                  </a:cubicBezTo>
                  <a:cubicBezTo>
                    <a:pt x="32" y="41"/>
                    <a:pt x="26" y="41"/>
                    <a:pt x="23" y="45"/>
                  </a:cubicBezTo>
                  <a:cubicBezTo>
                    <a:pt x="10" y="69"/>
                    <a:pt x="10" y="69"/>
                    <a:pt x="10" y="69"/>
                  </a:cubicBezTo>
                  <a:cubicBezTo>
                    <a:pt x="7" y="73"/>
                    <a:pt x="9" y="78"/>
                    <a:pt x="13" y="82"/>
                  </a:cubicBezTo>
                  <a:cubicBezTo>
                    <a:pt x="24" y="94"/>
                    <a:pt x="24" y="94"/>
                    <a:pt x="24" y="94"/>
                  </a:cubicBezTo>
                  <a:cubicBezTo>
                    <a:pt x="24" y="94"/>
                    <a:pt x="24" y="94"/>
                    <a:pt x="24" y="94"/>
                  </a:cubicBezTo>
                  <a:cubicBezTo>
                    <a:pt x="27" y="97"/>
                    <a:pt x="28" y="102"/>
                    <a:pt x="25" y="106"/>
                  </a:cubicBezTo>
                  <a:cubicBezTo>
                    <a:pt x="25" y="107"/>
                    <a:pt x="24" y="108"/>
                    <a:pt x="23" y="109"/>
                  </a:cubicBezTo>
                  <a:cubicBezTo>
                    <a:pt x="21" y="111"/>
                    <a:pt x="21" y="111"/>
                    <a:pt x="21" y="111"/>
                  </a:cubicBezTo>
                  <a:cubicBezTo>
                    <a:pt x="8" y="118"/>
                    <a:pt x="8" y="118"/>
                    <a:pt x="8" y="118"/>
                  </a:cubicBezTo>
                  <a:cubicBezTo>
                    <a:pt x="4" y="121"/>
                    <a:pt x="0" y="125"/>
                    <a:pt x="1" y="130"/>
                  </a:cubicBezTo>
                  <a:cubicBezTo>
                    <a:pt x="8" y="156"/>
                    <a:pt x="8" y="156"/>
                    <a:pt x="8" y="156"/>
                  </a:cubicBezTo>
                  <a:cubicBezTo>
                    <a:pt x="10" y="161"/>
                    <a:pt x="14" y="162"/>
                    <a:pt x="20" y="163"/>
                  </a:cubicBezTo>
                  <a:cubicBezTo>
                    <a:pt x="36" y="163"/>
                    <a:pt x="36" y="163"/>
                    <a:pt x="36" y="163"/>
                  </a:cubicBezTo>
                  <a:cubicBezTo>
                    <a:pt x="36" y="163"/>
                    <a:pt x="36" y="163"/>
                    <a:pt x="36" y="163"/>
                  </a:cubicBezTo>
                  <a:cubicBezTo>
                    <a:pt x="41" y="164"/>
                    <a:pt x="45" y="167"/>
                    <a:pt x="46" y="171"/>
                  </a:cubicBezTo>
                  <a:cubicBezTo>
                    <a:pt x="46" y="173"/>
                    <a:pt x="46" y="174"/>
                    <a:pt x="46" y="175"/>
                  </a:cubicBezTo>
                  <a:cubicBezTo>
                    <a:pt x="45" y="178"/>
                    <a:pt x="45" y="178"/>
                    <a:pt x="45" y="178"/>
                  </a:cubicBezTo>
                  <a:cubicBezTo>
                    <a:pt x="42" y="192"/>
                    <a:pt x="42" y="192"/>
                    <a:pt x="42" y="192"/>
                  </a:cubicBezTo>
                  <a:cubicBezTo>
                    <a:pt x="41" y="197"/>
                    <a:pt x="41" y="202"/>
                    <a:pt x="46" y="205"/>
                  </a:cubicBezTo>
                  <a:cubicBezTo>
                    <a:pt x="69" y="219"/>
                    <a:pt x="69" y="219"/>
                    <a:pt x="69" y="219"/>
                  </a:cubicBezTo>
                  <a:cubicBezTo>
                    <a:pt x="73" y="221"/>
                    <a:pt x="78" y="219"/>
                    <a:pt x="82" y="215"/>
                  </a:cubicBezTo>
                  <a:cubicBezTo>
                    <a:pt x="94" y="204"/>
                    <a:pt x="94" y="204"/>
                    <a:pt x="94" y="204"/>
                  </a:cubicBezTo>
                  <a:cubicBezTo>
                    <a:pt x="94" y="204"/>
                    <a:pt x="94" y="204"/>
                    <a:pt x="94" y="204"/>
                  </a:cubicBezTo>
                  <a:cubicBezTo>
                    <a:pt x="97" y="201"/>
                    <a:pt x="102" y="201"/>
                    <a:pt x="106" y="203"/>
                  </a:cubicBezTo>
                  <a:cubicBezTo>
                    <a:pt x="107" y="204"/>
                    <a:pt x="108" y="204"/>
                    <a:pt x="109" y="205"/>
                  </a:cubicBezTo>
                  <a:cubicBezTo>
                    <a:pt x="111" y="208"/>
                    <a:pt x="111" y="208"/>
                    <a:pt x="111" y="208"/>
                  </a:cubicBezTo>
                  <a:cubicBezTo>
                    <a:pt x="119" y="220"/>
                    <a:pt x="119" y="220"/>
                    <a:pt x="119" y="220"/>
                  </a:cubicBezTo>
                  <a:cubicBezTo>
                    <a:pt x="121" y="224"/>
                    <a:pt x="125" y="228"/>
                    <a:pt x="130" y="227"/>
                  </a:cubicBezTo>
                  <a:cubicBezTo>
                    <a:pt x="156" y="220"/>
                    <a:pt x="156" y="220"/>
                    <a:pt x="156" y="220"/>
                  </a:cubicBezTo>
                  <a:cubicBezTo>
                    <a:pt x="161" y="219"/>
                    <a:pt x="163" y="214"/>
                    <a:pt x="163" y="209"/>
                  </a:cubicBezTo>
                  <a:cubicBezTo>
                    <a:pt x="164" y="192"/>
                    <a:pt x="164" y="192"/>
                    <a:pt x="164" y="192"/>
                  </a:cubicBezTo>
                  <a:cubicBezTo>
                    <a:pt x="164" y="192"/>
                    <a:pt x="164" y="192"/>
                    <a:pt x="164" y="192"/>
                  </a:cubicBezTo>
                  <a:cubicBezTo>
                    <a:pt x="164" y="188"/>
                    <a:pt x="167" y="184"/>
                    <a:pt x="172" y="183"/>
                  </a:cubicBezTo>
                  <a:cubicBezTo>
                    <a:pt x="173" y="182"/>
                    <a:pt x="174" y="182"/>
                    <a:pt x="175" y="182"/>
                  </a:cubicBezTo>
                  <a:cubicBezTo>
                    <a:pt x="178" y="183"/>
                    <a:pt x="178" y="183"/>
                    <a:pt x="178" y="183"/>
                  </a:cubicBezTo>
                  <a:cubicBezTo>
                    <a:pt x="192" y="186"/>
                    <a:pt x="192" y="186"/>
                    <a:pt x="192" y="186"/>
                  </a:cubicBezTo>
                  <a:cubicBezTo>
                    <a:pt x="197" y="188"/>
                    <a:pt x="203" y="187"/>
                    <a:pt x="205" y="183"/>
                  </a:cubicBezTo>
                  <a:cubicBezTo>
                    <a:pt x="219" y="159"/>
                    <a:pt x="219" y="159"/>
                    <a:pt x="219" y="159"/>
                  </a:cubicBezTo>
                  <a:cubicBezTo>
                    <a:pt x="222" y="155"/>
                    <a:pt x="219" y="151"/>
                    <a:pt x="216" y="147"/>
                  </a:cubicBezTo>
                  <a:cubicBezTo>
                    <a:pt x="205" y="135"/>
                    <a:pt x="205" y="135"/>
                    <a:pt x="205" y="135"/>
                  </a:cubicBezTo>
                  <a:cubicBezTo>
                    <a:pt x="205" y="135"/>
                    <a:pt x="205" y="135"/>
                    <a:pt x="205" y="135"/>
                  </a:cubicBezTo>
                  <a:cubicBezTo>
                    <a:pt x="201" y="131"/>
                    <a:pt x="201" y="126"/>
                    <a:pt x="203" y="122"/>
                  </a:cubicBezTo>
                  <a:cubicBezTo>
                    <a:pt x="204" y="121"/>
                    <a:pt x="205" y="120"/>
                    <a:pt x="206" y="119"/>
                  </a:cubicBezTo>
                  <a:cubicBezTo>
                    <a:pt x="208" y="118"/>
                    <a:pt x="208" y="118"/>
                    <a:pt x="208" y="118"/>
                  </a:cubicBezTo>
                  <a:cubicBezTo>
                    <a:pt x="221" y="110"/>
                    <a:pt x="221" y="110"/>
                    <a:pt x="221" y="110"/>
                  </a:cubicBezTo>
                  <a:cubicBezTo>
                    <a:pt x="225" y="108"/>
                    <a:pt x="229" y="103"/>
                    <a:pt x="227" y="98"/>
                  </a:cubicBezTo>
                  <a:cubicBezTo>
                    <a:pt x="220" y="72"/>
                    <a:pt x="220" y="72"/>
                    <a:pt x="220" y="72"/>
                  </a:cubicBezTo>
                  <a:cubicBezTo>
                    <a:pt x="219" y="67"/>
                    <a:pt x="214" y="66"/>
                    <a:pt x="209" y="66"/>
                  </a:cubicBezTo>
                  <a:cubicBezTo>
                    <a:pt x="193" y="65"/>
                    <a:pt x="193" y="65"/>
                    <a:pt x="193" y="65"/>
                  </a:cubicBezTo>
                  <a:cubicBezTo>
                    <a:pt x="193" y="65"/>
                    <a:pt x="193" y="65"/>
                    <a:pt x="193" y="65"/>
                  </a:cubicBezTo>
                  <a:cubicBezTo>
                    <a:pt x="188" y="65"/>
                    <a:pt x="184" y="61"/>
                    <a:pt x="183" y="57"/>
                  </a:cubicBezTo>
                  <a:cubicBezTo>
                    <a:pt x="182" y="56"/>
                    <a:pt x="182" y="54"/>
                    <a:pt x="182" y="53"/>
                  </a:cubicBezTo>
                  <a:cubicBezTo>
                    <a:pt x="183" y="50"/>
                    <a:pt x="183" y="50"/>
                    <a:pt x="183" y="50"/>
                  </a:cubicBezTo>
                  <a:cubicBezTo>
                    <a:pt x="186" y="36"/>
                    <a:pt x="186" y="36"/>
                    <a:pt x="186" y="36"/>
                  </a:cubicBezTo>
                  <a:cubicBezTo>
                    <a:pt x="188" y="31"/>
                    <a:pt x="188" y="26"/>
                    <a:pt x="183" y="23"/>
                  </a:cubicBezTo>
                  <a:cubicBezTo>
                    <a:pt x="160" y="9"/>
                    <a:pt x="160" y="9"/>
                    <a:pt x="160" y="9"/>
                  </a:cubicBezTo>
                  <a:cubicBezTo>
                    <a:pt x="155" y="7"/>
                    <a:pt x="151" y="9"/>
                    <a:pt x="147" y="13"/>
                  </a:cubicBezTo>
                  <a:cubicBezTo>
                    <a:pt x="135" y="24"/>
                    <a:pt x="135" y="24"/>
                    <a:pt x="135" y="24"/>
                  </a:cubicBezTo>
                  <a:cubicBezTo>
                    <a:pt x="135" y="24"/>
                    <a:pt x="135" y="24"/>
                    <a:pt x="135" y="24"/>
                  </a:cubicBezTo>
                  <a:cubicBezTo>
                    <a:pt x="131" y="27"/>
                    <a:pt x="126" y="28"/>
                    <a:pt x="122" y="25"/>
                  </a:cubicBezTo>
                  <a:cubicBezTo>
                    <a:pt x="121" y="25"/>
                    <a:pt x="120" y="24"/>
                    <a:pt x="119" y="23"/>
                  </a:cubicBezTo>
                  <a:cubicBezTo>
                    <a:pt x="118" y="20"/>
                    <a:pt x="118" y="20"/>
                    <a:pt x="118" y="20"/>
                  </a:cubicBezTo>
                  <a:cubicBezTo>
                    <a:pt x="110" y="8"/>
                    <a:pt x="110" y="8"/>
                    <a:pt x="110" y="8"/>
                  </a:cubicBezTo>
                  <a:cubicBezTo>
                    <a:pt x="108" y="4"/>
                    <a:pt x="104" y="0"/>
                    <a:pt x="99" y="1"/>
                  </a:cubicBezTo>
                  <a:cubicBezTo>
                    <a:pt x="72" y="8"/>
                    <a:pt x="72" y="8"/>
                    <a:pt x="72" y="8"/>
                  </a:cubicBezTo>
                  <a:cubicBezTo>
                    <a:pt x="67" y="9"/>
                    <a:pt x="66" y="14"/>
                    <a:pt x="66" y="19"/>
                  </a:cubicBezTo>
                  <a:lnTo>
                    <a:pt x="65" y="36"/>
                  </a:lnTo>
                  <a:close/>
                  <a:moveTo>
                    <a:pt x="114" y="46"/>
                  </a:moveTo>
                  <a:cubicBezTo>
                    <a:pt x="151" y="46"/>
                    <a:pt x="180" y="76"/>
                    <a:pt x="180" y="112"/>
                  </a:cubicBezTo>
                  <a:cubicBezTo>
                    <a:pt x="180" y="148"/>
                    <a:pt x="151" y="178"/>
                    <a:pt x="114" y="178"/>
                  </a:cubicBezTo>
                  <a:cubicBezTo>
                    <a:pt x="78" y="178"/>
                    <a:pt x="49" y="148"/>
                    <a:pt x="49" y="112"/>
                  </a:cubicBezTo>
                  <a:cubicBezTo>
                    <a:pt x="49" y="76"/>
                    <a:pt x="78" y="46"/>
                    <a:pt x="11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p>
          </p:txBody>
        </p:sp>
        <p:sp>
          <p:nvSpPr>
            <p:cNvPr id="25" name="Freeform 575"/>
            <p:cNvSpPr>
              <a:spLocks noEditPoints="1"/>
            </p:cNvSpPr>
            <p:nvPr/>
          </p:nvSpPr>
          <p:spPr bwMode="auto">
            <a:xfrm>
              <a:off x="5373688" y="815975"/>
              <a:ext cx="84138" cy="84138"/>
            </a:xfrm>
            <a:custGeom>
              <a:avLst/>
              <a:gdLst>
                <a:gd name="T0" fmla="*/ 19 w 102"/>
                <a:gd name="T1" fmla="*/ 59 h 102"/>
                <a:gd name="T2" fmla="*/ 22 w 102"/>
                <a:gd name="T3" fmla="*/ 62 h 102"/>
                <a:gd name="T4" fmla="*/ 20 w 102"/>
                <a:gd name="T5" fmla="*/ 64 h 102"/>
                <a:gd name="T6" fmla="*/ 13 w 102"/>
                <a:gd name="T7" fmla="*/ 84 h 102"/>
                <a:gd name="T8" fmla="*/ 34 w 102"/>
                <a:gd name="T9" fmla="*/ 80 h 102"/>
                <a:gd name="T10" fmla="*/ 38 w 102"/>
                <a:gd name="T11" fmla="*/ 80 h 102"/>
                <a:gd name="T12" fmla="*/ 39 w 102"/>
                <a:gd name="T13" fmla="*/ 82 h 102"/>
                <a:gd name="T14" fmla="*/ 48 w 102"/>
                <a:gd name="T15" fmla="*/ 102 h 102"/>
                <a:gd name="T16" fmla="*/ 59 w 102"/>
                <a:gd name="T17" fmla="*/ 83 h 102"/>
                <a:gd name="T18" fmla="*/ 62 w 102"/>
                <a:gd name="T19" fmla="*/ 81 h 102"/>
                <a:gd name="T20" fmla="*/ 64 w 102"/>
                <a:gd name="T21" fmla="*/ 82 h 102"/>
                <a:gd name="T22" fmla="*/ 84 w 102"/>
                <a:gd name="T23" fmla="*/ 89 h 102"/>
                <a:gd name="T24" fmla="*/ 80 w 102"/>
                <a:gd name="T25" fmla="*/ 68 h 102"/>
                <a:gd name="T26" fmla="*/ 80 w 102"/>
                <a:gd name="T27" fmla="*/ 64 h 102"/>
                <a:gd name="T28" fmla="*/ 82 w 102"/>
                <a:gd name="T29" fmla="*/ 64 h 102"/>
                <a:gd name="T30" fmla="*/ 102 w 102"/>
                <a:gd name="T31" fmla="*/ 55 h 102"/>
                <a:gd name="T32" fmla="*/ 83 w 102"/>
                <a:gd name="T33" fmla="*/ 43 h 102"/>
                <a:gd name="T34" fmla="*/ 81 w 102"/>
                <a:gd name="T35" fmla="*/ 40 h 102"/>
                <a:gd name="T36" fmla="*/ 82 w 102"/>
                <a:gd name="T37" fmla="*/ 38 h 102"/>
                <a:gd name="T38" fmla="*/ 90 w 102"/>
                <a:gd name="T39" fmla="*/ 18 h 102"/>
                <a:gd name="T40" fmla="*/ 68 w 102"/>
                <a:gd name="T41" fmla="*/ 23 h 102"/>
                <a:gd name="T42" fmla="*/ 64 w 102"/>
                <a:gd name="T43" fmla="*/ 22 h 102"/>
                <a:gd name="T44" fmla="*/ 64 w 102"/>
                <a:gd name="T45" fmla="*/ 20 h 102"/>
                <a:gd name="T46" fmla="*/ 55 w 102"/>
                <a:gd name="T47" fmla="*/ 0 h 102"/>
                <a:gd name="T48" fmla="*/ 43 w 102"/>
                <a:gd name="T49" fmla="*/ 19 h 102"/>
                <a:gd name="T50" fmla="*/ 40 w 102"/>
                <a:gd name="T51" fmla="*/ 22 h 102"/>
                <a:gd name="T52" fmla="*/ 38 w 102"/>
                <a:gd name="T53" fmla="*/ 20 h 102"/>
                <a:gd name="T54" fmla="*/ 18 w 102"/>
                <a:gd name="T55" fmla="*/ 13 h 102"/>
                <a:gd name="T56" fmla="*/ 23 w 102"/>
                <a:gd name="T57" fmla="*/ 34 h 102"/>
                <a:gd name="T58" fmla="*/ 22 w 102"/>
                <a:gd name="T59" fmla="*/ 38 h 102"/>
                <a:gd name="T60" fmla="*/ 20 w 102"/>
                <a:gd name="T61" fmla="*/ 39 h 102"/>
                <a:gd name="T62" fmla="*/ 0 w 102"/>
                <a:gd name="T63" fmla="*/ 47 h 102"/>
                <a:gd name="T64" fmla="*/ 27 w 102"/>
                <a:gd name="T65" fmla="*/ 49 h 102"/>
                <a:gd name="T66" fmla="*/ 75 w 102"/>
                <a:gd name="T67" fmla="*/ 53 h 102"/>
                <a:gd name="T68" fmla="*/ 27 w 102"/>
                <a:gd name="T69" fmla="*/ 4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2" h="102">
                  <a:moveTo>
                    <a:pt x="6" y="54"/>
                  </a:moveTo>
                  <a:cubicBezTo>
                    <a:pt x="19" y="59"/>
                    <a:pt x="19" y="59"/>
                    <a:pt x="19" y="59"/>
                  </a:cubicBezTo>
                  <a:cubicBezTo>
                    <a:pt x="20" y="59"/>
                    <a:pt x="20" y="59"/>
                    <a:pt x="20" y="59"/>
                  </a:cubicBezTo>
                  <a:cubicBezTo>
                    <a:pt x="21" y="60"/>
                    <a:pt x="22" y="61"/>
                    <a:pt x="22" y="62"/>
                  </a:cubicBezTo>
                  <a:cubicBezTo>
                    <a:pt x="22" y="62"/>
                    <a:pt x="21" y="63"/>
                    <a:pt x="21" y="63"/>
                  </a:cubicBezTo>
                  <a:cubicBezTo>
                    <a:pt x="20" y="64"/>
                    <a:pt x="20" y="64"/>
                    <a:pt x="20" y="64"/>
                  </a:cubicBezTo>
                  <a:cubicBezTo>
                    <a:pt x="13" y="75"/>
                    <a:pt x="13" y="75"/>
                    <a:pt x="13" y="75"/>
                  </a:cubicBezTo>
                  <a:cubicBezTo>
                    <a:pt x="11" y="78"/>
                    <a:pt x="10" y="82"/>
                    <a:pt x="13" y="84"/>
                  </a:cubicBezTo>
                  <a:cubicBezTo>
                    <a:pt x="15" y="87"/>
                    <a:pt x="19" y="87"/>
                    <a:pt x="22" y="85"/>
                  </a:cubicBezTo>
                  <a:cubicBezTo>
                    <a:pt x="34" y="80"/>
                    <a:pt x="34" y="80"/>
                    <a:pt x="34" y="80"/>
                  </a:cubicBezTo>
                  <a:cubicBezTo>
                    <a:pt x="35" y="79"/>
                    <a:pt x="35" y="79"/>
                    <a:pt x="35" y="79"/>
                  </a:cubicBezTo>
                  <a:cubicBezTo>
                    <a:pt x="36" y="78"/>
                    <a:pt x="37" y="79"/>
                    <a:pt x="38" y="80"/>
                  </a:cubicBezTo>
                  <a:cubicBezTo>
                    <a:pt x="38" y="80"/>
                    <a:pt x="38" y="80"/>
                    <a:pt x="39" y="81"/>
                  </a:cubicBezTo>
                  <a:cubicBezTo>
                    <a:pt x="39" y="82"/>
                    <a:pt x="39" y="82"/>
                    <a:pt x="39" y="82"/>
                  </a:cubicBezTo>
                  <a:cubicBezTo>
                    <a:pt x="41" y="95"/>
                    <a:pt x="41" y="95"/>
                    <a:pt x="41" y="95"/>
                  </a:cubicBezTo>
                  <a:cubicBezTo>
                    <a:pt x="42" y="98"/>
                    <a:pt x="44" y="102"/>
                    <a:pt x="48" y="102"/>
                  </a:cubicBezTo>
                  <a:cubicBezTo>
                    <a:pt x="51" y="102"/>
                    <a:pt x="54" y="99"/>
                    <a:pt x="55" y="96"/>
                  </a:cubicBezTo>
                  <a:cubicBezTo>
                    <a:pt x="59" y="83"/>
                    <a:pt x="59" y="83"/>
                    <a:pt x="59" y="83"/>
                  </a:cubicBezTo>
                  <a:cubicBezTo>
                    <a:pt x="59" y="82"/>
                    <a:pt x="59" y="82"/>
                    <a:pt x="59" y="82"/>
                  </a:cubicBezTo>
                  <a:cubicBezTo>
                    <a:pt x="60" y="81"/>
                    <a:pt x="61" y="80"/>
                    <a:pt x="62" y="81"/>
                  </a:cubicBezTo>
                  <a:cubicBezTo>
                    <a:pt x="62" y="81"/>
                    <a:pt x="63" y="81"/>
                    <a:pt x="63" y="81"/>
                  </a:cubicBezTo>
                  <a:cubicBezTo>
                    <a:pt x="64" y="82"/>
                    <a:pt x="64" y="82"/>
                    <a:pt x="64" y="82"/>
                  </a:cubicBezTo>
                  <a:cubicBezTo>
                    <a:pt x="75" y="89"/>
                    <a:pt x="75" y="89"/>
                    <a:pt x="75" y="89"/>
                  </a:cubicBezTo>
                  <a:cubicBezTo>
                    <a:pt x="78" y="91"/>
                    <a:pt x="82" y="92"/>
                    <a:pt x="84" y="89"/>
                  </a:cubicBezTo>
                  <a:cubicBezTo>
                    <a:pt x="87" y="87"/>
                    <a:pt x="87" y="84"/>
                    <a:pt x="85" y="80"/>
                  </a:cubicBezTo>
                  <a:cubicBezTo>
                    <a:pt x="80" y="68"/>
                    <a:pt x="80" y="68"/>
                    <a:pt x="80" y="68"/>
                  </a:cubicBezTo>
                  <a:cubicBezTo>
                    <a:pt x="79" y="67"/>
                    <a:pt x="79" y="67"/>
                    <a:pt x="79" y="67"/>
                  </a:cubicBezTo>
                  <a:cubicBezTo>
                    <a:pt x="79" y="66"/>
                    <a:pt x="79" y="65"/>
                    <a:pt x="80" y="64"/>
                  </a:cubicBezTo>
                  <a:cubicBezTo>
                    <a:pt x="80" y="64"/>
                    <a:pt x="80" y="64"/>
                    <a:pt x="81" y="64"/>
                  </a:cubicBezTo>
                  <a:cubicBezTo>
                    <a:pt x="82" y="64"/>
                    <a:pt x="82" y="64"/>
                    <a:pt x="82" y="64"/>
                  </a:cubicBezTo>
                  <a:cubicBezTo>
                    <a:pt x="95" y="61"/>
                    <a:pt x="95" y="61"/>
                    <a:pt x="95" y="61"/>
                  </a:cubicBezTo>
                  <a:cubicBezTo>
                    <a:pt x="98" y="60"/>
                    <a:pt x="102" y="58"/>
                    <a:pt x="102" y="55"/>
                  </a:cubicBezTo>
                  <a:cubicBezTo>
                    <a:pt x="102" y="51"/>
                    <a:pt x="99" y="49"/>
                    <a:pt x="96" y="48"/>
                  </a:cubicBezTo>
                  <a:cubicBezTo>
                    <a:pt x="83" y="43"/>
                    <a:pt x="83" y="43"/>
                    <a:pt x="83" y="43"/>
                  </a:cubicBezTo>
                  <a:cubicBezTo>
                    <a:pt x="82" y="43"/>
                    <a:pt x="82" y="43"/>
                    <a:pt x="82" y="43"/>
                  </a:cubicBezTo>
                  <a:cubicBezTo>
                    <a:pt x="81" y="42"/>
                    <a:pt x="81" y="41"/>
                    <a:pt x="81" y="40"/>
                  </a:cubicBezTo>
                  <a:cubicBezTo>
                    <a:pt x="81" y="40"/>
                    <a:pt x="81" y="39"/>
                    <a:pt x="81" y="39"/>
                  </a:cubicBezTo>
                  <a:cubicBezTo>
                    <a:pt x="82" y="38"/>
                    <a:pt x="82" y="38"/>
                    <a:pt x="82" y="38"/>
                  </a:cubicBezTo>
                  <a:cubicBezTo>
                    <a:pt x="89" y="27"/>
                    <a:pt x="89" y="27"/>
                    <a:pt x="89" y="27"/>
                  </a:cubicBezTo>
                  <a:cubicBezTo>
                    <a:pt x="91" y="24"/>
                    <a:pt x="92" y="20"/>
                    <a:pt x="90" y="18"/>
                  </a:cubicBezTo>
                  <a:cubicBezTo>
                    <a:pt x="87" y="15"/>
                    <a:pt x="84" y="15"/>
                    <a:pt x="80" y="17"/>
                  </a:cubicBezTo>
                  <a:cubicBezTo>
                    <a:pt x="68" y="23"/>
                    <a:pt x="68" y="23"/>
                    <a:pt x="68" y="23"/>
                  </a:cubicBezTo>
                  <a:cubicBezTo>
                    <a:pt x="67" y="23"/>
                    <a:pt x="67" y="23"/>
                    <a:pt x="67" y="23"/>
                  </a:cubicBezTo>
                  <a:cubicBezTo>
                    <a:pt x="66" y="24"/>
                    <a:pt x="65" y="23"/>
                    <a:pt x="64" y="22"/>
                  </a:cubicBezTo>
                  <a:cubicBezTo>
                    <a:pt x="64" y="22"/>
                    <a:pt x="64" y="22"/>
                    <a:pt x="64" y="21"/>
                  </a:cubicBezTo>
                  <a:cubicBezTo>
                    <a:pt x="64" y="20"/>
                    <a:pt x="64" y="20"/>
                    <a:pt x="64" y="20"/>
                  </a:cubicBezTo>
                  <a:cubicBezTo>
                    <a:pt x="61" y="7"/>
                    <a:pt x="61" y="7"/>
                    <a:pt x="61" y="7"/>
                  </a:cubicBezTo>
                  <a:cubicBezTo>
                    <a:pt x="60" y="4"/>
                    <a:pt x="58" y="1"/>
                    <a:pt x="55" y="0"/>
                  </a:cubicBezTo>
                  <a:cubicBezTo>
                    <a:pt x="51" y="0"/>
                    <a:pt x="49" y="3"/>
                    <a:pt x="48" y="6"/>
                  </a:cubicBezTo>
                  <a:cubicBezTo>
                    <a:pt x="43" y="19"/>
                    <a:pt x="43" y="19"/>
                    <a:pt x="43" y="19"/>
                  </a:cubicBezTo>
                  <a:cubicBezTo>
                    <a:pt x="43" y="20"/>
                    <a:pt x="43" y="20"/>
                    <a:pt x="43" y="20"/>
                  </a:cubicBezTo>
                  <a:cubicBezTo>
                    <a:pt x="42" y="21"/>
                    <a:pt x="41" y="22"/>
                    <a:pt x="40" y="22"/>
                  </a:cubicBezTo>
                  <a:cubicBezTo>
                    <a:pt x="40" y="22"/>
                    <a:pt x="39" y="21"/>
                    <a:pt x="39" y="21"/>
                  </a:cubicBezTo>
                  <a:cubicBezTo>
                    <a:pt x="38" y="20"/>
                    <a:pt x="38" y="20"/>
                    <a:pt x="38" y="20"/>
                  </a:cubicBezTo>
                  <a:cubicBezTo>
                    <a:pt x="27" y="13"/>
                    <a:pt x="27" y="13"/>
                    <a:pt x="27" y="13"/>
                  </a:cubicBezTo>
                  <a:cubicBezTo>
                    <a:pt x="24" y="11"/>
                    <a:pt x="21" y="10"/>
                    <a:pt x="18" y="13"/>
                  </a:cubicBezTo>
                  <a:cubicBezTo>
                    <a:pt x="15" y="15"/>
                    <a:pt x="15" y="19"/>
                    <a:pt x="17" y="22"/>
                  </a:cubicBezTo>
                  <a:cubicBezTo>
                    <a:pt x="23" y="34"/>
                    <a:pt x="23" y="34"/>
                    <a:pt x="23" y="34"/>
                  </a:cubicBezTo>
                  <a:cubicBezTo>
                    <a:pt x="23" y="35"/>
                    <a:pt x="23" y="35"/>
                    <a:pt x="23" y="35"/>
                  </a:cubicBezTo>
                  <a:cubicBezTo>
                    <a:pt x="24" y="36"/>
                    <a:pt x="23" y="37"/>
                    <a:pt x="22" y="38"/>
                  </a:cubicBezTo>
                  <a:cubicBezTo>
                    <a:pt x="22" y="38"/>
                    <a:pt x="22" y="38"/>
                    <a:pt x="21" y="39"/>
                  </a:cubicBezTo>
                  <a:cubicBezTo>
                    <a:pt x="20" y="39"/>
                    <a:pt x="20" y="39"/>
                    <a:pt x="20" y="39"/>
                  </a:cubicBezTo>
                  <a:cubicBezTo>
                    <a:pt x="7" y="41"/>
                    <a:pt x="7" y="41"/>
                    <a:pt x="7" y="41"/>
                  </a:cubicBezTo>
                  <a:cubicBezTo>
                    <a:pt x="4" y="42"/>
                    <a:pt x="1" y="44"/>
                    <a:pt x="0" y="47"/>
                  </a:cubicBezTo>
                  <a:cubicBezTo>
                    <a:pt x="0" y="51"/>
                    <a:pt x="3" y="54"/>
                    <a:pt x="6" y="54"/>
                  </a:cubicBezTo>
                  <a:close/>
                  <a:moveTo>
                    <a:pt x="27" y="49"/>
                  </a:moveTo>
                  <a:cubicBezTo>
                    <a:pt x="28" y="36"/>
                    <a:pt x="40" y="26"/>
                    <a:pt x="53" y="27"/>
                  </a:cubicBezTo>
                  <a:cubicBezTo>
                    <a:pt x="66" y="28"/>
                    <a:pt x="76" y="40"/>
                    <a:pt x="75" y="53"/>
                  </a:cubicBezTo>
                  <a:cubicBezTo>
                    <a:pt x="74" y="66"/>
                    <a:pt x="63" y="76"/>
                    <a:pt x="49" y="75"/>
                  </a:cubicBezTo>
                  <a:cubicBezTo>
                    <a:pt x="36" y="74"/>
                    <a:pt x="26" y="62"/>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p>
          </p:txBody>
        </p:sp>
      </p:grpSp>
    </p:spTree>
    <p:extLst>
      <p:ext uri="{BB962C8B-B14F-4D97-AF65-F5344CB8AC3E}">
        <p14:creationId xmlns:p14="http://schemas.microsoft.com/office/powerpoint/2010/main" val="20596848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2"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par>
                          <p:cTn id="51" fill="hold">
                            <p:stCondLst>
                              <p:cond delay="3000"/>
                            </p:stCondLst>
                            <p:childTnLst>
                              <p:par>
                                <p:cTn id="52" presetID="2" presetClass="entr" presetSubtype="8" fill="hold" grpId="0"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 fill="hold"/>
                                        <p:tgtEl>
                                          <p:spTgt spid="7"/>
                                        </p:tgtEl>
                                        <p:attrNameLst>
                                          <p:attrName>ppt_x</p:attrName>
                                        </p:attrNameLst>
                                      </p:cBhvr>
                                      <p:tavLst>
                                        <p:tav tm="0">
                                          <p:val>
                                            <p:strVal val="0-#ppt_w/2"/>
                                          </p:val>
                                        </p:tav>
                                        <p:tav tm="100000">
                                          <p:val>
                                            <p:strVal val="#ppt_x"/>
                                          </p:val>
                                        </p:tav>
                                      </p:tavLst>
                                    </p:anim>
                                    <p:anim calcmode="lin" valueType="num">
                                      <p:cBhvr additive="base">
                                        <p:cTn id="55" dur="500" fill="hold"/>
                                        <p:tgtEl>
                                          <p:spTgt spid="7"/>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fill="hold"/>
                                        <p:tgtEl>
                                          <p:spTgt spid="8"/>
                                        </p:tgtEl>
                                        <p:attrNameLst>
                                          <p:attrName>ppt_x</p:attrName>
                                        </p:attrNameLst>
                                      </p:cBhvr>
                                      <p:tavLst>
                                        <p:tav tm="0">
                                          <p:val>
                                            <p:strVal val="0-#ppt_w/2"/>
                                          </p:val>
                                        </p:tav>
                                        <p:tav tm="100000">
                                          <p:val>
                                            <p:strVal val="#ppt_x"/>
                                          </p:val>
                                        </p:tav>
                                      </p:tavLst>
                                    </p:anim>
                                    <p:anim calcmode="lin" valueType="num">
                                      <p:cBhvr additive="base">
                                        <p:cTn id="59" dur="500" fill="hold"/>
                                        <p:tgtEl>
                                          <p:spTgt spid="8"/>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2" presetClass="entr" presetSubtype="2"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1+#ppt_w/2"/>
                                          </p:val>
                                        </p:tav>
                                        <p:tav tm="100000">
                                          <p:val>
                                            <p:strVal val="#ppt_x"/>
                                          </p:val>
                                        </p:tav>
                                      </p:tavLst>
                                    </p:anim>
                                    <p:anim calcmode="lin" valueType="num">
                                      <p:cBhvr additive="base">
                                        <p:cTn id="64" dur="500" fill="hold"/>
                                        <p:tgtEl>
                                          <p:spTgt spid="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1+#ppt_w/2"/>
                                          </p:val>
                                        </p:tav>
                                        <p:tav tm="100000">
                                          <p:val>
                                            <p:strVal val="#ppt_x"/>
                                          </p:val>
                                        </p:tav>
                                      </p:tavLst>
                                    </p:anim>
                                    <p:anim calcmode="lin" valueType="num">
                                      <p:cBhvr additive="base">
                                        <p:cTn id="68" dur="500" fill="hold"/>
                                        <p:tgtEl>
                                          <p:spTgt spid="10"/>
                                        </p:tgtEl>
                                        <p:attrNameLst>
                                          <p:attrName>ppt_y</p:attrName>
                                        </p:attrNameLst>
                                      </p:cBhvr>
                                      <p:tavLst>
                                        <p:tav tm="0">
                                          <p:val>
                                            <p:strVal val="#ppt_y"/>
                                          </p:val>
                                        </p:tav>
                                        <p:tav tm="100000">
                                          <p:val>
                                            <p:strVal val="#ppt_y"/>
                                          </p:val>
                                        </p:tav>
                                      </p:tavLst>
                                    </p:anim>
                                  </p:childTnLst>
                                </p:cTn>
                              </p:par>
                            </p:childTnLst>
                          </p:cTn>
                        </p:par>
                        <p:par>
                          <p:cTn id="69" fill="hold">
                            <p:stCondLst>
                              <p:cond delay="4000"/>
                            </p:stCondLst>
                            <p:childTnLst>
                              <p:par>
                                <p:cTn id="70" presetID="2" presetClass="entr" presetSubtype="2"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additive="base">
                                        <p:cTn id="76" dur="500" fill="hold"/>
                                        <p:tgtEl>
                                          <p:spTgt spid="12"/>
                                        </p:tgtEl>
                                        <p:attrNameLst>
                                          <p:attrName>ppt_x</p:attrName>
                                        </p:attrNameLst>
                                      </p:cBhvr>
                                      <p:tavLst>
                                        <p:tav tm="0">
                                          <p:val>
                                            <p:strVal val="1+#ppt_w/2"/>
                                          </p:val>
                                        </p:tav>
                                        <p:tav tm="100000">
                                          <p:val>
                                            <p:strVal val="#ppt_x"/>
                                          </p:val>
                                        </p:tav>
                                      </p:tavLst>
                                    </p:anim>
                                    <p:anim calcmode="lin" valueType="num">
                                      <p:cBhvr additive="base">
                                        <p:cTn id="77" dur="500" fill="hold"/>
                                        <p:tgtEl>
                                          <p:spTgt spid="12"/>
                                        </p:tgtEl>
                                        <p:attrNameLst>
                                          <p:attrName>ppt_y</p:attrName>
                                        </p:attrNameLst>
                                      </p:cBhvr>
                                      <p:tavLst>
                                        <p:tav tm="0">
                                          <p:val>
                                            <p:strVal val="#ppt_y"/>
                                          </p:val>
                                        </p:tav>
                                        <p:tav tm="100000">
                                          <p:val>
                                            <p:strVal val="#ppt_y"/>
                                          </p:val>
                                        </p:tav>
                                      </p:tavLst>
                                    </p:anim>
                                  </p:childTnLst>
                                </p:cTn>
                              </p:par>
                            </p:childTnLst>
                          </p:cTn>
                        </p:par>
                        <p:par>
                          <p:cTn id="78" fill="hold">
                            <p:stCondLst>
                              <p:cond delay="4500"/>
                            </p:stCondLst>
                            <p:childTnLst>
                              <p:par>
                                <p:cTn id="79" presetID="2" presetClass="entr" presetSubtype="8"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500" fill="hold"/>
                                        <p:tgtEl>
                                          <p:spTgt spid="13"/>
                                        </p:tgtEl>
                                        <p:attrNameLst>
                                          <p:attrName>ppt_x</p:attrName>
                                        </p:attrNameLst>
                                      </p:cBhvr>
                                      <p:tavLst>
                                        <p:tav tm="0">
                                          <p:val>
                                            <p:strVal val="0-#ppt_w/2"/>
                                          </p:val>
                                        </p:tav>
                                        <p:tav tm="100000">
                                          <p:val>
                                            <p:strVal val="#ppt_x"/>
                                          </p:val>
                                        </p:tav>
                                      </p:tavLst>
                                    </p:anim>
                                    <p:anim calcmode="lin" valueType="num">
                                      <p:cBhvr additive="base">
                                        <p:cTn id="82" dur="500" fill="hold"/>
                                        <p:tgtEl>
                                          <p:spTgt spid="13"/>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fill="hold"/>
                                        <p:tgtEl>
                                          <p:spTgt spid="14"/>
                                        </p:tgtEl>
                                        <p:attrNameLst>
                                          <p:attrName>ppt_x</p:attrName>
                                        </p:attrNameLst>
                                      </p:cBhvr>
                                      <p:tavLst>
                                        <p:tav tm="0">
                                          <p:val>
                                            <p:strVal val="0-#ppt_w/2"/>
                                          </p:val>
                                        </p:tav>
                                        <p:tav tm="100000">
                                          <p:val>
                                            <p:strVal val="#ppt_x"/>
                                          </p:val>
                                        </p:tav>
                                      </p:tavLst>
                                    </p:anim>
                                    <p:anim calcmode="lin" valueType="num">
                                      <p:cBhvr additive="base">
                                        <p:cTn id="8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P spid="15" grpId="0"/>
      <p:bldP spid="16" grpId="0"/>
      <p:bldP spid="18" grpId="0"/>
      <p:bldP spid="19" grpId="0"/>
      <p:bldP spid="20"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8" name="文本框 17"/>
          <p:cNvSpPr txBox="1"/>
          <p:nvPr/>
        </p:nvSpPr>
        <p:spPr>
          <a:xfrm>
            <a:off x="3551896" y="3258368"/>
            <a:ext cx="5088207" cy="923330"/>
          </a:xfrm>
          <a:prstGeom prst="rect">
            <a:avLst/>
          </a:prstGeom>
          <a:noFill/>
        </p:spPr>
        <p:txBody>
          <a:bodyPr wrap="square" rtlCol="0">
            <a:spAutoFit/>
          </a:bodyPr>
          <a:lstStyle/>
          <a:p>
            <a:pPr algn="ctr"/>
            <a:r>
              <a:rPr lang="zh-CN" altLang="en-US" sz="5400" dirty="0">
                <a:latin typeface="方正清刻本悦宋简体" panose="02000000000000000000" pitchFamily="2" charset="-122"/>
                <a:ea typeface="方正清刻本悦宋简体" panose="02000000000000000000" pitchFamily="2" charset="-122"/>
              </a:rPr>
              <a:t>此处添加标题</a:t>
            </a:r>
            <a:r>
              <a:rPr lang="zh-CN" altLang="en-US" sz="5400" dirty="0" smtClean="0">
                <a:latin typeface="方正清刻本悦宋简体" panose="02000000000000000000" pitchFamily="2" charset="-122"/>
                <a:ea typeface="方正清刻本悦宋简体" panose="02000000000000000000" pitchFamily="2" charset="-122"/>
              </a:rPr>
              <a:t> </a:t>
            </a:r>
            <a:endParaRPr lang="en-US" altLang="zh-CN" sz="5400" dirty="0" smtClean="0">
              <a:latin typeface="方正清刻本悦宋简体" panose="02000000000000000000" pitchFamily="2" charset="-122"/>
              <a:ea typeface="方正清刻本悦宋简体" panose="02000000000000000000" pitchFamily="2" charset="-122"/>
            </a:endParaRPr>
          </a:p>
        </p:txBody>
      </p:sp>
      <p:sp>
        <p:nvSpPr>
          <p:cNvPr id="33" name="文本框 32"/>
          <p:cNvSpPr txBox="1"/>
          <p:nvPr/>
        </p:nvSpPr>
        <p:spPr>
          <a:xfrm>
            <a:off x="3551896" y="2488927"/>
            <a:ext cx="5088207" cy="923330"/>
          </a:xfrm>
          <a:prstGeom prst="rect">
            <a:avLst/>
          </a:prstGeom>
          <a:noFill/>
        </p:spPr>
        <p:txBody>
          <a:bodyPr wrap="square" rtlCol="0">
            <a:spAutoFit/>
          </a:bodyPr>
          <a:lstStyle/>
          <a:p>
            <a:pPr algn="ctr"/>
            <a:r>
              <a:rPr lang="en-US" altLang="zh-CN" sz="5400" dirty="0" smtClean="0">
                <a:solidFill>
                  <a:srgbClr val="84B38B"/>
                </a:solidFill>
                <a:latin typeface="方正清刻本悦宋简体" panose="02000000000000000000" pitchFamily="2" charset="-122"/>
                <a:ea typeface="方正清刻本悦宋简体" panose="02000000000000000000" pitchFamily="2" charset="-122"/>
              </a:rPr>
              <a:t>03</a:t>
            </a:r>
            <a:endParaRPr lang="en-US" altLang="zh-CN" sz="5400" dirty="0" smtClean="0">
              <a:solidFill>
                <a:srgbClr val="84B38B"/>
              </a:solidFill>
              <a:latin typeface="方正清刻本悦宋简体" panose="02000000000000000000" pitchFamily="2" charset="-122"/>
              <a:ea typeface="方正清刻本悦宋简体" panose="02000000000000000000" pitchFamily="2" charset="-122"/>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30" y="1436197"/>
            <a:ext cx="2337122" cy="1761971"/>
          </a:xfrm>
          <a:prstGeom prst="rect">
            <a:avLst/>
          </a:prstGeom>
        </p:spPr>
      </p:pic>
    </p:spTree>
    <p:extLst>
      <p:ext uri="{BB962C8B-B14F-4D97-AF65-F5344CB8AC3E}">
        <p14:creationId xmlns:p14="http://schemas.microsoft.com/office/powerpoint/2010/main" val="31000739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500"/>
                            </p:stCondLst>
                            <p:childTnLst>
                              <p:par>
                                <p:cTn id="12" presetID="31" presetClass="entr" presetSubtype="0" fill="hold" grpId="0" nodeType="after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p:cTn id="14" dur="1250" fill="hold"/>
                                        <p:tgtEl>
                                          <p:spTgt spid="33"/>
                                        </p:tgtEl>
                                        <p:attrNameLst>
                                          <p:attrName>ppt_w</p:attrName>
                                        </p:attrNameLst>
                                      </p:cBhvr>
                                      <p:tavLst>
                                        <p:tav tm="0">
                                          <p:val>
                                            <p:fltVal val="0"/>
                                          </p:val>
                                        </p:tav>
                                        <p:tav tm="100000">
                                          <p:val>
                                            <p:strVal val="#ppt_w"/>
                                          </p:val>
                                        </p:tav>
                                      </p:tavLst>
                                    </p:anim>
                                    <p:anim calcmode="lin" valueType="num">
                                      <p:cBhvr>
                                        <p:cTn id="15" dur="1250" fill="hold"/>
                                        <p:tgtEl>
                                          <p:spTgt spid="33"/>
                                        </p:tgtEl>
                                        <p:attrNameLst>
                                          <p:attrName>ppt_h</p:attrName>
                                        </p:attrNameLst>
                                      </p:cBhvr>
                                      <p:tavLst>
                                        <p:tav tm="0">
                                          <p:val>
                                            <p:fltVal val="0"/>
                                          </p:val>
                                        </p:tav>
                                        <p:tav tm="100000">
                                          <p:val>
                                            <p:strVal val="#ppt_h"/>
                                          </p:val>
                                        </p:tav>
                                      </p:tavLst>
                                    </p:anim>
                                    <p:anim calcmode="lin" valueType="num">
                                      <p:cBhvr>
                                        <p:cTn id="16" dur="1250" fill="hold"/>
                                        <p:tgtEl>
                                          <p:spTgt spid="33"/>
                                        </p:tgtEl>
                                        <p:attrNameLst>
                                          <p:attrName>style.rotation</p:attrName>
                                        </p:attrNameLst>
                                      </p:cBhvr>
                                      <p:tavLst>
                                        <p:tav tm="0">
                                          <p:val>
                                            <p:fltVal val="90"/>
                                          </p:val>
                                        </p:tav>
                                        <p:tav tm="100000">
                                          <p:val>
                                            <p:fltVal val="0"/>
                                          </p:val>
                                        </p:tav>
                                      </p:tavLst>
                                    </p:anim>
                                    <p:animEffect transition="in" filter="fade">
                                      <p:cBhvr>
                                        <p:cTn id="17" dur="1250"/>
                                        <p:tgtEl>
                                          <p:spTgt spid="3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sp>
        <p:nvSpPr>
          <p:cNvPr id="3" name="Freeform 10"/>
          <p:cNvSpPr/>
          <p:nvPr/>
        </p:nvSpPr>
        <p:spPr bwMode="auto">
          <a:xfrm>
            <a:off x="2835588" y="2567766"/>
            <a:ext cx="1507568" cy="1727338"/>
          </a:xfrm>
          <a:custGeom>
            <a:avLst/>
            <a:gdLst>
              <a:gd name="T0" fmla="*/ 4132 w 4404"/>
              <a:gd name="T1" fmla="*/ 1961 h 5046"/>
              <a:gd name="T2" fmla="*/ 4102 w 4404"/>
              <a:gd name="T3" fmla="*/ 1702 h 5046"/>
              <a:gd name="T4" fmla="*/ 4041 w 4404"/>
              <a:gd name="T5" fmla="*/ 1453 h 5046"/>
              <a:gd name="T6" fmla="*/ 3951 w 4404"/>
              <a:gd name="T7" fmla="*/ 1218 h 5046"/>
              <a:gd name="T8" fmla="*/ 3834 w 4404"/>
              <a:gd name="T9" fmla="*/ 996 h 5046"/>
              <a:gd name="T10" fmla="*/ 3693 w 4404"/>
              <a:gd name="T11" fmla="*/ 791 h 5046"/>
              <a:gd name="T12" fmla="*/ 3528 w 4404"/>
              <a:gd name="T13" fmla="*/ 606 h 5046"/>
              <a:gd name="T14" fmla="*/ 3343 w 4404"/>
              <a:gd name="T15" fmla="*/ 441 h 5046"/>
              <a:gd name="T16" fmla="*/ 3138 w 4404"/>
              <a:gd name="T17" fmla="*/ 300 h 5046"/>
              <a:gd name="T18" fmla="*/ 2917 w 4404"/>
              <a:gd name="T19" fmla="*/ 183 h 5046"/>
              <a:gd name="T20" fmla="*/ 2681 w 4404"/>
              <a:gd name="T21" fmla="*/ 93 h 5046"/>
              <a:gd name="T22" fmla="*/ 2433 w 4404"/>
              <a:gd name="T23" fmla="*/ 32 h 5046"/>
              <a:gd name="T24" fmla="*/ 2173 w 4404"/>
              <a:gd name="T25" fmla="*/ 2 h 5046"/>
              <a:gd name="T26" fmla="*/ 1961 w 4404"/>
              <a:gd name="T27" fmla="*/ 2 h 5046"/>
              <a:gd name="T28" fmla="*/ 1702 w 4404"/>
              <a:gd name="T29" fmla="*/ 32 h 5046"/>
              <a:gd name="T30" fmla="*/ 1453 w 4404"/>
              <a:gd name="T31" fmla="*/ 93 h 5046"/>
              <a:gd name="T32" fmla="*/ 1217 w 4404"/>
              <a:gd name="T33" fmla="*/ 183 h 5046"/>
              <a:gd name="T34" fmla="*/ 996 w 4404"/>
              <a:gd name="T35" fmla="*/ 300 h 5046"/>
              <a:gd name="T36" fmla="*/ 792 w 4404"/>
              <a:gd name="T37" fmla="*/ 441 h 5046"/>
              <a:gd name="T38" fmla="*/ 606 w 4404"/>
              <a:gd name="T39" fmla="*/ 606 h 5046"/>
              <a:gd name="T40" fmla="*/ 441 w 4404"/>
              <a:gd name="T41" fmla="*/ 791 h 5046"/>
              <a:gd name="T42" fmla="*/ 300 w 4404"/>
              <a:gd name="T43" fmla="*/ 996 h 5046"/>
              <a:gd name="T44" fmla="*/ 183 w 4404"/>
              <a:gd name="T45" fmla="*/ 1218 h 5046"/>
              <a:gd name="T46" fmla="*/ 93 w 4404"/>
              <a:gd name="T47" fmla="*/ 1453 h 5046"/>
              <a:gd name="T48" fmla="*/ 33 w 4404"/>
              <a:gd name="T49" fmla="*/ 1702 h 5046"/>
              <a:gd name="T50" fmla="*/ 3 w 4404"/>
              <a:gd name="T51" fmla="*/ 1961 h 5046"/>
              <a:gd name="T52" fmla="*/ 483 w 4404"/>
              <a:gd name="T53" fmla="*/ 4640 h 5046"/>
              <a:gd name="T54" fmla="*/ 488 w 4404"/>
              <a:gd name="T55" fmla="*/ 1945 h 5046"/>
              <a:gd name="T56" fmla="*/ 515 w 4404"/>
              <a:gd name="T57" fmla="*/ 1748 h 5046"/>
              <a:gd name="T58" fmla="*/ 566 w 4404"/>
              <a:gd name="T59" fmla="*/ 1560 h 5046"/>
              <a:gd name="T60" fmla="*/ 640 w 4404"/>
              <a:gd name="T61" fmla="*/ 1381 h 5046"/>
              <a:gd name="T62" fmla="*/ 733 w 4404"/>
              <a:gd name="T63" fmla="*/ 1214 h 5046"/>
              <a:gd name="T64" fmla="*/ 846 w 4404"/>
              <a:gd name="T65" fmla="*/ 1059 h 5046"/>
              <a:gd name="T66" fmla="*/ 975 w 4404"/>
              <a:gd name="T67" fmla="*/ 921 h 5046"/>
              <a:gd name="T68" fmla="*/ 1120 w 4404"/>
              <a:gd name="T69" fmla="*/ 798 h 5046"/>
              <a:gd name="T70" fmla="*/ 1280 w 4404"/>
              <a:gd name="T71" fmla="*/ 693 h 5046"/>
              <a:gd name="T72" fmla="*/ 1452 w 4404"/>
              <a:gd name="T73" fmla="*/ 607 h 5046"/>
              <a:gd name="T74" fmla="*/ 1635 w 4404"/>
              <a:gd name="T75" fmla="*/ 543 h 5046"/>
              <a:gd name="T76" fmla="*/ 1827 w 4404"/>
              <a:gd name="T77" fmla="*/ 501 h 5046"/>
              <a:gd name="T78" fmla="*/ 2027 w 4404"/>
              <a:gd name="T79" fmla="*/ 483 h 5046"/>
              <a:gd name="T80" fmla="*/ 2189 w 4404"/>
              <a:gd name="T81" fmla="*/ 488 h 5046"/>
              <a:gd name="T82" fmla="*/ 2386 w 4404"/>
              <a:gd name="T83" fmla="*/ 515 h 5046"/>
              <a:gd name="T84" fmla="*/ 2575 w 4404"/>
              <a:gd name="T85" fmla="*/ 566 h 5046"/>
              <a:gd name="T86" fmla="*/ 2753 w 4404"/>
              <a:gd name="T87" fmla="*/ 639 h 5046"/>
              <a:gd name="T88" fmla="*/ 2920 w 4404"/>
              <a:gd name="T89" fmla="*/ 733 h 5046"/>
              <a:gd name="T90" fmla="*/ 3075 w 4404"/>
              <a:gd name="T91" fmla="*/ 845 h 5046"/>
              <a:gd name="T92" fmla="*/ 3213 w 4404"/>
              <a:gd name="T93" fmla="*/ 974 h 5046"/>
              <a:gd name="T94" fmla="*/ 3336 w 4404"/>
              <a:gd name="T95" fmla="*/ 1120 h 5046"/>
              <a:gd name="T96" fmla="*/ 3441 w 4404"/>
              <a:gd name="T97" fmla="*/ 1279 h 5046"/>
              <a:gd name="T98" fmla="*/ 3527 w 4404"/>
              <a:gd name="T99" fmla="*/ 1451 h 5046"/>
              <a:gd name="T100" fmla="*/ 3591 w 4404"/>
              <a:gd name="T101" fmla="*/ 1634 h 5046"/>
              <a:gd name="T102" fmla="*/ 3633 w 4404"/>
              <a:gd name="T103" fmla="*/ 1826 h 5046"/>
              <a:gd name="T104" fmla="*/ 3651 w 4404"/>
              <a:gd name="T105" fmla="*/ 2026 h 5046"/>
              <a:gd name="T106" fmla="*/ 4404 w 4404"/>
              <a:gd name="T107" fmla="*/ 4536 h 5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4" h="5046">
                <a:moveTo>
                  <a:pt x="4134" y="4536"/>
                </a:moveTo>
                <a:lnTo>
                  <a:pt x="4134" y="2067"/>
                </a:lnTo>
                <a:lnTo>
                  <a:pt x="4134" y="2067"/>
                </a:lnTo>
                <a:lnTo>
                  <a:pt x="4134" y="2013"/>
                </a:lnTo>
                <a:lnTo>
                  <a:pt x="4132" y="1961"/>
                </a:lnTo>
                <a:lnTo>
                  <a:pt x="4129" y="1909"/>
                </a:lnTo>
                <a:lnTo>
                  <a:pt x="4124" y="1856"/>
                </a:lnTo>
                <a:lnTo>
                  <a:pt x="4117" y="1804"/>
                </a:lnTo>
                <a:lnTo>
                  <a:pt x="4110" y="1753"/>
                </a:lnTo>
                <a:lnTo>
                  <a:pt x="4102" y="1702"/>
                </a:lnTo>
                <a:lnTo>
                  <a:pt x="4092" y="1651"/>
                </a:lnTo>
                <a:lnTo>
                  <a:pt x="4081" y="1601"/>
                </a:lnTo>
                <a:lnTo>
                  <a:pt x="4069" y="1551"/>
                </a:lnTo>
                <a:lnTo>
                  <a:pt x="4056" y="1502"/>
                </a:lnTo>
                <a:lnTo>
                  <a:pt x="4041" y="1453"/>
                </a:lnTo>
                <a:lnTo>
                  <a:pt x="4025" y="1405"/>
                </a:lnTo>
                <a:lnTo>
                  <a:pt x="4009" y="1357"/>
                </a:lnTo>
                <a:lnTo>
                  <a:pt x="3991" y="1310"/>
                </a:lnTo>
                <a:lnTo>
                  <a:pt x="3972" y="1263"/>
                </a:lnTo>
                <a:lnTo>
                  <a:pt x="3951" y="1218"/>
                </a:lnTo>
                <a:lnTo>
                  <a:pt x="3931" y="1172"/>
                </a:lnTo>
                <a:lnTo>
                  <a:pt x="3908" y="1127"/>
                </a:lnTo>
                <a:lnTo>
                  <a:pt x="3884" y="1082"/>
                </a:lnTo>
                <a:lnTo>
                  <a:pt x="3860" y="1039"/>
                </a:lnTo>
                <a:lnTo>
                  <a:pt x="3834" y="996"/>
                </a:lnTo>
                <a:lnTo>
                  <a:pt x="3808" y="954"/>
                </a:lnTo>
                <a:lnTo>
                  <a:pt x="3781" y="912"/>
                </a:lnTo>
                <a:lnTo>
                  <a:pt x="3752" y="871"/>
                </a:lnTo>
                <a:lnTo>
                  <a:pt x="3723" y="831"/>
                </a:lnTo>
                <a:lnTo>
                  <a:pt x="3693" y="791"/>
                </a:lnTo>
                <a:lnTo>
                  <a:pt x="3661" y="753"/>
                </a:lnTo>
                <a:lnTo>
                  <a:pt x="3630" y="715"/>
                </a:lnTo>
                <a:lnTo>
                  <a:pt x="3597" y="678"/>
                </a:lnTo>
                <a:lnTo>
                  <a:pt x="3562" y="641"/>
                </a:lnTo>
                <a:lnTo>
                  <a:pt x="3528" y="606"/>
                </a:lnTo>
                <a:lnTo>
                  <a:pt x="3493" y="572"/>
                </a:lnTo>
                <a:lnTo>
                  <a:pt x="3457" y="538"/>
                </a:lnTo>
                <a:lnTo>
                  <a:pt x="3419" y="505"/>
                </a:lnTo>
                <a:lnTo>
                  <a:pt x="3382" y="473"/>
                </a:lnTo>
                <a:lnTo>
                  <a:pt x="3343" y="441"/>
                </a:lnTo>
                <a:lnTo>
                  <a:pt x="3303" y="412"/>
                </a:lnTo>
                <a:lnTo>
                  <a:pt x="3263" y="382"/>
                </a:lnTo>
                <a:lnTo>
                  <a:pt x="3223" y="354"/>
                </a:lnTo>
                <a:lnTo>
                  <a:pt x="3181" y="326"/>
                </a:lnTo>
                <a:lnTo>
                  <a:pt x="3138" y="300"/>
                </a:lnTo>
                <a:lnTo>
                  <a:pt x="3095" y="274"/>
                </a:lnTo>
                <a:lnTo>
                  <a:pt x="3052" y="250"/>
                </a:lnTo>
                <a:lnTo>
                  <a:pt x="3008" y="226"/>
                </a:lnTo>
                <a:lnTo>
                  <a:pt x="2962" y="203"/>
                </a:lnTo>
                <a:lnTo>
                  <a:pt x="2917" y="183"/>
                </a:lnTo>
                <a:lnTo>
                  <a:pt x="2871" y="163"/>
                </a:lnTo>
                <a:lnTo>
                  <a:pt x="2825" y="143"/>
                </a:lnTo>
                <a:lnTo>
                  <a:pt x="2777" y="125"/>
                </a:lnTo>
                <a:lnTo>
                  <a:pt x="2729" y="109"/>
                </a:lnTo>
                <a:lnTo>
                  <a:pt x="2681" y="93"/>
                </a:lnTo>
                <a:lnTo>
                  <a:pt x="2633" y="78"/>
                </a:lnTo>
                <a:lnTo>
                  <a:pt x="2584" y="65"/>
                </a:lnTo>
                <a:lnTo>
                  <a:pt x="2534" y="53"/>
                </a:lnTo>
                <a:lnTo>
                  <a:pt x="2484" y="42"/>
                </a:lnTo>
                <a:lnTo>
                  <a:pt x="2433" y="32"/>
                </a:lnTo>
                <a:lnTo>
                  <a:pt x="2381" y="24"/>
                </a:lnTo>
                <a:lnTo>
                  <a:pt x="2330" y="17"/>
                </a:lnTo>
                <a:lnTo>
                  <a:pt x="2278" y="10"/>
                </a:lnTo>
                <a:lnTo>
                  <a:pt x="2226" y="6"/>
                </a:lnTo>
                <a:lnTo>
                  <a:pt x="2173" y="2"/>
                </a:lnTo>
                <a:lnTo>
                  <a:pt x="2120" y="0"/>
                </a:lnTo>
                <a:lnTo>
                  <a:pt x="2068" y="0"/>
                </a:lnTo>
                <a:lnTo>
                  <a:pt x="2068" y="0"/>
                </a:lnTo>
                <a:lnTo>
                  <a:pt x="2014" y="0"/>
                </a:lnTo>
                <a:lnTo>
                  <a:pt x="1961" y="2"/>
                </a:lnTo>
                <a:lnTo>
                  <a:pt x="1909" y="6"/>
                </a:lnTo>
                <a:lnTo>
                  <a:pt x="1856" y="10"/>
                </a:lnTo>
                <a:lnTo>
                  <a:pt x="1804" y="17"/>
                </a:lnTo>
                <a:lnTo>
                  <a:pt x="1753" y="24"/>
                </a:lnTo>
                <a:lnTo>
                  <a:pt x="1702" y="32"/>
                </a:lnTo>
                <a:lnTo>
                  <a:pt x="1652" y="42"/>
                </a:lnTo>
                <a:lnTo>
                  <a:pt x="1600" y="53"/>
                </a:lnTo>
                <a:lnTo>
                  <a:pt x="1552" y="65"/>
                </a:lnTo>
                <a:lnTo>
                  <a:pt x="1502" y="78"/>
                </a:lnTo>
                <a:lnTo>
                  <a:pt x="1453" y="93"/>
                </a:lnTo>
                <a:lnTo>
                  <a:pt x="1405" y="109"/>
                </a:lnTo>
                <a:lnTo>
                  <a:pt x="1357" y="125"/>
                </a:lnTo>
                <a:lnTo>
                  <a:pt x="1309" y="143"/>
                </a:lnTo>
                <a:lnTo>
                  <a:pt x="1263" y="163"/>
                </a:lnTo>
                <a:lnTo>
                  <a:pt x="1217" y="183"/>
                </a:lnTo>
                <a:lnTo>
                  <a:pt x="1172" y="203"/>
                </a:lnTo>
                <a:lnTo>
                  <a:pt x="1126" y="226"/>
                </a:lnTo>
                <a:lnTo>
                  <a:pt x="1083" y="250"/>
                </a:lnTo>
                <a:lnTo>
                  <a:pt x="1039" y="274"/>
                </a:lnTo>
                <a:lnTo>
                  <a:pt x="996" y="300"/>
                </a:lnTo>
                <a:lnTo>
                  <a:pt x="954" y="326"/>
                </a:lnTo>
                <a:lnTo>
                  <a:pt x="913" y="354"/>
                </a:lnTo>
                <a:lnTo>
                  <a:pt x="872" y="382"/>
                </a:lnTo>
                <a:lnTo>
                  <a:pt x="831" y="412"/>
                </a:lnTo>
                <a:lnTo>
                  <a:pt x="792" y="441"/>
                </a:lnTo>
                <a:lnTo>
                  <a:pt x="754" y="473"/>
                </a:lnTo>
                <a:lnTo>
                  <a:pt x="715" y="505"/>
                </a:lnTo>
                <a:lnTo>
                  <a:pt x="679" y="538"/>
                </a:lnTo>
                <a:lnTo>
                  <a:pt x="642" y="572"/>
                </a:lnTo>
                <a:lnTo>
                  <a:pt x="606" y="606"/>
                </a:lnTo>
                <a:lnTo>
                  <a:pt x="572" y="641"/>
                </a:lnTo>
                <a:lnTo>
                  <a:pt x="538" y="678"/>
                </a:lnTo>
                <a:lnTo>
                  <a:pt x="505" y="715"/>
                </a:lnTo>
                <a:lnTo>
                  <a:pt x="473" y="753"/>
                </a:lnTo>
                <a:lnTo>
                  <a:pt x="441" y="791"/>
                </a:lnTo>
                <a:lnTo>
                  <a:pt x="411" y="831"/>
                </a:lnTo>
                <a:lnTo>
                  <a:pt x="382" y="871"/>
                </a:lnTo>
                <a:lnTo>
                  <a:pt x="354" y="912"/>
                </a:lnTo>
                <a:lnTo>
                  <a:pt x="326" y="954"/>
                </a:lnTo>
                <a:lnTo>
                  <a:pt x="300" y="996"/>
                </a:lnTo>
                <a:lnTo>
                  <a:pt x="274" y="1039"/>
                </a:lnTo>
                <a:lnTo>
                  <a:pt x="250" y="1082"/>
                </a:lnTo>
                <a:lnTo>
                  <a:pt x="226" y="1127"/>
                </a:lnTo>
                <a:lnTo>
                  <a:pt x="205" y="1172"/>
                </a:lnTo>
                <a:lnTo>
                  <a:pt x="183" y="1218"/>
                </a:lnTo>
                <a:lnTo>
                  <a:pt x="163" y="1263"/>
                </a:lnTo>
                <a:lnTo>
                  <a:pt x="143" y="1310"/>
                </a:lnTo>
                <a:lnTo>
                  <a:pt x="126" y="1357"/>
                </a:lnTo>
                <a:lnTo>
                  <a:pt x="109" y="1405"/>
                </a:lnTo>
                <a:lnTo>
                  <a:pt x="93" y="1453"/>
                </a:lnTo>
                <a:lnTo>
                  <a:pt x="78" y="1502"/>
                </a:lnTo>
                <a:lnTo>
                  <a:pt x="65" y="1551"/>
                </a:lnTo>
                <a:lnTo>
                  <a:pt x="53" y="1601"/>
                </a:lnTo>
                <a:lnTo>
                  <a:pt x="42" y="1651"/>
                </a:lnTo>
                <a:lnTo>
                  <a:pt x="33" y="1702"/>
                </a:lnTo>
                <a:lnTo>
                  <a:pt x="24" y="1753"/>
                </a:lnTo>
                <a:lnTo>
                  <a:pt x="17" y="1804"/>
                </a:lnTo>
                <a:lnTo>
                  <a:pt x="11" y="1856"/>
                </a:lnTo>
                <a:lnTo>
                  <a:pt x="6" y="1909"/>
                </a:lnTo>
                <a:lnTo>
                  <a:pt x="3" y="1961"/>
                </a:lnTo>
                <a:lnTo>
                  <a:pt x="1" y="2013"/>
                </a:lnTo>
                <a:lnTo>
                  <a:pt x="0" y="2067"/>
                </a:lnTo>
                <a:lnTo>
                  <a:pt x="0" y="4640"/>
                </a:lnTo>
                <a:lnTo>
                  <a:pt x="242" y="4399"/>
                </a:lnTo>
                <a:lnTo>
                  <a:pt x="483" y="4640"/>
                </a:lnTo>
                <a:lnTo>
                  <a:pt x="483" y="2067"/>
                </a:lnTo>
                <a:lnTo>
                  <a:pt x="483" y="2067"/>
                </a:lnTo>
                <a:lnTo>
                  <a:pt x="484" y="2026"/>
                </a:lnTo>
                <a:lnTo>
                  <a:pt x="485" y="1986"/>
                </a:lnTo>
                <a:lnTo>
                  <a:pt x="488" y="1945"/>
                </a:lnTo>
                <a:lnTo>
                  <a:pt x="491" y="1905"/>
                </a:lnTo>
                <a:lnTo>
                  <a:pt x="496" y="1865"/>
                </a:lnTo>
                <a:lnTo>
                  <a:pt x="501" y="1826"/>
                </a:lnTo>
                <a:lnTo>
                  <a:pt x="508" y="1787"/>
                </a:lnTo>
                <a:lnTo>
                  <a:pt x="515" y="1748"/>
                </a:lnTo>
                <a:lnTo>
                  <a:pt x="524" y="1710"/>
                </a:lnTo>
                <a:lnTo>
                  <a:pt x="533" y="1672"/>
                </a:lnTo>
                <a:lnTo>
                  <a:pt x="543" y="1634"/>
                </a:lnTo>
                <a:lnTo>
                  <a:pt x="555" y="1596"/>
                </a:lnTo>
                <a:lnTo>
                  <a:pt x="566" y="1560"/>
                </a:lnTo>
                <a:lnTo>
                  <a:pt x="580" y="1523"/>
                </a:lnTo>
                <a:lnTo>
                  <a:pt x="593" y="1487"/>
                </a:lnTo>
                <a:lnTo>
                  <a:pt x="608" y="1451"/>
                </a:lnTo>
                <a:lnTo>
                  <a:pt x="623" y="1415"/>
                </a:lnTo>
                <a:lnTo>
                  <a:pt x="640" y="1381"/>
                </a:lnTo>
                <a:lnTo>
                  <a:pt x="657" y="1346"/>
                </a:lnTo>
                <a:lnTo>
                  <a:pt x="675" y="1313"/>
                </a:lnTo>
                <a:lnTo>
                  <a:pt x="693" y="1279"/>
                </a:lnTo>
                <a:lnTo>
                  <a:pt x="713" y="1246"/>
                </a:lnTo>
                <a:lnTo>
                  <a:pt x="733" y="1214"/>
                </a:lnTo>
                <a:lnTo>
                  <a:pt x="754" y="1182"/>
                </a:lnTo>
                <a:lnTo>
                  <a:pt x="776" y="1150"/>
                </a:lnTo>
                <a:lnTo>
                  <a:pt x="798" y="1120"/>
                </a:lnTo>
                <a:lnTo>
                  <a:pt x="822" y="1090"/>
                </a:lnTo>
                <a:lnTo>
                  <a:pt x="846" y="1059"/>
                </a:lnTo>
                <a:lnTo>
                  <a:pt x="870" y="1031"/>
                </a:lnTo>
                <a:lnTo>
                  <a:pt x="896" y="1003"/>
                </a:lnTo>
                <a:lnTo>
                  <a:pt x="921" y="974"/>
                </a:lnTo>
                <a:lnTo>
                  <a:pt x="948" y="947"/>
                </a:lnTo>
                <a:lnTo>
                  <a:pt x="975" y="921"/>
                </a:lnTo>
                <a:lnTo>
                  <a:pt x="1003" y="895"/>
                </a:lnTo>
                <a:lnTo>
                  <a:pt x="1031" y="870"/>
                </a:lnTo>
                <a:lnTo>
                  <a:pt x="1061" y="845"/>
                </a:lnTo>
                <a:lnTo>
                  <a:pt x="1090" y="821"/>
                </a:lnTo>
                <a:lnTo>
                  <a:pt x="1120" y="798"/>
                </a:lnTo>
                <a:lnTo>
                  <a:pt x="1150" y="775"/>
                </a:lnTo>
                <a:lnTo>
                  <a:pt x="1182" y="754"/>
                </a:lnTo>
                <a:lnTo>
                  <a:pt x="1214" y="733"/>
                </a:lnTo>
                <a:lnTo>
                  <a:pt x="1247" y="713"/>
                </a:lnTo>
                <a:lnTo>
                  <a:pt x="1280" y="693"/>
                </a:lnTo>
                <a:lnTo>
                  <a:pt x="1313" y="674"/>
                </a:lnTo>
                <a:lnTo>
                  <a:pt x="1347" y="656"/>
                </a:lnTo>
                <a:lnTo>
                  <a:pt x="1381" y="639"/>
                </a:lnTo>
                <a:lnTo>
                  <a:pt x="1416" y="623"/>
                </a:lnTo>
                <a:lnTo>
                  <a:pt x="1452" y="607"/>
                </a:lnTo>
                <a:lnTo>
                  <a:pt x="1487" y="593"/>
                </a:lnTo>
                <a:lnTo>
                  <a:pt x="1523" y="579"/>
                </a:lnTo>
                <a:lnTo>
                  <a:pt x="1560" y="566"/>
                </a:lnTo>
                <a:lnTo>
                  <a:pt x="1597" y="555"/>
                </a:lnTo>
                <a:lnTo>
                  <a:pt x="1635" y="543"/>
                </a:lnTo>
                <a:lnTo>
                  <a:pt x="1672" y="533"/>
                </a:lnTo>
                <a:lnTo>
                  <a:pt x="1710" y="524"/>
                </a:lnTo>
                <a:lnTo>
                  <a:pt x="1748" y="515"/>
                </a:lnTo>
                <a:lnTo>
                  <a:pt x="1787" y="508"/>
                </a:lnTo>
                <a:lnTo>
                  <a:pt x="1827" y="501"/>
                </a:lnTo>
                <a:lnTo>
                  <a:pt x="1865" y="496"/>
                </a:lnTo>
                <a:lnTo>
                  <a:pt x="1905" y="491"/>
                </a:lnTo>
                <a:lnTo>
                  <a:pt x="1946" y="488"/>
                </a:lnTo>
                <a:lnTo>
                  <a:pt x="1986" y="485"/>
                </a:lnTo>
                <a:lnTo>
                  <a:pt x="2027" y="483"/>
                </a:lnTo>
                <a:lnTo>
                  <a:pt x="2068" y="483"/>
                </a:lnTo>
                <a:lnTo>
                  <a:pt x="2068" y="483"/>
                </a:lnTo>
                <a:lnTo>
                  <a:pt x="2109" y="483"/>
                </a:lnTo>
                <a:lnTo>
                  <a:pt x="2148" y="485"/>
                </a:lnTo>
                <a:lnTo>
                  <a:pt x="2189" y="488"/>
                </a:lnTo>
                <a:lnTo>
                  <a:pt x="2229" y="491"/>
                </a:lnTo>
                <a:lnTo>
                  <a:pt x="2269" y="496"/>
                </a:lnTo>
                <a:lnTo>
                  <a:pt x="2309" y="501"/>
                </a:lnTo>
                <a:lnTo>
                  <a:pt x="2347" y="508"/>
                </a:lnTo>
                <a:lnTo>
                  <a:pt x="2386" y="515"/>
                </a:lnTo>
                <a:lnTo>
                  <a:pt x="2425" y="524"/>
                </a:lnTo>
                <a:lnTo>
                  <a:pt x="2462" y="533"/>
                </a:lnTo>
                <a:lnTo>
                  <a:pt x="2501" y="543"/>
                </a:lnTo>
                <a:lnTo>
                  <a:pt x="2538" y="555"/>
                </a:lnTo>
                <a:lnTo>
                  <a:pt x="2575" y="566"/>
                </a:lnTo>
                <a:lnTo>
                  <a:pt x="2611" y="579"/>
                </a:lnTo>
                <a:lnTo>
                  <a:pt x="2647" y="593"/>
                </a:lnTo>
                <a:lnTo>
                  <a:pt x="2684" y="607"/>
                </a:lnTo>
                <a:lnTo>
                  <a:pt x="2719" y="623"/>
                </a:lnTo>
                <a:lnTo>
                  <a:pt x="2753" y="639"/>
                </a:lnTo>
                <a:lnTo>
                  <a:pt x="2788" y="656"/>
                </a:lnTo>
                <a:lnTo>
                  <a:pt x="2821" y="674"/>
                </a:lnTo>
                <a:lnTo>
                  <a:pt x="2855" y="693"/>
                </a:lnTo>
                <a:lnTo>
                  <a:pt x="2888" y="713"/>
                </a:lnTo>
                <a:lnTo>
                  <a:pt x="2920" y="733"/>
                </a:lnTo>
                <a:lnTo>
                  <a:pt x="2952" y="754"/>
                </a:lnTo>
                <a:lnTo>
                  <a:pt x="2984" y="775"/>
                </a:lnTo>
                <a:lnTo>
                  <a:pt x="3015" y="798"/>
                </a:lnTo>
                <a:lnTo>
                  <a:pt x="3044" y="821"/>
                </a:lnTo>
                <a:lnTo>
                  <a:pt x="3075" y="845"/>
                </a:lnTo>
                <a:lnTo>
                  <a:pt x="3103" y="870"/>
                </a:lnTo>
                <a:lnTo>
                  <a:pt x="3132" y="895"/>
                </a:lnTo>
                <a:lnTo>
                  <a:pt x="3160" y="921"/>
                </a:lnTo>
                <a:lnTo>
                  <a:pt x="3187" y="947"/>
                </a:lnTo>
                <a:lnTo>
                  <a:pt x="3213" y="974"/>
                </a:lnTo>
                <a:lnTo>
                  <a:pt x="3240" y="1003"/>
                </a:lnTo>
                <a:lnTo>
                  <a:pt x="3265" y="1031"/>
                </a:lnTo>
                <a:lnTo>
                  <a:pt x="3290" y="1059"/>
                </a:lnTo>
                <a:lnTo>
                  <a:pt x="3313" y="1090"/>
                </a:lnTo>
                <a:lnTo>
                  <a:pt x="3336" y="1120"/>
                </a:lnTo>
                <a:lnTo>
                  <a:pt x="3359" y="1150"/>
                </a:lnTo>
                <a:lnTo>
                  <a:pt x="3381" y="1182"/>
                </a:lnTo>
                <a:lnTo>
                  <a:pt x="3401" y="1214"/>
                </a:lnTo>
                <a:lnTo>
                  <a:pt x="3421" y="1246"/>
                </a:lnTo>
                <a:lnTo>
                  <a:pt x="3441" y="1279"/>
                </a:lnTo>
                <a:lnTo>
                  <a:pt x="3460" y="1313"/>
                </a:lnTo>
                <a:lnTo>
                  <a:pt x="3478" y="1346"/>
                </a:lnTo>
                <a:lnTo>
                  <a:pt x="3495" y="1381"/>
                </a:lnTo>
                <a:lnTo>
                  <a:pt x="3511" y="1415"/>
                </a:lnTo>
                <a:lnTo>
                  <a:pt x="3527" y="1451"/>
                </a:lnTo>
                <a:lnTo>
                  <a:pt x="3541" y="1487"/>
                </a:lnTo>
                <a:lnTo>
                  <a:pt x="3554" y="1523"/>
                </a:lnTo>
                <a:lnTo>
                  <a:pt x="3568" y="1560"/>
                </a:lnTo>
                <a:lnTo>
                  <a:pt x="3579" y="1596"/>
                </a:lnTo>
                <a:lnTo>
                  <a:pt x="3591" y="1634"/>
                </a:lnTo>
                <a:lnTo>
                  <a:pt x="3601" y="1672"/>
                </a:lnTo>
                <a:lnTo>
                  <a:pt x="3610" y="1710"/>
                </a:lnTo>
                <a:lnTo>
                  <a:pt x="3619" y="1748"/>
                </a:lnTo>
                <a:lnTo>
                  <a:pt x="3626" y="1787"/>
                </a:lnTo>
                <a:lnTo>
                  <a:pt x="3633" y="1826"/>
                </a:lnTo>
                <a:lnTo>
                  <a:pt x="3639" y="1865"/>
                </a:lnTo>
                <a:lnTo>
                  <a:pt x="3643" y="1905"/>
                </a:lnTo>
                <a:lnTo>
                  <a:pt x="3647" y="1945"/>
                </a:lnTo>
                <a:lnTo>
                  <a:pt x="3649" y="1986"/>
                </a:lnTo>
                <a:lnTo>
                  <a:pt x="3651" y="2026"/>
                </a:lnTo>
                <a:lnTo>
                  <a:pt x="3651" y="2067"/>
                </a:lnTo>
                <a:lnTo>
                  <a:pt x="3651" y="4536"/>
                </a:lnTo>
                <a:lnTo>
                  <a:pt x="3382" y="4536"/>
                </a:lnTo>
                <a:lnTo>
                  <a:pt x="3893" y="5046"/>
                </a:lnTo>
                <a:lnTo>
                  <a:pt x="4404" y="4536"/>
                </a:lnTo>
                <a:lnTo>
                  <a:pt x="4134" y="4536"/>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4" name="Freeform 11"/>
          <p:cNvSpPr/>
          <p:nvPr/>
        </p:nvSpPr>
        <p:spPr bwMode="auto">
          <a:xfrm>
            <a:off x="4085392" y="4120520"/>
            <a:ext cx="1507568" cy="1727338"/>
          </a:xfrm>
          <a:custGeom>
            <a:avLst/>
            <a:gdLst>
              <a:gd name="T0" fmla="*/ 3651 w 4404"/>
              <a:gd name="T1" fmla="*/ 2979 h 5046"/>
              <a:gd name="T2" fmla="*/ 3639 w 4404"/>
              <a:gd name="T3" fmla="*/ 3181 h 5046"/>
              <a:gd name="T4" fmla="*/ 3601 w 4404"/>
              <a:gd name="T5" fmla="*/ 3374 h 5046"/>
              <a:gd name="T6" fmla="*/ 3541 w 4404"/>
              <a:gd name="T7" fmla="*/ 3559 h 5046"/>
              <a:gd name="T8" fmla="*/ 3460 w 4404"/>
              <a:gd name="T9" fmla="*/ 3733 h 5046"/>
              <a:gd name="T10" fmla="*/ 3359 w 4404"/>
              <a:gd name="T11" fmla="*/ 3896 h 5046"/>
              <a:gd name="T12" fmla="*/ 3240 w 4404"/>
              <a:gd name="T13" fmla="*/ 4043 h 5046"/>
              <a:gd name="T14" fmla="*/ 3103 w 4404"/>
              <a:gd name="T15" fmla="*/ 4176 h 5046"/>
              <a:gd name="T16" fmla="*/ 2952 w 4404"/>
              <a:gd name="T17" fmla="*/ 4292 h 5046"/>
              <a:gd name="T18" fmla="*/ 2788 w 4404"/>
              <a:gd name="T19" fmla="*/ 4390 h 5046"/>
              <a:gd name="T20" fmla="*/ 2611 w 4404"/>
              <a:gd name="T21" fmla="*/ 4466 h 5046"/>
              <a:gd name="T22" fmla="*/ 2425 w 4404"/>
              <a:gd name="T23" fmla="*/ 4522 h 5046"/>
              <a:gd name="T24" fmla="*/ 2229 w 4404"/>
              <a:gd name="T25" fmla="*/ 4555 h 5046"/>
              <a:gd name="T26" fmla="*/ 2068 w 4404"/>
              <a:gd name="T27" fmla="*/ 4563 h 5046"/>
              <a:gd name="T28" fmla="*/ 1865 w 4404"/>
              <a:gd name="T29" fmla="*/ 4550 h 5046"/>
              <a:gd name="T30" fmla="*/ 1672 w 4404"/>
              <a:gd name="T31" fmla="*/ 4513 h 5046"/>
              <a:gd name="T32" fmla="*/ 1487 w 4404"/>
              <a:gd name="T33" fmla="*/ 4453 h 5046"/>
              <a:gd name="T34" fmla="*/ 1313 w 4404"/>
              <a:gd name="T35" fmla="*/ 4372 h 5046"/>
              <a:gd name="T36" fmla="*/ 1152 w 4404"/>
              <a:gd name="T37" fmla="*/ 4271 h 5046"/>
              <a:gd name="T38" fmla="*/ 1003 w 4404"/>
              <a:gd name="T39" fmla="*/ 4151 h 5046"/>
              <a:gd name="T40" fmla="*/ 870 w 4404"/>
              <a:gd name="T41" fmla="*/ 4015 h 5046"/>
              <a:gd name="T42" fmla="*/ 754 w 4404"/>
              <a:gd name="T43" fmla="*/ 3864 h 5046"/>
              <a:gd name="T44" fmla="*/ 657 w 4404"/>
              <a:gd name="T45" fmla="*/ 3699 h 5046"/>
              <a:gd name="T46" fmla="*/ 580 w 4404"/>
              <a:gd name="T47" fmla="*/ 3523 h 5046"/>
              <a:gd name="T48" fmla="*/ 524 w 4404"/>
              <a:gd name="T49" fmla="*/ 3336 h 5046"/>
              <a:gd name="T50" fmla="*/ 491 w 4404"/>
              <a:gd name="T51" fmla="*/ 3141 h 5046"/>
              <a:gd name="T52" fmla="*/ 483 w 4404"/>
              <a:gd name="T53" fmla="*/ 406 h 5046"/>
              <a:gd name="T54" fmla="*/ 1 w 4404"/>
              <a:gd name="T55" fmla="*/ 3032 h 5046"/>
              <a:gd name="T56" fmla="*/ 24 w 4404"/>
              <a:gd name="T57" fmla="*/ 3293 h 5046"/>
              <a:gd name="T58" fmla="*/ 79 w 4404"/>
              <a:gd name="T59" fmla="*/ 3544 h 5046"/>
              <a:gd name="T60" fmla="*/ 163 w 4404"/>
              <a:gd name="T61" fmla="*/ 3783 h 5046"/>
              <a:gd name="T62" fmla="*/ 274 w 4404"/>
              <a:gd name="T63" fmla="*/ 4007 h 5046"/>
              <a:gd name="T64" fmla="*/ 412 w 4404"/>
              <a:gd name="T65" fmla="*/ 4215 h 5046"/>
              <a:gd name="T66" fmla="*/ 572 w 4404"/>
              <a:gd name="T67" fmla="*/ 4405 h 5046"/>
              <a:gd name="T68" fmla="*/ 754 w 4404"/>
              <a:gd name="T69" fmla="*/ 4573 h 5046"/>
              <a:gd name="T70" fmla="*/ 954 w 4404"/>
              <a:gd name="T71" fmla="*/ 4720 h 5046"/>
              <a:gd name="T72" fmla="*/ 1172 w 4404"/>
              <a:gd name="T73" fmla="*/ 4843 h 5046"/>
              <a:gd name="T74" fmla="*/ 1405 w 4404"/>
              <a:gd name="T75" fmla="*/ 4937 h 5046"/>
              <a:gd name="T76" fmla="*/ 1652 w 4404"/>
              <a:gd name="T77" fmla="*/ 5004 h 5046"/>
              <a:gd name="T78" fmla="*/ 1909 w 4404"/>
              <a:gd name="T79" fmla="*/ 5040 h 5046"/>
              <a:gd name="T80" fmla="*/ 2121 w 4404"/>
              <a:gd name="T81" fmla="*/ 5046 h 5046"/>
              <a:gd name="T82" fmla="*/ 2381 w 4404"/>
              <a:gd name="T83" fmla="*/ 5022 h 5046"/>
              <a:gd name="T84" fmla="*/ 2633 w 4404"/>
              <a:gd name="T85" fmla="*/ 4968 h 5046"/>
              <a:gd name="T86" fmla="*/ 2871 w 4404"/>
              <a:gd name="T87" fmla="*/ 4883 h 5046"/>
              <a:gd name="T88" fmla="*/ 3095 w 4404"/>
              <a:gd name="T89" fmla="*/ 4772 h 5046"/>
              <a:gd name="T90" fmla="*/ 3303 w 4404"/>
              <a:gd name="T91" fmla="*/ 4634 h 5046"/>
              <a:gd name="T92" fmla="*/ 3493 w 4404"/>
              <a:gd name="T93" fmla="*/ 4474 h 5046"/>
              <a:gd name="T94" fmla="*/ 3661 w 4404"/>
              <a:gd name="T95" fmla="*/ 4293 h 5046"/>
              <a:gd name="T96" fmla="*/ 3808 w 4404"/>
              <a:gd name="T97" fmla="*/ 4092 h 5046"/>
              <a:gd name="T98" fmla="*/ 3931 w 4404"/>
              <a:gd name="T99" fmla="*/ 3874 h 5046"/>
              <a:gd name="T100" fmla="*/ 4025 w 4404"/>
              <a:gd name="T101" fmla="*/ 3641 h 5046"/>
              <a:gd name="T102" fmla="*/ 4092 w 4404"/>
              <a:gd name="T103" fmla="*/ 3395 h 5046"/>
              <a:gd name="T104" fmla="*/ 4129 w 4404"/>
              <a:gd name="T105" fmla="*/ 3137 h 5046"/>
              <a:gd name="T106" fmla="*/ 4404 w 4404"/>
              <a:gd name="T107" fmla="*/ 510 h 5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4" h="5046">
                <a:moveTo>
                  <a:pt x="3893" y="0"/>
                </a:moveTo>
                <a:lnTo>
                  <a:pt x="3382" y="510"/>
                </a:lnTo>
                <a:lnTo>
                  <a:pt x="3651" y="510"/>
                </a:lnTo>
                <a:lnTo>
                  <a:pt x="3651" y="2979"/>
                </a:lnTo>
                <a:lnTo>
                  <a:pt x="3651" y="2979"/>
                </a:lnTo>
                <a:lnTo>
                  <a:pt x="3651" y="3020"/>
                </a:lnTo>
                <a:lnTo>
                  <a:pt x="3649" y="3060"/>
                </a:lnTo>
                <a:lnTo>
                  <a:pt x="3647" y="3101"/>
                </a:lnTo>
                <a:lnTo>
                  <a:pt x="3643" y="3141"/>
                </a:lnTo>
                <a:lnTo>
                  <a:pt x="3639" y="3181"/>
                </a:lnTo>
                <a:lnTo>
                  <a:pt x="3633" y="3220"/>
                </a:lnTo>
                <a:lnTo>
                  <a:pt x="3626" y="3259"/>
                </a:lnTo>
                <a:lnTo>
                  <a:pt x="3619" y="3298"/>
                </a:lnTo>
                <a:lnTo>
                  <a:pt x="3611" y="3336"/>
                </a:lnTo>
                <a:lnTo>
                  <a:pt x="3601" y="3374"/>
                </a:lnTo>
                <a:lnTo>
                  <a:pt x="3591" y="3412"/>
                </a:lnTo>
                <a:lnTo>
                  <a:pt x="3581" y="3450"/>
                </a:lnTo>
                <a:lnTo>
                  <a:pt x="3568" y="3486"/>
                </a:lnTo>
                <a:lnTo>
                  <a:pt x="3556" y="3523"/>
                </a:lnTo>
                <a:lnTo>
                  <a:pt x="3541" y="3559"/>
                </a:lnTo>
                <a:lnTo>
                  <a:pt x="3527" y="3595"/>
                </a:lnTo>
                <a:lnTo>
                  <a:pt x="3511" y="3631"/>
                </a:lnTo>
                <a:lnTo>
                  <a:pt x="3495" y="3665"/>
                </a:lnTo>
                <a:lnTo>
                  <a:pt x="3478" y="3699"/>
                </a:lnTo>
                <a:lnTo>
                  <a:pt x="3460" y="3733"/>
                </a:lnTo>
                <a:lnTo>
                  <a:pt x="3441" y="3767"/>
                </a:lnTo>
                <a:lnTo>
                  <a:pt x="3422" y="3800"/>
                </a:lnTo>
                <a:lnTo>
                  <a:pt x="3401" y="3832"/>
                </a:lnTo>
                <a:lnTo>
                  <a:pt x="3381" y="3864"/>
                </a:lnTo>
                <a:lnTo>
                  <a:pt x="3359" y="3896"/>
                </a:lnTo>
                <a:lnTo>
                  <a:pt x="3336" y="3926"/>
                </a:lnTo>
                <a:lnTo>
                  <a:pt x="3314" y="3956"/>
                </a:lnTo>
                <a:lnTo>
                  <a:pt x="3290" y="3987"/>
                </a:lnTo>
                <a:lnTo>
                  <a:pt x="3265" y="4015"/>
                </a:lnTo>
                <a:lnTo>
                  <a:pt x="3240" y="4043"/>
                </a:lnTo>
                <a:lnTo>
                  <a:pt x="3214" y="4072"/>
                </a:lnTo>
                <a:lnTo>
                  <a:pt x="3187" y="4099"/>
                </a:lnTo>
                <a:lnTo>
                  <a:pt x="3160" y="4125"/>
                </a:lnTo>
                <a:lnTo>
                  <a:pt x="3132" y="4151"/>
                </a:lnTo>
                <a:lnTo>
                  <a:pt x="3103" y="4176"/>
                </a:lnTo>
                <a:lnTo>
                  <a:pt x="3075" y="4201"/>
                </a:lnTo>
                <a:lnTo>
                  <a:pt x="3045" y="4225"/>
                </a:lnTo>
                <a:lnTo>
                  <a:pt x="3015" y="4248"/>
                </a:lnTo>
                <a:lnTo>
                  <a:pt x="2984" y="4271"/>
                </a:lnTo>
                <a:lnTo>
                  <a:pt x="2952" y="4292"/>
                </a:lnTo>
                <a:lnTo>
                  <a:pt x="2920" y="4313"/>
                </a:lnTo>
                <a:lnTo>
                  <a:pt x="2888" y="4333"/>
                </a:lnTo>
                <a:lnTo>
                  <a:pt x="2856" y="4353"/>
                </a:lnTo>
                <a:lnTo>
                  <a:pt x="2821" y="4372"/>
                </a:lnTo>
                <a:lnTo>
                  <a:pt x="2788" y="4390"/>
                </a:lnTo>
                <a:lnTo>
                  <a:pt x="2753" y="4407"/>
                </a:lnTo>
                <a:lnTo>
                  <a:pt x="2719" y="4423"/>
                </a:lnTo>
                <a:lnTo>
                  <a:pt x="2684" y="4439"/>
                </a:lnTo>
                <a:lnTo>
                  <a:pt x="2647" y="4453"/>
                </a:lnTo>
                <a:lnTo>
                  <a:pt x="2611" y="4466"/>
                </a:lnTo>
                <a:lnTo>
                  <a:pt x="2575" y="4480"/>
                </a:lnTo>
                <a:lnTo>
                  <a:pt x="2538" y="4491"/>
                </a:lnTo>
                <a:lnTo>
                  <a:pt x="2501" y="4503"/>
                </a:lnTo>
                <a:lnTo>
                  <a:pt x="2463" y="4513"/>
                </a:lnTo>
                <a:lnTo>
                  <a:pt x="2425" y="4522"/>
                </a:lnTo>
                <a:lnTo>
                  <a:pt x="2386" y="4531"/>
                </a:lnTo>
                <a:lnTo>
                  <a:pt x="2347" y="4538"/>
                </a:lnTo>
                <a:lnTo>
                  <a:pt x="2309" y="4545"/>
                </a:lnTo>
                <a:lnTo>
                  <a:pt x="2269" y="4550"/>
                </a:lnTo>
                <a:lnTo>
                  <a:pt x="2229" y="4555"/>
                </a:lnTo>
                <a:lnTo>
                  <a:pt x="2189" y="4558"/>
                </a:lnTo>
                <a:lnTo>
                  <a:pt x="2148" y="4561"/>
                </a:lnTo>
                <a:lnTo>
                  <a:pt x="2109" y="4563"/>
                </a:lnTo>
                <a:lnTo>
                  <a:pt x="2068" y="4563"/>
                </a:lnTo>
                <a:lnTo>
                  <a:pt x="2068" y="4563"/>
                </a:lnTo>
                <a:lnTo>
                  <a:pt x="2027" y="4563"/>
                </a:lnTo>
                <a:lnTo>
                  <a:pt x="1986" y="4561"/>
                </a:lnTo>
                <a:lnTo>
                  <a:pt x="1946" y="4558"/>
                </a:lnTo>
                <a:lnTo>
                  <a:pt x="1905" y="4555"/>
                </a:lnTo>
                <a:lnTo>
                  <a:pt x="1865" y="4550"/>
                </a:lnTo>
                <a:lnTo>
                  <a:pt x="1827" y="4545"/>
                </a:lnTo>
                <a:lnTo>
                  <a:pt x="1787" y="4538"/>
                </a:lnTo>
                <a:lnTo>
                  <a:pt x="1748" y="4531"/>
                </a:lnTo>
                <a:lnTo>
                  <a:pt x="1710" y="4522"/>
                </a:lnTo>
                <a:lnTo>
                  <a:pt x="1672" y="4513"/>
                </a:lnTo>
                <a:lnTo>
                  <a:pt x="1635" y="4503"/>
                </a:lnTo>
                <a:lnTo>
                  <a:pt x="1597" y="4491"/>
                </a:lnTo>
                <a:lnTo>
                  <a:pt x="1560" y="4480"/>
                </a:lnTo>
                <a:lnTo>
                  <a:pt x="1523" y="4466"/>
                </a:lnTo>
                <a:lnTo>
                  <a:pt x="1487" y="4453"/>
                </a:lnTo>
                <a:lnTo>
                  <a:pt x="1452" y="4439"/>
                </a:lnTo>
                <a:lnTo>
                  <a:pt x="1416" y="4423"/>
                </a:lnTo>
                <a:lnTo>
                  <a:pt x="1381" y="4407"/>
                </a:lnTo>
                <a:lnTo>
                  <a:pt x="1347" y="4390"/>
                </a:lnTo>
                <a:lnTo>
                  <a:pt x="1313" y="4372"/>
                </a:lnTo>
                <a:lnTo>
                  <a:pt x="1280" y="4353"/>
                </a:lnTo>
                <a:lnTo>
                  <a:pt x="1247" y="4333"/>
                </a:lnTo>
                <a:lnTo>
                  <a:pt x="1214" y="4313"/>
                </a:lnTo>
                <a:lnTo>
                  <a:pt x="1182" y="4292"/>
                </a:lnTo>
                <a:lnTo>
                  <a:pt x="1152" y="4271"/>
                </a:lnTo>
                <a:lnTo>
                  <a:pt x="1120" y="4248"/>
                </a:lnTo>
                <a:lnTo>
                  <a:pt x="1090" y="4225"/>
                </a:lnTo>
                <a:lnTo>
                  <a:pt x="1061" y="4201"/>
                </a:lnTo>
                <a:lnTo>
                  <a:pt x="1031" y="4176"/>
                </a:lnTo>
                <a:lnTo>
                  <a:pt x="1003" y="4151"/>
                </a:lnTo>
                <a:lnTo>
                  <a:pt x="975" y="4125"/>
                </a:lnTo>
                <a:lnTo>
                  <a:pt x="948" y="4099"/>
                </a:lnTo>
                <a:lnTo>
                  <a:pt x="921" y="4072"/>
                </a:lnTo>
                <a:lnTo>
                  <a:pt x="896" y="4043"/>
                </a:lnTo>
                <a:lnTo>
                  <a:pt x="870" y="4015"/>
                </a:lnTo>
                <a:lnTo>
                  <a:pt x="846" y="3987"/>
                </a:lnTo>
                <a:lnTo>
                  <a:pt x="822" y="3956"/>
                </a:lnTo>
                <a:lnTo>
                  <a:pt x="798" y="3926"/>
                </a:lnTo>
                <a:lnTo>
                  <a:pt x="776" y="3896"/>
                </a:lnTo>
                <a:lnTo>
                  <a:pt x="754" y="3864"/>
                </a:lnTo>
                <a:lnTo>
                  <a:pt x="733" y="3832"/>
                </a:lnTo>
                <a:lnTo>
                  <a:pt x="713" y="3800"/>
                </a:lnTo>
                <a:lnTo>
                  <a:pt x="693" y="3767"/>
                </a:lnTo>
                <a:lnTo>
                  <a:pt x="675" y="3733"/>
                </a:lnTo>
                <a:lnTo>
                  <a:pt x="657" y="3699"/>
                </a:lnTo>
                <a:lnTo>
                  <a:pt x="640" y="3665"/>
                </a:lnTo>
                <a:lnTo>
                  <a:pt x="623" y="3631"/>
                </a:lnTo>
                <a:lnTo>
                  <a:pt x="608" y="3595"/>
                </a:lnTo>
                <a:lnTo>
                  <a:pt x="593" y="3559"/>
                </a:lnTo>
                <a:lnTo>
                  <a:pt x="580" y="3523"/>
                </a:lnTo>
                <a:lnTo>
                  <a:pt x="566" y="3486"/>
                </a:lnTo>
                <a:lnTo>
                  <a:pt x="555" y="3450"/>
                </a:lnTo>
                <a:lnTo>
                  <a:pt x="543" y="3412"/>
                </a:lnTo>
                <a:lnTo>
                  <a:pt x="533" y="3374"/>
                </a:lnTo>
                <a:lnTo>
                  <a:pt x="524" y="3336"/>
                </a:lnTo>
                <a:lnTo>
                  <a:pt x="515" y="3298"/>
                </a:lnTo>
                <a:lnTo>
                  <a:pt x="508" y="3259"/>
                </a:lnTo>
                <a:lnTo>
                  <a:pt x="501" y="3220"/>
                </a:lnTo>
                <a:lnTo>
                  <a:pt x="496" y="3181"/>
                </a:lnTo>
                <a:lnTo>
                  <a:pt x="491" y="3141"/>
                </a:lnTo>
                <a:lnTo>
                  <a:pt x="488" y="3101"/>
                </a:lnTo>
                <a:lnTo>
                  <a:pt x="485" y="3060"/>
                </a:lnTo>
                <a:lnTo>
                  <a:pt x="484" y="3020"/>
                </a:lnTo>
                <a:lnTo>
                  <a:pt x="483" y="2979"/>
                </a:lnTo>
                <a:lnTo>
                  <a:pt x="483" y="406"/>
                </a:lnTo>
                <a:lnTo>
                  <a:pt x="242" y="647"/>
                </a:lnTo>
                <a:lnTo>
                  <a:pt x="0" y="406"/>
                </a:lnTo>
                <a:lnTo>
                  <a:pt x="0" y="2979"/>
                </a:lnTo>
                <a:lnTo>
                  <a:pt x="0" y="2979"/>
                </a:lnTo>
                <a:lnTo>
                  <a:pt x="1" y="3032"/>
                </a:lnTo>
                <a:lnTo>
                  <a:pt x="4" y="3085"/>
                </a:lnTo>
                <a:lnTo>
                  <a:pt x="7" y="3137"/>
                </a:lnTo>
                <a:lnTo>
                  <a:pt x="11" y="3190"/>
                </a:lnTo>
                <a:lnTo>
                  <a:pt x="17" y="3242"/>
                </a:lnTo>
                <a:lnTo>
                  <a:pt x="24" y="3293"/>
                </a:lnTo>
                <a:lnTo>
                  <a:pt x="33" y="3344"/>
                </a:lnTo>
                <a:lnTo>
                  <a:pt x="42" y="3395"/>
                </a:lnTo>
                <a:lnTo>
                  <a:pt x="54" y="3445"/>
                </a:lnTo>
                <a:lnTo>
                  <a:pt x="66" y="3495"/>
                </a:lnTo>
                <a:lnTo>
                  <a:pt x="79" y="3544"/>
                </a:lnTo>
                <a:lnTo>
                  <a:pt x="93" y="3593"/>
                </a:lnTo>
                <a:lnTo>
                  <a:pt x="109" y="3641"/>
                </a:lnTo>
                <a:lnTo>
                  <a:pt x="126" y="3689"/>
                </a:lnTo>
                <a:lnTo>
                  <a:pt x="144" y="3736"/>
                </a:lnTo>
                <a:lnTo>
                  <a:pt x="163" y="3783"/>
                </a:lnTo>
                <a:lnTo>
                  <a:pt x="183" y="3828"/>
                </a:lnTo>
                <a:lnTo>
                  <a:pt x="205" y="3874"/>
                </a:lnTo>
                <a:lnTo>
                  <a:pt x="226" y="3919"/>
                </a:lnTo>
                <a:lnTo>
                  <a:pt x="250" y="3964"/>
                </a:lnTo>
                <a:lnTo>
                  <a:pt x="274" y="4007"/>
                </a:lnTo>
                <a:lnTo>
                  <a:pt x="300" y="4050"/>
                </a:lnTo>
                <a:lnTo>
                  <a:pt x="326" y="4092"/>
                </a:lnTo>
                <a:lnTo>
                  <a:pt x="354" y="4134"/>
                </a:lnTo>
                <a:lnTo>
                  <a:pt x="382" y="4175"/>
                </a:lnTo>
                <a:lnTo>
                  <a:pt x="412" y="4215"/>
                </a:lnTo>
                <a:lnTo>
                  <a:pt x="442" y="4255"/>
                </a:lnTo>
                <a:lnTo>
                  <a:pt x="473" y="4293"/>
                </a:lnTo>
                <a:lnTo>
                  <a:pt x="505" y="4331"/>
                </a:lnTo>
                <a:lnTo>
                  <a:pt x="538" y="4368"/>
                </a:lnTo>
                <a:lnTo>
                  <a:pt x="572" y="4405"/>
                </a:lnTo>
                <a:lnTo>
                  <a:pt x="606" y="4440"/>
                </a:lnTo>
                <a:lnTo>
                  <a:pt x="642" y="4474"/>
                </a:lnTo>
                <a:lnTo>
                  <a:pt x="679" y="4508"/>
                </a:lnTo>
                <a:lnTo>
                  <a:pt x="715" y="4541"/>
                </a:lnTo>
                <a:lnTo>
                  <a:pt x="754" y="4573"/>
                </a:lnTo>
                <a:lnTo>
                  <a:pt x="792" y="4605"/>
                </a:lnTo>
                <a:lnTo>
                  <a:pt x="831" y="4634"/>
                </a:lnTo>
                <a:lnTo>
                  <a:pt x="872" y="4664"/>
                </a:lnTo>
                <a:lnTo>
                  <a:pt x="913" y="4692"/>
                </a:lnTo>
                <a:lnTo>
                  <a:pt x="954" y="4720"/>
                </a:lnTo>
                <a:lnTo>
                  <a:pt x="996" y="4746"/>
                </a:lnTo>
                <a:lnTo>
                  <a:pt x="1039" y="4772"/>
                </a:lnTo>
                <a:lnTo>
                  <a:pt x="1083" y="4796"/>
                </a:lnTo>
                <a:lnTo>
                  <a:pt x="1128" y="4820"/>
                </a:lnTo>
                <a:lnTo>
                  <a:pt x="1172" y="4843"/>
                </a:lnTo>
                <a:lnTo>
                  <a:pt x="1218" y="4863"/>
                </a:lnTo>
                <a:lnTo>
                  <a:pt x="1264" y="4883"/>
                </a:lnTo>
                <a:lnTo>
                  <a:pt x="1311" y="4903"/>
                </a:lnTo>
                <a:lnTo>
                  <a:pt x="1357" y="4921"/>
                </a:lnTo>
                <a:lnTo>
                  <a:pt x="1405" y="4937"/>
                </a:lnTo>
                <a:lnTo>
                  <a:pt x="1454" y="4953"/>
                </a:lnTo>
                <a:lnTo>
                  <a:pt x="1502" y="4968"/>
                </a:lnTo>
                <a:lnTo>
                  <a:pt x="1552" y="4981"/>
                </a:lnTo>
                <a:lnTo>
                  <a:pt x="1602" y="4993"/>
                </a:lnTo>
                <a:lnTo>
                  <a:pt x="1652" y="5004"/>
                </a:lnTo>
                <a:lnTo>
                  <a:pt x="1702" y="5014"/>
                </a:lnTo>
                <a:lnTo>
                  <a:pt x="1753" y="5022"/>
                </a:lnTo>
                <a:lnTo>
                  <a:pt x="1804" y="5029"/>
                </a:lnTo>
                <a:lnTo>
                  <a:pt x="1856" y="5036"/>
                </a:lnTo>
                <a:lnTo>
                  <a:pt x="1909" y="5040"/>
                </a:lnTo>
                <a:lnTo>
                  <a:pt x="1961" y="5044"/>
                </a:lnTo>
                <a:lnTo>
                  <a:pt x="2014" y="5046"/>
                </a:lnTo>
                <a:lnTo>
                  <a:pt x="2068" y="5046"/>
                </a:lnTo>
                <a:lnTo>
                  <a:pt x="2068" y="5046"/>
                </a:lnTo>
                <a:lnTo>
                  <a:pt x="2121" y="5046"/>
                </a:lnTo>
                <a:lnTo>
                  <a:pt x="2173" y="5044"/>
                </a:lnTo>
                <a:lnTo>
                  <a:pt x="2226" y="5040"/>
                </a:lnTo>
                <a:lnTo>
                  <a:pt x="2278" y="5036"/>
                </a:lnTo>
                <a:lnTo>
                  <a:pt x="2330" y="5029"/>
                </a:lnTo>
                <a:lnTo>
                  <a:pt x="2381" y="5022"/>
                </a:lnTo>
                <a:lnTo>
                  <a:pt x="2433" y="5014"/>
                </a:lnTo>
                <a:lnTo>
                  <a:pt x="2484" y="5004"/>
                </a:lnTo>
                <a:lnTo>
                  <a:pt x="2534" y="4993"/>
                </a:lnTo>
                <a:lnTo>
                  <a:pt x="2584" y="4981"/>
                </a:lnTo>
                <a:lnTo>
                  <a:pt x="2633" y="4968"/>
                </a:lnTo>
                <a:lnTo>
                  <a:pt x="2682" y="4953"/>
                </a:lnTo>
                <a:lnTo>
                  <a:pt x="2729" y="4937"/>
                </a:lnTo>
                <a:lnTo>
                  <a:pt x="2777" y="4921"/>
                </a:lnTo>
                <a:lnTo>
                  <a:pt x="2825" y="4903"/>
                </a:lnTo>
                <a:lnTo>
                  <a:pt x="2871" y="4883"/>
                </a:lnTo>
                <a:lnTo>
                  <a:pt x="2917" y="4863"/>
                </a:lnTo>
                <a:lnTo>
                  <a:pt x="2962" y="4843"/>
                </a:lnTo>
                <a:lnTo>
                  <a:pt x="3008" y="4820"/>
                </a:lnTo>
                <a:lnTo>
                  <a:pt x="3052" y="4796"/>
                </a:lnTo>
                <a:lnTo>
                  <a:pt x="3095" y="4772"/>
                </a:lnTo>
                <a:lnTo>
                  <a:pt x="3139" y="4746"/>
                </a:lnTo>
                <a:lnTo>
                  <a:pt x="3181" y="4720"/>
                </a:lnTo>
                <a:lnTo>
                  <a:pt x="3223" y="4692"/>
                </a:lnTo>
                <a:lnTo>
                  <a:pt x="3264" y="4664"/>
                </a:lnTo>
                <a:lnTo>
                  <a:pt x="3303" y="4634"/>
                </a:lnTo>
                <a:lnTo>
                  <a:pt x="3343" y="4605"/>
                </a:lnTo>
                <a:lnTo>
                  <a:pt x="3382" y="4573"/>
                </a:lnTo>
                <a:lnTo>
                  <a:pt x="3419" y="4541"/>
                </a:lnTo>
                <a:lnTo>
                  <a:pt x="3457" y="4508"/>
                </a:lnTo>
                <a:lnTo>
                  <a:pt x="3493" y="4474"/>
                </a:lnTo>
                <a:lnTo>
                  <a:pt x="3528" y="4440"/>
                </a:lnTo>
                <a:lnTo>
                  <a:pt x="3563" y="4405"/>
                </a:lnTo>
                <a:lnTo>
                  <a:pt x="3597" y="4368"/>
                </a:lnTo>
                <a:lnTo>
                  <a:pt x="3630" y="4331"/>
                </a:lnTo>
                <a:lnTo>
                  <a:pt x="3661" y="4293"/>
                </a:lnTo>
                <a:lnTo>
                  <a:pt x="3693" y="4255"/>
                </a:lnTo>
                <a:lnTo>
                  <a:pt x="3723" y="4215"/>
                </a:lnTo>
                <a:lnTo>
                  <a:pt x="3752" y="4175"/>
                </a:lnTo>
                <a:lnTo>
                  <a:pt x="3781" y="4134"/>
                </a:lnTo>
                <a:lnTo>
                  <a:pt x="3808" y="4092"/>
                </a:lnTo>
                <a:lnTo>
                  <a:pt x="3835" y="4050"/>
                </a:lnTo>
                <a:lnTo>
                  <a:pt x="3860" y="4007"/>
                </a:lnTo>
                <a:lnTo>
                  <a:pt x="3884" y="3964"/>
                </a:lnTo>
                <a:lnTo>
                  <a:pt x="3908" y="3919"/>
                </a:lnTo>
                <a:lnTo>
                  <a:pt x="3931" y="3874"/>
                </a:lnTo>
                <a:lnTo>
                  <a:pt x="3951" y="3828"/>
                </a:lnTo>
                <a:lnTo>
                  <a:pt x="3972" y="3783"/>
                </a:lnTo>
                <a:lnTo>
                  <a:pt x="3991" y="3736"/>
                </a:lnTo>
                <a:lnTo>
                  <a:pt x="4009" y="3689"/>
                </a:lnTo>
                <a:lnTo>
                  <a:pt x="4025" y="3641"/>
                </a:lnTo>
                <a:lnTo>
                  <a:pt x="4041" y="3593"/>
                </a:lnTo>
                <a:lnTo>
                  <a:pt x="4056" y="3544"/>
                </a:lnTo>
                <a:lnTo>
                  <a:pt x="4070" y="3495"/>
                </a:lnTo>
                <a:lnTo>
                  <a:pt x="4082" y="3445"/>
                </a:lnTo>
                <a:lnTo>
                  <a:pt x="4092" y="3395"/>
                </a:lnTo>
                <a:lnTo>
                  <a:pt x="4102" y="3344"/>
                </a:lnTo>
                <a:lnTo>
                  <a:pt x="4110" y="3293"/>
                </a:lnTo>
                <a:lnTo>
                  <a:pt x="4118" y="3242"/>
                </a:lnTo>
                <a:lnTo>
                  <a:pt x="4124" y="3190"/>
                </a:lnTo>
                <a:lnTo>
                  <a:pt x="4129" y="3137"/>
                </a:lnTo>
                <a:lnTo>
                  <a:pt x="4132" y="3085"/>
                </a:lnTo>
                <a:lnTo>
                  <a:pt x="4134" y="3032"/>
                </a:lnTo>
                <a:lnTo>
                  <a:pt x="4134" y="2979"/>
                </a:lnTo>
                <a:lnTo>
                  <a:pt x="4134" y="510"/>
                </a:lnTo>
                <a:lnTo>
                  <a:pt x="4404" y="510"/>
                </a:lnTo>
                <a:lnTo>
                  <a:pt x="3893" y="0"/>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5" name="Freeform 12"/>
          <p:cNvSpPr/>
          <p:nvPr/>
        </p:nvSpPr>
        <p:spPr bwMode="auto">
          <a:xfrm>
            <a:off x="5335195" y="2567766"/>
            <a:ext cx="1507568" cy="1727338"/>
          </a:xfrm>
          <a:custGeom>
            <a:avLst/>
            <a:gdLst>
              <a:gd name="T0" fmla="*/ 4132 w 4404"/>
              <a:gd name="T1" fmla="*/ 1961 h 5046"/>
              <a:gd name="T2" fmla="*/ 4103 w 4404"/>
              <a:gd name="T3" fmla="*/ 1702 h 5046"/>
              <a:gd name="T4" fmla="*/ 4041 w 4404"/>
              <a:gd name="T5" fmla="*/ 1453 h 5046"/>
              <a:gd name="T6" fmla="*/ 3951 w 4404"/>
              <a:gd name="T7" fmla="*/ 1218 h 5046"/>
              <a:gd name="T8" fmla="*/ 3835 w 4404"/>
              <a:gd name="T9" fmla="*/ 996 h 5046"/>
              <a:gd name="T10" fmla="*/ 3693 w 4404"/>
              <a:gd name="T11" fmla="*/ 791 h 5046"/>
              <a:gd name="T12" fmla="*/ 3529 w 4404"/>
              <a:gd name="T13" fmla="*/ 606 h 5046"/>
              <a:gd name="T14" fmla="*/ 3343 w 4404"/>
              <a:gd name="T15" fmla="*/ 441 h 5046"/>
              <a:gd name="T16" fmla="*/ 3139 w 4404"/>
              <a:gd name="T17" fmla="*/ 300 h 5046"/>
              <a:gd name="T18" fmla="*/ 2917 w 4404"/>
              <a:gd name="T19" fmla="*/ 183 h 5046"/>
              <a:gd name="T20" fmla="*/ 2682 w 4404"/>
              <a:gd name="T21" fmla="*/ 93 h 5046"/>
              <a:gd name="T22" fmla="*/ 2433 w 4404"/>
              <a:gd name="T23" fmla="*/ 32 h 5046"/>
              <a:gd name="T24" fmla="*/ 2174 w 4404"/>
              <a:gd name="T25" fmla="*/ 2 h 5046"/>
              <a:gd name="T26" fmla="*/ 1961 w 4404"/>
              <a:gd name="T27" fmla="*/ 2 h 5046"/>
              <a:gd name="T28" fmla="*/ 1702 w 4404"/>
              <a:gd name="T29" fmla="*/ 32 h 5046"/>
              <a:gd name="T30" fmla="*/ 1454 w 4404"/>
              <a:gd name="T31" fmla="*/ 93 h 5046"/>
              <a:gd name="T32" fmla="*/ 1218 w 4404"/>
              <a:gd name="T33" fmla="*/ 183 h 5046"/>
              <a:gd name="T34" fmla="*/ 997 w 4404"/>
              <a:gd name="T35" fmla="*/ 300 h 5046"/>
              <a:gd name="T36" fmla="*/ 792 w 4404"/>
              <a:gd name="T37" fmla="*/ 441 h 5046"/>
              <a:gd name="T38" fmla="*/ 606 w 4404"/>
              <a:gd name="T39" fmla="*/ 606 h 5046"/>
              <a:gd name="T40" fmla="*/ 442 w 4404"/>
              <a:gd name="T41" fmla="*/ 791 h 5046"/>
              <a:gd name="T42" fmla="*/ 300 w 4404"/>
              <a:gd name="T43" fmla="*/ 996 h 5046"/>
              <a:gd name="T44" fmla="*/ 183 w 4404"/>
              <a:gd name="T45" fmla="*/ 1218 h 5046"/>
              <a:gd name="T46" fmla="*/ 93 w 4404"/>
              <a:gd name="T47" fmla="*/ 1453 h 5046"/>
              <a:gd name="T48" fmla="*/ 33 w 4404"/>
              <a:gd name="T49" fmla="*/ 1702 h 5046"/>
              <a:gd name="T50" fmla="*/ 4 w 4404"/>
              <a:gd name="T51" fmla="*/ 1961 h 5046"/>
              <a:gd name="T52" fmla="*/ 483 w 4404"/>
              <a:gd name="T53" fmla="*/ 4640 h 5046"/>
              <a:gd name="T54" fmla="*/ 488 w 4404"/>
              <a:gd name="T55" fmla="*/ 1945 h 5046"/>
              <a:gd name="T56" fmla="*/ 516 w 4404"/>
              <a:gd name="T57" fmla="*/ 1748 h 5046"/>
              <a:gd name="T58" fmla="*/ 567 w 4404"/>
              <a:gd name="T59" fmla="*/ 1560 h 5046"/>
              <a:gd name="T60" fmla="*/ 640 w 4404"/>
              <a:gd name="T61" fmla="*/ 1381 h 5046"/>
              <a:gd name="T62" fmla="*/ 733 w 4404"/>
              <a:gd name="T63" fmla="*/ 1214 h 5046"/>
              <a:gd name="T64" fmla="*/ 846 w 4404"/>
              <a:gd name="T65" fmla="*/ 1059 h 5046"/>
              <a:gd name="T66" fmla="*/ 975 w 4404"/>
              <a:gd name="T67" fmla="*/ 921 h 5046"/>
              <a:gd name="T68" fmla="*/ 1120 w 4404"/>
              <a:gd name="T69" fmla="*/ 798 h 5046"/>
              <a:gd name="T70" fmla="*/ 1280 w 4404"/>
              <a:gd name="T71" fmla="*/ 693 h 5046"/>
              <a:gd name="T72" fmla="*/ 1452 w 4404"/>
              <a:gd name="T73" fmla="*/ 607 h 5046"/>
              <a:gd name="T74" fmla="*/ 1635 w 4404"/>
              <a:gd name="T75" fmla="*/ 543 h 5046"/>
              <a:gd name="T76" fmla="*/ 1827 w 4404"/>
              <a:gd name="T77" fmla="*/ 501 h 5046"/>
              <a:gd name="T78" fmla="*/ 2027 w 4404"/>
              <a:gd name="T79" fmla="*/ 483 h 5046"/>
              <a:gd name="T80" fmla="*/ 2189 w 4404"/>
              <a:gd name="T81" fmla="*/ 488 h 5046"/>
              <a:gd name="T82" fmla="*/ 2386 w 4404"/>
              <a:gd name="T83" fmla="*/ 515 h 5046"/>
              <a:gd name="T84" fmla="*/ 2575 w 4404"/>
              <a:gd name="T85" fmla="*/ 566 h 5046"/>
              <a:gd name="T86" fmla="*/ 2753 w 4404"/>
              <a:gd name="T87" fmla="*/ 639 h 5046"/>
              <a:gd name="T88" fmla="*/ 2920 w 4404"/>
              <a:gd name="T89" fmla="*/ 733 h 5046"/>
              <a:gd name="T90" fmla="*/ 3075 w 4404"/>
              <a:gd name="T91" fmla="*/ 845 h 5046"/>
              <a:gd name="T92" fmla="*/ 3214 w 4404"/>
              <a:gd name="T93" fmla="*/ 974 h 5046"/>
              <a:gd name="T94" fmla="*/ 3336 w 4404"/>
              <a:gd name="T95" fmla="*/ 1120 h 5046"/>
              <a:gd name="T96" fmla="*/ 3441 w 4404"/>
              <a:gd name="T97" fmla="*/ 1279 h 5046"/>
              <a:gd name="T98" fmla="*/ 3527 w 4404"/>
              <a:gd name="T99" fmla="*/ 1451 h 5046"/>
              <a:gd name="T100" fmla="*/ 3591 w 4404"/>
              <a:gd name="T101" fmla="*/ 1634 h 5046"/>
              <a:gd name="T102" fmla="*/ 3633 w 4404"/>
              <a:gd name="T103" fmla="*/ 1826 h 5046"/>
              <a:gd name="T104" fmla="*/ 3651 w 4404"/>
              <a:gd name="T105" fmla="*/ 2026 h 5046"/>
              <a:gd name="T106" fmla="*/ 4404 w 4404"/>
              <a:gd name="T107" fmla="*/ 4536 h 5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4" h="5046">
                <a:moveTo>
                  <a:pt x="4134" y="4536"/>
                </a:moveTo>
                <a:lnTo>
                  <a:pt x="4134" y="2067"/>
                </a:lnTo>
                <a:lnTo>
                  <a:pt x="4134" y="2067"/>
                </a:lnTo>
                <a:lnTo>
                  <a:pt x="4134" y="2013"/>
                </a:lnTo>
                <a:lnTo>
                  <a:pt x="4132" y="1961"/>
                </a:lnTo>
                <a:lnTo>
                  <a:pt x="4129" y="1909"/>
                </a:lnTo>
                <a:lnTo>
                  <a:pt x="4124" y="1856"/>
                </a:lnTo>
                <a:lnTo>
                  <a:pt x="4118" y="1804"/>
                </a:lnTo>
                <a:lnTo>
                  <a:pt x="4111" y="1753"/>
                </a:lnTo>
                <a:lnTo>
                  <a:pt x="4103" y="1702"/>
                </a:lnTo>
                <a:lnTo>
                  <a:pt x="4092" y="1651"/>
                </a:lnTo>
                <a:lnTo>
                  <a:pt x="4082" y="1601"/>
                </a:lnTo>
                <a:lnTo>
                  <a:pt x="4070" y="1551"/>
                </a:lnTo>
                <a:lnTo>
                  <a:pt x="4056" y="1502"/>
                </a:lnTo>
                <a:lnTo>
                  <a:pt x="4041" y="1453"/>
                </a:lnTo>
                <a:lnTo>
                  <a:pt x="4026" y="1405"/>
                </a:lnTo>
                <a:lnTo>
                  <a:pt x="4009" y="1357"/>
                </a:lnTo>
                <a:lnTo>
                  <a:pt x="3991" y="1310"/>
                </a:lnTo>
                <a:lnTo>
                  <a:pt x="3972" y="1263"/>
                </a:lnTo>
                <a:lnTo>
                  <a:pt x="3951" y="1218"/>
                </a:lnTo>
                <a:lnTo>
                  <a:pt x="3931" y="1172"/>
                </a:lnTo>
                <a:lnTo>
                  <a:pt x="3908" y="1127"/>
                </a:lnTo>
                <a:lnTo>
                  <a:pt x="3884" y="1082"/>
                </a:lnTo>
                <a:lnTo>
                  <a:pt x="3860" y="1039"/>
                </a:lnTo>
                <a:lnTo>
                  <a:pt x="3835" y="996"/>
                </a:lnTo>
                <a:lnTo>
                  <a:pt x="3808" y="954"/>
                </a:lnTo>
                <a:lnTo>
                  <a:pt x="3781" y="912"/>
                </a:lnTo>
                <a:lnTo>
                  <a:pt x="3752" y="871"/>
                </a:lnTo>
                <a:lnTo>
                  <a:pt x="3724" y="831"/>
                </a:lnTo>
                <a:lnTo>
                  <a:pt x="3693" y="791"/>
                </a:lnTo>
                <a:lnTo>
                  <a:pt x="3662" y="753"/>
                </a:lnTo>
                <a:lnTo>
                  <a:pt x="3630" y="715"/>
                </a:lnTo>
                <a:lnTo>
                  <a:pt x="3597" y="678"/>
                </a:lnTo>
                <a:lnTo>
                  <a:pt x="3564" y="641"/>
                </a:lnTo>
                <a:lnTo>
                  <a:pt x="3529" y="606"/>
                </a:lnTo>
                <a:lnTo>
                  <a:pt x="3493" y="572"/>
                </a:lnTo>
                <a:lnTo>
                  <a:pt x="3457" y="538"/>
                </a:lnTo>
                <a:lnTo>
                  <a:pt x="3419" y="505"/>
                </a:lnTo>
                <a:lnTo>
                  <a:pt x="3382" y="473"/>
                </a:lnTo>
                <a:lnTo>
                  <a:pt x="3343" y="441"/>
                </a:lnTo>
                <a:lnTo>
                  <a:pt x="3303" y="412"/>
                </a:lnTo>
                <a:lnTo>
                  <a:pt x="3264" y="382"/>
                </a:lnTo>
                <a:lnTo>
                  <a:pt x="3223" y="354"/>
                </a:lnTo>
                <a:lnTo>
                  <a:pt x="3181" y="326"/>
                </a:lnTo>
                <a:lnTo>
                  <a:pt x="3139" y="300"/>
                </a:lnTo>
                <a:lnTo>
                  <a:pt x="3095" y="274"/>
                </a:lnTo>
                <a:lnTo>
                  <a:pt x="3052" y="250"/>
                </a:lnTo>
                <a:lnTo>
                  <a:pt x="3008" y="226"/>
                </a:lnTo>
                <a:lnTo>
                  <a:pt x="2962" y="203"/>
                </a:lnTo>
                <a:lnTo>
                  <a:pt x="2917" y="183"/>
                </a:lnTo>
                <a:lnTo>
                  <a:pt x="2872" y="163"/>
                </a:lnTo>
                <a:lnTo>
                  <a:pt x="2825" y="143"/>
                </a:lnTo>
                <a:lnTo>
                  <a:pt x="2777" y="125"/>
                </a:lnTo>
                <a:lnTo>
                  <a:pt x="2729" y="109"/>
                </a:lnTo>
                <a:lnTo>
                  <a:pt x="2682" y="93"/>
                </a:lnTo>
                <a:lnTo>
                  <a:pt x="2633" y="78"/>
                </a:lnTo>
                <a:lnTo>
                  <a:pt x="2584" y="65"/>
                </a:lnTo>
                <a:lnTo>
                  <a:pt x="2534" y="53"/>
                </a:lnTo>
                <a:lnTo>
                  <a:pt x="2484" y="42"/>
                </a:lnTo>
                <a:lnTo>
                  <a:pt x="2433" y="32"/>
                </a:lnTo>
                <a:lnTo>
                  <a:pt x="2382" y="24"/>
                </a:lnTo>
                <a:lnTo>
                  <a:pt x="2330" y="17"/>
                </a:lnTo>
                <a:lnTo>
                  <a:pt x="2278" y="10"/>
                </a:lnTo>
                <a:lnTo>
                  <a:pt x="2226" y="6"/>
                </a:lnTo>
                <a:lnTo>
                  <a:pt x="2174" y="2"/>
                </a:lnTo>
                <a:lnTo>
                  <a:pt x="2121" y="0"/>
                </a:lnTo>
                <a:lnTo>
                  <a:pt x="2068" y="0"/>
                </a:lnTo>
                <a:lnTo>
                  <a:pt x="2068" y="0"/>
                </a:lnTo>
                <a:lnTo>
                  <a:pt x="2014" y="0"/>
                </a:lnTo>
                <a:lnTo>
                  <a:pt x="1961" y="2"/>
                </a:lnTo>
                <a:lnTo>
                  <a:pt x="1909" y="6"/>
                </a:lnTo>
                <a:lnTo>
                  <a:pt x="1856" y="10"/>
                </a:lnTo>
                <a:lnTo>
                  <a:pt x="1804" y="17"/>
                </a:lnTo>
                <a:lnTo>
                  <a:pt x="1753" y="24"/>
                </a:lnTo>
                <a:lnTo>
                  <a:pt x="1702" y="32"/>
                </a:lnTo>
                <a:lnTo>
                  <a:pt x="1652" y="42"/>
                </a:lnTo>
                <a:lnTo>
                  <a:pt x="1602" y="53"/>
                </a:lnTo>
                <a:lnTo>
                  <a:pt x="1552" y="65"/>
                </a:lnTo>
                <a:lnTo>
                  <a:pt x="1502" y="78"/>
                </a:lnTo>
                <a:lnTo>
                  <a:pt x="1454" y="93"/>
                </a:lnTo>
                <a:lnTo>
                  <a:pt x="1405" y="109"/>
                </a:lnTo>
                <a:lnTo>
                  <a:pt x="1357" y="125"/>
                </a:lnTo>
                <a:lnTo>
                  <a:pt x="1311" y="143"/>
                </a:lnTo>
                <a:lnTo>
                  <a:pt x="1264" y="163"/>
                </a:lnTo>
                <a:lnTo>
                  <a:pt x="1218" y="183"/>
                </a:lnTo>
                <a:lnTo>
                  <a:pt x="1172" y="203"/>
                </a:lnTo>
                <a:lnTo>
                  <a:pt x="1128" y="226"/>
                </a:lnTo>
                <a:lnTo>
                  <a:pt x="1083" y="250"/>
                </a:lnTo>
                <a:lnTo>
                  <a:pt x="1039" y="274"/>
                </a:lnTo>
                <a:lnTo>
                  <a:pt x="997" y="300"/>
                </a:lnTo>
                <a:lnTo>
                  <a:pt x="954" y="326"/>
                </a:lnTo>
                <a:lnTo>
                  <a:pt x="913" y="354"/>
                </a:lnTo>
                <a:lnTo>
                  <a:pt x="872" y="382"/>
                </a:lnTo>
                <a:lnTo>
                  <a:pt x="831" y="412"/>
                </a:lnTo>
                <a:lnTo>
                  <a:pt x="792" y="441"/>
                </a:lnTo>
                <a:lnTo>
                  <a:pt x="754" y="473"/>
                </a:lnTo>
                <a:lnTo>
                  <a:pt x="715" y="505"/>
                </a:lnTo>
                <a:lnTo>
                  <a:pt x="679" y="538"/>
                </a:lnTo>
                <a:lnTo>
                  <a:pt x="642" y="572"/>
                </a:lnTo>
                <a:lnTo>
                  <a:pt x="606" y="606"/>
                </a:lnTo>
                <a:lnTo>
                  <a:pt x="572" y="641"/>
                </a:lnTo>
                <a:lnTo>
                  <a:pt x="538" y="678"/>
                </a:lnTo>
                <a:lnTo>
                  <a:pt x="505" y="715"/>
                </a:lnTo>
                <a:lnTo>
                  <a:pt x="473" y="753"/>
                </a:lnTo>
                <a:lnTo>
                  <a:pt x="442" y="791"/>
                </a:lnTo>
                <a:lnTo>
                  <a:pt x="412" y="831"/>
                </a:lnTo>
                <a:lnTo>
                  <a:pt x="382" y="871"/>
                </a:lnTo>
                <a:lnTo>
                  <a:pt x="354" y="912"/>
                </a:lnTo>
                <a:lnTo>
                  <a:pt x="326" y="954"/>
                </a:lnTo>
                <a:lnTo>
                  <a:pt x="300" y="996"/>
                </a:lnTo>
                <a:lnTo>
                  <a:pt x="275" y="1039"/>
                </a:lnTo>
                <a:lnTo>
                  <a:pt x="250" y="1082"/>
                </a:lnTo>
                <a:lnTo>
                  <a:pt x="226" y="1127"/>
                </a:lnTo>
                <a:lnTo>
                  <a:pt x="205" y="1172"/>
                </a:lnTo>
                <a:lnTo>
                  <a:pt x="183" y="1218"/>
                </a:lnTo>
                <a:lnTo>
                  <a:pt x="163" y="1263"/>
                </a:lnTo>
                <a:lnTo>
                  <a:pt x="145" y="1310"/>
                </a:lnTo>
                <a:lnTo>
                  <a:pt x="126" y="1357"/>
                </a:lnTo>
                <a:lnTo>
                  <a:pt x="109" y="1405"/>
                </a:lnTo>
                <a:lnTo>
                  <a:pt x="93" y="1453"/>
                </a:lnTo>
                <a:lnTo>
                  <a:pt x="79" y="1502"/>
                </a:lnTo>
                <a:lnTo>
                  <a:pt x="66" y="1551"/>
                </a:lnTo>
                <a:lnTo>
                  <a:pt x="54" y="1601"/>
                </a:lnTo>
                <a:lnTo>
                  <a:pt x="42" y="1651"/>
                </a:lnTo>
                <a:lnTo>
                  <a:pt x="33" y="1702"/>
                </a:lnTo>
                <a:lnTo>
                  <a:pt x="24" y="1753"/>
                </a:lnTo>
                <a:lnTo>
                  <a:pt x="17" y="1804"/>
                </a:lnTo>
                <a:lnTo>
                  <a:pt x="12" y="1856"/>
                </a:lnTo>
                <a:lnTo>
                  <a:pt x="7" y="1909"/>
                </a:lnTo>
                <a:lnTo>
                  <a:pt x="4" y="1961"/>
                </a:lnTo>
                <a:lnTo>
                  <a:pt x="1" y="2013"/>
                </a:lnTo>
                <a:lnTo>
                  <a:pt x="0" y="2067"/>
                </a:lnTo>
                <a:lnTo>
                  <a:pt x="0" y="4640"/>
                </a:lnTo>
                <a:lnTo>
                  <a:pt x="242" y="4399"/>
                </a:lnTo>
                <a:lnTo>
                  <a:pt x="483" y="4640"/>
                </a:lnTo>
                <a:lnTo>
                  <a:pt x="483" y="2067"/>
                </a:lnTo>
                <a:lnTo>
                  <a:pt x="483" y="2067"/>
                </a:lnTo>
                <a:lnTo>
                  <a:pt x="484" y="2026"/>
                </a:lnTo>
                <a:lnTo>
                  <a:pt x="486" y="1986"/>
                </a:lnTo>
                <a:lnTo>
                  <a:pt x="488" y="1945"/>
                </a:lnTo>
                <a:lnTo>
                  <a:pt x="491" y="1905"/>
                </a:lnTo>
                <a:lnTo>
                  <a:pt x="496" y="1865"/>
                </a:lnTo>
                <a:lnTo>
                  <a:pt x="501" y="1826"/>
                </a:lnTo>
                <a:lnTo>
                  <a:pt x="508" y="1787"/>
                </a:lnTo>
                <a:lnTo>
                  <a:pt x="516" y="1748"/>
                </a:lnTo>
                <a:lnTo>
                  <a:pt x="524" y="1710"/>
                </a:lnTo>
                <a:lnTo>
                  <a:pt x="533" y="1672"/>
                </a:lnTo>
                <a:lnTo>
                  <a:pt x="544" y="1634"/>
                </a:lnTo>
                <a:lnTo>
                  <a:pt x="555" y="1596"/>
                </a:lnTo>
                <a:lnTo>
                  <a:pt x="567" y="1560"/>
                </a:lnTo>
                <a:lnTo>
                  <a:pt x="580" y="1523"/>
                </a:lnTo>
                <a:lnTo>
                  <a:pt x="594" y="1487"/>
                </a:lnTo>
                <a:lnTo>
                  <a:pt x="608" y="1451"/>
                </a:lnTo>
                <a:lnTo>
                  <a:pt x="623" y="1415"/>
                </a:lnTo>
                <a:lnTo>
                  <a:pt x="640" y="1381"/>
                </a:lnTo>
                <a:lnTo>
                  <a:pt x="657" y="1346"/>
                </a:lnTo>
                <a:lnTo>
                  <a:pt x="675" y="1313"/>
                </a:lnTo>
                <a:lnTo>
                  <a:pt x="694" y="1279"/>
                </a:lnTo>
                <a:lnTo>
                  <a:pt x="713" y="1246"/>
                </a:lnTo>
                <a:lnTo>
                  <a:pt x="733" y="1214"/>
                </a:lnTo>
                <a:lnTo>
                  <a:pt x="755" y="1182"/>
                </a:lnTo>
                <a:lnTo>
                  <a:pt x="777" y="1150"/>
                </a:lnTo>
                <a:lnTo>
                  <a:pt x="798" y="1120"/>
                </a:lnTo>
                <a:lnTo>
                  <a:pt x="822" y="1090"/>
                </a:lnTo>
                <a:lnTo>
                  <a:pt x="846" y="1059"/>
                </a:lnTo>
                <a:lnTo>
                  <a:pt x="870" y="1031"/>
                </a:lnTo>
                <a:lnTo>
                  <a:pt x="896" y="1003"/>
                </a:lnTo>
                <a:lnTo>
                  <a:pt x="921" y="974"/>
                </a:lnTo>
                <a:lnTo>
                  <a:pt x="948" y="947"/>
                </a:lnTo>
                <a:lnTo>
                  <a:pt x="975" y="921"/>
                </a:lnTo>
                <a:lnTo>
                  <a:pt x="1003" y="895"/>
                </a:lnTo>
                <a:lnTo>
                  <a:pt x="1031" y="870"/>
                </a:lnTo>
                <a:lnTo>
                  <a:pt x="1061" y="845"/>
                </a:lnTo>
                <a:lnTo>
                  <a:pt x="1090" y="821"/>
                </a:lnTo>
                <a:lnTo>
                  <a:pt x="1120" y="798"/>
                </a:lnTo>
                <a:lnTo>
                  <a:pt x="1152" y="775"/>
                </a:lnTo>
                <a:lnTo>
                  <a:pt x="1182" y="754"/>
                </a:lnTo>
                <a:lnTo>
                  <a:pt x="1214" y="733"/>
                </a:lnTo>
                <a:lnTo>
                  <a:pt x="1247" y="713"/>
                </a:lnTo>
                <a:lnTo>
                  <a:pt x="1280" y="693"/>
                </a:lnTo>
                <a:lnTo>
                  <a:pt x="1313" y="674"/>
                </a:lnTo>
                <a:lnTo>
                  <a:pt x="1347" y="656"/>
                </a:lnTo>
                <a:lnTo>
                  <a:pt x="1381" y="639"/>
                </a:lnTo>
                <a:lnTo>
                  <a:pt x="1417" y="623"/>
                </a:lnTo>
                <a:lnTo>
                  <a:pt x="1452" y="607"/>
                </a:lnTo>
                <a:lnTo>
                  <a:pt x="1487" y="593"/>
                </a:lnTo>
                <a:lnTo>
                  <a:pt x="1523" y="579"/>
                </a:lnTo>
                <a:lnTo>
                  <a:pt x="1560" y="566"/>
                </a:lnTo>
                <a:lnTo>
                  <a:pt x="1597" y="555"/>
                </a:lnTo>
                <a:lnTo>
                  <a:pt x="1635" y="543"/>
                </a:lnTo>
                <a:lnTo>
                  <a:pt x="1672" y="533"/>
                </a:lnTo>
                <a:lnTo>
                  <a:pt x="1710" y="524"/>
                </a:lnTo>
                <a:lnTo>
                  <a:pt x="1748" y="515"/>
                </a:lnTo>
                <a:lnTo>
                  <a:pt x="1787" y="508"/>
                </a:lnTo>
                <a:lnTo>
                  <a:pt x="1827" y="501"/>
                </a:lnTo>
                <a:lnTo>
                  <a:pt x="1866" y="496"/>
                </a:lnTo>
                <a:lnTo>
                  <a:pt x="1905" y="491"/>
                </a:lnTo>
                <a:lnTo>
                  <a:pt x="1946" y="488"/>
                </a:lnTo>
                <a:lnTo>
                  <a:pt x="1986" y="485"/>
                </a:lnTo>
                <a:lnTo>
                  <a:pt x="2027" y="483"/>
                </a:lnTo>
                <a:lnTo>
                  <a:pt x="2068" y="483"/>
                </a:lnTo>
                <a:lnTo>
                  <a:pt x="2068" y="483"/>
                </a:lnTo>
                <a:lnTo>
                  <a:pt x="2109" y="483"/>
                </a:lnTo>
                <a:lnTo>
                  <a:pt x="2149" y="485"/>
                </a:lnTo>
                <a:lnTo>
                  <a:pt x="2189" y="488"/>
                </a:lnTo>
                <a:lnTo>
                  <a:pt x="2229" y="491"/>
                </a:lnTo>
                <a:lnTo>
                  <a:pt x="2269" y="496"/>
                </a:lnTo>
                <a:lnTo>
                  <a:pt x="2309" y="501"/>
                </a:lnTo>
                <a:lnTo>
                  <a:pt x="2347" y="508"/>
                </a:lnTo>
                <a:lnTo>
                  <a:pt x="2386" y="515"/>
                </a:lnTo>
                <a:lnTo>
                  <a:pt x="2425" y="524"/>
                </a:lnTo>
                <a:lnTo>
                  <a:pt x="2463" y="533"/>
                </a:lnTo>
                <a:lnTo>
                  <a:pt x="2501" y="543"/>
                </a:lnTo>
                <a:lnTo>
                  <a:pt x="2538" y="555"/>
                </a:lnTo>
                <a:lnTo>
                  <a:pt x="2575" y="566"/>
                </a:lnTo>
                <a:lnTo>
                  <a:pt x="2611" y="579"/>
                </a:lnTo>
                <a:lnTo>
                  <a:pt x="2648" y="593"/>
                </a:lnTo>
                <a:lnTo>
                  <a:pt x="2684" y="607"/>
                </a:lnTo>
                <a:lnTo>
                  <a:pt x="2719" y="623"/>
                </a:lnTo>
                <a:lnTo>
                  <a:pt x="2753" y="639"/>
                </a:lnTo>
                <a:lnTo>
                  <a:pt x="2789" y="656"/>
                </a:lnTo>
                <a:lnTo>
                  <a:pt x="2822" y="674"/>
                </a:lnTo>
                <a:lnTo>
                  <a:pt x="2856" y="693"/>
                </a:lnTo>
                <a:lnTo>
                  <a:pt x="2889" y="713"/>
                </a:lnTo>
                <a:lnTo>
                  <a:pt x="2920" y="733"/>
                </a:lnTo>
                <a:lnTo>
                  <a:pt x="2952" y="754"/>
                </a:lnTo>
                <a:lnTo>
                  <a:pt x="2984" y="775"/>
                </a:lnTo>
                <a:lnTo>
                  <a:pt x="3015" y="798"/>
                </a:lnTo>
                <a:lnTo>
                  <a:pt x="3045" y="821"/>
                </a:lnTo>
                <a:lnTo>
                  <a:pt x="3075" y="845"/>
                </a:lnTo>
                <a:lnTo>
                  <a:pt x="3103" y="870"/>
                </a:lnTo>
                <a:lnTo>
                  <a:pt x="3132" y="895"/>
                </a:lnTo>
                <a:lnTo>
                  <a:pt x="3160" y="921"/>
                </a:lnTo>
                <a:lnTo>
                  <a:pt x="3188" y="947"/>
                </a:lnTo>
                <a:lnTo>
                  <a:pt x="3214" y="974"/>
                </a:lnTo>
                <a:lnTo>
                  <a:pt x="3240" y="1003"/>
                </a:lnTo>
                <a:lnTo>
                  <a:pt x="3265" y="1031"/>
                </a:lnTo>
                <a:lnTo>
                  <a:pt x="3290" y="1059"/>
                </a:lnTo>
                <a:lnTo>
                  <a:pt x="3314" y="1090"/>
                </a:lnTo>
                <a:lnTo>
                  <a:pt x="3336" y="1120"/>
                </a:lnTo>
                <a:lnTo>
                  <a:pt x="3359" y="1150"/>
                </a:lnTo>
                <a:lnTo>
                  <a:pt x="3381" y="1182"/>
                </a:lnTo>
                <a:lnTo>
                  <a:pt x="3401" y="1214"/>
                </a:lnTo>
                <a:lnTo>
                  <a:pt x="3422" y="1246"/>
                </a:lnTo>
                <a:lnTo>
                  <a:pt x="3441" y="1279"/>
                </a:lnTo>
                <a:lnTo>
                  <a:pt x="3460" y="1313"/>
                </a:lnTo>
                <a:lnTo>
                  <a:pt x="3479" y="1346"/>
                </a:lnTo>
                <a:lnTo>
                  <a:pt x="3496" y="1381"/>
                </a:lnTo>
                <a:lnTo>
                  <a:pt x="3511" y="1415"/>
                </a:lnTo>
                <a:lnTo>
                  <a:pt x="3527" y="1451"/>
                </a:lnTo>
                <a:lnTo>
                  <a:pt x="3541" y="1487"/>
                </a:lnTo>
                <a:lnTo>
                  <a:pt x="3556" y="1523"/>
                </a:lnTo>
                <a:lnTo>
                  <a:pt x="3568" y="1560"/>
                </a:lnTo>
                <a:lnTo>
                  <a:pt x="3581" y="1596"/>
                </a:lnTo>
                <a:lnTo>
                  <a:pt x="3591" y="1634"/>
                </a:lnTo>
                <a:lnTo>
                  <a:pt x="3601" y="1672"/>
                </a:lnTo>
                <a:lnTo>
                  <a:pt x="3612" y="1710"/>
                </a:lnTo>
                <a:lnTo>
                  <a:pt x="3619" y="1748"/>
                </a:lnTo>
                <a:lnTo>
                  <a:pt x="3627" y="1787"/>
                </a:lnTo>
                <a:lnTo>
                  <a:pt x="3633" y="1826"/>
                </a:lnTo>
                <a:lnTo>
                  <a:pt x="3639" y="1865"/>
                </a:lnTo>
                <a:lnTo>
                  <a:pt x="3643" y="1905"/>
                </a:lnTo>
                <a:lnTo>
                  <a:pt x="3647" y="1945"/>
                </a:lnTo>
                <a:lnTo>
                  <a:pt x="3650" y="1986"/>
                </a:lnTo>
                <a:lnTo>
                  <a:pt x="3651" y="2026"/>
                </a:lnTo>
                <a:lnTo>
                  <a:pt x="3651" y="2067"/>
                </a:lnTo>
                <a:lnTo>
                  <a:pt x="3651" y="4536"/>
                </a:lnTo>
                <a:lnTo>
                  <a:pt x="3382" y="4536"/>
                </a:lnTo>
                <a:lnTo>
                  <a:pt x="3893" y="5046"/>
                </a:lnTo>
                <a:lnTo>
                  <a:pt x="4404" y="4536"/>
                </a:lnTo>
                <a:lnTo>
                  <a:pt x="4134" y="4536"/>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6" name="Freeform 13"/>
          <p:cNvSpPr/>
          <p:nvPr/>
        </p:nvSpPr>
        <p:spPr bwMode="auto">
          <a:xfrm>
            <a:off x="6584998" y="4120520"/>
            <a:ext cx="1507568" cy="1727338"/>
          </a:xfrm>
          <a:custGeom>
            <a:avLst/>
            <a:gdLst>
              <a:gd name="T0" fmla="*/ 3651 w 4404"/>
              <a:gd name="T1" fmla="*/ 2979 h 5046"/>
              <a:gd name="T2" fmla="*/ 3639 w 4404"/>
              <a:gd name="T3" fmla="*/ 3181 h 5046"/>
              <a:gd name="T4" fmla="*/ 3601 w 4404"/>
              <a:gd name="T5" fmla="*/ 3374 h 5046"/>
              <a:gd name="T6" fmla="*/ 3542 w 4404"/>
              <a:gd name="T7" fmla="*/ 3559 h 5046"/>
              <a:gd name="T8" fmla="*/ 3460 w 4404"/>
              <a:gd name="T9" fmla="*/ 3733 h 5046"/>
              <a:gd name="T10" fmla="*/ 3359 w 4404"/>
              <a:gd name="T11" fmla="*/ 3896 h 5046"/>
              <a:gd name="T12" fmla="*/ 3240 w 4404"/>
              <a:gd name="T13" fmla="*/ 4043 h 5046"/>
              <a:gd name="T14" fmla="*/ 3104 w 4404"/>
              <a:gd name="T15" fmla="*/ 4176 h 5046"/>
              <a:gd name="T16" fmla="*/ 2952 w 4404"/>
              <a:gd name="T17" fmla="*/ 4292 h 5046"/>
              <a:gd name="T18" fmla="*/ 2789 w 4404"/>
              <a:gd name="T19" fmla="*/ 4390 h 5046"/>
              <a:gd name="T20" fmla="*/ 2611 w 4404"/>
              <a:gd name="T21" fmla="*/ 4466 h 5046"/>
              <a:gd name="T22" fmla="*/ 2425 w 4404"/>
              <a:gd name="T23" fmla="*/ 4522 h 5046"/>
              <a:gd name="T24" fmla="*/ 2229 w 4404"/>
              <a:gd name="T25" fmla="*/ 4555 h 5046"/>
              <a:gd name="T26" fmla="*/ 2068 w 4404"/>
              <a:gd name="T27" fmla="*/ 4563 h 5046"/>
              <a:gd name="T28" fmla="*/ 1867 w 4404"/>
              <a:gd name="T29" fmla="*/ 4550 h 5046"/>
              <a:gd name="T30" fmla="*/ 1672 w 4404"/>
              <a:gd name="T31" fmla="*/ 4513 h 5046"/>
              <a:gd name="T32" fmla="*/ 1487 w 4404"/>
              <a:gd name="T33" fmla="*/ 4453 h 5046"/>
              <a:gd name="T34" fmla="*/ 1313 w 4404"/>
              <a:gd name="T35" fmla="*/ 4372 h 5046"/>
              <a:gd name="T36" fmla="*/ 1152 w 4404"/>
              <a:gd name="T37" fmla="*/ 4271 h 5046"/>
              <a:gd name="T38" fmla="*/ 1003 w 4404"/>
              <a:gd name="T39" fmla="*/ 4151 h 5046"/>
              <a:gd name="T40" fmla="*/ 870 w 4404"/>
              <a:gd name="T41" fmla="*/ 4015 h 5046"/>
              <a:gd name="T42" fmla="*/ 755 w 4404"/>
              <a:gd name="T43" fmla="*/ 3864 h 5046"/>
              <a:gd name="T44" fmla="*/ 657 w 4404"/>
              <a:gd name="T45" fmla="*/ 3699 h 5046"/>
              <a:gd name="T46" fmla="*/ 580 w 4404"/>
              <a:gd name="T47" fmla="*/ 3523 h 5046"/>
              <a:gd name="T48" fmla="*/ 524 w 4404"/>
              <a:gd name="T49" fmla="*/ 3336 h 5046"/>
              <a:gd name="T50" fmla="*/ 491 w 4404"/>
              <a:gd name="T51" fmla="*/ 3141 h 5046"/>
              <a:gd name="T52" fmla="*/ 483 w 4404"/>
              <a:gd name="T53" fmla="*/ 406 h 5046"/>
              <a:gd name="T54" fmla="*/ 1 w 4404"/>
              <a:gd name="T55" fmla="*/ 3032 h 5046"/>
              <a:gd name="T56" fmla="*/ 24 w 4404"/>
              <a:gd name="T57" fmla="*/ 3293 h 5046"/>
              <a:gd name="T58" fmla="*/ 79 w 4404"/>
              <a:gd name="T59" fmla="*/ 3544 h 5046"/>
              <a:gd name="T60" fmla="*/ 163 w 4404"/>
              <a:gd name="T61" fmla="*/ 3783 h 5046"/>
              <a:gd name="T62" fmla="*/ 275 w 4404"/>
              <a:gd name="T63" fmla="*/ 4007 h 5046"/>
              <a:gd name="T64" fmla="*/ 412 w 4404"/>
              <a:gd name="T65" fmla="*/ 4215 h 5046"/>
              <a:gd name="T66" fmla="*/ 572 w 4404"/>
              <a:gd name="T67" fmla="*/ 4405 h 5046"/>
              <a:gd name="T68" fmla="*/ 754 w 4404"/>
              <a:gd name="T69" fmla="*/ 4573 h 5046"/>
              <a:gd name="T70" fmla="*/ 954 w 4404"/>
              <a:gd name="T71" fmla="*/ 4720 h 5046"/>
              <a:gd name="T72" fmla="*/ 1172 w 4404"/>
              <a:gd name="T73" fmla="*/ 4843 h 5046"/>
              <a:gd name="T74" fmla="*/ 1405 w 4404"/>
              <a:gd name="T75" fmla="*/ 4937 h 5046"/>
              <a:gd name="T76" fmla="*/ 1652 w 4404"/>
              <a:gd name="T77" fmla="*/ 5004 h 5046"/>
              <a:gd name="T78" fmla="*/ 1909 w 4404"/>
              <a:gd name="T79" fmla="*/ 5040 h 5046"/>
              <a:gd name="T80" fmla="*/ 2121 w 4404"/>
              <a:gd name="T81" fmla="*/ 5046 h 5046"/>
              <a:gd name="T82" fmla="*/ 2382 w 4404"/>
              <a:gd name="T83" fmla="*/ 5022 h 5046"/>
              <a:gd name="T84" fmla="*/ 2633 w 4404"/>
              <a:gd name="T85" fmla="*/ 4968 h 5046"/>
              <a:gd name="T86" fmla="*/ 2872 w 4404"/>
              <a:gd name="T87" fmla="*/ 4883 h 5046"/>
              <a:gd name="T88" fmla="*/ 3096 w 4404"/>
              <a:gd name="T89" fmla="*/ 4772 h 5046"/>
              <a:gd name="T90" fmla="*/ 3304 w 4404"/>
              <a:gd name="T91" fmla="*/ 4634 h 5046"/>
              <a:gd name="T92" fmla="*/ 3493 w 4404"/>
              <a:gd name="T93" fmla="*/ 4474 h 5046"/>
              <a:gd name="T94" fmla="*/ 3663 w 4404"/>
              <a:gd name="T95" fmla="*/ 4293 h 5046"/>
              <a:gd name="T96" fmla="*/ 3808 w 4404"/>
              <a:gd name="T97" fmla="*/ 4092 h 5046"/>
              <a:gd name="T98" fmla="*/ 3931 w 4404"/>
              <a:gd name="T99" fmla="*/ 3874 h 5046"/>
              <a:gd name="T100" fmla="*/ 4027 w 4404"/>
              <a:gd name="T101" fmla="*/ 3641 h 5046"/>
              <a:gd name="T102" fmla="*/ 4092 w 4404"/>
              <a:gd name="T103" fmla="*/ 3395 h 5046"/>
              <a:gd name="T104" fmla="*/ 4129 w 4404"/>
              <a:gd name="T105" fmla="*/ 3137 h 5046"/>
              <a:gd name="T106" fmla="*/ 4404 w 4404"/>
              <a:gd name="T107" fmla="*/ 510 h 5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4" h="5046">
                <a:moveTo>
                  <a:pt x="3894" y="0"/>
                </a:moveTo>
                <a:lnTo>
                  <a:pt x="3382" y="510"/>
                </a:lnTo>
                <a:lnTo>
                  <a:pt x="3651" y="510"/>
                </a:lnTo>
                <a:lnTo>
                  <a:pt x="3651" y="2979"/>
                </a:lnTo>
                <a:lnTo>
                  <a:pt x="3651" y="2979"/>
                </a:lnTo>
                <a:lnTo>
                  <a:pt x="3651" y="3020"/>
                </a:lnTo>
                <a:lnTo>
                  <a:pt x="3650" y="3060"/>
                </a:lnTo>
                <a:lnTo>
                  <a:pt x="3647" y="3101"/>
                </a:lnTo>
                <a:lnTo>
                  <a:pt x="3643" y="3141"/>
                </a:lnTo>
                <a:lnTo>
                  <a:pt x="3639" y="3181"/>
                </a:lnTo>
                <a:lnTo>
                  <a:pt x="3633" y="3220"/>
                </a:lnTo>
                <a:lnTo>
                  <a:pt x="3628" y="3259"/>
                </a:lnTo>
                <a:lnTo>
                  <a:pt x="3620" y="3298"/>
                </a:lnTo>
                <a:lnTo>
                  <a:pt x="3612" y="3336"/>
                </a:lnTo>
                <a:lnTo>
                  <a:pt x="3601" y="3374"/>
                </a:lnTo>
                <a:lnTo>
                  <a:pt x="3591" y="3412"/>
                </a:lnTo>
                <a:lnTo>
                  <a:pt x="3581" y="3450"/>
                </a:lnTo>
                <a:lnTo>
                  <a:pt x="3568" y="3486"/>
                </a:lnTo>
                <a:lnTo>
                  <a:pt x="3556" y="3523"/>
                </a:lnTo>
                <a:lnTo>
                  <a:pt x="3542" y="3559"/>
                </a:lnTo>
                <a:lnTo>
                  <a:pt x="3527" y="3595"/>
                </a:lnTo>
                <a:lnTo>
                  <a:pt x="3512" y="3631"/>
                </a:lnTo>
                <a:lnTo>
                  <a:pt x="3496" y="3665"/>
                </a:lnTo>
                <a:lnTo>
                  <a:pt x="3479" y="3699"/>
                </a:lnTo>
                <a:lnTo>
                  <a:pt x="3460" y="3733"/>
                </a:lnTo>
                <a:lnTo>
                  <a:pt x="3441" y="3767"/>
                </a:lnTo>
                <a:lnTo>
                  <a:pt x="3422" y="3800"/>
                </a:lnTo>
                <a:lnTo>
                  <a:pt x="3402" y="3832"/>
                </a:lnTo>
                <a:lnTo>
                  <a:pt x="3381" y="3864"/>
                </a:lnTo>
                <a:lnTo>
                  <a:pt x="3359" y="3896"/>
                </a:lnTo>
                <a:lnTo>
                  <a:pt x="3337" y="3926"/>
                </a:lnTo>
                <a:lnTo>
                  <a:pt x="3314" y="3956"/>
                </a:lnTo>
                <a:lnTo>
                  <a:pt x="3290" y="3987"/>
                </a:lnTo>
                <a:lnTo>
                  <a:pt x="3265" y="4015"/>
                </a:lnTo>
                <a:lnTo>
                  <a:pt x="3240" y="4043"/>
                </a:lnTo>
                <a:lnTo>
                  <a:pt x="3214" y="4072"/>
                </a:lnTo>
                <a:lnTo>
                  <a:pt x="3188" y="4099"/>
                </a:lnTo>
                <a:lnTo>
                  <a:pt x="3160" y="4125"/>
                </a:lnTo>
                <a:lnTo>
                  <a:pt x="3132" y="4151"/>
                </a:lnTo>
                <a:lnTo>
                  <a:pt x="3104" y="4176"/>
                </a:lnTo>
                <a:lnTo>
                  <a:pt x="3075" y="4201"/>
                </a:lnTo>
                <a:lnTo>
                  <a:pt x="3046" y="4225"/>
                </a:lnTo>
                <a:lnTo>
                  <a:pt x="3015" y="4248"/>
                </a:lnTo>
                <a:lnTo>
                  <a:pt x="2984" y="4271"/>
                </a:lnTo>
                <a:lnTo>
                  <a:pt x="2952" y="4292"/>
                </a:lnTo>
                <a:lnTo>
                  <a:pt x="2920" y="4313"/>
                </a:lnTo>
                <a:lnTo>
                  <a:pt x="2889" y="4333"/>
                </a:lnTo>
                <a:lnTo>
                  <a:pt x="2856" y="4353"/>
                </a:lnTo>
                <a:lnTo>
                  <a:pt x="2823" y="4372"/>
                </a:lnTo>
                <a:lnTo>
                  <a:pt x="2789" y="4390"/>
                </a:lnTo>
                <a:lnTo>
                  <a:pt x="2753" y="4407"/>
                </a:lnTo>
                <a:lnTo>
                  <a:pt x="2719" y="4423"/>
                </a:lnTo>
                <a:lnTo>
                  <a:pt x="2684" y="4439"/>
                </a:lnTo>
                <a:lnTo>
                  <a:pt x="2648" y="4453"/>
                </a:lnTo>
                <a:lnTo>
                  <a:pt x="2611" y="4466"/>
                </a:lnTo>
                <a:lnTo>
                  <a:pt x="2575" y="4480"/>
                </a:lnTo>
                <a:lnTo>
                  <a:pt x="2539" y="4491"/>
                </a:lnTo>
                <a:lnTo>
                  <a:pt x="2501" y="4503"/>
                </a:lnTo>
                <a:lnTo>
                  <a:pt x="2464" y="4513"/>
                </a:lnTo>
                <a:lnTo>
                  <a:pt x="2425" y="4522"/>
                </a:lnTo>
                <a:lnTo>
                  <a:pt x="2386" y="4531"/>
                </a:lnTo>
                <a:lnTo>
                  <a:pt x="2348" y="4538"/>
                </a:lnTo>
                <a:lnTo>
                  <a:pt x="2309" y="4545"/>
                </a:lnTo>
                <a:lnTo>
                  <a:pt x="2269" y="4550"/>
                </a:lnTo>
                <a:lnTo>
                  <a:pt x="2229" y="4555"/>
                </a:lnTo>
                <a:lnTo>
                  <a:pt x="2190" y="4558"/>
                </a:lnTo>
                <a:lnTo>
                  <a:pt x="2149" y="4561"/>
                </a:lnTo>
                <a:lnTo>
                  <a:pt x="2109" y="4563"/>
                </a:lnTo>
                <a:lnTo>
                  <a:pt x="2068" y="4563"/>
                </a:lnTo>
                <a:lnTo>
                  <a:pt x="2068" y="4563"/>
                </a:lnTo>
                <a:lnTo>
                  <a:pt x="2027" y="4563"/>
                </a:lnTo>
                <a:lnTo>
                  <a:pt x="1986" y="4561"/>
                </a:lnTo>
                <a:lnTo>
                  <a:pt x="1946" y="4558"/>
                </a:lnTo>
                <a:lnTo>
                  <a:pt x="1907" y="4555"/>
                </a:lnTo>
                <a:lnTo>
                  <a:pt x="1867" y="4550"/>
                </a:lnTo>
                <a:lnTo>
                  <a:pt x="1827" y="4545"/>
                </a:lnTo>
                <a:lnTo>
                  <a:pt x="1787" y="4538"/>
                </a:lnTo>
                <a:lnTo>
                  <a:pt x="1749" y="4531"/>
                </a:lnTo>
                <a:lnTo>
                  <a:pt x="1710" y="4522"/>
                </a:lnTo>
                <a:lnTo>
                  <a:pt x="1672" y="4513"/>
                </a:lnTo>
                <a:lnTo>
                  <a:pt x="1635" y="4503"/>
                </a:lnTo>
                <a:lnTo>
                  <a:pt x="1597" y="4491"/>
                </a:lnTo>
                <a:lnTo>
                  <a:pt x="1560" y="4480"/>
                </a:lnTo>
                <a:lnTo>
                  <a:pt x="1523" y="4466"/>
                </a:lnTo>
                <a:lnTo>
                  <a:pt x="1487" y="4453"/>
                </a:lnTo>
                <a:lnTo>
                  <a:pt x="1452" y="4439"/>
                </a:lnTo>
                <a:lnTo>
                  <a:pt x="1417" y="4423"/>
                </a:lnTo>
                <a:lnTo>
                  <a:pt x="1381" y="4407"/>
                </a:lnTo>
                <a:lnTo>
                  <a:pt x="1347" y="4390"/>
                </a:lnTo>
                <a:lnTo>
                  <a:pt x="1313" y="4372"/>
                </a:lnTo>
                <a:lnTo>
                  <a:pt x="1280" y="4353"/>
                </a:lnTo>
                <a:lnTo>
                  <a:pt x="1247" y="4333"/>
                </a:lnTo>
                <a:lnTo>
                  <a:pt x="1214" y="4313"/>
                </a:lnTo>
                <a:lnTo>
                  <a:pt x="1182" y="4292"/>
                </a:lnTo>
                <a:lnTo>
                  <a:pt x="1152" y="4271"/>
                </a:lnTo>
                <a:lnTo>
                  <a:pt x="1121" y="4248"/>
                </a:lnTo>
                <a:lnTo>
                  <a:pt x="1090" y="4225"/>
                </a:lnTo>
                <a:lnTo>
                  <a:pt x="1061" y="4201"/>
                </a:lnTo>
                <a:lnTo>
                  <a:pt x="1031" y="4176"/>
                </a:lnTo>
                <a:lnTo>
                  <a:pt x="1003" y="4151"/>
                </a:lnTo>
                <a:lnTo>
                  <a:pt x="976" y="4125"/>
                </a:lnTo>
                <a:lnTo>
                  <a:pt x="948" y="4099"/>
                </a:lnTo>
                <a:lnTo>
                  <a:pt x="921" y="4072"/>
                </a:lnTo>
                <a:lnTo>
                  <a:pt x="896" y="4043"/>
                </a:lnTo>
                <a:lnTo>
                  <a:pt x="870" y="4015"/>
                </a:lnTo>
                <a:lnTo>
                  <a:pt x="846" y="3987"/>
                </a:lnTo>
                <a:lnTo>
                  <a:pt x="822" y="3956"/>
                </a:lnTo>
                <a:lnTo>
                  <a:pt x="798" y="3926"/>
                </a:lnTo>
                <a:lnTo>
                  <a:pt x="777" y="3896"/>
                </a:lnTo>
                <a:lnTo>
                  <a:pt x="755" y="3864"/>
                </a:lnTo>
                <a:lnTo>
                  <a:pt x="733" y="3832"/>
                </a:lnTo>
                <a:lnTo>
                  <a:pt x="713" y="3800"/>
                </a:lnTo>
                <a:lnTo>
                  <a:pt x="694" y="3767"/>
                </a:lnTo>
                <a:lnTo>
                  <a:pt x="676" y="3733"/>
                </a:lnTo>
                <a:lnTo>
                  <a:pt x="657" y="3699"/>
                </a:lnTo>
                <a:lnTo>
                  <a:pt x="640" y="3665"/>
                </a:lnTo>
                <a:lnTo>
                  <a:pt x="624" y="3631"/>
                </a:lnTo>
                <a:lnTo>
                  <a:pt x="608" y="3595"/>
                </a:lnTo>
                <a:lnTo>
                  <a:pt x="594" y="3559"/>
                </a:lnTo>
                <a:lnTo>
                  <a:pt x="580" y="3523"/>
                </a:lnTo>
                <a:lnTo>
                  <a:pt x="568" y="3486"/>
                </a:lnTo>
                <a:lnTo>
                  <a:pt x="555" y="3450"/>
                </a:lnTo>
                <a:lnTo>
                  <a:pt x="544" y="3412"/>
                </a:lnTo>
                <a:lnTo>
                  <a:pt x="533" y="3374"/>
                </a:lnTo>
                <a:lnTo>
                  <a:pt x="524" y="3336"/>
                </a:lnTo>
                <a:lnTo>
                  <a:pt x="516" y="3298"/>
                </a:lnTo>
                <a:lnTo>
                  <a:pt x="508" y="3259"/>
                </a:lnTo>
                <a:lnTo>
                  <a:pt x="502" y="3220"/>
                </a:lnTo>
                <a:lnTo>
                  <a:pt x="496" y="3181"/>
                </a:lnTo>
                <a:lnTo>
                  <a:pt x="491" y="3141"/>
                </a:lnTo>
                <a:lnTo>
                  <a:pt x="488" y="3101"/>
                </a:lnTo>
                <a:lnTo>
                  <a:pt x="486" y="3060"/>
                </a:lnTo>
                <a:lnTo>
                  <a:pt x="485" y="3020"/>
                </a:lnTo>
                <a:lnTo>
                  <a:pt x="483" y="2979"/>
                </a:lnTo>
                <a:lnTo>
                  <a:pt x="483" y="406"/>
                </a:lnTo>
                <a:lnTo>
                  <a:pt x="242" y="647"/>
                </a:lnTo>
                <a:lnTo>
                  <a:pt x="0" y="406"/>
                </a:lnTo>
                <a:lnTo>
                  <a:pt x="0" y="2979"/>
                </a:lnTo>
                <a:lnTo>
                  <a:pt x="0" y="2979"/>
                </a:lnTo>
                <a:lnTo>
                  <a:pt x="1" y="3032"/>
                </a:lnTo>
                <a:lnTo>
                  <a:pt x="4" y="3085"/>
                </a:lnTo>
                <a:lnTo>
                  <a:pt x="7" y="3137"/>
                </a:lnTo>
                <a:lnTo>
                  <a:pt x="12" y="3190"/>
                </a:lnTo>
                <a:lnTo>
                  <a:pt x="17" y="3242"/>
                </a:lnTo>
                <a:lnTo>
                  <a:pt x="24" y="3293"/>
                </a:lnTo>
                <a:lnTo>
                  <a:pt x="33" y="3344"/>
                </a:lnTo>
                <a:lnTo>
                  <a:pt x="42" y="3395"/>
                </a:lnTo>
                <a:lnTo>
                  <a:pt x="54" y="3445"/>
                </a:lnTo>
                <a:lnTo>
                  <a:pt x="66" y="3495"/>
                </a:lnTo>
                <a:lnTo>
                  <a:pt x="79" y="3544"/>
                </a:lnTo>
                <a:lnTo>
                  <a:pt x="94" y="3593"/>
                </a:lnTo>
                <a:lnTo>
                  <a:pt x="109" y="3641"/>
                </a:lnTo>
                <a:lnTo>
                  <a:pt x="126" y="3689"/>
                </a:lnTo>
                <a:lnTo>
                  <a:pt x="145" y="3736"/>
                </a:lnTo>
                <a:lnTo>
                  <a:pt x="163" y="3783"/>
                </a:lnTo>
                <a:lnTo>
                  <a:pt x="183" y="3828"/>
                </a:lnTo>
                <a:lnTo>
                  <a:pt x="205" y="3874"/>
                </a:lnTo>
                <a:lnTo>
                  <a:pt x="228" y="3919"/>
                </a:lnTo>
                <a:lnTo>
                  <a:pt x="250" y="3964"/>
                </a:lnTo>
                <a:lnTo>
                  <a:pt x="275" y="4007"/>
                </a:lnTo>
                <a:lnTo>
                  <a:pt x="300" y="4050"/>
                </a:lnTo>
                <a:lnTo>
                  <a:pt x="327" y="4092"/>
                </a:lnTo>
                <a:lnTo>
                  <a:pt x="354" y="4134"/>
                </a:lnTo>
                <a:lnTo>
                  <a:pt x="382" y="4175"/>
                </a:lnTo>
                <a:lnTo>
                  <a:pt x="412" y="4215"/>
                </a:lnTo>
                <a:lnTo>
                  <a:pt x="442" y="4255"/>
                </a:lnTo>
                <a:lnTo>
                  <a:pt x="473" y="4293"/>
                </a:lnTo>
                <a:lnTo>
                  <a:pt x="505" y="4331"/>
                </a:lnTo>
                <a:lnTo>
                  <a:pt x="538" y="4368"/>
                </a:lnTo>
                <a:lnTo>
                  <a:pt x="572" y="4405"/>
                </a:lnTo>
                <a:lnTo>
                  <a:pt x="607" y="4440"/>
                </a:lnTo>
                <a:lnTo>
                  <a:pt x="643" y="4474"/>
                </a:lnTo>
                <a:lnTo>
                  <a:pt x="679" y="4508"/>
                </a:lnTo>
                <a:lnTo>
                  <a:pt x="715" y="4541"/>
                </a:lnTo>
                <a:lnTo>
                  <a:pt x="754" y="4573"/>
                </a:lnTo>
                <a:lnTo>
                  <a:pt x="793" y="4605"/>
                </a:lnTo>
                <a:lnTo>
                  <a:pt x="831" y="4634"/>
                </a:lnTo>
                <a:lnTo>
                  <a:pt x="872" y="4664"/>
                </a:lnTo>
                <a:lnTo>
                  <a:pt x="913" y="4692"/>
                </a:lnTo>
                <a:lnTo>
                  <a:pt x="954" y="4720"/>
                </a:lnTo>
                <a:lnTo>
                  <a:pt x="997" y="4746"/>
                </a:lnTo>
                <a:lnTo>
                  <a:pt x="1039" y="4772"/>
                </a:lnTo>
                <a:lnTo>
                  <a:pt x="1084" y="4796"/>
                </a:lnTo>
                <a:lnTo>
                  <a:pt x="1128" y="4820"/>
                </a:lnTo>
                <a:lnTo>
                  <a:pt x="1172" y="4843"/>
                </a:lnTo>
                <a:lnTo>
                  <a:pt x="1218" y="4863"/>
                </a:lnTo>
                <a:lnTo>
                  <a:pt x="1264" y="4883"/>
                </a:lnTo>
                <a:lnTo>
                  <a:pt x="1311" y="4903"/>
                </a:lnTo>
                <a:lnTo>
                  <a:pt x="1358" y="4921"/>
                </a:lnTo>
                <a:lnTo>
                  <a:pt x="1405" y="4937"/>
                </a:lnTo>
                <a:lnTo>
                  <a:pt x="1454" y="4953"/>
                </a:lnTo>
                <a:lnTo>
                  <a:pt x="1503" y="4968"/>
                </a:lnTo>
                <a:lnTo>
                  <a:pt x="1552" y="4981"/>
                </a:lnTo>
                <a:lnTo>
                  <a:pt x="1602" y="4993"/>
                </a:lnTo>
                <a:lnTo>
                  <a:pt x="1652" y="5004"/>
                </a:lnTo>
                <a:lnTo>
                  <a:pt x="1702" y="5014"/>
                </a:lnTo>
                <a:lnTo>
                  <a:pt x="1753" y="5022"/>
                </a:lnTo>
                <a:lnTo>
                  <a:pt x="1805" y="5029"/>
                </a:lnTo>
                <a:lnTo>
                  <a:pt x="1857" y="5036"/>
                </a:lnTo>
                <a:lnTo>
                  <a:pt x="1909" y="5040"/>
                </a:lnTo>
                <a:lnTo>
                  <a:pt x="1961" y="5044"/>
                </a:lnTo>
                <a:lnTo>
                  <a:pt x="2015" y="5046"/>
                </a:lnTo>
                <a:lnTo>
                  <a:pt x="2068" y="5046"/>
                </a:lnTo>
                <a:lnTo>
                  <a:pt x="2068" y="5046"/>
                </a:lnTo>
                <a:lnTo>
                  <a:pt x="2121" y="5046"/>
                </a:lnTo>
                <a:lnTo>
                  <a:pt x="2174" y="5044"/>
                </a:lnTo>
                <a:lnTo>
                  <a:pt x="2227" y="5040"/>
                </a:lnTo>
                <a:lnTo>
                  <a:pt x="2278" y="5036"/>
                </a:lnTo>
                <a:lnTo>
                  <a:pt x="2331" y="5029"/>
                </a:lnTo>
                <a:lnTo>
                  <a:pt x="2382" y="5022"/>
                </a:lnTo>
                <a:lnTo>
                  <a:pt x="2433" y="5014"/>
                </a:lnTo>
                <a:lnTo>
                  <a:pt x="2484" y="5004"/>
                </a:lnTo>
                <a:lnTo>
                  <a:pt x="2534" y="4993"/>
                </a:lnTo>
                <a:lnTo>
                  <a:pt x="2584" y="4981"/>
                </a:lnTo>
                <a:lnTo>
                  <a:pt x="2633" y="4968"/>
                </a:lnTo>
                <a:lnTo>
                  <a:pt x="2682" y="4953"/>
                </a:lnTo>
                <a:lnTo>
                  <a:pt x="2730" y="4937"/>
                </a:lnTo>
                <a:lnTo>
                  <a:pt x="2777" y="4921"/>
                </a:lnTo>
                <a:lnTo>
                  <a:pt x="2825" y="4903"/>
                </a:lnTo>
                <a:lnTo>
                  <a:pt x="2872" y="4883"/>
                </a:lnTo>
                <a:lnTo>
                  <a:pt x="2917" y="4863"/>
                </a:lnTo>
                <a:lnTo>
                  <a:pt x="2963" y="4843"/>
                </a:lnTo>
                <a:lnTo>
                  <a:pt x="3008" y="4820"/>
                </a:lnTo>
                <a:lnTo>
                  <a:pt x="3052" y="4796"/>
                </a:lnTo>
                <a:lnTo>
                  <a:pt x="3096" y="4772"/>
                </a:lnTo>
                <a:lnTo>
                  <a:pt x="3139" y="4746"/>
                </a:lnTo>
                <a:lnTo>
                  <a:pt x="3181" y="4720"/>
                </a:lnTo>
                <a:lnTo>
                  <a:pt x="3223" y="4692"/>
                </a:lnTo>
                <a:lnTo>
                  <a:pt x="3264" y="4664"/>
                </a:lnTo>
                <a:lnTo>
                  <a:pt x="3304" y="4634"/>
                </a:lnTo>
                <a:lnTo>
                  <a:pt x="3343" y="4605"/>
                </a:lnTo>
                <a:lnTo>
                  <a:pt x="3382" y="4573"/>
                </a:lnTo>
                <a:lnTo>
                  <a:pt x="3420" y="4541"/>
                </a:lnTo>
                <a:lnTo>
                  <a:pt x="3457" y="4508"/>
                </a:lnTo>
                <a:lnTo>
                  <a:pt x="3493" y="4474"/>
                </a:lnTo>
                <a:lnTo>
                  <a:pt x="3529" y="4440"/>
                </a:lnTo>
                <a:lnTo>
                  <a:pt x="3564" y="4405"/>
                </a:lnTo>
                <a:lnTo>
                  <a:pt x="3597" y="4368"/>
                </a:lnTo>
                <a:lnTo>
                  <a:pt x="3630" y="4331"/>
                </a:lnTo>
                <a:lnTo>
                  <a:pt x="3663" y="4293"/>
                </a:lnTo>
                <a:lnTo>
                  <a:pt x="3693" y="4255"/>
                </a:lnTo>
                <a:lnTo>
                  <a:pt x="3724" y="4215"/>
                </a:lnTo>
                <a:lnTo>
                  <a:pt x="3753" y="4175"/>
                </a:lnTo>
                <a:lnTo>
                  <a:pt x="3781" y="4134"/>
                </a:lnTo>
                <a:lnTo>
                  <a:pt x="3808" y="4092"/>
                </a:lnTo>
                <a:lnTo>
                  <a:pt x="3836" y="4050"/>
                </a:lnTo>
                <a:lnTo>
                  <a:pt x="3861" y="4007"/>
                </a:lnTo>
                <a:lnTo>
                  <a:pt x="3884" y="3964"/>
                </a:lnTo>
                <a:lnTo>
                  <a:pt x="3908" y="3919"/>
                </a:lnTo>
                <a:lnTo>
                  <a:pt x="3931" y="3874"/>
                </a:lnTo>
                <a:lnTo>
                  <a:pt x="3951" y="3828"/>
                </a:lnTo>
                <a:lnTo>
                  <a:pt x="3972" y="3783"/>
                </a:lnTo>
                <a:lnTo>
                  <a:pt x="3991" y="3736"/>
                </a:lnTo>
                <a:lnTo>
                  <a:pt x="4009" y="3689"/>
                </a:lnTo>
                <a:lnTo>
                  <a:pt x="4027" y="3641"/>
                </a:lnTo>
                <a:lnTo>
                  <a:pt x="4041" y="3593"/>
                </a:lnTo>
                <a:lnTo>
                  <a:pt x="4056" y="3544"/>
                </a:lnTo>
                <a:lnTo>
                  <a:pt x="4070" y="3495"/>
                </a:lnTo>
                <a:lnTo>
                  <a:pt x="4082" y="3445"/>
                </a:lnTo>
                <a:lnTo>
                  <a:pt x="4092" y="3395"/>
                </a:lnTo>
                <a:lnTo>
                  <a:pt x="4103" y="3344"/>
                </a:lnTo>
                <a:lnTo>
                  <a:pt x="4111" y="3293"/>
                </a:lnTo>
                <a:lnTo>
                  <a:pt x="4119" y="3242"/>
                </a:lnTo>
                <a:lnTo>
                  <a:pt x="4124" y="3190"/>
                </a:lnTo>
                <a:lnTo>
                  <a:pt x="4129" y="3137"/>
                </a:lnTo>
                <a:lnTo>
                  <a:pt x="4132" y="3085"/>
                </a:lnTo>
                <a:lnTo>
                  <a:pt x="4135" y="3032"/>
                </a:lnTo>
                <a:lnTo>
                  <a:pt x="4135" y="2979"/>
                </a:lnTo>
                <a:lnTo>
                  <a:pt x="4135" y="510"/>
                </a:lnTo>
                <a:lnTo>
                  <a:pt x="4404" y="510"/>
                </a:lnTo>
                <a:lnTo>
                  <a:pt x="3894" y="0"/>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7" name="Freeform 14"/>
          <p:cNvSpPr/>
          <p:nvPr/>
        </p:nvSpPr>
        <p:spPr bwMode="auto">
          <a:xfrm>
            <a:off x="7834802" y="2567766"/>
            <a:ext cx="1507568" cy="1727338"/>
          </a:xfrm>
          <a:custGeom>
            <a:avLst/>
            <a:gdLst>
              <a:gd name="T0" fmla="*/ 4132 w 4404"/>
              <a:gd name="T1" fmla="*/ 1961 h 5046"/>
              <a:gd name="T2" fmla="*/ 4103 w 4404"/>
              <a:gd name="T3" fmla="*/ 1702 h 5046"/>
              <a:gd name="T4" fmla="*/ 4041 w 4404"/>
              <a:gd name="T5" fmla="*/ 1453 h 5046"/>
              <a:gd name="T6" fmla="*/ 3952 w 4404"/>
              <a:gd name="T7" fmla="*/ 1218 h 5046"/>
              <a:gd name="T8" fmla="*/ 3836 w 4404"/>
              <a:gd name="T9" fmla="*/ 996 h 5046"/>
              <a:gd name="T10" fmla="*/ 3694 w 4404"/>
              <a:gd name="T11" fmla="*/ 791 h 5046"/>
              <a:gd name="T12" fmla="*/ 3529 w 4404"/>
              <a:gd name="T13" fmla="*/ 606 h 5046"/>
              <a:gd name="T14" fmla="*/ 3343 w 4404"/>
              <a:gd name="T15" fmla="*/ 441 h 5046"/>
              <a:gd name="T16" fmla="*/ 3139 w 4404"/>
              <a:gd name="T17" fmla="*/ 300 h 5046"/>
              <a:gd name="T18" fmla="*/ 2918 w 4404"/>
              <a:gd name="T19" fmla="*/ 183 h 5046"/>
              <a:gd name="T20" fmla="*/ 2682 w 4404"/>
              <a:gd name="T21" fmla="*/ 93 h 5046"/>
              <a:gd name="T22" fmla="*/ 2433 w 4404"/>
              <a:gd name="T23" fmla="*/ 32 h 5046"/>
              <a:gd name="T24" fmla="*/ 2174 w 4404"/>
              <a:gd name="T25" fmla="*/ 2 h 5046"/>
              <a:gd name="T26" fmla="*/ 1961 w 4404"/>
              <a:gd name="T27" fmla="*/ 2 h 5046"/>
              <a:gd name="T28" fmla="*/ 1702 w 4404"/>
              <a:gd name="T29" fmla="*/ 32 h 5046"/>
              <a:gd name="T30" fmla="*/ 1454 w 4404"/>
              <a:gd name="T31" fmla="*/ 93 h 5046"/>
              <a:gd name="T32" fmla="*/ 1218 w 4404"/>
              <a:gd name="T33" fmla="*/ 183 h 5046"/>
              <a:gd name="T34" fmla="*/ 997 w 4404"/>
              <a:gd name="T35" fmla="*/ 300 h 5046"/>
              <a:gd name="T36" fmla="*/ 793 w 4404"/>
              <a:gd name="T37" fmla="*/ 441 h 5046"/>
              <a:gd name="T38" fmla="*/ 607 w 4404"/>
              <a:gd name="T39" fmla="*/ 606 h 5046"/>
              <a:gd name="T40" fmla="*/ 443 w 4404"/>
              <a:gd name="T41" fmla="*/ 791 h 5046"/>
              <a:gd name="T42" fmla="*/ 300 w 4404"/>
              <a:gd name="T43" fmla="*/ 996 h 5046"/>
              <a:gd name="T44" fmla="*/ 183 w 4404"/>
              <a:gd name="T45" fmla="*/ 1218 h 5046"/>
              <a:gd name="T46" fmla="*/ 94 w 4404"/>
              <a:gd name="T47" fmla="*/ 1453 h 5046"/>
              <a:gd name="T48" fmla="*/ 33 w 4404"/>
              <a:gd name="T49" fmla="*/ 1702 h 5046"/>
              <a:gd name="T50" fmla="*/ 4 w 4404"/>
              <a:gd name="T51" fmla="*/ 1961 h 5046"/>
              <a:gd name="T52" fmla="*/ 484 w 4404"/>
              <a:gd name="T53" fmla="*/ 4640 h 5046"/>
              <a:gd name="T54" fmla="*/ 488 w 4404"/>
              <a:gd name="T55" fmla="*/ 1945 h 5046"/>
              <a:gd name="T56" fmla="*/ 516 w 4404"/>
              <a:gd name="T57" fmla="*/ 1748 h 5046"/>
              <a:gd name="T58" fmla="*/ 568 w 4404"/>
              <a:gd name="T59" fmla="*/ 1560 h 5046"/>
              <a:gd name="T60" fmla="*/ 640 w 4404"/>
              <a:gd name="T61" fmla="*/ 1381 h 5046"/>
              <a:gd name="T62" fmla="*/ 734 w 4404"/>
              <a:gd name="T63" fmla="*/ 1214 h 5046"/>
              <a:gd name="T64" fmla="*/ 846 w 4404"/>
              <a:gd name="T65" fmla="*/ 1059 h 5046"/>
              <a:gd name="T66" fmla="*/ 976 w 4404"/>
              <a:gd name="T67" fmla="*/ 921 h 5046"/>
              <a:gd name="T68" fmla="*/ 1121 w 4404"/>
              <a:gd name="T69" fmla="*/ 798 h 5046"/>
              <a:gd name="T70" fmla="*/ 1280 w 4404"/>
              <a:gd name="T71" fmla="*/ 693 h 5046"/>
              <a:gd name="T72" fmla="*/ 1452 w 4404"/>
              <a:gd name="T73" fmla="*/ 607 h 5046"/>
              <a:gd name="T74" fmla="*/ 1635 w 4404"/>
              <a:gd name="T75" fmla="*/ 543 h 5046"/>
              <a:gd name="T76" fmla="*/ 1827 w 4404"/>
              <a:gd name="T77" fmla="*/ 501 h 5046"/>
              <a:gd name="T78" fmla="*/ 2027 w 4404"/>
              <a:gd name="T79" fmla="*/ 483 h 5046"/>
              <a:gd name="T80" fmla="*/ 2190 w 4404"/>
              <a:gd name="T81" fmla="*/ 488 h 5046"/>
              <a:gd name="T82" fmla="*/ 2386 w 4404"/>
              <a:gd name="T83" fmla="*/ 515 h 5046"/>
              <a:gd name="T84" fmla="*/ 2575 w 4404"/>
              <a:gd name="T85" fmla="*/ 566 h 5046"/>
              <a:gd name="T86" fmla="*/ 2755 w 4404"/>
              <a:gd name="T87" fmla="*/ 639 h 5046"/>
              <a:gd name="T88" fmla="*/ 2921 w 4404"/>
              <a:gd name="T89" fmla="*/ 733 h 5046"/>
              <a:gd name="T90" fmla="*/ 3075 w 4404"/>
              <a:gd name="T91" fmla="*/ 845 h 5046"/>
              <a:gd name="T92" fmla="*/ 3214 w 4404"/>
              <a:gd name="T93" fmla="*/ 974 h 5046"/>
              <a:gd name="T94" fmla="*/ 3337 w 4404"/>
              <a:gd name="T95" fmla="*/ 1120 h 5046"/>
              <a:gd name="T96" fmla="*/ 3442 w 4404"/>
              <a:gd name="T97" fmla="*/ 1279 h 5046"/>
              <a:gd name="T98" fmla="*/ 3528 w 4404"/>
              <a:gd name="T99" fmla="*/ 1451 h 5046"/>
              <a:gd name="T100" fmla="*/ 3591 w 4404"/>
              <a:gd name="T101" fmla="*/ 1634 h 5046"/>
              <a:gd name="T102" fmla="*/ 3633 w 4404"/>
              <a:gd name="T103" fmla="*/ 1826 h 5046"/>
              <a:gd name="T104" fmla="*/ 3652 w 4404"/>
              <a:gd name="T105" fmla="*/ 2026 h 5046"/>
              <a:gd name="T106" fmla="*/ 4404 w 4404"/>
              <a:gd name="T107" fmla="*/ 4536 h 5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4" h="5046">
                <a:moveTo>
                  <a:pt x="4135" y="4536"/>
                </a:moveTo>
                <a:lnTo>
                  <a:pt x="4135" y="2067"/>
                </a:lnTo>
                <a:lnTo>
                  <a:pt x="4135" y="2067"/>
                </a:lnTo>
                <a:lnTo>
                  <a:pt x="4135" y="2013"/>
                </a:lnTo>
                <a:lnTo>
                  <a:pt x="4132" y="1961"/>
                </a:lnTo>
                <a:lnTo>
                  <a:pt x="4129" y="1909"/>
                </a:lnTo>
                <a:lnTo>
                  <a:pt x="4124" y="1856"/>
                </a:lnTo>
                <a:lnTo>
                  <a:pt x="4119" y="1804"/>
                </a:lnTo>
                <a:lnTo>
                  <a:pt x="4111" y="1753"/>
                </a:lnTo>
                <a:lnTo>
                  <a:pt x="4103" y="1702"/>
                </a:lnTo>
                <a:lnTo>
                  <a:pt x="4093" y="1651"/>
                </a:lnTo>
                <a:lnTo>
                  <a:pt x="4082" y="1601"/>
                </a:lnTo>
                <a:lnTo>
                  <a:pt x="4070" y="1551"/>
                </a:lnTo>
                <a:lnTo>
                  <a:pt x="4056" y="1502"/>
                </a:lnTo>
                <a:lnTo>
                  <a:pt x="4041" y="1453"/>
                </a:lnTo>
                <a:lnTo>
                  <a:pt x="4027" y="1405"/>
                </a:lnTo>
                <a:lnTo>
                  <a:pt x="4010" y="1357"/>
                </a:lnTo>
                <a:lnTo>
                  <a:pt x="3991" y="1310"/>
                </a:lnTo>
                <a:lnTo>
                  <a:pt x="3972" y="1263"/>
                </a:lnTo>
                <a:lnTo>
                  <a:pt x="3952" y="1218"/>
                </a:lnTo>
                <a:lnTo>
                  <a:pt x="3931" y="1172"/>
                </a:lnTo>
                <a:lnTo>
                  <a:pt x="3908" y="1127"/>
                </a:lnTo>
                <a:lnTo>
                  <a:pt x="3886" y="1082"/>
                </a:lnTo>
                <a:lnTo>
                  <a:pt x="3861" y="1039"/>
                </a:lnTo>
                <a:lnTo>
                  <a:pt x="3836" y="996"/>
                </a:lnTo>
                <a:lnTo>
                  <a:pt x="3808" y="954"/>
                </a:lnTo>
                <a:lnTo>
                  <a:pt x="3781" y="912"/>
                </a:lnTo>
                <a:lnTo>
                  <a:pt x="3753" y="871"/>
                </a:lnTo>
                <a:lnTo>
                  <a:pt x="3724" y="831"/>
                </a:lnTo>
                <a:lnTo>
                  <a:pt x="3694" y="791"/>
                </a:lnTo>
                <a:lnTo>
                  <a:pt x="3663" y="753"/>
                </a:lnTo>
                <a:lnTo>
                  <a:pt x="3630" y="715"/>
                </a:lnTo>
                <a:lnTo>
                  <a:pt x="3597" y="678"/>
                </a:lnTo>
                <a:lnTo>
                  <a:pt x="3564" y="641"/>
                </a:lnTo>
                <a:lnTo>
                  <a:pt x="3529" y="606"/>
                </a:lnTo>
                <a:lnTo>
                  <a:pt x="3493" y="572"/>
                </a:lnTo>
                <a:lnTo>
                  <a:pt x="3457" y="538"/>
                </a:lnTo>
                <a:lnTo>
                  <a:pt x="3420" y="505"/>
                </a:lnTo>
                <a:lnTo>
                  <a:pt x="3382" y="473"/>
                </a:lnTo>
                <a:lnTo>
                  <a:pt x="3343" y="441"/>
                </a:lnTo>
                <a:lnTo>
                  <a:pt x="3304" y="412"/>
                </a:lnTo>
                <a:lnTo>
                  <a:pt x="3264" y="382"/>
                </a:lnTo>
                <a:lnTo>
                  <a:pt x="3223" y="354"/>
                </a:lnTo>
                <a:lnTo>
                  <a:pt x="3181" y="326"/>
                </a:lnTo>
                <a:lnTo>
                  <a:pt x="3139" y="300"/>
                </a:lnTo>
                <a:lnTo>
                  <a:pt x="3096" y="274"/>
                </a:lnTo>
                <a:lnTo>
                  <a:pt x="3052" y="250"/>
                </a:lnTo>
                <a:lnTo>
                  <a:pt x="3008" y="226"/>
                </a:lnTo>
                <a:lnTo>
                  <a:pt x="2964" y="203"/>
                </a:lnTo>
                <a:lnTo>
                  <a:pt x="2918" y="183"/>
                </a:lnTo>
                <a:lnTo>
                  <a:pt x="2872" y="163"/>
                </a:lnTo>
                <a:lnTo>
                  <a:pt x="2825" y="143"/>
                </a:lnTo>
                <a:lnTo>
                  <a:pt x="2777" y="125"/>
                </a:lnTo>
                <a:lnTo>
                  <a:pt x="2730" y="109"/>
                </a:lnTo>
                <a:lnTo>
                  <a:pt x="2682" y="93"/>
                </a:lnTo>
                <a:lnTo>
                  <a:pt x="2633" y="78"/>
                </a:lnTo>
                <a:lnTo>
                  <a:pt x="2584" y="65"/>
                </a:lnTo>
                <a:lnTo>
                  <a:pt x="2534" y="53"/>
                </a:lnTo>
                <a:lnTo>
                  <a:pt x="2484" y="42"/>
                </a:lnTo>
                <a:lnTo>
                  <a:pt x="2433" y="32"/>
                </a:lnTo>
                <a:lnTo>
                  <a:pt x="2382" y="24"/>
                </a:lnTo>
                <a:lnTo>
                  <a:pt x="2331" y="17"/>
                </a:lnTo>
                <a:lnTo>
                  <a:pt x="2279" y="10"/>
                </a:lnTo>
                <a:lnTo>
                  <a:pt x="2227" y="6"/>
                </a:lnTo>
                <a:lnTo>
                  <a:pt x="2174" y="2"/>
                </a:lnTo>
                <a:lnTo>
                  <a:pt x="2121" y="0"/>
                </a:lnTo>
                <a:lnTo>
                  <a:pt x="2068" y="0"/>
                </a:lnTo>
                <a:lnTo>
                  <a:pt x="2068" y="0"/>
                </a:lnTo>
                <a:lnTo>
                  <a:pt x="2015" y="0"/>
                </a:lnTo>
                <a:lnTo>
                  <a:pt x="1961" y="2"/>
                </a:lnTo>
                <a:lnTo>
                  <a:pt x="1909" y="6"/>
                </a:lnTo>
                <a:lnTo>
                  <a:pt x="1857" y="10"/>
                </a:lnTo>
                <a:lnTo>
                  <a:pt x="1805" y="17"/>
                </a:lnTo>
                <a:lnTo>
                  <a:pt x="1753" y="24"/>
                </a:lnTo>
                <a:lnTo>
                  <a:pt x="1702" y="32"/>
                </a:lnTo>
                <a:lnTo>
                  <a:pt x="1652" y="42"/>
                </a:lnTo>
                <a:lnTo>
                  <a:pt x="1602" y="53"/>
                </a:lnTo>
                <a:lnTo>
                  <a:pt x="1552" y="65"/>
                </a:lnTo>
                <a:lnTo>
                  <a:pt x="1503" y="78"/>
                </a:lnTo>
                <a:lnTo>
                  <a:pt x="1454" y="93"/>
                </a:lnTo>
                <a:lnTo>
                  <a:pt x="1405" y="109"/>
                </a:lnTo>
                <a:lnTo>
                  <a:pt x="1358" y="125"/>
                </a:lnTo>
                <a:lnTo>
                  <a:pt x="1311" y="143"/>
                </a:lnTo>
                <a:lnTo>
                  <a:pt x="1264" y="163"/>
                </a:lnTo>
                <a:lnTo>
                  <a:pt x="1218" y="183"/>
                </a:lnTo>
                <a:lnTo>
                  <a:pt x="1172" y="203"/>
                </a:lnTo>
                <a:lnTo>
                  <a:pt x="1128" y="226"/>
                </a:lnTo>
                <a:lnTo>
                  <a:pt x="1084" y="250"/>
                </a:lnTo>
                <a:lnTo>
                  <a:pt x="1039" y="274"/>
                </a:lnTo>
                <a:lnTo>
                  <a:pt x="997" y="300"/>
                </a:lnTo>
                <a:lnTo>
                  <a:pt x="954" y="326"/>
                </a:lnTo>
                <a:lnTo>
                  <a:pt x="913" y="354"/>
                </a:lnTo>
                <a:lnTo>
                  <a:pt x="872" y="382"/>
                </a:lnTo>
                <a:lnTo>
                  <a:pt x="832" y="412"/>
                </a:lnTo>
                <a:lnTo>
                  <a:pt x="793" y="441"/>
                </a:lnTo>
                <a:lnTo>
                  <a:pt x="754" y="473"/>
                </a:lnTo>
                <a:lnTo>
                  <a:pt x="715" y="505"/>
                </a:lnTo>
                <a:lnTo>
                  <a:pt x="679" y="538"/>
                </a:lnTo>
                <a:lnTo>
                  <a:pt x="643" y="572"/>
                </a:lnTo>
                <a:lnTo>
                  <a:pt x="607" y="606"/>
                </a:lnTo>
                <a:lnTo>
                  <a:pt x="572" y="641"/>
                </a:lnTo>
                <a:lnTo>
                  <a:pt x="538" y="678"/>
                </a:lnTo>
                <a:lnTo>
                  <a:pt x="505" y="715"/>
                </a:lnTo>
                <a:lnTo>
                  <a:pt x="473" y="753"/>
                </a:lnTo>
                <a:lnTo>
                  <a:pt x="443" y="791"/>
                </a:lnTo>
                <a:lnTo>
                  <a:pt x="412" y="831"/>
                </a:lnTo>
                <a:lnTo>
                  <a:pt x="382" y="871"/>
                </a:lnTo>
                <a:lnTo>
                  <a:pt x="354" y="912"/>
                </a:lnTo>
                <a:lnTo>
                  <a:pt x="327" y="954"/>
                </a:lnTo>
                <a:lnTo>
                  <a:pt x="300" y="996"/>
                </a:lnTo>
                <a:lnTo>
                  <a:pt x="275" y="1039"/>
                </a:lnTo>
                <a:lnTo>
                  <a:pt x="250" y="1082"/>
                </a:lnTo>
                <a:lnTo>
                  <a:pt x="228" y="1127"/>
                </a:lnTo>
                <a:lnTo>
                  <a:pt x="205" y="1172"/>
                </a:lnTo>
                <a:lnTo>
                  <a:pt x="183" y="1218"/>
                </a:lnTo>
                <a:lnTo>
                  <a:pt x="164" y="1263"/>
                </a:lnTo>
                <a:lnTo>
                  <a:pt x="145" y="1310"/>
                </a:lnTo>
                <a:lnTo>
                  <a:pt x="127" y="1357"/>
                </a:lnTo>
                <a:lnTo>
                  <a:pt x="110" y="1405"/>
                </a:lnTo>
                <a:lnTo>
                  <a:pt x="94" y="1453"/>
                </a:lnTo>
                <a:lnTo>
                  <a:pt x="79" y="1502"/>
                </a:lnTo>
                <a:lnTo>
                  <a:pt x="66" y="1551"/>
                </a:lnTo>
                <a:lnTo>
                  <a:pt x="54" y="1601"/>
                </a:lnTo>
                <a:lnTo>
                  <a:pt x="42" y="1651"/>
                </a:lnTo>
                <a:lnTo>
                  <a:pt x="33" y="1702"/>
                </a:lnTo>
                <a:lnTo>
                  <a:pt x="24" y="1753"/>
                </a:lnTo>
                <a:lnTo>
                  <a:pt x="17" y="1804"/>
                </a:lnTo>
                <a:lnTo>
                  <a:pt x="12" y="1856"/>
                </a:lnTo>
                <a:lnTo>
                  <a:pt x="7" y="1909"/>
                </a:lnTo>
                <a:lnTo>
                  <a:pt x="4" y="1961"/>
                </a:lnTo>
                <a:lnTo>
                  <a:pt x="2" y="2013"/>
                </a:lnTo>
                <a:lnTo>
                  <a:pt x="0" y="2067"/>
                </a:lnTo>
                <a:lnTo>
                  <a:pt x="0" y="4640"/>
                </a:lnTo>
                <a:lnTo>
                  <a:pt x="243" y="4399"/>
                </a:lnTo>
                <a:lnTo>
                  <a:pt x="484" y="4640"/>
                </a:lnTo>
                <a:lnTo>
                  <a:pt x="484" y="2067"/>
                </a:lnTo>
                <a:lnTo>
                  <a:pt x="484" y="2067"/>
                </a:lnTo>
                <a:lnTo>
                  <a:pt x="485" y="2026"/>
                </a:lnTo>
                <a:lnTo>
                  <a:pt x="486" y="1986"/>
                </a:lnTo>
                <a:lnTo>
                  <a:pt x="488" y="1945"/>
                </a:lnTo>
                <a:lnTo>
                  <a:pt x="493" y="1905"/>
                </a:lnTo>
                <a:lnTo>
                  <a:pt x="497" y="1865"/>
                </a:lnTo>
                <a:lnTo>
                  <a:pt x="502" y="1826"/>
                </a:lnTo>
                <a:lnTo>
                  <a:pt x="509" y="1787"/>
                </a:lnTo>
                <a:lnTo>
                  <a:pt x="516" y="1748"/>
                </a:lnTo>
                <a:lnTo>
                  <a:pt x="524" y="1710"/>
                </a:lnTo>
                <a:lnTo>
                  <a:pt x="534" y="1672"/>
                </a:lnTo>
                <a:lnTo>
                  <a:pt x="544" y="1634"/>
                </a:lnTo>
                <a:lnTo>
                  <a:pt x="555" y="1596"/>
                </a:lnTo>
                <a:lnTo>
                  <a:pt x="568" y="1560"/>
                </a:lnTo>
                <a:lnTo>
                  <a:pt x="580" y="1523"/>
                </a:lnTo>
                <a:lnTo>
                  <a:pt x="594" y="1487"/>
                </a:lnTo>
                <a:lnTo>
                  <a:pt x="609" y="1451"/>
                </a:lnTo>
                <a:lnTo>
                  <a:pt x="624" y="1415"/>
                </a:lnTo>
                <a:lnTo>
                  <a:pt x="640" y="1381"/>
                </a:lnTo>
                <a:lnTo>
                  <a:pt x="657" y="1346"/>
                </a:lnTo>
                <a:lnTo>
                  <a:pt x="676" y="1313"/>
                </a:lnTo>
                <a:lnTo>
                  <a:pt x="694" y="1279"/>
                </a:lnTo>
                <a:lnTo>
                  <a:pt x="713" y="1246"/>
                </a:lnTo>
                <a:lnTo>
                  <a:pt x="734" y="1214"/>
                </a:lnTo>
                <a:lnTo>
                  <a:pt x="755" y="1182"/>
                </a:lnTo>
                <a:lnTo>
                  <a:pt x="777" y="1150"/>
                </a:lnTo>
                <a:lnTo>
                  <a:pt x="800" y="1120"/>
                </a:lnTo>
                <a:lnTo>
                  <a:pt x="822" y="1090"/>
                </a:lnTo>
                <a:lnTo>
                  <a:pt x="846" y="1059"/>
                </a:lnTo>
                <a:lnTo>
                  <a:pt x="871" y="1031"/>
                </a:lnTo>
                <a:lnTo>
                  <a:pt x="896" y="1003"/>
                </a:lnTo>
                <a:lnTo>
                  <a:pt x="922" y="974"/>
                </a:lnTo>
                <a:lnTo>
                  <a:pt x="948" y="947"/>
                </a:lnTo>
                <a:lnTo>
                  <a:pt x="976" y="921"/>
                </a:lnTo>
                <a:lnTo>
                  <a:pt x="1003" y="895"/>
                </a:lnTo>
                <a:lnTo>
                  <a:pt x="1031" y="870"/>
                </a:lnTo>
                <a:lnTo>
                  <a:pt x="1061" y="845"/>
                </a:lnTo>
                <a:lnTo>
                  <a:pt x="1091" y="821"/>
                </a:lnTo>
                <a:lnTo>
                  <a:pt x="1121" y="798"/>
                </a:lnTo>
                <a:lnTo>
                  <a:pt x="1152" y="775"/>
                </a:lnTo>
                <a:lnTo>
                  <a:pt x="1183" y="754"/>
                </a:lnTo>
                <a:lnTo>
                  <a:pt x="1214" y="733"/>
                </a:lnTo>
                <a:lnTo>
                  <a:pt x="1247" y="713"/>
                </a:lnTo>
                <a:lnTo>
                  <a:pt x="1280" y="693"/>
                </a:lnTo>
                <a:lnTo>
                  <a:pt x="1313" y="674"/>
                </a:lnTo>
                <a:lnTo>
                  <a:pt x="1347" y="656"/>
                </a:lnTo>
                <a:lnTo>
                  <a:pt x="1381" y="639"/>
                </a:lnTo>
                <a:lnTo>
                  <a:pt x="1417" y="623"/>
                </a:lnTo>
                <a:lnTo>
                  <a:pt x="1452" y="607"/>
                </a:lnTo>
                <a:lnTo>
                  <a:pt x="1487" y="593"/>
                </a:lnTo>
                <a:lnTo>
                  <a:pt x="1524" y="579"/>
                </a:lnTo>
                <a:lnTo>
                  <a:pt x="1560" y="566"/>
                </a:lnTo>
                <a:lnTo>
                  <a:pt x="1597" y="555"/>
                </a:lnTo>
                <a:lnTo>
                  <a:pt x="1635" y="543"/>
                </a:lnTo>
                <a:lnTo>
                  <a:pt x="1672" y="533"/>
                </a:lnTo>
                <a:lnTo>
                  <a:pt x="1711" y="524"/>
                </a:lnTo>
                <a:lnTo>
                  <a:pt x="1749" y="515"/>
                </a:lnTo>
                <a:lnTo>
                  <a:pt x="1788" y="508"/>
                </a:lnTo>
                <a:lnTo>
                  <a:pt x="1827" y="501"/>
                </a:lnTo>
                <a:lnTo>
                  <a:pt x="1867" y="496"/>
                </a:lnTo>
                <a:lnTo>
                  <a:pt x="1907" y="491"/>
                </a:lnTo>
                <a:lnTo>
                  <a:pt x="1946" y="488"/>
                </a:lnTo>
                <a:lnTo>
                  <a:pt x="1986" y="485"/>
                </a:lnTo>
                <a:lnTo>
                  <a:pt x="2027" y="483"/>
                </a:lnTo>
                <a:lnTo>
                  <a:pt x="2068" y="483"/>
                </a:lnTo>
                <a:lnTo>
                  <a:pt x="2068" y="483"/>
                </a:lnTo>
                <a:lnTo>
                  <a:pt x="2109" y="483"/>
                </a:lnTo>
                <a:lnTo>
                  <a:pt x="2149" y="485"/>
                </a:lnTo>
                <a:lnTo>
                  <a:pt x="2190" y="488"/>
                </a:lnTo>
                <a:lnTo>
                  <a:pt x="2229" y="491"/>
                </a:lnTo>
                <a:lnTo>
                  <a:pt x="2269" y="496"/>
                </a:lnTo>
                <a:lnTo>
                  <a:pt x="2309" y="501"/>
                </a:lnTo>
                <a:lnTo>
                  <a:pt x="2348" y="508"/>
                </a:lnTo>
                <a:lnTo>
                  <a:pt x="2386" y="515"/>
                </a:lnTo>
                <a:lnTo>
                  <a:pt x="2425" y="524"/>
                </a:lnTo>
                <a:lnTo>
                  <a:pt x="2464" y="533"/>
                </a:lnTo>
                <a:lnTo>
                  <a:pt x="2501" y="543"/>
                </a:lnTo>
                <a:lnTo>
                  <a:pt x="2539" y="555"/>
                </a:lnTo>
                <a:lnTo>
                  <a:pt x="2575" y="566"/>
                </a:lnTo>
                <a:lnTo>
                  <a:pt x="2613" y="579"/>
                </a:lnTo>
                <a:lnTo>
                  <a:pt x="2648" y="593"/>
                </a:lnTo>
                <a:lnTo>
                  <a:pt x="2684" y="607"/>
                </a:lnTo>
                <a:lnTo>
                  <a:pt x="2719" y="623"/>
                </a:lnTo>
                <a:lnTo>
                  <a:pt x="2755" y="639"/>
                </a:lnTo>
                <a:lnTo>
                  <a:pt x="2789" y="656"/>
                </a:lnTo>
                <a:lnTo>
                  <a:pt x="2823" y="674"/>
                </a:lnTo>
                <a:lnTo>
                  <a:pt x="2856" y="693"/>
                </a:lnTo>
                <a:lnTo>
                  <a:pt x="2889" y="713"/>
                </a:lnTo>
                <a:lnTo>
                  <a:pt x="2921" y="733"/>
                </a:lnTo>
                <a:lnTo>
                  <a:pt x="2952" y="754"/>
                </a:lnTo>
                <a:lnTo>
                  <a:pt x="2984" y="775"/>
                </a:lnTo>
                <a:lnTo>
                  <a:pt x="3015" y="798"/>
                </a:lnTo>
                <a:lnTo>
                  <a:pt x="3046" y="821"/>
                </a:lnTo>
                <a:lnTo>
                  <a:pt x="3075" y="845"/>
                </a:lnTo>
                <a:lnTo>
                  <a:pt x="3104" y="870"/>
                </a:lnTo>
                <a:lnTo>
                  <a:pt x="3132" y="895"/>
                </a:lnTo>
                <a:lnTo>
                  <a:pt x="3160" y="921"/>
                </a:lnTo>
                <a:lnTo>
                  <a:pt x="3188" y="947"/>
                </a:lnTo>
                <a:lnTo>
                  <a:pt x="3214" y="974"/>
                </a:lnTo>
                <a:lnTo>
                  <a:pt x="3240" y="1003"/>
                </a:lnTo>
                <a:lnTo>
                  <a:pt x="3265" y="1031"/>
                </a:lnTo>
                <a:lnTo>
                  <a:pt x="3290" y="1059"/>
                </a:lnTo>
                <a:lnTo>
                  <a:pt x="3314" y="1090"/>
                </a:lnTo>
                <a:lnTo>
                  <a:pt x="3337" y="1120"/>
                </a:lnTo>
                <a:lnTo>
                  <a:pt x="3359" y="1150"/>
                </a:lnTo>
                <a:lnTo>
                  <a:pt x="3381" y="1182"/>
                </a:lnTo>
                <a:lnTo>
                  <a:pt x="3403" y="1214"/>
                </a:lnTo>
                <a:lnTo>
                  <a:pt x="3422" y="1246"/>
                </a:lnTo>
                <a:lnTo>
                  <a:pt x="3442" y="1279"/>
                </a:lnTo>
                <a:lnTo>
                  <a:pt x="3461" y="1313"/>
                </a:lnTo>
                <a:lnTo>
                  <a:pt x="3479" y="1346"/>
                </a:lnTo>
                <a:lnTo>
                  <a:pt x="3496" y="1381"/>
                </a:lnTo>
                <a:lnTo>
                  <a:pt x="3512" y="1415"/>
                </a:lnTo>
                <a:lnTo>
                  <a:pt x="3528" y="1451"/>
                </a:lnTo>
                <a:lnTo>
                  <a:pt x="3542" y="1487"/>
                </a:lnTo>
                <a:lnTo>
                  <a:pt x="3556" y="1523"/>
                </a:lnTo>
                <a:lnTo>
                  <a:pt x="3569" y="1560"/>
                </a:lnTo>
                <a:lnTo>
                  <a:pt x="3581" y="1596"/>
                </a:lnTo>
                <a:lnTo>
                  <a:pt x="3591" y="1634"/>
                </a:lnTo>
                <a:lnTo>
                  <a:pt x="3601" y="1672"/>
                </a:lnTo>
                <a:lnTo>
                  <a:pt x="3612" y="1710"/>
                </a:lnTo>
                <a:lnTo>
                  <a:pt x="3620" y="1748"/>
                </a:lnTo>
                <a:lnTo>
                  <a:pt x="3628" y="1787"/>
                </a:lnTo>
                <a:lnTo>
                  <a:pt x="3633" y="1826"/>
                </a:lnTo>
                <a:lnTo>
                  <a:pt x="3639" y="1865"/>
                </a:lnTo>
                <a:lnTo>
                  <a:pt x="3644" y="1905"/>
                </a:lnTo>
                <a:lnTo>
                  <a:pt x="3647" y="1945"/>
                </a:lnTo>
                <a:lnTo>
                  <a:pt x="3650" y="1986"/>
                </a:lnTo>
                <a:lnTo>
                  <a:pt x="3652" y="2026"/>
                </a:lnTo>
                <a:lnTo>
                  <a:pt x="3652" y="2067"/>
                </a:lnTo>
                <a:lnTo>
                  <a:pt x="3652" y="4536"/>
                </a:lnTo>
                <a:lnTo>
                  <a:pt x="3383" y="4536"/>
                </a:lnTo>
                <a:lnTo>
                  <a:pt x="3894" y="5046"/>
                </a:lnTo>
                <a:lnTo>
                  <a:pt x="4404" y="4536"/>
                </a:lnTo>
                <a:lnTo>
                  <a:pt x="4135" y="4536"/>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grpSp>
        <p:nvGrpSpPr>
          <p:cNvPr id="8" name="组合 7"/>
          <p:cNvGrpSpPr/>
          <p:nvPr/>
        </p:nvGrpSpPr>
        <p:grpSpPr>
          <a:xfrm>
            <a:off x="3074868" y="2807046"/>
            <a:ext cx="5936824" cy="937610"/>
            <a:chOff x="3043872" y="2512580"/>
            <a:chExt cx="5936824" cy="937610"/>
          </a:xfrm>
        </p:grpSpPr>
        <p:grpSp>
          <p:nvGrpSpPr>
            <p:cNvPr id="9" name="组合 8"/>
            <p:cNvGrpSpPr/>
            <p:nvPr/>
          </p:nvGrpSpPr>
          <p:grpSpPr>
            <a:xfrm>
              <a:off x="8043086" y="2512580"/>
              <a:ext cx="937610" cy="937610"/>
              <a:chOff x="8043086" y="2512580"/>
              <a:chExt cx="937610" cy="937610"/>
            </a:xfrm>
          </p:grpSpPr>
          <p:sp>
            <p:nvSpPr>
              <p:cNvPr id="16" name="Freeform 9"/>
              <p:cNvSpPr/>
              <p:nvPr/>
            </p:nvSpPr>
            <p:spPr bwMode="auto">
              <a:xfrm>
                <a:off x="8043086" y="2512580"/>
                <a:ext cx="937610" cy="937610"/>
              </a:xfrm>
              <a:custGeom>
                <a:avLst/>
                <a:gdLst>
                  <a:gd name="T0" fmla="*/ 2735 w 2739"/>
                  <a:gd name="T1" fmla="*/ 1474 h 2739"/>
                  <a:gd name="T2" fmla="*/ 2711 w 2739"/>
                  <a:gd name="T3" fmla="*/ 1645 h 2739"/>
                  <a:gd name="T4" fmla="*/ 2667 w 2739"/>
                  <a:gd name="T5" fmla="*/ 1809 h 2739"/>
                  <a:gd name="T6" fmla="*/ 2605 w 2739"/>
                  <a:gd name="T7" fmla="*/ 1963 h 2739"/>
                  <a:gd name="T8" fmla="*/ 2524 w 2739"/>
                  <a:gd name="T9" fmla="*/ 2108 h 2739"/>
                  <a:gd name="T10" fmla="*/ 2426 w 2739"/>
                  <a:gd name="T11" fmla="*/ 2241 h 2739"/>
                  <a:gd name="T12" fmla="*/ 2315 w 2739"/>
                  <a:gd name="T13" fmla="*/ 2360 h 2739"/>
                  <a:gd name="T14" fmla="*/ 2190 w 2739"/>
                  <a:gd name="T15" fmla="*/ 2467 h 2739"/>
                  <a:gd name="T16" fmla="*/ 2051 w 2739"/>
                  <a:gd name="T17" fmla="*/ 2557 h 2739"/>
                  <a:gd name="T18" fmla="*/ 1903 w 2739"/>
                  <a:gd name="T19" fmla="*/ 2631 h 2739"/>
                  <a:gd name="T20" fmla="*/ 1745 w 2739"/>
                  <a:gd name="T21" fmla="*/ 2686 h 2739"/>
                  <a:gd name="T22" fmla="*/ 1578 w 2739"/>
                  <a:gd name="T23" fmla="*/ 2723 h 2739"/>
                  <a:gd name="T24" fmla="*/ 1405 w 2739"/>
                  <a:gd name="T25" fmla="*/ 2737 h 2739"/>
                  <a:gd name="T26" fmla="*/ 1264 w 2739"/>
                  <a:gd name="T27" fmla="*/ 2734 h 2739"/>
                  <a:gd name="T28" fmla="*/ 1094 w 2739"/>
                  <a:gd name="T29" fmla="*/ 2710 h 2739"/>
                  <a:gd name="T30" fmla="*/ 931 w 2739"/>
                  <a:gd name="T31" fmla="*/ 2667 h 2739"/>
                  <a:gd name="T32" fmla="*/ 777 w 2739"/>
                  <a:gd name="T33" fmla="*/ 2603 h 2739"/>
                  <a:gd name="T34" fmla="*/ 632 w 2739"/>
                  <a:gd name="T35" fmla="*/ 2523 h 2739"/>
                  <a:gd name="T36" fmla="*/ 499 w 2739"/>
                  <a:gd name="T37" fmla="*/ 2426 h 2739"/>
                  <a:gd name="T38" fmla="*/ 379 w 2739"/>
                  <a:gd name="T39" fmla="*/ 2313 h 2739"/>
                  <a:gd name="T40" fmla="*/ 273 w 2739"/>
                  <a:gd name="T41" fmla="*/ 2188 h 2739"/>
                  <a:gd name="T42" fmla="*/ 182 w 2739"/>
                  <a:gd name="T43" fmla="*/ 2051 h 2739"/>
                  <a:gd name="T44" fmla="*/ 108 w 2739"/>
                  <a:gd name="T45" fmla="*/ 1902 h 2739"/>
                  <a:gd name="T46" fmla="*/ 53 w 2739"/>
                  <a:gd name="T47" fmla="*/ 1744 h 2739"/>
                  <a:gd name="T48" fmla="*/ 16 w 2739"/>
                  <a:gd name="T49" fmla="*/ 1578 h 2739"/>
                  <a:gd name="T50" fmla="*/ 1 w 2739"/>
                  <a:gd name="T51" fmla="*/ 1404 h 2739"/>
                  <a:gd name="T52" fmla="*/ 5 w 2739"/>
                  <a:gd name="T53" fmla="*/ 1264 h 2739"/>
                  <a:gd name="T54" fmla="*/ 29 w 2739"/>
                  <a:gd name="T55" fmla="*/ 1094 h 2739"/>
                  <a:gd name="T56" fmla="*/ 73 w 2739"/>
                  <a:gd name="T57" fmla="*/ 930 h 2739"/>
                  <a:gd name="T58" fmla="*/ 136 w 2739"/>
                  <a:gd name="T59" fmla="*/ 775 h 2739"/>
                  <a:gd name="T60" fmla="*/ 216 w 2739"/>
                  <a:gd name="T61" fmla="*/ 631 h 2739"/>
                  <a:gd name="T62" fmla="*/ 313 w 2739"/>
                  <a:gd name="T63" fmla="*/ 498 h 2739"/>
                  <a:gd name="T64" fmla="*/ 425 w 2739"/>
                  <a:gd name="T65" fmla="*/ 377 h 2739"/>
                  <a:gd name="T66" fmla="*/ 551 w 2739"/>
                  <a:gd name="T67" fmla="*/ 272 h 2739"/>
                  <a:gd name="T68" fmla="*/ 688 w 2739"/>
                  <a:gd name="T69" fmla="*/ 181 h 2739"/>
                  <a:gd name="T70" fmla="*/ 837 w 2739"/>
                  <a:gd name="T71" fmla="*/ 108 h 2739"/>
                  <a:gd name="T72" fmla="*/ 995 w 2739"/>
                  <a:gd name="T73" fmla="*/ 52 h 2739"/>
                  <a:gd name="T74" fmla="*/ 1161 w 2739"/>
                  <a:gd name="T75" fmla="*/ 16 h 2739"/>
                  <a:gd name="T76" fmla="*/ 1335 w 2739"/>
                  <a:gd name="T77" fmla="*/ 0 h 2739"/>
                  <a:gd name="T78" fmla="*/ 1476 w 2739"/>
                  <a:gd name="T79" fmla="*/ 3 h 2739"/>
                  <a:gd name="T80" fmla="*/ 1646 w 2739"/>
                  <a:gd name="T81" fmla="*/ 27 h 2739"/>
                  <a:gd name="T82" fmla="*/ 1809 w 2739"/>
                  <a:gd name="T83" fmla="*/ 72 h 2739"/>
                  <a:gd name="T84" fmla="*/ 1963 w 2739"/>
                  <a:gd name="T85" fmla="*/ 135 h 2739"/>
                  <a:gd name="T86" fmla="*/ 2108 w 2739"/>
                  <a:gd name="T87" fmla="*/ 216 h 2739"/>
                  <a:gd name="T88" fmla="*/ 2241 w 2739"/>
                  <a:gd name="T89" fmla="*/ 313 h 2739"/>
                  <a:gd name="T90" fmla="*/ 2361 w 2739"/>
                  <a:gd name="T91" fmla="*/ 424 h 2739"/>
                  <a:gd name="T92" fmla="*/ 2467 w 2739"/>
                  <a:gd name="T93" fmla="*/ 550 h 2739"/>
                  <a:gd name="T94" fmla="*/ 2558 w 2739"/>
                  <a:gd name="T95" fmla="*/ 688 h 2739"/>
                  <a:gd name="T96" fmla="*/ 2632 w 2739"/>
                  <a:gd name="T97" fmla="*/ 837 h 2739"/>
                  <a:gd name="T98" fmla="*/ 2688 w 2739"/>
                  <a:gd name="T99" fmla="*/ 995 h 2739"/>
                  <a:gd name="T100" fmla="*/ 2724 w 2739"/>
                  <a:gd name="T101" fmla="*/ 1161 h 2739"/>
                  <a:gd name="T102" fmla="*/ 2739 w 2739"/>
                  <a:gd name="T103" fmla="*/ 1333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39" h="2739">
                    <a:moveTo>
                      <a:pt x="2739" y="1369"/>
                    </a:moveTo>
                    <a:lnTo>
                      <a:pt x="2739" y="1369"/>
                    </a:lnTo>
                    <a:lnTo>
                      <a:pt x="2739" y="1404"/>
                    </a:lnTo>
                    <a:lnTo>
                      <a:pt x="2738" y="1439"/>
                    </a:lnTo>
                    <a:lnTo>
                      <a:pt x="2735" y="1474"/>
                    </a:lnTo>
                    <a:lnTo>
                      <a:pt x="2732" y="1510"/>
                    </a:lnTo>
                    <a:lnTo>
                      <a:pt x="2728" y="1544"/>
                    </a:lnTo>
                    <a:lnTo>
                      <a:pt x="2724" y="1578"/>
                    </a:lnTo>
                    <a:lnTo>
                      <a:pt x="2718" y="1612"/>
                    </a:lnTo>
                    <a:lnTo>
                      <a:pt x="2711" y="1645"/>
                    </a:lnTo>
                    <a:lnTo>
                      <a:pt x="2705" y="1678"/>
                    </a:lnTo>
                    <a:lnTo>
                      <a:pt x="2695" y="1711"/>
                    </a:lnTo>
                    <a:lnTo>
                      <a:pt x="2688" y="1744"/>
                    </a:lnTo>
                    <a:lnTo>
                      <a:pt x="2677" y="1777"/>
                    </a:lnTo>
                    <a:lnTo>
                      <a:pt x="2667" y="1809"/>
                    </a:lnTo>
                    <a:lnTo>
                      <a:pt x="2656" y="1840"/>
                    </a:lnTo>
                    <a:lnTo>
                      <a:pt x="2644" y="1871"/>
                    </a:lnTo>
                    <a:lnTo>
                      <a:pt x="2632" y="1902"/>
                    </a:lnTo>
                    <a:lnTo>
                      <a:pt x="2618" y="1933"/>
                    </a:lnTo>
                    <a:lnTo>
                      <a:pt x="2605" y="1963"/>
                    </a:lnTo>
                    <a:lnTo>
                      <a:pt x="2590" y="1993"/>
                    </a:lnTo>
                    <a:lnTo>
                      <a:pt x="2574" y="2022"/>
                    </a:lnTo>
                    <a:lnTo>
                      <a:pt x="2558" y="2051"/>
                    </a:lnTo>
                    <a:lnTo>
                      <a:pt x="2541" y="2079"/>
                    </a:lnTo>
                    <a:lnTo>
                      <a:pt x="2524" y="2108"/>
                    </a:lnTo>
                    <a:lnTo>
                      <a:pt x="2506" y="2135"/>
                    </a:lnTo>
                    <a:lnTo>
                      <a:pt x="2486" y="2162"/>
                    </a:lnTo>
                    <a:lnTo>
                      <a:pt x="2467" y="2188"/>
                    </a:lnTo>
                    <a:lnTo>
                      <a:pt x="2447" y="2214"/>
                    </a:lnTo>
                    <a:lnTo>
                      <a:pt x="2426" y="2241"/>
                    </a:lnTo>
                    <a:lnTo>
                      <a:pt x="2406" y="2266"/>
                    </a:lnTo>
                    <a:lnTo>
                      <a:pt x="2383" y="2289"/>
                    </a:lnTo>
                    <a:lnTo>
                      <a:pt x="2361" y="2313"/>
                    </a:lnTo>
                    <a:lnTo>
                      <a:pt x="2339" y="2337"/>
                    </a:lnTo>
                    <a:lnTo>
                      <a:pt x="2315" y="2360"/>
                    </a:lnTo>
                    <a:lnTo>
                      <a:pt x="2291" y="2383"/>
                    </a:lnTo>
                    <a:lnTo>
                      <a:pt x="2266" y="2404"/>
                    </a:lnTo>
                    <a:lnTo>
                      <a:pt x="2241" y="2426"/>
                    </a:lnTo>
                    <a:lnTo>
                      <a:pt x="2216" y="2446"/>
                    </a:lnTo>
                    <a:lnTo>
                      <a:pt x="2190" y="2467"/>
                    </a:lnTo>
                    <a:lnTo>
                      <a:pt x="2162" y="2486"/>
                    </a:lnTo>
                    <a:lnTo>
                      <a:pt x="2135" y="2504"/>
                    </a:lnTo>
                    <a:lnTo>
                      <a:pt x="2108" y="2523"/>
                    </a:lnTo>
                    <a:lnTo>
                      <a:pt x="2079" y="2541"/>
                    </a:lnTo>
                    <a:lnTo>
                      <a:pt x="2051" y="2557"/>
                    </a:lnTo>
                    <a:lnTo>
                      <a:pt x="2023" y="2574"/>
                    </a:lnTo>
                    <a:lnTo>
                      <a:pt x="1993" y="2588"/>
                    </a:lnTo>
                    <a:lnTo>
                      <a:pt x="1963" y="2603"/>
                    </a:lnTo>
                    <a:lnTo>
                      <a:pt x="1934" y="2617"/>
                    </a:lnTo>
                    <a:lnTo>
                      <a:pt x="1903" y="2631"/>
                    </a:lnTo>
                    <a:lnTo>
                      <a:pt x="1872" y="2643"/>
                    </a:lnTo>
                    <a:lnTo>
                      <a:pt x="1841" y="2656"/>
                    </a:lnTo>
                    <a:lnTo>
                      <a:pt x="1809" y="2667"/>
                    </a:lnTo>
                    <a:lnTo>
                      <a:pt x="1777" y="2677"/>
                    </a:lnTo>
                    <a:lnTo>
                      <a:pt x="1745" y="2686"/>
                    </a:lnTo>
                    <a:lnTo>
                      <a:pt x="1712" y="2695"/>
                    </a:lnTo>
                    <a:lnTo>
                      <a:pt x="1679" y="2703"/>
                    </a:lnTo>
                    <a:lnTo>
                      <a:pt x="1646" y="2710"/>
                    </a:lnTo>
                    <a:lnTo>
                      <a:pt x="1612" y="2717"/>
                    </a:lnTo>
                    <a:lnTo>
                      <a:pt x="1578" y="2723"/>
                    </a:lnTo>
                    <a:lnTo>
                      <a:pt x="1544" y="2727"/>
                    </a:lnTo>
                    <a:lnTo>
                      <a:pt x="1510" y="2732"/>
                    </a:lnTo>
                    <a:lnTo>
                      <a:pt x="1476" y="2734"/>
                    </a:lnTo>
                    <a:lnTo>
                      <a:pt x="1441" y="2736"/>
                    </a:lnTo>
                    <a:lnTo>
                      <a:pt x="1405" y="2737"/>
                    </a:lnTo>
                    <a:lnTo>
                      <a:pt x="1370" y="2739"/>
                    </a:lnTo>
                    <a:lnTo>
                      <a:pt x="1370" y="2739"/>
                    </a:lnTo>
                    <a:lnTo>
                      <a:pt x="1335" y="2737"/>
                    </a:lnTo>
                    <a:lnTo>
                      <a:pt x="1300" y="2736"/>
                    </a:lnTo>
                    <a:lnTo>
                      <a:pt x="1264" y="2734"/>
                    </a:lnTo>
                    <a:lnTo>
                      <a:pt x="1230" y="2732"/>
                    </a:lnTo>
                    <a:lnTo>
                      <a:pt x="1195" y="2727"/>
                    </a:lnTo>
                    <a:lnTo>
                      <a:pt x="1161" y="2723"/>
                    </a:lnTo>
                    <a:lnTo>
                      <a:pt x="1128" y="2717"/>
                    </a:lnTo>
                    <a:lnTo>
                      <a:pt x="1094" y="2710"/>
                    </a:lnTo>
                    <a:lnTo>
                      <a:pt x="1061" y="2703"/>
                    </a:lnTo>
                    <a:lnTo>
                      <a:pt x="1028" y="2695"/>
                    </a:lnTo>
                    <a:lnTo>
                      <a:pt x="995" y="2686"/>
                    </a:lnTo>
                    <a:lnTo>
                      <a:pt x="963" y="2677"/>
                    </a:lnTo>
                    <a:lnTo>
                      <a:pt x="931" y="2667"/>
                    </a:lnTo>
                    <a:lnTo>
                      <a:pt x="899" y="2656"/>
                    </a:lnTo>
                    <a:lnTo>
                      <a:pt x="868" y="2643"/>
                    </a:lnTo>
                    <a:lnTo>
                      <a:pt x="837" y="2631"/>
                    </a:lnTo>
                    <a:lnTo>
                      <a:pt x="806" y="2617"/>
                    </a:lnTo>
                    <a:lnTo>
                      <a:pt x="777" y="2603"/>
                    </a:lnTo>
                    <a:lnTo>
                      <a:pt x="747" y="2588"/>
                    </a:lnTo>
                    <a:lnTo>
                      <a:pt x="718" y="2574"/>
                    </a:lnTo>
                    <a:lnTo>
                      <a:pt x="688" y="2557"/>
                    </a:lnTo>
                    <a:lnTo>
                      <a:pt x="660" y="2541"/>
                    </a:lnTo>
                    <a:lnTo>
                      <a:pt x="632" y="2523"/>
                    </a:lnTo>
                    <a:lnTo>
                      <a:pt x="604" y="2504"/>
                    </a:lnTo>
                    <a:lnTo>
                      <a:pt x="578" y="2486"/>
                    </a:lnTo>
                    <a:lnTo>
                      <a:pt x="551" y="2467"/>
                    </a:lnTo>
                    <a:lnTo>
                      <a:pt x="524" y="2446"/>
                    </a:lnTo>
                    <a:lnTo>
                      <a:pt x="499" y="2426"/>
                    </a:lnTo>
                    <a:lnTo>
                      <a:pt x="474" y="2404"/>
                    </a:lnTo>
                    <a:lnTo>
                      <a:pt x="449" y="2383"/>
                    </a:lnTo>
                    <a:lnTo>
                      <a:pt x="425" y="2360"/>
                    </a:lnTo>
                    <a:lnTo>
                      <a:pt x="402" y="2337"/>
                    </a:lnTo>
                    <a:lnTo>
                      <a:pt x="379" y="2313"/>
                    </a:lnTo>
                    <a:lnTo>
                      <a:pt x="356" y="2289"/>
                    </a:lnTo>
                    <a:lnTo>
                      <a:pt x="335" y="2266"/>
                    </a:lnTo>
                    <a:lnTo>
                      <a:pt x="313" y="2241"/>
                    </a:lnTo>
                    <a:lnTo>
                      <a:pt x="292" y="2214"/>
                    </a:lnTo>
                    <a:lnTo>
                      <a:pt x="273" y="2188"/>
                    </a:lnTo>
                    <a:lnTo>
                      <a:pt x="254" y="2162"/>
                    </a:lnTo>
                    <a:lnTo>
                      <a:pt x="234" y="2135"/>
                    </a:lnTo>
                    <a:lnTo>
                      <a:pt x="216" y="2108"/>
                    </a:lnTo>
                    <a:lnTo>
                      <a:pt x="199" y="2079"/>
                    </a:lnTo>
                    <a:lnTo>
                      <a:pt x="182" y="2051"/>
                    </a:lnTo>
                    <a:lnTo>
                      <a:pt x="166" y="2022"/>
                    </a:lnTo>
                    <a:lnTo>
                      <a:pt x="150" y="1993"/>
                    </a:lnTo>
                    <a:lnTo>
                      <a:pt x="136" y="1963"/>
                    </a:lnTo>
                    <a:lnTo>
                      <a:pt x="122" y="1933"/>
                    </a:lnTo>
                    <a:lnTo>
                      <a:pt x="108" y="1902"/>
                    </a:lnTo>
                    <a:lnTo>
                      <a:pt x="96" y="1871"/>
                    </a:lnTo>
                    <a:lnTo>
                      <a:pt x="83" y="1840"/>
                    </a:lnTo>
                    <a:lnTo>
                      <a:pt x="73" y="1809"/>
                    </a:lnTo>
                    <a:lnTo>
                      <a:pt x="62" y="1777"/>
                    </a:lnTo>
                    <a:lnTo>
                      <a:pt x="53" y="1744"/>
                    </a:lnTo>
                    <a:lnTo>
                      <a:pt x="44" y="1711"/>
                    </a:lnTo>
                    <a:lnTo>
                      <a:pt x="36" y="1678"/>
                    </a:lnTo>
                    <a:lnTo>
                      <a:pt x="29" y="1645"/>
                    </a:lnTo>
                    <a:lnTo>
                      <a:pt x="22" y="1612"/>
                    </a:lnTo>
                    <a:lnTo>
                      <a:pt x="16" y="1578"/>
                    </a:lnTo>
                    <a:lnTo>
                      <a:pt x="12" y="1544"/>
                    </a:lnTo>
                    <a:lnTo>
                      <a:pt x="8" y="1510"/>
                    </a:lnTo>
                    <a:lnTo>
                      <a:pt x="5" y="1474"/>
                    </a:lnTo>
                    <a:lnTo>
                      <a:pt x="3" y="1439"/>
                    </a:lnTo>
                    <a:lnTo>
                      <a:pt x="1" y="1404"/>
                    </a:lnTo>
                    <a:lnTo>
                      <a:pt x="0" y="1369"/>
                    </a:lnTo>
                    <a:lnTo>
                      <a:pt x="0" y="1369"/>
                    </a:lnTo>
                    <a:lnTo>
                      <a:pt x="1" y="1333"/>
                    </a:lnTo>
                    <a:lnTo>
                      <a:pt x="3" y="1298"/>
                    </a:lnTo>
                    <a:lnTo>
                      <a:pt x="5" y="1264"/>
                    </a:lnTo>
                    <a:lnTo>
                      <a:pt x="8" y="1229"/>
                    </a:lnTo>
                    <a:lnTo>
                      <a:pt x="12" y="1195"/>
                    </a:lnTo>
                    <a:lnTo>
                      <a:pt x="16" y="1161"/>
                    </a:lnTo>
                    <a:lnTo>
                      <a:pt x="22" y="1127"/>
                    </a:lnTo>
                    <a:lnTo>
                      <a:pt x="29" y="1094"/>
                    </a:lnTo>
                    <a:lnTo>
                      <a:pt x="36" y="1059"/>
                    </a:lnTo>
                    <a:lnTo>
                      <a:pt x="44" y="1027"/>
                    </a:lnTo>
                    <a:lnTo>
                      <a:pt x="53" y="995"/>
                    </a:lnTo>
                    <a:lnTo>
                      <a:pt x="62" y="962"/>
                    </a:lnTo>
                    <a:lnTo>
                      <a:pt x="73" y="930"/>
                    </a:lnTo>
                    <a:lnTo>
                      <a:pt x="83" y="898"/>
                    </a:lnTo>
                    <a:lnTo>
                      <a:pt x="96" y="867"/>
                    </a:lnTo>
                    <a:lnTo>
                      <a:pt x="108" y="837"/>
                    </a:lnTo>
                    <a:lnTo>
                      <a:pt x="122" y="806"/>
                    </a:lnTo>
                    <a:lnTo>
                      <a:pt x="136" y="775"/>
                    </a:lnTo>
                    <a:lnTo>
                      <a:pt x="150" y="746"/>
                    </a:lnTo>
                    <a:lnTo>
                      <a:pt x="166" y="716"/>
                    </a:lnTo>
                    <a:lnTo>
                      <a:pt x="182" y="688"/>
                    </a:lnTo>
                    <a:lnTo>
                      <a:pt x="199" y="659"/>
                    </a:lnTo>
                    <a:lnTo>
                      <a:pt x="216" y="631"/>
                    </a:lnTo>
                    <a:lnTo>
                      <a:pt x="234" y="604"/>
                    </a:lnTo>
                    <a:lnTo>
                      <a:pt x="254" y="576"/>
                    </a:lnTo>
                    <a:lnTo>
                      <a:pt x="273" y="550"/>
                    </a:lnTo>
                    <a:lnTo>
                      <a:pt x="292" y="524"/>
                    </a:lnTo>
                    <a:lnTo>
                      <a:pt x="313" y="498"/>
                    </a:lnTo>
                    <a:lnTo>
                      <a:pt x="335" y="473"/>
                    </a:lnTo>
                    <a:lnTo>
                      <a:pt x="356" y="448"/>
                    </a:lnTo>
                    <a:lnTo>
                      <a:pt x="379" y="424"/>
                    </a:lnTo>
                    <a:lnTo>
                      <a:pt x="402" y="401"/>
                    </a:lnTo>
                    <a:lnTo>
                      <a:pt x="425" y="377"/>
                    </a:lnTo>
                    <a:lnTo>
                      <a:pt x="449" y="356"/>
                    </a:lnTo>
                    <a:lnTo>
                      <a:pt x="474" y="334"/>
                    </a:lnTo>
                    <a:lnTo>
                      <a:pt x="499" y="313"/>
                    </a:lnTo>
                    <a:lnTo>
                      <a:pt x="524" y="292"/>
                    </a:lnTo>
                    <a:lnTo>
                      <a:pt x="551" y="272"/>
                    </a:lnTo>
                    <a:lnTo>
                      <a:pt x="578" y="252"/>
                    </a:lnTo>
                    <a:lnTo>
                      <a:pt x="604" y="234"/>
                    </a:lnTo>
                    <a:lnTo>
                      <a:pt x="632" y="216"/>
                    </a:lnTo>
                    <a:lnTo>
                      <a:pt x="660" y="198"/>
                    </a:lnTo>
                    <a:lnTo>
                      <a:pt x="688" y="181"/>
                    </a:lnTo>
                    <a:lnTo>
                      <a:pt x="718" y="165"/>
                    </a:lnTo>
                    <a:lnTo>
                      <a:pt x="747" y="150"/>
                    </a:lnTo>
                    <a:lnTo>
                      <a:pt x="777" y="135"/>
                    </a:lnTo>
                    <a:lnTo>
                      <a:pt x="806" y="120"/>
                    </a:lnTo>
                    <a:lnTo>
                      <a:pt x="837" y="108"/>
                    </a:lnTo>
                    <a:lnTo>
                      <a:pt x="868" y="94"/>
                    </a:lnTo>
                    <a:lnTo>
                      <a:pt x="899" y="83"/>
                    </a:lnTo>
                    <a:lnTo>
                      <a:pt x="931" y="72"/>
                    </a:lnTo>
                    <a:lnTo>
                      <a:pt x="963" y="61"/>
                    </a:lnTo>
                    <a:lnTo>
                      <a:pt x="995" y="52"/>
                    </a:lnTo>
                    <a:lnTo>
                      <a:pt x="1028" y="43"/>
                    </a:lnTo>
                    <a:lnTo>
                      <a:pt x="1061" y="35"/>
                    </a:lnTo>
                    <a:lnTo>
                      <a:pt x="1094" y="27"/>
                    </a:lnTo>
                    <a:lnTo>
                      <a:pt x="1128" y="22"/>
                    </a:lnTo>
                    <a:lnTo>
                      <a:pt x="1161" y="16"/>
                    </a:lnTo>
                    <a:lnTo>
                      <a:pt x="1195" y="11"/>
                    </a:lnTo>
                    <a:lnTo>
                      <a:pt x="1230" y="7"/>
                    </a:lnTo>
                    <a:lnTo>
                      <a:pt x="1264" y="3"/>
                    </a:lnTo>
                    <a:lnTo>
                      <a:pt x="1300" y="1"/>
                    </a:lnTo>
                    <a:lnTo>
                      <a:pt x="1335" y="0"/>
                    </a:lnTo>
                    <a:lnTo>
                      <a:pt x="1370" y="0"/>
                    </a:lnTo>
                    <a:lnTo>
                      <a:pt x="1370" y="0"/>
                    </a:lnTo>
                    <a:lnTo>
                      <a:pt x="1405" y="0"/>
                    </a:lnTo>
                    <a:lnTo>
                      <a:pt x="1441" y="1"/>
                    </a:lnTo>
                    <a:lnTo>
                      <a:pt x="1476" y="3"/>
                    </a:lnTo>
                    <a:lnTo>
                      <a:pt x="1510" y="7"/>
                    </a:lnTo>
                    <a:lnTo>
                      <a:pt x="1544" y="11"/>
                    </a:lnTo>
                    <a:lnTo>
                      <a:pt x="1578" y="16"/>
                    </a:lnTo>
                    <a:lnTo>
                      <a:pt x="1612" y="22"/>
                    </a:lnTo>
                    <a:lnTo>
                      <a:pt x="1646" y="27"/>
                    </a:lnTo>
                    <a:lnTo>
                      <a:pt x="1679" y="35"/>
                    </a:lnTo>
                    <a:lnTo>
                      <a:pt x="1712" y="43"/>
                    </a:lnTo>
                    <a:lnTo>
                      <a:pt x="1745" y="52"/>
                    </a:lnTo>
                    <a:lnTo>
                      <a:pt x="1777" y="61"/>
                    </a:lnTo>
                    <a:lnTo>
                      <a:pt x="1809" y="72"/>
                    </a:lnTo>
                    <a:lnTo>
                      <a:pt x="1841" y="83"/>
                    </a:lnTo>
                    <a:lnTo>
                      <a:pt x="1872" y="94"/>
                    </a:lnTo>
                    <a:lnTo>
                      <a:pt x="1903" y="108"/>
                    </a:lnTo>
                    <a:lnTo>
                      <a:pt x="1934" y="120"/>
                    </a:lnTo>
                    <a:lnTo>
                      <a:pt x="1963" y="135"/>
                    </a:lnTo>
                    <a:lnTo>
                      <a:pt x="1993" y="150"/>
                    </a:lnTo>
                    <a:lnTo>
                      <a:pt x="2023" y="165"/>
                    </a:lnTo>
                    <a:lnTo>
                      <a:pt x="2051" y="181"/>
                    </a:lnTo>
                    <a:lnTo>
                      <a:pt x="2079" y="198"/>
                    </a:lnTo>
                    <a:lnTo>
                      <a:pt x="2108" y="216"/>
                    </a:lnTo>
                    <a:lnTo>
                      <a:pt x="2135" y="234"/>
                    </a:lnTo>
                    <a:lnTo>
                      <a:pt x="2162" y="252"/>
                    </a:lnTo>
                    <a:lnTo>
                      <a:pt x="2190" y="272"/>
                    </a:lnTo>
                    <a:lnTo>
                      <a:pt x="2216" y="292"/>
                    </a:lnTo>
                    <a:lnTo>
                      <a:pt x="2241" y="313"/>
                    </a:lnTo>
                    <a:lnTo>
                      <a:pt x="2266" y="334"/>
                    </a:lnTo>
                    <a:lnTo>
                      <a:pt x="2291" y="356"/>
                    </a:lnTo>
                    <a:lnTo>
                      <a:pt x="2315" y="377"/>
                    </a:lnTo>
                    <a:lnTo>
                      <a:pt x="2339" y="401"/>
                    </a:lnTo>
                    <a:lnTo>
                      <a:pt x="2361" y="424"/>
                    </a:lnTo>
                    <a:lnTo>
                      <a:pt x="2383" y="448"/>
                    </a:lnTo>
                    <a:lnTo>
                      <a:pt x="2406" y="473"/>
                    </a:lnTo>
                    <a:lnTo>
                      <a:pt x="2426" y="498"/>
                    </a:lnTo>
                    <a:lnTo>
                      <a:pt x="2447" y="524"/>
                    </a:lnTo>
                    <a:lnTo>
                      <a:pt x="2467" y="550"/>
                    </a:lnTo>
                    <a:lnTo>
                      <a:pt x="2486" y="576"/>
                    </a:lnTo>
                    <a:lnTo>
                      <a:pt x="2506" y="604"/>
                    </a:lnTo>
                    <a:lnTo>
                      <a:pt x="2524" y="631"/>
                    </a:lnTo>
                    <a:lnTo>
                      <a:pt x="2541" y="659"/>
                    </a:lnTo>
                    <a:lnTo>
                      <a:pt x="2558" y="688"/>
                    </a:lnTo>
                    <a:lnTo>
                      <a:pt x="2574" y="716"/>
                    </a:lnTo>
                    <a:lnTo>
                      <a:pt x="2590" y="746"/>
                    </a:lnTo>
                    <a:lnTo>
                      <a:pt x="2605" y="775"/>
                    </a:lnTo>
                    <a:lnTo>
                      <a:pt x="2618" y="806"/>
                    </a:lnTo>
                    <a:lnTo>
                      <a:pt x="2632" y="837"/>
                    </a:lnTo>
                    <a:lnTo>
                      <a:pt x="2644" y="867"/>
                    </a:lnTo>
                    <a:lnTo>
                      <a:pt x="2656" y="898"/>
                    </a:lnTo>
                    <a:lnTo>
                      <a:pt x="2667" y="930"/>
                    </a:lnTo>
                    <a:lnTo>
                      <a:pt x="2677" y="962"/>
                    </a:lnTo>
                    <a:lnTo>
                      <a:pt x="2688" y="995"/>
                    </a:lnTo>
                    <a:lnTo>
                      <a:pt x="2695" y="1027"/>
                    </a:lnTo>
                    <a:lnTo>
                      <a:pt x="2705" y="1059"/>
                    </a:lnTo>
                    <a:lnTo>
                      <a:pt x="2711" y="1094"/>
                    </a:lnTo>
                    <a:lnTo>
                      <a:pt x="2718" y="1127"/>
                    </a:lnTo>
                    <a:lnTo>
                      <a:pt x="2724" y="1161"/>
                    </a:lnTo>
                    <a:lnTo>
                      <a:pt x="2728" y="1195"/>
                    </a:lnTo>
                    <a:lnTo>
                      <a:pt x="2732" y="1229"/>
                    </a:lnTo>
                    <a:lnTo>
                      <a:pt x="2735" y="1264"/>
                    </a:lnTo>
                    <a:lnTo>
                      <a:pt x="2738" y="1298"/>
                    </a:lnTo>
                    <a:lnTo>
                      <a:pt x="2739" y="1333"/>
                    </a:lnTo>
                    <a:lnTo>
                      <a:pt x="2739" y="1369"/>
                    </a:lnTo>
                    <a:lnTo>
                      <a:pt x="2739" y="1369"/>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18" name="Freeform 475"/>
              <p:cNvSpPr>
                <a:spLocks noEditPoints="1"/>
              </p:cNvSpPr>
              <p:nvPr/>
            </p:nvSpPr>
            <p:spPr bwMode="auto">
              <a:xfrm>
                <a:off x="8309522" y="2786669"/>
                <a:ext cx="404740" cy="389434"/>
              </a:xfrm>
              <a:custGeom>
                <a:avLst/>
                <a:gdLst>
                  <a:gd name="T0" fmla="*/ 580 w 6612"/>
                  <a:gd name="T1" fmla="*/ 4053 h 6361"/>
                  <a:gd name="T2" fmla="*/ 1004 w 6612"/>
                  <a:gd name="T3" fmla="*/ 4053 h 6361"/>
                  <a:gd name="T4" fmla="*/ 1705 w 6612"/>
                  <a:gd name="T5" fmla="*/ 6361 h 6361"/>
                  <a:gd name="T6" fmla="*/ 2735 w 6612"/>
                  <a:gd name="T7" fmla="*/ 6361 h 6361"/>
                  <a:gd name="T8" fmla="*/ 2735 w 6612"/>
                  <a:gd name="T9" fmla="*/ 5077 h 6361"/>
                  <a:gd name="T10" fmla="*/ 3343 w 6612"/>
                  <a:gd name="T11" fmla="*/ 5077 h 6361"/>
                  <a:gd name="T12" fmla="*/ 3343 w 6612"/>
                  <a:gd name="T13" fmla="*/ 4053 h 6361"/>
                  <a:gd name="T14" fmla="*/ 3343 w 6612"/>
                  <a:gd name="T15" fmla="*/ 3955 h 6361"/>
                  <a:gd name="T16" fmla="*/ 6612 w 6612"/>
                  <a:gd name="T17" fmla="*/ 5271 h 6361"/>
                  <a:gd name="T18" fmla="*/ 6612 w 6612"/>
                  <a:gd name="T19" fmla="*/ 0 h 6361"/>
                  <a:gd name="T20" fmla="*/ 3343 w 6612"/>
                  <a:gd name="T21" fmla="*/ 1314 h 6361"/>
                  <a:gd name="T22" fmla="*/ 3343 w 6612"/>
                  <a:gd name="T23" fmla="*/ 1217 h 6361"/>
                  <a:gd name="T24" fmla="*/ 580 w 6612"/>
                  <a:gd name="T25" fmla="*/ 1217 h 6361"/>
                  <a:gd name="T26" fmla="*/ 580 w 6612"/>
                  <a:gd name="T27" fmla="*/ 1663 h 6361"/>
                  <a:gd name="T28" fmla="*/ 0 w 6612"/>
                  <a:gd name="T29" fmla="*/ 1663 h 6361"/>
                  <a:gd name="T30" fmla="*/ 0 w 6612"/>
                  <a:gd name="T31" fmla="*/ 3606 h 6361"/>
                  <a:gd name="T32" fmla="*/ 580 w 6612"/>
                  <a:gd name="T33" fmla="*/ 3606 h 6361"/>
                  <a:gd name="T34" fmla="*/ 580 w 6612"/>
                  <a:gd name="T35" fmla="*/ 4053 h 6361"/>
                  <a:gd name="T36" fmla="*/ 3343 w 6612"/>
                  <a:gd name="T37" fmla="*/ 1562 h 6361"/>
                  <a:gd name="T38" fmla="*/ 6382 w 6612"/>
                  <a:gd name="T39" fmla="*/ 340 h 6361"/>
                  <a:gd name="T40" fmla="*/ 6382 w 6612"/>
                  <a:gd name="T41" fmla="*/ 4931 h 6361"/>
                  <a:gd name="T42" fmla="*/ 3343 w 6612"/>
                  <a:gd name="T43" fmla="*/ 3708 h 6361"/>
                  <a:gd name="T44" fmla="*/ 3343 w 6612"/>
                  <a:gd name="T45" fmla="*/ 1562 h 6361"/>
                  <a:gd name="T46" fmla="*/ 2505 w 6612"/>
                  <a:gd name="T47" fmla="*/ 6132 h 6361"/>
                  <a:gd name="T48" fmla="*/ 1875 w 6612"/>
                  <a:gd name="T49" fmla="*/ 6132 h 6361"/>
                  <a:gd name="T50" fmla="*/ 1699 w 6612"/>
                  <a:gd name="T51" fmla="*/ 5553 h 6361"/>
                  <a:gd name="T52" fmla="*/ 2089 w 6612"/>
                  <a:gd name="T53" fmla="*/ 5553 h 6361"/>
                  <a:gd name="T54" fmla="*/ 2089 w 6612"/>
                  <a:gd name="T55" fmla="*/ 5323 h 6361"/>
                  <a:gd name="T56" fmla="*/ 1629 w 6612"/>
                  <a:gd name="T57" fmla="*/ 5323 h 6361"/>
                  <a:gd name="T58" fmla="*/ 1483 w 6612"/>
                  <a:gd name="T59" fmla="*/ 4840 h 6361"/>
                  <a:gd name="T60" fmla="*/ 2089 w 6612"/>
                  <a:gd name="T61" fmla="*/ 4840 h 6361"/>
                  <a:gd name="T62" fmla="*/ 2089 w 6612"/>
                  <a:gd name="T63" fmla="*/ 4610 h 6361"/>
                  <a:gd name="T64" fmla="*/ 1413 w 6612"/>
                  <a:gd name="T65" fmla="*/ 4610 h 6361"/>
                  <a:gd name="T66" fmla="*/ 1245 w 6612"/>
                  <a:gd name="T67" fmla="*/ 4053 h 6361"/>
                  <a:gd name="T68" fmla="*/ 2505 w 6612"/>
                  <a:gd name="T69" fmla="*/ 4053 h 6361"/>
                  <a:gd name="T70" fmla="*/ 2505 w 6612"/>
                  <a:gd name="T71" fmla="*/ 6132 h 6361"/>
                  <a:gd name="T72" fmla="*/ 3114 w 6612"/>
                  <a:gd name="T73" fmla="*/ 4847 h 6361"/>
                  <a:gd name="T74" fmla="*/ 2735 w 6612"/>
                  <a:gd name="T75" fmla="*/ 4847 h 6361"/>
                  <a:gd name="T76" fmla="*/ 2735 w 6612"/>
                  <a:gd name="T77" fmla="*/ 4053 h 6361"/>
                  <a:gd name="T78" fmla="*/ 3114 w 6612"/>
                  <a:gd name="T79" fmla="*/ 4053 h 6361"/>
                  <a:gd name="T80" fmla="*/ 3114 w 6612"/>
                  <a:gd name="T81" fmla="*/ 4847 h 6361"/>
                  <a:gd name="T82" fmla="*/ 810 w 6612"/>
                  <a:gd name="T83" fmla="*/ 1447 h 6361"/>
                  <a:gd name="T84" fmla="*/ 3095 w 6612"/>
                  <a:gd name="T85" fmla="*/ 1447 h 6361"/>
                  <a:gd name="T86" fmla="*/ 3114 w 6612"/>
                  <a:gd name="T87" fmla="*/ 1493 h 6361"/>
                  <a:gd name="T88" fmla="*/ 3114 w 6612"/>
                  <a:gd name="T89" fmla="*/ 3778 h 6361"/>
                  <a:gd name="T90" fmla="*/ 3095 w 6612"/>
                  <a:gd name="T91" fmla="*/ 3824 h 6361"/>
                  <a:gd name="T92" fmla="*/ 810 w 6612"/>
                  <a:gd name="T93" fmla="*/ 3824 h 6361"/>
                  <a:gd name="T94" fmla="*/ 810 w 6612"/>
                  <a:gd name="T95" fmla="*/ 1447 h 6361"/>
                  <a:gd name="T96" fmla="*/ 229 w 6612"/>
                  <a:gd name="T97" fmla="*/ 3377 h 6361"/>
                  <a:gd name="T98" fmla="*/ 229 w 6612"/>
                  <a:gd name="T99" fmla="*/ 1893 h 6361"/>
                  <a:gd name="T100" fmla="*/ 580 w 6612"/>
                  <a:gd name="T101" fmla="*/ 1893 h 6361"/>
                  <a:gd name="T102" fmla="*/ 580 w 6612"/>
                  <a:gd name="T103" fmla="*/ 3377 h 6361"/>
                  <a:gd name="T104" fmla="*/ 229 w 6612"/>
                  <a:gd name="T105" fmla="*/ 3377 h 6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612" h="6361">
                    <a:moveTo>
                      <a:pt x="580" y="4053"/>
                    </a:moveTo>
                    <a:lnTo>
                      <a:pt x="1004" y="4053"/>
                    </a:lnTo>
                    <a:lnTo>
                      <a:pt x="1705" y="6361"/>
                    </a:lnTo>
                    <a:lnTo>
                      <a:pt x="2735" y="6361"/>
                    </a:lnTo>
                    <a:lnTo>
                      <a:pt x="2735" y="5077"/>
                    </a:lnTo>
                    <a:lnTo>
                      <a:pt x="3343" y="5077"/>
                    </a:lnTo>
                    <a:lnTo>
                      <a:pt x="3343" y="4053"/>
                    </a:lnTo>
                    <a:lnTo>
                      <a:pt x="3343" y="3955"/>
                    </a:lnTo>
                    <a:lnTo>
                      <a:pt x="6612" y="5271"/>
                    </a:lnTo>
                    <a:lnTo>
                      <a:pt x="6612" y="0"/>
                    </a:lnTo>
                    <a:lnTo>
                      <a:pt x="3343" y="1314"/>
                    </a:lnTo>
                    <a:lnTo>
                      <a:pt x="3343" y="1217"/>
                    </a:lnTo>
                    <a:lnTo>
                      <a:pt x="580" y="1217"/>
                    </a:lnTo>
                    <a:lnTo>
                      <a:pt x="580" y="1663"/>
                    </a:lnTo>
                    <a:lnTo>
                      <a:pt x="0" y="1663"/>
                    </a:lnTo>
                    <a:lnTo>
                      <a:pt x="0" y="3606"/>
                    </a:lnTo>
                    <a:lnTo>
                      <a:pt x="580" y="3606"/>
                    </a:lnTo>
                    <a:lnTo>
                      <a:pt x="580" y="4053"/>
                    </a:lnTo>
                    <a:close/>
                    <a:moveTo>
                      <a:pt x="3343" y="1562"/>
                    </a:moveTo>
                    <a:lnTo>
                      <a:pt x="6382" y="340"/>
                    </a:lnTo>
                    <a:lnTo>
                      <a:pt x="6382" y="4931"/>
                    </a:lnTo>
                    <a:lnTo>
                      <a:pt x="3343" y="3708"/>
                    </a:lnTo>
                    <a:lnTo>
                      <a:pt x="3343" y="1562"/>
                    </a:lnTo>
                    <a:close/>
                    <a:moveTo>
                      <a:pt x="2505" y="6132"/>
                    </a:moveTo>
                    <a:lnTo>
                      <a:pt x="1875" y="6132"/>
                    </a:lnTo>
                    <a:lnTo>
                      <a:pt x="1699" y="5553"/>
                    </a:lnTo>
                    <a:lnTo>
                      <a:pt x="2089" y="5553"/>
                    </a:lnTo>
                    <a:lnTo>
                      <a:pt x="2089" y="5323"/>
                    </a:lnTo>
                    <a:lnTo>
                      <a:pt x="1629" y="5323"/>
                    </a:lnTo>
                    <a:lnTo>
                      <a:pt x="1483" y="4840"/>
                    </a:lnTo>
                    <a:lnTo>
                      <a:pt x="2089" y="4840"/>
                    </a:lnTo>
                    <a:lnTo>
                      <a:pt x="2089" y="4610"/>
                    </a:lnTo>
                    <a:lnTo>
                      <a:pt x="1413" y="4610"/>
                    </a:lnTo>
                    <a:lnTo>
                      <a:pt x="1245" y="4053"/>
                    </a:lnTo>
                    <a:lnTo>
                      <a:pt x="2505" y="4053"/>
                    </a:lnTo>
                    <a:lnTo>
                      <a:pt x="2505" y="6132"/>
                    </a:lnTo>
                    <a:close/>
                    <a:moveTo>
                      <a:pt x="3114" y="4847"/>
                    </a:moveTo>
                    <a:lnTo>
                      <a:pt x="2735" y="4847"/>
                    </a:lnTo>
                    <a:lnTo>
                      <a:pt x="2735" y="4053"/>
                    </a:lnTo>
                    <a:lnTo>
                      <a:pt x="3114" y="4053"/>
                    </a:lnTo>
                    <a:lnTo>
                      <a:pt x="3114" y="4847"/>
                    </a:lnTo>
                    <a:close/>
                    <a:moveTo>
                      <a:pt x="810" y="1447"/>
                    </a:moveTo>
                    <a:lnTo>
                      <a:pt x="3095" y="1447"/>
                    </a:lnTo>
                    <a:lnTo>
                      <a:pt x="3114" y="1493"/>
                    </a:lnTo>
                    <a:lnTo>
                      <a:pt x="3114" y="3778"/>
                    </a:lnTo>
                    <a:lnTo>
                      <a:pt x="3095" y="3824"/>
                    </a:lnTo>
                    <a:lnTo>
                      <a:pt x="810" y="3824"/>
                    </a:lnTo>
                    <a:lnTo>
                      <a:pt x="810" y="1447"/>
                    </a:lnTo>
                    <a:close/>
                    <a:moveTo>
                      <a:pt x="229" y="3377"/>
                    </a:moveTo>
                    <a:lnTo>
                      <a:pt x="229" y="1893"/>
                    </a:lnTo>
                    <a:lnTo>
                      <a:pt x="580" y="1893"/>
                    </a:lnTo>
                    <a:lnTo>
                      <a:pt x="580" y="3377"/>
                    </a:lnTo>
                    <a:lnTo>
                      <a:pt x="229" y="337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grpSp>
        <p:grpSp>
          <p:nvGrpSpPr>
            <p:cNvPr id="10" name="组合 9"/>
            <p:cNvGrpSpPr/>
            <p:nvPr/>
          </p:nvGrpSpPr>
          <p:grpSpPr>
            <a:xfrm>
              <a:off x="3043872" y="2512580"/>
              <a:ext cx="936583" cy="937610"/>
              <a:chOff x="3043872" y="2512580"/>
              <a:chExt cx="936583" cy="937610"/>
            </a:xfrm>
          </p:grpSpPr>
          <p:sp>
            <p:nvSpPr>
              <p:cNvPr id="14" name="Freeform 5"/>
              <p:cNvSpPr/>
              <p:nvPr/>
            </p:nvSpPr>
            <p:spPr bwMode="auto">
              <a:xfrm>
                <a:off x="3043872" y="2512580"/>
                <a:ext cx="936583" cy="937610"/>
              </a:xfrm>
              <a:custGeom>
                <a:avLst/>
                <a:gdLst>
                  <a:gd name="T0" fmla="*/ 2735 w 2738"/>
                  <a:gd name="T1" fmla="*/ 1474 h 2739"/>
                  <a:gd name="T2" fmla="*/ 2711 w 2738"/>
                  <a:gd name="T3" fmla="*/ 1645 h 2739"/>
                  <a:gd name="T4" fmla="*/ 2667 w 2738"/>
                  <a:gd name="T5" fmla="*/ 1809 h 2739"/>
                  <a:gd name="T6" fmla="*/ 2603 w 2738"/>
                  <a:gd name="T7" fmla="*/ 1963 h 2739"/>
                  <a:gd name="T8" fmla="*/ 2522 w 2738"/>
                  <a:gd name="T9" fmla="*/ 2108 h 2739"/>
                  <a:gd name="T10" fmla="*/ 2426 w 2738"/>
                  <a:gd name="T11" fmla="*/ 2241 h 2739"/>
                  <a:gd name="T12" fmla="*/ 2314 w 2738"/>
                  <a:gd name="T13" fmla="*/ 2360 h 2739"/>
                  <a:gd name="T14" fmla="*/ 2188 w 2738"/>
                  <a:gd name="T15" fmla="*/ 2467 h 2739"/>
                  <a:gd name="T16" fmla="*/ 2051 w 2738"/>
                  <a:gd name="T17" fmla="*/ 2557 h 2739"/>
                  <a:gd name="T18" fmla="*/ 1902 w 2738"/>
                  <a:gd name="T19" fmla="*/ 2631 h 2739"/>
                  <a:gd name="T20" fmla="*/ 1744 w 2738"/>
                  <a:gd name="T21" fmla="*/ 2686 h 2739"/>
                  <a:gd name="T22" fmla="*/ 1578 w 2738"/>
                  <a:gd name="T23" fmla="*/ 2723 h 2739"/>
                  <a:gd name="T24" fmla="*/ 1405 w 2738"/>
                  <a:gd name="T25" fmla="*/ 2737 h 2739"/>
                  <a:gd name="T26" fmla="*/ 1264 w 2738"/>
                  <a:gd name="T27" fmla="*/ 2734 h 2739"/>
                  <a:gd name="T28" fmla="*/ 1093 w 2738"/>
                  <a:gd name="T29" fmla="*/ 2710 h 2739"/>
                  <a:gd name="T30" fmla="*/ 930 w 2738"/>
                  <a:gd name="T31" fmla="*/ 2667 h 2739"/>
                  <a:gd name="T32" fmla="*/ 775 w 2738"/>
                  <a:gd name="T33" fmla="*/ 2603 h 2739"/>
                  <a:gd name="T34" fmla="*/ 631 w 2738"/>
                  <a:gd name="T35" fmla="*/ 2523 h 2739"/>
                  <a:gd name="T36" fmla="*/ 498 w 2738"/>
                  <a:gd name="T37" fmla="*/ 2426 h 2739"/>
                  <a:gd name="T38" fmla="*/ 378 w 2738"/>
                  <a:gd name="T39" fmla="*/ 2313 h 2739"/>
                  <a:gd name="T40" fmla="*/ 272 w 2738"/>
                  <a:gd name="T41" fmla="*/ 2188 h 2739"/>
                  <a:gd name="T42" fmla="*/ 182 w 2738"/>
                  <a:gd name="T43" fmla="*/ 2051 h 2739"/>
                  <a:gd name="T44" fmla="*/ 108 w 2738"/>
                  <a:gd name="T45" fmla="*/ 1902 h 2739"/>
                  <a:gd name="T46" fmla="*/ 52 w 2738"/>
                  <a:gd name="T47" fmla="*/ 1744 h 2739"/>
                  <a:gd name="T48" fmla="*/ 16 w 2738"/>
                  <a:gd name="T49" fmla="*/ 1578 h 2739"/>
                  <a:gd name="T50" fmla="*/ 1 w 2738"/>
                  <a:gd name="T51" fmla="*/ 1404 h 2739"/>
                  <a:gd name="T52" fmla="*/ 4 w 2738"/>
                  <a:gd name="T53" fmla="*/ 1264 h 2739"/>
                  <a:gd name="T54" fmla="*/ 28 w 2738"/>
                  <a:gd name="T55" fmla="*/ 1094 h 2739"/>
                  <a:gd name="T56" fmla="*/ 72 w 2738"/>
                  <a:gd name="T57" fmla="*/ 930 h 2739"/>
                  <a:gd name="T58" fmla="*/ 135 w 2738"/>
                  <a:gd name="T59" fmla="*/ 775 h 2739"/>
                  <a:gd name="T60" fmla="*/ 216 w 2738"/>
                  <a:gd name="T61" fmla="*/ 631 h 2739"/>
                  <a:gd name="T62" fmla="*/ 313 w 2738"/>
                  <a:gd name="T63" fmla="*/ 498 h 2739"/>
                  <a:gd name="T64" fmla="*/ 425 w 2738"/>
                  <a:gd name="T65" fmla="*/ 377 h 2739"/>
                  <a:gd name="T66" fmla="*/ 550 w 2738"/>
                  <a:gd name="T67" fmla="*/ 272 h 2739"/>
                  <a:gd name="T68" fmla="*/ 688 w 2738"/>
                  <a:gd name="T69" fmla="*/ 181 h 2739"/>
                  <a:gd name="T70" fmla="*/ 837 w 2738"/>
                  <a:gd name="T71" fmla="*/ 108 h 2739"/>
                  <a:gd name="T72" fmla="*/ 995 w 2738"/>
                  <a:gd name="T73" fmla="*/ 52 h 2739"/>
                  <a:gd name="T74" fmla="*/ 1161 w 2738"/>
                  <a:gd name="T75" fmla="*/ 16 h 2739"/>
                  <a:gd name="T76" fmla="*/ 1334 w 2738"/>
                  <a:gd name="T77" fmla="*/ 0 h 2739"/>
                  <a:gd name="T78" fmla="*/ 1474 w 2738"/>
                  <a:gd name="T79" fmla="*/ 3 h 2739"/>
                  <a:gd name="T80" fmla="*/ 1645 w 2738"/>
                  <a:gd name="T81" fmla="*/ 27 h 2739"/>
                  <a:gd name="T82" fmla="*/ 1808 w 2738"/>
                  <a:gd name="T83" fmla="*/ 72 h 2739"/>
                  <a:gd name="T84" fmla="*/ 1963 w 2738"/>
                  <a:gd name="T85" fmla="*/ 135 h 2739"/>
                  <a:gd name="T86" fmla="*/ 2107 w 2738"/>
                  <a:gd name="T87" fmla="*/ 216 h 2739"/>
                  <a:gd name="T88" fmla="*/ 2240 w 2738"/>
                  <a:gd name="T89" fmla="*/ 313 h 2739"/>
                  <a:gd name="T90" fmla="*/ 2361 w 2738"/>
                  <a:gd name="T91" fmla="*/ 424 h 2739"/>
                  <a:gd name="T92" fmla="*/ 2467 w 2738"/>
                  <a:gd name="T93" fmla="*/ 550 h 2739"/>
                  <a:gd name="T94" fmla="*/ 2558 w 2738"/>
                  <a:gd name="T95" fmla="*/ 688 h 2739"/>
                  <a:gd name="T96" fmla="*/ 2630 w 2738"/>
                  <a:gd name="T97" fmla="*/ 837 h 2739"/>
                  <a:gd name="T98" fmla="*/ 2686 w 2738"/>
                  <a:gd name="T99" fmla="*/ 995 h 2739"/>
                  <a:gd name="T100" fmla="*/ 2722 w 2738"/>
                  <a:gd name="T101" fmla="*/ 1161 h 2739"/>
                  <a:gd name="T102" fmla="*/ 2738 w 2738"/>
                  <a:gd name="T103" fmla="*/ 1333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38" h="2739">
                    <a:moveTo>
                      <a:pt x="2738" y="1369"/>
                    </a:moveTo>
                    <a:lnTo>
                      <a:pt x="2738" y="1369"/>
                    </a:lnTo>
                    <a:lnTo>
                      <a:pt x="2738" y="1404"/>
                    </a:lnTo>
                    <a:lnTo>
                      <a:pt x="2737" y="1439"/>
                    </a:lnTo>
                    <a:lnTo>
                      <a:pt x="2735" y="1474"/>
                    </a:lnTo>
                    <a:lnTo>
                      <a:pt x="2731" y="1510"/>
                    </a:lnTo>
                    <a:lnTo>
                      <a:pt x="2727" y="1544"/>
                    </a:lnTo>
                    <a:lnTo>
                      <a:pt x="2722" y="1578"/>
                    </a:lnTo>
                    <a:lnTo>
                      <a:pt x="2717" y="1612"/>
                    </a:lnTo>
                    <a:lnTo>
                      <a:pt x="2711" y="1645"/>
                    </a:lnTo>
                    <a:lnTo>
                      <a:pt x="2703" y="1678"/>
                    </a:lnTo>
                    <a:lnTo>
                      <a:pt x="2695" y="1711"/>
                    </a:lnTo>
                    <a:lnTo>
                      <a:pt x="2686" y="1744"/>
                    </a:lnTo>
                    <a:lnTo>
                      <a:pt x="2677" y="1777"/>
                    </a:lnTo>
                    <a:lnTo>
                      <a:pt x="2667" y="1809"/>
                    </a:lnTo>
                    <a:lnTo>
                      <a:pt x="2655" y="1840"/>
                    </a:lnTo>
                    <a:lnTo>
                      <a:pt x="2644" y="1871"/>
                    </a:lnTo>
                    <a:lnTo>
                      <a:pt x="2630" y="1902"/>
                    </a:lnTo>
                    <a:lnTo>
                      <a:pt x="2618" y="1933"/>
                    </a:lnTo>
                    <a:lnTo>
                      <a:pt x="2603" y="1963"/>
                    </a:lnTo>
                    <a:lnTo>
                      <a:pt x="2588" y="1993"/>
                    </a:lnTo>
                    <a:lnTo>
                      <a:pt x="2573" y="2022"/>
                    </a:lnTo>
                    <a:lnTo>
                      <a:pt x="2558" y="2051"/>
                    </a:lnTo>
                    <a:lnTo>
                      <a:pt x="2540" y="2079"/>
                    </a:lnTo>
                    <a:lnTo>
                      <a:pt x="2522" y="2108"/>
                    </a:lnTo>
                    <a:lnTo>
                      <a:pt x="2504" y="2135"/>
                    </a:lnTo>
                    <a:lnTo>
                      <a:pt x="2486" y="2162"/>
                    </a:lnTo>
                    <a:lnTo>
                      <a:pt x="2467" y="2188"/>
                    </a:lnTo>
                    <a:lnTo>
                      <a:pt x="2446" y="2214"/>
                    </a:lnTo>
                    <a:lnTo>
                      <a:pt x="2426" y="2241"/>
                    </a:lnTo>
                    <a:lnTo>
                      <a:pt x="2404" y="2266"/>
                    </a:lnTo>
                    <a:lnTo>
                      <a:pt x="2382" y="2289"/>
                    </a:lnTo>
                    <a:lnTo>
                      <a:pt x="2361" y="2313"/>
                    </a:lnTo>
                    <a:lnTo>
                      <a:pt x="2337" y="2337"/>
                    </a:lnTo>
                    <a:lnTo>
                      <a:pt x="2314" y="2360"/>
                    </a:lnTo>
                    <a:lnTo>
                      <a:pt x="2290" y="2383"/>
                    </a:lnTo>
                    <a:lnTo>
                      <a:pt x="2265" y="2404"/>
                    </a:lnTo>
                    <a:lnTo>
                      <a:pt x="2240" y="2426"/>
                    </a:lnTo>
                    <a:lnTo>
                      <a:pt x="2214" y="2446"/>
                    </a:lnTo>
                    <a:lnTo>
                      <a:pt x="2188" y="2467"/>
                    </a:lnTo>
                    <a:lnTo>
                      <a:pt x="2162" y="2486"/>
                    </a:lnTo>
                    <a:lnTo>
                      <a:pt x="2135" y="2504"/>
                    </a:lnTo>
                    <a:lnTo>
                      <a:pt x="2107" y="2523"/>
                    </a:lnTo>
                    <a:lnTo>
                      <a:pt x="2079" y="2541"/>
                    </a:lnTo>
                    <a:lnTo>
                      <a:pt x="2051" y="2557"/>
                    </a:lnTo>
                    <a:lnTo>
                      <a:pt x="2022" y="2574"/>
                    </a:lnTo>
                    <a:lnTo>
                      <a:pt x="1993" y="2588"/>
                    </a:lnTo>
                    <a:lnTo>
                      <a:pt x="1963" y="2603"/>
                    </a:lnTo>
                    <a:lnTo>
                      <a:pt x="1932" y="2617"/>
                    </a:lnTo>
                    <a:lnTo>
                      <a:pt x="1902" y="2631"/>
                    </a:lnTo>
                    <a:lnTo>
                      <a:pt x="1871" y="2643"/>
                    </a:lnTo>
                    <a:lnTo>
                      <a:pt x="1840" y="2656"/>
                    </a:lnTo>
                    <a:lnTo>
                      <a:pt x="1808" y="2667"/>
                    </a:lnTo>
                    <a:lnTo>
                      <a:pt x="1777" y="2677"/>
                    </a:lnTo>
                    <a:lnTo>
                      <a:pt x="1744" y="2686"/>
                    </a:lnTo>
                    <a:lnTo>
                      <a:pt x="1712" y="2695"/>
                    </a:lnTo>
                    <a:lnTo>
                      <a:pt x="1679" y="2703"/>
                    </a:lnTo>
                    <a:lnTo>
                      <a:pt x="1645" y="2710"/>
                    </a:lnTo>
                    <a:lnTo>
                      <a:pt x="1612" y="2717"/>
                    </a:lnTo>
                    <a:lnTo>
                      <a:pt x="1578" y="2723"/>
                    </a:lnTo>
                    <a:lnTo>
                      <a:pt x="1544" y="2727"/>
                    </a:lnTo>
                    <a:lnTo>
                      <a:pt x="1509" y="2732"/>
                    </a:lnTo>
                    <a:lnTo>
                      <a:pt x="1474" y="2734"/>
                    </a:lnTo>
                    <a:lnTo>
                      <a:pt x="1440" y="2736"/>
                    </a:lnTo>
                    <a:lnTo>
                      <a:pt x="1405" y="2737"/>
                    </a:lnTo>
                    <a:lnTo>
                      <a:pt x="1370" y="2739"/>
                    </a:lnTo>
                    <a:lnTo>
                      <a:pt x="1370" y="2739"/>
                    </a:lnTo>
                    <a:lnTo>
                      <a:pt x="1334" y="2737"/>
                    </a:lnTo>
                    <a:lnTo>
                      <a:pt x="1299" y="2736"/>
                    </a:lnTo>
                    <a:lnTo>
                      <a:pt x="1264" y="2734"/>
                    </a:lnTo>
                    <a:lnTo>
                      <a:pt x="1229" y="2732"/>
                    </a:lnTo>
                    <a:lnTo>
                      <a:pt x="1195" y="2727"/>
                    </a:lnTo>
                    <a:lnTo>
                      <a:pt x="1161" y="2723"/>
                    </a:lnTo>
                    <a:lnTo>
                      <a:pt x="1126" y="2717"/>
                    </a:lnTo>
                    <a:lnTo>
                      <a:pt x="1093" y="2710"/>
                    </a:lnTo>
                    <a:lnTo>
                      <a:pt x="1060" y="2703"/>
                    </a:lnTo>
                    <a:lnTo>
                      <a:pt x="1028" y="2695"/>
                    </a:lnTo>
                    <a:lnTo>
                      <a:pt x="995" y="2686"/>
                    </a:lnTo>
                    <a:lnTo>
                      <a:pt x="962" y="2677"/>
                    </a:lnTo>
                    <a:lnTo>
                      <a:pt x="930" y="2667"/>
                    </a:lnTo>
                    <a:lnTo>
                      <a:pt x="898" y="2656"/>
                    </a:lnTo>
                    <a:lnTo>
                      <a:pt x="867" y="2643"/>
                    </a:lnTo>
                    <a:lnTo>
                      <a:pt x="837" y="2631"/>
                    </a:lnTo>
                    <a:lnTo>
                      <a:pt x="806" y="2617"/>
                    </a:lnTo>
                    <a:lnTo>
                      <a:pt x="775" y="2603"/>
                    </a:lnTo>
                    <a:lnTo>
                      <a:pt x="746" y="2588"/>
                    </a:lnTo>
                    <a:lnTo>
                      <a:pt x="716" y="2574"/>
                    </a:lnTo>
                    <a:lnTo>
                      <a:pt x="688" y="2557"/>
                    </a:lnTo>
                    <a:lnTo>
                      <a:pt x="659" y="2541"/>
                    </a:lnTo>
                    <a:lnTo>
                      <a:pt x="631" y="2523"/>
                    </a:lnTo>
                    <a:lnTo>
                      <a:pt x="604" y="2504"/>
                    </a:lnTo>
                    <a:lnTo>
                      <a:pt x="576" y="2486"/>
                    </a:lnTo>
                    <a:lnTo>
                      <a:pt x="550" y="2467"/>
                    </a:lnTo>
                    <a:lnTo>
                      <a:pt x="524" y="2446"/>
                    </a:lnTo>
                    <a:lnTo>
                      <a:pt x="498" y="2426"/>
                    </a:lnTo>
                    <a:lnTo>
                      <a:pt x="473" y="2404"/>
                    </a:lnTo>
                    <a:lnTo>
                      <a:pt x="449" y="2383"/>
                    </a:lnTo>
                    <a:lnTo>
                      <a:pt x="425" y="2360"/>
                    </a:lnTo>
                    <a:lnTo>
                      <a:pt x="401" y="2337"/>
                    </a:lnTo>
                    <a:lnTo>
                      <a:pt x="378" y="2313"/>
                    </a:lnTo>
                    <a:lnTo>
                      <a:pt x="356" y="2289"/>
                    </a:lnTo>
                    <a:lnTo>
                      <a:pt x="334" y="2266"/>
                    </a:lnTo>
                    <a:lnTo>
                      <a:pt x="313" y="2241"/>
                    </a:lnTo>
                    <a:lnTo>
                      <a:pt x="292" y="2214"/>
                    </a:lnTo>
                    <a:lnTo>
                      <a:pt x="272" y="2188"/>
                    </a:lnTo>
                    <a:lnTo>
                      <a:pt x="252" y="2162"/>
                    </a:lnTo>
                    <a:lnTo>
                      <a:pt x="234" y="2135"/>
                    </a:lnTo>
                    <a:lnTo>
                      <a:pt x="216" y="2108"/>
                    </a:lnTo>
                    <a:lnTo>
                      <a:pt x="198" y="2079"/>
                    </a:lnTo>
                    <a:lnTo>
                      <a:pt x="182" y="2051"/>
                    </a:lnTo>
                    <a:lnTo>
                      <a:pt x="165" y="2022"/>
                    </a:lnTo>
                    <a:lnTo>
                      <a:pt x="150" y="1993"/>
                    </a:lnTo>
                    <a:lnTo>
                      <a:pt x="135" y="1963"/>
                    </a:lnTo>
                    <a:lnTo>
                      <a:pt x="122" y="1933"/>
                    </a:lnTo>
                    <a:lnTo>
                      <a:pt x="108" y="1902"/>
                    </a:lnTo>
                    <a:lnTo>
                      <a:pt x="95" y="1871"/>
                    </a:lnTo>
                    <a:lnTo>
                      <a:pt x="83" y="1840"/>
                    </a:lnTo>
                    <a:lnTo>
                      <a:pt x="72" y="1809"/>
                    </a:lnTo>
                    <a:lnTo>
                      <a:pt x="61" y="1777"/>
                    </a:lnTo>
                    <a:lnTo>
                      <a:pt x="52" y="1744"/>
                    </a:lnTo>
                    <a:lnTo>
                      <a:pt x="43" y="1711"/>
                    </a:lnTo>
                    <a:lnTo>
                      <a:pt x="35" y="1678"/>
                    </a:lnTo>
                    <a:lnTo>
                      <a:pt x="28" y="1645"/>
                    </a:lnTo>
                    <a:lnTo>
                      <a:pt x="22" y="1612"/>
                    </a:lnTo>
                    <a:lnTo>
                      <a:pt x="16" y="1578"/>
                    </a:lnTo>
                    <a:lnTo>
                      <a:pt x="11" y="1544"/>
                    </a:lnTo>
                    <a:lnTo>
                      <a:pt x="7" y="1510"/>
                    </a:lnTo>
                    <a:lnTo>
                      <a:pt x="4" y="1474"/>
                    </a:lnTo>
                    <a:lnTo>
                      <a:pt x="2" y="1439"/>
                    </a:lnTo>
                    <a:lnTo>
                      <a:pt x="1" y="1404"/>
                    </a:lnTo>
                    <a:lnTo>
                      <a:pt x="0" y="1369"/>
                    </a:lnTo>
                    <a:lnTo>
                      <a:pt x="0" y="1369"/>
                    </a:lnTo>
                    <a:lnTo>
                      <a:pt x="1" y="1333"/>
                    </a:lnTo>
                    <a:lnTo>
                      <a:pt x="2" y="1298"/>
                    </a:lnTo>
                    <a:lnTo>
                      <a:pt x="4" y="1264"/>
                    </a:lnTo>
                    <a:lnTo>
                      <a:pt x="7" y="1229"/>
                    </a:lnTo>
                    <a:lnTo>
                      <a:pt x="11" y="1195"/>
                    </a:lnTo>
                    <a:lnTo>
                      <a:pt x="16" y="1161"/>
                    </a:lnTo>
                    <a:lnTo>
                      <a:pt x="22" y="1127"/>
                    </a:lnTo>
                    <a:lnTo>
                      <a:pt x="28" y="1094"/>
                    </a:lnTo>
                    <a:lnTo>
                      <a:pt x="35" y="1059"/>
                    </a:lnTo>
                    <a:lnTo>
                      <a:pt x="43" y="1027"/>
                    </a:lnTo>
                    <a:lnTo>
                      <a:pt x="52" y="995"/>
                    </a:lnTo>
                    <a:lnTo>
                      <a:pt x="61" y="962"/>
                    </a:lnTo>
                    <a:lnTo>
                      <a:pt x="72" y="930"/>
                    </a:lnTo>
                    <a:lnTo>
                      <a:pt x="83" y="898"/>
                    </a:lnTo>
                    <a:lnTo>
                      <a:pt x="95" y="867"/>
                    </a:lnTo>
                    <a:lnTo>
                      <a:pt x="108" y="837"/>
                    </a:lnTo>
                    <a:lnTo>
                      <a:pt x="122" y="806"/>
                    </a:lnTo>
                    <a:lnTo>
                      <a:pt x="135" y="775"/>
                    </a:lnTo>
                    <a:lnTo>
                      <a:pt x="150" y="746"/>
                    </a:lnTo>
                    <a:lnTo>
                      <a:pt x="165" y="716"/>
                    </a:lnTo>
                    <a:lnTo>
                      <a:pt x="182" y="688"/>
                    </a:lnTo>
                    <a:lnTo>
                      <a:pt x="198" y="659"/>
                    </a:lnTo>
                    <a:lnTo>
                      <a:pt x="216" y="631"/>
                    </a:lnTo>
                    <a:lnTo>
                      <a:pt x="234" y="604"/>
                    </a:lnTo>
                    <a:lnTo>
                      <a:pt x="252" y="576"/>
                    </a:lnTo>
                    <a:lnTo>
                      <a:pt x="272" y="550"/>
                    </a:lnTo>
                    <a:lnTo>
                      <a:pt x="292" y="524"/>
                    </a:lnTo>
                    <a:lnTo>
                      <a:pt x="313" y="498"/>
                    </a:lnTo>
                    <a:lnTo>
                      <a:pt x="334" y="473"/>
                    </a:lnTo>
                    <a:lnTo>
                      <a:pt x="356" y="448"/>
                    </a:lnTo>
                    <a:lnTo>
                      <a:pt x="378" y="424"/>
                    </a:lnTo>
                    <a:lnTo>
                      <a:pt x="401" y="401"/>
                    </a:lnTo>
                    <a:lnTo>
                      <a:pt x="425" y="377"/>
                    </a:lnTo>
                    <a:lnTo>
                      <a:pt x="449" y="356"/>
                    </a:lnTo>
                    <a:lnTo>
                      <a:pt x="473" y="334"/>
                    </a:lnTo>
                    <a:lnTo>
                      <a:pt x="498" y="313"/>
                    </a:lnTo>
                    <a:lnTo>
                      <a:pt x="524" y="292"/>
                    </a:lnTo>
                    <a:lnTo>
                      <a:pt x="550" y="272"/>
                    </a:lnTo>
                    <a:lnTo>
                      <a:pt x="576" y="252"/>
                    </a:lnTo>
                    <a:lnTo>
                      <a:pt x="604" y="234"/>
                    </a:lnTo>
                    <a:lnTo>
                      <a:pt x="631" y="216"/>
                    </a:lnTo>
                    <a:lnTo>
                      <a:pt x="659" y="198"/>
                    </a:lnTo>
                    <a:lnTo>
                      <a:pt x="688" y="181"/>
                    </a:lnTo>
                    <a:lnTo>
                      <a:pt x="716" y="165"/>
                    </a:lnTo>
                    <a:lnTo>
                      <a:pt x="746" y="150"/>
                    </a:lnTo>
                    <a:lnTo>
                      <a:pt x="775" y="135"/>
                    </a:lnTo>
                    <a:lnTo>
                      <a:pt x="806" y="120"/>
                    </a:lnTo>
                    <a:lnTo>
                      <a:pt x="837" y="108"/>
                    </a:lnTo>
                    <a:lnTo>
                      <a:pt x="867" y="94"/>
                    </a:lnTo>
                    <a:lnTo>
                      <a:pt x="898" y="83"/>
                    </a:lnTo>
                    <a:lnTo>
                      <a:pt x="930" y="72"/>
                    </a:lnTo>
                    <a:lnTo>
                      <a:pt x="962" y="61"/>
                    </a:lnTo>
                    <a:lnTo>
                      <a:pt x="995" y="52"/>
                    </a:lnTo>
                    <a:lnTo>
                      <a:pt x="1028" y="43"/>
                    </a:lnTo>
                    <a:lnTo>
                      <a:pt x="1060" y="35"/>
                    </a:lnTo>
                    <a:lnTo>
                      <a:pt x="1093" y="27"/>
                    </a:lnTo>
                    <a:lnTo>
                      <a:pt x="1126" y="22"/>
                    </a:lnTo>
                    <a:lnTo>
                      <a:pt x="1161" y="16"/>
                    </a:lnTo>
                    <a:lnTo>
                      <a:pt x="1195" y="11"/>
                    </a:lnTo>
                    <a:lnTo>
                      <a:pt x="1229" y="7"/>
                    </a:lnTo>
                    <a:lnTo>
                      <a:pt x="1264" y="3"/>
                    </a:lnTo>
                    <a:lnTo>
                      <a:pt x="1299" y="1"/>
                    </a:lnTo>
                    <a:lnTo>
                      <a:pt x="1334" y="0"/>
                    </a:lnTo>
                    <a:lnTo>
                      <a:pt x="1370" y="0"/>
                    </a:lnTo>
                    <a:lnTo>
                      <a:pt x="1370" y="0"/>
                    </a:lnTo>
                    <a:lnTo>
                      <a:pt x="1405" y="0"/>
                    </a:lnTo>
                    <a:lnTo>
                      <a:pt x="1440" y="1"/>
                    </a:lnTo>
                    <a:lnTo>
                      <a:pt x="1474" y="3"/>
                    </a:lnTo>
                    <a:lnTo>
                      <a:pt x="1509" y="7"/>
                    </a:lnTo>
                    <a:lnTo>
                      <a:pt x="1544" y="11"/>
                    </a:lnTo>
                    <a:lnTo>
                      <a:pt x="1578" y="16"/>
                    </a:lnTo>
                    <a:lnTo>
                      <a:pt x="1612" y="22"/>
                    </a:lnTo>
                    <a:lnTo>
                      <a:pt x="1645" y="27"/>
                    </a:lnTo>
                    <a:lnTo>
                      <a:pt x="1679" y="35"/>
                    </a:lnTo>
                    <a:lnTo>
                      <a:pt x="1712" y="43"/>
                    </a:lnTo>
                    <a:lnTo>
                      <a:pt x="1744" y="52"/>
                    </a:lnTo>
                    <a:lnTo>
                      <a:pt x="1777" y="61"/>
                    </a:lnTo>
                    <a:lnTo>
                      <a:pt x="1808" y="72"/>
                    </a:lnTo>
                    <a:lnTo>
                      <a:pt x="1840" y="83"/>
                    </a:lnTo>
                    <a:lnTo>
                      <a:pt x="1871" y="94"/>
                    </a:lnTo>
                    <a:lnTo>
                      <a:pt x="1902" y="108"/>
                    </a:lnTo>
                    <a:lnTo>
                      <a:pt x="1932" y="120"/>
                    </a:lnTo>
                    <a:lnTo>
                      <a:pt x="1963" y="135"/>
                    </a:lnTo>
                    <a:lnTo>
                      <a:pt x="1993" y="150"/>
                    </a:lnTo>
                    <a:lnTo>
                      <a:pt x="2022" y="165"/>
                    </a:lnTo>
                    <a:lnTo>
                      <a:pt x="2051" y="181"/>
                    </a:lnTo>
                    <a:lnTo>
                      <a:pt x="2079" y="198"/>
                    </a:lnTo>
                    <a:lnTo>
                      <a:pt x="2107" y="216"/>
                    </a:lnTo>
                    <a:lnTo>
                      <a:pt x="2135" y="234"/>
                    </a:lnTo>
                    <a:lnTo>
                      <a:pt x="2162" y="252"/>
                    </a:lnTo>
                    <a:lnTo>
                      <a:pt x="2188" y="272"/>
                    </a:lnTo>
                    <a:lnTo>
                      <a:pt x="2214" y="292"/>
                    </a:lnTo>
                    <a:lnTo>
                      <a:pt x="2240" y="313"/>
                    </a:lnTo>
                    <a:lnTo>
                      <a:pt x="2265" y="334"/>
                    </a:lnTo>
                    <a:lnTo>
                      <a:pt x="2290" y="356"/>
                    </a:lnTo>
                    <a:lnTo>
                      <a:pt x="2314" y="377"/>
                    </a:lnTo>
                    <a:lnTo>
                      <a:pt x="2337" y="401"/>
                    </a:lnTo>
                    <a:lnTo>
                      <a:pt x="2361" y="424"/>
                    </a:lnTo>
                    <a:lnTo>
                      <a:pt x="2382" y="448"/>
                    </a:lnTo>
                    <a:lnTo>
                      <a:pt x="2404" y="473"/>
                    </a:lnTo>
                    <a:lnTo>
                      <a:pt x="2426" y="498"/>
                    </a:lnTo>
                    <a:lnTo>
                      <a:pt x="2446" y="524"/>
                    </a:lnTo>
                    <a:lnTo>
                      <a:pt x="2467" y="550"/>
                    </a:lnTo>
                    <a:lnTo>
                      <a:pt x="2486" y="576"/>
                    </a:lnTo>
                    <a:lnTo>
                      <a:pt x="2504" y="604"/>
                    </a:lnTo>
                    <a:lnTo>
                      <a:pt x="2522" y="631"/>
                    </a:lnTo>
                    <a:lnTo>
                      <a:pt x="2540" y="659"/>
                    </a:lnTo>
                    <a:lnTo>
                      <a:pt x="2558" y="688"/>
                    </a:lnTo>
                    <a:lnTo>
                      <a:pt x="2573" y="716"/>
                    </a:lnTo>
                    <a:lnTo>
                      <a:pt x="2588" y="746"/>
                    </a:lnTo>
                    <a:lnTo>
                      <a:pt x="2603" y="775"/>
                    </a:lnTo>
                    <a:lnTo>
                      <a:pt x="2618" y="806"/>
                    </a:lnTo>
                    <a:lnTo>
                      <a:pt x="2630" y="837"/>
                    </a:lnTo>
                    <a:lnTo>
                      <a:pt x="2644" y="867"/>
                    </a:lnTo>
                    <a:lnTo>
                      <a:pt x="2655" y="898"/>
                    </a:lnTo>
                    <a:lnTo>
                      <a:pt x="2667" y="930"/>
                    </a:lnTo>
                    <a:lnTo>
                      <a:pt x="2677" y="962"/>
                    </a:lnTo>
                    <a:lnTo>
                      <a:pt x="2686" y="995"/>
                    </a:lnTo>
                    <a:lnTo>
                      <a:pt x="2695" y="1027"/>
                    </a:lnTo>
                    <a:lnTo>
                      <a:pt x="2703" y="1059"/>
                    </a:lnTo>
                    <a:lnTo>
                      <a:pt x="2711" y="1094"/>
                    </a:lnTo>
                    <a:lnTo>
                      <a:pt x="2717" y="1127"/>
                    </a:lnTo>
                    <a:lnTo>
                      <a:pt x="2722" y="1161"/>
                    </a:lnTo>
                    <a:lnTo>
                      <a:pt x="2727" y="1195"/>
                    </a:lnTo>
                    <a:lnTo>
                      <a:pt x="2731" y="1229"/>
                    </a:lnTo>
                    <a:lnTo>
                      <a:pt x="2735" y="1264"/>
                    </a:lnTo>
                    <a:lnTo>
                      <a:pt x="2737" y="1298"/>
                    </a:lnTo>
                    <a:lnTo>
                      <a:pt x="2738" y="1333"/>
                    </a:lnTo>
                    <a:lnTo>
                      <a:pt x="2738" y="1369"/>
                    </a:lnTo>
                    <a:lnTo>
                      <a:pt x="2738" y="1369"/>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15" name="Freeform 408"/>
              <p:cNvSpPr>
                <a:spLocks noEditPoints="1"/>
              </p:cNvSpPr>
              <p:nvPr/>
            </p:nvSpPr>
            <p:spPr bwMode="auto">
              <a:xfrm>
                <a:off x="3283595" y="2795053"/>
                <a:ext cx="457138" cy="372664"/>
              </a:xfrm>
              <a:custGeom>
                <a:avLst/>
                <a:gdLst>
                  <a:gd name="T0" fmla="*/ 3571 w 7468"/>
                  <a:gd name="T1" fmla="*/ 2853 h 6088"/>
                  <a:gd name="T2" fmla="*/ 4489 w 7468"/>
                  <a:gd name="T3" fmla="*/ 3082 h 6088"/>
                  <a:gd name="T4" fmla="*/ 5301 w 7468"/>
                  <a:gd name="T5" fmla="*/ 2670 h 6088"/>
                  <a:gd name="T6" fmla="*/ 2166 w 7468"/>
                  <a:gd name="T7" fmla="*/ 1092 h 6088"/>
                  <a:gd name="T8" fmla="*/ 1494 w 7468"/>
                  <a:gd name="T9" fmla="*/ 4290 h 6088"/>
                  <a:gd name="T10" fmla="*/ 1396 w 7468"/>
                  <a:gd name="T11" fmla="*/ 4195 h 6088"/>
                  <a:gd name="T12" fmla="*/ 1366 w 7468"/>
                  <a:gd name="T13" fmla="*/ 3578 h 6088"/>
                  <a:gd name="T14" fmla="*/ 914 w 7468"/>
                  <a:gd name="T15" fmla="*/ 3567 h 6088"/>
                  <a:gd name="T16" fmla="*/ 699 w 7468"/>
                  <a:gd name="T17" fmla="*/ 3514 h 6088"/>
                  <a:gd name="T18" fmla="*/ 509 w 7468"/>
                  <a:gd name="T19" fmla="*/ 3420 h 6088"/>
                  <a:gd name="T20" fmla="*/ 346 w 7468"/>
                  <a:gd name="T21" fmla="*/ 3287 h 6088"/>
                  <a:gd name="T22" fmla="*/ 230 w 7468"/>
                  <a:gd name="T23" fmla="*/ 5858 h 6088"/>
                  <a:gd name="T24" fmla="*/ 239 w 7468"/>
                  <a:gd name="T25" fmla="*/ 2329 h 6088"/>
                  <a:gd name="T26" fmla="*/ 263 w 7468"/>
                  <a:gd name="T27" fmla="*/ 2606 h 6088"/>
                  <a:gd name="T28" fmla="*/ 360 w 7468"/>
                  <a:gd name="T29" fmla="*/ 2909 h 6088"/>
                  <a:gd name="T30" fmla="*/ 511 w 7468"/>
                  <a:gd name="T31" fmla="*/ 3126 h 6088"/>
                  <a:gd name="T32" fmla="*/ 630 w 7468"/>
                  <a:gd name="T33" fmla="*/ 3224 h 6088"/>
                  <a:gd name="T34" fmla="*/ 773 w 7468"/>
                  <a:gd name="T35" fmla="*/ 3297 h 6088"/>
                  <a:gd name="T36" fmla="*/ 944 w 7468"/>
                  <a:gd name="T37" fmla="*/ 3340 h 6088"/>
                  <a:gd name="T38" fmla="*/ 1366 w 7468"/>
                  <a:gd name="T39" fmla="*/ 2910 h 6088"/>
                  <a:gd name="T40" fmla="*/ 1396 w 7468"/>
                  <a:gd name="T41" fmla="*/ 2793 h 6088"/>
                  <a:gd name="T42" fmla="*/ 1494 w 7468"/>
                  <a:gd name="T43" fmla="*/ 2698 h 6088"/>
                  <a:gd name="T44" fmla="*/ 1780 w 7468"/>
                  <a:gd name="T45" fmla="*/ 5858 h 6088"/>
                  <a:gd name="T46" fmla="*/ 2346 w 7468"/>
                  <a:gd name="T47" fmla="*/ 2901 h 6088"/>
                  <a:gd name="T48" fmla="*/ 1596 w 7468"/>
                  <a:gd name="T49" fmla="*/ 2910 h 6088"/>
                  <a:gd name="T50" fmla="*/ 1858 w 7468"/>
                  <a:gd name="T51" fmla="*/ 4088 h 6088"/>
                  <a:gd name="T52" fmla="*/ 2348 w 7468"/>
                  <a:gd name="T53" fmla="*/ 4085 h 6088"/>
                  <a:gd name="T54" fmla="*/ 5033 w 7468"/>
                  <a:gd name="T55" fmla="*/ 4298 h 6088"/>
                  <a:gd name="T56" fmla="*/ 4928 w 7468"/>
                  <a:gd name="T57" fmla="*/ 4212 h 6088"/>
                  <a:gd name="T58" fmla="*/ 4886 w 7468"/>
                  <a:gd name="T59" fmla="*/ 4079 h 6088"/>
                  <a:gd name="T60" fmla="*/ 2573 w 7468"/>
                  <a:gd name="T61" fmla="*/ 4140 h 6088"/>
                  <a:gd name="T62" fmla="*/ 2501 w 7468"/>
                  <a:gd name="T63" fmla="*/ 4256 h 6088"/>
                  <a:gd name="T64" fmla="*/ 2396 w 7468"/>
                  <a:gd name="T65" fmla="*/ 5858 h 6088"/>
                  <a:gd name="T66" fmla="*/ 2416 w 7468"/>
                  <a:gd name="T67" fmla="*/ 2683 h 6088"/>
                  <a:gd name="T68" fmla="*/ 2529 w 7468"/>
                  <a:gd name="T69" fmla="*/ 2760 h 6088"/>
                  <a:gd name="T70" fmla="*/ 2580 w 7468"/>
                  <a:gd name="T71" fmla="*/ 2888 h 6088"/>
                  <a:gd name="T72" fmla="*/ 4890 w 7468"/>
                  <a:gd name="T73" fmla="*/ 2867 h 6088"/>
                  <a:gd name="T74" fmla="*/ 4952 w 7468"/>
                  <a:gd name="T75" fmla="*/ 2745 h 6088"/>
                  <a:gd name="T76" fmla="*/ 5071 w 7468"/>
                  <a:gd name="T77" fmla="*/ 2677 h 6088"/>
                  <a:gd name="T78" fmla="*/ 5872 w 7468"/>
                  <a:gd name="T79" fmla="*/ 2910 h 6088"/>
                  <a:gd name="T80" fmla="*/ 5125 w 7468"/>
                  <a:gd name="T81" fmla="*/ 2900 h 6088"/>
                  <a:gd name="T82" fmla="*/ 5116 w 7468"/>
                  <a:gd name="T83" fmla="*/ 4082 h 6088"/>
                  <a:gd name="T84" fmla="*/ 5609 w 7468"/>
                  <a:gd name="T85" fmla="*/ 4088 h 6088"/>
                  <a:gd name="T86" fmla="*/ 5872 w 7468"/>
                  <a:gd name="T87" fmla="*/ 2910 h 6088"/>
                  <a:gd name="T88" fmla="*/ 7142 w 7468"/>
                  <a:gd name="T89" fmla="*/ 3254 h 6088"/>
                  <a:gd name="T90" fmla="*/ 6982 w 7468"/>
                  <a:gd name="T91" fmla="*/ 3397 h 6088"/>
                  <a:gd name="T92" fmla="*/ 6795 w 7468"/>
                  <a:gd name="T93" fmla="*/ 3500 h 6088"/>
                  <a:gd name="T94" fmla="*/ 6584 w 7468"/>
                  <a:gd name="T95" fmla="*/ 3561 h 6088"/>
                  <a:gd name="T96" fmla="*/ 6102 w 7468"/>
                  <a:gd name="T97" fmla="*/ 3578 h 6088"/>
                  <a:gd name="T98" fmla="*/ 6080 w 7468"/>
                  <a:gd name="T99" fmla="*/ 4178 h 6088"/>
                  <a:gd name="T100" fmla="*/ 5990 w 7468"/>
                  <a:gd name="T101" fmla="*/ 4280 h 6088"/>
                  <a:gd name="T102" fmla="*/ 7238 w 7468"/>
                  <a:gd name="T103" fmla="*/ 3131 h 6088"/>
                  <a:gd name="T104" fmla="*/ 5974 w 7468"/>
                  <a:gd name="T105" fmla="*/ 2698 h 6088"/>
                  <a:gd name="T106" fmla="*/ 6071 w 7468"/>
                  <a:gd name="T107" fmla="*/ 2793 h 6088"/>
                  <a:gd name="T108" fmla="*/ 6102 w 7468"/>
                  <a:gd name="T109" fmla="*/ 3349 h 6088"/>
                  <a:gd name="T110" fmla="*/ 6524 w 7468"/>
                  <a:gd name="T111" fmla="*/ 3340 h 6088"/>
                  <a:gd name="T112" fmla="*/ 6694 w 7468"/>
                  <a:gd name="T113" fmla="*/ 3297 h 6088"/>
                  <a:gd name="T114" fmla="*/ 6838 w 7468"/>
                  <a:gd name="T115" fmla="*/ 3223 h 6088"/>
                  <a:gd name="T116" fmla="*/ 6957 w 7468"/>
                  <a:gd name="T117" fmla="*/ 3124 h 6088"/>
                  <a:gd name="T118" fmla="*/ 7107 w 7468"/>
                  <a:gd name="T119" fmla="*/ 2905 h 6088"/>
                  <a:gd name="T120" fmla="*/ 7204 w 7468"/>
                  <a:gd name="T121" fmla="*/ 2600 h 6088"/>
                  <a:gd name="T122" fmla="*/ 7228 w 7468"/>
                  <a:gd name="T123" fmla="*/ 1305 h 6088"/>
                  <a:gd name="T124" fmla="*/ 4819 w 7468"/>
                  <a:gd name="T125" fmla="*/ 0 h 6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68" h="6088">
                    <a:moveTo>
                      <a:pt x="3264" y="3082"/>
                    </a:moveTo>
                    <a:lnTo>
                      <a:pt x="2957" y="3082"/>
                    </a:lnTo>
                    <a:lnTo>
                      <a:pt x="2957" y="2853"/>
                    </a:lnTo>
                    <a:lnTo>
                      <a:pt x="3264" y="2853"/>
                    </a:lnTo>
                    <a:lnTo>
                      <a:pt x="3264" y="3082"/>
                    </a:lnTo>
                    <a:close/>
                    <a:moveTo>
                      <a:pt x="3876" y="2853"/>
                    </a:moveTo>
                    <a:lnTo>
                      <a:pt x="3571" y="2853"/>
                    </a:lnTo>
                    <a:lnTo>
                      <a:pt x="3571" y="3082"/>
                    </a:lnTo>
                    <a:lnTo>
                      <a:pt x="3876" y="3082"/>
                    </a:lnTo>
                    <a:lnTo>
                      <a:pt x="3876" y="2853"/>
                    </a:lnTo>
                    <a:close/>
                    <a:moveTo>
                      <a:pt x="4489" y="2853"/>
                    </a:moveTo>
                    <a:lnTo>
                      <a:pt x="4183" y="2853"/>
                    </a:lnTo>
                    <a:lnTo>
                      <a:pt x="4183" y="3082"/>
                    </a:lnTo>
                    <a:lnTo>
                      <a:pt x="4489" y="3082"/>
                    </a:lnTo>
                    <a:lnTo>
                      <a:pt x="4489" y="2853"/>
                    </a:lnTo>
                    <a:close/>
                    <a:moveTo>
                      <a:pt x="7468" y="6088"/>
                    </a:moveTo>
                    <a:lnTo>
                      <a:pt x="0" y="6088"/>
                    </a:lnTo>
                    <a:lnTo>
                      <a:pt x="0" y="862"/>
                    </a:lnTo>
                    <a:lnTo>
                      <a:pt x="7468" y="862"/>
                    </a:lnTo>
                    <a:lnTo>
                      <a:pt x="7468" y="6088"/>
                    </a:lnTo>
                    <a:close/>
                    <a:moveTo>
                      <a:pt x="5301" y="2670"/>
                    </a:moveTo>
                    <a:lnTo>
                      <a:pt x="5687" y="2670"/>
                    </a:lnTo>
                    <a:lnTo>
                      <a:pt x="5687" y="1092"/>
                    </a:lnTo>
                    <a:lnTo>
                      <a:pt x="5301" y="1092"/>
                    </a:lnTo>
                    <a:lnTo>
                      <a:pt x="5301" y="2670"/>
                    </a:lnTo>
                    <a:close/>
                    <a:moveTo>
                      <a:pt x="1780" y="2670"/>
                    </a:moveTo>
                    <a:lnTo>
                      <a:pt x="2166" y="2670"/>
                    </a:lnTo>
                    <a:lnTo>
                      <a:pt x="2166" y="1092"/>
                    </a:lnTo>
                    <a:lnTo>
                      <a:pt x="1780" y="1092"/>
                    </a:lnTo>
                    <a:lnTo>
                      <a:pt x="1780" y="2670"/>
                    </a:lnTo>
                    <a:close/>
                    <a:moveTo>
                      <a:pt x="1550" y="4311"/>
                    </a:moveTo>
                    <a:lnTo>
                      <a:pt x="1550" y="4311"/>
                    </a:lnTo>
                    <a:lnTo>
                      <a:pt x="1531" y="4305"/>
                    </a:lnTo>
                    <a:lnTo>
                      <a:pt x="1512" y="4298"/>
                    </a:lnTo>
                    <a:lnTo>
                      <a:pt x="1494" y="4290"/>
                    </a:lnTo>
                    <a:lnTo>
                      <a:pt x="1478" y="4280"/>
                    </a:lnTo>
                    <a:lnTo>
                      <a:pt x="1461" y="4269"/>
                    </a:lnTo>
                    <a:lnTo>
                      <a:pt x="1446" y="4256"/>
                    </a:lnTo>
                    <a:lnTo>
                      <a:pt x="1431" y="4242"/>
                    </a:lnTo>
                    <a:lnTo>
                      <a:pt x="1418" y="4227"/>
                    </a:lnTo>
                    <a:lnTo>
                      <a:pt x="1407" y="4212"/>
                    </a:lnTo>
                    <a:lnTo>
                      <a:pt x="1396" y="4195"/>
                    </a:lnTo>
                    <a:lnTo>
                      <a:pt x="1387" y="4178"/>
                    </a:lnTo>
                    <a:lnTo>
                      <a:pt x="1379" y="4159"/>
                    </a:lnTo>
                    <a:lnTo>
                      <a:pt x="1373" y="4140"/>
                    </a:lnTo>
                    <a:lnTo>
                      <a:pt x="1369" y="4120"/>
                    </a:lnTo>
                    <a:lnTo>
                      <a:pt x="1367" y="4100"/>
                    </a:lnTo>
                    <a:lnTo>
                      <a:pt x="1366" y="4079"/>
                    </a:lnTo>
                    <a:lnTo>
                      <a:pt x="1366" y="3578"/>
                    </a:lnTo>
                    <a:lnTo>
                      <a:pt x="1082" y="3578"/>
                    </a:lnTo>
                    <a:lnTo>
                      <a:pt x="1082" y="3578"/>
                    </a:lnTo>
                    <a:lnTo>
                      <a:pt x="1047" y="3578"/>
                    </a:lnTo>
                    <a:lnTo>
                      <a:pt x="1014" y="3577"/>
                    </a:lnTo>
                    <a:lnTo>
                      <a:pt x="980" y="3575"/>
                    </a:lnTo>
                    <a:lnTo>
                      <a:pt x="947" y="3571"/>
                    </a:lnTo>
                    <a:lnTo>
                      <a:pt x="914" y="3567"/>
                    </a:lnTo>
                    <a:lnTo>
                      <a:pt x="882" y="3562"/>
                    </a:lnTo>
                    <a:lnTo>
                      <a:pt x="850" y="3556"/>
                    </a:lnTo>
                    <a:lnTo>
                      <a:pt x="819" y="3550"/>
                    </a:lnTo>
                    <a:lnTo>
                      <a:pt x="788" y="3542"/>
                    </a:lnTo>
                    <a:lnTo>
                      <a:pt x="758" y="3534"/>
                    </a:lnTo>
                    <a:lnTo>
                      <a:pt x="728" y="3524"/>
                    </a:lnTo>
                    <a:lnTo>
                      <a:pt x="699" y="3514"/>
                    </a:lnTo>
                    <a:lnTo>
                      <a:pt x="670" y="3503"/>
                    </a:lnTo>
                    <a:lnTo>
                      <a:pt x="642" y="3490"/>
                    </a:lnTo>
                    <a:lnTo>
                      <a:pt x="614" y="3478"/>
                    </a:lnTo>
                    <a:lnTo>
                      <a:pt x="587" y="3465"/>
                    </a:lnTo>
                    <a:lnTo>
                      <a:pt x="560" y="3450"/>
                    </a:lnTo>
                    <a:lnTo>
                      <a:pt x="534" y="3436"/>
                    </a:lnTo>
                    <a:lnTo>
                      <a:pt x="509" y="3420"/>
                    </a:lnTo>
                    <a:lnTo>
                      <a:pt x="484" y="3403"/>
                    </a:lnTo>
                    <a:lnTo>
                      <a:pt x="459" y="3385"/>
                    </a:lnTo>
                    <a:lnTo>
                      <a:pt x="436" y="3367"/>
                    </a:lnTo>
                    <a:lnTo>
                      <a:pt x="413" y="3348"/>
                    </a:lnTo>
                    <a:lnTo>
                      <a:pt x="389" y="3328"/>
                    </a:lnTo>
                    <a:lnTo>
                      <a:pt x="367" y="3308"/>
                    </a:lnTo>
                    <a:lnTo>
                      <a:pt x="346" y="3287"/>
                    </a:lnTo>
                    <a:lnTo>
                      <a:pt x="325" y="3265"/>
                    </a:lnTo>
                    <a:lnTo>
                      <a:pt x="305" y="3242"/>
                    </a:lnTo>
                    <a:lnTo>
                      <a:pt x="285" y="3218"/>
                    </a:lnTo>
                    <a:lnTo>
                      <a:pt x="266" y="3194"/>
                    </a:lnTo>
                    <a:lnTo>
                      <a:pt x="247" y="3170"/>
                    </a:lnTo>
                    <a:lnTo>
                      <a:pt x="230" y="3144"/>
                    </a:lnTo>
                    <a:lnTo>
                      <a:pt x="230" y="5858"/>
                    </a:lnTo>
                    <a:lnTo>
                      <a:pt x="1550" y="5858"/>
                    </a:lnTo>
                    <a:lnTo>
                      <a:pt x="1550" y="4311"/>
                    </a:lnTo>
                    <a:close/>
                    <a:moveTo>
                      <a:pt x="1550" y="1092"/>
                    </a:moveTo>
                    <a:lnTo>
                      <a:pt x="230" y="1092"/>
                    </a:lnTo>
                    <a:lnTo>
                      <a:pt x="230" y="1312"/>
                    </a:lnTo>
                    <a:lnTo>
                      <a:pt x="239" y="1312"/>
                    </a:lnTo>
                    <a:lnTo>
                      <a:pt x="239" y="2329"/>
                    </a:lnTo>
                    <a:lnTo>
                      <a:pt x="239" y="2329"/>
                    </a:lnTo>
                    <a:lnTo>
                      <a:pt x="240" y="2375"/>
                    </a:lnTo>
                    <a:lnTo>
                      <a:pt x="241" y="2421"/>
                    </a:lnTo>
                    <a:lnTo>
                      <a:pt x="245" y="2468"/>
                    </a:lnTo>
                    <a:lnTo>
                      <a:pt x="249" y="2514"/>
                    </a:lnTo>
                    <a:lnTo>
                      <a:pt x="255" y="2560"/>
                    </a:lnTo>
                    <a:lnTo>
                      <a:pt x="263" y="2606"/>
                    </a:lnTo>
                    <a:lnTo>
                      <a:pt x="272" y="2651"/>
                    </a:lnTo>
                    <a:lnTo>
                      <a:pt x="283" y="2696"/>
                    </a:lnTo>
                    <a:lnTo>
                      <a:pt x="296" y="2740"/>
                    </a:lnTo>
                    <a:lnTo>
                      <a:pt x="309" y="2783"/>
                    </a:lnTo>
                    <a:lnTo>
                      <a:pt x="324" y="2826"/>
                    </a:lnTo>
                    <a:lnTo>
                      <a:pt x="342" y="2867"/>
                    </a:lnTo>
                    <a:lnTo>
                      <a:pt x="360" y="2909"/>
                    </a:lnTo>
                    <a:lnTo>
                      <a:pt x="381" y="2949"/>
                    </a:lnTo>
                    <a:lnTo>
                      <a:pt x="403" y="2987"/>
                    </a:lnTo>
                    <a:lnTo>
                      <a:pt x="427" y="3023"/>
                    </a:lnTo>
                    <a:lnTo>
                      <a:pt x="453" y="3059"/>
                    </a:lnTo>
                    <a:lnTo>
                      <a:pt x="481" y="3093"/>
                    </a:lnTo>
                    <a:lnTo>
                      <a:pt x="495" y="3110"/>
                    </a:lnTo>
                    <a:lnTo>
                      <a:pt x="511" y="3126"/>
                    </a:lnTo>
                    <a:lnTo>
                      <a:pt x="525" y="3140"/>
                    </a:lnTo>
                    <a:lnTo>
                      <a:pt x="542" y="3156"/>
                    </a:lnTo>
                    <a:lnTo>
                      <a:pt x="558" y="3171"/>
                    </a:lnTo>
                    <a:lnTo>
                      <a:pt x="575" y="3185"/>
                    </a:lnTo>
                    <a:lnTo>
                      <a:pt x="593" y="3198"/>
                    </a:lnTo>
                    <a:lnTo>
                      <a:pt x="611" y="3211"/>
                    </a:lnTo>
                    <a:lnTo>
                      <a:pt x="630" y="3224"/>
                    </a:lnTo>
                    <a:lnTo>
                      <a:pt x="649" y="3236"/>
                    </a:lnTo>
                    <a:lnTo>
                      <a:pt x="668" y="3248"/>
                    </a:lnTo>
                    <a:lnTo>
                      <a:pt x="688" y="3259"/>
                    </a:lnTo>
                    <a:lnTo>
                      <a:pt x="709" y="3269"/>
                    </a:lnTo>
                    <a:lnTo>
                      <a:pt x="730" y="3279"/>
                    </a:lnTo>
                    <a:lnTo>
                      <a:pt x="751" y="3288"/>
                    </a:lnTo>
                    <a:lnTo>
                      <a:pt x="773" y="3297"/>
                    </a:lnTo>
                    <a:lnTo>
                      <a:pt x="796" y="3305"/>
                    </a:lnTo>
                    <a:lnTo>
                      <a:pt x="820" y="3312"/>
                    </a:lnTo>
                    <a:lnTo>
                      <a:pt x="843" y="3319"/>
                    </a:lnTo>
                    <a:lnTo>
                      <a:pt x="867" y="3325"/>
                    </a:lnTo>
                    <a:lnTo>
                      <a:pt x="892" y="3330"/>
                    </a:lnTo>
                    <a:lnTo>
                      <a:pt x="918" y="3336"/>
                    </a:lnTo>
                    <a:lnTo>
                      <a:pt x="944" y="3340"/>
                    </a:lnTo>
                    <a:lnTo>
                      <a:pt x="970" y="3343"/>
                    </a:lnTo>
                    <a:lnTo>
                      <a:pt x="998" y="3345"/>
                    </a:lnTo>
                    <a:lnTo>
                      <a:pt x="1025" y="3347"/>
                    </a:lnTo>
                    <a:lnTo>
                      <a:pt x="1054" y="3348"/>
                    </a:lnTo>
                    <a:lnTo>
                      <a:pt x="1082" y="3349"/>
                    </a:lnTo>
                    <a:lnTo>
                      <a:pt x="1366" y="3349"/>
                    </a:lnTo>
                    <a:lnTo>
                      <a:pt x="1366" y="2910"/>
                    </a:lnTo>
                    <a:lnTo>
                      <a:pt x="1366" y="2910"/>
                    </a:lnTo>
                    <a:lnTo>
                      <a:pt x="1367" y="2888"/>
                    </a:lnTo>
                    <a:lnTo>
                      <a:pt x="1369" y="2867"/>
                    </a:lnTo>
                    <a:lnTo>
                      <a:pt x="1373" y="2848"/>
                    </a:lnTo>
                    <a:lnTo>
                      <a:pt x="1379" y="2828"/>
                    </a:lnTo>
                    <a:lnTo>
                      <a:pt x="1387" y="2810"/>
                    </a:lnTo>
                    <a:lnTo>
                      <a:pt x="1396" y="2793"/>
                    </a:lnTo>
                    <a:lnTo>
                      <a:pt x="1407" y="2776"/>
                    </a:lnTo>
                    <a:lnTo>
                      <a:pt x="1418" y="2760"/>
                    </a:lnTo>
                    <a:lnTo>
                      <a:pt x="1431" y="2745"/>
                    </a:lnTo>
                    <a:lnTo>
                      <a:pt x="1446" y="2731"/>
                    </a:lnTo>
                    <a:lnTo>
                      <a:pt x="1461" y="2719"/>
                    </a:lnTo>
                    <a:lnTo>
                      <a:pt x="1478" y="2708"/>
                    </a:lnTo>
                    <a:lnTo>
                      <a:pt x="1494" y="2698"/>
                    </a:lnTo>
                    <a:lnTo>
                      <a:pt x="1512" y="2689"/>
                    </a:lnTo>
                    <a:lnTo>
                      <a:pt x="1531" y="2683"/>
                    </a:lnTo>
                    <a:lnTo>
                      <a:pt x="1550" y="2677"/>
                    </a:lnTo>
                    <a:lnTo>
                      <a:pt x="1550" y="1092"/>
                    </a:lnTo>
                    <a:close/>
                    <a:moveTo>
                      <a:pt x="2166" y="4317"/>
                    </a:moveTo>
                    <a:lnTo>
                      <a:pt x="1780" y="4317"/>
                    </a:lnTo>
                    <a:lnTo>
                      <a:pt x="1780" y="5858"/>
                    </a:lnTo>
                    <a:lnTo>
                      <a:pt x="2166" y="5858"/>
                    </a:lnTo>
                    <a:lnTo>
                      <a:pt x="2166" y="4317"/>
                    </a:lnTo>
                    <a:close/>
                    <a:moveTo>
                      <a:pt x="2352" y="2910"/>
                    </a:moveTo>
                    <a:lnTo>
                      <a:pt x="2352" y="2910"/>
                    </a:lnTo>
                    <a:lnTo>
                      <a:pt x="2351" y="2905"/>
                    </a:lnTo>
                    <a:lnTo>
                      <a:pt x="2348" y="2903"/>
                    </a:lnTo>
                    <a:lnTo>
                      <a:pt x="2346" y="2901"/>
                    </a:lnTo>
                    <a:lnTo>
                      <a:pt x="2342" y="2900"/>
                    </a:lnTo>
                    <a:lnTo>
                      <a:pt x="1605" y="2900"/>
                    </a:lnTo>
                    <a:lnTo>
                      <a:pt x="1605" y="2900"/>
                    </a:lnTo>
                    <a:lnTo>
                      <a:pt x="1601" y="2901"/>
                    </a:lnTo>
                    <a:lnTo>
                      <a:pt x="1598" y="2903"/>
                    </a:lnTo>
                    <a:lnTo>
                      <a:pt x="1596" y="2905"/>
                    </a:lnTo>
                    <a:lnTo>
                      <a:pt x="1596" y="2910"/>
                    </a:lnTo>
                    <a:lnTo>
                      <a:pt x="1596" y="4079"/>
                    </a:lnTo>
                    <a:lnTo>
                      <a:pt x="1596" y="4079"/>
                    </a:lnTo>
                    <a:lnTo>
                      <a:pt x="1596" y="4082"/>
                    </a:lnTo>
                    <a:lnTo>
                      <a:pt x="1598" y="4085"/>
                    </a:lnTo>
                    <a:lnTo>
                      <a:pt x="1601" y="4087"/>
                    </a:lnTo>
                    <a:lnTo>
                      <a:pt x="1605" y="4088"/>
                    </a:lnTo>
                    <a:lnTo>
                      <a:pt x="1858" y="4088"/>
                    </a:lnTo>
                    <a:lnTo>
                      <a:pt x="1858" y="3710"/>
                    </a:lnTo>
                    <a:lnTo>
                      <a:pt x="2088" y="3710"/>
                    </a:lnTo>
                    <a:lnTo>
                      <a:pt x="2088" y="4088"/>
                    </a:lnTo>
                    <a:lnTo>
                      <a:pt x="2342" y="4088"/>
                    </a:lnTo>
                    <a:lnTo>
                      <a:pt x="2342" y="4088"/>
                    </a:lnTo>
                    <a:lnTo>
                      <a:pt x="2346" y="4087"/>
                    </a:lnTo>
                    <a:lnTo>
                      <a:pt x="2348" y="4085"/>
                    </a:lnTo>
                    <a:lnTo>
                      <a:pt x="2351" y="4082"/>
                    </a:lnTo>
                    <a:lnTo>
                      <a:pt x="2352" y="4079"/>
                    </a:lnTo>
                    <a:lnTo>
                      <a:pt x="2352" y="2910"/>
                    </a:lnTo>
                    <a:close/>
                    <a:moveTo>
                      <a:pt x="5071" y="4311"/>
                    </a:moveTo>
                    <a:lnTo>
                      <a:pt x="5071" y="4311"/>
                    </a:lnTo>
                    <a:lnTo>
                      <a:pt x="5052" y="4305"/>
                    </a:lnTo>
                    <a:lnTo>
                      <a:pt x="5033" y="4298"/>
                    </a:lnTo>
                    <a:lnTo>
                      <a:pt x="5015" y="4290"/>
                    </a:lnTo>
                    <a:lnTo>
                      <a:pt x="4997" y="4280"/>
                    </a:lnTo>
                    <a:lnTo>
                      <a:pt x="4981" y="4269"/>
                    </a:lnTo>
                    <a:lnTo>
                      <a:pt x="4967" y="4256"/>
                    </a:lnTo>
                    <a:lnTo>
                      <a:pt x="4952" y="4242"/>
                    </a:lnTo>
                    <a:lnTo>
                      <a:pt x="4939" y="4227"/>
                    </a:lnTo>
                    <a:lnTo>
                      <a:pt x="4928" y="4212"/>
                    </a:lnTo>
                    <a:lnTo>
                      <a:pt x="4917" y="4195"/>
                    </a:lnTo>
                    <a:lnTo>
                      <a:pt x="4908" y="4178"/>
                    </a:lnTo>
                    <a:lnTo>
                      <a:pt x="4900" y="4159"/>
                    </a:lnTo>
                    <a:lnTo>
                      <a:pt x="4894" y="4140"/>
                    </a:lnTo>
                    <a:lnTo>
                      <a:pt x="4890" y="4120"/>
                    </a:lnTo>
                    <a:lnTo>
                      <a:pt x="4888" y="4100"/>
                    </a:lnTo>
                    <a:lnTo>
                      <a:pt x="4886" y="4079"/>
                    </a:lnTo>
                    <a:lnTo>
                      <a:pt x="4886" y="3578"/>
                    </a:lnTo>
                    <a:lnTo>
                      <a:pt x="2582" y="3578"/>
                    </a:lnTo>
                    <a:lnTo>
                      <a:pt x="2582" y="4079"/>
                    </a:lnTo>
                    <a:lnTo>
                      <a:pt x="2582" y="4079"/>
                    </a:lnTo>
                    <a:lnTo>
                      <a:pt x="2580" y="4100"/>
                    </a:lnTo>
                    <a:lnTo>
                      <a:pt x="2577" y="4120"/>
                    </a:lnTo>
                    <a:lnTo>
                      <a:pt x="2573" y="4140"/>
                    </a:lnTo>
                    <a:lnTo>
                      <a:pt x="2567" y="4159"/>
                    </a:lnTo>
                    <a:lnTo>
                      <a:pt x="2559" y="4178"/>
                    </a:lnTo>
                    <a:lnTo>
                      <a:pt x="2551" y="4195"/>
                    </a:lnTo>
                    <a:lnTo>
                      <a:pt x="2540" y="4212"/>
                    </a:lnTo>
                    <a:lnTo>
                      <a:pt x="2529" y="4227"/>
                    </a:lnTo>
                    <a:lnTo>
                      <a:pt x="2515" y="4242"/>
                    </a:lnTo>
                    <a:lnTo>
                      <a:pt x="2501" y="4256"/>
                    </a:lnTo>
                    <a:lnTo>
                      <a:pt x="2486" y="4269"/>
                    </a:lnTo>
                    <a:lnTo>
                      <a:pt x="2470" y="4280"/>
                    </a:lnTo>
                    <a:lnTo>
                      <a:pt x="2453" y="4290"/>
                    </a:lnTo>
                    <a:lnTo>
                      <a:pt x="2435" y="4298"/>
                    </a:lnTo>
                    <a:lnTo>
                      <a:pt x="2416" y="4305"/>
                    </a:lnTo>
                    <a:lnTo>
                      <a:pt x="2396" y="4311"/>
                    </a:lnTo>
                    <a:lnTo>
                      <a:pt x="2396" y="5858"/>
                    </a:lnTo>
                    <a:lnTo>
                      <a:pt x="5071" y="5858"/>
                    </a:lnTo>
                    <a:lnTo>
                      <a:pt x="5071" y="4311"/>
                    </a:lnTo>
                    <a:close/>
                    <a:moveTo>
                      <a:pt x="5071" y="1092"/>
                    </a:moveTo>
                    <a:lnTo>
                      <a:pt x="2396" y="1092"/>
                    </a:lnTo>
                    <a:lnTo>
                      <a:pt x="2396" y="2677"/>
                    </a:lnTo>
                    <a:lnTo>
                      <a:pt x="2396" y="2677"/>
                    </a:lnTo>
                    <a:lnTo>
                      <a:pt x="2416" y="2683"/>
                    </a:lnTo>
                    <a:lnTo>
                      <a:pt x="2435" y="2689"/>
                    </a:lnTo>
                    <a:lnTo>
                      <a:pt x="2453" y="2698"/>
                    </a:lnTo>
                    <a:lnTo>
                      <a:pt x="2470" y="2708"/>
                    </a:lnTo>
                    <a:lnTo>
                      <a:pt x="2486" y="2719"/>
                    </a:lnTo>
                    <a:lnTo>
                      <a:pt x="2501" y="2731"/>
                    </a:lnTo>
                    <a:lnTo>
                      <a:pt x="2515" y="2745"/>
                    </a:lnTo>
                    <a:lnTo>
                      <a:pt x="2529" y="2760"/>
                    </a:lnTo>
                    <a:lnTo>
                      <a:pt x="2540" y="2776"/>
                    </a:lnTo>
                    <a:lnTo>
                      <a:pt x="2551" y="2793"/>
                    </a:lnTo>
                    <a:lnTo>
                      <a:pt x="2559" y="2810"/>
                    </a:lnTo>
                    <a:lnTo>
                      <a:pt x="2567" y="2828"/>
                    </a:lnTo>
                    <a:lnTo>
                      <a:pt x="2573" y="2848"/>
                    </a:lnTo>
                    <a:lnTo>
                      <a:pt x="2577" y="2867"/>
                    </a:lnTo>
                    <a:lnTo>
                      <a:pt x="2580" y="2888"/>
                    </a:lnTo>
                    <a:lnTo>
                      <a:pt x="2582" y="2910"/>
                    </a:lnTo>
                    <a:lnTo>
                      <a:pt x="2582" y="3349"/>
                    </a:lnTo>
                    <a:lnTo>
                      <a:pt x="4886" y="3349"/>
                    </a:lnTo>
                    <a:lnTo>
                      <a:pt x="4886" y="2910"/>
                    </a:lnTo>
                    <a:lnTo>
                      <a:pt x="4886" y="2910"/>
                    </a:lnTo>
                    <a:lnTo>
                      <a:pt x="4888" y="2888"/>
                    </a:lnTo>
                    <a:lnTo>
                      <a:pt x="4890" y="2867"/>
                    </a:lnTo>
                    <a:lnTo>
                      <a:pt x="4894" y="2848"/>
                    </a:lnTo>
                    <a:lnTo>
                      <a:pt x="4900" y="2828"/>
                    </a:lnTo>
                    <a:lnTo>
                      <a:pt x="4908" y="2810"/>
                    </a:lnTo>
                    <a:lnTo>
                      <a:pt x="4917" y="2793"/>
                    </a:lnTo>
                    <a:lnTo>
                      <a:pt x="4928" y="2776"/>
                    </a:lnTo>
                    <a:lnTo>
                      <a:pt x="4939" y="2760"/>
                    </a:lnTo>
                    <a:lnTo>
                      <a:pt x="4952" y="2745"/>
                    </a:lnTo>
                    <a:lnTo>
                      <a:pt x="4967" y="2731"/>
                    </a:lnTo>
                    <a:lnTo>
                      <a:pt x="4981" y="2719"/>
                    </a:lnTo>
                    <a:lnTo>
                      <a:pt x="4997" y="2708"/>
                    </a:lnTo>
                    <a:lnTo>
                      <a:pt x="5015" y="2698"/>
                    </a:lnTo>
                    <a:lnTo>
                      <a:pt x="5033" y="2689"/>
                    </a:lnTo>
                    <a:lnTo>
                      <a:pt x="5052" y="2683"/>
                    </a:lnTo>
                    <a:lnTo>
                      <a:pt x="5071" y="2677"/>
                    </a:lnTo>
                    <a:lnTo>
                      <a:pt x="5071" y="1092"/>
                    </a:lnTo>
                    <a:close/>
                    <a:moveTo>
                      <a:pt x="5687" y="4317"/>
                    </a:moveTo>
                    <a:lnTo>
                      <a:pt x="5301" y="4317"/>
                    </a:lnTo>
                    <a:lnTo>
                      <a:pt x="5301" y="5858"/>
                    </a:lnTo>
                    <a:lnTo>
                      <a:pt x="5687" y="5858"/>
                    </a:lnTo>
                    <a:lnTo>
                      <a:pt x="5687" y="4317"/>
                    </a:lnTo>
                    <a:close/>
                    <a:moveTo>
                      <a:pt x="5872" y="2910"/>
                    </a:moveTo>
                    <a:lnTo>
                      <a:pt x="5872" y="2910"/>
                    </a:lnTo>
                    <a:lnTo>
                      <a:pt x="5871" y="2905"/>
                    </a:lnTo>
                    <a:lnTo>
                      <a:pt x="5869" y="2903"/>
                    </a:lnTo>
                    <a:lnTo>
                      <a:pt x="5866" y="2901"/>
                    </a:lnTo>
                    <a:lnTo>
                      <a:pt x="5863" y="2900"/>
                    </a:lnTo>
                    <a:lnTo>
                      <a:pt x="5125" y="2900"/>
                    </a:lnTo>
                    <a:lnTo>
                      <a:pt x="5125" y="2900"/>
                    </a:lnTo>
                    <a:lnTo>
                      <a:pt x="5122" y="2901"/>
                    </a:lnTo>
                    <a:lnTo>
                      <a:pt x="5118" y="2903"/>
                    </a:lnTo>
                    <a:lnTo>
                      <a:pt x="5116" y="2905"/>
                    </a:lnTo>
                    <a:lnTo>
                      <a:pt x="5116" y="2910"/>
                    </a:lnTo>
                    <a:lnTo>
                      <a:pt x="5116" y="4079"/>
                    </a:lnTo>
                    <a:lnTo>
                      <a:pt x="5116" y="4079"/>
                    </a:lnTo>
                    <a:lnTo>
                      <a:pt x="5116" y="4082"/>
                    </a:lnTo>
                    <a:lnTo>
                      <a:pt x="5118" y="4085"/>
                    </a:lnTo>
                    <a:lnTo>
                      <a:pt x="5122" y="4087"/>
                    </a:lnTo>
                    <a:lnTo>
                      <a:pt x="5125" y="4088"/>
                    </a:lnTo>
                    <a:lnTo>
                      <a:pt x="5379" y="4088"/>
                    </a:lnTo>
                    <a:lnTo>
                      <a:pt x="5379" y="3710"/>
                    </a:lnTo>
                    <a:lnTo>
                      <a:pt x="5609" y="3710"/>
                    </a:lnTo>
                    <a:lnTo>
                      <a:pt x="5609" y="4088"/>
                    </a:lnTo>
                    <a:lnTo>
                      <a:pt x="5863" y="4088"/>
                    </a:lnTo>
                    <a:lnTo>
                      <a:pt x="5863" y="4088"/>
                    </a:lnTo>
                    <a:lnTo>
                      <a:pt x="5866" y="4087"/>
                    </a:lnTo>
                    <a:lnTo>
                      <a:pt x="5869" y="4085"/>
                    </a:lnTo>
                    <a:lnTo>
                      <a:pt x="5871" y="4082"/>
                    </a:lnTo>
                    <a:lnTo>
                      <a:pt x="5872" y="4079"/>
                    </a:lnTo>
                    <a:lnTo>
                      <a:pt x="5872" y="2910"/>
                    </a:lnTo>
                    <a:close/>
                    <a:moveTo>
                      <a:pt x="7238" y="3131"/>
                    </a:moveTo>
                    <a:lnTo>
                      <a:pt x="7238" y="3131"/>
                    </a:lnTo>
                    <a:lnTo>
                      <a:pt x="7220" y="3157"/>
                    </a:lnTo>
                    <a:lnTo>
                      <a:pt x="7201" y="3183"/>
                    </a:lnTo>
                    <a:lnTo>
                      <a:pt x="7182" y="3208"/>
                    </a:lnTo>
                    <a:lnTo>
                      <a:pt x="7162" y="3231"/>
                    </a:lnTo>
                    <a:lnTo>
                      <a:pt x="7142" y="3254"/>
                    </a:lnTo>
                    <a:lnTo>
                      <a:pt x="7121" y="3278"/>
                    </a:lnTo>
                    <a:lnTo>
                      <a:pt x="7099" y="3299"/>
                    </a:lnTo>
                    <a:lnTo>
                      <a:pt x="7077" y="3320"/>
                    </a:lnTo>
                    <a:lnTo>
                      <a:pt x="7054" y="3341"/>
                    </a:lnTo>
                    <a:lnTo>
                      <a:pt x="7030" y="3360"/>
                    </a:lnTo>
                    <a:lnTo>
                      <a:pt x="7007" y="3379"/>
                    </a:lnTo>
                    <a:lnTo>
                      <a:pt x="6982" y="3397"/>
                    </a:lnTo>
                    <a:lnTo>
                      <a:pt x="6957" y="3414"/>
                    </a:lnTo>
                    <a:lnTo>
                      <a:pt x="6931" y="3430"/>
                    </a:lnTo>
                    <a:lnTo>
                      <a:pt x="6905" y="3446"/>
                    </a:lnTo>
                    <a:lnTo>
                      <a:pt x="6878" y="3461"/>
                    </a:lnTo>
                    <a:lnTo>
                      <a:pt x="6851" y="3475"/>
                    </a:lnTo>
                    <a:lnTo>
                      <a:pt x="6823" y="3487"/>
                    </a:lnTo>
                    <a:lnTo>
                      <a:pt x="6795" y="3500"/>
                    </a:lnTo>
                    <a:lnTo>
                      <a:pt x="6767" y="3512"/>
                    </a:lnTo>
                    <a:lnTo>
                      <a:pt x="6737" y="3522"/>
                    </a:lnTo>
                    <a:lnTo>
                      <a:pt x="6707" y="3532"/>
                    </a:lnTo>
                    <a:lnTo>
                      <a:pt x="6677" y="3540"/>
                    </a:lnTo>
                    <a:lnTo>
                      <a:pt x="6646" y="3548"/>
                    </a:lnTo>
                    <a:lnTo>
                      <a:pt x="6616" y="3555"/>
                    </a:lnTo>
                    <a:lnTo>
                      <a:pt x="6584" y="3561"/>
                    </a:lnTo>
                    <a:lnTo>
                      <a:pt x="6552" y="3566"/>
                    </a:lnTo>
                    <a:lnTo>
                      <a:pt x="6520" y="3571"/>
                    </a:lnTo>
                    <a:lnTo>
                      <a:pt x="6486" y="3574"/>
                    </a:lnTo>
                    <a:lnTo>
                      <a:pt x="6453" y="3577"/>
                    </a:lnTo>
                    <a:lnTo>
                      <a:pt x="6420" y="3578"/>
                    </a:lnTo>
                    <a:lnTo>
                      <a:pt x="6385" y="3578"/>
                    </a:lnTo>
                    <a:lnTo>
                      <a:pt x="6102" y="3578"/>
                    </a:lnTo>
                    <a:lnTo>
                      <a:pt x="6102" y="4079"/>
                    </a:lnTo>
                    <a:lnTo>
                      <a:pt x="6102" y="4079"/>
                    </a:lnTo>
                    <a:lnTo>
                      <a:pt x="6101" y="4100"/>
                    </a:lnTo>
                    <a:lnTo>
                      <a:pt x="6098" y="4120"/>
                    </a:lnTo>
                    <a:lnTo>
                      <a:pt x="6094" y="4140"/>
                    </a:lnTo>
                    <a:lnTo>
                      <a:pt x="6087" y="4159"/>
                    </a:lnTo>
                    <a:lnTo>
                      <a:pt x="6080" y="4178"/>
                    </a:lnTo>
                    <a:lnTo>
                      <a:pt x="6071" y="4195"/>
                    </a:lnTo>
                    <a:lnTo>
                      <a:pt x="6061" y="4212"/>
                    </a:lnTo>
                    <a:lnTo>
                      <a:pt x="6048" y="4227"/>
                    </a:lnTo>
                    <a:lnTo>
                      <a:pt x="6036" y="4242"/>
                    </a:lnTo>
                    <a:lnTo>
                      <a:pt x="6022" y="4256"/>
                    </a:lnTo>
                    <a:lnTo>
                      <a:pt x="6006" y="4269"/>
                    </a:lnTo>
                    <a:lnTo>
                      <a:pt x="5990" y="4280"/>
                    </a:lnTo>
                    <a:lnTo>
                      <a:pt x="5974" y="4290"/>
                    </a:lnTo>
                    <a:lnTo>
                      <a:pt x="5955" y="4298"/>
                    </a:lnTo>
                    <a:lnTo>
                      <a:pt x="5937" y="4305"/>
                    </a:lnTo>
                    <a:lnTo>
                      <a:pt x="5917" y="4311"/>
                    </a:lnTo>
                    <a:lnTo>
                      <a:pt x="5917" y="5858"/>
                    </a:lnTo>
                    <a:lnTo>
                      <a:pt x="7238" y="5858"/>
                    </a:lnTo>
                    <a:lnTo>
                      <a:pt x="7238" y="3131"/>
                    </a:lnTo>
                    <a:close/>
                    <a:moveTo>
                      <a:pt x="7238" y="1092"/>
                    </a:moveTo>
                    <a:lnTo>
                      <a:pt x="5917" y="1092"/>
                    </a:lnTo>
                    <a:lnTo>
                      <a:pt x="5917" y="2677"/>
                    </a:lnTo>
                    <a:lnTo>
                      <a:pt x="5917" y="2677"/>
                    </a:lnTo>
                    <a:lnTo>
                      <a:pt x="5937" y="2683"/>
                    </a:lnTo>
                    <a:lnTo>
                      <a:pt x="5955" y="2689"/>
                    </a:lnTo>
                    <a:lnTo>
                      <a:pt x="5974" y="2698"/>
                    </a:lnTo>
                    <a:lnTo>
                      <a:pt x="5990" y="2708"/>
                    </a:lnTo>
                    <a:lnTo>
                      <a:pt x="6006" y="2719"/>
                    </a:lnTo>
                    <a:lnTo>
                      <a:pt x="6022" y="2731"/>
                    </a:lnTo>
                    <a:lnTo>
                      <a:pt x="6036" y="2745"/>
                    </a:lnTo>
                    <a:lnTo>
                      <a:pt x="6048" y="2760"/>
                    </a:lnTo>
                    <a:lnTo>
                      <a:pt x="6061" y="2776"/>
                    </a:lnTo>
                    <a:lnTo>
                      <a:pt x="6071" y="2793"/>
                    </a:lnTo>
                    <a:lnTo>
                      <a:pt x="6080" y="2810"/>
                    </a:lnTo>
                    <a:lnTo>
                      <a:pt x="6087" y="2828"/>
                    </a:lnTo>
                    <a:lnTo>
                      <a:pt x="6094" y="2848"/>
                    </a:lnTo>
                    <a:lnTo>
                      <a:pt x="6098" y="2867"/>
                    </a:lnTo>
                    <a:lnTo>
                      <a:pt x="6101" y="2888"/>
                    </a:lnTo>
                    <a:lnTo>
                      <a:pt x="6102" y="2910"/>
                    </a:lnTo>
                    <a:lnTo>
                      <a:pt x="6102" y="3349"/>
                    </a:lnTo>
                    <a:lnTo>
                      <a:pt x="6385" y="3349"/>
                    </a:lnTo>
                    <a:lnTo>
                      <a:pt x="6385" y="3349"/>
                    </a:lnTo>
                    <a:lnTo>
                      <a:pt x="6414" y="3348"/>
                    </a:lnTo>
                    <a:lnTo>
                      <a:pt x="6443" y="3347"/>
                    </a:lnTo>
                    <a:lnTo>
                      <a:pt x="6470" y="3345"/>
                    </a:lnTo>
                    <a:lnTo>
                      <a:pt x="6498" y="3343"/>
                    </a:lnTo>
                    <a:lnTo>
                      <a:pt x="6524" y="3340"/>
                    </a:lnTo>
                    <a:lnTo>
                      <a:pt x="6549" y="3336"/>
                    </a:lnTo>
                    <a:lnTo>
                      <a:pt x="6576" y="3330"/>
                    </a:lnTo>
                    <a:lnTo>
                      <a:pt x="6600" y="3325"/>
                    </a:lnTo>
                    <a:lnTo>
                      <a:pt x="6624" y="3319"/>
                    </a:lnTo>
                    <a:lnTo>
                      <a:pt x="6648" y="3312"/>
                    </a:lnTo>
                    <a:lnTo>
                      <a:pt x="6672" y="3305"/>
                    </a:lnTo>
                    <a:lnTo>
                      <a:pt x="6694" y="3297"/>
                    </a:lnTo>
                    <a:lnTo>
                      <a:pt x="6716" y="3288"/>
                    </a:lnTo>
                    <a:lnTo>
                      <a:pt x="6738" y="3279"/>
                    </a:lnTo>
                    <a:lnTo>
                      <a:pt x="6759" y="3268"/>
                    </a:lnTo>
                    <a:lnTo>
                      <a:pt x="6779" y="3257"/>
                    </a:lnTo>
                    <a:lnTo>
                      <a:pt x="6799" y="3247"/>
                    </a:lnTo>
                    <a:lnTo>
                      <a:pt x="6819" y="3235"/>
                    </a:lnTo>
                    <a:lnTo>
                      <a:pt x="6838" y="3223"/>
                    </a:lnTo>
                    <a:lnTo>
                      <a:pt x="6856" y="3210"/>
                    </a:lnTo>
                    <a:lnTo>
                      <a:pt x="6874" y="3197"/>
                    </a:lnTo>
                    <a:lnTo>
                      <a:pt x="6892" y="3184"/>
                    </a:lnTo>
                    <a:lnTo>
                      <a:pt x="6909" y="3169"/>
                    </a:lnTo>
                    <a:lnTo>
                      <a:pt x="6926" y="3154"/>
                    </a:lnTo>
                    <a:lnTo>
                      <a:pt x="6942" y="3139"/>
                    </a:lnTo>
                    <a:lnTo>
                      <a:pt x="6957" y="3124"/>
                    </a:lnTo>
                    <a:lnTo>
                      <a:pt x="6972" y="3108"/>
                    </a:lnTo>
                    <a:lnTo>
                      <a:pt x="6987" y="3091"/>
                    </a:lnTo>
                    <a:lnTo>
                      <a:pt x="7014" y="3057"/>
                    </a:lnTo>
                    <a:lnTo>
                      <a:pt x="7041" y="3021"/>
                    </a:lnTo>
                    <a:lnTo>
                      <a:pt x="7064" y="2983"/>
                    </a:lnTo>
                    <a:lnTo>
                      <a:pt x="7087" y="2945"/>
                    </a:lnTo>
                    <a:lnTo>
                      <a:pt x="7107" y="2905"/>
                    </a:lnTo>
                    <a:lnTo>
                      <a:pt x="7126" y="2864"/>
                    </a:lnTo>
                    <a:lnTo>
                      <a:pt x="7143" y="2822"/>
                    </a:lnTo>
                    <a:lnTo>
                      <a:pt x="7159" y="2779"/>
                    </a:lnTo>
                    <a:lnTo>
                      <a:pt x="7172" y="2736"/>
                    </a:lnTo>
                    <a:lnTo>
                      <a:pt x="7184" y="2691"/>
                    </a:lnTo>
                    <a:lnTo>
                      <a:pt x="7196" y="2646"/>
                    </a:lnTo>
                    <a:lnTo>
                      <a:pt x="7204" y="2600"/>
                    </a:lnTo>
                    <a:lnTo>
                      <a:pt x="7211" y="2554"/>
                    </a:lnTo>
                    <a:lnTo>
                      <a:pt x="7218" y="2508"/>
                    </a:lnTo>
                    <a:lnTo>
                      <a:pt x="7223" y="2460"/>
                    </a:lnTo>
                    <a:lnTo>
                      <a:pt x="7226" y="2414"/>
                    </a:lnTo>
                    <a:lnTo>
                      <a:pt x="7228" y="2368"/>
                    </a:lnTo>
                    <a:lnTo>
                      <a:pt x="7228" y="2320"/>
                    </a:lnTo>
                    <a:lnTo>
                      <a:pt x="7228" y="1305"/>
                    </a:lnTo>
                    <a:lnTo>
                      <a:pt x="7238" y="1305"/>
                    </a:lnTo>
                    <a:lnTo>
                      <a:pt x="7238" y="1092"/>
                    </a:lnTo>
                    <a:close/>
                    <a:moveTo>
                      <a:pt x="2879" y="230"/>
                    </a:moveTo>
                    <a:lnTo>
                      <a:pt x="4589" y="230"/>
                    </a:lnTo>
                    <a:lnTo>
                      <a:pt x="4589" y="613"/>
                    </a:lnTo>
                    <a:lnTo>
                      <a:pt x="4819" y="613"/>
                    </a:lnTo>
                    <a:lnTo>
                      <a:pt x="4819" y="0"/>
                    </a:lnTo>
                    <a:lnTo>
                      <a:pt x="2649" y="0"/>
                    </a:lnTo>
                    <a:lnTo>
                      <a:pt x="2649" y="613"/>
                    </a:lnTo>
                    <a:lnTo>
                      <a:pt x="2879" y="613"/>
                    </a:lnTo>
                    <a:lnTo>
                      <a:pt x="2879" y="23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grpSp>
        <p:grpSp>
          <p:nvGrpSpPr>
            <p:cNvPr id="11" name="组合 10"/>
            <p:cNvGrpSpPr/>
            <p:nvPr/>
          </p:nvGrpSpPr>
          <p:grpSpPr>
            <a:xfrm>
              <a:off x="5543480" y="2512580"/>
              <a:ext cx="936583" cy="937610"/>
              <a:chOff x="5543480" y="2512580"/>
              <a:chExt cx="936583" cy="937610"/>
            </a:xfrm>
          </p:grpSpPr>
          <p:sp>
            <p:nvSpPr>
              <p:cNvPr id="12" name="Freeform 7"/>
              <p:cNvSpPr/>
              <p:nvPr/>
            </p:nvSpPr>
            <p:spPr bwMode="auto">
              <a:xfrm>
                <a:off x="5543480" y="2512580"/>
                <a:ext cx="936583" cy="937610"/>
              </a:xfrm>
              <a:custGeom>
                <a:avLst/>
                <a:gdLst>
                  <a:gd name="T0" fmla="*/ 2735 w 2738"/>
                  <a:gd name="T1" fmla="*/ 1474 h 2739"/>
                  <a:gd name="T2" fmla="*/ 2711 w 2738"/>
                  <a:gd name="T3" fmla="*/ 1645 h 2739"/>
                  <a:gd name="T4" fmla="*/ 2667 w 2738"/>
                  <a:gd name="T5" fmla="*/ 1809 h 2739"/>
                  <a:gd name="T6" fmla="*/ 2603 w 2738"/>
                  <a:gd name="T7" fmla="*/ 1963 h 2739"/>
                  <a:gd name="T8" fmla="*/ 2524 w 2738"/>
                  <a:gd name="T9" fmla="*/ 2108 h 2739"/>
                  <a:gd name="T10" fmla="*/ 2426 w 2738"/>
                  <a:gd name="T11" fmla="*/ 2241 h 2739"/>
                  <a:gd name="T12" fmla="*/ 2314 w 2738"/>
                  <a:gd name="T13" fmla="*/ 2360 h 2739"/>
                  <a:gd name="T14" fmla="*/ 2188 w 2738"/>
                  <a:gd name="T15" fmla="*/ 2467 h 2739"/>
                  <a:gd name="T16" fmla="*/ 2051 w 2738"/>
                  <a:gd name="T17" fmla="*/ 2557 h 2739"/>
                  <a:gd name="T18" fmla="*/ 1903 w 2738"/>
                  <a:gd name="T19" fmla="*/ 2631 h 2739"/>
                  <a:gd name="T20" fmla="*/ 1745 w 2738"/>
                  <a:gd name="T21" fmla="*/ 2686 h 2739"/>
                  <a:gd name="T22" fmla="*/ 1578 w 2738"/>
                  <a:gd name="T23" fmla="*/ 2723 h 2739"/>
                  <a:gd name="T24" fmla="*/ 1405 w 2738"/>
                  <a:gd name="T25" fmla="*/ 2737 h 2739"/>
                  <a:gd name="T26" fmla="*/ 1264 w 2738"/>
                  <a:gd name="T27" fmla="*/ 2734 h 2739"/>
                  <a:gd name="T28" fmla="*/ 1094 w 2738"/>
                  <a:gd name="T29" fmla="*/ 2710 h 2739"/>
                  <a:gd name="T30" fmla="*/ 930 w 2738"/>
                  <a:gd name="T31" fmla="*/ 2667 h 2739"/>
                  <a:gd name="T32" fmla="*/ 777 w 2738"/>
                  <a:gd name="T33" fmla="*/ 2603 h 2739"/>
                  <a:gd name="T34" fmla="*/ 632 w 2738"/>
                  <a:gd name="T35" fmla="*/ 2523 h 2739"/>
                  <a:gd name="T36" fmla="*/ 499 w 2738"/>
                  <a:gd name="T37" fmla="*/ 2426 h 2739"/>
                  <a:gd name="T38" fmla="*/ 379 w 2738"/>
                  <a:gd name="T39" fmla="*/ 2313 h 2739"/>
                  <a:gd name="T40" fmla="*/ 273 w 2738"/>
                  <a:gd name="T41" fmla="*/ 2188 h 2739"/>
                  <a:gd name="T42" fmla="*/ 182 w 2738"/>
                  <a:gd name="T43" fmla="*/ 2051 h 2739"/>
                  <a:gd name="T44" fmla="*/ 108 w 2738"/>
                  <a:gd name="T45" fmla="*/ 1902 h 2739"/>
                  <a:gd name="T46" fmla="*/ 52 w 2738"/>
                  <a:gd name="T47" fmla="*/ 1744 h 2739"/>
                  <a:gd name="T48" fmla="*/ 16 w 2738"/>
                  <a:gd name="T49" fmla="*/ 1578 h 2739"/>
                  <a:gd name="T50" fmla="*/ 1 w 2738"/>
                  <a:gd name="T51" fmla="*/ 1404 h 2739"/>
                  <a:gd name="T52" fmla="*/ 5 w 2738"/>
                  <a:gd name="T53" fmla="*/ 1264 h 2739"/>
                  <a:gd name="T54" fmla="*/ 29 w 2738"/>
                  <a:gd name="T55" fmla="*/ 1094 h 2739"/>
                  <a:gd name="T56" fmla="*/ 73 w 2738"/>
                  <a:gd name="T57" fmla="*/ 930 h 2739"/>
                  <a:gd name="T58" fmla="*/ 135 w 2738"/>
                  <a:gd name="T59" fmla="*/ 775 h 2739"/>
                  <a:gd name="T60" fmla="*/ 216 w 2738"/>
                  <a:gd name="T61" fmla="*/ 631 h 2739"/>
                  <a:gd name="T62" fmla="*/ 313 w 2738"/>
                  <a:gd name="T63" fmla="*/ 498 h 2739"/>
                  <a:gd name="T64" fmla="*/ 425 w 2738"/>
                  <a:gd name="T65" fmla="*/ 377 h 2739"/>
                  <a:gd name="T66" fmla="*/ 550 w 2738"/>
                  <a:gd name="T67" fmla="*/ 272 h 2739"/>
                  <a:gd name="T68" fmla="*/ 688 w 2738"/>
                  <a:gd name="T69" fmla="*/ 181 h 2739"/>
                  <a:gd name="T70" fmla="*/ 837 w 2738"/>
                  <a:gd name="T71" fmla="*/ 108 h 2739"/>
                  <a:gd name="T72" fmla="*/ 995 w 2738"/>
                  <a:gd name="T73" fmla="*/ 52 h 2739"/>
                  <a:gd name="T74" fmla="*/ 1161 w 2738"/>
                  <a:gd name="T75" fmla="*/ 16 h 2739"/>
                  <a:gd name="T76" fmla="*/ 1335 w 2738"/>
                  <a:gd name="T77" fmla="*/ 0 h 2739"/>
                  <a:gd name="T78" fmla="*/ 1474 w 2738"/>
                  <a:gd name="T79" fmla="*/ 3 h 2739"/>
                  <a:gd name="T80" fmla="*/ 1646 w 2738"/>
                  <a:gd name="T81" fmla="*/ 27 h 2739"/>
                  <a:gd name="T82" fmla="*/ 1809 w 2738"/>
                  <a:gd name="T83" fmla="*/ 72 h 2739"/>
                  <a:gd name="T84" fmla="*/ 1963 w 2738"/>
                  <a:gd name="T85" fmla="*/ 135 h 2739"/>
                  <a:gd name="T86" fmla="*/ 2108 w 2738"/>
                  <a:gd name="T87" fmla="*/ 216 h 2739"/>
                  <a:gd name="T88" fmla="*/ 2241 w 2738"/>
                  <a:gd name="T89" fmla="*/ 313 h 2739"/>
                  <a:gd name="T90" fmla="*/ 2361 w 2738"/>
                  <a:gd name="T91" fmla="*/ 424 h 2739"/>
                  <a:gd name="T92" fmla="*/ 2467 w 2738"/>
                  <a:gd name="T93" fmla="*/ 550 h 2739"/>
                  <a:gd name="T94" fmla="*/ 2558 w 2738"/>
                  <a:gd name="T95" fmla="*/ 688 h 2739"/>
                  <a:gd name="T96" fmla="*/ 2632 w 2738"/>
                  <a:gd name="T97" fmla="*/ 837 h 2739"/>
                  <a:gd name="T98" fmla="*/ 2687 w 2738"/>
                  <a:gd name="T99" fmla="*/ 995 h 2739"/>
                  <a:gd name="T100" fmla="*/ 2723 w 2738"/>
                  <a:gd name="T101" fmla="*/ 1161 h 2739"/>
                  <a:gd name="T102" fmla="*/ 2738 w 2738"/>
                  <a:gd name="T103" fmla="*/ 1333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38" h="2739">
                    <a:moveTo>
                      <a:pt x="2738" y="1369"/>
                    </a:moveTo>
                    <a:lnTo>
                      <a:pt x="2738" y="1369"/>
                    </a:lnTo>
                    <a:lnTo>
                      <a:pt x="2738" y="1404"/>
                    </a:lnTo>
                    <a:lnTo>
                      <a:pt x="2737" y="1439"/>
                    </a:lnTo>
                    <a:lnTo>
                      <a:pt x="2735" y="1474"/>
                    </a:lnTo>
                    <a:lnTo>
                      <a:pt x="2732" y="1510"/>
                    </a:lnTo>
                    <a:lnTo>
                      <a:pt x="2728" y="1544"/>
                    </a:lnTo>
                    <a:lnTo>
                      <a:pt x="2723" y="1578"/>
                    </a:lnTo>
                    <a:lnTo>
                      <a:pt x="2717" y="1612"/>
                    </a:lnTo>
                    <a:lnTo>
                      <a:pt x="2711" y="1645"/>
                    </a:lnTo>
                    <a:lnTo>
                      <a:pt x="2703" y="1678"/>
                    </a:lnTo>
                    <a:lnTo>
                      <a:pt x="2695" y="1711"/>
                    </a:lnTo>
                    <a:lnTo>
                      <a:pt x="2687" y="1744"/>
                    </a:lnTo>
                    <a:lnTo>
                      <a:pt x="2677" y="1777"/>
                    </a:lnTo>
                    <a:lnTo>
                      <a:pt x="2667" y="1809"/>
                    </a:lnTo>
                    <a:lnTo>
                      <a:pt x="2655" y="1840"/>
                    </a:lnTo>
                    <a:lnTo>
                      <a:pt x="2644" y="1871"/>
                    </a:lnTo>
                    <a:lnTo>
                      <a:pt x="2632" y="1902"/>
                    </a:lnTo>
                    <a:lnTo>
                      <a:pt x="2618" y="1933"/>
                    </a:lnTo>
                    <a:lnTo>
                      <a:pt x="2603" y="1963"/>
                    </a:lnTo>
                    <a:lnTo>
                      <a:pt x="2588" y="1993"/>
                    </a:lnTo>
                    <a:lnTo>
                      <a:pt x="2574" y="2022"/>
                    </a:lnTo>
                    <a:lnTo>
                      <a:pt x="2558" y="2051"/>
                    </a:lnTo>
                    <a:lnTo>
                      <a:pt x="2541" y="2079"/>
                    </a:lnTo>
                    <a:lnTo>
                      <a:pt x="2524" y="2108"/>
                    </a:lnTo>
                    <a:lnTo>
                      <a:pt x="2505" y="2135"/>
                    </a:lnTo>
                    <a:lnTo>
                      <a:pt x="2486" y="2162"/>
                    </a:lnTo>
                    <a:lnTo>
                      <a:pt x="2467" y="2188"/>
                    </a:lnTo>
                    <a:lnTo>
                      <a:pt x="2446" y="2214"/>
                    </a:lnTo>
                    <a:lnTo>
                      <a:pt x="2426" y="2241"/>
                    </a:lnTo>
                    <a:lnTo>
                      <a:pt x="2405" y="2266"/>
                    </a:lnTo>
                    <a:lnTo>
                      <a:pt x="2383" y="2289"/>
                    </a:lnTo>
                    <a:lnTo>
                      <a:pt x="2361" y="2313"/>
                    </a:lnTo>
                    <a:lnTo>
                      <a:pt x="2337" y="2337"/>
                    </a:lnTo>
                    <a:lnTo>
                      <a:pt x="2314" y="2360"/>
                    </a:lnTo>
                    <a:lnTo>
                      <a:pt x="2291" y="2383"/>
                    </a:lnTo>
                    <a:lnTo>
                      <a:pt x="2266" y="2404"/>
                    </a:lnTo>
                    <a:lnTo>
                      <a:pt x="2241" y="2426"/>
                    </a:lnTo>
                    <a:lnTo>
                      <a:pt x="2214" y="2446"/>
                    </a:lnTo>
                    <a:lnTo>
                      <a:pt x="2188" y="2467"/>
                    </a:lnTo>
                    <a:lnTo>
                      <a:pt x="2162" y="2486"/>
                    </a:lnTo>
                    <a:lnTo>
                      <a:pt x="2135" y="2504"/>
                    </a:lnTo>
                    <a:lnTo>
                      <a:pt x="2108" y="2523"/>
                    </a:lnTo>
                    <a:lnTo>
                      <a:pt x="2079" y="2541"/>
                    </a:lnTo>
                    <a:lnTo>
                      <a:pt x="2051" y="2557"/>
                    </a:lnTo>
                    <a:lnTo>
                      <a:pt x="2022" y="2574"/>
                    </a:lnTo>
                    <a:lnTo>
                      <a:pt x="1993" y="2588"/>
                    </a:lnTo>
                    <a:lnTo>
                      <a:pt x="1963" y="2603"/>
                    </a:lnTo>
                    <a:lnTo>
                      <a:pt x="1933" y="2617"/>
                    </a:lnTo>
                    <a:lnTo>
                      <a:pt x="1903" y="2631"/>
                    </a:lnTo>
                    <a:lnTo>
                      <a:pt x="1871" y="2643"/>
                    </a:lnTo>
                    <a:lnTo>
                      <a:pt x="1840" y="2656"/>
                    </a:lnTo>
                    <a:lnTo>
                      <a:pt x="1809" y="2667"/>
                    </a:lnTo>
                    <a:lnTo>
                      <a:pt x="1777" y="2677"/>
                    </a:lnTo>
                    <a:lnTo>
                      <a:pt x="1745" y="2686"/>
                    </a:lnTo>
                    <a:lnTo>
                      <a:pt x="1712" y="2695"/>
                    </a:lnTo>
                    <a:lnTo>
                      <a:pt x="1679" y="2703"/>
                    </a:lnTo>
                    <a:lnTo>
                      <a:pt x="1646" y="2710"/>
                    </a:lnTo>
                    <a:lnTo>
                      <a:pt x="1612" y="2717"/>
                    </a:lnTo>
                    <a:lnTo>
                      <a:pt x="1578" y="2723"/>
                    </a:lnTo>
                    <a:lnTo>
                      <a:pt x="1544" y="2727"/>
                    </a:lnTo>
                    <a:lnTo>
                      <a:pt x="1510" y="2732"/>
                    </a:lnTo>
                    <a:lnTo>
                      <a:pt x="1474" y="2734"/>
                    </a:lnTo>
                    <a:lnTo>
                      <a:pt x="1440" y="2736"/>
                    </a:lnTo>
                    <a:lnTo>
                      <a:pt x="1405" y="2737"/>
                    </a:lnTo>
                    <a:lnTo>
                      <a:pt x="1370" y="2739"/>
                    </a:lnTo>
                    <a:lnTo>
                      <a:pt x="1370" y="2739"/>
                    </a:lnTo>
                    <a:lnTo>
                      <a:pt x="1335" y="2737"/>
                    </a:lnTo>
                    <a:lnTo>
                      <a:pt x="1299" y="2736"/>
                    </a:lnTo>
                    <a:lnTo>
                      <a:pt x="1264" y="2734"/>
                    </a:lnTo>
                    <a:lnTo>
                      <a:pt x="1230" y="2732"/>
                    </a:lnTo>
                    <a:lnTo>
                      <a:pt x="1195" y="2727"/>
                    </a:lnTo>
                    <a:lnTo>
                      <a:pt x="1161" y="2723"/>
                    </a:lnTo>
                    <a:lnTo>
                      <a:pt x="1128" y="2717"/>
                    </a:lnTo>
                    <a:lnTo>
                      <a:pt x="1094" y="2710"/>
                    </a:lnTo>
                    <a:lnTo>
                      <a:pt x="1061" y="2703"/>
                    </a:lnTo>
                    <a:lnTo>
                      <a:pt x="1028" y="2695"/>
                    </a:lnTo>
                    <a:lnTo>
                      <a:pt x="995" y="2686"/>
                    </a:lnTo>
                    <a:lnTo>
                      <a:pt x="963" y="2677"/>
                    </a:lnTo>
                    <a:lnTo>
                      <a:pt x="930" y="2667"/>
                    </a:lnTo>
                    <a:lnTo>
                      <a:pt x="899" y="2656"/>
                    </a:lnTo>
                    <a:lnTo>
                      <a:pt x="867" y="2643"/>
                    </a:lnTo>
                    <a:lnTo>
                      <a:pt x="837" y="2631"/>
                    </a:lnTo>
                    <a:lnTo>
                      <a:pt x="806" y="2617"/>
                    </a:lnTo>
                    <a:lnTo>
                      <a:pt x="777" y="2603"/>
                    </a:lnTo>
                    <a:lnTo>
                      <a:pt x="746" y="2588"/>
                    </a:lnTo>
                    <a:lnTo>
                      <a:pt x="717" y="2574"/>
                    </a:lnTo>
                    <a:lnTo>
                      <a:pt x="688" y="2557"/>
                    </a:lnTo>
                    <a:lnTo>
                      <a:pt x="659" y="2541"/>
                    </a:lnTo>
                    <a:lnTo>
                      <a:pt x="632" y="2523"/>
                    </a:lnTo>
                    <a:lnTo>
                      <a:pt x="604" y="2504"/>
                    </a:lnTo>
                    <a:lnTo>
                      <a:pt x="576" y="2486"/>
                    </a:lnTo>
                    <a:lnTo>
                      <a:pt x="550" y="2467"/>
                    </a:lnTo>
                    <a:lnTo>
                      <a:pt x="524" y="2446"/>
                    </a:lnTo>
                    <a:lnTo>
                      <a:pt x="499" y="2426"/>
                    </a:lnTo>
                    <a:lnTo>
                      <a:pt x="473" y="2404"/>
                    </a:lnTo>
                    <a:lnTo>
                      <a:pt x="449" y="2383"/>
                    </a:lnTo>
                    <a:lnTo>
                      <a:pt x="425" y="2360"/>
                    </a:lnTo>
                    <a:lnTo>
                      <a:pt x="401" y="2337"/>
                    </a:lnTo>
                    <a:lnTo>
                      <a:pt x="379" y="2313"/>
                    </a:lnTo>
                    <a:lnTo>
                      <a:pt x="356" y="2289"/>
                    </a:lnTo>
                    <a:lnTo>
                      <a:pt x="334" y="2266"/>
                    </a:lnTo>
                    <a:lnTo>
                      <a:pt x="313" y="2241"/>
                    </a:lnTo>
                    <a:lnTo>
                      <a:pt x="292" y="2214"/>
                    </a:lnTo>
                    <a:lnTo>
                      <a:pt x="273" y="2188"/>
                    </a:lnTo>
                    <a:lnTo>
                      <a:pt x="252" y="2162"/>
                    </a:lnTo>
                    <a:lnTo>
                      <a:pt x="234" y="2135"/>
                    </a:lnTo>
                    <a:lnTo>
                      <a:pt x="216" y="2108"/>
                    </a:lnTo>
                    <a:lnTo>
                      <a:pt x="199" y="2079"/>
                    </a:lnTo>
                    <a:lnTo>
                      <a:pt x="182" y="2051"/>
                    </a:lnTo>
                    <a:lnTo>
                      <a:pt x="166" y="2022"/>
                    </a:lnTo>
                    <a:lnTo>
                      <a:pt x="150" y="1993"/>
                    </a:lnTo>
                    <a:lnTo>
                      <a:pt x="135" y="1963"/>
                    </a:lnTo>
                    <a:lnTo>
                      <a:pt x="122" y="1933"/>
                    </a:lnTo>
                    <a:lnTo>
                      <a:pt x="108" y="1902"/>
                    </a:lnTo>
                    <a:lnTo>
                      <a:pt x="96" y="1871"/>
                    </a:lnTo>
                    <a:lnTo>
                      <a:pt x="83" y="1840"/>
                    </a:lnTo>
                    <a:lnTo>
                      <a:pt x="73" y="1809"/>
                    </a:lnTo>
                    <a:lnTo>
                      <a:pt x="62" y="1777"/>
                    </a:lnTo>
                    <a:lnTo>
                      <a:pt x="52" y="1744"/>
                    </a:lnTo>
                    <a:lnTo>
                      <a:pt x="43" y="1711"/>
                    </a:lnTo>
                    <a:lnTo>
                      <a:pt x="35" y="1678"/>
                    </a:lnTo>
                    <a:lnTo>
                      <a:pt x="29" y="1645"/>
                    </a:lnTo>
                    <a:lnTo>
                      <a:pt x="22" y="1612"/>
                    </a:lnTo>
                    <a:lnTo>
                      <a:pt x="16" y="1578"/>
                    </a:lnTo>
                    <a:lnTo>
                      <a:pt x="12" y="1544"/>
                    </a:lnTo>
                    <a:lnTo>
                      <a:pt x="7" y="1510"/>
                    </a:lnTo>
                    <a:lnTo>
                      <a:pt x="5" y="1474"/>
                    </a:lnTo>
                    <a:lnTo>
                      <a:pt x="2" y="1439"/>
                    </a:lnTo>
                    <a:lnTo>
                      <a:pt x="1" y="1404"/>
                    </a:lnTo>
                    <a:lnTo>
                      <a:pt x="0" y="1369"/>
                    </a:lnTo>
                    <a:lnTo>
                      <a:pt x="0" y="1369"/>
                    </a:lnTo>
                    <a:lnTo>
                      <a:pt x="1" y="1333"/>
                    </a:lnTo>
                    <a:lnTo>
                      <a:pt x="2" y="1298"/>
                    </a:lnTo>
                    <a:lnTo>
                      <a:pt x="5" y="1264"/>
                    </a:lnTo>
                    <a:lnTo>
                      <a:pt x="7" y="1229"/>
                    </a:lnTo>
                    <a:lnTo>
                      <a:pt x="12" y="1195"/>
                    </a:lnTo>
                    <a:lnTo>
                      <a:pt x="16" y="1161"/>
                    </a:lnTo>
                    <a:lnTo>
                      <a:pt x="22" y="1127"/>
                    </a:lnTo>
                    <a:lnTo>
                      <a:pt x="29" y="1094"/>
                    </a:lnTo>
                    <a:lnTo>
                      <a:pt x="35" y="1059"/>
                    </a:lnTo>
                    <a:lnTo>
                      <a:pt x="43" y="1027"/>
                    </a:lnTo>
                    <a:lnTo>
                      <a:pt x="52" y="995"/>
                    </a:lnTo>
                    <a:lnTo>
                      <a:pt x="62" y="962"/>
                    </a:lnTo>
                    <a:lnTo>
                      <a:pt x="73" y="930"/>
                    </a:lnTo>
                    <a:lnTo>
                      <a:pt x="83" y="898"/>
                    </a:lnTo>
                    <a:lnTo>
                      <a:pt x="96" y="867"/>
                    </a:lnTo>
                    <a:lnTo>
                      <a:pt x="108" y="837"/>
                    </a:lnTo>
                    <a:lnTo>
                      <a:pt x="122" y="806"/>
                    </a:lnTo>
                    <a:lnTo>
                      <a:pt x="135" y="775"/>
                    </a:lnTo>
                    <a:lnTo>
                      <a:pt x="150" y="746"/>
                    </a:lnTo>
                    <a:lnTo>
                      <a:pt x="166" y="716"/>
                    </a:lnTo>
                    <a:lnTo>
                      <a:pt x="182" y="688"/>
                    </a:lnTo>
                    <a:lnTo>
                      <a:pt x="199" y="659"/>
                    </a:lnTo>
                    <a:lnTo>
                      <a:pt x="216" y="631"/>
                    </a:lnTo>
                    <a:lnTo>
                      <a:pt x="234" y="604"/>
                    </a:lnTo>
                    <a:lnTo>
                      <a:pt x="252" y="576"/>
                    </a:lnTo>
                    <a:lnTo>
                      <a:pt x="273" y="550"/>
                    </a:lnTo>
                    <a:lnTo>
                      <a:pt x="292" y="524"/>
                    </a:lnTo>
                    <a:lnTo>
                      <a:pt x="313" y="498"/>
                    </a:lnTo>
                    <a:lnTo>
                      <a:pt x="334" y="473"/>
                    </a:lnTo>
                    <a:lnTo>
                      <a:pt x="356" y="448"/>
                    </a:lnTo>
                    <a:lnTo>
                      <a:pt x="379" y="424"/>
                    </a:lnTo>
                    <a:lnTo>
                      <a:pt x="401" y="401"/>
                    </a:lnTo>
                    <a:lnTo>
                      <a:pt x="425" y="377"/>
                    </a:lnTo>
                    <a:lnTo>
                      <a:pt x="449" y="356"/>
                    </a:lnTo>
                    <a:lnTo>
                      <a:pt x="473" y="334"/>
                    </a:lnTo>
                    <a:lnTo>
                      <a:pt x="499" y="313"/>
                    </a:lnTo>
                    <a:lnTo>
                      <a:pt x="524" y="292"/>
                    </a:lnTo>
                    <a:lnTo>
                      <a:pt x="550" y="272"/>
                    </a:lnTo>
                    <a:lnTo>
                      <a:pt x="576" y="252"/>
                    </a:lnTo>
                    <a:lnTo>
                      <a:pt x="604" y="234"/>
                    </a:lnTo>
                    <a:lnTo>
                      <a:pt x="632" y="216"/>
                    </a:lnTo>
                    <a:lnTo>
                      <a:pt x="659" y="198"/>
                    </a:lnTo>
                    <a:lnTo>
                      <a:pt x="688" y="181"/>
                    </a:lnTo>
                    <a:lnTo>
                      <a:pt x="717" y="165"/>
                    </a:lnTo>
                    <a:lnTo>
                      <a:pt x="746" y="150"/>
                    </a:lnTo>
                    <a:lnTo>
                      <a:pt x="777" y="135"/>
                    </a:lnTo>
                    <a:lnTo>
                      <a:pt x="806" y="120"/>
                    </a:lnTo>
                    <a:lnTo>
                      <a:pt x="837" y="108"/>
                    </a:lnTo>
                    <a:lnTo>
                      <a:pt x="867" y="94"/>
                    </a:lnTo>
                    <a:lnTo>
                      <a:pt x="899" y="83"/>
                    </a:lnTo>
                    <a:lnTo>
                      <a:pt x="930" y="72"/>
                    </a:lnTo>
                    <a:lnTo>
                      <a:pt x="963" y="61"/>
                    </a:lnTo>
                    <a:lnTo>
                      <a:pt x="995" y="52"/>
                    </a:lnTo>
                    <a:lnTo>
                      <a:pt x="1028" y="43"/>
                    </a:lnTo>
                    <a:lnTo>
                      <a:pt x="1061" y="35"/>
                    </a:lnTo>
                    <a:lnTo>
                      <a:pt x="1094" y="27"/>
                    </a:lnTo>
                    <a:lnTo>
                      <a:pt x="1128" y="22"/>
                    </a:lnTo>
                    <a:lnTo>
                      <a:pt x="1161" y="16"/>
                    </a:lnTo>
                    <a:lnTo>
                      <a:pt x="1195" y="11"/>
                    </a:lnTo>
                    <a:lnTo>
                      <a:pt x="1230" y="7"/>
                    </a:lnTo>
                    <a:lnTo>
                      <a:pt x="1264" y="3"/>
                    </a:lnTo>
                    <a:lnTo>
                      <a:pt x="1299" y="1"/>
                    </a:lnTo>
                    <a:lnTo>
                      <a:pt x="1335" y="0"/>
                    </a:lnTo>
                    <a:lnTo>
                      <a:pt x="1370" y="0"/>
                    </a:lnTo>
                    <a:lnTo>
                      <a:pt x="1370" y="0"/>
                    </a:lnTo>
                    <a:lnTo>
                      <a:pt x="1405" y="0"/>
                    </a:lnTo>
                    <a:lnTo>
                      <a:pt x="1440" y="1"/>
                    </a:lnTo>
                    <a:lnTo>
                      <a:pt x="1474" y="3"/>
                    </a:lnTo>
                    <a:lnTo>
                      <a:pt x="1510" y="7"/>
                    </a:lnTo>
                    <a:lnTo>
                      <a:pt x="1544" y="11"/>
                    </a:lnTo>
                    <a:lnTo>
                      <a:pt x="1578" y="16"/>
                    </a:lnTo>
                    <a:lnTo>
                      <a:pt x="1612" y="22"/>
                    </a:lnTo>
                    <a:lnTo>
                      <a:pt x="1646" y="27"/>
                    </a:lnTo>
                    <a:lnTo>
                      <a:pt x="1679" y="35"/>
                    </a:lnTo>
                    <a:lnTo>
                      <a:pt x="1712" y="43"/>
                    </a:lnTo>
                    <a:lnTo>
                      <a:pt x="1745" y="52"/>
                    </a:lnTo>
                    <a:lnTo>
                      <a:pt x="1777" y="61"/>
                    </a:lnTo>
                    <a:lnTo>
                      <a:pt x="1809" y="72"/>
                    </a:lnTo>
                    <a:lnTo>
                      <a:pt x="1840" y="83"/>
                    </a:lnTo>
                    <a:lnTo>
                      <a:pt x="1871" y="94"/>
                    </a:lnTo>
                    <a:lnTo>
                      <a:pt x="1903" y="108"/>
                    </a:lnTo>
                    <a:lnTo>
                      <a:pt x="1933" y="120"/>
                    </a:lnTo>
                    <a:lnTo>
                      <a:pt x="1963" y="135"/>
                    </a:lnTo>
                    <a:lnTo>
                      <a:pt x="1993" y="150"/>
                    </a:lnTo>
                    <a:lnTo>
                      <a:pt x="2022" y="165"/>
                    </a:lnTo>
                    <a:lnTo>
                      <a:pt x="2051" y="181"/>
                    </a:lnTo>
                    <a:lnTo>
                      <a:pt x="2079" y="198"/>
                    </a:lnTo>
                    <a:lnTo>
                      <a:pt x="2108" y="216"/>
                    </a:lnTo>
                    <a:lnTo>
                      <a:pt x="2135" y="234"/>
                    </a:lnTo>
                    <a:lnTo>
                      <a:pt x="2162" y="252"/>
                    </a:lnTo>
                    <a:lnTo>
                      <a:pt x="2188" y="272"/>
                    </a:lnTo>
                    <a:lnTo>
                      <a:pt x="2214" y="292"/>
                    </a:lnTo>
                    <a:lnTo>
                      <a:pt x="2241" y="313"/>
                    </a:lnTo>
                    <a:lnTo>
                      <a:pt x="2266" y="334"/>
                    </a:lnTo>
                    <a:lnTo>
                      <a:pt x="2291" y="356"/>
                    </a:lnTo>
                    <a:lnTo>
                      <a:pt x="2314" y="377"/>
                    </a:lnTo>
                    <a:lnTo>
                      <a:pt x="2337" y="401"/>
                    </a:lnTo>
                    <a:lnTo>
                      <a:pt x="2361" y="424"/>
                    </a:lnTo>
                    <a:lnTo>
                      <a:pt x="2383" y="448"/>
                    </a:lnTo>
                    <a:lnTo>
                      <a:pt x="2405" y="473"/>
                    </a:lnTo>
                    <a:lnTo>
                      <a:pt x="2426" y="498"/>
                    </a:lnTo>
                    <a:lnTo>
                      <a:pt x="2446" y="524"/>
                    </a:lnTo>
                    <a:lnTo>
                      <a:pt x="2467" y="550"/>
                    </a:lnTo>
                    <a:lnTo>
                      <a:pt x="2486" y="576"/>
                    </a:lnTo>
                    <a:lnTo>
                      <a:pt x="2505" y="604"/>
                    </a:lnTo>
                    <a:lnTo>
                      <a:pt x="2524" y="631"/>
                    </a:lnTo>
                    <a:lnTo>
                      <a:pt x="2541" y="659"/>
                    </a:lnTo>
                    <a:lnTo>
                      <a:pt x="2558" y="688"/>
                    </a:lnTo>
                    <a:lnTo>
                      <a:pt x="2574" y="716"/>
                    </a:lnTo>
                    <a:lnTo>
                      <a:pt x="2588" y="746"/>
                    </a:lnTo>
                    <a:lnTo>
                      <a:pt x="2603" y="775"/>
                    </a:lnTo>
                    <a:lnTo>
                      <a:pt x="2618" y="806"/>
                    </a:lnTo>
                    <a:lnTo>
                      <a:pt x="2632" y="837"/>
                    </a:lnTo>
                    <a:lnTo>
                      <a:pt x="2644" y="867"/>
                    </a:lnTo>
                    <a:lnTo>
                      <a:pt x="2655" y="898"/>
                    </a:lnTo>
                    <a:lnTo>
                      <a:pt x="2667" y="930"/>
                    </a:lnTo>
                    <a:lnTo>
                      <a:pt x="2677" y="962"/>
                    </a:lnTo>
                    <a:lnTo>
                      <a:pt x="2687" y="995"/>
                    </a:lnTo>
                    <a:lnTo>
                      <a:pt x="2695" y="1027"/>
                    </a:lnTo>
                    <a:lnTo>
                      <a:pt x="2703" y="1059"/>
                    </a:lnTo>
                    <a:lnTo>
                      <a:pt x="2711" y="1094"/>
                    </a:lnTo>
                    <a:lnTo>
                      <a:pt x="2717" y="1127"/>
                    </a:lnTo>
                    <a:lnTo>
                      <a:pt x="2723" y="1161"/>
                    </a:lnTo>
                    <a:lnTo>
                      <a:pt x="2728" y="1195"/>
                    </a:lnTo>
                    <a:lnTo>
                      <a:pt x="2732" y="1229"/>
                    </a:lnTo>
                    <a:lnTo>
                      <a:pt x="2735" y="1264"/>
                    </a:lnTo>
                    <a:lnTo>
                      <a:pt x="2737" y="1298"/>
                    </a:lnTo>
                    <a:lnTo>
                      <a:pt x="2738" y="1333"/>
                    </a:lnTo>
                    <a:lnTo>
                      <a:pt x="2738" y="1369"/>
                    </a:lnTo>
                    <a:lnTo>
                      <a:pt x="2738" y="1369"/>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13" name="Freeform 482"/>
              <p:cNvSpPr>
                <a:spLocks noEditPoints="1"/>
              </p:cNvSpPr>
              <p:nvPr/>
            </p:nvSpPr>
            <p:spPr bwMode="auto">
              <a:xfrm>
                <a:off x="5778795" y="2756734"/>
                <a:ext cx="465954" cy="449302"/>
              </a:xfrm>
              <a:custGeom>
                <a:avLst/>
                <a:gdLst>
                  <a:gd name="T0" fmla="*/ 2754 w 7610"/>
                  <a:gd name="T1" fmla="*/ 1023 h 7338"/>
                  <a:gd name="T2" fmla="*/ 2333 w 7610"/>
                  <a:gd name="T3" fmla="*/ 1970 h 7338"/>
                  <a:gd name="T4" fmla="*/ 2623 w 7610"/>
                  <a:gd name="T5" fmla="*/ 3041 h 7338"/>
                  <a:gd name="T6" fmla="*/ 1939 w 7610"/>
                  <a:gd name="T7" fmla="*/ 7109 h 7338"/>
                  <a:gd name="T8" fmla="*/ 5587 w 7610"/>
                  <a:gd name="T9" fmla="*/ 7338 h 7338"/>
                  <a:gd name="T10" fmla="*/ 5187 w 7610"/>
                  <a:gd name="T11" fmla="*/ 7109 h 7338"/>
                  <a:gd name="T12" fmla="*/ 5194 w 7610"/>
                  <a:gd name="T13" fmla="*/ 3041 h 7338"/>
                  <a:gd name="T14" fmla="*/ 4773 w 7610"/>
                  <a:gd name="T15" fmla="*/ 1970 h 7338"/>
                  <a:gd name="T16" fmla="*/ 2984 w 7610"/>
                  <a:gd name="T17" fmla="*/ 1253 h 7338"/>
                  <a:gd name="T18" fmla="*/ 4543 w 7610"/>
                  <a:gd name="T19" fmla="*/ 1970 h 7338"/>
                  <a:gd name="T20" fmla="*/ 3878 w 7610"/>
                  <a:gd name="T21" fmla="*/ 1541 h 7338"/>
                  <a:gd name="T22" fmla="*/ 3648 w 7610"/>
                  <a:gd name="T23" fmla="*/ 1970 h 7338"/>
                  <a:gd name="T24" fmla="*/ 2984 w 7610"/>
                  <a:gd name="T25" fmla="*/ 1253 h 7338"/>
                  <a:gd name="T26" fmla="*/ 2662 w 7610"/>
                  <a:gd name="T27" fmla="*/ 5959 h 7338"/>
                  <a:gd name="T28" fmla="*/ 4885 w 7610"/>
                  <a:gd name="T29" fmla="*/ 6083 h 7338"/>
                  <a:gd name="T30" fmla="*/ 2653 w 7610"/>
                  <a:gd name="T31" fmla="*/ 5925 h 7338"/>
                  <a:gd name="T32" fmla="*/ 4752 w 7610"/>
                  <a:gd name="T33" fmla="*/ 4167 h 7338"/>
                  <a:gd name="T34" fmla="*/ 2786 w 7610"/>
                  <a:gd name="T35" fmla="*/ 4007 h 7338"/>
                  <a:gd name="T36" fmla="*/ 4702 w 7610"/>
                  <a:gd name="T37" fmla="*/ 3465 h 7338"/>
                  <a:gd name="T38" fmla="*/ 2853 w 7610"/>
                  <a:gd name="T39" fmla="*/ 3041 h 7338"/>
                  <a:gd name="T40" fmla="*/ 4686 w 7610"/>
                  <a:gd name="T41" fmla="*/ 3230 h 7338"/>
                  <a:gd name="T42" fmla="*/ 2761 w 7610"/>
                  <a:gd name="T43" fmla="*/ 5011 h 7338"/>
                  <a:gd name="T44" fmla="*/ 4819 w 7610"/>
                  <a:gd name="T45" fmla="*/ 5143 h 7338"/>
                  <a:gd name="T46" fmla="*/ 2724 w 7610"/>
                  <a:gd name="T47" fmla="*/ 4890 h 7338"/>
                  <a:gd name="T48" fmla="*/ 4956 w 7610"/>
                  <a:gd name="T49" fmla="*/ 7109 h 7338"/>
                  <a:gd name="T50" fmla="*/ 2589 w 7610"/>
                  <a:gd name="T51" fmla="*/ 6826 h 7338"/>
                  <a:gd name="T52" fmla="*/ 4902 w 7610"/>
                  <a:gd name="T53" fmla="*/ 6317 h 7338"/>
                  <a:gd name="T54" fmla="*/ 4964 w 7610"/>
                  <a:gd name="T55" fmla="*/ 2200 h 7338"/>
                  <a:gd name="T56" fmla="*/ 2563 w 7610"/>
                  <a:gd name="T57" fmla="*/ 2812 h 7338"/>
                  <a:gd name="T58" fmla="*/ 2754 w 7610"/>
                  <a:gd name="T59" fmla="*/ 2200 h 7338"/>
                  <a:gd name="T60" fmla="*/ 4964 w 7610"/>
                  <a:gd name="T61" fmla="*/ 2200 h 7338"/>
                  <a:gd name="T62" fmla="*/ 2462 w 7610"/>
                  <a:gd name="T63" fmla="*/ 871 h 7338"/>
                  <a:gd name="T64" fmla="*/ 5065 w 7610"/>
                  <a:gd name="T65" fmla="*/ 871 h 7338"/>
                  <a:gd name="T66" fmla="*/ 3763 w 7610"/>
                  <a:gd name="T67" fmla="*/ 277 h 7338"/>
                  <a:gd name="T68" fmla="*/ 7610 w 7610"/>
                  <a:gd name="T69" fmla="*/ 227 h 7338"/>
                  <a:gd name="T70" fmla="*/ 7610 w 7610"/>
                  <a:gd name="T71" fmla="*/ 2714 h 7338"/>
                  <a:gd name="T72" fmla="*/ 5169 w 7610"/>
                  <a:gd name="T73" fmla="*/ 1570 h 7338"/>
                  <a:gd name="T74" fmla="*/ 7495 w 7610"/>
                  <a:gd name="T75" fmla="*/ 29 h 7338"/>
                  <a:gd name="T76" fmla="*/ 2153 w 7610"/>
                  <a:gd name="T77" fmla="*/ 1471 h 7338"/>
                  <a:gd name="T78" fmla="*/ 115 w 7610"/>
                  <a:gd name="T79" fmla="*/ 29 h 7338"/>
                  <a:gd name="T80" fmla="*/ 2441 w 7610"/>
                  <a:gd name="T81" fmla="*/ 1570 h 7338"/>
                  <a:gd name="T82" fmla="*/ 0 w 7610"/>
                  <a:gd name="T83" fmla="*/ 2714 h 7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10" h="7338">
                    <a:moveTo>
                      <a:pt x="4773" y="1023"/>
                    </a:moveTo>
                    <a:lnTo>
                      <a:pt x="2754" y="1023"/>
                    </a:lnTo>
                    <a:lnTo>
                      <a:pt x="2754" y="1970"/>
                    </a:lnTo>
                    <a:lnTo>
                      <a:pt x="2333" y="1970"/>
                    </a:lnTo>
                    <a:lnTo>
                      <a:pt x="2333" y="3041"/>
                    </a:lnTo>
                    <a:lnTo>
                      <a:pt x="2623" y="3041"/>
                    </a:lnTo>
                    <a:lnTo>
                      <a:pt x="2339" y="7109"/>
                    </a:lnTo>
                    <a:lnTo>
                      <a:pt x="1939" y="7109"/>
                    </a:lnTo>
                    <a:lnTo>
                      <a:pt x="1939" y="7338"/>
                    </a:lnTo>
                    <a:lnTo>
                      <a:pt x="5587" y="7338"/>
                    </a:lnTo>
                    <a:lnTo>
                      <a:pt x="5587" y="7109"/>
                    </a:lnTo>
                    <a:lnTo>
                      <a:pt x="5187" y="7109"/>
                    </a:lnTo>
                    <a:lnTo>
                      <a:pt x="4904" y="3041"/>
                    </a:lnTo>
                    <a:lnTo>
                      <a:pt x="5194" y="3041"/>
                    </a:lnTo>
                    <a:lnTo>
                      <a:pt x="5194" y="1970"/>
                    </a:lnTo>
                    <a:lnTo>
                      <a:pt x="4773" y="1970"/>
                    </a:lnTo>
                    <a:lnTo>
                      <a:pt x="4773" y="1023"/>
                    </a:lnTo>
                    <a:close/>
                    <a:moveTo>
                      <a:pt x="2984" y="1253"/>
                    </a:moveTo>
                    <a:lnTo>
                      <a:pt x="4543" y="1253"/>
                    </a:lnTo>
                    <a:lnTo>
                      <a:pt x="4543" y="1970"/>
                    </a:lnTo>
                    <a:lnTo>
                      <a:pt x="3878" y="1970"/>
                    </a:lnTo>
                    <a:lnTo>
                      <a:pt x="3878" y="1541"/>
                    </a:lnTo>
                    <a:lnTo>
                      <a:pt x="3648" y="1541"/>
                    </a:lnTo>
                    <a:lnTo>
                      <a:pt x="3648" y="1970"/>
                    </a:lnTo>
                    <a:lnTo>
                      <a:pt x="2984" y="1970"/>
                    </a:lnTo>
                    <a:lnTo>
                      <a:pt x="2984" y="1253"/>
                    </a:lnTo>
                    <a:close/>
                    <a:moveTo>
                      <a:pt x="2653" y="5925"/>
                    </a:moveTo>
                    <a:lnTo>
                      <a:pt x="2662" y="5959"/>
                    </a:lnTo>
                    <a:lnTo>
                      <a:pt x="4836" y="5376"/>
                    </a:lnTo>
                    <a:lnTo>
                      <a:pt x="4885" y="6083"/>
                    </a:lnTo>
                    <a:lnTo>
                      <a:pt x="2599" y="6695"/>
                    </a:lnTo>
                    <a:lnTo>
                      <a:pt x="2653" y="5925"/>
                    </a:lnTo>
                    <a:close/>
                    <a:moveTo>
                      <a:pt x="4702" y="3465"/>
                    </a:moveTo>
                    <a:lnTo>
                      <a:pt x="4752" y="4167"/>
                    </a:lnTo>
                    <a:lnTo>
                      <a:pt x="2733" y="4780"/>
                    </a:lnTo>
                    <a:lnTo>
                      <a:pt x="2786" y="4007"/>
                    </a:lnTo>
                    <a:lnTo>
                      <a:pt x="2797" y="4043"/>
                    </a:lnTo>
                    <a:lnTo>
                      <a:pt x="4702" y="3465"/>
                    </a:lnTo>
                    <a:close/>
                    <a:moveTo>
                      <a:pt x="2800" y="3801"/>
                    </a:moveTo>
                    <a:lnTo>
                      <a:pt x="2853" y="3041"/>
                    </a:lnTo>
                    <a:lnTo>
                      <a:pt x="4673" y="3041"/>
                    </a:lnTo>
                    <a:lnTo>
                      <a:pt x="4686" y="3230"/>
                    </a:lnTo>
                    <a:lnTo>
                      <a:pt x="2800" y="3801"/>
                    </a:lnTo>
                    <a:close/>
                    <a:moveTo>
                      <a:pt x="2761" y="5011"/>
                    </a:moveTo>
                    <a:lnTo>
                      <a:pt x="4768" y="4402"/>
                    </a:lnTo>
                    <a:lnTo>
                      <a:pt x="4819" y="5143"/>
                    </a:lnTo>
                    <a:lnTo>
                      <a:pt x="2666" y="5720"/>
                    </a:lnTo>
                    <a:lnTo>
                      <a:pt x="2724" y="4890"/>
                    </a:lnTo>
                    <a:lnTo>
                      <a:pt x="2761" y="5011"/>
                    </a:lnTo>
                    <a:close/>
                    <a:moveTo>
                      <a:pt x="4956" y="7109"/>
                    </a:moveTo>
                    <a:lnTo>
                      <a:pt x="2570" y="7109"/>
                    </a:lnTo>
                    <a:lnTo>
                      <a:pt x="2589" y="6826"/>
                    </a:lnTo>
                    <a:lnTo>
                      <a:pt x="2617" y="6928"/>
                    </a:lnTo>
                    <a:lnTo>
                      <a:pt x="4902" y="6317"/>
                    </a:lnTo>
                    <a:lnTo>
                      <a:pt x="4956" y="7109"/>
                    </a:lnTo>
                    <a:close/>
                    <a:moveTo>
                      <a:pt x="4964" y="2200"/>
                    </a:moveTo>
                    <a:lnTo>
                      <a:pt x="4964" y="2812"/>
                    </a:lnTo>
                    <a:lnTo>
                      <a:pt x="2563" y="2812"/>
                    </a:lnTo>
                    <a:lnTo>
                      <a:pt x="2563" y="2200"/>
                    </a:lnTo>
                    <a:lnTo>
                      <a:pt x="2754" y="2200"/>
                    </a:lnTo>
                    <a:lnTo>
                      <a:pt x="4773" y="2200"/>
                    </a:lnTo>
                    <a:lnTo>
                      <a:pt x="4964" y="2200"/>
                    </a:lnTo>
                    <a:close/>
                    <a:moveTo>
                      <a:pt x="2589" y="1062"/>
                    </a:moveTo>
                    <a:lnTo>
                      <a:pt x="2462" y="871"/>
                    </a:lnTo>
                    <a:lnTo>
                      <a:pt x="3763" y="0"/>
                    </a:lnTo>
                    <a:lnTo>
                      <a:pt x="5065" y="871"/>
                    </a:lnTo>
                    <a:lnTo>
                      <a:pt x="4937" y="1062"/>
                    </a:lnTo>
                    <a:lnTo>
                      <a:pt x="3763" y="277"/>
                    </a:lnTo>
                    <a:lnTo>
                      <a:pt x="2589" y="1062"/>
                    </a:lnTo>
                    <a:close/>
                    <a:moveTo>
                      <a:pt x="7610" y="227"/>
                    </a:moveTo>
                    <a:lnTo>
                      <a:pt x="5456" y="1471"/>
                    </a:lnTo>
                    <a:lnTo>
                      <a:pt x="7610" y="2714"/>
                    </a:lnTo>
                    <a:lnTo>
                      <a:pt x="7495" y="2914"/>
                    </a:lnTo>
                    <a:lnTo>
                      <a:pt x="5169" y="1570"/>
                    </a:lnTo>
                    <a:lnTo>
                      <a:pt x="5169" y="1371"/>
                    </a:lnTo>
                    <a:lnTo>
                      <a:pt x="7495" y="29"/>
                    </a:lnTo>
                    <a:lnTo>
                      <a:pt x="7610" y="227"/>
                    </a:lnTo>
                    <a:close/>
                    <a:moveTo>
                      <a:pt x="2153" y="1471"/>
                    </a:moveTo>
                    <a:lnTo>
                      <a:pt x="0" y="227"/>
                    </a:lnTo>
                    <a:lnTo>
                      <a:pt x="115" y="29"/>
                    </a:lnTo>
                    <a:lnTo>
                      <a:pt x="2441" y="1371"/>
                    </a:lnTo>
                    <a:lnTo>
                      <a:pt x="2441" y="1570"/>
                    </a:lnTo>
                    <a:lnTo>
                      <a:pt x="115" y="2914"/>
                    </a:lnTo>
                    <a:lnTo>
                      <a:pt x="0" y="2714"/>
                    </a:lnTo>
                    <a:lnTo>
                      <a:pt x="2153" y="147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grpSp>
      </p:grpSp>
      <p:grpSp>
        <p:nvGrpSpPr>
          <p:cNvPr id="19" name="组合 18"/>
          <p:cNvGrpSpPr/>
          <p:nvPr/>
        </p:nvGrpSpPr>
        <p:grpSpPr>
          <a:xfrm>
            <a:off x="4324673" y="4670968"/>
            <a:ext cx="3437215" cy="937610"/>
            <a:chOff x="4293677" y="4376502"/>
            <a:chExt cx="3437215" cy="937610"/>
          </a:xfrm>
        </p:grpSpPr>
        <p:grpSp>
          <p:nvGrpSpPr>
            <p:cNvPr id="20" name="组合 19"/>
            <p:cNvGrpSpPr/>
            <p:nvPr/>
          </p:nvGrpSpPr>
          <p:grpSpPr>
            <a:xfrm>
              <a:off x="6793282" y="4376502"/>
              <a:ext cx="937610" cy="937610"/>
              <a:chOff x="6793282" y="4376502"/>
              <a:chExt cx="937610" cy="937610"/>
            </a:xfrm>
          </p:grpSpPr>
          <p:sp>
            <p:nvSpPr>
              <p:cNvPr id="24" name="Freeform 8"/>
              <p:cNvSpPr/>
              <p:nvPr/>
            </p:nvSpPr>
            <p:spPr bwMode="auto">
              <a:xfrm>
                <a:off x="6793282" y="4376502"/>
                <a:ext cx="937610" cy="937610"/>
              </a:xfrm>
              <a:custGeom>
                <a:avLst/>
                <a:gdLst>
                  <a:gd name="T0" fmla="*/ 2735 w 2739"/>
                  <a:gd name="T1" fmla="*/ 1475 h 2739"/>
                  <a:gd name="T2" fmla="*/ 2711 w 2739"/>
                  <a:gd name="T3" fmla="*/ 1645 h 2739"/>
                  <a:gd name="T4" fmla="*/ 2667 w 2739"/>
                  <a:gd name="T5" fmla="*/ 1809 h 2739"/>
                  <a:gd name="T6" fmla="*/ 2604 w 2739"/>
                  <a:gd name="T7" fmla="*/ 1964 h 2739"/>
                  <a:gd name="T8" fmla="*/ 2524 w 2739"/>
                  <a:gd name="T9" fmla="*/ 2108 h 2739"/>
                  <a:gd name="T10" fmla="*/ 2426 w 2739"/>
                  <a:gd name="T11" fmla="*/ 2241 h 2739"/>
                  <a:gd name="T12" fmla="*/ 2315 w 2739"/>
                  <a:gd name="T13" fmla="*/ 2362 h 2739"/>
                  <a:gd name="T14" fmla="*/ 2188 w 2739"/>
                  <a:gd name="T15" fmla="*/ 2467 h 2739"/>
                  <a:gd name="T16" fmla="*/ 2051 w 2739"/>
                  <a:gd name="T17" fmla="*/ 2558 h 2739"/>
                  <a:gd name="T18" fmla="*/ 1903 w 2739"/>
                  <a:gd name="T19" fmla="*/ 2631 h 2739"/>
                  <a:gd name="T20" fmla="*/ 1745 w 2739"/>
                  <a:gd name="T21" fmla="*/ 2687 h 2739"/>
                  <a:gd name="T22" fmla="*/ 1578 w 2739"/>
                  <a:gd name="T23" fmla="*/ 2723 h 2739"/>
                  <a:gd name="T24" fmla="*/ 1405 w 2739"/>
                  <a:gd name="T25" fmla="*/ 2739 h 2739"/>
                  <a:gd name="T26" fmla="*/ 1264 w 2739"/>
                  <a:gd name="T27" fmla="*/ 2736 h 2739"/>
                  <a:gd name="T28" fmla="*/ 1094 w 2739"/>
                  <a:gd name="T29" fmla="*/ 2712 h 2739"/>
                  <a:gd name="T30" fmla="*/ 930 w 2739"/>
                  <a:gd name="T31" fmla="*/ 2667 h 2739"/>
                  <a:gd name="T32" fmla="*/ 777 w 2739"/>
                  <a:gd name="T33" fmla="*/ 2604 h 2739"/>
                  <a:gd name="T34" fmla="*/ 632 w 2739"/>
                  <a:gd name="T35" fmla="*/ 2523 h 2739"/>
                  <a:gd name="T36" fmla="*/ 499 w 2739"/>
                  <a:gd name="T37" fmla="*/ 2426 h 2739"/>
                  <a:gd name="T38" fmla="*/ 379 w 2739"/>
                  <a:gd name="T39" fmla="*/ 2315 h 2739"/>
                  <a:gd name="T40" fmla="*/ 273 w 2739"/>
                  <a:gd name="T41" fmla="*/ 2189 h 2739"/>
                  <a:gd name="T42" fmla="*/ 182 w 2739"/>
                  <a:gd name="T43" fmla="*/ 2051 h 2739"/>
                  <a:gd name="T44" fmla="*/ 108 w 2739"/>
                  <a:gd name="T45" fmla="*/ 1902 h 2739"/>
                  <a:gd name="T46" fmla="*/ 53 w 2739"/>
                  <a:gd name="T47" fmla="*/ 1744 h 2739"/>
                  <a:gd name="T48" fmla="*/ 16 w 2739"/>
                  <a:gd name="T49" fmla="*/ 1578 h 2739"/>
                  <a:gd name="T50" fmla="*/ 1 w 2739"/>
                  <a:gd name="T51" fmla="*/ 1406 h 2739"/>
                  <a:gd name="T52" fmla="*/ 5 w 2739"/>
                  <a:gd name="T53" fmla="*/ 1265 h 2739"/>
                  <a:gd name="T54" fmla="*/ 29 w 2739"/>
                  <a:gd name="T55" fmla="*/ 1094 h 2739"/>
                  <a:gd name="T56" fmla="*/ 73 w 2739"/>
                  <a:gd name="T57" fmla="*/ 930 h 2739"/>
                  <a:gd name="T58" fmla="*/ 136 w 2739"/>
                  <a:gd name="T59" fmla="*/ 776 h 2739"/>
                  <a:gd name="T60" fmla="*/ 216 w 2739"/>
                  <a:gd name="T61" fmla="*/ 631 h 2739"/>
                  <a:gd name="T62" fmla="*/ 313 w 2739"/>
                  <a:gd name="T63" fmla="*/ 498 h 2739"/>
                  <a:gd name="T64" fmla="*/ 425 w 2739"/>
                  <a:gd name="T65" fmla="*/ 379 h 2739"/>
                  <a:gd name="T66" fmla="*/ 550 w 2739"/>
                  <a:gd name="T67" fmla="*/ 272 h 2739"/>
                  <a:gd name="T68" fmla="*/ 688 w 2739"/>
                  <a:gd name="T69" fmla="*/ 182 h 2739"/>
                  <a:gd name="T70" fmla="*/ 837 w 2739"/>
                  <a:gd name="T71" fmla="*/ 108 h 2739"/>
                  <a:gd name="T72" fmla="*/ 995 w 2739"/>
                  <a:gd name="T73" fmla="*/ 53 h 2739"/>
                  <a:gd name="T74" fmla="*/ 1161 w 2739"/>
                  <a:gd name="T75" fmla="*/ 16 h 2739"/>
                  <a:gd name="T76" fmla="*/ 1335 w 2739"/>
                  <a:gd name="T77" fmla="*/ 0 h 2739"/>
                  <a:gd name="T78" fmla="*/ 1475 w 2739"/>
                  <a:gd name="T79" fmla="*/ 5 h 2739"/>
                  <a:gd name="T80" fmla="*/ 1646 w 2739"/>
                  <a:gd name="T81" fmla="*/ 29 h 2739"/>
                  <a:gd name="T82" fmla="*/ 1809 w 2739"/>
                  <a:gd name="T83" fmla="*/ 72 h 2739"/>
                  <a:gd name="T84" fmla="*/ 1963 w 2739"/>
                  <a:gd name="T85" fmla="*/ 136 h 2739"/>
                  <a:gd name="T86" fmla="*/ 2108 w 2739"/>
                  <a:gd name="T87" fmla="*/ 216 h 2739"/>
                  <a:gd name="T88" fmla="*/ 2241 w 2739"/>
                  <a:gd name="T89" fmla="*/ 313 h 2739"/>
                  <a:gd name="T90" fmla="*/ 2361 w 2739"/>
                  <a:gd name="T91" fmla="*/ 426 h 2739"/>
                  <a:gd name="T92" fmla="*/ 2467 w 2739"/>
                  <a:gd name="T93" fmla="*/ 551 h 2739"/>
                  <a:gd name="T94" fmla="*/ 2558 w 2739"/>
                  <a:gd name="T95" fmla="*/ 688 h 2739"/>
                  <a:gd name="T96" fmla="*/ 2632 w 2739"/>
                  <a:gd name="T97" fmla="*/ 837 h 2739"/>
                  <a:gd name="T98" fmla="*/ 2687 w 2739"/>
                  <a:gd name="T99" fmla="*/ 995 h 2739"/>
                  <a:gd name="T100" fmla="*/ 2723 w 2739"/>
                  <a:gd name="T101" fmla="*/ 1161 h 2739"/>
                  <a:gd name="T102" fmla="*/ 2739 w 2739"/>
                  <a:gd name="T103" fmla="*/ 1335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39" h="2739">
                    <a:moveTo>
                      <a:pt x="2739" y="1370"/>
                    </a:moveTo>
                    <a:lnTo>
                      <a:pt x="2739" y="1370"/>
                    </a:lnTo>
                    <a:lnTo>
                      <a:pt x="2739" y="1406"/>
                    </a:lnTo>
                    <a:lnTo>
                      <a:pt x="2737" y="1441"/>
                    </a:lnTo>
                    <a:lnTo>
                      <a:pt x="2735" y="1475"/>
                    </a:lnTo>
                    <a:lnTo>
                      <a:pt x="2732" y="1510"/>
                    </a:lnTo>
                    <a:lnTo>
                      <a:pt x="2728" y="1544"/>
                    </a:lnTo>
                    <a:lnTo>
                      <a:pt x="2723" y="1578"/>
                    </a:lnTo>
                    <a:lnTo>
                      <a:pt x="2718" y="1612"/>
                    </a:lnTo>
                    <a:lnTo>
                      <a:pt x="2711" y="1645"/>
                    </a:lnTo>
                    <a:lnTo>
                      <a:pt x="2703" y="1680"/>
                    </a:lnTo>
                    <a:lnTo>
                      <a:pt x="2695" y="1712"/>
                    </a:lnTo>
                    <a:lnTo>
                      <a:pt x="2687" y="1744"/>
                    </a:lnTo>
                    <a:lnTo>
                      <a:pt x="2677" y="1777"/>
                    </a:lnTo>
                    <a:lnTo>
                      <a:pt x="2667" y="1809"/>
                    </a:lnTo>
                    <a:lnTo>
                      <a:pt x="2656" y="1841"/>
                    </a:lnTo>
                    <a:lnTo>
                      <a:pt x="2644" y="1872"/>
                    </a:lnTo>
                    <a:lnTo>
                      <a:pt x="2632" y="1902"/>
                    </a:lnTo>
                    <a:lnTo>
                      <a:pt x="2618" y="1933"/>
                    </a:lnTo>
                    <a:lnTo>
                      <a:pt x="2604" y="1964"/>
                    </a:lnTo>
                    <a:lnTo>
                      <a:pt x="2590" y="1993"/>
                    </a:lnTo>
                    <a:lnTo>
                      <a:pt x="2574" y="2023"/>
                    </a:lnTo>
                    <a:lnTo>
                      <a:pt x="2558" y="2051"/>
                    </a:lnTo>
                    <a:lnTo>
                      <a:pt x="2541" y="2080"/>
                    </a:lnTo>
                    <a:lnTo>
                      <a:pt x="2524" y="2108"/>
                    </a:lnTo>
                    <a:lnTo>
                      <a:pt x="2506" y="2135"/>
                    </a:lnTo>
                    <a:lnTo>
                      <a:pt x="2486" y="2163"/>
                    </a:lnTo>
                    <a:lnTo>
                      <a:pt x="2467" y="2189"/>
                    </a:lnTo>
                    <a:lnTo>
                      <a:pt x="2446" y="2215"/>
                    </a:lnTo>
                    <a:lnTo>
                      <a:pt x="2426" y="2241"/>
                    </a:lnTo>
                    <a:lnTo>
                      <a:pt x="2406" y="2266"/>
                    </a:lnTo>
                    <a:lnTo>
                      <a:pt x="2383" y="2291"/>
                    </a:lnTo>
                    <a:lnTo>
                      <a:pt x="2361" y="2315"/>
                    </a:lnTo>
                    <a:lnTo>
                      <a:pt x="2338" y="2338"/>
                    </a:lnTo>
                    <a:lnTo>
                      <a:pt x="2315" y="2362"/>
                    </a:lnTo>
                    <a:lnTo>
                      <a:pt x="2291" y="2383"/>
                    </a:lnTo>
                    <a:lnTo>
                      <a:pt x="2266" y="2405"/>
                    </a:lnTo>
                    <a:lnTo>
                      <a:pt x="2241" y="2426"/>
                    </a:lnTo>
                    <a:lnTo>
                      <a:pt x="2215" y="2447"/>
                    </a:lnTo>
                    <a:lnTo>
                      <a:pt x="2188" y="2467"/>
                    </a:lnTo>
                    <a:lnTo>
                      <a:pt x="2162" y="2487"/>
                    </a:lnTo>
                    <a:lnTo>
                      <a:pt x="2135" y="2505"/>
                    </a:lnTo>
                    <a:lnTo>
                      <a:pt x="2108" y="2523"/>
                    </a:lnTo>
                    <a:lnTo>
                      <a:pt x="2079" y="2541"/>
                    </a:lnTo>
                    <a:lnTo>
                      <a:pt x="2051" y="2558"/>
                    </a:lnTo>
                    <a:lnTo>
                      <a:pt x="2022" y="2574"/>
                    </a:lnTo>
                    <a:lnTo>
                      <a:pt x="1993" y="2589"/>
                    </a:lnTo>
                    <a:lnTo>
                      <a:pt x="1963" y="2604"/>
                    </a:lnTo>
                    <a:lnTo>
                      <a:pt x="1934" y="2619"/>
                    </a:lnTo>
                    <a:lnTo>
                      <a:pt x="1903" y="2631"/>
                    </a:lnTo>
                    <a:lnTo>
                      <a:pt x="1871" y="2645"/>
                    </a:lnTo>
                    <a:lnTo>
                      <a:pt x="1841" y="2656"/>
                    </a:lnTo>
                    <a:lnTo>
                      <a:pt x="1809" y="2667"/>
                    </a:lnTo>
                    <a:lnTo>
                      <a:pt x="1777" y="2678"/>
                    </a:lnTo>
                    <a:lnTo>
                      <a:pt x="1745" y="2687"/>
                    </a:lnTo>
                    <a:lnTo>
                      <a:pt x="1712" y="2696"/>
                    </a:lnTo>
                    <a:lnTo>
                      <a:pt x="1679" y="2704"/>
                    </a:lnTo>
                    <a:lnTo>
                      <a:pt x="1646" y="2712"/>
                    </a:lnTo>
                    <a:lnTo>
                      <a:pt x="1612" y="2717"/>
                    </a:lnTo>
                    <a:lnTo>
                      <a:pt x="1578" y="2723"/>
                    </a:lnTo>
                    <a:lnTo>
                      <a:pt x="1544" y="2728"/>
                    </a:lnTo>
                    <a:lnTo>
                      <a:pt x="1510" y="2732"/>
                    </a:lnTo>
                    <a:lnTo>
                      <a:pt x="1475" y="2736"/>
                    </a:lnTo>
                    <a:lnTo>
                      <a:pt x="1440" y="2738"/>
                    </a:lnTo>
                    <a:lnTo>
                      <a:pt x="1405" y="2739"/>
                    </a:lnTo>
                    <a:lnTo>
                      <a:pt x="1370" y="2739"/>
                    </a:lnTo>
                    <a:lnTo>
                      <a:pt x="1370" y="2739"/>
                    </a:lnTo>
                    <a:lnTo>
                      <a:pt x="1335" y="2739"/>
                    </a:lnTo>
                    <a:lnTo>
                      <a:pt x="1299" y="2738"/>
                    </a:lnTo>
                    <a:lnTo>
                      <a:pt x="1264" y="2736"/>
                    </a:lnTo>
                    <a:lnTo>
                      <a:pt x="1230" y="2732"/>
                    </a:lnTo>
                    <a:lnTo>
                      <a:pt x="1195" y="2728"/>
                    </a:lnTo>
                    <a:lnTo>
                      <a:pt x="1161" y="2723"/>
                    </a:lnTo>
                    <a:lnTo>
                      <a:pt x="1128" y="2717"/>
                    </a:lnTo>
                    <a:lnTo>
                      <a:pt x="1094" y="2712"/>
                    </a:lnTo>
                    <a:lnTo>
                      <a:pt x="1061" y="2704"/>
                    </a:lnTo>
                    <a:lnTo>
                      <a:pt x="1028" y="2696"/>
                    </a:lnTo>
                    <a:lnTo>
                      <a:pt x="995" y="2687"/>
                    </a:lnTo>
                    <a:lnTo>
                      <a:pt x="963" y="2678"/>
                    </a:lnTo>
                    <a:lnTo>
                      <a:pt x="930" y="2667"/>
                    </a:lnTo>
                    <a:lnTo>
                      <a:pt x="899" y="2656"/>
                    </a:lnTo>
                    <a:lnTo>
                      <a:pt x="868" y="2645"/>
                    </a:lnTo>
                    <a:lnTo>
                      <a:pt x="837" y="2631"/>
                    </a:lnTo>
                    <a:lnTo>
                      <a:pt x="806" y="2619"/>
                    </a:lnTo>
                    <a:lnTo>
                      <a:pt x="777" y="2604"/>
                    </a:lnTo>
                    <a:lnTo>
                      <a:pt x="746" y="2589"/>
                    </a:lnTo>
                    <a:lnTo>
                      <a:pt x="717" y="2574"/>
                    </a:lnTo>
                    <a:lnTo>
                      <a:pt x="688" y="2558"/>
                    </a:lnTo>
                    <a:lnTo>
                      <a:pt x="660" y="2541"/>
                    </a:lnTo>
                    <a:lnTo>
                      <a:pt x="632" y="2523"/>
                    </a:lnTo>
                    <a:lnTo>
                      <a:pt x="604" y="2505"/>
                    </a:lnTo>
                    <a:lnTo>
                      <a:pt x="578" y="2487"/>
                    </a:lnTo>
                    <a:lnTo>
                      <a:pt x="550" y="2467"/>
                    </a:lnTo>
                    <a:lnTo>
                      <a:pt x="524" y="2447"/>
                    </a:lnTo>
                    <a:lnTo>
                      <a:pt x="499" y="2426"/>
                    </a:lnTo>
                    <a:lnTo>
                      <a:pt x="474" y="2405"/>
                    </a:lnTo>
                    <a:lnTo>
                      <a:pt x="449" y="2383"/>
                    </a:lnTo>
                    <a:lnTo>
                      <a:pt x="425" y="2362"/>
                    </a:lnTo>
                    <a:lnTo>
                      <a:pt x="401" y="2338"/>
                    </a:lnTo>
                    <a:lnTo>
                      <a:pt x="379" y="2315"/>
                    </a:lnTo>
                    <a:lnTo>
                      <a:pt x="356" y="2291"/>
                    </a:lnTo>
                    <a:lnTo>
                      <a:pt x="334" y="2266"/>
                    </a:lnTo>
                    <a:lnTo>
                      <a:pt x="313" y="2241"/>
                    </a:lnTo>
                    <a:lnTo>
                      <a:pt x="292" y="2215"/>
                    </a:lnTo>
                    <a:lnTo>
                      <a:pt x="273" y="2189"/>
                    </a:lnTo>
                    <a:lnTo>
                      <a:pt x="254" y="2163"/>
                    </a:lnTo>
                    <a:lnTo>
                      <a:pt x="234" y="2135"/>
                    </a:lnTo>
                    <a:lnTo>
                      <a:pt x="216" y="2108"/>
                    </a:lnTo>
                    <a:lnTo>
                      <a:pt x="199" y="2080"/>
                    </a:lnTo>
                    <a:lnTo>
                      <a:pt x="182" y="2051"/>
                    </a:lnTo>
                    <a:lnTo>
                      <a:pt x="166" y="2023"/>
                    </a:lnTo>
                    <a:lnTo>
                      <a:pt x="150" y="1993"/>
                    </a:lnTo>
                    <a:lnTo>
                      <a:pt x="136" y="1964"/>
                    </a:lnTo>
                    <a:lnTo>
                      <a:pt x="122" y="1933"/>
                    </a:lnTo>
                    <a:lnTo>
                      <a:pt x="108" y="1902"/>
                    </a:lnTo>
                    <a:lnTo>
                      <a:pt x="96" y="1872"/>
                    </a:lnTo>
                    <a:lnTo>
                      <a:pt x="83" y="1841"/>
                    </a:lnTo>
                    <a:lnTo>
                      <a:pt x="73" y="1809"/>
                    </a:lnTo>
                    <a:lnTo>
                      <a:pt x="62" y="1777"/>
                    </a:lnTo>
                    <a:lnTo>
                      <a:pt x="53" y="1744"/>
                    </a:lnTo>
                    <a:lnTo>
                      <a:pt x="43" y="1712"/>
                    </a:lnTo>
                    <a:lnTo>
                      <a:pt x="35" y="1680"/>
                    </a:lnTo>
                    <a:lnTo>
                      <a:pt x="29" y="1645"/>
                    </a:lnTo>
                    <a:lnTo>
                      <a:pt x="22" y="1612"/>
                    </a:lnTo>
                    <a:lnTo>
                      <a:pt x="16" y="1578"/>
                    </a:lnTo>
                    <a:lnTo>
                      <a:pt x="12" y="1544"/>
                    </a:lnTo>
                    <a:lnTo>
                      <a:pt x="8" y="1510"/>
                    </a:lnTo>
                    <a:lnTo>
                      <a:pt x="5" y="1475"/>
                    </a:lnTo>
                    <a:lnTo>
                      <a:pt x="3" y="1441"/>
                    </a:lnTo>
                    <a:lnTo>
                      <a:pt x="1" y="1406"/>
                    </a:lnTo>
                    <a:lnTo>
                      <a:pt x="0" y="1370"/>
                    </a:lnTo>
                    <a:lnTo>
                      <a:pt x="0" y="1370"/>
                    </a:lnTo>
                    <a:lnTo>
                      <a:pt x="1" y="1335"/>
                    </a:lnTo>
                    <a:lnTo>
                      <a:pt x="3" y="1300"/>
                    </a:lnTo>
                    <a:lnTo>
                      <a:pt x="5" y="1265"/>
                    </a:lnTo>
                    <a:lnTo>
                      <a:pt x="8" y="1229"/>
                    </a:lnTo>
                    <a:lnTo>
                      <a:pt x="12" y="1195"/>
                    </a:lnTo>
                    <a:lnTo>
                      <a:pt x="16" y="1161"/>
                    </a:lnTo>
                    <a:lnTo>
                      <a:pt x="22" y="1127"/>
                    </a:lnTo>
                    <a:lnTo>
                      <a:pt x="29" y="1094"/>
                    </a:lnTo>
                    <a:lnTo>
                      <a:pt x="35" y="1061"/>
                    </a:lnTo>
                    <a:lnTo>
                      <a:pt x="43" y="1028"/>
                    </a:lnTo>
                    <a:lnTo>
                      <a:pt x="53" y="995"/>
                    </a:lnTo>
                    <a:lnTo>
                      <a:pt x="62" y="962"/>
                    </a:lnTo>
                    <a:lnTo>
                      <a:pt x="73" y="930"/>
                    </a:lnTo>
                    <a:lnTo>
                      <a:pt x="83" y="899"/>
                    </a:lnTo>
                    <a:lnTo>
                      <a:pt x="96" y="868"/>
                    </a:lnTo>
                    <a:lnTo>
                      <a:pt x="108" y="837"/>
                    </a:lnTo>
                    <a:lnTo>
                      <a:pt x="122" y="806"/>
                    </a:lnTo>
                    <a:lnTo>
                      <a:pt x="136" y="776"/>
                    </a:lnTo>
                    <a:lnTo>
                      <a:pt x="150" y="746"/>
                    </a:lnTo>
                    <a:lnTo>
                      <a:pt x="166" y="717"/>
                    </a:lnTo>
                    <a:lnTo>
                      <a:pt x="182" y="688"/>
                    </a:lnTo>
                    <a:lnTo>
                      <a:pt x="199" y="660"/>
                    </a:lnTo>
                    <a:lnTo>
                      <a:pt x="216" y="631"/>
                    </a:lnTo>
                    <a:lnTo>
                      <a:pt x="234" y="604"/>
                    </a:lnTo>
                    <a:lnTo>
                      <a:pt x="254" y="577"/>
                    </a:lnTo>
                    <a:lnTo>
                      <a:pt x="273" y="551"/>
                    </a:lnTo>
                    <a:lnTo>
                      <a:pt x="292" y="525"/>
                    </a:lnTo>
                    <a:lnTo>
                      <a:pt x="313" y="498"/>
                    </a:lnTo>
                    <a:lnTo>
                      <a:pt x="334" y="473"/>
                    </a:lnTo>
                    <a:lnTo>
                      <a:pt x="356" y="450"/>
                    </a:lnTo>
                    <a:lnTo>
                      <a:pt x="379" y="426"/>
                    </a:lnTo>
                    <a:lnTo>
                      <a:pt x="401" y="402"/>
                    </a:lnTo>
                    <a:lnTo>
                      <a:pt x="425" y="379"/>
                    </a:lnTo>
                    <a:lnTo>
                      <a:pt x="449" y="356"/>
                    </a:lnTo>
                    <a:lnTo>
                      <a:pt x="474" y="335"/>
                    </a:lnTo>
                    <a:lnTo>
                      <a:pt x="499" y="313"/>
                    </a:lnTo>
                    <a:lnTo>
                      <a:pt x="524" y="293"/>
                    </a:lnTo>
                    <a:lnTo>
                      <a:pt x="550" y="272"/>
                    </a:lnTo>
                    <a:lnTo>
                      <a:pt x="578" y="253"/>
                    </a:lnTo>
                    <a:lnTo>
                      <a:pt x="604" y="235"/>
                    </a:lnTo>
                    <a:lnTo>
                      <a:pt x="632" y="216"/>
                    </a:lnTo>
                    <a:lnTo>
                      <a:pt x="660" y="198"/>
                    </a:lnTo>
                    <a:lnTo>
                      <a:pt x="688" y="182"/>
                    </a:lnTo>
                    <a:lnTo>
                      <a:pt x="717" y="165"/>
                    </a:lnTo>
                    <a:lnTo>
                      <a:pt x="746" y="151"/>
                    </a:lnTo>
                    <a:lnTo>
                      <a:pt x="777" y="136"/>
                    </a:lnTo>
                    <a:lnTo>
                      <a:pt x="806" y="121"/>
                    </a:lnTo>
                    <a:lnTo>
                      <a:pt x="837" y="108"/>
                    </a:lnTo>
                    <a:lnTo>
                      <a:pt x="868" y="96"/>
                    </a:lnTo>
                    <a:lnTo>
                      <a:pt x="899" y="83"/>
                    </a:lnTo>
                    <a:lnTo>
                      <a:pt x="930" y="72"/>
                    </a:lnTo>
                    <a:lnTo>
                      <a:pt x="963" y="62"/>
                    </a:lnTo>
                    <a:lnTo>
                      <a:pt x="995" y="53"/>
                    </a:lnTo>
                    <a:lnTo>
                      <a:pt x="1028" y="44"/>
                    </a:lnTo>
                    <a:lnTo>
                      <a:pt x="1061" y="36"/>
                    </a:lnTo>
                    <a:lnTo>
                      <a:pt x="1094" y="29"/>
                    </a:lnTo>
                    <a:lnTo>
                      <a:pt x="1128" y="22"/>
                    </a:lnTo>
                    <a:lnTo>
                      <a:pt x="1161" y="16"/>
                    </a:lnTo>
                    <a:lnTo>
                      <a:pt x="1195" y="12"/>
                    </a:lnTo>
                    <a:lnTo>
                      <a:pt x="1230" y="7"/>
                    </a:lnTo>
                    <a:lnTo>
                      <a:pt x="1264" y="5"/>
                    </a:lnTo>
                    <a:lnTo>
                      <a:pt x="1299" y="3"/>
                    </a:lnTo>
                    <a:lnTo>
                      <a:pt x="1335" y="0"/>
                    </a:lnTo>
                    <a:lnTo>
                      <a:pt x="1370" y="0"/>
                    </a:lnTo>
                    <a:lnTo>
                      <a:pt x="1370" y="0"/>
                    </a:lnTo>
                    <a:lnTo>
                      <a:pt x="1405" y="0"/>
                    </a:lnTo>
                    <a:lnTo>
                      <a:pt x="1440" y="3"/>
                    </a:lnTo>
                    <a:lnTo>
                      <a:pt x="1475" y="5"/>
                    </a:lnTo>
                    <a:lnTo>
                      <a:pt x="1510" y="7"/>
                    </a:lnTo>
                    <a:lnTo>
                      <a:pt x="1544" y="12"/>
                    </a:lnTo>
                    <a:lnTo>
                      <a:pt x="1578" y="16"/>
                    </a:lnTo>
                    <a:lnTo>
                      <a:pt x="1612" y="22"/>
                    </a:lnTo>
                    <a:lnTo>
                      <a:pt x="1646" y="29"/>
                    </a:lnTo>
                    <a:lnTo>
                      <a:pt x="1679" y="36"/>
                    </a:lnTo>
                    <a:lnTo>
                      <a:pt x="1712" y="44"/>
                    </a:lnTo>
                    <a:lnTo>
                      <a:pt x="1745" y="53"/>
                    </a:lnTo>
                    <a:lnTo>
                      <a:pt x="1777" y="62"/>
                    </a:lnTo>
                    <a:lnTo>
                      <a:pt x="1809" y="72"/>
                    </a:lnTo>
                    <a:lnTo>
                      <a:pt x="1841" y="83"/>
                    </a:lnTo>
                    <a:lnTo>
                      <a:pt x="1871" y="96"/>
                    </a:lnTo>
                    <a:lnTo>
                      <a:pt x="1903" y="108"/>
                    </a:lnTo>
                    <a:lnTo>
                      <a:pt x="1934" y="121"/>
                    </a:lnTo>
                    <a:lnTo>
                      <a:pt x="1963" y="136"/>
                    </a:lnTo>
                    <a:lnTo>
                      <a:pt x="1993" y="151"/>
                    </a:lnTo>
                    <a:lnTo>
                      <a:pt x="2022" y="165"/>
                    </a:lnTo>
                    <a:lnTo>
                      <a:pt x="2051" y="182"/>
                    </a:lnTo>
                    <a:lnTo>
                      <a:pt x="2079" y="198"/>
                    </a:lnTo>
                    <a:lnTo>
                      <a:pt x="2108" y="216"/>
                    </a:lnTo>
                    <a:lnTo>
                      <a:pt x="2135" y="235"/>
                    </a:lnTo>
                    <a:lnTo>
                      <a:pt x="2162" y="253"/>
                    </a:lnTo>
                    <a:lnTo>
                      <a:pt x="2188" y="272"/>
                    </a:lnTo>
                    <a:lnTo>
                      <a:pt x="2215" y="293"/>
                    </a:lnTo>
                    <a:lnTo>
                      <a:pt x="2241" y="313"/>
                    </a:lnTo>
                    <a:lnTo>
                      <a:pt x="2266" y="335"/>
                    </a:lnTo>
                    <a:lnTo>
                      <a:pt x="2291" y="356"/>
                    </a:lnTo>
                    <a:lnTo>
                      <a:pt x="2315" y="379"/>
                    </a:lnTo>
                    <a:lnTo>
                      <a:pt x="2338" y="402"/>
                    </a:lnTo>
                    <a:lnTo>
                      <a:pt x="2361" y="426"/>
                    </a:lnTo>
                    <a:lnTo>
                      <a:pt x="2383" y="450"/>
                    </a:lnTo>
                    <a:lnTo>
                      <a:pt x="2406" y="473"/>
                    </a:lnTo>
                    <a:lnTo>
                      <a:pt x="2426" y="498"/>
                    </a:lnTo>
                    <a:lnTo>
                      <a:pt x="2446" y="525"/>
                    </a:lnTo>
                    <a:lnTo>
                      <a:pt x="2467" y="551"/>
                    </a:lnTo>
                    <a:lnTo>
                      <a:pt x="2486" y="577"/>
                    </a:lnTo>
                    <a:lnTo>
                      <a:pt x="2506" y="604"/>
                    </a:lnTo>
                    <a:lnTo>
                      <a:pt x="2524" y="631"/>
                    </a:lnTo>
                    <a:lnTo>
                      <a:pt x="2541" y="660"/>
                    </a:lnTo>
                    <a:lnTo>
                      <a:pt x="2558" y="688"/>
                    </a:lnTo>
                    <a:lnTo>
                      <a:pt x="2574" y="717"/>
                    </a:lnTo>
                    <a:lnTo>
                      <a:pt x="2590" y="746"/>
                    </a:lnTo>
                    <a:lnTo>
                      <a:pt x="2604" y="776"/>
                    </a:lnTo>
                    <a:lnTo>
                      <a:pt x="2618" y="806"/>
                    </a:lnTo>
                    <a:lnTo>
                      <a:pt x="2632" y="837"/>
                    </a:lnTo>
                    <a:lnTo>
                      <a:pt x="2644" y="868"/>
                    </a:lnTo>
                    <a:lnTo>
                      <a:pt x="2656" y="899"/>
                    </a:lnTo>
                    <a:lnTo>
                      <a:pt x="2667" y="930"/>
                    </a:lnTo>
                    <a:lnTo>
                      <a:pt x="2677" y="962"/>
                    </a:lnTo>
                    <a:lnTo>
                      <a:pt x="2687" y="995"/>
                    </a:lnTo>
                    <a:lnTo>
                      <a:pt x="2695" y="1028"/>
                    </a:lnTo>
                    <a:lnTo>
                      <a:pt x="2703" y="1061"/>
                    </a:lnTo>
                    <a:lnTo>
                      <a:pt x="2711" y="1094"/>
                    </a:lnTo>
                    <a:lnTo>
                      <a:pt x="2718" y="1127"/>
                    </a:lnTo>
                    <a:lnTo>
                      <a:pt x="2723" y="1161"/>
                    </a:lnTo>
                    <a:lnTo>
                      <a:pt x="2728" y="1195"/>
                    </a:lnTo>
                    <a:lnTo>
                      <a:pt x="2732" y="1229"/>
                    </a:lnTo>
                    <a:lnTo>
                      <a:pt x="2735" y="1265"/>
                    </a:lnTo>
                    <a:lnTo>
                      <a:pt x="2737" y="1300"/>
                    </a:lnTo>
                    <a:lnTo>
                      <a:pt x="2739" y="1335"/>
                    </a:lnTo>
                    <a:lnTo>
                      <a:pt x="2739" y="1370"/>
                    </a:lnTo>
                    <a:lnTo>
                      <a:pt x="2739" y="1370"/>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25" name="Freeform 439"/>
              <p:cNvSpPr>
                <a:spLocks noEditPoints="1"/>
              </p:cNvSpPr>
              <p:nvPr/>
            </p:nvSpPr>
            <p:spPr bwMode="auto">
              <a:xfrm>
                <a:off x="7047597" y="4617962"/>
                <a:ext cx="428980" cy="454690"/>
              </a:xfrm>
              <a:custGeom>
                <a:avLst/>
                <a:gdLst>
                  <a:gd name="T0" fmla="*/ 6820 w 7008"/>
                  <a:gd name="T1" fmla="*/ 3353 h 7429"/>
                  <a:gd name="T2" fmla="*/ 6185 w 7008"/>
                  <a:gd name="T3" fmla="*/ 2475 h 7429"/>
                  <a:gd name="T4" fmla="*/ 6437 w 7008"/>
                  <a:gd name="T5" fmla="*/ 3117 h 7429"/>
                  <a:gd name="T6" fmla="*/ 6763 w 7008"/>
                  <a:gd name="T7" fmla="*/ 4037 h 7429"/>
                  <a:gd name="T8" fmla="*/ 6659 w 7008"/>
                  <a:gd name="T9" fmla="*/ 5076 h 7429"/>
                  <a:gd name="T10" fmla="*/ 6026 w 7008"/>
                  <a:gd name="T11" fmla="*/ 6013 h 7429"/>
                  <a:gd name="T12" fmla="*/ 5231 w 7008"/>
                  <a:gd name="T13" fmla="*/ 6454 h 7429"/>
                  <a:gd name="T14" fmla="*/ 2869 w 7008"/>
                  <a:gd name="T15" fmla="*/ 6547 h 7429"/>
                  <a:gd name="T16" fmla="*/ 2265 w 7008"/>
                  <a:gd name="T17" fmla="*/ 6450 h 7429"/>
                  <a:gd name="T18" fmla="*/ 1484 w 7008"/>
                  <a:gd name="T19" fmla="*/ 6016 h 7429"/>
                  <a:gd name="T20" fmla="*/ 941 w 7008"/>
                  <a:gd name="T21" fmla="*/ 5303 h 7429"/>
                  <a:gd name="T22" fmla="*/ 982 w 7008"/>
                  <a:gd name="T23" fmla="*/ 3266 h 7429"/>
                  <a:gd name="T24" fmla="*/ 1558 w 7008"/>
                  <a:gd name="T25" fmla="*/ 2577 h 7429"/>
                  <a:gd name="T26" fmla="*/ 3228 w 7008"/>
                  <a:gd name="T27" fmla="*/ 3085 h 7429"/>
                  <a:gd name="T28" fmla="*/ 3365 w 7008"/>
                  <a:gd name="T29" fmla="*/ 2404 h 7429"/>
                  <a:gd name="T30" fmla="*/ 3055 w 7008"/>
                  <a:gd name="T31" fmla="*/ 1684 h 7429"/>
                  <a:gd name="T32" fmla="*/ 2532 w 7008"/>
                  <a:gd name="T33" fmla="*/ 1332 h 7429"/>
                  <a:gd name="T34" fmla="*/ 1952 w 7008"/>
                  <a:gd name="T35" fmla="*/ 1460 h 7429"/>
                  <a:gd name="T36" fmla="*/ 1282 w 7008"/>
                  <a:gd name="T37" fmla="*/ 1263 h 7429"/>
                  <a:gd name="T38" fmla="*/ 760 w 7008"/>
                  <a:gd name="T39" fmla="*/ 3195 h 7429"/>
                  <a:gd name="T40" fmla="*/ 822 w 7008"/>
                  <a:gd name="T41" fmla="*/ 5571 h 7429"/>
                  <a:gd name="T42" fmla="*/ 1430 w 7008"/>
                  <a:gd name="T43" fmla="*/ 6268 h 7429"/>
                  <a:gd name="T44" fmla="*/ 3331 w 7008"/>
                  <a:gd name="T45" fmla="*/ 7429 h 7429"/>
                  <a:gd name="T46" fmla="*/ 6050 w 7008"/>
                  <a:gd name="T47" fmla="*/ 6288 h 7429"/>
                  <a:gd name="T48" fmla="*/ 6689 w 7008"/>
                  <a:gd name="T49" fmla="*/ 5561 h 7429"/>
                  <a:gd name="T50" fmla="*/ 6987 w 7008"/>
                  <a:gd name="T51" fmla="*/ 4681 h 7429"/>
                  <a:gd name="T52" fmla="*/ 2453 w 7008"/>
                  <a:gd name="T53" fmla="*/ 1548 h 7429"/>
                  <a:gd name="T54" fmla="*/ 3008 w 7008"/>
                  <a:gd name="T55" fmla="*/ 2009 h 7429"/>
                  <a:gd name="T56" fmla="*/ 3131 w 7008"/>
                  <a:gd name="T57" fmla="*/ 2644 h 7429"/>
                  <a:gd name="T58" fmla="*/ 1378 w 7008"/>
                  <a:gd name="T59" fmla="*/ 1498 h 7429"/>
                  <a:gd name="T60" fmla="*/ 1991 w 7008"/>
                  <a:gd name="T61" fmla="*/ 1783 h 7429"/>
                  <a:gd name="T62" fmla="*/ 1448 w 7008"/>
                  <a:gd name="T63" fmla="*/ 2371 h 7429"/>
                  <a:gd name="T64" fmla="*/ 3101 w 7008"/>
                  <a:gd name="T65" fmla="*/ 6777 h 7429"/>
                  <a:gd name="T66" fmla="*/ 5372 w 7008"/>
                  <a:gd name="T67" fmla="*/ 6650 h 7429"/>
                  <a:gd name="T68" fmla="*/ 1693 w 7008"/>
                  <a:gd name="T69" fmla="*/ 3683 h 7429"/>
                  <a:gd name="T70" fmla="*/ 1924 w 7008"/>
                  <a:gd name="T71" fmla="*/ 3939 h 7429"/>
                  <a:gd name="T72" fmla="*/ 1670 w 7008"/>
                  <a:gd name="T73" fmla="*/ 3951 h 7429"/>
                  <a:gd name="T74" fmla="*/ 1365 w 7008"/>
                  <a:gd name="T75" fmla="*/ 3906 h 7429"/>
                  <a:gd name="T76" fmla="*/ 1043 w 7008"/>
                  <a:gd name="T77" fmla="*/ 4004 h 7429"/>
                  <a:gd name="T78" fmla="*/ 1237 w 7008"/>
                  <a:gd name="T79" fmla="*/ 3717 h 7429"/>
                  <a:gd name="T80" fmla="*/ 2814 w 7008"/>
                  <a:gd name="T81" fmla="*/ 594 h 7429"/>
                  <a:gd name="T82" fmla="*/ 5934 w 7008"/>
                  <a:gd name="T83" fmla="*/ 1601 h 7429"/>
                  <a:gd name="T84" fmla="*/ 5536 w 7008"/>
                  <a:gd name="T85" fmla="*/ 1008 h 7429"/>
                  <a:gd name="T86" fmla="*/ 4865 w 7008"/>
                  <a:gd name="T87" fmla="*/ 857 h 7429"/>
                  <a:gd name="T88" fmla="*/ 4252 w 7008"/>
                  <a:gd name="T89" fmla="*/ 1226 h 7429"/>
                  <a:gd name="T90" fmla="*/ 4065 w 7008"/>
                  <a:gd name="T91" fmla="*/ 1841 h 7429"/>
                  <a:gd name="T92" fmla="*/ 4240 w 7008"/>
                  <a:gd name="T93" fmla="*/ 2339 h 7429"/>
                  <a:gd name="T94" fmla="*/ 4868 w 7008"/>
                  <a:gd name="T95" fmla="*/ 2738 h 7429"/>
                  <a:gd name="T96" fmla="*/ 5707 w 7008"/>
                  <a:gd name="T97" fmla="*/ 2793 h 7429"/>
                  <a:gd name="T98" fmla="*/ 5599 w 7008"/>
                  <a:gd name="T99" fmla="*/ 2526 h 7429"/>
                  <a:gd name="T100" fmla="*/ 5903 w 7008"/>
                  <a:gd name="T101" fmla="*/ 2096 h 7429"/>
                  <a:gd name="T102" fmla="*/ 4864 w 7008"/>
                  <a:gd name="T103" fmla="*/ 2492 h 7429"/>
                  <a:gd name="T104" fmla="*/ 4416 w 7008"/>
                  <a:gd name="T105" fmla="*/ 2190 h 7429"/>
                  <a:gd name="T106" fmla="*/ 4302 w 7008"/>
                  <a:gd name="T107" fmla="*/ 1682 h 7429"/>
                  <a:gd name="T108" fmla="*/ 4581 w 7008"/>
                  <a:gd name="T109" fmla="*/ 1218 h 7429"/>
                  <a:gd name="T110" fmla="*/ 5081 w 7008"/>
                  <a:gd name="T111" fmla="*/ 1080 h 7429"/>
                  <a:gd name="T112" fmla="*/ 5560 w 7008"/>
                  <a:gd name="T113" fmla="*/ 1336 h 7429"/>
                  <a:gd name="T114" fmla="*/ 5723 w 7008"/>
                  <a:gd name="T115" fmla="*/ 1827 h 7429"/>
                  <a:gd name="T116" fmla="*/ 5489 w 7008"/>
                  <a:gd name="T117" fmla="*/ 2320 h 7429"/>
                  <a:gd name="T118" fmla="*/ 5009 w 7008"/>
                  <a:gd name="T119" fmla="*/ 2505 h 7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08" h="7429">
                    <a:moveTo>
                      <a:pt x="7008" y="4289"/>
                    </a:moveTo>
                    <a:lnTo>
                      <a:pt x="7008" y="4289"/>
                    </a:lnTo>
                    <a:lnTo>
                      <a:pt x="7007" y="4218"/>
                    </a:lnTo>
                    <a:lnTo>
                      <a:pt x="7004" y="4149"/>
                    </a:lnTo>
                    <a:lnTo>
                      <a:pt x="6998" y="4079"/>
                    </a:lnTo>
                    <a:lnTo>
                      <a:pt x="6992" y="4011"/>
                    </a:lnTo>
                    <a:lnTo>
                      <a:pt x="6984" y="3942"/>
                    </a:lnTo>
                    <a:lnTo>
                      <a:pt x="6972" y="3875"/>
                    </a:lnTo>
                    <a:lnTo>
                      <a:pt x="6960" y="3807"/>
                    </a:lnTo>
                    <a:lnTo>
                      <a:pt x="6946" y="3740"/>
                    </a:lnTo>
                    <a:lnTo>
                      <a:pt x="6929" y="3674"/>
                    </a:lnTo>
                    <a:lnTo>
                      <a:pt x="6911" y="3608"/>
                    </a:lnTo>
                    <a:lnTo>
                      <a:pt x="6891" y="3544"/>
                    </a:lnTo>
                    <a:lnTo>
                      <a:pt x="6870" y="3479"/>
                    </a:lnTo>
                    <a:lnTo>
                      <a:pt x="6845" y="3415"/>
                    </a:lnTo>
                    <a:lnTo>
                      <a:pt x="6820" y="3353"/>
                    </a:lnTo>
                    <a:lnTo>
                      <a:pt x="6793" y="3291"/>
                    </a:lnTo>
                    <a:lnTo>
                      <a:pt x="6764" y="3230"/>
                    </a:lnTo>
                    <a:lnTo>
                      <a:pt x="6734" y="3168"/>
                    </a:lnTo>
                    <a:lnTo>
                      <a:pt x="6701" y="3109"/>
                    </a:lnTo>
                    <a:lnTo>
                      <a:pt x="6667" y="3050"/>
                    </a:lnTo>
                    <a:lnTo>
                      <a:pt x="6631" y="2993"/>
                    </a:lnTo>
                    <a:lnTo>
                      <a:pt x="6595" y="2936"/>
                    </a:lnTo>
                    <a:lnTo>
                      <a:pt x="6555" y="2881"/>
                    </a:lnTo>
                    <a:lnTo>
                      <a:pt x="6514" y="2826"/>
                    </a:lnTo>
                    <a:lnTo>
                      <a:pt x="6472" y="2772"/>
                    </a:lnTo>
                    <a:lnTo>
                      <a:pt x="6429" y="2719"/>
                    </a:lnTo>
                    <a:lnTo>
                      <a:pt x="6384" y="2669"/>
                    </a:lnTo>
                    <a:lnTo>
                      <a:pt x="6336" y="2618"/>
                    </a:lnTo>
                    <a:lnTo>
                      <a:pt x="6288" y="2570"/>
                    </a:lnTo>
                    <a:lnTo>
                      <a:pt x="6237" y="2521"/>
                    </a:lnTo>
                    <a:lnTo>
                      <a:pt x="6185" y="2475"/>
                    </a:lnTo>
                    <a:lnTo>
                      <a:pt x="6133" y="2429"/>
                    </a:lnTo>
                    <a:lnTo>
                      <a:pt x="6078" y="2386"/>
                    </a:lnTo>
                    <a:lnTo>
                      <a:pt x="5937" y="2566"/>
                    </a:lnTo>
                    <a:lnTo>
                      <a:pt x="5937" y="2566"/>
                    </a:lnTo>
                    <a:lnTo>
                      <a:pt x="5986" y="2606"/>
                    </a:lnTo>
                    <a:lnTo>
                      <a:pt x="6035" y="2648"/>
                    </a:lnTo>
                    <a:lnTo>
                      <a:pt x="6081" y="2690"/>
                    </a:lnTo>
                    <a:lnTo>
                      <a:pt x="6126" y="2733"/>
                    </a:lnTo>
                    <a:lnTo>
                      <a:pt x="6171" y="2777"/>
                    </a:lnTo>
                    <a:lnTo>
                      <a:pt x="6213" y="2823"/>
                    </a:lnTo>
                    <a:lnTo>
                      <a:pt x="6254" y="2869"/>
                    </a:lnTo>
                    <a:lnTo>
                      <a:pt x="6294" y="2916"/>
                    </a:lnTo>
                    <a:lnTo>
                      <a:pt x="6332" y="2965"/>
                    </a:lnTo>
                    <a:lnTo>
                      <a:pt x="6369" y="3014"/>
                    </a:lnTo>
                    <a:lnTo>
                      <a:pt x="6404" y="3065"/>
                    </a:lnTo>
                    <a:lnTo>
                      <a:pt x="6437" y="3117"/>
                    </a:lnTo>
                    <a:lnTo>
                      <a:pt x="6470" y="3168"/>
                    </a:lnTo>
                    <a:lnTo>
                      <a:pt x="6501" y="3221"/>
                    </a:lnTo>
                    <a:lnTo>
                      <a:pt x="6530" y="3276"/>
                    </a:lnTo>
                    <a:lnTo>
                      <a:pt x="6558" y="3330"/>
                    </a:lnTo>
                    <a:lnTo>
                      <a:pt x="6584" y="3386"/>
                    </a:lnTo>
                    <a:lnTo>
                      <a:pt x="6608" y="3441"/>
                    </a:lnTo>
                    <a:lnTo>
                      <a:pt x="6631" y="3498"/>
                    </a:lnTo>
                    <a:lnTo>
                      <a:pt x="6652" y="3556"/>
                    </a:lnTo>
                    <a:lnTo>
                      <a:pt x="6673" y="3614"/>
                    </a:lnTo>
                    <a:lnTo>
                      <a:pt x="6690" y="3673"/>
                    </a:lnTo>
                    <a:lnTo>
                      <a:pt x="6707" y="3732"/>
                    </a:lnTo>
                    <a:lnTo>
                      <a:pt x="6722" y="3793"/>
                    </a:lnTo>
                    <a:lnTo>
                      <a:pt x="6735" y="3853"/>
                    </a:lnTo>
                    <a:lnTo>
                      <a:pt x="6746" y="3914"/>
                    </a:lnTo>
                    <a:lnTo>
                      <a:pt x="6756" y="3975"/>
                    </a:lnTo>
                    <a:lnTo>
                      <a:pt x="6763" y="4037"/>
                    </a:lnTo>
                    <a:lnTo>
                      <a:pt x="6770" y="4099"/>
                    </a:lnTo>
                    <a:lnTo>
                      <a:pt x="6775" y="4163"/>
                    </a:lnTo>
                    <a:lnTo>
                      <a:pt x="6777" y="4225"/>
                    </a:lnTo>
                    <a:lnTo>
                      <a:pt x="6778" y="4289"/>
                    </a:lnTo>
                    <a:lnTo>
                      <a:pt x="6778" y="4365"/>
                    </a:lnTo>
                    <a:lnTo>
                      <a:pt x="6778" y="4365"/>
                    </a:lnTo>
                    <a:lnTo>
                      <a:pt x="6777" y="4439"/>
                    </a:lnTo>
                    <a:lnTo>
                      <a:pt x="6773" y="4512"/>
                    </a:lnTo>
                    <a:lnTo>
                      <a:pt x="6766" y="4584"/>
                    </a:lnTo>
                    <a:lnTo>
                      <a:pt x="6758" y="4656"/>
                    </a:lnTo>
                    <a:lnTo>
                      <a:pt x="6747" y="4728"/>
                    </a:lnTo>
                    <a:lnTo>
                      <a:pt x="6735" y="4798"/>
                    </a:lnTo>
                    <a:lnTo>
                      <a:pt x="6719" y="4869"/>
                    </a:lnTo>
                    <a:lnTo>
                      <a:pt x="6701" y="4939"/>
                    </a:lnTo>
                    <a:lnTo>
                      <a:pt x="6681" y="5007"/>
                    </a:lnTo>
                    <a:lnTo>
                      <a:pt x="6659" y="5076"/>
                    </a:lnTo>
                    <a:lnTo>
                      <a:pt x="6635" y="5143"/>
                    </a:lnTo>
                    <a:lnTo>
                      <a:pt x="6607" y="5210"/>
                    </a:lnTo>
                    <a:lnTo>
                      <a:pt x="6579" y="5275"/>
                    </a:lnTo>
                    <a:lnTo>
                      <a:pt x="6548" y="5339"/>
                    </a:lnTo>
                    <a:lnTo>
                      <a:pt x="6515" y="5402"/>
                    </a:lnTo>
                    <a:lnTo>
                      <a:pt x="6481" y="5465"/>
                    </a:lnTo>
                    <a:lnTo>
                      <a:pt x="6444" y="5525"/>
                    </a:lnTo>
                    <a:lnTo>
                      <a:pt x="6405" y="5585"/>
                    </a:lnTo>
                    <a:lnTo>
                      <a:pt x="6364" y="5644"/>
                    </a:lnTo>
                    <a:lnTo>
                      <a:pt x="6320" y="5701"/>
                    </a:lnTo>
                    <a:lnTo>
                      <a:pt x="6276" y="5757"/>
                    </a:lnTo>
                    <a:lnTo>
                      <a:pt x="6230" y="5810"/>
                    </a:lnTo>
                    <a:lnTo>
                      <a:pt x="6181" y="5864"/>
                    </a:lnTo>
                    <a:lnTo>
                      <a:pt x="6132" y="5915"/>
                    </a:lnTo>
                    <a:lnTo>
                      <a:pt x="6080" y="5965"/>
                    </a:lnTo>
                    <a:lnTo>
                      <a:pt x="6026" y="6013"/>
                    </a:lnTo>
                    <a:lnTo>
                      <a:pt x="5970" y="6060"/>
                    </a:lnTo>
                    <a:lnTo>
                      <a:pt x="5913" y="6105"/>
                    </a:lnTo>
                    <a:lnTo>
                      <a:pt x="5855" y="6148"/>
                    </a:lnTo>
                    <a:lnTo>
                      <a:pt x="5795" y="6189"/>
                    </a:lnTo>
                    <a:lnTo>
                      <a:pt x="5733" y="6228"/>
                    </a:lnTo>
                    <a:lnTo>
                      <a:pt x="5670" y="6265"/>
                    </a:lnTo>
                    <a:lnTo>
                      <a:pt x="5670" y="6265"/>
                    </a:lnTo>
                    <a:lnTo>
                      <a:pt x="5617" y="6294"/>
                    </a:lnTo>
                    <a:lnTo>
                      <a:pt x="5564" y="6322"/>
                    </a:lnTo>
                    <a:lnTo>
                      <a:pt x="5510" y="6347"/>
                    </a:lnTo>
                    <a:lnTo>
                      <a:pt x="5456" y="6371"/>
                    </a:lnTo>
                    <a:lnTo>
                      <a:pt x="5400" y="6395"/>
                    </a:lnTo>
                    <a:lnTo>
                      <a:pt x="5344" y="6416"/>
                    </a:lnTo>
                    <a:lnTo>
                      <a:pt x="5288" y="6436"/>
                    </a:lnTo>
                    <a:lnTo>
                      <a:pt x="5231" y="6454"/>
                    </a:lnTo>
                    <a:lnTo>
                      <a:pt x="5231" y="6454"/>
                    </a:lnTo>
                    <a:lnTo>
                      <a:pt x="5174" y="6470"/>
                    </a:lnTo>
                    <a:lnTo>
                      <a:pt x="5118" y="6485"/>
                    </a:lnTo>
                    <a:lnTo>
                      <a:pt x="5060" y="6498"/>
                    </a:lnTo>
                    <a:lnTo>
                      <a:pt x="5003" y="6509"/>
                    </a:lnTo>
                    <a:lnTo>
                      <a:pt x="4945" y="6520"/>
                    </a:lnTo>
                    <a:lnTo>
                      <a:pt x="4886" y="6528"/>
                    </a:lnTo>
                    <a:lnTo>
                      <a:pt x="4828" y="6536"/>
                    </a:lnTo>
                    <a:lnTo>
                      <a:pt x="4769" y="6541"/>
                    </a:lnTo>
                    <a:lnTo>
                      <a:pt x="4769" y="6541"/>
                    </a:lnTo>
                    <a:lnTo>
                      <a:pt x="4726" y="6544"/>
                    </a:lnTo>
                    <a:lnTo>
                      <a:pt x="4683" y="6546"/>
                    </a:lnTo>
                    <a:lnTo>
                      <a:pt x="4639" y="6547"/>
                    </a:lnTo>
                    <a:lnTo>
                      <a:pt x="4595" y="6547"/>
                    </a:lnTo>
                    <a:lnTo>
                      <a:pt x="2910" y="6547"/>
                    </a:lnTo>
                    <a:lnTo>
                      <a:pt x="2910" y="6547"/>
                    </a:lnTo>
                    <a:lnTo>
                      <a:pt x="2869" y="6547"/>
                    </a:lnTo>
                    <a:lnTo>
                      <a:pt x="2828" y="6546"/>
                    </a:lnTo>
                    <a:lnTo>
                      <a:pt x="2787" y="6544"/>
                    </a:lnTo>
                    <a:lnTo>
                      <a:pt x="2746" y="6542"/>
                    </a:lnTo>
                    <a:lnTo>
                      <a:pt x="2705" y="6538"/>
                    </a:lnTo>
                    <a:lnTo>
                      <a:pt x="2665" y="6534"/>
                    </a:lnTo>
                    <a:lnTo>
                      <a:pt x="2624" y="6530"/>
                    </a:lnTo>
                    <a:lnTo>
                      <a:pt x="2583" y="6523"/>
                    </a:lnTo>
                    <a:lnTo>
                      <a:pt x="2542" y="6517"/>
                    </a:lnTo>
                    <a:lnTo>
                      <a:pt x="2502" y="6509"/>
                    </a:lnTo>
                    <a:lnTo>
                      <a:pt x="2462" y="6502"/>
                    </a:lnTo>
                    <a:lnTo>
                      <a:pt x="2423" y="6493"/>
                    </a:lnTo>
                    <a:lnTo>
                      <a:pt x="2383" y="6483"/>
                    </a:lnTo>
                    <a:lnTo>
                      <a:pt x="2343" y="6474"/>
                    </a:lnTo>
                    <a:lnTo>
                      <a:pt x="2304" y="6462"/>
                    </a:lnTo>
                    <a:lnTo>
                      <a:pt x="2265" y="6450"/>
                    </a:lnTo>
                    <a:lnTo>
                      <a:pt x="2265" y="6450"/>
                    </a:lnTo>
                    <a:lnTo>
                      <a:pt x="2211" y="6434"/>
                    </a:lnTo>
                    <a:lnTo>
                      <a:pt x="2158" y="6415"/>
                    </a:lnTo>
                    <a:lnTo>
                      <a:pt x="2105" y="6395"/>
                    </a:lnTo>
                    <a:lnTo>
                      <a:pt x="2053" y="6372"/>
                    </a:lnTo>
                    <a:lnTo>
                      <a:pt x="2001" y="6349"/>
                    </a:lnTo>
                    <a:lnTo>
                      <a:pt x="1950" y="6325"/>
                    </a:lnTo>
                    <a:lnTo>
                      <a:pt x="1900" y="6300"/>
                    </a:lnTo>
                    <a:lnTo>
                      <a:pt x="1851" y="6273"/>
                    </a:lnTo>
                    <a:lnTo>
                      <a:pt x="1802" y="6245"/>
                    </a:lnTo>
                    <a:lnTo>
                      <a:pt x="1754" y="6216"/>
                    </a:lnTo>
                    <a:lnTo>
                      <a:pt x="1707" y="6186"/>
                    </a:lnTo>
                    <a:lnTo>
                      <a:pt x="1661" y="6154"/>
                    </a:lnTo>
                    <a:lnTo>
                      <a:pt x="1616" y="6121"/>
                    </a:lnTo>
                    <a:lnTo>
                      <a:pt x="1570" y="6087"/>
                    </a:lnTo>
                    <a:lnTo>
                      <a:pt x="1527" y="6052"/>
                    </a:lnTo>
                    <a:lnTo>
                      <a:pt x="1484" y="6016"/>
                    </a:lnTo>
                    <a:lnTo>
                      <a:pt x="1443" y="5979"/>
                    </a:lnTo>
                    <a:lnTo>
                      <a:pt x="1401" y="5940"/>
                    </a:lnTo>
                    <a:lnTo>
                      <a:pt x="1361" y="5901"/>
                    </a:lnTo>
                    <a:lnTo>
                      <a:pt x="1322" y="5861"/>
                    </a:lnTo>
                    <a:lnTo>
                      <a:pt x="1284" y="5819"/>
                    </a:lnTo>
                    <a:lnTo>
                      <a:pt x="1248" y="5777"/>
                    </a:lnTo>
                    <a:lnTo>
                      <a:pt x="1212" y="5734"/>
                    </a:lnTo>
                    <a:lnTo>
                      <a:pt x="1177" y="5689"/>
                    </a:lnTo>
                    <a:lnTo>
                      <a:pt x="1143" y="5644"/>
                    </a:lnTo>
                    <a:lnTo>
                      <a:pt x="1110" y="5598"/>
                    </a:lnTo>
                    <a:lnTo>
                      <a:pt x="1079" y="5551"/>
                    </a:lnTo>
                    <a:lnTo>
                      <a:pt x="1049" y="5503"/>
                    </a:lnTo>
                    <a:lnTo>
                      <a:pt x="1020" y="5454"/>
                    </a:lnTo>
                    <a:lnTo>
                      <a:pt x="992" y="5405"/>
                    </a:lnTo>
                    <a:lnTo>
                      <a:pt x="966" y="5354"/>
                    </a:lnTo>
                    <a:lnTo>
                      <a:pt x="941" y="5303"/>
                    </a:lnTo>
                    <a:lnTo>
                      <a:pt x="837" y="5238"/>
                    </a:lnTo>
                    <a:lnTo>
                      <a:pt x="566" y="5238"/>
                    </a:lnTo>
                    <a:lnTo>
                      <a:pt x="623" y="4963"/>
                    </a:lnTo>
                    <a:lnTo>
                      <a:pt x="511" y="4825"/>
                    </a:lnTo>
                    <a:lnTo>
                      <a:pt x="230" y="4825"/>
                    </a:lnTo>
                    <a:lnTo>
                      <a:pt x="230" y="3715"/>
                    </a:lnTo>
                    <a:lnTo>
                      <a:pt x="718" y="3715"/>
                    </a:lnTo>
                    <a:lnTo>
                      <a:pt x="828" y="3633"/>
                    </a:lnTo>
                    <a:lnTo>
                      <a:pt x="828" y="3633"/>
                    </a:lnTo>
                    <a:lnTo>
                      <a:pt x="846" y="3580"/>
                    </a:lnTo>
                    <a:lnTo>
                      <a:pt x="865" y="3526"/>
                    </a:lnTo>
                    <a:lnTo>
                      <a:pt x="885" y="3472"/>
                    </a:lnTo>
                    <a:lnTo>
                      <a:pt x="907" y="3420"/>
                    </a:lnTo>
                    <a:lnTo>
                      <a:pt x="931" y="3369"/>
                    </a:lnTo>
                    <a:lnTo>
                      <a:pt x="955" y="3317"/>
                    </a:lnTo>
                    <a:lnTo>
                      <a:pt x="982" y="3266"/>
                    </a:lnTo>
                    <a:lnTo>
                      <a:pt x="1009" y="3217"/>
                    </a:lnTo>
                    <a:lnTo>
                      <a:pt x="1038" y="3168"/>
                    </a:lnTo>
                    <a:lnTo>
                      <a:pt x="1067" y="3120"/>
                    </a:lnTo>
                    <a:lnTo>
                      <a:pt x="1099" y="3072"/>
                    </a:lnTo>
                    <a:lnTo>
                      <a:pt x="1131" y="3026"/>
                    </a:lnTo>
                    <a:lnTo>
                      <a:pt x="1164" y="2981"/>
                    </a:lnTo>
                    <a:lnTo>
                      <a:pt x="1199" y="2936"/>
                    </a:lnTo>
                    <a:lnTo>
                      <a:pt x="1235" y="2892"/>
                    </a:lnTo>
                    <a:lnTo>
                      <a:pt x="1271" y="2849"/>
                    </a:lnTo>
                    <a:lnTo>
                      <a:pt x="1309" y="2808"/>
                    </a:lnTo>
                    <a:lnTo>
                      <a:pt x="1348" y="2767"/>
                    </a:lnTo>
                    <a:lnTo>
                      <a:pt x="1388" y="2727"/>
                    </a:lnTo>
                    <a:lnTo>
                      <a:pt x="1429" y="2688"/>
                    </a:lnTo>
                    <a:lnTo>
                      <a:pt x="1471" y="2650"/>
                    </a:lnTo>
                    <a:lnTo>
                      <a:pt x="1513" y="2613"/>
                    </a:lnTo>
                    <a:lnTo>
                      <a:pt x="1558" y="2577"/>
                    </a:lnTo>
                    <a:lnTo>
                      <a:pt x="1603" y="2543"/>
                    </a:lnTo>
                    <a:lnTo>
                      <a:pt x="1648" y="2509"/>
                    </a:lnTo>
                    <a:lnTo>
                      <a:pt x="1695" y="2477"/>
                    </a:lnTo>
                    <a:lnTo>
                      <a:pt x="1742" y="2446"/>
                    </a:lnTo>
                    <a:lnTo>
                      <a:pt x="1791" y="2417"/>
                    </a:lnTo>
                    <a:lnTo>
                      <a:pt x="1839" y="2387"/>
                    </a:lnTo>
                    <a:lnTo>
                      <a:pt x="1890" y="2361"/>
                    </a:lnTo>
                    <a:lnTo>
                      <a:pt x="1939" y="2334"/>
                    </a:lnTo>
                    <a:lnTo>
                      <a:pt x="1991" y="2309"/>
                    </a:lnTo>
                    <a:lnTo>
                      <a:pt x="1991" y="3255"/>
                    </a:lnTo>
                    <a:lnTo>
                      <a:pt x="3122" y="3255"/>
                    </a:lnTo>
                    <a:lnTo>
                      <a:pt x="3157" y="3204"/>
                    </a:lnTo>
                    <a:lnTo>
                      <a:pt x="3157" y="3204"/>
                    </a:lnTo>
                    <a:lnTo>
                      <a:pt x="3182" y="3165"/>
                    </a:lnTo>
                    <a:lnTo>
                      <a:pt x="3206" y="3125"/>
                    </a:lnTo>
                    <a:lnTo>
                      <a:pt x="3228" y="3085"/>
                    </a:lnTo>
                    <a:lnTo>
                      <a:pt x="3249" y="3044"/>
                    </a:lnTo>
                    <a:lnTo>
                      <a:pt x="3268" y="3002"/>
                    </a:lnTo>
                    <a:lnTo>
                      <a:pt x="3286" y="2960"/>
                    </a:lnTo>
                    <a:lnTo>
                      <a:pt x="3302" y="2916"/>
                    </a:lnTo>
                    <a:lnTo>
                      <a:pt x="3315" y="2872"/>
                    </a:lnTo>
                    <a:lnTo>
                      <a:pt x="3328" y="2828"/>
                    </a:lnTo>
                    <a:lnTo>
                      <a:pt x="3340" y="2784"/>
                    </a:lnTo>
                    <a:lnTo>
                      <a:pt x="3348" y="2738"/>
                    </a:lnTo>
                    <a:lnTo>
                      <a:pt x="3356" y="2693"/>
                    </a:lnTo>
                    <a:lnTo>
                      <a:pt x="3362" y="2648"/>
                    </a:lnTo>
                    <a:lnTo>
                      <a:pt x="3366" y="2601"/>
                    </a:lnTo>
                    <a:lnTo>
                      <a:pt x="3369" y="2555"/>
                    </a:lnTo>
                    <a:lnTo>
                      <a:pt x="3370" y="2508"/>
                    </a:lnTo>
                    <a:lnTo>
                      <a:pt x="3370" y="2508"/>
                    </a:lnTo>
                    <a:lnTo>
                      <a:pt x="3369" y="2456"/>
                    </a:lnTo>
                    <a:lnTo>
                      <a:pt x="3365" y="2404"/>
                    </a:lnTo>
                    <a:lnTo>
                      <a:pt x="3360" y="2352"/>
                    </a:lnTo>
                    <a:lnTo>
                      <a:pt x="3352" y="2302"/>
                    </a:lnTo>
                    <a:lnTo>
                      <a:pt x="3343" y="2251"/>
                    </a:lnTo>
                    <a:lnTo>
                      <a:pt x="3331" y="2203"/>
                    </a:lnTo>
                    <a:lnTo>
                      <a:pt x="3317" y="2154"/>
                    </a:lnTo>
                    <a:lnTo>
                      <a:pt x="3302" y="2106"/>
                    </a:lnTo>
                    <a:lnTo>
                      <a:pt x="3802" y="2106"/>
                    </a:lnTo>
                    <a:lnTo>
                      <a:pt x="3802" y="1876"/>
                    </a:lnTo>
                    <a:lnTo>
                      <a:pt x="3195" y="1876"/>
                    </a:lnTo>
                    <a:lnTo>
                      <a:pt x="3195" y="1876"/>
                    </a:lnTo>
                    <a:lnTo>
                      <a:pt x="3175" y="1842"/>
                    </a:lnTo>
                    <a:lnTo>
                      <a:pt x="3153" y="1809"/>
                    </a:lnTo>
                    <a:lnTo>
                      <a:pt x="3130" y="1777"/>
                    </a:lnTo>
                    <a:lnTo>
                      <a:pt x="3105" y="1745"/>
                    </a:lnTo>
                    <a:lnTo>
                      <a:pt x="3081" y="1715"/>
                    </a:lnTo>
                    <a:lnTo>
                      <a:pt x="3055" y="1684"/>
                    </a:lnTo>
                    <a:lnTo>
                      <a:pt x="3028" y="1654"/>
                    </a:lnTo>
                    <a:lnTo>
                      <a:pt x="3001" y="1626"/>
                    </a:lnTo>
                    <a:lnTo>
                      <a:pt x="2973" y="1599"/>
                    </a:lnTo>
                    <a:lnTo>
                      <a:pt x="2943" y="1572"/>
                    </a:lnTo>
                    <a:lnTo>
                      <a:pt x="2912" y="1547"/>
                    </a:lnTo>
                    <a:lnTo>
                      <a:pt x="2882" y="1522"/>
                    </a:lnTo>
                    <a:lnTo>
                      <a:pt x="2849" y="1498"/>
                    </a:lnTo>
                    <a:lnTo>
                      <a:pt x="2818" y="1475"/>
                    </a:lnTo>
                    <a:lnTo>
                      <a:pt x="2784" y="1453"/>
                    </a:lnTo>
                    <a:lnTo>
                      <a:pt x="2750" y="1433"/>
                    </a:lnTo>
                    <a:lnTo>
                      <a:pt x="2715" y="1413"/>
                    </a:lnTo>
                    <a:lnTo>
                      <a:pt x="2679" y="1395"/>
                    </a:lnTo>
                    <a:lnTo>
                      <a:pt x="2644" y="1377"/>
                    </a:lnTo>
                    <a:lnTo>
                      <a:pt x="2607" y="1361"/>
                    </a:lnTo>
                    <a:lnTo>
                      <a:pt x="2570" y="1346"/>
                    </a:lnTo>
                    <a:lnTo>
                      <a:pt x="2532" y="1332"/>
                    </a:lnTo>
                    <a:lnTo>
                      <a:pt x="2493" y="1319"/>
                    </a:lnTo>
                    <a:lnTo>
                      <a:pt x="2454" y="1308"/>
                    </a:lnTo>
                    <a:lnTo>
                      <a:pt x="2415" y="1298"/>
                    </a:lnTo>
                    <a:lnTo>
                      <a:pt x="2375" y="1289"/>
                    </a:lnTo>
                    <a:lnTo>
                      <a:pt x="2334" y="1281"/>
                    </a:lnTo>
                    <a:lnTo>
                      <a:pt x="2292" y="1275"/>
                    </a:lnTo>
                    <a:lnTo>
                      <a:pt x="2251" y="1270"/>
                    </a:lnTo>
                    <a:lnTo>
                      <a:pt x="2210" y="1266"/>
                    </a:lnTo>
                    <a:lnTo>
                      <a:pt x="2168" y="1264"/>
                    </a:lnTo>
                    <a:lnTo>
                      <a:pt x="2125" y="1263"/>
                    </a:lnTo>
                    <a:lnTo>
                      <a:pt x="2125" y="1263"/>
                    </a:lnTo>
                    <a:lnTo>
                      <a:pt x="2105" y="1264"/>
                    </a:lnTo>
                    <a:lnTo>
                      <a:pt x="1991" y="1266"/>
                    </a:lnTo>
                    <a:lnTo>
                      <a:pt x="1991" y="1486"/>
                    </a:lnTo>
                    <a:lnTo>
                      <a:pt x="1991" y="1486"/>
                    </a:lnTo>
                    <a:lnTo>
                      <a:pt x="1952" y="1460"/>
                    </a:lnTo>
                    <a:lnTo>
                      <a:pt x="1912" y="1435"/>
                    </a:lnTo>
                    <a:lnTo>
                      <a:pt x="1871" y="1412"/>
                    </a:lnTo>
                    <a:lnTo>
                      <a:pt x="1829" y="1391"/>
                    </a:lnTo>
                    <a:lnTo>
                      <a:pt x="1786" y="1371"/>
                    </a:lnTo>
                    <a:lnTo>
                      <a:pt x="1743" y="1353"/>
                    </a:lnTo>
                    <a:lnTo>
                      <a:pt x="1699" y="1336"/>
                    </a:lnTo>
                    <a:lnTo>
                      <a:pt x="1655" y="1321"/>
                    </a:lnTo>
                    <a:lnTo>
                      <a:pt x="1609" y="1308"/>
                    </a:lnTo>
                    <a:lnTo>
                      <a:pt x="1564" y="1296"/>
                    </a:lnTo>
                    <a:lnTo>
                      <a:pt x="1519" y="1286"/>
                    </a:lnTo>
                    <a:lnTo>
                      <a:pt x="1471" y="1278"/>
                    </a:lnTo>
                    <a:lnTo>
                      <a:pt x="1425" y="1272"/>
                    </a:lnTo>
                    <a:lnTo>
                      <a:pt x="1377" y="1267"/>
                    </a:lnTo>
                    <a:lnTo>
                      <a:pt x="1330" y="1264"/>
                    </a:lnTo>
                    <a:lnTo>
                      <a:pt x="1282" y="1263"/>
                    </a:lnTo>
                    <a:lnTo>
                      <a:pt x="1282" y="1263"/>
                    </a:lnTo>
                    <a:lnTo>
                      <a:pt x="1262" y="1264"/>
                    </a:lnTo>
                    <a:lnTo>
                      <a:pt x="1148" y="1266"/>
                    </a:lnTo>
                    <a:lnTo>
                      <a:pt x="1148" y="2634"/>
                    </a:lnTo>
                    <a:lnTo>
                      <a:pt x="1158" y="2634"/>
                    </a:lnTo>
                    <a:lnTo>
                      <a:pt x="1158" y="2634"/>
                    </a:lnTo>
                    <a:lnTo>
                      <a:pt x="1116" y="2679"/>
                    </a:lnTo>
                    <a:lnTo>
                      <a:pt x="1075" y="2727"/>
                    </a:lnTo>
                    <a:lnTo>
                      <a:pt x="1035" y="2775"/>
                    </a:lnTo>
                    <a:lnTo>
                      <a:pt x="996" y="2825"/>
                    </a:lnTo>
                    <a:lnTo>
                      <a:pt x="958" y="2874"/>
                    </a:lnTo>
                    <a:lnTo>
                      <a:pt x="922" y="2926"/>
                    </a:lnTo>
                    <a:lnTo>
                      <a:pt x="887" y="2978"/>
                    </a:lnTo>
                    <a:lnTo>
                      <a:pt x="853" y="3030"/>
                    </a:lnTo>
                    <a:lnTo>
                      <a:pt x="821" y="3084"/>
                    </a:lnTo>
                    <a:lnTo>
                      <a:pt x="790" y="3139"/>
                    </a:lnTo>
                    <a:lnTo>
                      <a:pt x="760" y="3195"/>
                    </a:lnTo>
                    <a:lnTo>
                      <a:pt x="732" y="3252"/>
                    </a:lnTo>
                    <a:lnTo>
                      <a:pt x="706" y="3309"/>
                    </a:lnTo>
                    <a:lnTo>
                      <a:pt x="680" y="3367"/>
                    </a:lnTo>
                    <a:lnTo>
                      <a:pt x="657" y="3426"/>
                    </a:lnTo>
                    <a:lnTo>
                      <a:pt x="635" y="3485"/>
                    </a:lnTo>
                    <a:lnTo>
                      <a:pt x="115" y="3485"/>
                    </a:lnTo>
                    <a:lnTo>
                      <a:pt x="0" y="3600"/>
                    </a:lnTo>
                    <a:lnTo>
                      <a:pt x="0" y="4940"/>
                    </a:lnTo>
                    <a:lnTo>
                      <a:pt x="115" y="5055"/>
                    </a:lnTo>
                    <a:lnTo>
                      <a:pt x="369" y="5055"/>
                    </a:lnTo>
                    <a:lnTo>
                      <a:pt x="312" y="5330"/>
                    </a:lnTo>
                    <a:lnTo>
                      <a:pt x="425" y="5468"/>
                    </a:lnTo>
                    <a:lnTo>
                      <a:pt x="766" y="5468"/>
                    </a:lnTo>
                    <a:lnTo>
                      <a:pt x="766" y="5468"/>
                    </a:lnTo>
                    <a:lnTo>
                      <a:pt x="793" y="5519"/>
                    </a:lnTo>
                    <a:lnTo>
                      <a:pt x="822" y="5571"/>
                    </a:lnTo>
                    <a:lnTo>
                      <a:pt x="852" y="5622"/>
                    </a:lnTo>
                    <a:lnTo>
                      <a:pt x="883" y="5671"/>
                    </a:lnTo>
                    <a:lnTo>
                      <a:pt x="915" y="5720"/>
                    </a:lnTo>
                    <a:lnTo>
                      <a:pt x="949" y="5767"/>
                    </a:lnTo>
                    <a:lnTo>
                      <a:pt x="983" y="5815"/>
                    </a:lnTo>
                    <a:lnTo>
                      <a:pt x="1019" y="5860"/>
                    </a:lnTo>
                    <a:lnTo>
                      <a:pt x="1056" y="5905"/>
                    </a:lnTo>
                    <a:lnTo>
                      <a:pt x="1094" y="5950"/>
                    </a:lnTo>
                    <a:lnTo>
                      <a:pt x="1132" y="5993"/>
                    </a:lnTo>
                    <a:lnTo>
                      <a:pt x="1172" y="6035"/>
                    </a:lnTo>
                    <a:lnTo>
                      <a:pt x="1213" y="6077"/>
                    </a:lnTo>
                    <a:lnTo>
                      <a:pt x="1254" y="6117"/>
                    </a:lnTo>
                    <a:lnTo>
                      <a:pt x="1297" y="6156"/>
                    </a:lnTo>
                    <a:lnTo>
                      <a:pt x="1340" y="6194"/>
                    </a:lnTo>
                    <a:lnTo>
                      <a:pt x="1385" y="6232"/>
                    </a:lnTo>
                    <a:lnTo>
                      <a:pt x="1430" y="6268"/>
                    </a:lnTo>
                    <a:lnTo>
                      <a:pt x="1476" y="6303"/>
                    </a:lnTo>
                    <a:lnTo>
                      <a:pt x="1523" y="6338"/>
                    </a:lnTo>
                    <a:lnTo>
                      <a:pt x="1571" y="6370"/>
                    </a:lnTo>
                    <a:lnTo>
                      <a:pt x="1620" y="6402"/>
                    </a:lnTo>
                    <a:lnTo>
                      <a:pt x="1668" y="6433"/>
                    </a:lnTo>
                    <a:lnTo>
                      <a:pt x="1719" y="6462"/>
                    </a:lnTo>
                    <a:lnTo>
                      <a:pt x="1769" y="6489"/>
                    </a:lnTo>
                    <a:lnTo>
                      <a:pt x="1821" y="6517"/>
                    </a:lnTo>
                    <a:lnTo>
                      <a:pt x="1874" y="6542"/>
                    </a:lnTo>
                    <a:lnTo>
                      <a:pt x="1927" y="6567"/>
                    </a:lnTo>
                    <a:lnTo>
                      <a:pt x="1980" y="6591"/>
                    </a:lnTo>
                    <a:lnTo>
                      <a:pt x="2034" y="6613"/>
                    </a:lnTo>
                    <a:lnTo>
                      <a:pt x="2089" y="6633"/>
                    </a:lnTo>
                    <a:lnTo>
                      <a:pt x="2144" y="6652"/>
                    </a:lnTo>
                    <a:lnTo>
                      <a:pt x="2144" y="7429"/>
                    </a:lnTo>
                    <a:lnTo>
                      <a:pt x="3331" y="7429"/>
                    </a:lnTo>
                    <a:lnTo>
                      <a:pt x="3331" y="6777"/>
                    </a:lnTo>
                    <a:lnTo>
                      <a:pt x="4595" y="6777"/>
                    </a:lnTo>
                    <a:lnTo>
                      <a:pt x="4595" y="6777"/>
                    </a:lnTo>
                    <a:lnTo>
                      <a:pt x="4614" y="6777"/>
                    </a:lnTo>
                    <a:lnTo>
                      <a:pt x="4633" y="6776"/>
                    </a:lnTo>
                    <a:lnTo>
                      <a:pt x="4633" y="7429"/>
                    </a:lnTo>
                    <a:lnTo>
                      <a:pt x="5821" y="7429"/>
                    </a:lnTo>
                    <a:lnTo>
                      <a:pt x="5821" y="6442"/>
                    </a:lnTo>
                    <a:lnTo>
                      <a:pt x="5821" y="6442"/>
                    </a:lnTo>
                    <a:lnTo>
                      <a:pt x="5854" y="6422"/>
                    </a:lnTo>
                    <a:lnTo>
                      <a:pt x="5888" y="6401"/>
                    </a:lnTo>
                    <a:lnTo>
                      <a:pt x="5922" y="6379"/>
                    </a:lnTo>
                    <a:lnTo>
                      <a:pt x="5954" y="6357"/>
                    </a:lnTo>
                    <a:lnTo>
                      <a:pt x="5987" y="6334"/>
                    </a:lnTo>
                    <a:lnTo>
                      <a:pt x="6019" y="6311"/>
                    </a:lnTo>
                    <a:lnTo>
                      <a:pt x="6050" y="6288"/>
                    </a:lnTo>
                    <a:lnTo>
                      <a:pt x="6082" y="6264"/>
                    </a:lnTo>
                    <a:lnTo>
                      <a:pt x="6113" y="6240"/>
                    </a:lnTo>
                    <a:lnTo>
                      <a:pt x="6143" y="6214"/>
                    </a:lnTo>
                    <a:lnTo>
                      <a:pt x="6173" y="6189"/>
                    </a:lnTo>
                    <a:lnTo>
                      <a:pt x="6202" y="6163"/>
                    </a:lnTo>
                    <a:lnTo>
                      <a:pt x="6231" y="6136"/>
                    </a:lnTo>
                    <a:lnTo>
                      <a:pt x="6259" y="6110"/>
                    </a:lnTo>
                    <a:lnTo>
                      <a:pt x="6315" y="6055"/>
                    </a:lnTo>
                    <a:lnTo>
                      <a:pt x="6369" y="5998"/>
                    </a:lnTo>
                    <a:lnTo>
                      <a:pt x="6421" y="5940"/>
                    </a:lnTo>
                    <a:lnTo>
                      <a:pt x="6470" y="5881"/>
                    </a:lnTo>
                    <a:lnTo>
                      <a:pt x="6519" y="5820"/>
                    </a:lnTo>
                    <a:lnTo>
                      <a:pt x="6564" y="5757"/>
                    </a:lnTo>
                    <a:lnTo>
                      <a:pt x="6608" y="5693"/>
                    </a:lnTo>
                    <a:lnTo>
                      <a:pt x="6649" y="5628"/>
                    </a:lnTo>
                    <a:lnTo>
                      <a:pt x="6689" y="5561"/>
                    </a:lnTo>
                    <a:lnTo>
                      <a:pt x="6726" y="5493"/>
                    </a:lnTo>
                    <a:lnTo>
                      <a:pt x="6761" y="5425"/>
                    </a:lnTo>
                    <a:lnTo>
                      <a:pt x="6795" y="5354"/>
                    </a:lnTo>
                    <a:lnTo>
                      <a:pt x="6825" y="5283"/>
                    </a:lnTo>
                    <a:lnTo>
                      <a:pt x="6854" y="5211"/>
                    </a:lnTo>
                    <a:lnTo>
                      <a:pt x="6880" y="5138"/>
                    </a:lnTo>
                    <a:lnTo>
                      <a:pt x="6903" y="5063"/>
                    </a:lnTo>
                    <a:lnTo>
                      <a:pt x="6926" y="4988"/>
                    </a:lnTo>
                    <a:lnTo>
                      <a:pt x="6935" y="4951"/>
                    </a:lnTo>
                    <a:lnTo>
                      <a:pt x="6945" y="4913"/>
                    </a:lnTo>
                    <a:lnTo>
                      <a:pt x="6953" y="4874"/>
                    </a:lnTo>
                    <a:lnTo>
                      <a:pt x="6961" y="4836"/>
                    </a:lnTo>
                    <a:lnTo>
                      <a:pt x="6969" y="4798"/>
                    </a:lnTo>
                    <a:lnTo>
                      <a:pt x="6975" y="4759"/>
                    </a:lnTo>
                    <a:lnTo>
                      <a:pt x="6981" y="4720"/>
                    </a:lnTo>
                    <a:lnTo>
                      <a:pt x="6987" y="4681"/>
                    </a:lnTo>
                    <a:lnTo>
                      <a:pt x="6992" y="4642"/>
                    </a:lnTo>
                    <a:lnTo>
                      <a:pt x="6996" y="4603"/>
                    </a:lnTo>
                    <a:lnTo>
                      <a:pt x="6999" y="4564"/>
                    </a:lnTo>
                    <a:lnTo>
                      <a:pt x="7003" y="4524"/>
                    </a:lnTo>
                    <a:lnTo>
                      <a:pt x="7005" y="4484"/>
                    </a:lnTo>
                    <a:lnTo>
                      <a:pt x="7007" y="4445"/>
                    </a:lnTo>
                    <a:lnTo>
                      <a:pt x="7008" y="4405"/>
                    </a:lnTo>
                    <a:lnTo>
                      <a:pt x="7008" y="4365"/>
                    </a:lnTo>
                    <a:lnTo>
                      <a:pt x="7008" y="4289"/>
                    </a:lnTo>
                    <a:close/>
                    <a:moveTo>
                      <a:pt x="2221" y="1498"/>
                    </a:moveTo>
                    <a:lnTo>
                      <a:pt x="2221" y="1498"/>
                    </a:lnTo>
                    <a:lnTo>
                      <a:pt x="2269" y="1504"/>
                    </a:lnTo>
                    <a:lnTo>
                      <a:pt x="2316" y="1511"/>
                    </a:lnTo>
                    <a:lnTo>
                      <a:pt x="2362" y="1522"/>
                    </a:lnTo>
                    <a:lnTo>
                      <a:pt x="2408" y="1533"/>
                    </a:lnTo>
                    <a:lnTo>
                      <a:pt x="2453" y="1548"/>
                    </a:lnTo>
                    <a:lnTo>
                      <a:pt x="2497" y="1564"/>
                    </a:lnTo>
                    <a:lnTo>
                      <a:pt x="2540" y="1582"/>
                    </a:lnTo>
                    <a:lnTo>
                      <a:pt x="2581" y="1602"/>
                    </a:lnTo>
                    <a:lnTo>
                      <a:pt x="2623" y="1624"/>
                    </a:lnTo>
                    <a:lnTo>
                      <a:pt x="2663" y="1647"/>
                    </a:lnTo>
                    <a:lnTo>
                      <a:pt x="2701" y="1672"/>
                    </a:lnTo>
                    <a:lnTo>
                      <a:pt x="2737" y="1700"/>
                    </a:lnTo>
                    <a:lnTo>
                      <a:pt x="2774" y="1728"/>
                    </a:lnTo>
                    <a:lnTo>
                      <a:pt x="2808" y="1759"/>
                    </a:lnTo>
                    <a:lnTo>
                      <a:pt x="2842" y="1790"/>
                    </a:lnTo>
                    <a:lnTo>
                      <a:pt x="2873" y="1823"/>
                    </a:lnTo>
                    <a:lnTo>
                      <a:pt x="2904" y="1858"/>
                    </a:lnTo>
                    <a:lnTo>
                      <a:pt x="2933" y="1894"/>
                    </a:lnTo>
                    <a:lnTo>
                      <a:pt x="2960" y="1931"/>
                    </a:lnTo>
                    <a:lnTo>
                      <a:pt x="2985" y="1970"/>
                    </a:lnTo>
                    <a:lnTo>
                      <a:pt x="3008" y="2009"/>
                    </a:lnTo>
                    <a:lnTo>
                      <a:pt x="3031" y="2050"/>
                    </a:lnTo>
                    <a:lnTo>
                      <a:pt x="3051" y="2092"/>
                    </a:lnTo>
                    <a:lnTo>
                      <a:pt x="3069" y="2135"/>
                    </a:lnTo>
                    <a:lnTo>
                      <a:pt x="3085" y="2178"/>
                    </a:lnTo>
                    <a:lnTo>
                      <a:pt x="3099" y="2224"/>
                    </a:lnTo>
                    <a:lnTo>
                      <a:pt x="3112" y="2269"/>
                    </a:lnTo>
                    <a:lnTo>
                      <a:pt x="3121" y="2315"/>
                    </a:lnTo>
                    <a:lnTo>
                      <a:pt x="3130" y="2363"/>
                    </a:lnTo>
                    <a:lnTo>
                      <a:pt x="3135" y="2410"/>
                    </a:lnTo>
                    <a:lnTo>
                      <a:pt x="3139" y="2459"/>
                    </a:lnTo>
                    <a:lnTo>
                      <a:pt x="3140" y="2508"/>
                    </a:lnTo>
                    <a:lnTo>
                      <a:pt x="3140" y="2508"/>
                    </a:lnTo>
                    <a:lnTo>
                      <a:pt x="3139" y="2542"/>
                    </a:lnTo>
                    <a:lnTo>
                      <a:pt x="3138" y="2577"/>
                    </a:lnTo>
                    <a:lnTo>
                      <a:pt x="3135" y="2611"/>
                    </a:lnTo>
                    <a:lnTo>
                      <a:pt x="3131" y="2644"/>
                    </a:lnTo>
                    <a:lnTo>
                      <a:pt x="3125" y="2678"/>
                    </a:lnTo>
                    <a:lnTo>
                      <a:pt x="3119" y="2711"/>
                    </a:lnTo>
                    <a:lnTo>
                      <a:pt x="3113" y="2745"/>
                    </a:lnTo>
                    <a:lnTo>
                      <a:pt x="3104" y="2777"/>
                    </a:lnTo>
                    <a:lnTo>
                      <a:pt x="3095" y="2809"/>
                    </a:lnTo>
                    <a:lnTo>
                      <a:pt x="3084" y="2842"/>
                    </a:lnTo>
                    <a:lnTo>
                      <a:pt x="3073" y="2873"/>
                    </a:lnTo>
                    <a:lnTo>
                      <a:pt x="3060" y="2904"/>
                    </a:lnTo>
                    <a:lnTo>
                      <a:pt x="3046" y="2935"/>
                    </a:lnTo>
                    <a:lnTo>
                      <a:pt x="3032" y="2966"/>
                    </a:lnTo>
                    <a:lnTo>
                      <a:pt x="3016" y="2995"/>
                    </a:lnTo>
                    <a:lnTo>
                      <a:pt x="2999" y="3025"/>
                    </a:lnTo>
                    <a:lnTo>
                      <a:pt x="2221" y="3025"/>
                    </a:lnTo>
                    <a:lnTo>
                      <a:pt x="2221" y="1498"/>
                    </a:lnTo>
                    <a:close/>
                    <a:moveTo>
                      <a:pt x="1378" y="1498"/>
                    </a:moveTo>
                    <a:lnTo>
                      <a:pt x="1378" y="1498"/>
                    </a:lnTo>
                    <a:lnTo>
                      <a:pt x="1422" y="1503"/>
                    </a:lnTo>
                    <a:lnTo>
                      <a:pt x="1464" y="1510"/>
                    </a:lnTo>
                    <a:lnTo>
                      <a:pt x="1506" y="1518"/>
                    </a:lnTo>
                    <a:lnTo>
                      <a:pt x="1548" y="1529"/>
                    </a:lnTo>
                    <a:lnTo>
                      <a:pt x="1589" y="1542"/>
                    </a:lnTo>
                    <a:lnTo>
                      <a:pt x="1629" y="1555"/>
                    </a:lnTo>
                    <a:lnTo>
                      <a:pt x="1669" y="1571"/>
                    </a:lnTo>
                    <a:lnTo>
                      <a:pt x="1708" y="1588"/>
                    </a:lnTo>
                    <a:lnTo>
                      <a:pt x="1747" y="1607"/>
                    </a:lnTo>
                    <a:lnTo>
                      <a:pt x="1785" y="1628"/>
                    </a:lnTo>
                    <a:lnTo>
                      <a:pt x="1822" y="1650"/>
                    </a:lnTo>
                    <a:lnTo>
                      <a:pt x="1858" y="1673"/>
                    </a:lnTo>
                    <a:lnTo>
                      <a:pt x="1893" y="1699"/>
                    </a:lnTo>
                    <a:lnTo>
                      <a:pt x="1927" y="1725"/>
                    </a:lnTo>
                    <a:lnTo>
                      <a:pt x="1959" y="1754"/>
                    </a:lnTo>
                    <a:lnTo>
                      <a:pt x="1991" y="1783"/>
                    </a:lnTo>
                    <a:lnTo>
                      <a:pt x="1991" y="2058"/>
                    </a:lnTo>
                    <a:lnTo>
                      <a:pt x="1991" y="2058"/>
                    </a:lnTo>
                    <a:lnTo>
                      <a:pt x="1950" y="2076"/>
                    </a:lnTo>
                    <a:lnTo>
                      <a:pt x="1909" y="2094"/>
                    </a:lnTo>
                    <a:lnTo>
                      <a:pt x="1868" y="2114"/>
                    </a:lnTo>
                    <a:lnTo>
                      <a:pt x="1827" y="2133"/>
                    </a:lnTo>
                    <a:lnTo>
                      <a:pt x="1787" y="2154"/>
                    </a:lnTo>
                    <a:lnTo>
                      <a:pt x="1747" y="2175"/>
                    </a:lnTo>
                    <a:lnTo>
                      <a:pt x="1708" y="2197"/>
                    </a:lnTo>
                    <a:lnTo>
                      <a:pt x="1670" y="2221"/>
                    </a:lnTo>
                    <a:lnTo>
                      <a:pt x="1632" y="2244"/>
                    </a:lnTo>
                    <a:lnTo>
                      <a:pt x="1594" y="2268"/>
                    </a:lnTo>
                    <a:lnTo>
                      <a:pt x="1556" y="2292"/>
                    </a:lnTo>
                    <a:lnTo>
                      <a:pt x="1521" y="2318"/>
                    </a:lnTo>
                    <a:lnTo>
                      <a:pt x="1484" y="2344"/>
                    </a:lnTo>
                    <a:lnTo>
                      <a:pt x="1448" y="2371"/>
                    </a:lnTo>
                    <a:lnTo>
                      <a:pt x="1413" y="2399"/>
                    </a:lnTo>
                    <a:lnTo>
                      <a:pt x="1378" y="2426"/>
                    </a:lnTo>
                    <a:lnTo>
                      <a:pt x="1378" y="1498"/>
                    </a:lnTo>
                    <a:close/>
                    <a:moveTo>
                      <a:pt x="3101" y="7199"/>
                    </a:moveTo>
                    <a:lnTo>
                      <a:pt x="2374" y="7199"/>
                    </a:lnTo>
                    <a:lnTo>
                      <a:pt x="2374" y="6717"/>
                    </a:lnTo>
                    <a:lnTo>
                      <a:pt x="2374" y="6717"/>
                    </a:lnTo>
                    <a:lnTo>
                      <a:pt x="2440" y="6732"/>
                    </a:lnTo>
                    <a:lnTo>
                      <a:pt x="2507" y="6744"/>
                    </a:lnTo>
                    <a:lnTo>
                      <a:pt x="2573" y="6754"/>
                    </a:lnTo>
                    <a:lnTo>
                      <a:pt x="2639" y="6763"/>
                    </a:lnTo>
                    <a:lnTo>
                      <a:pt x="2707" y="6769"/>
                    </a:lnTo>
                    <a:lnTo>
                      <a:pt x="2774" y="6774"/>
                    </a:lnTo>
                    <a:lnTo>
                      <a:pt x="2842" y="6776"/>
                    </a:lnTo>
                    <a:lnTo>
                      <a:pt x="2910" y="6777"/>
                    </a:lnTo>
                    <a:lnTo>
                      <a:pt x="3101" y="6777"/>
                    </a:lnTo>
                    <a:lnTo>
                      <a:pt x="3101" y="7199"/>
                    </a:lnTo>
                    <a:close/>
                    <a:moveTo>
                      <a:pt x="5591" y="7199"/>
                    </a:moveTo>
                    <a:lnTo>
                      <a:pt x="4863" y="7199"/>
                    </a:lnTo>
                    <a:lnTo>
                      <a:pt x="4863" y="6761"/>
                    </a:lnTo>
                    <a:lnTo>
                      <a:pt x="4863" y="6761"/>
                    </a:lnTo>
                    <a:lnTo>
                      <a:pt x="4918" y="6755"/>
                    </a:lnTo>
                    <a:lnTo>
                      <a:pt x="4974" y="6748"/>
                    </a:lnTo>
                    <a:lnTo>
                      <a:pt x="5029" y="6738"/>
                    </a:lnTo>
                    <a:lnTo>
                      <a:pt x="5082" y="6728"/>
                    </a:lnTo>
                    <a:lnTo>
                      <a:pt x="5137" y="6716"/>
                    </a:lnTo>
                    <a:lnTo>
                      <a:pt x="5191" y="6703"/>
                    </a:lnTo>
                    <a:lnTo>
                      <a:pt x="5245" y="6689"/>
                    </a:lnTo>
                    <a:lnTo>
                      <a:pt x="5298" y="6674"/>
                    </a:lnTo>
                    <a:lnTo>
                      <a:pt x="5298" y="6674"/>
                    </a:lnTo>
                    <a:lnTo>
                      <a:pt x="5336" y="6662"/>
                    </a:lnTo>
                    <a:lnTo>
                      <a:pt x="5372" y="6650"/>
                    </a:lnTo>
                    <a:lnTo>
                      <a:pt x="5409" y="6636"/>
                    </a:lnTo>
                    <a:lnTo>
                      <a:pt x="5446" y="6622"/>
                    </a:lnTo>
                    <a:lnTo>
                      <a:pt x="5519" y="6594"/>
                    </a:lnTo>
                    <a:lnTo>
                      <a:pt x="5591" y="6562"/>
                    </a:lnTo>
                    <a:lnTo>
                      <a:pt x="5591" y="7199"/>
                    </a:lnTo>
                    <a:close/>
                    <a:moveTo>
                      <a:pt x="1493" y="3638"/>
                    </a:moveTo>
                    <a:lnTo>
                      <a:pt x="1493" y="3638"/>
                    </a:lnTo>
                    <a:lnTo>
                      <a:pt x="1516" y="3639"/>
                    </a:lnTo>
                    <a:lnTo>
                      <a:pt x="1541" y="3640"/>
                    </a:lnTo>
                    <a:lnTo>
                      <a:pt x="1563" y="3643"/>
                    </a:lnTo>
                    <a:lnTo>
                      <a:pt x="1586" y="3647"/>
                    </a:lnTo>
                    <a:lnTo>
                      <a:pt x="1608" y="3652"/>
                    </a:lnTo>
                    <a:lnTo>
                      <a:pt x="1629" y="3659"/>
                    </a:lnTo>
                    <a:lnTo>
                      <a:pt x="1651" y="3666"/>
                    </a:lnTo>
                    <a:lnTo>
                      <a:pt x="1671" y="3673"/>
                    </a:lnTo>
                    <a:lnTo>
                      <a:pt x="1693" y="3683"/>
                    </a:lnTo>
                    <a:lnTo>
                      <a:pt x="1713" y="3693"/>
                    </a:lnTo>
                    <a:lnTo>
                      <a:pt x="1732" y="3704"/>
                    </a:lnTo>
                    <a:lnTo>
                      <a:pt x="1750" y="3717"/>
                    </a:lnTo>
                    <a:lnTo>
                      <a:pt x="1768" y="3729"/>
                    </a:lnTo>
                    <a:lnTo>
                      <a:pt x="1785" y="3743"/>
                    </a:lnTo>
                    <a:lnTo>
                      <a:pt x="1802" y="3757"/>
                    </a:lnTo>
                    <a:lnTo>
                      <a:pt x="1818" y="3773"/>
                    </a:lnTo>
                    <a:lnTo>
                      <a:pt x="1833" y="3788"/>
                    </a:lnTo>
                    <a:lnTo>
                      <a:pt x="1848" y="3805"/>
                    </a:lnTo>
                    <a:lnTo>
                      <a:pt x="1861" y="3822"/>
                    </a:lnTo>
                    <a:lnTo>
                      <a:pt x="1874" y="3840"/>
                    </a:lnTo>
                    <a:lnTo>
                      <a:pt x="1887" y="3859"/>
                    </a:lnTo>
                    <a:lnTo>
                      <a:pt x="1897" y="3878"/>
                    </a:lnTo>
                    <a:lnTo>
                      <a:pt x="1908" y="3898"/>
                    </a:lnTo>
                    <a:lnTo>
                      <a:pt x="1917" y="3918"/>
                    </a:lnTo>
                    <a:lnTo>
                      <a:pt x="1924" y="3939"/>
                    </a:lnTo>
                    <a:lnTo>
                      <a:pt x="1932" y="3960"/>
                    </a:lnTo>
                    <a:lnTo>
                      <a:pt x="1938" y="3982"/>
                    </a:lnTo>
                    <a:lnTo>
                      <a:pt x="1943" y="4004"/>
                    </a:lnTo>
                    <a:lnTo>
                      <a:pt x="1948" y="4028"/>
                    </a:lnTo>
                    <a:lnTo>
                      <a:pt x="1951" y="4050"/>
                    </a:lnTo>
                    <a:lnTo>
                      <a:pt x="1952" y="4074"/>
                    </a:lnTo>
                    <a:lnTo>
                      <a:pt x="1953" y="4097"/>
                    </a:lnTo>
                    <a:lnTo>
                      <a:pt x="1723" y="4097"/>
                    </a:lnTo>
                    <a:lnTo>
                      <a:pt x="1723" y="4097"/>
                    </a:lnTo>
                    <a:lnTo>
                      <a:pt x="1722" y="4074"/>
                    </a:lnTo>
                    <a:lnTo>
                      <a:pt x="1718" y="4051"/>
                    </a:lnTo>
                    <a:lnTo>
                      <a:pt x="1713" y="4029"/>
                    </a:lnTo>
                    <a:lnTo>
                      <a:pt x="1705" y="4008"/>
                    </a:lnTo>
                    <a:lnTo>
                      <a:pt x="1696" y="3988"/>
                    </a:lnTo>
                    <a:lnTo>
                      <a:pt x="1684" y="3969"/>
                    </a:lnTo>
                    <a:lnTo>
                      <a:pt x="1670" y="3951"/>
                    </a:lnTo>
                    <a:lnTo>
                      <a:pt x="1656" y="3935"/>
                    </a:lnTo>
                    <a:lnTo>
                      <a:pt x="1640" y="3920"/>
                    </a:lnTo>
                    <a:lnTo>
                      <a:pt x="1622" y="3906"/>
                    </a:lnTo>
                    <a:lnTo>
                      <a:pt x="1603" y="3895"/>
                    </a:lnTo>
                    <a:lnTo>
                      <a:pt x="1583" y="3885"/>
                    </a:lnTo>
                    <a:lnTo>
                      <a:pt x="1562" y="3878"/>
                    </a:lnTo>
                    <a:lnTo>
                      <a:pt x="1540" y="3872"/>
                    </a:lnTo>
                    <a:lnTo>
                      <a:pt x="1516" y="3868"/>
                    </a:lnTo>
                    <a:lnTo>
                      <a:pt x="1493" y="3867"/>
                    </a:lnTo>
                    <a:lnTo>
                      <a:pt x="1493" y="3867"/>
                    </a:lnTo>
                    <a:lnTo>
                      <a:pt x="1470" y="3868"/>
                    </a:lnTo>
                    <a:lnTo>
                      <a:pt x="1447" y="3872"/>
                    </a:lnTo>
                    <a:lnTo>
                      <a:pt x="1425" y="3878"/>
                    </a:lnTo>
                    <a:lnTo>
                      <a:pt x="1404" y="3885"/>
                    </a:lnTo>
                    <a:lnTo>
                      <a:pt x="1384" y="3895"/>
                    </a:lnTo>
                    <a:lnTo>
                      <a:pt x="1365" y="3906"/>
                    </a:lnTo>
                    <a:lnTo>
                      <a:pt x="1347" y="3920"/>
                    </a:lnTo>
                    <a:lnTo>
                      <a:pt x="1331" y="3935"/>
                    </a:lnTo>
                    <a:lnTo>
                      <a:pt x="1316" y="3951"/>
                    </a:lnTo>
                    <a:lnTo>
                      <a:pt x="1302" y="3969"/>
                    </a:lnTo>
                    <a:lnTo>
                      <a:pt x="1291" y="3988"/>
                    </a:lnTo>
                    <a:lnTo>
                      <a:pt x="1281" y="4008"/>
                    </a:lnTo>
                    <a:lnTo>
                      <a:pt x="1274" y="4029"/>
                    </a:lnTo>
                    <a:lnTo>
                      <a:pt x="1269" y="4051"/>
                    </a:lnTo>
                    <a:lnTo>
                      <a:pt x="1264" y="4074"/>
                    </a:lnTo>
                    <a:lnTo>
                      <a:pt x="1263" y="4097"/>
                    </a:lnTo>
                    <a:lnTo>
                      <a:pt x="1033" y="4097"/>
                    </a:lnTo>
                    <a:lnTo>
                      <a:pt x="1033" y="4097"/>
                    </a:lnTo>
                    <a:lnTo>
                      <a:pt x="1035" y="4074"/>
                    </a:lnTo>
                    <a:lnTo>
                      <a:pt x="1036" y="4050"/>
                    </a:lnTo>
                    <a:lnTo>
                      <a:pt x="1039" y="4028"/>
                    </a:lnTo>
                    <a:lnTo>
                      <a:pt x="1043" y="4004"/>
                    </a:lnTo>
                    <a:lnTo>
                      <a:pt x="1048" y="3982"/>
                    </a:lnTo>
                    <a:lnTo>
                      <a:pt x="1055" y="3960"/>
                    </a:lnTo>
                    <a:lnTo>
                      <a:pt x="1062" y="3939"/>
                    </a:lnTo>
                    <a:lnTo>
                      <a:pt x="1069" y="3918"/>
                    </a:lnTo>
                    <a:lnTo>
                      <a:pt x="1079" y="3898"/>
                    </a:lnTo>
                    <a:lnTo>
                      <a:pt x="1089" y="3878"/>
                    </a:lnTo>
                    <a:lnTo>
                      <a:pt x="1100" y="3859"/>
                    </a:lnTo>
                    <a:lnTo>
                      <a:pt x="1113" y="3840"/>
                    </a:lnTo>
                    <a:lnTo>
                      <a:pt x="1125" y="3822"/>
                    </a:lnTo>
                    <a:lnTo>
                      <a:pt x="1139" y="3805"/>
                    </a:lnTo>
                    <a:lnTo>
                      <a:pt x="1154" y="3788"/>
                    </a:lnTo>
                    <a:lnTo>
                      <a:pt x="1168" y="3773"/>
                    </a:lnTo>
                    <a:lnTo>
                      <a:pt x="1184" y="3757"/>
                    </a:lnTo>
                    <a:lnTo>
                      <a:pt x="1201" y="3743"/>
                    </a:lnTo>
                    <a:lnTo>
                      <a:pt x="1218" y="3729"/>
                    </a:lnTo>
                    <a:lnTo>
                      <a:pt x="1237" y="3717"/>
                    </a:lnTo>
                    <a:lnTo>
                      <a:pt x="1255" y="3704"/>
                    </a:lnTo>
                    <a:lnTo>
                      <a:pt x="1274" y="3693"/>
                    </a:lnTo>
                    <a:lnTo>
                      <a:pt x="1294" y="3683"/>
                    </a:lnTo>
                    <a:lnTo>
                      <a:pt x="1315" y="3673"/>
                    </a:lnTo>
                    <a:lnTo>
                      <a:pt x="1335" y="3666"/>
                    </a:lnTo>
                    <a:lnTo>
                      <a:pt x="1357" y="3659"/>
                    </a:lnTo>
                    <a:lnTo>
                      <a:pt x="1378" y="3652"/>
                    </a:lnTo>
                    <a:lnTo>
                      <a:pt x="1400" y="3647"/>
                    </a:lnTo>
                    <a:lnTo>
                      <a:pt x="1424" y="3643"/>
                    </a:lnTo>
                    <a:lnTo>
                      <a:pt x="1447" y="3640"/>
                    </a:lnTo>
                    <a:lnTo>
                      <a:pt x="1470" y="3639"/>
                    </a:lnTo>
                    <a:lnTo>
                      <a:pt x="1493" y="3638"/>
                    </a:lnTo>
                    <a:lnTo>
                      <a:pt x="1493" y="3638"/>
                    </a:lnTo>
                    <a:close/>
                    <a:moveTo>
                      <a:pt x="3178" y="958"/>
                    </a:moveTo>
                    <a:lnTo>
                      <a:pt x="3178" y="594"/>
                    </a:lnTo>
                    <a:lnTo>
                      <a:pt x="2814" y="594"/>
                    </a:lnTo>
                    <a:lnTo>
                      <a:pt x="2814" y="364"/>
                    </a:lnTo>
                    <a:lnTo>
                      <a:pt x="3178" y="364"/>
                    </a:lnTo>
                    <a:lnTo>
                      <a:pt x="3178" y="0"/>
                    </a:lnTo>
                    <a:lnTo>
                      <a:pt x="3408" y="0"/>
                    </a:lnTo>
                    <a:lnTo>
                      <a:pt x="3408" y="364"/>
                    </a:lnTo>
                    <a:lnTo>
                      <a:pt x="3772" y="364"/>
                    </a:lnTo>
                    <a:lnTo>
                      <a:pt x="3772" y="594"/>
                    </a:lnTo>
                    <a:lnTo>
                      <a:pt x="3408" y="594"/>
                    </a:lnTo>
                    <a:lnTo>
                      <a:pt x="3408" y="958"/>
                    </a:lnTo>
                    <a:lnTo>
                      <a:pt x="3178" y="958"/>
                    </a:lnTo>
                    <a:close/>
                    <a:moveTo>
                      <a:pt x="5953" y="1790"/>
                    </a:moveTo>
                    <a:lnTo>
                      <a:pt x="5953" y="1790"/>
                    </a:lnTo>
                    <a:lnTo>
                      <a:pt x="5952" y="1742"/>
                    </a:lnTo>
                    <a:lnTo>
                      <a:pt x="5948" y="1694"/>
                    </a:lnTo>
                    <a:lnTo>
                      <a:pt x="5943" y="1647"/>
                    </a:lnTo>
                    <a:lnTo>
                      <a:pt x="5934" y="1601"/>
                    </a:lnTo>
                    <a:lnTo>
                      <a:pt x="5924" y="1555"/>
                    </a:lnTo>
                    <a:lnTo>
                      <a:pt x="5911" y="1510"/>
                    </a:lnTo>
                    <a:lnTo>
                      <a:pt x="5895" y="1467"/>
                    </a:lnTo>
                    <a:lnTo>
                      <a:pt x="5879" y="1424"/>
                    </a:lnTo>
                    <a:lnTo>
                      <a:pt x="5860" y="1381"/>
                    </a:lnTo>
                    <a:lnTo>
                      <a:pt x="5840" y="1341"/>
                    </a:lnTo>
                    <a:lnTo>
                      <a:pt x="5816" y="1301"/>
                    </a:lnTo>
                    <a:lnTo>
                      <a:pt x="5792" y="1263"/>
                    </a:lnTo>
                    <a:lnTo>
                      <a:pt x="5766" y="1226"/>
                    </a:lnTo>
                    <a:lnTo>
                      <a:pt x="5737" y="1191"/>
                    </a:lnTo>
                    <a:lnTo>
                      <a:pt x="5708" y="1156"/>
                    </a:lnTo>
                    <a:lnTo>
                      <a:pt x="5676" y="1123"/>
                    </a:lnTo>
                    <a:lnTo>
                      <a:pt x="5643" y="1091"/>
                    </a:lnTo>
                    <a:lnTo>
                      <a:pt x="5609" y="1062"/>
                    </a:lnTo>
                    <a:lnTo>
                      <a:pt x="5574" y="1034"/>
                    </a:lnTo>
                    <a:lnTo>
                      <a:pt x="5536" y="1008"/>
                    </a:lnTo>
                    <a:lnTo>
                      <a:pt x="5498" y="983"/>
                    </a:lnTo>
                    <a:lnTo>
                      <a:pt x="5459" y="961"/>
                    </a:lnTo>
                    <a:lnTo>
                      <a:pt x="5418" y="940"/>
                    </a:lnTo>
                    <a:lnTo>
                      <a:pt x="5376" y="921"/>
                    </a:lnTo>
                    <a:lnTo>
                      <a:pt x="5333" y="904"/>
                    </a:lnTo>
                    <a:lnTo>
                      <a:pt x="5289" y="889"/>
                    </a:lnTo>
                    <a:lnTo>
                      <a:pt x="5245" y="876"/>
                    </a:lnTo>
                    <a:lnTo>
                      <a:pt x="5198" y="866"/>
                    </a:lnTo>
                    <a:lnTo>
                      <a:pt x="5152" y="857"/>
                    </a:lnTo>
                    <a:lnTo>
                      <a:pt x="5105" y="851"/>
                    </a:lnTo>
                    <a:lnTo>
                      <a:pt x="5057" y="848"/>
                    </a:lnTo>
                    <a:lnTo>
                      <a:pt x="5009" y="846"/>
                    </a:lnTo>
                    <a:lnTo>
                      <a:pt x="5009" y="846"/>
                    </a:lnTo>
                    <a:lnTo>
                      <a:pt x="4960" y="848"/>
                    </a:lnTo>
                    <a:lnTo>
                      <a:pt x="4912" y="851"/>
                    </a:lnTo>
                    <a:lnTo>
                      <a:pt x="4865" y="857"/>
                    </a:lnTo>
                    <a:lnTo>
                      <a:pt x="4818" y="866"/>
                    </a:lnTo>
                    <a:lnTo>
                      <a:pt x="4772" y="876"/>
                    </a:lnTo>
                    <a:lnTo>
                      <a:pt x="4728" y="889"/>
                    </a:lnTo>
                    <a:lnTo>
                      <a:pt x="4684" y="904"/>
                    </a:lnTo>
                    <a:lnTo>
                      <a:pt x="4641" y="921"/>
                    </a:lnTo>
                    <a:lnTo>
                      <a:pt x="4600" y="940"/>
                    </a:lnTo>
                    <a:lnTo>
                      <a:pt x="4558" y="961"/>
                    </a:lnTo>
                    <a:lnTo>
                      <a:pt x="4519" y="983"/>
                    </a:lnTo>
                    <a:lnTo>
                      <a:pt x="4480" y="1008"/>
                    </a:lnTo>
                    <a:lnTo>
                      <a:pt x="4443" y="1034"/>
                    </a:lnTo>
                    <a:lnTo>
                      <a:pt x="4408" y="1062"/>
                    </a:lnTo>
                    <a:lnTo>
                      <a:pt x="4374" y="1091"/>
                    </a:lnTo>
                    <a:lnTo>
                      <a:pt x="4341" y="1123"/>
                    </a:lnTo>
                    <a:lnTo>
                      <a:pt x="4310" y="1156"/>
                    </a:lnTo>
                    <a:lnTo>
                      <a:pt x="4280" y="1191"/>
                    </a:lnTo>
                    <a:lnTo>
                      <a:pt x="4252" y="1226"/>
                    </a:lnTo>
                    <a:lnTo>
                      <a:pt x="4225" y="1263"/>
                    </a:lnTo>
                    <a:lnTo>
                      <a:pt x="4201" y="1301"/>
                    </a:lnTo>
                    <a:lnTo>
                      <a:pt x="4178" y="1341"/>
                    </a:lnTo>
                    <a:lnTo>
                      <a:pt x="4157" y="1381"/>
                    </a:lnTo>
                    <a:lnTo>
                      <a:pt x="4138" y="1424"/>
                    </a:lnTo>
                    <a:lnTo>
                      <a:pt x="4121" y="1467"/>
                    </a:lnTo>
                    <a:lnTo>
                      <a:pt x="4106" y="1510"/>
                    </a:lnTo>
                    <a:lnTo>
                      <a:pt x="4093" y="1555"/>
                    </a:lnTo>
                    <a:lnTo>
                      <a:pt x="4083" y="1601"/>
                    </a:lnTo>
                    <a:lnTo>
                      <a:pt x="4074" y="1647"/>
                    </a:lnTo>
                    <a:lnTo>
                      <a:pt x="4068" y="1694"/>
                    </a:lnTo>
                    <a:lnTo>
                      <a:pt x="4065" y="1742"/>
                    </a:lnTo>
                    <a:lnTo>
                      <a:pt x="4064" y="1790"/>
                    </a:lnTo>
                    <a:lnTo>
                      <a:pt x="4064" y="1790"/>
                    </a:lnTo>
                    <a:lnTo>
                      <a:pt x="4064" y="1816"/>
                    </a:lnTo>
                    <a:lnTo>
                      <a:pt x="4065" y="1841"/>
                    </a:lnTo>
                    <a:lnTo>
                      <a:pt x="4067" y="1866"/>
                    </a:lnTo>
                    <a:lnTo>
                      <a:pt x="4069" y="1892"/>
                    </a:lnTo>
                    <a:lnTo>
                      <a:pt x="4072" y="1916"/>
                    </a:lnTo>
                    <a:lnTo>
                      <a:pt x="4075" y="1941"/>
                    </a:lnTo>
                    <a:lnTo>
                      <a:pt x="4080" y="1965"/>
                    </a:lnTo>
                    <a:lnTo>
                      <a:pt x="4085" y="1990"/>
                    </a:lnTo>
                    <a:lnTo>
                      <a:pt x="4090" y="2013"/>
                    </a:lnTo>
                    <a:lnTo>
                      <a:pt x="4097" y="2037"/>
                    </a:lnTo>
                    <a:lnTo>
                      <a:pt x="4103" y="2060"/>
                    </a:lnTo>
                    <a:lnTo>
                      <a:pt x="4110" y="2084"/>
                    </a:lnTo>
                    <a:lnTo>
                      <a:pt x="4127" y="2129"/>
                    </a:lnTo>
                    <a:lnTo>
                      <a:pt x="4145" y="2173"/>
                    </a:lnTo>
                    <a:lnTo>
                      <a:pt x="4166" y="2216"/>
                    </a:lnTo>
                    <a:lnTo>
                      <a:pt x="4188" y="2259"/>
                    </a:lnTo>
                    <a:lnTo>
                      <a:pt x="4214" y="2300"/>
                    </a:lnTo>
                    <a:lnTo>
                      <a:pt x="4240" y="2339"/>
                    </a:lnTo>
                    <a:lnTo>
                      <a:pt x="4268" y="2377"/>
                    </a:lnTo>
                    <a:lnTo>
                      <a:pt x="4299" y="2412"/>
                    </a:lnTo>
                    <a:lnTo>
                      <a:pt x="4332" y="2447"/>
                    </a:lnTo>
                    <a:lnTo>
                      <a:pt x="4365" y="2481"/>
                    </a:lnTo>
                    <a:lnTo>
                      <a:pt x="3874" y="2481"/>
                    </a:lnTo>
                    <a:lnTo>
                      <a:pt x="3874" y="2711"/>
                    </a:lnTo>
                    <a:lnTo>
                      <a:pt x="4518" y="2711"/>
                    </a:lnTo>
                    <a:lnTo>
                      <a:pt x="4518" y="2711"/>
                    </a:lnTo>
                    <a:lnTo>
                      <a:pt x="4562" y="2711"/>
                    </a:lnTo>
                    <a:lnTo>
                      <a:pt x="4606" y="2712"/>
                    </a:lnTo>
                    <a:lnTo>
                      <a:pt x="4649" y="2714"/>
                    </a:lnTo>
                    <a:lnTo>
                      <a:pt x="4693" y="2717"/>
                    </a:lnTo>
                    <a:lnTo>
                      <a:pt x="4693" y="2717"/>
                    </a:lnTo>
                    <a:lnTo>
                      <a:pt x="4751" y="2722"/>
                    </a:lnTo>
                    <a:lnTo>
                      <a:pt x="4810" y="2730"/>
                    </a:lnTo>
                    <a:lnTo>
                      <a:pt x="4868" y="2738"/>
                    </a:lnTo>
                    <a:lnTo>
                      <a:pt x="4926" y="2749"/>
                    </a:lnTo>
                    <a:lnTo>
                      <a:pt x="4984" y="2760"/>
                    </a:lnTo>
                    <a:lnTo>
                      <a:pt x="5041" y="2774"/>
                    </a:lnTo>
                    <a:lnTo>
                      <a:pt x="5098" y="2789"/>
                    </a:lnTo>
                    <a:lnTo>
                      <a:pt x="5154" y="2805"/>
                    </a:lnTo>
                    <a:lnTo>
                      <a:pt x="5154" y="2805"/>
                    </a:lnTo>
                    <a:lnTo>
                      <a:pt x="5211" y="2823"/>
                    </a:lnTo>
                    <a:lnTo>
                      <a:pt x="5268" y="2843"/>
                    </a:lnTo>
                    <a:lnTo>
                      <a:pt x="5324" y="2864"/>
                    </a:lnTo>
                    <a:lnTo>
                      <a:pt x="5379" y="2887"/>
                    </a:lnTo>
                    <a:lnTo>
                      <a:pt x="5434" y="2911"/>
                    </a:lnTo>
                    <a:lnTo>
                      <a:pt x="5487" y="2936"/>
                    </a:lnTo>
                    <a:lnTo>
                      <a:pt x="5541" y="2964"/>
                    </a:lnTo>
                    <a:lnTo>
                      <a:pt x="5594" y="2993"/>
                    </a:lnTo>
                    <a:lnTo>
                      <a:pt x="5707" y="2793"/>
                    </a:lnTo>
                    <a:lnTo>
                      <a:pt x="5707" y="2793"/>
                    </a:lnTo>
                    <a:lnTo>
                      <a:pt x="5670" y="2773"/>
                    </a:lnTo>
                    <a:lnTo>
                      <a:pt x="5632" y="2753"/>
                    </a:lnTo>
                    <a:lnTo>
                      <a:pt x="5595" y="2734"/>
                    </a:lnTo>
                    <a:lnTo>
                      <a:pt x="5557" y="2715"/>
                    </a:lnTo>
                    <a:lnTo>
                      <a:pt x="5518" y="2698"/>
                    </a:lnTo>
                    <a:lnTo>
                      <a:pt x="5480" y="2681"/>
                    </a:lnTo>
                    <a:lnTo>
                      <a:pt x="5441" y="2664"/>
                    </a:lnTo>
                    <a:lnTo>
                      <a:pt x="5402" y="2649"/>
                    </a:lnTo>
                    <a:lnTo>
                      <a:pt x="5402" y="2649"/>
                    </a:lnTo>
                    <a:lnTo>
                      <a:pt x="5431" y="2634"/>
                    </a:lnTo>
                    <a:lnTo>
                      <a:pt x="5461" y="2618"/>
                    </a:lnTo>
                    <a:lnTo>
                      <a:pt x="5491" y="2602"/>
                    </a:lnTo>
                    <a:lnTo>
                      <a:pt x="5519" y="2584"/>
                    </a:lnTo>
                    <a:lnTo>
                      <a:pt x="5546" y="2566"/>
                    </a:lnTo>
                    <a:lnTo>
                      <a:pt x="5573" y="2546"/>
                    </a:lnTo>
                    <a:lnTo>
                      <a:pt x="5599" y="2526"/>
                    </a:lnTo>
                    <a:lnTo>
                      <a:pt x="5625" y="2505"/>
                    </a:lnTo>
                    <a:lnTo>
                      <a:pt x="5650" y="2483"/>
                    </a:lnTo>
                    <a:lnTo>
                      <a:pt x="5674" y="2460"/>
                    </a:lnTo>
                    <a:lnTo>
                      <a:pt x="5697" y="2437"/>
                    </a:lnTo>
                    <a:lnTo>
                      <a:pt x="5719" y="2411"/>
                    </a:lnTo>
                    <a:lnTo>
                      <a:pt x="5740" y="2386"/>
                    </a:lnTo>
                    <a:lnTo>
                      <a:pt x="5762" y="2361"/>
                    </a:lnTo>
                    <a:lnTo>
                      <a:pt x="5780" y="2333"/>
                    </a:lnTo>
                    <a:lnTo>
                      <a:pt x="5799" y="2306"/>
                    </a:lnTo>
                    <a:lnTo>
                      <a:pt x="5817" y="2279"/>
                    </a:lnTo>
                    <a:lnTo>
                      <a:pt x="5834" y="2249"/>
                    </a:lnTo>
                    <a:lnTo>
                      <a:pt x="5850" y="2220"/>
                    </a:lnTo>
                    <a:lnTo>
                      <a:pt x="5865" y="2190"/>
                    </a:lnTo>
                    <a:lnTo>
                      <a:pt x="5879" y="2159"/>
                    </a:lnTo>
                    <a:lnTo>
                      <a:pt x="5891" y="2128"/>
                    </a:lnTo>
                    <a:lnTo>
                      <a:pt x="5903" y="2096"/>
                    </a:lnTo>
                    <a:lnTo>
                      <a:pt x="5913" y="2065"/>
                    </a:lnTo>
                    <a:lnTo>
                      <a:pt x="5922" y="2032"/>
                    </a:lnTo>
                    <a:lnTo>
                      <a:pt x="5930" y="1998"/>
                    </a:lnTo>
                    <a:lnTo>
                      <a:pt x="5938" y="1964"/>
                    </a:lnTo>
                    <a:lnTo>
                      <a:pt x="5943" y="1931"/>
                    </a:lnTo>
                    <a:lnTo>
                      <a:pt x="5947" y="1896"/>
                    </a:lnTo>
                    <a:lnTo>
                      <a:pt x="5950" y="1861"/>
                    </a:lnTo>
                    <a:lnTo>
                      <a:pt x="5952" y="1826"/>
                    </a:lnTo>
                    <a:lnTo>
                      <a:pt x="5953" y="1790"/>
                    </a:lnTo>
                    <a:lnTo>
                      <a:pt x="5953" y="1790"/>
                    </a:lnTo>
                    <a:close/>
                    <a:moveTo>
                      <a:pt x="5009" y="2505"/>
                    </a:moveTo>
                    <a:lnTo>
                      <a:pt x="5009" y="2505"/>
                    </a:lnTo>
                    <a:lnTo>
                      <a:pt x="4972" y="2505"/>
                    </a:lnTo>
                    <a:lnTo>
                      <a:pt x="4936" y="2502"/>
                    </a:lnTo>
                    <a:lnTo>
                      <a:pt x="4900" y="2498"/>
                    </a:lnTo>
                    <a:lnTo>
                      <a:pt x="4864" y="2492"/>
                    </a:lnTo>
                    <a:lnTo>
                      <a:pt x="4830" y="2483"/>
                    </a:lnTo>
                    <a:lnTo>
                      <a:pt x="4796" y="2474"/>
                    </a:lnTo>
                    <a:lnTo>
                      <a:pt x="4763" y="2462"/>
                    </a:lnTo>
                    <a:lnTo>
                      <a:pt x="4730" y="2449"/>
                    </a:lnTo>
                    <a:lnTo>
                      <a:pt x="4699" y="2435"/>
                    </a:lnTo>
                    <a:lnTo>
                      <a:pt x="4668" y="2419"/>
                    </a:lnTo>
                    <a:lnTo>
                      <a:pt x="4638" y="2402"/>
                    </a:lnTo>
                    <a:lnTo>
                      <a:pt x="4609" y="2383"/>
                    </a:lnTo>
                    <a:lnTo>
                      <a:pt x="4581" y="2363"/>
                    </a:lnTo>
                    <a:lnTo>
                      <a:pt x="4554" y="2342"/>
                    </a:lnTo>
                    <a:lnTo>
                      <a:pt x="4528" y="2320"/>
                    </a:lnTo>
                    <a:lnTo>
                      <a:pt x="4504" y="2296"/>
                    </a:lnTo>
                    <a:lnTo>
                      <a:pt x="4479" y="2271"/>
                    </a:lnTo>
                    <a:lnTo>
                      <a:pt x="4457" y="2245"/>
                    </a:lnTo>
                    <a:lnTo>
                      <a:pt x="4436" y="2218"/>
                    </a:lnTo>
                    <a:lnTo>
                      <a:pt x="4416" y="2190"/>
                    </a:lnTo>
                    <a:lnTo>
                      <a:pt x="4397" y="2162"/>
                    </a:lnTo>
                    <a:lnTo>
                      <a:pt x="4380" y="2131"/>
                    </a:lnTo>
                    <a:lnTo>
                      <a:pt x="4364" y="2100"/>
                    </a:lnTo>
                    <a:lnTo>
                      <a:pt x="4350" y="2069"/>
                    </a:lnTo>
                    <a:lnTo>
                      <a:pt x="4337" y="2036"/>
                    </a:lnTo>
                    <a:lnTo>
                      <a:pt x="4325" y="2003"/>
                    </a:lnTo>
                    <a:lnTo>
                      <a:pt x="4316" y="1970"/>
                    </a:lnTo>
                    <a:lnTo>
                      <a:pt x="4309" y="1935"/>
                    </a:lnTo>
                    <a:lnTo>
                      <a:pt x="4302" y="1899"/>
                    </a:lnTo>
                    <a:lnTo>
                      <a:pt x="4297" y="1863"/>
                    </a:lnTo>
                    <a:lnTo>
                      <a:pt x="4295" y="1827"/>
                    </a:lnTo>
                    <a:lnTo>
                      <a:pt x="4294" y="1790"/>
                    </a:lnTo>
                    <a:lnTo>
                      <a:pt x="4294" y="1790"/>
                    </a:lnTo>
                    <a:lnTo>
                      <a:pt x="4295" y="1754"/>
                    </a:lnTo>
                    <a:lnTo>
                      <a:pt x="4297" y="1718"/>
                    </a:lnTo>
                    <a:lnTo>
                      <a:pt x="4302" y="1682"/>
                    </a:lnTo>
                    <a:lnTo>
                      <a:pt x="4309" y="1647"/>
                    </a:lnTo>
                    <a:lnTo>
                      <a:pt x="4316" y="1612"/>
                    </a:lnTo>
                    <a:lnTo>
                      <a:pt x="4325" y="1579"/>
                    </a:lnTo>
                    <a:lnTo>
                      <a:pt x="4337" y="1545"/>
                    </a:lnTo>
                    <a:lnTo>
                      <a:pt x="4350" y="1513"/>
                    </a:lnTo>
                    <a:lnTo>
                      <a:pt x="4364" y="1482"/>
                    </a:lnTo>
                    <a:lnTo>
                      <a:pt x="4380" y="1450"/>
                    </a:lnTo>
                    <a:lnTo>
                      <a:pt x="4397" y="1420"/>
                    </a:lnTo>
                    <a:lnTo>
                      <a:pt x="4416" y="1391"/>
                    </a:lnTo>
                    <a:lnTo>
                      <a:pt x="4436" y="1363"/>
                    </a:lnTo>
                    <a:lnTo>
                      <a:pt x="4457" y="1336"/>
                    </a:lnTo>
                    <a:lnTo>
                      <a:pt x="4479" y="1311"/>
                    </a:lnTo>
                    <a:lnTo>
                      <a:pt x="4504" y="1285"/>
                    </a:lnTo>
                    <a:lnTo>
                      <a:pt x="4528" y="1262"/>
                    </a:lnTo>
                    <a:lnTo>
                      <a:pt x="4554" y="1239"/>
                    </a:lnTo>
                    <a:lnTo>
                      <a:pt x="4581" y="1218"/>
                    </a:lnTo>
                    <a:lnTo>
                      <a:pt x="4609" y="1198"/>
                    </a:lnTo>
                    <a:lnTo>
                      <a:pt x="4638" y="1180"/>
                    </a:lnTo>
                    <a:lnTo>
                      <a:pt x="4668" y="1162"/>
                    </a:lnTo>
                    <a:lnTo>
                      <a:pt x="4699" y="1146"/>
                    </a:lnTo>
                    <a:lnTo>
                      <a:pt x="4730" y="1133"/>
                    </a:lnTo>
                    <a:lnTo>
                      <a:pt x="4763" y="1119"/>
                    </a:lnTo>
                    <a:lnTo>
                      <a:pt x="4796" y="1108"/>
                    </a:lnTo>
                    <a:lnTo>
                      <a:pt x="4830" y="1099"/>
                    </a:lnTo>
                    <a:lnTo>
                      <a:pt x="4864" y="1090"/>
                    </a:lnTo>
                    <a:lnTo>
                      <a:pt x="4900" y="1084"/>
                    </a:lnTo>
                    <a:lnTo>
                      <a:pt x="4936" y="1080"/>
                    </a:lnTo>
                    <a:lnTo>
                      <a:pt x="4972" y="1077"/>
                    </a:lnTo>
                    <a:lnTo>
                      <a:pt x="5009" y="1076"/>
                    </a:lnTo>
                    <a:lnTo>
                      <a:pt x="5009" y="1076"/>
                    </a:lnTo>
                    <a:lnTo>
                      <a:pt x="5046" y="1077"/>
                    </a:lnTo>
                    <a:lnTo>
                      <a:pt x="5081" y="1080"/>
                    </a:lnTo>
                    <a:lnTo>
                      <a:pt x="5117" y="1084"/>
                    </a:lnTo>
                    <a:lnTo>
                      <a:pt x="5152" y="1090"/>
                    </a:lnTo>
                    <a:lnTo>
                      <a:pt x="5187" y="1099"/>
                    </a:lnTo>
                    <a:lnTo>
                      <a:pt x="5221" y="1108"/>
                    </a:lnTo>
                    <a:lnTo>
                      <a:pt x="5254" y="1119"/>
                    </a:lnTo>
                    <a:lnTo>
                      <a:pt x="5287" y="1133"/>
                    </a:lnTo>
                    <a:lnTo>
                      <a:pt x="5319" y="1146"/>
                    </a:lnTo>
                    <a:lnTo>
                      <a:pt x="5349" y="1162"/>
                    </a:lnTo>
                    <a:lnTo>
                      <a:pt x="5379" y="1180"/>
                    </a:lnTo>
                    <a:lnTo>
                      <a:pt x="5408" y="1198"/>
                    </a:lnTo>
                    <a:lnTo>
                      <a:pt x="5436" y="1218"/>
                    </a:lnTo>
                    <a:lnTo>
                      <a:pt x="5463" y="1239"/>
                    </a:lnTo>
                    <a:lnTo>
                      <a:pt x="5489" y="1262"/>
                    </a:lnTo>
                    <a:lnTo>
                      <a:pt x="5514" y="1285"/>
                    </a:lnTo>
                    <a:lnTo>
                      <a:pt x="5538" y="1311"/>
                    </a:lnTo>
                    <a:lnTo>
                      <a:pt x="5560" y="1336"/>
                    </a:lnTo>
                    <a:lnTo>
                      <a:pt x="5581" y="1363"/>
                    </a:lnTo>
                    <a:lnTo>
                      <a:pt x="5601" y="1391"/>
                    </a:lnTo>
                    <a:lnTo>
                      <a:pt x="5620" y="1420"/>
                    </a:lnTo>
                    <a:lnTo>
                      <a:pt x="5637" y="1450"/>
                    </a:lnTo>
                    <a:lnTo>
                      <a:pt x="5653" y="1482"/>
                    </a:lnTo>
                    <a:lnTo>
                      <a:pt x="5668" y="1513"/>
                    </a:lnTo>
                    <a:lnTo>
                      <a:pt x="5680" y="1545"/>
                    </a:lnTo>
                    <a:lnTo>
                      <a:pt x="5691" y="1579"/>
                    </a:lnTo>
                    <a:lnTo>
                      <a:pt x="5701" y="1612"/>
                    </a:lnTo>
                    <a:lnTo>
                      <a:pt x="5709" y="1647"/>
                    </a:lnTo>
                    <a:lnTo>
                      <a:pt x="5715" y="1682"/>
                    </a:lnTo>
                    <a:lnTo>
                      <a:pt x="5720" y="1718"/>
                    </a:lnTo>
                    <a:lnTo>
                      <a:pt x="5723" y="1754"/>
                    </a:lnTo>
                    <a:lnTo>
                      <a:pt x="5724" y="1790"/>
                    </a:lnTo>
                    <a:lnTo>
                      <a:pt x="5724" y="1790"/>
                    </a:lnTo>
                    <a:lnTo>
                      <a:pt x="5723" y="1827"/>
                    </a:lnTo>
                    <a:lnTo>
                      <a:pt x="5720" y="1863"/>
                    </a:lnTo>
                    <a:lnTo>
                      <a:pt x="5715" y="1899"/>
                    </a:lnTo>
                    <a:lnTo>
                      <a:pt x="5709" y="1935"/>
                    </a:lnTo>
                    <a:lnTo>
                      <a:pt x="5701" y="1970"/>
                    </a:lnTo>
                    <a:lnTo>
                      <a:pt x="5691" y="2003"/>
                    </a:lnTo>
                    <a:lnTo>
                      <a:pt x="5680" y="2036"/>
                    </a:lnTo>
                    <a:lnTo>
                      <a:pt x="5668" y="2069"/>
                    </a:lnTo>
                    <a:lnTo>
                      <a:pt x="5653" y="2100"/>
                    </a:lnTo>
                    <a:lnTo>
                      <a:pt x="5637" y="2131"/>
                    </a:lnTo>
                    <a:lnTo>
                      <a:pt x="5620" y="2162"/>
                    </a:lnTo>
                    <a:lnTo>
                      <a:pt x="5601" y="2190"/>
                    </a:lnTo>
                    <a:lnTo>
                      <a:pt x="5581" y="2218"/>
                    </a:lnTo>
                    <a:lnTo>
                      <a:pt x="5560" y="2245"/>
                    </a:lnTo>
                    <a:lnTo>
                      <a:pt x="5538" y="2271"/>
                    </a:lnTo>
                    <a:lnTo>
                      <a:pt x="5514" y="2296"/>
                    </a:lnTo>
                    <a:lnTo>
                      <a:pt x="5489" y="2320"/>
                    </a:lnTo>
                    <a:lnTo>
                      <a:pt x="5463" y="2342"/>
                    </a:lnTo>
                    <a:lnTo>
                      <a:pt x="5436" y="2363"/>
                    </a:lnTo>
                    <a:lnTo>
                      <a:pt x="5408" y="2383"/>
                    </a:lnTo>
                    <a:lnTo>
                      <a:pt x="5379" y="2402"/>
                    </a:lnTo>
                    <a:lnTo>
                      <a:pt x="5349" y="2419"/>
                    </a:lnTo>
                    <a:lnTo>
                      <a:pt x="5319" y="2435"/>
                    </a:lnTo>
                    <a:lnTo>
                      <a:pt x="5287" y="2449"/>
                    </a:lnTo>
                    <a:lnTo>
                      <a:pt x="5254" y="2462"/>
                    </a:lnTo>
                    <a:lnTo>
                      <a:pt x="5221" y="2474"/>
                    </a:lnTo>
                    <a:lnTo>
                      <a:pt x="5187" y="2483"/>
                    </a:lnTo>
                    <a:lnTo>
                      <a:pt x="5152" y="2492"/>
                    </a:lnTo>
                    <a:lnTo>
                      <a:pt x="5117" y="2498"/>
                    </a:lnTo>
                    <a:lnTo>
                      <a:pt x="5081" y="2502"/>
                    </a:lnTo>
                    <a:lnTo>
                      <a:pt x="5046" y="2505"/>
                    </a:lnTo>
                    <a:lnTo>
                      <a:pt x="5009" y="2505"/>
                    </a:lnTo>
                    <a:lnTo>
                      <a:pt x="5009" y="2505"/>
                    </a:lnTo>
                    <a:close/>
                    <a:moveTo>
                      <a:pt x="4894" y="1513"/>
                    </a:moveTo>
                    <a:lnTo>
                      <a:pt x="5124" y="1513"/>
                    </a:lnTo>
                    <a:lnTo>
                      <a:pt x="5124" y="2069"/>
                    </a:lnTo>
                    <a:lnTo>
                      <a:pt x="4894" y="2069"/>
                    </a:lnTo>
                    <a:lnTo>
                      <a:pt x="4894" y="151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grpSp>
        <p:grpSp>
          <p:nvGrpSpPr>
            <p:cNvPr id="21" name="组合 20"/>
            <p:cNvGrpSpPr/>
            <p:nvPr/>
          </p:nvGrpSpPr>
          <p:grpSpPr>
            <a:xfrm>
              <a:off x="4293677" y="4376502"/>
              <a:ext cx="936583" cy="937610"/>
              <a:chOff x="4293677" y="4376502"/>
              <a:chExt cx="936583" cy="937610"/>
            </a:xfrm>
          </p:grpSpPr>
          <p:sp>
            <p:nvSpPr>
              <p:cNvPr id="22" name="Freeform 6"/>
              <p:cNvSpPr/>
              <p:nvPr/>
            </p:nvSpPr>
            <p:spPr bwMode="auto">
              <a:xfrm>
                <a:off x="4293677" y="4376502"/>
                <a:ext cx="936583" cy="937610"/>
              </a:xfrm>
              <a:custGeom>
                <a:avLst/>
                <a:gdLst>
                  <a:gd name="T0" fmla="*/ 2735 w 2738"/>
                  <a:gd name="T1" fmla="*/ 1475 h 2739"/>
                  <a:gd name="T2" fmla="*/ 2711 w 2738"/>
                  <a:gd name="T3" fmla="*/ 1645 h 2739"/>
                  <a:gd name="T4" fmla="*/ 2667 w 2738"/>
                  <a:gd name="T5" fmla="*/ 1809 h 2739"/>
                  <a:gd name="T6" fmla="*/ 2603 w 2738"/>
                  <a:gd name="T7" fmla="*/ 1964 h 2739"/>
                  <a:gd name="T8" fmla="*/ 2522 w 2738"/>
                  <a:gd name="T9" fmla="*/ 2108 h 2739"/>
                  <a:gd name="T10" fmla="*/ 2426 w 2738"/>
                  <a:gd name="T11" fmla="*/ 2241 h 2739"/>
                  <a:gd name="T12" fmla="*/ 2314 w 2738"/>
                  <a:gd name="T13" fmla="*/ 2362 h 2739"/>
                  <a:gd name="T14" fmla="*/ 2188 w 2738"/>
                  <a:gd name="T15" fmla="*/ 2467 h 2739"/>
                  <a:gd name="T16" fmla="*/ 2051 w 2738"/>
                  <a:gd name="T17" fmla="*/ 2558 h 2739"/>
                  <a:gd name="T18" fmla="*/ 1903 w 2738"/>
                  <a:gd name="T19" fmla="*/ 2631 h 2739"/>
                  <a:gd name="T20" fmla="*/ 1744 w 2738"/>
                  <a:gd name="T21" fmla="*/ 2687 h 2739"/>
                  <a:gd name="T22" fmla="*/ 1578 w 2738"/>
                  <a:gd name="T23" fmla="*/ 2723 h 2739"/>
                  <a:gd name="T24" fmla="*/ 1405 w 2738"/>
                  <a:gd name="T25" fmla="*/ 2739 h 2739"/>
                  <a:gd name="T26" fmla="*/ 1264 w 2738"/>
                  <a:gd name="T27" fmla="*/ 2736 h 2739"/>
                  <a:gd name="T28" fmla="*/ 1094 w 2738"/>
                  <a:gd name="T29" fmla="*/ 2712 h 2739"/>
                  <a:gd name="T30" fmla="*/ 930 w 2738"/>
                  <a:gd name="T31" fmla="*/ 2667 h 2739"/>
                  <a:gd name="T32" fmla="*/ 775 w 2738"/>
                  <a:gd name="T33" fmla="*/ 2604 h 2739"/>
                  <a:gd name="T34" fmla="*/ 631 w 2738"/>
                  <a:gd name="T35" fmla="*/ 2523 h 2739"/>
                  <a:gd name="T36" fmla="*/ 499 w 2738"/>
                  <a:gd name="T37" fmla="*/ 2426 h 2739"/>
                  <a:gd name="T38" fmla="*/ 379 w 2738"/>
                  <a:gd name="T39" fmla="*/ 2315 h 2739"/>
                  <a:gd name="T40" fmla="*/ 272 w 2738"/>
                  <a:gd name="T41" fmla="*/ 2189 h 2739"/>
                  <a:gd name="T42" fmla="*/ 182 w 2738"/>
                  <a:gd name="T43" fmla="*/ 2051 h 2739"/>
                  <a:gd name="T44" fmla="*/ 108 w 2738"/>
                  <a:gd name="T45" fmla="*/ 1902 h 2739"/>
                  <a:gd name="T46" fmla="*/ 52 w 2738"/>
                  <a:gd name="T47" fmla="*/ 1744 h 2739"/>
                  <a:gd name="T48" fmla="*/ 16 w 2738"/>
                  <a:gd name="T49" fmla="*/ 1578 h 2739"/>
                  <a:gd name="T50" fmla="*/ 1 w 2738"/>
                  <a:gd name="T51" fmla="*/ 1406 h 2739"/>
                  <a:gd name="T52" fmla="*/ 5 w 2738"/>
                  <a:gd name="T53" fmla="*/ 1265 h 2739"/>
                  <a:gd name="T54" fmla="*/ 28 w 2738"/>
                  <a:gd name="T55" fmla="*/ 1094 h 2739"/>
                  <a:gd name="T56" fmla="*/ 72 w 2738"/>
                  <a:gd name="T57" fmla="*/ 930 h 2739"/>
                  <a:gd name="T58" fmla="*/ 135 w 2738"/>
                  <a:gd name="T59" fmla="*/ 776 h 2739"/>
                  <a:gd name="T60" fmla="*/ 216 w 2738"/>
                  <a:gd name="T61" fmla="*/ 631 h 2739"/>
                  <a:gd name="T62" fmla="*/ 313 w 2738"/>
                  <a:gd name="T63" fmla="*/ 498 h 2739"/>
                  <a:gd name="T64" fmla="*/ 425 w 2738"/>
                  <a:gd name="T65" fmla="*/ 379 h 2739"/>
                  <a:gd name="T66" fmla="*/ 550 w 2738"/>
                  <a:gd name="T67" fmla="*/ 272 h 2739"/>
                  <a:gd name="T68" fmla="*/ 688 w 2738"/>
                  <a:gd name="T69" fmla="*/ 182 h 2739"/>
                  <a:gd name="T70" fmla="*/ 837 w 2738"/>
                  <a:gd name="T71" fmla="*/ 108 h 2739"/>
                  <a:gd name="T72" fmla="*/ 995 w 2738"/>
                  <a:gd name="T73" fmla="*/ 53 h 2739"/>
                  <a:gd name="T74" fmla="*/ 1161 w 2738"/>
                  <a:gd name="T75" fmla="*/ 16 h 2739"/>
                  <a:gd name="T76" fmla="*/ 1335 w 2738"/>
                  <a:gd name="T77" fmla="*/ 0 h 2739"/>
                  <a:gd name="T78" fmla="*/ 1474 w 2738"/>
                  <a:gd name="T79" fmla="*/ 5 h 2739"/>
                  <a:gd name="T80" fmla="*/ 1645 w 2738"/>
                  <a:gd name="T81" fmla="*/ 29 h 2739"/>
                  <a:gd name="T82" fmla="*/ 1809 w 2738"/>
                  <a:gd name="T83" fmla="*/ 72 h 2739"/>
                  <a:gd name="T84" fmla="*/ 1963 w 2738"/>
                  <a:gd name="T85" fmla="*/ 136 h 2739"/>
                  <a:gd name="T86" fmla="*/ 2107 w 2738"/>
                  <a:gd name="T87" fmla="*/ 216 h 2739"/>
                  <a:gd name="T88" fmla="*/ 2240 w 2738"/>
                  <a:gd name="T89" fmla="*/ 313 h 2739"/>
                  <a:gd name="T90" fmla="*/ 2361 w 2738"/>
                  <a:gd name="T91" fmla="*/ 426 h 2739"/>
                  <a:gd name="T92" fmla="*/ 2467 w 2738"/>
                  <a:gd name="T93" fmla="*/ 551 h 2739"/>
                  <a:gd name="T94" fmla="*/ 2558 w 2738"/>
                  <a:gd name="T95" fmla="*/ 688 h 2739"/>
                  <a:gd name="T96" fmla="*/ 2632 w 2738"/>
                  <a:gd name="T97" fmla="*/ 837 h 2739"/>
                  <a:gd name="T98" fmla="*/ 2687 w 2738"/>
                  <a:gd name="T99" fmla="*/ 995 h 2739"/>
                  <a:gd name="T100" fmla="*/ 2722 w 2738"/>
                  <a:gd name="T101" fmla="*/ 1161 h 2739"/>
                  <a:gd name="T102" fmla="*/ 2738 w 2738"/>
                  <a:gd name="T103" fmla="*/ 1335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38" h="2739">
                    <a:moveTo>
                      <a:pt x="2738" y="1370"/>
                    </a:moveTo>
                    <a:lnTo>
                      <a:pt x="2738" y="1370"/>
                    </a:lnTo>
                    <a:lnTo>
                      <a:pt x="2738" y="1406"/>
                    </a:lnTo>
                    <a:lnTo>
                      <a:pt x="2737" y="1441"/>
                    </a:lnTo>
                    <a:lnTo>
                      <a:pt x="2735" y="1475"/>
                    </a:lnTo>
                    <a:lnTo>
                      <a:pt x="2732" y="1510"/>
                    </a:lnTo>
                    <a:lnTo>
                      <a:pt x="2728" y="1544"/>
                    </a:lnTo>
                    <a:lnTo>
                      <a:pt x="2722" y="1578"/>
                    </a:lnTo>
                    <a:lnTo>
                      <a:pt x="2717" y="1612"/>
                    </a:lnTo>
                    <a:lnTo>
                      <a:pt x="2711" y="1645"/>
                    </a:lnTo>
                    <a:lnTo>
                      <a:pt x="2703" y="1680"/>
                    </a:lnTo>
                    <a:lnTo>
                      <a:pt x="2695" y="1712"/>
                    </a:lnTo>
                    <a:lnTo>
                      <a:pt x="2687" y="1744"/>
                    </a:lnTo>
                    <a:lnTo>
                      <a:pt x="2677" y="1777"/>
                    </a:lnTo>
                    <a:lnTo>
                      <a:pt x="2667" y="1809"/>
                    </a:lnTo>
                    <a:lnTo>
                      <a:pt x="2655" y="1841"/>
                    </a:lnTo>
                    <a:lnTo>
                      <a:pt x="2644" y="1872"/>
                    </a:lnTo>
                    <a:lnTo>
                      <a:pt x="2632" y="1902"/>
                    </a:lnTo>
                    <a:lnTo>
                      <a:pt x="2618" y="1933"/>
                    </a:lnTo>
                    <a:lnTo>
                      <a:pt x="2603" y="1964"/>
                    </a:lnTo>
                    <a:lnTo>
                      <a:pt x="2588" y="1993"/>
                    </a:lnTo>
                    <a:lnTo>
                      <a:pt x="2574" y="2023"/>
                    </a:lnTo>
                    <a:lnTo>
                      <a:pt x="2558" y="2051"/>
                    </a:lnTo>
                    <a:lnTo>
                      <a:pt x="2541" y="2080"/>
                    </a:lnTo>
                    <a:lnTo>
                      <a:pt x="2522" y="2108"/>
                    </a:lnTo>
                    <a:lnTo>
                      <a:pt x="2504" y="2135"/>
                    </a:lnTo>
                    <a:lnTo>
                      <a:pt x="2486" y="2163"/>
                    </a:lnTo>
                    <a:lnTo>
                      <a:pt x="2467" y="2189"/>
                    </a:lnTo>
                    <a:lnTo>
                      <a:pt x="2446" y="2215"/>
                    </a:lnTo>
                    <a:lnTo>
                      <a:pt x="2426" y="2241"/>
                    </a:lnTo>
                    <a:lnTo>
                      <a:pt x="2404" y="2266"/>
                    </a:lnTo>
                    <a:lnTo>
                      <a:pt x="2383" y="2291"/>
                    </a:lnTo>
                    <a:lnTo>
                      <a:pt x="2361" y="2315"/>
                    </a:lnTo>
                    <a:lnTo>
                      <a:pt x="2337" y="2338"/>
                    </a:lnTo>
                    <a:lnTo>
                      <a:pt x="2314" y="2362"/>
                    </a:lnTo>
                    <a:lnTo>
                      <a:pt x="2291" y="2383"/>
                    </a:lnTo>
                    <a:lnTo>
                      <a:pt x="2265" y="2405"/>
                    </a:lnTo>
                    <a:lnTo>
                      <a:pt x="2240" y="2426"/>
                    </a:lnTo>
                    <a:lnTo>
                      <a:pt x="2214" y="2447"/>
                    </a:lnTo>
                    <a:lnTo>
                      <a:pt x="2188" y="2467"/>
                    </a:lnTo>
                    <a:lnTo>
                      <a:pt x="2162" y="2487"/>
                    </a:lnTo>
                    <a:lnTo>
                      <a:pt x="2135" y="2505"/>
                    </a:lnTo>
                    <a:lnTo>
                      <a:pt x="2107" y="2523"/>
                    </a:lnTo>
                    <a:lnTo>
                      <a:pt x="2079" y="2541"/>
                    </a:lnTo>
                    <a:lnTo>
                      <a:pt x="2051" y="2558"/>
                    </a:lnTo>
                    <a:lnTo>
                      <a:pt x="2022" y="2574"/>
                    </a:lnTo>
                    <a:lnTo>
                      <a:pt x="1993" y="2589"/>
                    </a:lnTo>
                    <a:lnTo>
                      <a:pt x="1963" y="2604"/>
                    </a:lnTo>
                    <a:lnTo>
                      <a:pt x="1932" y="2619"/>
                    </a:lnTo>
                    <a:lnTo>
                      <a:pt x="1903" y="2631"/>
                    </a:lnTo>
                    <a:lnTo>
                      <a:pt x="1871" y="2645"/>
                    </a:lnTo>
                    <a:lnTo>
                      <a:pt x="1840" y="2656"/>
                    </a:lnTo>
                    <a:lnTo>
                      <a:pt x="1809" y="2667"/>
                    </a:lnTo>
                    <a:lnTo>
                      <a:pt x="1777" y="2678"/>
                    </a:lnTo>
                    <a:lnTo>
                      <a:pt x="1744" y="2687"/>
                    </a:lnTo>
                    <a:lnTo>
                      <a:pt x="1712" y="2696"/>
                    </a:lnTo>
                    <a:lnTo>
                      <a:pt x="1679" y="2704"/>
                    </a:lnTo>
                    <a:lnTo>
                      <a:pt x="1645" y="2712"/>
                    </a:lnTo>
                    <a:lnTo>
                      <a:pt x="1612" y="2717"/>
                    </a:lnTo>
                    <a:lnTo>
                      <a:pt x="1578" y="2723"/>
                    </a:lnTo>
                    <a:lnTo>
                      <a:pt x="1544" y="2728"/>
                    </a:lnTo>
                    <a:lnTo>
                      <a:pt x="1510" y="2732"/>
                    </a:lnTo>
                    <a:lnTo>
                      <a:pt x="1474" y="2736"/>
                    </a:lnTo>
                    <a:lnTo>
                      <a:pt x="1440" y="2738"/>
                    </a:lnTo>
                    <a:lnTo>
                      <a:pt x="1405" y="2739"/>
                    </a:lnTo>
                    <a:lnTo>
                      <a:pt x="1370" y="2739"/>
                    </a:lnTo>
                    <a:lnTo>
                      <a:pt x="1370" y="2739"/>
                    </a:lnTo>
                    <a:lnTo>
                      <a:pt x="1335" y="2739"/>
                    </a:lnTo>
                    <a:lnTo>
                      <a:pt x="1299" y="2738"/>
                    </a:lnTo>
                    <a:lnTo>
                      <a:pt x="1264" y="2736"/>
                    </a:lnTo>
                    <a:lnTo>
                      <a:pt x="1230" y="2732"/>
                    </a:lnTo>
                    <a:lnTo>
                      <a:pt x="1195" y="2728"/>
                    </a:lnTo>
                    <a:lnTo>
                      <a:pt x="1161" y="2723"/>
                    </a:lnTo>
                    <a:lnTo>
                      <a:pt x="1127" y="2717"/>
                    </a:lnTo>
                    <a:lnTo>
                      <a:pt x="1094" y="2712"/>
                    </a:lnTo>
                    <a:lnTo>
                      <a:pt x="1061" y="2704"/>
                    </a:lnTo>
                    <a:lnTo>
                      <a:pt x="1028" y="2696"/>
                    </a:lnTo>
                    <a:lnTo>
                      <a:pt x="995" y="2687"/>
                    </a:lnTo>
                    <a:lnTo>
                      <a:pt x="963" y="2678"/>
                    </a:lnTo>
                    <a:lnTo>
                      <a:pt x="930" y="2667"/>
                    </a:lnTo>
                    <a:lnTo>
                      <a:pt x="899" y="2656"/>
                    </a:lnTo>
                    <a:lnTo>
                      <a:pt x="867" y="2645"/>
                    </a:lnTo>
                    <a:lnTo>
                      <a:pt x="837" y="2631"/>
                    </a:lnTo>
                    <a:lnTo>
                      <a:pt x="806" y="2619"/>
                    </a:lnTo>
                    <a:lnTo>
                      <a:pt x="775" y="2604"/>
                    </a:lnTo>
                    <a:lnTo>
                      <a:pt x="746" y="2589"/>
                    </a:lnTo>
                    <a:lnTo>
                      <a:pt x="717" y="2574"/>
                    </a:lnTo>
                    <a:lnTo>
                      <a:pt x="688" y="2558"/>
                    </a:lnTo>
                    <a:lnTo>
                      <a:pt x="659" y="2541"/>
                    </a:lnTo>
                    <a:lnTo>
                      <a:pt x="631" y="2523"/>
                    </a:lnTo>
                    <a:lnTo>
                      <a:pt x="604" y="2505"/>
                    </a:lnTo>
                    <a:lnTo>
                      <a:pt x="576" y="2487"/>
                    </a:lnTo>
                    <a:lnTo>
                      <a:pt x="550" y="2467"/>
                    </a:lnTo>
                    <a:lnTo>
                      <a:pt x="524" y="2447"/>
                    </a:lnTo>
                    <a:lnTo>
                      <a:pt x="499" y="2426"/>
                    </a:lnTo>
                    <a:lnTo>
                      <a:pt x="473" y="2405"/>
                    </a:lnTo>
                    <a:lnTo>
                      <a:pt x="449" y="2383"/>
                    </a:lnTo>
                    <a:lnTo>
                      <a:pt x="425" y="2362"/>
                    </a:lnTo>
                    <a:lnTo>
                      <a:pt x="401" y="2338"/>
                    </a:lnTo>
                    <a:lnTo>
                      <a:pt x="379" y="2315"/>
                    </a:lnTo>
                    <a:lnTo>
                      <a:pt x="356" y="2291"/>
                    </a:lnTo>
                    <a:lnTo>
                      <a:pt x="334" y="2266"/>
                    </a:lnTo>
                    <a:lnTo>
                      <a:pt x="313" y="2241"/>
                    </a:lnTo>
                    <a:lnTo>
                      <a:pt x="292" y="2215"/>
                    </a:lnTo>
                    <a:lnTo>
                      <a:pt x="272" y="2189"/>
                    </a:lnTo>
                    <a:lnTo>
                      <a:pt x="252" y="2163"/>
                    </a:lnTo>
                    <a:lnTo>
                      <a:pt x="234" y="2135"/>
                    </a:lnTo>
                    <a:lnTo>
                      <a:pt x="216" y="2108"/>
                    </a:lnTo>
                    <a:lnTo>
                      <a:pt x="199" y="2080"/>
                    </a:lnTo>
                    <a:lnTo>
                      <a:pt x="182" y="2051"/>
                    </a:lnTo>
                    <a:lnTo>
                      <a:pt x="166" y="2023"/>
                    </a:lnTo>
                    <a:lnTo>
                      <a:pt x="150" y="1993"/>
                    </a:lnTo>
                    <a:lnTo>
                      <a:pt x="135" y="1964"/>
                    </a:lnTo>
                    <a:lnTo>
                      <a:pt x="122" y="1933"/>
                    </a:lnTo>
                    <a:lnTo>
                      <a:pt x="108" y="1902"/>
                    </a:lnTo>
                    <a:lnTo>
                      <a:pt x="96" y="1872"/>
                    </a:lnTo>
                    <a:lnTo>
                      <a:pt x="83" y="1841"/>
                    </a:lnTo>
                    <a:lnTo>
                      <a:pt x="72" y="1809"/>
                    </a:lnTo>
                    <a:lnTo>
                      <a:pt x="61" y="1777"/>
                    </a:lnTo>
                    <a:lnTo>
                      <a:pt x="52" y="1744"/>
                    </a:lnTo>
                    <a:lnTo>
                      <a:pt x="43" y="1712"/>
                    </a:lnTo>
                    <a:lnTo>
                      <a:pt x="35" y="1680"/>
                    </a:lnTo>
                    <a:lnTo>
                      <a:pt x="28" y="1645"/>
                    </a:lnTo>
                    <a:lnTo>
                      <a:pt x="22" y="1612"/>
                    </a:lnTo>
                    <a:lnTo>
                      <a:pt x="16" y="1578"/>
                    </a:lnTo>
                    <a:lnTo>
                      <a:pt x="11" y="1544"/>
                    </a:lnTo>
                    <a:lnTo>
                      <a:pt x="7" y="1510"/>
                    </a:lnTo>
                    <a:lnTo>
                      <a:pt x="5" y="1475"/>
                    </a:lnTo>
                    <a:lnTo>
                      <a:pt x="2" y="1441"/>
                    </a:lnTo>
                    <a:lnTo>
                      <a:pt x="1" y="1406"/>
                    </a:lnTo>
                    <a:lnTo>
                      <a:pt x="0" y="1370"/>
                    </a:lnTo>
                    <a:lnTo>
                      <a:pt x="0" y="1370"/>
                    </a:lnTo>
                    <a:lnTo>
                      <a:pt x="1" y="1335"/>
                    </a:lnTo>
                    <a:lnTo>
                      <a:pt x="2" y="1300"/>
                    </a:lnTo>
                    <a:lnTo>
                      <a:pt x="5" y="1265"/>
                    </a:lnTo>
                    <a:lnTo>
                      <a:pt x="7" y="1229"/>
                    </a:lnTo>
                    <a:lnTo>
                      <a:pt x="11" y="1195"/>
                    </a:lnTo>
                    <a:lnTo>
                      <a:pt x="16" y="1161"/>
                    </a:lnTo>
                    <a:lnTo>
                      <a:pt x="22" y="1127"/>
                    </a:lnTo>
                    <a:lnTo>
                      <a:pt x="28" y="1094"/>
                    </a:lnTo>
                    <a:lnTo>
                      <a:pt x="35" y="1061"/>
                    </a:lnTo>
                    <a:lnTo>
                      <a:pt x="43" y="1028"/>
                    </a:lnTo>
                    <a:lnTo>
                      <a:pt x="52" y="995"/>
                    </a:lnTo>
                    <a:lnTo>
                      <a:pt x="61" y="962"/>
                    </a:lnTo>
                    <a:lnTo>
                      <a:pt x="72" y="930"/>
                    </a:lnTo>
                    <a:lnTo>
                      <a:pt x="83" y="899"/>
                    </a:lnTo>
                    <a:lnTo>
                      <a:pt x="96" y="868"/>
                    </a:lnTo>
                    <a:lnTo>
                      <a:pt x="108" y="837"/>
                    </a:lnTo>
                    <a:lnTo>
                      <a:pt x="122" y="806"/>
                    </a:lnTo>
                    <a:lnTo>
                      <a:pt x="135" y="776"/>
                    </a:lnTo>
                    <a:lnTo>
                      <a:pt x="150" y="746"/>
                    </a:lnTo>
                    <a:lnTo>
                      <a:pt x="166" y="717"/>
                    </a:lnTo>
                    <a:lnTo>
                      <a:pt x="182" y="688"/>
                    </a:lnTo>
                    <a:lnTo>
                      <a:pt x="199" y="660"/>
                    </a:lnTo>
                    <a:lnTo>
                      <a:pt x="216" y="631"/>
                    </a:lnTo>
                    <a:lnTo>
                      <a:pt x="234" y="604"/>
                    </a:lnTo>
                    <a:lnTo>
                      <a:pt x="252" y="577"/>
                    </a:lnTo>
                    <a:lnTo>
                      <a:pt x="272" y="551"/>
                    </a:lnTo>
                    <a:lnTo>
                      <a:pt x="292" y="525"/>
                    </a:lnTo>
                    <a:lnTo>
                      <a:pt x="313" y="498"/>
                    </a:lnTo>
                    <a:lnTo>
                      <a:pt x="334" y="473"/>
                    </a:lnTo>
                    <a:lnTo>
                      <a:pt x="356" y="450"/>
                    </a:lnTo>
                    <a:lnTo>
                      <a:pt x="379" y="426"/>
                    </a:lnTo>
                    <a:lnTo>
                      <a:pt x="401" y="402"/>
                    </a:lnTo>
                    <a:lnTo>
                      <a:pt x="425" y="379"/>
                    </a:lnTo>
                    <a:lnTo>
                      <a:pt x="449" y="356"/>
                    </a:lnTo>
                    <a:lnTo>
                      <a:pt x="473" y="335"/>
                    </a:lnTo>
                    <a:lnTo>
                      <a:pt x="499" y="313"/>
                    </a:lnTo>
                    <a:lnTo>
                      <a:pt x="524" y="293"/>
                    </a:lnTo>
                    <a:lnTo>
                      <a:pt x="550" y="272"/>
                    </a:lnTo>
                    <a:lnTo>
                      <a:pt x="576" y="253"/>
                    </a:lnTo>
                    <a:lnTo>
                      <a:pt x="604" y="235"/>
                    </a:lnTo>
                    <a:lnTo>
                      <a:pt x="631" y="216"/>
                    </a:lnTo>
                    <a:lnTo>
                      <a:pt x="659" y="198"/>
                    </a:lnTo>
                    <a:lnTo>
                      <a:pt x="688" y="182"/>
                    </a:lnTo>
                    <a:lnTo>
                      <a:pt x="717" y="165"/>
                    </a:lnTo>
                    <a:lnTo>
                      <a:pt x="746" y="151"/>
                    </a:lnTo>
                    <a:lnTo>
                      <a:pt x="775" y="136"/>
                    </a:lnTo>
                    <a:lnTo>
                      <a:pt x="806" y="121"/>
                    </a:lnTo>
                    <a:lnTo>
                      <a:pt x="837" y="108"/>
                    </a:lnTo>
                    <a:lnTo>
                      <a:pt x="867" y="96"/>
                    </a:lnTo>
                    <a:lnTo>
                      <a:pt x="899" y="83"/>
                    </a:lnTo>
                    <a:lnTo>
                      <a:pt x="930" y="72"/>
                    </a:lnTo>
                    <a:lnTo>
                      <a:pt x="963" y="62"/>
                    </a:lnTo>
                    <a:lnTo>
                      <a:pt x="995" y="53"/>
                    </a:lnTo>
                    <a:lnTo>
                      <a:pt x="1028" y="44"/>
                    </a:lnTo>
                    <a:lnTo>
                      <a:pt x="1061" y="36"/>
                    </a:lnTo>
                    <a:lnTo>
                      <a:pt x="1094" y="29"/>
                    </a:lnTo>
                    <a:lnTo>
                      <a:pt x="1127" y="22"/>
                    </a:lnTo>
                    <a:lnTo>
                      <a:pt x="1161" y="16"/>
                    </a:lnTo>
                    <a:lnTo>
                      <a:pt x="1195" y="12"/>
                    </a:lnTo>
                    <a:lnTo>
                      <a:pt x="1230" y="7"/>
                    </a:lnTo>
                    <a:lnTo>
                      <a:pt x="1264" y="5"/>
                    </a:lnTo>
                    <a:lnTo>
                      <a:pt x="1299" y="3"/>
                    </a:lnTo>
                    <a:lnTo>
                      <a:pt x="1335" y="0"/>
                    </a:lnTo>
                    <a:lnTo>
                      <a:pt x="1370" y="0"/>
                    </a:lnTo>
                    <a:lnTo>
                      <a:pt x="1370" y="0"/>
                    </a:lnTo>
                    <a:lnTo>
                      <a:pt x="1405" y="0"/>
                    </a:lnTo>
                    <a:lnTo>
                      <a:pt x="1440" y="3"/>
                    </a:lnTo>
                    <a:lnTo>
                      <a:pt x="1474" y="5"/>
                    </a:lnTo>
                    <a:lnTo>
                      <a:pt x="1510" y="7"/>
                    </a:lnTo>
                    <a:lnTo>
                      <a:pt x="1544" y="12"/>
                    </a:lnTo>
                    <a:lnTo>
                      <a:pt x="1578" y="16"/>
                    </a:lnTo>
                    <a:lnTo>
                      <a:pt x="1612" y="22"/>
                    </a:lnTo>
                    <a:lnTo>
                      <a:pt x="1645" y="29"/>
                    </a:lnTo>
                    <a:lnTo>
                      <a:pt x="1679" y="36"/>
                    </a:lnTo>
                    <a:lnTo>
                      <a:pt x="1712" y="44"/>
                    </a:lnTo>
                    <a:lnTo>
                      <a:pt x="1744" y="53"/>
                    </a:lnTo>
                    <a:lnTo>
                      <a:pt x="1777" y="62"/>
                    </a:lnTo>
                    <a:lnTo>
                      <a:pt x="1809" y="72"/>
                    </a:lnTo>
                    <a:lnTo>
                      <a:pt x="1840" y="83"/>
                    </a:lnTo>
                    <a:lnTo>
                      <a:pt x="1871" y="96"/>
                    </a:lnTo>
                    <a:lnTo>
                      <a:pt x="1903" y="108"/>
                    </a:lnTo>
                    <a:lnTo>
                      <a:pt x="1932" y="121"/>
                    </a:lnTo>
                    <a:lnTo>
                      <a:pt x="1963" y="136"/>
                    </a:lnTo>
                    <a:lnTo>
                      <a:pt x="1993" y="151"/>
                    </a:lnTo>
                    <a:lnTo>
                      <a:pt x="2022" y="165"/>
                    </a:lnTo>
                    <a:lnTo>
                      <a:pt x="2051" y="182"/>
                    </a:lnTo>
                    <a:lnTo>
                      <a:pt x="2079" y="198"/>
                    </a:lnTo>
                    <a:lnTo>
                      <a:pt x="2107" y="216"/>
                    </a:lnTo>
                    <a:lnTo>
                      <a:pt x="2135" y="235"/>
                    </a:lnTo>
                    <a:lnTo>
                      <a:pt x="2162" y="253"/>
                    </a:lnTo>
                    <a:lnTo>
                      <a:pt x="2188" y="272"/>
                    </a:lnTo>
                    <a:lnTo>
                      <a:pt x="2214" y="293"/>
                    </a:lnTo>
                    <a:lnTo>
                      <a:pt x="2240" y="313"/>
                    </a:lnTo>
                    <a:lnTo>
                      <a:pt x="2265" y="335"/>
                    </a:lnTo>
                    <a:lnTo>
                      <a:pt x="2291" y="356"/>
                    </a:lnTo>
                    <a:lnTo>
                      <a:pt x="2314" y="379"/>
                    </a:lnTo>
                    <a:lnTo>
                      <a:pt x="2337" y="402"/>
                    </a:lnTo>
                    <a:lnTo>
                      <a:pt x="2361" y="426"/>
                    </a:lnTo>
                    <a:lnTo>
                      <a:pt x="2383" y="450"/>
                    </a:lnTo>
                    <a:lnTo>
                      <a:pt x="2404" y="473"/>
                    </a:lnTo>
                    <a:lnTo>
                      <a:pt x="2426" y="498"/>
                    </a:lnTo>
                    <a:lnTo>
                      <a:pt x="2446" y="525"/>
                    </a:lnTo>
                    <a:lnTo>
                      <a:pt x="2467" y="551"/>
                    </a:lnTo>
                    <a:lnTo>
                      <a:pt x="2486" y="577"/>
                    </a:lnTo>
                    <a:lnTo>
                      <a:pt x="2504" y="604"/>
                    </a:lnTo>
                    <a:lnTo>
                      <a:pt x="2522" y="631"/>
                    </a:lnTo>
                    <a:lnTo>
                      <a:pt x="2541" y="660"/>
                    </a:lnTo>
                    <a:lnTo>
                      <a:pt x="2558" y="688"/>
                    </a:lnTo>
                    <a:lnTo>
                      <a:pt x="2574" y="717"/>
                    </a:lnTo>
                    <a:lnTo>
                      <a:pt x="2588" y="746"/>
                    </a:lnTo>
                    <a:lnTo>
                      <a:pt x="2603" y="776"/>
                    </a:lnTo>
                    <a:lnTo>
                      <a:pt x="2618" y="806"/>
                    </a:lnTo>
                    <a:lnTo>
                      <a:pt x="2632" y="837"/>
                    </a:lnTo>
                    <a:lnTo>
                      <a:pt x="2644" y="868"/>
                    </a:lnTo>
                    <a:lnTo>
                      <a:pt x="2655" y="899"/>
                    </a:lnTo>
                    <a:lnTo>
                      <a:pt x="2667" y="930"/>
                    </a:lnTo>
                    <a:lnTo>
                      <a:pt x="2677" y="962"/>
                    </a:lnTo>
                    <a:lnTo>
                      <a:pt x="2687" y="995"/>
                    </a:lnTo>
                    <a:lnTo>
                      <a:pt x="2695" y="1028"/>
                    </a:lnTo>
                    <a:lnTo>
                      <a:pt x="2703" y="1061"/>
                    </a:lnTo>
                    <a:lnTo>
                      <a:pt x="2711" y="1094"/>
                    </a:lnTo>
                    <a:lnTo>
                      <a:pt x="2717" y="1127"/>
                    </a:lnTo>
                    <a:lnTo>
                      <a:pt x="2722" y="1161"/>
                    </a:lnTo>
                    <a:lnTo>
                      <a:pt x="2728" y="1195"/>
                    </a:lnTo>
                    <a:lnTo>
                      <a:pt x="2732" y="1229"/>
                    </a:lnTo>
                    <a:lnTo>
                      <a:pt x="2735" y="1265"/>
                    </a:lnTo>
                    <a:lnTo>
                      <a:pt x="2737" y="1300"/>
                    </a:lnTo>
                    <a:lnTo>
                      <a:pt x="2738" y="1335"/>
                    </a:lnTo>
                    <a:lnTo>
                      <a:pt x="2738" y="1370"/>
                    </a:lnTo>
                    <a:lnTo>
                      <a:pt x="2738" y="1370"/>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23" name="Freeform 533"/>
              <p:cNvSpPr>
                <a:spLocks noEditPoints="1"/>
              </p:cNvSpPr>
              <p:nvPr/>
            </p:nvSpPr>
            <p:spPr bwMode="auto">
              <a:xfrm>
                <a:off x="4528073" y="4648081"/>
                <a:ext cx="467790" cy="394454"/>
              </a:xfrm>
              <a:custGeom>
                <a:avLst/>
                <a:gdLst>
                  <a:gd name="T0" fmla="*/ 4196 w 7641"/>
                  <a:gd name="T1" fmla="*/ 3458 h 6444"/>
                  <a:gd name="T2" fmla="*/ 222 w 7641"/>
                  <a:gd name="T3" fmla="*/ 4200 h 6444"/>
                  <a:gd name="T4" fmla="*/ 5162 w 7641"/>
                  <a:gd name="T5" fmla="*/ 2111 h 6444"/>
                  <a:gd name="T6" fmla="*/ 5185 w 7641"/>
                  <a:gd name="T7" fmla="*/ 2507 h 6444"/>
                  <a:gd name="T8" fmla="*/ 4956 w 7641"/>
                  <a:gd name="T9" fmla="*/ 2773 h 6444"/>
                  <a:gd name="T10" fmla="*/ 4618 w 7641"/>
                  <a:gd name="T11" fmla="*/ 2823 h 6444"/>
                  <a:gd name="T12" fmla="*/ 4320 w 7641"/>
                  <a:gd name="T13" fmla="*/ 2633 h 6444"/>
                  <a:gd name="T14" fmla="*/ 4221 w 7641"/>
                  <a:gd name="T15" fmla="*/ 2317 h 6444"/>
                  <a:gd name="T16" fmla="*/ 3043 w 7641"/>
                  <a:gd name="T17" fmla="*/ 1718 h 6444"/>
                  <a:gd name="T18" fmla="*/ 2647 w 7641"/>
                  <a:gd name="T19" fmla="*/ 1721 h 6444"/>
                  <a:gd name="T20" fmla="*/ 1461 w 7641"/>
                  <a:gd name="T21" fmla="*/ 3179 h 6444"/>
                  <a:gd name="T22" fmla="*/ 1378 w 7641"/>
                  <a:gd name="T23" fmla="*/ 3495 h 6444"/>
                  <a:gd name="T24" fmla="*/ 1089 w 7641"/>
                  <a:gd name="T25" fmla="*/ 3698 h 6444"/>
                  <a:gd name="T26" fmla="*/ 749 w 7641"/>
                  <a:gd name="T27" fmla="*/ 3664 h 6444"/>
                  <a:gd name="T28" fmla="*/ 507 w 7641"/>
                  <a:gd name="T29" fmla="*/ 3410 h 6444"/>
                  <a:gd name="T30" fmla="*/ 490 w 7641"/>
                  <a:gd name="T31" fmla="*/ 3069 h 6444"/>
                  <a:gd name="T32" fmla="*/ 707 w 7641"/>
                  <a:gd name="T33" fmla="*/ 2790 h 6444"/>
                  <a:gd name="T34" fmla="*/ 1066 w 7641"/>
                  <a:gd name="T35" fmla="*/ 2729 h 6444"/>
                  <a:gd name="T36" fmla="*/ 2352 w 7641"/>
                  <a:gd name="T37" fmla="*/ 1354 h 6444"/>
                  <a:gd name="T38" fmla="*/ 2393 w 7641"/>
                  <a:gd name="T39" fmla="*/ 1048 h 6444"/>
                  <a:gd name="T40" fmla="*/ 2648 w 7641"/>
                  <a:gd name="T41" fmla="*/ 805 h 6444"/>
                  <a:gd name="T42" fmla="*/ 2989 w 7641"/>
                  <a:gd name="T43" fmla="*/ 788 h 6444"/>
                  <a:gd name="T44" fmla="*/ 3267 w 7641"/>
                  <a:gd name="T45" fmla="*/ 1005 h 6444"/>
                  <a:gd name="T46" fmla="*/ 3336 w 7641"/>
                  <a:gd name="T47" fmla="*/ 1317 h 6444"/>
                  <a:gd name="T48" fmla="*/ 4564 w 7641"/>
                  <a:gd name="T49" fmla="*/ 1862 h 6444"/>
                  <a:gd name="T50" fmla="*/ 4861 w 7641"/>
                  <a:gd name="T51" fmla="*/ 1858 h 6444"/>
                  <a:gd name="T52" fmla="*/ 6135 w 7641"/>
                  <a:gd name="T53" fmla="*/ 497 h 6444"/>
                  <a:gd name="T54" fmla="*/ 6248 w 7641"/>
                  <a:gd name="T55" fmla="*/ 181 h 6444"/>
                  <a:gd name="T56" fmla="*/ 6557 w 7641"/>
                  <a:gd name="T57" fmla="*/ 6 h 6444"/>
                  <a:gd name="T58" fmla="*/ 6890 w 7641"/>
                  <a:gd name="T59" fmla="*/ 72 h 6444"/>
                  <a:gd name="T60" fmla="*/ 7109 w 7641"/>
                  <a:gd name="T61" fmla="*/ 350 h 6444"/>
                  <a:gd name="T62" fmla="*/ 7092 w 7641"/>
                  <a:gd name="T63" fmla="*/ 691 h 6444"/>
                  <a:gd name="T64" fmla="*/ 6848 w 7641"/>
                  <a:gd name="T65" fmla="*/ 946 h 6444"/>
                  <a:gd name="T66" fmla="*/ 6541 w 7641"/>
                  <a:gd name="T67" fmla="*/ 987 h 6444"/>
                  <a:gd name="T68" fmla="*/ 6371 w 7641"/>
                  <a:gd name="T69" fmla="*/ 552 h 6444"/>
                  <a:gd name="T70" fmla="*/ 6540 w 7641"/>
                  <a:gd name="T71" fmla="*/ 749 h 6444"/>
                  <a:gd name="T72" fmla="*/ 6725 w 7641"/>
                  <a:gd name="T73" fmla="*/ 749 h 6444"/>
                  <a:gd name="T74" fmla="*/ 6896 w 7641"/>
                  <a:gd name="T75" fmla="*/ 552 h 6444"/>
                  <a:gd name="T76" fmla="*/ 6868 w 7641"/>
                  <a:gd name="T77" fmla="*/ 370 h 6444"/>
                  <a:gd name="T78" fmla="*/ 6647 w 7641"/>
                  <a:gd name="T79" fmla="*/ 229 h 6444"/>
                  <a:gd name="T80" fmla="*/ 6443 w 7641"/>
                  <a:gd name="T81" fmla="*/ 308 h 6444"/>
                  <a:gd name="T82" fmla="*/ 1233 w 7641"/>
                  <a:gd name="T83" fmla="*/ 3216 h 6444"/>
                  <a:gd name="T84" fmla="*/ 1135 w 7641"/>
                  <a:gd name="T85" fmla="*/ 3010 h 6444"/>
                  <a:gd name="T86" fmla="*/ 938 w 7641"/>
                  <a:gd name="T87" fmla="*/ 2949 h 6444"/>
                  <a:gd name="T88" fmla="*/ 723 w 7641"/>
                  <a:gd name="T89" fmla="*/ 3100 h 6444"/>
                  <a:gd name="T90" fmla="*/ 705 w 7641"/>
                  <a:gd name="T91" fmla="*/ 3283 h 6444"/>
                  <a:gd name="T92" fmla="*/ 885 w 7641"/>
                  <a:gd name="T93" fmla="*/ 3472 h 6444"/>
                  <a:gd name="T94" fmla="*/ 1069 w 7641"/>
                  <a:gd name="T95" fmla="*/ 3463 h 6444"/>
                  <a:gd name="T96" fmla="*/ 1230 w 7641"/>
                  <a:gd name="T97" fmla="*/ 3257 h 6444"/>
                  <a:gd name="T98" fmla="*/ 3083 w 7641"/>
                  <a:gd name="T99" fmla="*/ 1148 h 6444"/>
                  <a:gd name="T100" fmla="*/ 2869 w 7641"/>
                  <a:gd name="T101" fmla="*/ 997 h 6444"/>
                  <a:gd name="T102" fmla="*/ 2672 w 7641"/>
                  <a:gd name="T103" fmla="*/ 1057 h 6444"/>
                  <a:gd name="T104" fmla="*/ 2574 w 7641"/>
                  <a:gd name="T105" fmla="*/ 1264 h 6444"/>
                  <a:gd name="T106" fmla="*/ 2692 w 7641"/>
                  <a:gd name="T107" fmla="*/ 1485 h 6444"/>
                  <a:gd name="T108" fmla="*/ 2883 w 7641"/>
                  <a:gd name="T109" fmla="*/ 1528 h 6444"/>
                  <a:gd name="T110" fmla="*/ 3088 w 7641"/>
                  <a:gd name="T111" fmla="*/ 1368 h 6444"/>
                  <a:gd name="T112" fmla="*/ 4981 w 7641"/>
                  <a:gd name="T113" fmla="*/ 2281 h 6444"/>
                  <a:gd name="T114" fmla="*/ 4810 w 7641"/>
                  <a:gd name="T115" fmla="*/ 2084 h 6444"/>
                  <a:gd name="T116" fmla="*/ 4626 w 7641"/>
                  <a:gd name="T117" fmla="*/ 2084 h 6444"/>
                  <a:gd name="T118" fmla="*/ 4456 w 7641"/>
                  <a:gd name="T119" fmla="*/ 2281 h 6444"/>
                  <a:gd name="T120" fmla="*/ 4482 w 7641"/>
                  <a:gd name="T121" fmla="*/ 2463 h 6444"/>
                  <a:gd name="T122" fmla="*/ 4705 w 7641"/>
                  <a:gd name="T123" fmla="*/ 2604 h 6444"/>
                  <a:gd name="T124" fmla="*/ 4907 w 7641"/>
                  <a:gd name="T125" fmla="*/ 2525 h 6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41" h="6444">
                    <a:moveTo>
                      <a:pt x="3422" y="5871"/>
                    </a:moveTo>
                    <a:lnTo>
                      <a:pt x="3422" y="2685"/>
                    </a:lnTo>
                    <a:lnTo>
                      <a:pt x="2325" y="2685"/>
                    </a:lnTo>
                    <a:lnTo>
                      <a:pt x="2325" y="5871"/>
                    </a:lnTo>
                    <a:lnTo>
                      <a:pt x="2095" y="5871"/>
                    </a:lnTo>
                    <a:lnTo>
                      <a:pt x="2095" y="2455"/>
                    </a:lnTo>
                    <a:lnTo>
                      <a:pt x="3652" y="2455"/>
                    </a:lnTo>
                    <a:lnTo>
                      <a:pt x="3652" y="5871"/>
                    </a:lnTo>
                    <a:lnTo>
                      <a:pt x="3422" y="5871"/>
                    </a:lnTo>
                    <a:close/>
                    <a:moveTo>
                      <a:pt x="5524" y="5871"/>
                    </a:moveTo>
                    <a:lnTo>
                      <a:pt x="5524" y="3229"/>
                    </a:lnTo>
                    <a:lnTo>
                      <a:pt x="3968" y="3229"/>
                    </a:lnTo>
                    <a:lnTo>
                      <a:pt x="3968" y="5871"/>
                    </a:lnTo>
                    <a:lnTo>
                      <a:pt x="4196" y="5871"/>
                    </a:lnTo>
                    <a:lnTo>
                      <a:pt x="4196" y="3458"/>
                    </a:lnTo>
                    <a:lnTo>
                      <a:pt x="5295" y="3458"/>
                    </a:lnTo>
                    <a:lnTo>
                      <a:pt x="5295" y="5871"/>
                    </a:lnTo>
                    <a:lnTo>
                      <a:pt x="5524" y="5871"/>
                    </a:lnTo>
                    <a:close/>
                    <a:moveTo>
                      <a:pt x="7397" y="5871"/>
                    </a:moveTo>
                    <a:lnTo>
                      <a:pt x="7397" y="1697"/>
                    </a:lnTo>
                    <a:lnTo>
                      <a:pt x="5839" y="1697"/>
                    </a:lnTo>
                    <a:lnTo>
                      <a:pt x="5839" y="5871"/>
                    </a:lnTo>
                    <a:lnTo>
                      <a:pt x="6069" y="5871"/>
                    </a:lnTo>
                    <a:lnTo>
                      <a:pt x="6069" y="1927"/>
                    </a:lnTo>
                    <a:lnTo>
                      <a:pt x="7167" y="1927"/>
                    </a:lnTo>
                    <a:lnTo>
                      <a:pt x="7167" y="5871"/>
                    </a:lnTo>
                    <a:lnTo>
                      <a:pt x="7397" y="5871"/>
                    </a:lnTo>
                    <a:close/>
                    <a:moveTo>
                      <a:pt x="1780" y="5871"/>
                    </a:moveTo>
                    <a:lnTo>
                      <a:pt x="1780" y="4200"/>
                    </a:lnTo>
                    <a:lnTo>
                      <a:pt x="222" y="4200"/>
                    </a:lnTo>
                    <a:lnTo>
                      <a:pt x="222" y="5871"/>
                    </a:lnTo>
                    <a:lnTo>
                      <a:pt x="452" y="5871"/>
                    </a:lnTo>
                    <a:lnTo>
                      <a:pt x="452" y="4430"/>
                    </a:lnTo>
                    <a:lnTo>
                      <a:pt x="1550" y="4430"/>
                    </a:lnTo>
                    <a:lnTo>
                      <a:pt x="1550" y="5871"/>
                    </a:lnTo>
                    <a:lnTo>
                      <a:pt x="1780" y="5871"/>
                    </a:lnTo>
                    <a:close/>
                    <a:moveTo>
                      <a:pt x="7641" y="6215"/>
                    </a:moveTo>
                    <a:lnTo>
                      <a:pt x="0" y="6215"/>
                    </a:lnTo>
                    <a:lnTo>
                      <a:pt x="0" y="6444"/>
                    </a:lnTo>
                    <a:lnTo>
                      <a:pt x="7641" y="6444"/>
                    </a:lnTo>
                    <a:lnTo>
                      <a:pt x="7641" y="6215"/>
                    </a:lnTo>
                    <a:close/>
                    <a:moveTo>
                      <a:pt x="6363" y="916"/>
                    </a:moveTo>
                    <a:lnTo>
                      <a:pt x="5146" y="2084"/>
                    </a:lnTo>
                    <a:lnTo>
                      <a:pt x="5146" y="2084"/>
                    </a:lnTo>
                    <a:lnTo>
                      <a:pt x="5162" y="2111"/>
                    </a:lnTo>
                    <a:lnTo>
                      <a:pt x="5176" y="2141"/>
                    </a:lnTo>
                    <a:lnTo>
                      <a:pt x="5188" y="2171"/>
                    </a:lnTo>
                    <a:lnTo>
                      <a:pt x="5198" y="2203"/>
                    </a:lnTo>
                    <a:lnTo>
                      <a:pt x="5205" y="2235"/>
                    </a:lnTo>
                    <a:lnTo>
                      <a:pt x="5211" y="2267"/>
                    </a:lnTo>
                    <a:lnTo>
                      <a:pt x="5215" y="2301"/>
                    </a:lnTo>
                    <a:lnTo>
                      <a:pt x="5216" y="2336"/>
                    </a:lnTo>
                    <a:lnTo>
                      <a:pt x="5216" y="2336"/>
                    </a:lnTo>
                    <a:lnTo>
                      <a:pt x="5215" y="2361"/>
                    </a:lnTo>
                    <a:lnTo>
                      <a:pt x="5213" y="2386"/>
                    </a:lnTo>
                    <a:lnTo>
                      <a:pt x="5210" y="2411"/>
                    </a:lnTo>
                    <a:lnTo>
                      <a:pt x="5205" y="2436"/>
                    </a:lnTo>
                    <a:lnTo>
                      <a:pt x="5200" y="2460"/>
                    </a:lnTo>
                    <a:lnTo>
                      <a:pt x="5194" y="2483"/>
                    </a:lnTo>
                    <a:lnTo>
                      <a:pt x="5185" y="2507"/>
                    </a:lnTo>
                    <a:lnTo>
                      <a:pt x="5177" y="2529"/>
                    </a:lnTo>
                    <a:lnTo>
                      <a:pt x="5166" y="2551"/>
                    </a:lnTo>
                    <a:lnTo>
                      <a:pt x="5156" y="2573"/>
                    </a:lnTo>
                    <a:lnTo>
                      <a:pt x="5143" y="2593"/>
                    </a:lnTo>
                    <a:lnTo>
                      <a:pt x="5131" y="2613"/>
                    </a:lnTo>
                    <a:lnTo>
                      <a:pt x="5117" y="2633"/>
                    </a:lnTo>
                    <a:lnTo>
                      <a:pt x="5102" y="2652"/>
                    </a:lnTo>
                    <a:lnTo>
                      <a:pt x="5086" y="2670"/>
                    </a:lnTo>
                    <a:lnTo>
                      <a:pt x="5069" y="2687"/>
                    </a:lnTo>
                    <a:lnTo>
                      <a:pt x="5053" y="2704"/>
                    </a:lnTo>
                    <a:lnTo>
                      <a:pt x="5035" y="2720"/>
                    </a:lnTo>
                    <a:lnTo>
                      <a:pt x="5016" y="2734"/>
                    </a:lnTo>
                    <a:lnTo>
                      <a:pt x="4997" y="2748"/>
                    </a:lnTo>
                    <a:lnTo>
                      <a:pt x="4976" y="2761"/>
                    </a:lnTo>
                    <a:lnTo>
                      <a:pt x="4956" y="2773"/>
                    </a:lnTo>
                    <a:lnTo>
                      <a:pt x="4933" y="2784"/>
                    </a:lnTo>
                    <a:lnTo>
                      <a:pt x="4911" y="2794"/>
                    </a:lnTo>
                    <a:lnTo>
                      <a:pt x="4889" y="2803"/>
                    </a:lnTo>
                    <a:lnTo>
                      <a:pt x="4866" y="2811"/>
                    </a:lnTo>
                    <a:lnTo>
                      <a:pt x="4843" y="2818"/>
                    </a:lnTo>
                    <a:lnTo>
                      <a:pt x="4818" y="2823"/>
                    </a:lnTo>
                    <a:lnTo>
                      <a:pt x="4794" y="2827"/>
                    </a:lnTo>
                    <a:lnTo>
                      <a:pt x="4769" y="2830"/>
                    </a:lnTo>
                    <a:lnTo>
                      <a:pt x="4744" y="2832"/>
                    </a:lnTo>
                    <a:lnTo>
                      <a:pt x="4718" y="2833"/>
                    </a:lnTo>
                    <a:lnTo>
                      <a:pt x="4718" y="2833"/>
                    </a:lnTo>
                    <a:lnTo>
                      <a:pt x="4692" y="2832"/>
                    </a:lnTo>
                    <a:lnTo>
                      <a:pt x="4668" y="2830"/>
                    </a:lnTo>
                    <a:lnTo>
                      <a:pt x="4642" y="2827"/>
                    </a:lnTo>
                    <a:lnTo>
                      <a:pt x="4618" y="2823"/>
                    </a:lnTo>
                    <a:lnTo>
                      <a:pt x="4594" y="2818"/>
                    </a:lnTo>
                    <a:lnTo>
                      <a:pt x="4571" y="2811"/>
                    </a:lnTo>
                    <a:lnTo>
                      <a:pt x="4547" y="2803"/>
                    </a:lnTo>
                    <a:lnTo>
                      <a:pt x="4524" y="2794"/>
                    </a:lnTo>
                    <a:lnTo>
                      <a:pt x="4502" y="2784"/>
                    </a:lnTo>
                    <a:lnTo>
                      <a:pt x="4481" y="2773"/>
                    </a:lnTo>
                    <a:lnTo>
                      <a:pt x="4460" y="2761"/>
                    </a:lnTo>
                    <a:lnTo>
                      <a:pt x="4440" y="2748"/>
                    </a:lnTo>
                    <a:lnTo>
                      <a:pt x="4420" y="2734"/>
                    </a:lnTo>
                    <a:lnTo>
                      <a:pt x="4402" y="2720"/>
                    </a:lnTo>
                    <a:lnTo>
                      <a:pt x="4383" y="2704"/>
                    </a:lnTo>
                    <a:lnTo>
                      <a:pt x="4366" y="2687"/>
                    </a:lnTo>
                    <a:lnTo>
                      <a:pt x="4349" y="2670"/>
                    </a:lnTo>
                    <a:lnTo>
                      <a:pt x="4335" y="2652"/>
                    </a:lnTo>
                    <a:lnTo>
                      <a:pt x="4320" y="2633"/>
                    </a:lnTo>
                    <a:lnTo>
                      <a:pt x="4305" y="2613"/>
                    </a:lnTo>
                    <a:lnTo>
                      <a:pt x="4292" y="2593"/>
                    </a:lnTo>
                    <a:lnTo>
                      <a:pt x="4281" y="2573"/>
                    </a:lnTo>
                    <a:lnTo>
                      <a:pt x="4269" y="2551"/>
                    </a:lnTo>
                    <a:lnTo>
                      <a:pt x="4260" y="2529"/>
                    </a:lnTo>
                    <a:lnTo>
                      <a:pt x="4250" y="2507"/>
                    </a:lnTo>
                    <a:lnTo>
                      <a:pt x="4243" y="2483"/>
                    </a:lnTo>
                    <a:lnTo>
                      <a:pt x="4236" y="2460"/>
                    </a:lnTo>
                    <a:lnTo>
                      <a:pt x="4230" y="2436"/>
                    </a:lnTo>
                    <a:lnTo>
                      <a:pt x="4226" y="2411"/>
                    </a:lnTo>
                    <a:lnTo>
                      <a:pt x="4223" y="2386"/>
                    </a:lnTo>
                    <a:lnTo>
                      <a:pt x="4221" y="2361"/>
                    </a:lnTo>
                    <a:lnTo>
                      <a:pt x="4221" y="2336"/>
                    </a:lnTo>
                    <a:lnTo>
                      <a:pt x="4221" y="2336"/>
                    </a:lnTo>
                    <a:lnTo>
                      <a:pt x="4221" y="2317"/>
                    </a:lnTo>
                    <a:lnTo>
                      <a:pt x="4222" y="2299"/>
                    </a:lnTo>
                    <a:lnTo>
                      <a:pt x="4223" y="2281"/>
                    </a:lnTo>
                    <a:lnTo>
                      <a:pt x="4226" y="2264"/>
                    </a:lnTo>
                    <a:lnTo>
                      <a:pt x="4232" y="2229"/>
                    </a:lnTo>
                    <a:lnTo>
                      <a:pt x="4241" y="2196"/>
                    </a:lnTo>
                    <a:lnTo>
                      <a:pt x="3204" y="1603"/>
                    </a:lnTo>
                    <a:lnTo>
                      <a:pt x="3204" y="1603"/>
                    </a:lnTo>
                    <a:lnTo>
                      <a:pt x="3187" y="1621"/>
                    </a:lnTo>
                    <a:lnTo>
                      <a:pt x="3168" y="1638"/>
                    </a:lnTo>
                    <a:lnTo>
                      <a:pt x="3149" y="1654"/>
                    </a:lnTo>
                    <a:lnTo>
                      <a:pt x="3129" y="1668"/>
                    </a:lnTo>
                    <a:lnTo>
                      <a:pt x="3109" y="1682"/>
                    </a:lnTo>
                    <a:lnTo>
                      <a:pt x="3087" y="1696"/>
                    </a:lnTo>
                    <a:lnTo>
                      <a:pt x="3065" y="1707"/>
                    </a:lnTo>
                    <a:lnTo>
                      <a:pt x="3043" y="1718"/>
                    </a:lnTo>
                    <a:lnTo>
                      <a:pt x="3020" y="1729"/>
                    </a:lnTo>
                    <a:lnTo>
                      <a:pt x="2995" y="1737"/>
                    </a:lnTo>
                    <a:lnTo>
                      <a:pt x="2971" y="1744"/>
                    </a:lnTo>
                    <a:lnTo>
                      <a:pt x="2946" y="1750"/>
                    </a:lnTo>
                    <a:lnTo>
                      <a:pt x="2921" y="1755"/>
                    </a:lnTo>
                    <a:lnTo>
                      <a:pt x="2894" y="1758"/>
                    </a:lnTo>
                    <a:lnTo>
                      <a:pt x="2868" y="1760"/>
                    </a:lnTo>
                    <a:lnTo>
                      <a:pt x="2841" y="1761"/>
                    </a:lnTo>
                    <a:lnTo>
                      <a:pt x="2841" y="1761"/>
                    </a:lnTo>
                    <a:lnTo>
                      <a:pt x="2808" y="1760"/>
                    </a:lnTo>
                    <a:lnTo>
                      <a:pt x="2774" y="1756"/>
                    </a:lnTo>
                    <a:lnTo>
                      <a:pt x="2741" y="1751"/>
                    </a:lnTo>
                    <a:lnTo>
                      <a:pt x="2709" y="1743"/>
                    </a:lnTo>
                    <a:lnTo>
                      <a:pt x="2677" y="1733"/>
                    </a:lnTo>
                    <a:lnTo>
                      <a:pt x="2647" y="1721"/>
                    </a:lnTo>
                    <a:lnTo>
                      <a:pt x="2618" y="1707"/>
                    </a:lnTo>
                    <a:lnTo>
                      <a:pt x="2589" y="1692"/>
                    </a:lnTo>
                    <a:lnTo>
                      <a:pt x="1383" y="2947"/>
                    </a:lnTo>
                    <a:lnTo>
                      <a:pt x="1383" y="2947"/>
                    </a:lnTo>
                    <a:lnTo>
                      <a:pt x="1401" y="2977"/>
                    </a:lnTo>
                    <a:lnTo>
                      <a:pt x="1417" y="3007"/>
                    </a:lnTo>
                    <a:lnTo>
                      <a:pt x="1431" y="3040"/>
                    </a:lnTo>
                    <a:lnTo>
                      <a:pt x="1437" y="3057"/>
                    </a:lnTo>
                    <a:lnTo>
                      <a:pt x="1442" y="3074"/>
                    </a:lnTo>
                    <a:lnTo>
                      <a:pt x="1446" y="3091"/>
                    </a:lnTo>
                    <a:lnTo>
                      <a:pt x="1451" y="3108"/>
                    </a:lnTo>
                    <a:lnTo>
                      <a:pt x="1455" y="3126"/>
                    </a:lnTo>
                    <a:lnTo>
                      <a:pt x="1458" y="3143"/>
                    </a:lnTo>
                    <a:lnTo>
                      <a:pt x="1460" y="3161"/>
                    </a:lnTo>
                    <a:lnTo>
                      <a:pt x="1461" y="3179"/>
                    </a:lnTo>
                    <a:lnTo>
                      <a:pt x="1462" y="3197"/>
                    </a:lnTo>
                    <a:lnTo>
                      <a:pt x="1463" y="3216"/>
                    </a:lnTo>
                    <a:lnTo>
                      <a:pt x="1463" y="3216"/>
                    </a:lnTo>
                    <a:lnTo>
                      <a:pt x="1462" y="3242"/>
                    </a:lnTo>
                    <a:lnTo>
                      <a:pt x="1460" y="3267"/>
                    </a:lnTo>
                    <a:lnTo>
                      <a:pt x="1457" y="3292"/>
                    </a:lnTo>
                    <a:lnTo>
                      <a:pt x="1453" y="3316"/>
                    </a:lnTo>
                    <a:lnTo>
                      <a:pt x="1448" y="3341"/>
                    </a:lnTo>
                    <a:lnTo>
                      <a:pt x="1440" y="3364"/>
                    </a:lnTo>
                    <a:lnTo>
                      <a:pt x="1433" y="3387"/>
                    </a:lnTo>
                    <a:lnTo>
                      <a:pt x="1424" y="3410"/>
                    </a:lnTo>
                    <a:lnTo>
                      <a:pt x="1414" y="3431"/>
                    </a:lnTo>
                    <a:lnTo>
                      <a:pt x="1403" y="3453"/>
                    </a:lnTo>
                    <a:lnTo>
                      <a:pt x="1391" y="3475"/>
                    </a:lnTo>
                    <a:lnTo>
                      <a:pt x="1378" y="3495"/>
                    </a:lnTo>
                    <a:lnTo>
                      <a:pt x="1364" y="3514"/>
                    </a:lnTo>
                    <a:lnTo>
                      <a:pt x="1349" y="3532"/>
                    </a:lnTo>
                    <a:lnTo>
                      <a:pt x="1334" y="3550"/>
                    </a:lnTo>
                    <a:lnTo>
                      <a:pt x="1317" y="3568"/>
                    </a:lnTo>
                    <a:lnTo>
                      <a:pt x="1300" y="3584"/>
                    </a:lnTo>
                    <a:lnTo>
                      <a:pt x="1282" y="3600"/>
                    </a:lnTo>
                    <a:lnTo>
                      <a:pt x="1263" y="3615"/>
                    </a:lnTo>
                    <a:lnTo>
                      <a:pt x="1243" y="3628"/>
                    </a:lnTo>
                    <a:lnTo>
                      <a:pt x="1223" y="3642"/>
                    </a:lnTo>
                    <a:lnTo>
                      <a:pt x="1202" y="3654"/>
                    </a:lnTo>
                    <a:lnTo>
                      <a:pt x="1181" y="3664"/>
                    </a:lnTo>
                    <a:lnTo>
                      <a:pt x="1159" y="3675"/>
                    </a:lnTo>
                    <a:lnTo>
                      <a:pt x="1136" y="3683"/>
                    </a:lnTo>
                    <a:lnTo>
                      <a:pt x="1113" y="3692"/>
                    </a:lnTo>
                    <a:lnTo>
                      <a:pt x="1089" y="3698"/>
                    </a:lnTo>
                    <a:lnTo>
                      <a:pt x="1066" y="3704"/>
                    </a:lnTo>
                    <a:lnTo>
                      <a:pt x="1040" y="3709"/>
                    </a:lnTo>
                    <a:lnTo>
                      <a:pt x="1016" y="3712"/>
                    </a:lnTo>
                    <a:lnTo>
                      <a:pt x="991" y="3714"/>
                    </a:lnTo>
                    <a:lnTo>
                      <a:pt x="966" y="3714"/>
                    </a:lnTo>
                    <a:lnTo>
                      <a:pt x="966" y="3714"/>
                    </a:lnTo>
                    <a:lnTo>
                      <a:pt x="939" y="3714"/>
                    </a:lnTo>
                    <a:lnTo>
                      <a:pt x="914" y="3712"/>
                    </a:lnTo>
                    <a:lnTo>
                      <a:pt x="890" y="3709"/>
                    </a:lnTo>
                    <a:lnTo>
                      <a:pt x="865" y="3704"/>
                    </a:lnTo>
                    <a:lnTo>
                      <a:pt x="841" y="3698"/>
                    </a:lnTo>
                    <a:lnTo>
                      <a:pt x="817" y="3692"/>
                    </a:lnTo>
                    <a:lnTo>
                      <a:pt x="794" y="3683"/>
                    </a:lnTo>
                    <a:lnTo>
                      <a:pt x="772" y="3675"/>
                    </a:lnTo>
                    <a:lnTo>
                      <a:pt x="749" y="3664"/>
                    </a:lnTo>
                    <a:lnTo>
                      <a:pt x="728" y="3654"/>
                    </a:lnTo>
                    <a:lnTo>
                      <a:pt x="707" y="3642"/>
                    </a:lnTo>
                    <a:lnTo>
                      <a:pt x="687" y="3628"/>
                    </a:lnTo>
                    <a:lnTo>
                      <a:pt x="667" y="3615"/>
                    </a:lnTo>
                    <a:lnTo>
                      <a:pt x="648" y="3600"/>
                    </a:lnTo>
                    <a:lnTo>
                      <a:pt x="630" y="3584"/>
                    </a:lnTo>
                    <a:lnTo>
                      <a:pt x="613" y="3568"/>
                    </a:lnTo>
                    <a:lnTo>
                      <a:pt x="597" y="3550"/>
                    </a:lnTo>
                    <a:lnTo>
                      <a:pt x="581" y="3532"/>
                    </a:lnTo>
                    <a:lnTo>
                      <a:pt x="566" y="3514"/>
                    </a:lnTo>
                    <a:lnTo>
                      <a:pt x="552" y="3495"/>
                    </a:lnTo>
                    <a:lnTo>
                      <a:pt x="540" y="3475"/>
                    </a:lnTo>
                    <a:lnTo>
                      <a:pt x="527" y="3453"/>
                    </a:lnTo>
                    <a:lnTo>
                      <a:pt x="516" y="3431"/>
                    </a:lnTo>
                    <a:lnTo>
                      <a:pt x="507" y="3410"/>
                    </a:lnTo>
                    <a:lnTo>
                      <a:pt x="497" y="3387"/>
                    </a:lnTo>
                    <a:lnTo>
                      <a:pt x="490" y="3364"/>
                    </a:lnTo>
                    <a:lnTo>
                      <a:pt x="483" y="3341"/>
                    </a:lnTo>
                    <a:lnTo>
                      <a:pt x="477" y="3316"/>
                    </a:lnTo>
                    <a:lnTo>
                      <a:pt x="473" y="3292"/>
                    </a:lnTo>
                    <a:lnTo>
                      <a:pt x="470" y="3267"/>
                    </a:lnTo>
                    <a:lnTo>
                      <a:pt x="468" y="3242"/>
                    </a:lnTo>
                    <a:lnTo>
                      <a:pt x="467" y="3216"/>
                    </a:lnTo>
                    <a:lnTo>
                      <a:pt x="467" y="3216"/>
                    </a:lnTo>
                    <a:lnTo>
                      <a:pt x="468" y="3191"/>
                    </a:lnTo>
                    <a:lnTo>
                      <a:pt x="470" y="3166"/>
                    </a:lnTo>
                    <a:lnTo>
                      <a:pt x="473" y="3140"/>
                    </a:lnTo>
                    <a:lnTo>
                      <a:pt x="477" y="3116"/>
                    </a:lnTo>
                    <a:lnTo>
                      <a:pt x="483" y="3092"/>
                    </a:lnTo>
                    <a:lnTo>
                      <a:pt x="490" y="3069"/>
                    </a:lnTo>
                    <a:lnTo>
                      <a:pt x="497" y="3045"/>
                    </a:lnTo>
                    <a:lnTo>
                      <a:pt x="507" y="3022"/>
                    </a:lnTo>
                    <a:lnTo>
                      <a:pt x="516" y="3000"/>
                    </a:lnTo>
                    <a:lnTo>
                      <a:pt x="527" y="2979"/>
                    </a:lnTo>
                    <a:lnTo>
                      <a:pt x="540" y="2958"/>
                    </a:lnTo>
                    <a:lnTo>
                      <a:pt x="552" y="2938"/>
                    </a:lnTo>
                    <a:lnTo>
                      <a:pt x="566" y="2919"/>
                    </a:lnTo>
                    <a:lnTo>
                      <a:pt x="581" y="2900"/>
                    </a:lnTo>
                    <a:lnTo>
                      <a:pt x="597" y="2882"/>
                    </a:lnTo>
                    <a:lnTo>
                      <a:pt x="613" y="2864"/>
                    </a:lnTo>
                    <a:lnTo>
                      <a:pt x="630" y="2848"/>
                    </a:lnTo>
                    <a:lnTo>
                      <a:pt x="648" y="2832"/>
                    </a:lnTo>
                    <a:lnTo>
                      <a:pt x="667" y="2818"/>
                    </a:lnTo>
                    <a:lnTo>
                      <a:pt x="687" y="2804"/>
                    </a:lnTo>
                    <a:lnTo>
                      <a:pt x="707" y="2790"/>
                    </a:lnTo>
                    <a:lnTo>
                      <a:pt x="728" y="2779"/>
                    </a:lnTo>
                    <a:lnTo>
                      <a:pt x="749" y="2767"/>
                    </a:lnTo>
                    <a:lnTo>
                      <a:pt x="772" y="2758"/>
                    </a:lnTo>
                    <a:lnTo>
                      <a:pt x="794" y="2749"/>
                    </a:lnTo>
                    <a:lnTo>
                      <a:pt x="817" y="2741"/>
                    </a:lnTo>
                    <a:lnTo>
                      <a:pt x="841" y="2734"/>
                    </a:lnTo>
                    <a:lnTo>
                      <a:pt x="865" y="2728"/>
                    </a:lnTo>
                    <a:lnTo>
                      <a:pt x="890" y="2724"/>
                    </a:lnTo>
                    <a:lnTo>
                      <a:pt x="914" y="2721"/>
                    </a:lnTo>
                    <a:lnTo>
                      <a:pt x="939" y="2719"/>
                    </a:lnTo>
                    <a:lnTo>
                      <a:pt x="966" y="2719"/>
                    </a:lnTo>
                    <a:lnTo>
                      <a:pt x="966" y="2719"/>
                    </a:lnTo>
                    <a:lnTo>
                      <a:pt x="999" y="2720"/>
                    </a:lnTo>
                    <a:lnTo>
                      <a:pt x="1033" y="2723"/>
                    </a:lnTo>
                    <a:lnTo>
                      <a:pt x="1066" y="2729"/>
                    </a:lnTo>
                    <a:lnTo>
                      <a:pt x="1098" y="2736"/>
                    </a:lnTo>
                    <a:lnTo>
                      <a:pt x="1129" y="2747"/>
                    </a:lnTo>
                    <a:lnTo>
                      <a:pt x="1160" y="2759"/>
                    </a:lnTo>
                    <a:lnTo>
                      <a:pt x="1189" y="2772"/>
                    </a:lnTo>
                    <a:lnTo>
                      <a:pt x="1218" y="2788"/>
                    </a:lnTo>
                    <a:lnTo>
                      <a:pt x="2424" y="1532"/>
                    </a:lnTo>
                    <a:lnTo>
                      <a:pt x="2424" y="1532"/>
                    </a:lnTo>
                    <a:lnTo>
                      <a:pt x="2406" y="1503"/>
                    </a:lnTo>
                    <a:lnTo>
                      <a:pt x="2390" y="1471"/>
                    </a:lnTo>
                    <a:lnTo>
                      <a:pt x="2376" y="1440"/>
                    </a:lnTo>
                    <a:lnTo>
                      <a:pt x="2370" y="1423"/>
                    </a:lnTo>
                    <a:lnTo>
                      <a:pt x="2365" y="1406"/>
                    </a:lnTo>
                    <a:lnTo>
                      <a:pt x="2360" y="1389"/>
                    </a:lnTo>
                    <a:lnTo>
                      <a:pt x="2355" y="1371"/>
                    </a:lnTo>
                    <a:lnTo>
                      <a:pt x="2352" y="1354"/>
                    </a:lnTo>
                    <a:lnTo>
                      <a:pt x="2349" y="1336"/>
                    </a:lnTo>
                    <a:lnTo>
                      <a:pt x="2347" y="1318"/>
                    </a:lnTo>
                    <a:lnTo>
                      <a:pt x="2345" y="1301"/>
                    </a:lnTo>
                    <a:lnTo>
                      <a:pt x="2344" y="1282"/>
                    </a:lnTo>
                    <a:lnTo>
                      <a:pt x="2344" y="1264"/>
                    </a:lnTo>
                    <a:lnTo>
                      <a:pt x="2344" y="1264"/>
                    </a:lnTo>
                    <a:lnTo>
                      <a:pt x="2345" y="1237"/>
                    </a:lnTo>
                    <a:lnTo>
                      <a:pt x="2346" y="1213"/>
                    </a:lnTo>
                    <a:lnTo>
                      <a:pt x="2349" y="1188"/>
                    </a:lnTo>
                    <a:lnTo>
                      <a:pt x="2354" y="1163"/>
                    </a:lnTo>
                    <a:lnTo>
                      <a:pt x="2360" y="1139"/>
                    </a:lnTo>
                    <a:lnTo>
                      <a:pt x="2366" y="1116"/>
                    </a:lnTo>
                    <a:lnTo>
                      <a:pt x="2374" y="1093"/>
                    </a:lnTo>
                    <a:lnTo>
                      <a:pt x="2383" y="1070"/>
                    </a:lnTo>
                    <a:lnTo>
                      <a:pt x="2393" y="1048"/>
                    </a:lnTo>
                    <a:lnTo>
                      <a:pt x="2404" y="1026"/>
                    </a:lnTo>
                    <a:lnTo>
                      <a:pt x="2415" y="1005"/>
                    </a:lnTo>
                    <a:lnTo>
                      <a:pt x="2429" y="985"/>
                    </a:lnTo>
                    <a:lnTo>
                      <a:pt x="2443" y="965"/>
                    </a:lnTo>
                    <a:lnTo>
                      <a:pt x="2458" y="947"/>
                    </a:lnTo>
                    <a:lnTo>
                      <a:pt x="2473" y="928"/>
                    </a:lnTo>
                    <a:lnTo>
                      <a:pt x="2489" y="911"/>
                    </a:lnTo>
                    <a:lnTo>
                      <a:pt x="2507" y="895"/>
                    </a:lnTo>
                    <a:lnTo>
                      <a:pt x="2525" y="880"/>
                    </a:lnTo>
                    <a:lnTo>
                      <a:pt x="2544" y="865"/>
                    </a:lnTo>
                    <a:lnTo>
                      <a:pt x="2563" y="850"/>
                    </a:lnTo>
                    <a:lnTo>
                      <a:pt x="2584" y="838"/>
                    </a:lnTo>
                    <a:lnTo>
                      <a:pt x="2604" y="826"/>
                    </a:lnTo>
                    <a:lnTo>
                      <a:pt x="2626" y="815"/>
                    </a:lnTo>
                    <a:lnTo>
                      <a:pt x="2648" y="805"/>
                    </a:lnTo>
                    <a:lnTo>
                      <a:pt x="2671" y="796"/>
                    </a:lnTo>
                    <a:lnTo>
                      <a:pt x="2694" y="788"/>
                    </a:lnTo>
                    <a:lnTo>
                      <a:pt x="2717" y="782"/>
                    </a:lnTo>
                    <a:lnTo>
                      <a:pt x="2741" y="775"/>
                    </a:lnTo>
                    <a:lnTo>
                      <a:pt x="2766" y="771"/>
                    </a:lnTo>
                    <a:lnTo>
                      <a:pt x="2791" y="768"/>
                    </a:lnTo>
                    <a:lnTo>
                      <a:pt x="2816" y="766"/>
                    </a:lnTo>
                    <a:lnTo>
                      <a:pt x="2841" y="766"/>
                    </a:lnTo>
                    <a:lnTo>
                      <a:pt x="2841" y="766"/>
                    </a:lnTo>
                    <a:lnTo>
                      <a:pt x="2867" y="766"/>
                    </a:lnTo>
                    <a:lnTo>
                      <a:pt x="2892" y="768"/>
                    </a:lnTo>
                    <a:lnTo>
                      <a:pt x="2917" y="771"/>
                    </a:lnTo>
                    <a:lnTo>
                      <a:pt x="2942" y="775"/>
                    </a:lnTo>
                    <a:lnTo>
                      <a:pt x="2966" y="782"/>
                    </a:lnTo>
                    <a:lnTo>
                      <a:pt x="2989" y="788"/>
                    </a:lnTo>
                    <a:lnTo>
                      <a:pt x="3012" y="796"/>
                    </a:lnTo>
                    <a:lnTo>
                      <a:pt x="3035" y="805"/>
                    </a:lnTo>
                    <a:lnTo>
                      <a:pt x="3058" y="815"/>
                    </a:lnTo>
                    <a:lnTo>
                      <a:pt x="3079" y="826"/>
                    </a:lnTo>
                    <a:lnTo>
                      <a:pt x="3100" y="838"/>
                    </a:lnTo>
                    <a:lnTo>
                      <a:pt x="3120" y="850"/>
                    </a:lnTo>
                    <a:lnTo>
                      <a:pt x="3139" y="865"/>
                    </a:lnTo>
                    <a:lnTo>
                      <a:pt x="3158" y="880"/>
                    </a:lnTo>
                    <a:lnTo>
                      <a:pt x="3176" y="895"/>
                    </a:lnTo>
                    <a:lnTo>
                      <a:pt x="3194" y="911"/>
                    </a:lnTo>
                    <a:lnTo>
                      <a:pt x="3209" y="928"/>
                    </a:lnTo>
                    <a:lnTo>
                      <a:pt x="3225" y="947"/>
                    </a:lnTo>
                    <a:lnTo>
                      <a:pt x="3240" y="965"/>
                    </a:lnTo>
                    <a:lnTo>
                      <a:pt x="3255" y="985"/>
                    </a:lnTo>
                    <a:lnTo>
                      <a:pt x="3267" y="1005"/>
                    </a:lnTo>
                    <a:lnTo>
                      <a:pt x="3279" y="1026"/>
                    </a:lnTo>
                    <a:lnTo>
                      <a:pt x="3291" y="1048"/>
                    </a:lnTo>
                    <a:lnTo>
                      <a:pt x="3300" y="1070"/>
                    </a:lnTo>
                    <a:lnTo>
                      <a:pt x="3310" y="1093"/>
                    </a:lnTo>
                    <a:lnTo>
                      <a:pt x="3317" y="1116"/>
                    </a:lnTo>
                    <a:lnTo>
                      <a:pt x="3323" y="1139"/>
                    </a:lnTo>
                    <a:lnTo>
                      <a:pt x="3330" y="1163"/>
                    </a:lnTo>
                    <a:lnTo>
                      <a:pt x="3334" y="1188"/>
                    </a:lnTo>
                    <a:lnTo>
                      <a:pt x="3337" y="1213"/>
                    </a:lnTo>
                    <a:lnTo>
                      <a:pt x="3339" y="1237"/>
                    </a:lnTo>
                    <a:lnTo>
                      <a:pt x="3339" y="1264"/>
                    </a:lnTo>
                    <a:lnTo>
                      <a:pt x="3339" y="1264"/>
                    </a:lnTo>
                    <a:lnTo>
                      <a:pt x="3339" y="1282"/>
                    </a:lnTo>
                    <a:lnTo>
                      <a:pt x="3338" y="1299"/>
                    </a:lnTo>
                    <a:lnTo>
                      <a:pt x="3336" y="1317"/>
                    </a:lnTo>
                    <a:lnTo>
                      <a:pt x="3334" y="1335"/>
                    </a:lnTo>
                    <a:lnTo>
                      <a:pt x="3328" y="1370"/>
                    </a:lnTo>
                    <a:lnTo>
                      <a:pt x="3319" y="1404"/>
                    </a:lnTo>
                    <a:lnTo>
                      <a:pt x="4356" y="1996"/>
                    </a:lnTo>
                    <a:lnTo>
                      <a:pt x="4356" y="1996"/>
                    </a:lnTo>
                    <a:lnTo>
                      <a:pt x="4372" y="1978"/>
                    </a:lnTo>
                    <a:lnTo>
                      <a:pt x="4391" y="1962"/>
                    </a:lnTo>
                    <a:lnTo>
                      <a:pt x="4410" y="1945"/>
                    </a:lnTo>
                    <a:lnTo>
                      <a:pt x="4430" y="1930"/>
                    </a:lnTo>
                    <a:lnTo>
                      <a:pt x="4450" y="1916"/>
                    </a:lnTo>
                    <a:lnTo>
                      <a:pt x="4473" y="1904"/>
                    </a:lnTo>
                    <a:lnTo>
                      <a:pt x="4495" y="1891"/>
                    </a:lnTo>
                    <a:lnTo>
                      <a:pt x="4517" y="1880"/>
                    </a:lnTo>
                    <a:lnTo>
                      <a:pt x="4540" y="1871"/>
                    </a:lnTo>
                    <a:lnTo>
                      <a:pt x="4564" y="1862"/>
                    </a:lnTo>
                    <a:lnTo>
                      <a:pt x="4589" y="1855"/>
                    </a:lnTo>
                    <a:lnTo>
                      <a:pt x="4614" y="1849"/>
                    </a:lnTo>
                    <a:lnTo>
                      <a:pt x="4639" y="1844"/>
                    </a:lnTo>
                    <a:lnTo>
                      <a:pt x="4666" y="1840"/>
                    </a:lnTo>
                    <a:lnTo>
                      <a:pt x="4691" y="1838"/>
                    </a:lnTo>
                    <a:lnTo>
                      <a:pt x="4718" y="1838"/>
                    </a:lnTo>
                    <a:lnTo>
                      <a:pt x="4718" y="1838"/>
                    </a:lnTo>
                    <a:lnTo>
                      <a:pt x="4736" y="1838"/>
                    </a:lnTo>
                    <a:lnTo>
                      <a:pt x="4755" y="1839"/>
                    </a:lnTo>
                    <a:lnTo>
                      <a:pt x="4773" y="1840"/>
                    </a:lnTo>
                    <a:lnTo>
                      <a:pt x="4791" y="1844"/>
                    </a:lnTo>
                    <a:lnTo>
                      <a:pt x="4809" y="1846"/>
                    </a:lnTo>
                    <a:lnTo>
                      <a:pt x="4827" y="1850"/>
                    </a:lnTo>
                    <a:lnTo>
                      <a:pt x="4844" y="1854"/>
                    </a:lnTo>
                    <a:lnTo>
                      <a:pt x="4861" y="1858"/>
                    </a:lnTo>
                    <a:lnTo>
                      <a:pt x="4878" y="1865"/>
                    </a:lnTo>
                    <a:lnTo>
                      <a:pt x="4894" y="1870"/>
                    </a:lnTo>
                    <a:lnTo>
                      <a:pt x="4927" y="1884"/>
                    </a:lnTo>
                    <a:lnTo>
                      <a:pt x="4958" y="1899"/>
                    </a:lnTo>
                    <a:lnTo>
                      <a:pt x="4987" y="1917"/>
                    </a:lnTo>
                    <a:lnTo>
                      <a:pt x="6204" y="749"/>
                    </a:lnTo>
                    <a:lnTo>
                      <a:pt x="6204" y="749"/>
                    </a:lnTo>
                    <a:lnTo>
                      <a:pt x="6189" y="722"/>
                    </a:lnTo>
                    <a:lnTo>
                      <a:pt x="6174" y="692"/>
                    </a:lnTo>
                    <a:lnTo>
                      <a:pt x="6163" y="662"/>
                    </a:lnTo>
                    <a:lnTo>
                      <a:pt x="6153" y="630"/>
                    </a:lnTo>
                    <a:lnTo>
                      <a:pt x="6145" y="598"/>
                    </a:lnTo>
                    <a:lnTo>
                      <a:pt x="6140" y="566"/>
                    </a:lnTo>
                    <a:lnTo>
                      <a:pt x="6137" y="532"/>
                    </a:lnTo>
                    <a:lnTo>
                      <a:pt x="6135" y="497"/>
                    </a:lnTo>
                    <a:lnTo>
                      <a:pt x="6135" y="497"/>
                    </a:lnTo>
                    <a:lnTo>
                      <a:pt x="6135" y="472"/>
                    </a:lnTo>
                    <a:lnTo>
                      <a:pt x="6138" y="447"/>
                    </a:lnTo>
                    <a:lnTo>
                      <a:pt x="6141" y="422"/>
                    </a:lnTo>
                    <a:lnTo>
                      <a:pt x="6145" y="397"/>
                    </a:lnTo>
                    <a:lnTo>
                      <a:pt x="6150" y="374"/>
                    </a:lnTo>
                    <a:lnTo>
                      <a:pt x="6158" y="350"/>
                    </a:lnTo>
                    <a:lnTo>
                      <a:pt x="6165" y="326"/>
                    </a:lnTo>
                    <a:lnTo>
                      <a:pt x="6174" y="304"/>
                    </a:lnTo>
                    <a:lnTo>
                      <a:pt x="6184" y="282"/>
                    </a:lnTo>
                    <a:lnTo>
                      <a:pt x="6196" y="261"/>
                    </a:lnTo>
                    <a:lnTo>
                      <a:pt x="6207" y="240"/>
                    </a:lnTo>
                    <a:lnTo>
                      <a:pt x="6220" y="220"/>
                    </a:lnTo>
                    <a:lnTo>
                      <a:pt x="6234" y="200"/>
                    </a:lnTo>
                    <a:lnTo>
                      <a:pt x="6248" y="181"/>
                    </a:lnTo>
                    <a:lnTo>
                      <a:pt x="6264" y="163"/>
                    </a:lnTo>
                    <a:lnTo>
                      <a:pt x="6281" y="146"/>
                    </a:lnTo>
                    <a:lnTo>
                      <a:pt x="6298" y="129"/>
                    </a:lnTo>
                    <a:lnTo>
                      <a:pt x="6317" y="113"/>
                    </a:lnTo>
                    <a:lnTo>
                      <a:pt x="6335" y="99"/>
                    </a:lnTo>
                    <a:lnTo>
                      <a:pt x="6355" y="85"/>
                    </a:lnTo>
                    <a:lnTo>
                      <a:pt x="6375" y="72"/>
                    </a:lnTo>
                    <a:lnTo>
                      <a:pt x="6396" y="60"/>
                    </a:lnTo>
                    <a:lnTo>
                      <a:pt x="6417" y="49"/>
                    </a:lnTo>
                    <a:lnTo>
                      <a:pt x="6439" y="39"/>
                    </a:lnTo>
                    <a:lnTo>
                      <a:pt x="6462" y="30"/>
                    </a:lnTo>
                    <a:lnTo>
                      <a:pt x="6484" y="23"/>
                    </a:lnTo>
                    <a:lnTo>
                      <a:pt x="6509" y="15"/>
                    </a:lnTo>
                    <a:lnTo>
                      <a:pt x="6533" y="10"/>
                    </a:lnTo>
                    <a:lnTo>
                      <a:pt x="6557" y="6"/>
                    </a:lnTo>
                    <a:lnTo>
                      <a:pt x="6581" y="3"/>
                    </a:lnTo>
                    <a:lnTo>
                      <a:pt x="6607" y="1"/>
                    </a:lnTo>
                    <a:lnTo>
                      <a:pt x="6633" y="0"/>
                    </a:lnTo>
                    <a:lnTo>
                      <a:pt x="6633" y="0"/>
                    </a:lnTo>
                    <a:lnTo>
                      <a:pt x="6658" y="1"/>
                    </a:lnTo>
                    <a:lnTo>
                      <a:pt x="6684" y="3"/>
                    </a:lnTo>
                    <a:lnTo>
                      <a:pt x="6708" y="6"/>
                    </a:lnTo>
                    <a:lnTo>
                      <a:pt x="6733" y="10"/>
                    </a:lnTo>
                    <a:lnTo>
                      <a:pt x="6758" y="15"/>
                    </a:lnTo>
                    <a:lnTo>
                      <a:pt x="6781" y="23"/>
                    </a:lnTo>
                    <a:lnTo>
                      <a:pt x="6804" y="30"/>
                    </a:lnTo>
                    <a:lnTo>
                      <a:pt x="6826" y="39"/>
                    </a:lnTo>
                    <a:lnTo>
                      <a:pt x="6848" y="49"/>
                    </a:lnTo>
                    <a:lnTo>
                      <a:pt x="6870" y="60"/>
                    </a:lnTo>
                    <a:lnTo>
                      <a:pt x="6890" y="72"/>
                    </a:lnTo>
                    <a:lnTo>
                      <a:pt x="6910" y="85"/>
                    </a:lnTo>
                    <a:lnTo>
                      <a:pt x="6930" y="99"/>
                    </a:lnTo>
                    <a:lnTo>
                      <a:pt x="6949" y="113"/>
                    </a:lnTo>
                    <a:lnTo>
                      <a:pt x="6967" y="129"/>
                    </a:lnTo>
                    <a:lnTo>
                      <a:pt x="6984" y="146"/>
                    </a:lnTo>
                    <a:lnTo>
                      <a:pt x="7001" y="163"/>
                    </a:lnTo>
                    <a:lnTo>
                      <a:pt x="7017" y="181"/>
                    </a:lnTo>
                    <a:lnTo>
                      <a:pt x="7032" y="200"/>
                    </a:lnTo>
                    <a:lnTo>
                      <a:pt x="7045" y="220"/>
                    </a:lnTo>
                    <a:lnTo>
                      <a:pt x="7058" y="240"/>
                    </a:lnTo>
                    <a:lnTo>
                      <a:pt x="7071" y="261"/>
                    </a:lnTo>
                    <a:lnTo>
                      <a:pt x="7081" y="282"/>
                    </a:lnTo>
                    <a:lnTo>
                      <a:pt x="7092" y="304"/>
                    </a:lnTo>
                    <a:lnTo>
                      <a:pt x="7100" y="326"/>
                    </a:lnTo>
                    <a:lnTo>
                      <a:pt x="7109" y="350"/>
                    </a:lnTo>
                    <a:lnTo>
                      <a:pt x="7115" y="374"/>
                    </a:lnTo>
                    <a:lnTo>
                      <a:pt x="7120" y="397"/>
                    </a:lnTo>
                    <a:lnTo>
                      <a:pt x="7124" y="422"/>
                    </a:lnTo>
                    <a:lnTo>
                      <a:pt x="7128" y="447"/>
                    </a:lnTo>
                    <a:lnTo>
                      <a:pt x="7130" y="472"/>
                    </a:lnTo>
                    <a:lnTo>
                      <a:pt x="7131" y="497"/>
                    </a:lnTo>
                    <a:lnTo>
                      <a:pt x="7131" y="497"/>
                    </a:lnTo>
                    <a:lnTo>
                      <a:pt x="7130" y="524"/>
                    </a:lnTo>
                    <a:lnTo>
                      <a:pt x="7128" y="549"/>
                    </a:lnTo>
                    <a:lnTo>
                      <a:pt x="7124" y="573"/>
                    </a:lnTo>
                    <a:lnTo>
                      <a:pt x="7120" y="597"/>
                    </a:lnTo>
                    <a:lnTo>
                      <a:pt x="7115" y="622"/>
                    </a:lnTo>
                    <a:lnTo>
                      <a:pt x="7109" y="646"/>
                    </a:lnTo>
                    <a:lnTo>
                      <a:pt x="7100" y="669"/>
                    </a:lnTo>
                    <a:lnTo>
                      <a:pt x="7092" y="691"/>
                    </a:lnTo>
                    <a:lnTo>
                      <a:pt x="7081" y="713"/>
                    </a:lnTo>
                    <a:lnTo>
                      <a:pt x="7071" y="734"/>
                    </a:lnTo>
                    <a:lnTo>
                      <a:pt x="7058" y="755"/>
                    </a:lnTo>
                    <a:lnTo>
                      <a:pt x="7045" y="775"/>
                    </a:lnTo>
                    <a:lnTo>
                      <a:pt x="7032" y="796"/>
                    </a:lnTo>
                    <a:lnTo>
                      <a:pt x="7017" y="815"/>
                    </a:lnTo>
                    <a:lnTo>
                      <a:pt x="7001" y="832"/>
                    </a:lnTo>
                    <a:lnTo>
                      <a:pt x="6984" y="849"/>
                    </a:lnTo>
                    <a:lnTo>
                      <a:pt x="6967" y="866"/>
                    </a:lnTo>
                    <a:lnTo>
                      <a:pt x="6949" y="882"/>
                    </a:lnTo>
                    <a:lnTo>
                      <a:pt x="6930" y="897"/>
                    </a:lnTo>
                    <a:lnTo>
                      <a:pt x="6910" y="910"/>
                    </a:lnTo>
                    <a:lnTo>
                      <a:pt x="6890" y="923"/>
                    </a:lnTo>
                    <a:lnTo>
                      <a:pt x="6870" y="935"/>
                    </a:lnTo>
                    <a:lnTo>
                      <a:pt x="6848" y="946"/>
                    </a:lnTo>
                    <a:lnTo>
                      <a:pt x="6826" y="956"/>
                    </a:lnTo>
                    <a:lnTo>
                      <a:pt x="6804" y="965"/>
                    </a:lnTo>
                    <a:lnTo>
                      <a:pt x="6781" y="973"/>
                    </a:lnTo>
                    <a:lnTo>
                      <a:pt x="6758" y="980"/>
                    </a:lnTo>
                    <a:lnTo>
                      <a:pt x="6733" y="985"/>
                    </a:lnTo>
                    <a:lnTo>
                      <a:pt x="6708" y="990"/>
                    </a:lnTo>
                    <a:lnTo>
                      <a:pt x="6684" y="993"/>
                    </a:lnTo>
                    <a:lnTo>
                      <a:pt x="6658" y="995"/>
                    </a:lnTo>
                    <a:lnTo>
                      <a:pt x="6633" y="996"/>
                    </a:lnTo>
                    <a:lnTo>
                      <a:pt x="6633" y="996"/>
                    </a:lnTo>
                    <a:lnTo>
                      <a:pt x="6614" y="995"/>
                    </a:lnTo>
                    <a:lnTo>
                      <a:pt x="6596" y="994"/>
                    </a:lnTo>
                    <a:lnTo>
                      <a:pt x="6577" y="993"/>
                    </a:lnTo>
                    <a:lnTo>
                      <a:pt x="6559" y="990"/>
                    </a:lnTo>
                    <a:lnTo>
                      <a:pt x="6541" y="987"/>
                    </a:lnTo>
                    <a:lnTo>
                      <a:pt x="6525" y="983"/>
                    </a:lnTo>
                    <a:lnTo>
                      <a:pt x="6507" y="979"/>
                    </a:lnTo>
                    <a:lnTo>
                      <a:pt x="6490" y="975"/>
                    </a:lnTo>
                    <a:lnTo>
                      <a:pt x="6473" y="968"/>
                    </a:lnTo>
                    <a:lnTo>
                      <a:pt x="6456" y="963"/>
                    </a:lnTo>
                    <a:lnTo>
                      <a:pt x="6424" y="949"/>
                    </a:lnTo>
                    <a:lnTo>
                      <a:pt x="6393" y="934"/>
                    </a:lnTo>
                    <a:lnTo>
                      <a:pt x="6363" y="916"/>
                    </a:lnTo>
                    <a:lnTo>
                      <a:pt x="6363" y="916"/>
                    </a:lnTo>
                    <a:close/>
                    <a:moveTo>
                      <a:pt x="6364" y="497"/>
                    </a:moveTo>
                    <a:lnTo>
                      <a:pt x="6364" y="497"/>
                    </a:lnTo>
                    <a:lnTo>
                      <a:pt x="6365" y="511"/>
                    </a:lnTo>
                    <a:lnTo>
                      <a:pt x="6366" y="525"/>
                    </a:lnTo>
                    <a:lnTo>
                      <a:pt x="6367" y="538"/>
                    </a:lnTo>
                    <a:lnTo>
                      <a:pt x="6371" y="552"/>
                    </a:lnTo>
                    <a:lnTo>
                      <a:pt x="6373" y="565"/>
                    </a:lnTo>
                    <a:lnTo>
                      <a:pt x="6377" y="577"/>
                    </a:lnTo>
                    <a:lnTo>
                      <a:pt x="6381" y="590"/>
                    </a:lnTo>
                    <a:lnTo>
                      <a:pt x="6385" y="602"/>
                    </a:lnTo>
                    <a:lnTo>
                      <a:pt x="6392" y="613"/>
                    </a:lnTo>
                    <a:lnTo>
                      <a:pt x="6397" y="625"/>
                    </a:lnTo>
                    <a:lnTo>
                      <a:pt x="6411" y="647"/>
                    </a:lnTo>
                    <a:lnTo>
                      <a:pt x="6426" y="668"/>
                    </a:lnTo>
                    <a:lnTo>
                      <a:pt x="6443" y="687"/>
                    </a:lnTo>
                    <a:lnTo>
                      <a:pt x="6462" y="704"/>
                    </a:lnTo>
                    <a:lnTo>
                      <a:pt x="6483" y="720"/>
                    </a:lnTo>
                    <a:lnTo>
                      <a:pt x="6506" y="733"/>
                    </a:lnTo>
                    <a:lnTo>
                      <a:pt x="6517" y="740"/>
                    </a:lnTo>
                    <a:lnTo>
                      <a:pt x="6529" y="745"/>
                    </a:lnTo>
                    <a:lnTo>
                      <a:pt x="6540" y="749"/>
                    </a:lnTo>
                    <a:lnTo>
                      <a:pt x="6553" y="753"/>
                    </a:lnTo>
                    <a:lnTo>
                      <a:pt x="6566" y="758"/>
                    </a:lnTo>
                    <a:lnTo>
                      <a:pt x="6579" y="760"/>
                    </a:lnTo>
                    <a:lnTo>
                      <a:pt x="6592" y="763"/>
                    </a:lnTo>
                    <a:lnTo>
                      <a:pt x="6606" y="764"/>
                    </a:lnTo>
                    <a:lnTo>
                      <a:pt x="6619" y="765"/>
                    </a:lnTo>
                    <a:lnTo>
                      <a:pt x="6633" y="766"/>
                    </a:lnTo>
                    <a:lnTo>
                      <a:pt x="6633" y="766"/>
                    </a:lnTo>
                    <a:lnTo>
                      <a:pt x="6647" y="765"/>
                    </a:lnTo>
                    <a:lnTo>
                      <a:pt x="6661" y="764"/>
                    </a:lnTo>
                    <a:lnTo>
                      <a:pt x="6673" y="763"/>
                    </a:lnTo>
                    <a:lnTo>
                      <a:pt x="6687" y="760"/>
                    </a:lnTo>
                    <a:lnTo>
                      <a:pt x="6700" y="758"/>
                    </a:lnTo>
                    <a:lnTo>
                      <a:pt x="6712" y="753"/>
                    </a:lnTo>
                    <a:lnTo>
                      <a:pt x="6725" y="749"/>
                    </a:lnTo>
                    <a:lnTo>
                      <a:pt x="6738" y="745"/>
                    </a:lnTo>
                    <a:lnTo>
                      <a:pt x="6749" y="740"/>
                    </a:lnTo>
                    <a:lnTo>
                      <a:pt x="6761" y="733"/>
                    </a:lnTo>
                    <a:lnTo>
                      <a:pt x="6783" y="720"/>
                    </a:lnTo>
                    <a:lnTo>
                      <a:pt x="6803" y="704"/>
                    </a:lnTo>
                    <a:lnTo>
                      <a:pt x="6822" y="687"/>
                    </a:lnTo>
                    <a:lnTo>
                      <a:pt x="6840" y="668"/>
                    </a:lnTo>
                    <a:lnTo>
                      <a:pt x="6855" y="647"/>
                    </a:lnTo>
                    <a:lnTo>
                      <a:pt x="6868" y="625"/>
                    </a:lnTo>
                    <a:lnTo>
                      <a:pt x="6875" y="613"/>
                    </a:lnTo>
                    <a:lnTo>
                      <a:pt x="6880" y="602"/>
                    </a:lnTo>
                    <a:lnTo>
                      <a:pt x="6884" y="590"/>
                    </a:lnTo>
                    <a:lnTo>
                      <a:pt x="6888" y="577"/>
                    </a:lnTo>
                    <a:lnTo>
                      <a:pt x="6893" y="565"/>
                    </a:lnTo>
                    <a:lnTo>
                      <a:pt x="6896" y="552"/>
                    </a:lnTo>
                    <a:lnTo>
                      <a:pt x="6898" y="538"/>
                    </a:lnTo>
                    <a:lnTo>
                      <a:pt x="6900" y="525"/>
                    </a:lnTo>
                    <a:lnTo>
                      <a:pt x="6901" y="511"/>
                    </a:lnTo>
                    <a:lnTo>
                      <a:pt x="6901" y="497"/>
                    </a:lnTo>
                    <a:lnTo>
                      <a:pt x="6901" y="497"/>
                    </a:lnTo>
                    <a:lnTo>
                      <a:pt x="6901" y="483"/>
                    </a:lnTo>
                    <a:lnTo>
                      <a:pt x="6900" y="470"/>
                    </a:lnTo>
                    <a:lnTo>
                      <a:pt x="6898" y="457"/>
                    </a:lnTo>
                    <a:lnTo>
                      <a:pt x="6896" y="443"/>
                    </a:lnTo>
                    <a:lnTo>
                      <a:pt x="6893" y="431"/>
                    </a:lnTo>
                    <a:lnTo>
                      <a:pt x="6888" y="418"/>
                    </a:lnTo>
                    <a:lnTo>
                      <a:pt x="6884" y="405"/>
                    </a:lnTo>
                    <a:lnTo>
                      <a:pt x="6880" y="394"/>
                    </a:lnTo>
                    <a:lnTo>
                      <a:pt x="6875" y="381"/>
                    </a:lnTo>
                    <a:lnTo>
                      <a:pt x="6868" y="370"/>
                    </a:lnTo>
                    <a:lnTo>
                      <a:pt x="6855" y="347"/>
                    </a:lnTo>
                    <a:lnTo>
                      <a:pt x="6840" y="327"/>
                    </a:lnTo>
                    <a:lnTo>
                      <a:pt x="6822" y="308"/>
                    </a:lnTo>
                    <a:lnTo>
                      <a:pt x="6803" y="291"/>
                    </a:lnTo>
                    <a:lnTo>
                      <a:pt x="6783" y="276"/>
                    </a:lnTo>
                    <a:lnTo>
                      <a:pt x="6761" y="262"/>
                    </a:lnTo>
                    <a:lnTo>
                      <a:pt x="6749" y="256"/>
                    </a:lnTo>
                    <a:lnTo>
                      <a:pt x="6738" y="250"/>
                    </a:lnTo>
                    <a:lnTo>
                      <a:pt x="6725" y="246"/>
                    </a:lnTo>
                    <a:lnTo>
                      <a:pt x="6712" y="242"/>
                    </a:lnTo>
                    <a:lnTo>
                      <a:pt x="6700" y="238"/>
                    </a:lnTo>
                    <a:lnTo>
                      <a:pt x="6687" y="235"/>
                    </a:lnTo>
                    <a:lnTo>
                      <a:pt x="6673" y="233"/>
                    </a:lnTo>
                    <a:lnTo>
                      <a:pt x="6661" y="230"/>
                    </a:lnTo>
                    <a:lnTo>
                      <a:pt x="6647" y="229"/>
                    </a:lnTo>
                    <a:lnTo>
                      <a:pt x="6633" y="229"/>
                    </a:lnTo>
                    <a:lnTo>
                      <a:pt x="6633" y="229"/>
                    </a:lnTo>
                    <a:lnTo>
                      <a:pt x="6619" y="229"/>
                    </a:lnTo>
                    <a:lnTo>
                      <a:pt x="6606" y="230"/>
                    </a:lnTo>
                    <a:lnTo>
                      <a:pt x="6592" y="233"/>
                    </a:lnTo>
                    <a:lnTo>
                      <a:pt x="6579" y="235"/>
                    </a:lnTo>
                    <a:lnTo>
                      <a:pt x="6566" y="238"/>
                    </a:lnTo>
                    <a:lnTo>
                      <a:pt x="6553" y="242"/>
                    </a:lnTo>
                    <a:lnTo>
                      <a:pt x="6540" y="246"/>
                    </a:lnTo>
                    <a:lnTo>
                      <a:pt x="6529" y="250"/>
                    </a:lnTo>
                    <a:lnTo>
                      <a:pt x="6517" y="256"/>
                    </a:lnTo>
                    <a:lnTo>
                      <a:pt x="6506" y="262"/>
                    </a:lnTo>
                    <a:lnTo>
                      <a:pt x="6483" y="276"/>
                    </a:lnTo>
                    <a:lnTo>
                      <a:pt x="6462" y="291"/>
                    </a:lnTo>
                    <a:lnTo>
                      <a:pt x="6443" y="308"/>
                    </a:lnTo>
                    <a:lnTo>
                      <a:pt x="6426" y="327"/>
                    </a:lnTo>
                    <a:lnTo>
                      <a:pt x="6411" y="347"/>
                    </a:lnTo>
                    <a:lnTo>
                      <a:pt x="6397" y="370"/>
                    </a:lnTo>
                    <a:lnTo>
                      <a:pt x="6392" y="381"/>
                    </a:lnTo>
                    <a:lnTo>
                      <a:pt x="6385" y="394"/>
                    </a:lnTo>
                    <a:lnTo>
                      <a:pt x="6381" y="405"/>
                    </a:lnTo>
                    <a:lnTo>
                      <a:pt x="6377" y="418"/>
                    </a:lnTo>
                    <a:lnTo>
                      <a:pt x="6373" y="431"/>
                    </a:lnTo>
                    <a:lnTo>
                      <a:pt x="6371" y="443"/>
                    </a:lnTo>
                    <a:lnTo>
                      <a:pt x="6367" y="457"/>
                    </a:lnTo>
                    <a:lnTo>
                      <a:pt x="6366" y="470"/>
                    </a:lnTo>
                    <a:lnTo>
                      <a:pt x="6365" y="483"/>
                    </a:lnTo>
                    <a:lnTo>
                      <a:pt x="6364" y="497"/>
                    </a:lnTo>
                    <a:lnTo>
                      <a:pt x="6364" y="497"/>
                    </a:lnTo>
                    <a:close/>
                    <a:moveTo>
                      <a:pt x="1233" y="3216"/>
                    </a:moveTo>
                    <a:lnTo>
                      <a:pt x="1233" y="3216"/>
                    </a:lnTo>
                    <a:lnTo>
                      <a:pt x="1232" y="3202"/>
                    </a:lnTo>
                    <a:lnTo>
                      <a:pt x="1231" y="3189"/>
                    </a:lnTo>
                    <a:lnTo>
                      <a:pt x="1230" y="3175"/>
                    </a:lnTo>
                    <a:lnTo>
                      <a:pt x="1228" y="3162"/>
                    </a:lnTo>
                    <a:lnTo>
                      <a:pt x="1225" y="3150"/>
                    </a:lnTo>
                    <a:lnTo>
                      <a:pt x="1221" y="3136"/>
                    </a:lnTo>
                    <a:lnTo>
                      <a:pt x="1217" y="3124"/>
                    </a:lnTo>
                    <a:lnTo>
                      <a:pt x="1212" y="3112"/>
                    </a:lnTo>
                    <a:lnTo>
                      <a:pt x="1207" y="3100"/>
                    </a:lnTo>
                    <a:lnTo>
                      <a:pt x="1201" y="3089"/>
                    </a:lnTo>
                    <a:lnTo>
                      <a:pt x="1187" y="3066"/>
                    </a:lnTo>
                    <a:lnTo>
                      <a:pt x="1172" y="3045"/>
                    </a:lnTo>
                    <a:lnTo>
                      <a:pt x="1154" y="3026"/>
                    </a:lnTo>
                    <a:lnTo>
                      <a:pt x="1135" y="3010"/>
                    </a:lnTo>
                    <a:lnTo>
                      <a:pt x="1115" y="2994"/>
                    </a:lnTo>
                    <a:lnTo>
                      <a:pt x="1093" y="2980"/>
                    </a:lnTo>
                    <a:lnTo>
                      <a:pt x="1082" y="2975"/>
                    </a:lnTo>
                    <a:lnTo>
                      <a:pt x="1069" y="2969"/>
                    </a:lnTo>
                    <a:lnTo>
                      <a:pt x="1057" y="2964"/>
                    </a:lnTo>
                    <a:lnTo>
                      <a:pt x="1045" y="2960"/>
                    </a:lnTo>
                    <a:lnTo>
                      <a:pt x="1032" y="2957"/>
                    </a:lnTo>
                    <a:lnTo>
                      <a:pt x="1019" y="2954"/>
                    </a:lnTo>
                    <a:lnTo>
                      <a:pt x="1006" y="2952"/>
                    </a:lnTo>
                    <a:lnTo>
                      <a:pt x="993" y="2949"/>
                    </a:lnTo>
                    <a:lnTo>
                      <a:pt x="979" y="2948"/>
                    </a:lnTo>
                    <a:lnTo>
                      <a:pt x="966" y="2948"/>
                    </a:lnTo>
                    <a:lnTo>
                      <a:pt x="966" y="2948"/>
                    </a:lnTo>
                    <a:lnTo>
                      <a:pt x="952" y="2948"/>
                    </a:lnTo>
                    <a:lnTo>
                      <a:pt x="938" y="2949"/>
                    </a:lnTo>
                    <a:lnTo>
                      <a:pt x="925" y="2952"/>
                    </a:lnTo>
                    <a:lnTo>
                      <a:pt x="911" y="2954"/>
                    </a:lnTo>
                    <a:lnTo>
                      <a:pt x="898" y="2957"/>
                    </a:lnTo>
                    <a:lnTo>
                      <a:pt x="885" y="2960"/>
                    </a:lnTo>
                    <a:lnTo>
                      <a:pt x="873" y="2964"/>
                    </a:lnTo>
                    <a:lnTo>
                      <a:pt x="861" y="2969"/>
                    </a:lnTo>
                    <a:lnTo>
                      <a:pt x="849" y="2975"/>
                    </a:lnTo>
                    <a:lnTo>
                      <a:pt x="837" y="2980"/>
                    </a:lnTo>
                    <a:lnTo>
                      <a:pt x="816" y="2994"/>
                    </a:lnTo>
                    <a:lnTo>
                      <a:pt x="795" y="3010"/>
                    </a:lnTo>
                    <a:lnTo>
                      <a:pt x="776" y="3026"/>
                    </a:lnTo>
                    <a:lnTo>
                      <a:pt x="758" y="3045"/>
                    </a:lnTo>
                    <a:lnTo>
                      <a:pt x="743" y="3066"/>
                    </a:lnTo>
                    <a:lnTo>
                      <a:pt x="729" y="3089"/>
                    </a:lnTo>
                    <a:lnTo>
                      <a:pt x="723" y="3100"/>
                    </a:lnTo>
                    <a:lnTo>
                      <a:pt x="718" y="3112"/>
                    </a:lnTo>
                    <a:lnTo>
                      <a:pt x="714" y="3124"/>
                    </a:lnTo>
                    <a:lnTo>
                      <a:pt x="709" y="3136"/>
                    </a:lnTo>
                    <a:lnTo>
                      <a:pt x="705" y="3150"/>
                    </a:lnTo>
                    <a:lnTo>
                      <a:pt x="703" y="3162"/>
                    </a:lnTo>
                    <a:lnTo>
                      <a:pt x="700" y="3175"/>
                    </a:lnTo>
                    <a:lnTo>
                      <a:pt x="699" y="3189"/>
                    </a:lnTo>
                    <a:lnTo>
                      <a:pt x="698" y="3202"/>
                    </a:lnTo>
                    <a:lnTo>
                      <a:pt x="697" y="3216"/>
                    </a:lnTo>
                    <a:lnTo>
                      <a:pt x="697" y="3216"/>
                    </a:lnTo>
                    <a:lnTo>
                      <a:pt x="698" y="3230"/>
                    </a:lnTo>
                    <a:lnTo>
                      <a:pt x="699" y="3244"/>
                    </a:lnTo>
                    <a:lnTo>
                      <a:pt x="700" y="3257"/>
                    </a:lnTo>
                    <a:lnTo>
                      <a:pt x="703" y="3270"/>
                    </a:lnTo>
                    <a:lnTo>
                      <a:pt x="705" y="3283"/>
                    </a:lnTo>
                    <a:lnTo>
                      <a:pt x="709" y="3295"/>
                    </a:lnTo>
                    <a:lnTo>
                      <a:pt x="714" y="3308"/>
                    </a:lnTo>
                    <a:lnTo>
                      <a:pt x="718" y="3321"/>
                    </a:lnTo>
                    <a:lnTo>
                      <a:pt x="723" y="3332"/>
                    </a:lnTo>
                    <a:lnTo>
                      <a:pt x="729" y="3344"/>
                    </a:lnTo>
                    <a:lnTo>
                      <a:pt x="743" y="3366"/>
                    </a:lnTo>
                    <a:lnTo>
                      <a:pt x="758" y="3387"/>
                    </a:lnTo>
                    <a:lnTo>
                      <a:pt x="776" y="3406"/>
                    </a:lnTo>
                    <a:lnTo>
                      <a:pt x="795" y="3423"/>
                    </a:lnTo>
                    <a:lnTo>
                      <a:pt x="816" y="3439"/>
                    </a:lnTo>
                    <a:lnTo>
                      <a:pt x="837" y="3451"/>
                    </a:lnTo>
                    <a:lnTo>
                      <a:pt x="849" y="3458"/>
                    </a:lnTo>
                    <a:lnTo>
                      <a:pt x="861" y="3463"/>
                    </a:lnTo>
                    <a:lnTo>
                      <a:pt x="873" y="3468"/>
                    </a:lnTo>
                    <a:lnTo>
                      <a:pt x="885" y="3472"/>
                    </a:lnTo>
                    <a:lnTo>
                      <a:pt x="898" y="3476"/>
                    </a:lnTo>
                    <a:lnTo>
                      <a:pt x="911" y="3479"/>
                    </a:lnTo>
                    <a:lnTo>
                      <a:pt x="925" y="3481"/>
                    </a:lnTo>
                    <a:lnTo>
                      <a:pt x="938" y="3483"/>
                    </a:lnTo>
                    <a:lnTo>
                      <a:pt x="952" y="3484"/>
                    </a:lnTo>
                    <a:lnTo>
                      <a:pt x="966" y="3484"/>
                    </a:lnTo>
                    <a:lnTo>
                      <a:pt x="966" y="3484"/>
                    </a:lnTo>
                    <a:lnTo>
                      <a:pt x="979" y="3484"/>
                    </a:lnTo>
                    <a:lnTo>
                      <a:pt x="993" y="3483"/>
                    </a:lnTo>
                    <a:lnTo>
                      <a:pt x="1006" y="3481"/>
                    </a:lnTo>
                    <a:lnTo>
                      <a:pt x="1019" y="3479"/>
                    </a:lnTo>
                    <a:lnTo>
                      <a:pt x="1032" y="3476"/>
                    </a:lnTo>
                    <a:lnTo>
                      <a:pt x="1045" y="3472"/>
                    </a:lnTo>
                    <a:lnTo>
                      <a:pt x="1057" y="3468"/>
                    </a:lnTo>
                    <a:lnTo>
                      <a:pt x="1069" y="3463"/>
                    </a:lnTo>
                    <a:lnTo>
                      <a:pt x="1082" y="3458"/>
                    </a:lnTo>
                    <a:lnTo>
                      <a:pt x="1093" y="3451"/>
                    </a:lnTo>
                    <a:lnTo>
                      <a:pt x="1115" y="3439"/>
                    </a:lnTo>
                    <a:lnTo>
                      <a:pt x="1135" y="3423"/>
                    </a:lnTo>
                    <a:lnTo>
                      <a:pt x="1154" y="3406"/>
                    </a:lnTo>
                    <a:lnTo>
                      <a:pt x="1172" y="3387"/>
                    </a:lnTo>
                    <a:lnTo>
                      <a:pt x="1187" y="3366"/>
                    </a:lnTo>
                    <a:lnTo>
                      <a:pt x="1201" y="3344"/>
                    </a:lnTo>
                    <a:lnTo>
                      <a:pt x="1207" y="3332"/>
                    </a:lnTo>
                    <a:lnTo>
                      <a:pt x="1212" y="3321"/>
                    </a:lnTo>
                    <a:lnTo>
                      <a:pt x="1217" y="3308"/>
                    </a:lnTo>
                    <a:lnTo>
                      <a:pt x="1221" y="3295"/>
                    </a:lnTo>
                    <a:lnTo>
                      <a:pt x="1225" y="3283"/>
                    </a:lnTo>
                    <a:lnTo>
                      <a:pt x="1228" y="3270"/>
                    </a:lnTo>
                    <a:lnTo>
                      <a:pt x="1230" y="3257"/>
                    </a:lnTo>
                    <a:lnTo>
                      <a:pt x="1231" y="3244"/>
                    </a:lnTo>
                    <a:lnTo>
                      <a:pt x="1232" y="3230"/>
                    </a:lnTo>
                    <a:lnTo>
                      <a:pt x="1233" y="3216"/>
                    </a:lnTo>
                    <a:lnTo>
                      <a:pt x="1233" y="3216"/>
                    </a:lnTo>
                    <a:close/>
                    <a:moveTo>
                      <a:pt x="3109" y="1264"/>
                    </a:moveTo>
                    <a:lnTo>
                      <a:pt x="3109" y="1264"/>
                    </a:lnTo>
                    <a:lnTo>
                      <a:pt x="3109" y="1250"/>
                    </a:lnTo>
                    <a:lnTo>
                      <a:pt x="3108" y="1236"/>
                    </a:lnTo>
                    <a:lnTo>
                      <a:pt x="3106" y="1223"/>
                    </a:lnTo>
                    <a:lnTo>
                      <a:pt x="3104" y="1210"/>
                    </a:lnTo>
                    <a:lnTo>
                      <a:pt x="3101" y="1196"/>
                    </a:lnTo>
                    <a:lnTo>
                      <a:pt x="3098" y="1184"/>
                    </a:lnTo>
                    <a:lnTo>
                      <a:pt x="3093" y="1171"/>
                    </a:lnTo>
                    <a:lnTo>
                      <a:pt x="3088" y="1159"/>
                    </a:lnTo>
                    <a:lnTo>
                      <a:pt x="3083" y="1148"/>
                    </a:lnTo>
                    <a:lnTo>
                      <a:pt x="3078" y="1136"/>
                    </a:lnTo>
                    <a:lnTo>
                      <a:pt x="3064" y="1114"/>
                    </a:lnTo>
                    <a:lnTo>
                      <a:pt x="3048" y="1093"/>
                    </a:lnTo>
                    <a:lnTo>
                      <a:pt x="3031" y="1074"/>
                    </a:lnTo>
                    <a:lnTo>
                      <a:pt x="3012" y="1057"/>
                    </a:lnTo>
                    <a:lnTo>
                      <a:pt x="2991" y="1041"/>
                    </a:lnTo>
                    <a:lnTo>
                      <a:pt x="2969" y="1027"/>
                    </a:lnTo>
                    <a:lnTo>
                      <a:pt x="2957" y="1022"/>
                    </a:lnTo>
                    <a:lnTo>
                      <a:pt x="2946" y="1017"/>
                    </a:lnTo>
                    <a:lnTo>
                      <a:pt x="2933" y="1012"/>
                    </a:lnTo>
                    <a:lnTo>
                      <a:pt x="2922" y="1007"/>
                    </a:lnTo>
                    <a:lnTo>
                      <a:pt x="2909" y="1004"/>
                    </a:lnTo>
                    <a:lnTo>
                      <a:pt x="2895" y="1001"/>
                    </a:lnTo>
                    <a:lnTo>
                      <a:pt x="2883" y="998"/>
                    </a:lnTo>
                    <a:lnTo>
                      <a:pt x="2869" y="997"/>
                    </a:lnTo>
                    <a:lnTo>
                      <a:pt x="2855" y="996"/>
                    </a:lnTo>
                    <a:lnTo>
                      <a:pt x="2841" y="996"/>
                    </a:lnTo>
                    <a:lnTo>
                      <a:pt x="2841" y="996"/>
                    </a:lnTo>
                    <a:lnTo>
                      <a:pt x="2828" y="996"/>
                    </a:lnTo>
                    <a:lnTo>
                      <a:pt x="2814" y="997"/>
                    </a:lnTo>
                    <a:lnTo>
                      <a:pt x="2801" y="998"/>
                    </a:lnTo>
                    <a:lnTo>
                      <a:pt x="2788" y="1001"/>
                    </a:lnTo>
                    <a:lnTo>
                      <a:pt x="2775" y="1004"/>
                    </a:lnTo>
                    <a:lnTo>
                      <a:pt x="2762" y="1007"/>
                    </a:lnTo>
                    <a:lnTo>
                      <a:pt x="2750" y="1012"/>
                    </a:lnTo>
                    <a:lnTo>
                      <a:pt x="2737" y="1017"/>
                    </a:lnTo>
                    <a:lnTo>
                      <a:pt x="2725" y="1022"/>
                    </a:lnTo>
                    <a:lnTo>
                      <a:pt x="2714" y="1027"/>
                    </a:lnTo>
                    <a:lnTo>
                      <a:pt x="2692" y="1041"/>
                    </a:lnTo>
                    <a:lnTo>
                      <a:pt x="2672" y="1057"/>
                    </a:lnTo>
                    <a:lnTo>
                      <a:pt x="2652" y="1074"/>
                    </a:lnTo>
                    <a:lnTo>
                      <a:pt x="2635" y="1093"/>
                    </a:lnTo>
                    <a:lnTo>
                      <a:pt x="2619" y="1114"/>
                    </a:lnTo>
                    <a:lnTo>
                      <a:pt x="2606" y="1136"/>
                    </a:lnTo>
                    <a:lnTo>
                      <a:pt x="2600" y="1148"/>
                    </a:lnTo>
                    <a:lnTo>
                      <a:pt x="2595" y="1159"/>
                    </a:lnTo>
                    <a:lnTo>
                      <a:pt x="2589" y="1171"/>
                    </a:lnTo>
                    <a:lnTo>
                      <a:pt x="2585" y="1184"/>
                    </a:lnTo>
                    <a:lnTo>
                      <a:pt x="2582" y="1196"/>
                    </a:lnTo>
                    <a:lnTo>
                      <a:pt x="2579" y="1210"/>
                    </a:lnTo>
                    <a:lnTo>
                      <a:pt x="2577" y="1223"/>
                    </a:lnTo>
                    <a:lnTo>
                      <a:pt x="2575" y="1236"/>
                    </a:lnTo>
                    <a:lnTo>
                      <a:pt x="2574" y="1250"/>
                    </a:lnTo>
                    <a:lnTo>
                      <a:pt x="2574" y="1264"/>
                    </a:lnTo>
                    <a:lnTo>
                      <a:pt x="2574" y="1264"/>
                    </a:lnTo>
                    <a:lnTo>
                      <a:pt x="2574" y="1277"/>
                    </a:lnTo>
                    <a:lnTo>
                      <a:pt x="2575" y="1291"/>
                    </a:lnTo>
                    <a:lnTo>
                      <a:pt x="2577" y="1304"/>
                    </a:lnTo>
                    <a:lnTo>
                      <a:pt x="2579" y="1317"/>
                    </a:lnTo>
                    <a:lnTo>
                      <a:pt x="2582" y="1330"/>
                    </a:lnTo>
                    <a:lnTo>
                      <a:pt x="2585" y="1343"/>
                    </a:lnTo>
                    <a:lnTo>
                      <a:pt x="2589" y="1355"/>
                    </a:lnTo>
                    <a:lnTo>
                      <a:pt x="2595" y="1368"/>
                    </a:lnTo>
                    <a:lnTo>
                      <a:pt x="2600" y="1380"/>
                    </a:lnTo>
                    <a:lnTo>
                      <a:pt x="2606" y="1391"/>
                    </a:lnTo>
                    <a:lnTo>
                      <a:pt x="2619" y="1413"/>
                    </a:lnTo>
                    <a:lnTo>
                      <a:pt x="2635" y="1433"/>
                    </a:lnTo>
                    <a:lnTo>
                      <a:pt x="2652" y="1452"/>
                    </a:lnTo>
                    <a:lnTo>
                      <a:pt x="2672" y="1470"/>
                    </a:lnTo>
                    <a:lnTo>
                      <a:pt x="2692" y="1485"/>
                    </a:lnTo>
                    <a:lnTo>
                      <a:pt x="2714" y="1499"/>
                    </a:lnTo>
                    <a:lnTo>
                      <a:pt x="2725" y="1505"/>
                    </a:lnTo>
                    <a:lnTo>
                      <a:pt x="2737" y="1510"/>
                    </a:lnTo>
                    <a:lnTo>
                      <a:pt x="2750" y="1516"/>
                    </a:lnTo>
                    <a:lnTo>
                      <a:pt x="2762" y="1520"/>
                    </a:lnTo>
                    <a:lnTo>
                      <a:pt x="2775" y="1523"/>
                    </a:lnTo>
                    <a:lnTo>
                      <a:pt x="2788" y="1526"/>
                    </a:lnTo>
                    <a:lnTo>
                      <a:pt x="2801" y="1528"/>
                    </a:lnTo>
                    <a:lnTo>
                      <a:pt x="2814" y="1530"/>
                    </a:lnTo>
                    <a:lnTo>
                      <a:pt x="2828" y="1531"/>
                    </a:lnTo>
                    <a:lnTo>
                      <a:pt x="2841" y="1531"/>
                    </a:lnTo>
                    <a:lnTo>
                      <a:pt x="2841" y="1531"/>
                    </a:lnTo>
                    <a:lnTo>
                      <a:pt x="2855" y="1531"/>
                    </a:lnTo>
                    <a:lnTo>
                      <a:pt x="2869" y="1530"/>
                    </a:lnTo>
                    <a:lnTo>
                      <a:pt x="2883" y="1528"/>
                    </a:lnTo>
                    <a:lnTo>
                      <a:pt x="2895" y="1526"/>
                    </a:lnTo>
                    <a:lnTo>
                      <a:pt x="2909" y="1523"/>
                    </a:lnTo>
                    <a:lnTo>
                      <a:pt x="2922" y="1520"/>
                    </a:lnTo>
                    <a:lnTo>
                      <a:pt x="2933" y="1516"/>
                    </a:lnTo>
                    <a:lnTo>
                      <a:pt x="2946" y="1510"/>
                    </a:lnTo>
                    <a:lnTo>
                      <a:pt x="2957" y="1505"/>
                    </a:lnTo>
                    <a:lnTo>
                      <a:pt x="2969" y="1499"/>
                    </a:lnTo>
                    <a:lnTo>
                      <a:pt x="2991" y="1485"/>
                    </a:lnTo>
                    <a:lnTo>
                      <a:pt x="3012" y="1470"/>
                    </a:lnTo>
                    <a:lnTo>
                      <a:pt x="3031" y="1452"/>
                    </a:lnTo>
                    <a:lnTo>
                      <a:pt x="3048" y="1433"/>
                    </a:lnTo>
                    <a:lnTo>
                      <a:pt x="3064" y="1413"/>
                    </a:lnTo>
                    <a:lnTo>
                      <a:pt x="3078" y="1391"/>
                    </a:lnTo>
                    <a:lnTo>
                      <a:pt x="3083" y="1380"/>
                    </a:lnTo>
                    <a:lnTo>
                      <a:pt x="3088" y="1368"/>
                    </a:lnTo>
                    <a:lnTo>
                      <a:pt x="3093" y="1355"/>
                    </a:lnTo>
                    <a:lnTo>
                      <a:pt x="3098" y="1343"/>
                    </a:lnTo>
                    <a:lnTo>
                      <a:pt x="3101" y="1330"/>
                    </a:lnTo>
                    <a:lnTo>
                      <a:pt x="3104" y="1317"/>
                    </a:lnTo>
                    <a:lnTo>
                      <a:pt x="3106" y="1304"/>
                    </a:lnTo>
                    <a:lnTo>
                      <a:pt x="3108" y="1291"/>
                    </a:lnTo>
                    <a:lnTo>
                      <a:pt x="3109" y="1277"/>
                    </a:lnTo>
                    <a:lnTo>
                      <a:pt x="3109" y="1264"/>
                    </a:lnTo>
                    <a:lnTo>
                      <a:pt x="3109" y="1264"/>
                    </a:lnTo>
                    <a:close/>
                    <a:moveTo>
                      <a:pt x="4986" y="2336"/>
                    </a:moveTo>
                    <a:lnTo>
                      <a:pt x="4986" y="2336"/>
                    </a:lnTo>
                    <a:lnTo>
                      <a:pt x="4986" y="2322"/>
                    </a:lnTo>
                    <a:lnTo>
                      <a:pt x="4985" y="2308"/>
                    </a:lnTo>
                    <a:lnTo>
                      <a:pt x="4983" y="2295"/>
                    </a:lnTo>
                    <a:lnTo>
                      <a:pt x="4981" y="2281"/>
                    </a:lnTo>
                    <a:lnTo>
                      <a:pt x="4978" y="2268"/>
                    </a:lnTo>
                    <a:lnTo>
                      <a:pt x="4975" y="2256"/>
                    </a:lnTo>
                    <a:lnTo>
                      <a:pt x="4970" y="2243"/>
                    </a:lnTo>
                    <a:lnTo>
                      <a:pt x="4965" y="2231"/>
                    </a:lnTo>
                    <a:lnTo>
                      <a:pt x="4960" y="2220"/>
                    </a:lnTo>
                    <a:lnTo>
                      <a:pt x="4953" y="2208"/>
                    </a:lnTo>
                    <a:lnTo>
                      <a:pt x="4941" y="2186"/>
                    </a:lnTo>
                    <a:lnTo>
                      <a:pt x="4925" y="2165"/>
                    </a:lnTo>
                    <a:lnTo>
                      <a:pt x="4907" y="2146"/>
                    </a:lnTo>
                    <a:lnTo>
                      <a:pt x="4888" y="2129"/>
                    </a:lnTo>
                    <a:lnTo>
                      <a:pt x="4868" y="2113"/>
                    </a:lnTo>
                    <a:lnTo>
                      <a:pt x="4846" y="2100"/>
                    </a:lnTo>
                    <a:lnTo>
                      <a:pt x="4834" y="2094"/>
                    </a:lnTo>
                    <a:lnTo>
                      <a:pt x="4823" y="2088"/>
                    </a:lnTo>
                    <a:lnTo>
                      <a:pt x="4810" y="2084"/>
                    </a:lnTo>
                    <a:lnTo>
                      <a:pt x="4797" y="2080"/>
                    </a:lnTo>
                    <a:lnTo>
                      <a:pt x="4785" y="2075"/>
                    </a:lnTo>
                    <a:lnTo>
                      <a:pt x="4772" y="2073"/>
                    </a:lnTo>
                    <a:lnTo>
                      <a:pt x="4758" y="2070"/>
                    </a:lnTo>
                    <a:lnTo>
                      <a:pt x="4746" y="2069"/>
                    </a:lnTo>
                    <a:lnTo>
                      <a:pt x="4732" y="2068"/>
                    </a:lnTo>
                    <a:lnTo>
                      <a:pt x="4718" y="2067"/>
                    </a:lnTo>
                    <a:lnTo>
                      <a:pt x="4718" y="2067"/>
                    </a:lnTo>
                    <a:lnTo>
                      <a:pt x="4705" y="2068"/>
                    </a:lnTo>
                    <a:lnTo>
                      <a:pt x="4691" y="2069"/>
                    </a:lnTo>
                    <a:lnTo>
                      <a:pt x="4677" y="2070"/>
                    </a:lnTo>
                    <a:lnTo>
                      <a:pt x="4665" y="2073"/>
                    </a:lnTo>
                    <a:lnTo>
                      <a:pt x="4651" y="2075"/>
                    </a:lnTo>
                    <a:lnTo>
                      <a:pt x="4638" y="2080"/>
                    </a:lnTo>
                    <a:lnTo>
                      <a:pt x="4626" y="2084"/>
                    </a:lnTo>
                    <a:lnTo>
                      <a:pt x="4614" y="2088"/>
                    </a:lnTo>
                    <a:lnTo>
                      <a:pt x="4602" y="2094"/>
                    </a:lnTo>
                    <a:lnTo>
                      <a:pt x="4591" y="2100"/>
                    </a:lnTo>
                    <a:lnTo>
                      <a:pt x="4569" y="2113"/>
                    </a:lnTo>
                    <a:lnTo>
                      <a:pt x="4547" y="2129"/>
                    </a:lnTo>
                    <a:lnTo>
                      <a:pt x="4529" y="2146"/>
                    </a:lnTo>
                    <a:lnTo>
                      <a:pt x="4512" y="2165"/>
                    </a:lnTo>
                    <a:lnTo>
                      <a:pt x="4496" y="2186"/>
                    </a:lnTo>
                    <a:lnTo>
                      <a:pt x="4482" y="2208"/>
                    </a:lnTo>
                    <a:lnTo>
                      <a:pt x="4477" y="2220"/>
                    </a:lnTo>
                    <a:lnTo>
                      <a:pt x="4472" y="2231"/>
                    </a:lnTo>
                    <a:lnTo>
                      <a:pt x="4466" y="2243"/>
                    </a:lnTo>
                    <a:lnTo>
                      <a:pt x="4462" y="2256"/>
                    </a:lnTo>
                    <a:lnTo>
                      <a:pt x="4459" y="2268"/>
                    </a:lnTo>
                    <a:lnTo>
                      <a:pt x="4456" y="2281"/>
                    </a:lnTo>
                    <a:lnTo>
                      <a:pt x="4453" y="2295"/>
                    </a:lnTo>
                    <a:lnTo>
                      <a:pt x="4452" y="2308"/>
                    </a:lnTo>
                    <a:lnTo>
                      <a:pt x="4450" y="2322"/>
                    </a:lnTo>
                    <a:lnTo>
                      <a:pt x="4450" y="2336"/>
                    </a:lnTo>
                    <a:lnTo>
                      <a:pt x="4450" y="2336"/>
                    </a:lnTo>
                    <a:lnTo>
                      <a:pt x="4450" y="2350"/>
                    </a:lnTo>
                    <a:lnTo>
                      <a:pt x="4452" y="2363"/>
                    </a:lnTo>
                    <a:lnTo>
                      <a:pt x="4453" y="2376"/>
                    </a:lnTo>
                    <a:lnTo>
                      <a:pt x="4456" y="2390"/>
                    </a:lnTo>
                    <a:lnTo>
                      <a:pt x="4459" y="2402"/>
                    </a:lnTo>
                    <a:lnTo>
                      <a:pt x="4462" y="2415"/>
                    </a:lnTo>
                    <a:lnTo>
                      <a:pt x="4466" y="2428"/>
                    </a:lnTo>
                    <a:lnTo>
                      <a:pt x="4472" y="2440"/>
                    </a:lnTo>
                    <a:lnTo>
                      <a:pt x="4477" y="2452"/>
                    </a:lnTo>
                    <a:lnTo>
                      <a:pt x="4482" y="2463"/>
                    </a:lnTo>
                    <a:lnTo>
                      <a:pt x="4496" y="2486"/>
                    </a:lnTo>
                    <a:lnTo>
                      <a:pt x="4512" y="2506"/>
                    </a:lnTo>
                    <a:lnTo>
                      <a:pt x="4529" y="2525"/>
                    </a:lnTo>
                    <a:lnTo>
                      <a:pt x="4547" y="2543"/>
                    </a:lnTo>
                    <a:lnTo>
                      <a:pt x="4569" y="2557"/>
                    </a:lnTo>
                    <a:lnTo>
                      <a:pt x="4591" y="2571"/>
                    </a:lnTo>
                    <a:lnTo>
                      <a:pt x="4602" y="2577"/>
                    </a:lnTo>
                    <a:lnTo>
                      <a:pt x="4614" y="2583"/>
                    </a:lnTo>
                    <a:lnTo>
                      <a:pt x="4626" y="2587"/>
                    </a:lnTo>
                    <a:lnTo>
                      <a:pt x="4638" y="2591"/>
                    </a:lnTo>
                    <a:lnTo>
                      <a:pt x="4651" y="2595"/>
                    </a:lnTo>
                    <a:lnTo>
                      <a:pt x="4665" y="2598"/>
                    </a:lnTo>
                    <a:lnTo>
                      <a:pt x="4677" y="2600"/>
                    </a:lnTo>
                    <a:lnTo>
                      <a:pt x="4691" y="2603"/>
                    </a:lnTo>
                    <a:lnTo>
                      <a:pt x="4705" y="2604"/>
                    </a:lnTo>
                    <a:lnTo>
                      <a:pt x="4718" y="2604"/>
                    </a:lnTo>
                    <a:lnTo>
                      <a:pt x="4718" y="2604"/>
                    </a:lnTo>
                    <a:lnTo>
                      <a:pt x="4732" y="2604"/>
                    </a:lnTo>
                    <a:lnTo>
                      <a:pt x="4746" y="2603"/>
                    </a:lnTo>
                    <a:lnTo>
                      <a:pt x="4758" y="2600"/>
                    </a:lnTo>
                    <a:lnTo>
                      <a:pt x="4772" y="2598"/>
                    </a:lnTo>
                    <a:lnTo>
                      <a:pt x="4785" y="2595"/>
                    </a:lnTo>
                    <a:lnTo>
                      <a:pt x="4797" y="2591"/>
                    </a:lnTo>
                    <a:lnTo>
                      <a:pt x="4810" y="2587"/>
                    </a:lnTo>
                    <a:lnTo>
                      <a:pt x="4823" y="2583"/>
                    </a:lnTo>
                    <a:lnTo>
                      <a:pt x="4834" y="2577"/>
                    </a:lnTo>
                    <a:lnTo>
                      <a:pt x="4846" y="2571"/>
                    </a:lnTo>
                    <a:lnTo>
                      <a:pt x="4868" y="2557"/>
                    </a:lnTo>
                    <a:lnTo>
                      <a:pt x="4888" y="2543"/>
                    </a:lnTo>
                    <a:lnTo>
                      <a:pt x="4907" y="2525"/>
                    </a:lnTo>
                    <a:lnTo>
                      <a:pt x="4925" y="2506"/>
                    </a:lnTo>
                    <a:lnTo>
                      <a:pt x="4941" y="2486"/>
                    </a:lnTo>
                    <a:lnTo>
                      <a:pt x="4953" y="2463"/>
                    </a:lnTo>
                    <a:lnTo>
                      <a:pt x="4960" y="2452"/>
                    </a:lnTo>
                    <a:lnTo>
                      <a:pt x="4965" y="2440"/>
                    </a:lnTo>
                    <a:lnTo>
                      <a:pt x="4970" y="2428"/>
                    </a:lnTo>
                    <a:lnTo>
                      <a:pt x="4975" y="2415"/>
                    </a:lnTo>
                    <a:lnTo>
                      <a:pt x="4978" y="2402"/>
                    </a:lnTo>
                    <a:lnTo>
                      <a:pt x="4981" y="2390"/>
                    </a:lnTo>
                    <a:lnTo>
                      <a:pt x="4983" y="2376"/>
                    </a:lnTo>
                    <a:lnTo>
                      <a:pt x="4985" y="2363"/>
                    </a:lnTo>
                    <a:lnTo>
                      <a:pt x="4986" y="2350"/>
                    </a:lnTo>
                    <a:lnTo>
                      <a:pt x="4986" y="2336"/>
                    </a:lnTo>
                    <a:lnTo>
                      <a:pt x="4986" y="23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grpSp>
      </p:grpSp>
      <p:sp>
        <p:nvSpPr>
          <p:cNvPr id="26" name="矩形 25"/>
          <p:cNvSpPr/>
          <p:nvPr/>
        </p:nvSpPr>
        <p:spPr>
          <a:xfrm>
            <a:off x="493776" y="2346340"/>
            <a:ext cx="2103014" cy="1154162"/>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9552870" y="2498740"/>
            <a:ext cx="2103014" cy="1154162"/>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5018053" y="1225672"/>
            <a:ext cx="2103014" cy="1154162"/>
          </a:xfrm>
          <a:prstGeom prst="rect">
            <a:avLst/>
          </a:prstGeom>
          <a:noFill/>
        </p:spPr>
        <p:txBody>
          <a:bodyPr wrap="square">
            <a:spAutoFit/>
          </a:bodyPr>
          <a:lstStyle/>
          <a:p>
            <a:pPr marL="0" lvl="1" algn="ctr"/>
            <a:r>
              <a:rPr lang="zh-CN" altLang="en-US" sz="2400" dirty="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668715" y="4713069"/>
            <a:ext cx="2103014" cy="1154162"/>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8403385" y="4703155"/>
            <a:ext cx="2103014" cy="1154162"/>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坚持以客户为中心，快速响应客户需求，持续为客户创造长期价值就客户</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19839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0000">
                                          <p:cBhvr additive="base">
                                            <p:cTn id="7"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nodeType="afterEffect" p14:presetBounceEnd="50000">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14:bounceEnd="50000">
                                          <p:cBhvr additive="base">
                                            <p:cTn id="12" dur="10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19"/>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6" grpId="0"/>
          <p:bldP spid="27" grpId="0"/>
          <p:bldP spid="28"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000" fill="hold"/>
                                            <p:tgtEl>
                                              <p:spTgt spid="19"/>
                                            </p:tgtEl>
                                            <p:attrNameLst>
                                              <p:attrName>ppt_x</p:attrName>
                                            </p:attrNameLst>
                                          </p:cBhvr>
                                          <p:tavLst>
                                            <p:tav tm="0">
                                              <p:val>
                                                <p:strVal val="#ppt_x"/>
                                              </p:val>
                                            </p:tav>
                                            <p:tav tm="100000">
                                              <p:val>
                                                <p:strVal val="#ppt_x"/>
                                              </p:val>
                                            </p:tav>
                                          </p:tavLst>
                                        </p:anim>
                                        <p:anim calcmode="lin" valueType="num">
                                          <p:cBhvr additive="base">
                                            <p:cTn id="13" dur="1000" fill="hold"/>
                                            <p:tgtEl>
                                              <p:spTgt spid="19"/>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6" grpId="0"/>
          <p:bldP spid="27" grpId="0"/>
          <p:bldP spid="28" grpId="0"/>
          <p:bldP spid="29" grpId="0"/>
          <p:bldP spid="3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8251" y="-1296866"/>
            <a:ext cx="5719497" cy="8518400"/>
          </a:xfrm>
          <a:prstGeom prst="rect">
            <a:avLst/>
          </a:prstGeom>
        </p:spPr>
      </p:pic>
      <p:sp>
        <p:nvSpPr>
          <p:cNvPr id="33" name="矩形 32"/>
          <p:cNvSpPr/>
          <p:nvPr/>
        </p:nvSpPr>
        <p:spPr>
          <a:xfrm>
            <a:off x="1255744" y="1702347"/>
            <a:ext cx="3995087" cy="1107996"/>
          </a:xfrm>
          <a:prstGeom prst="rect">
            <a:avLst/>
          </a:prstGeom>
        </p:spPr>
        <p:txBody>
          <a:bodyPr wrap="square">
            <a:spAutoFit/>
          </a:bodyPr>
          <a:lstStyle/>
          <a:p>
            <a:pPr fontAlgn="base">
              <a:lnSpc>
                <a:spcPct val="150000"/>
              </a:lnSpc>
              <a:spcBef>
                <a:spcPct val="0"/>
              </a:spcBef>
              <a:spcAft>
                <a:spcPct val="0"/>
              </a:spcAft>
            </a:pP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一</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258244" y="3253824"/>
            <a:ext cx="3995087" cy="1107996"/>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二</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1260744" y="4849019"/>
            <a:ext cx="3995087" cy="1107996"/>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三</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31385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000"/>
                                        <p:tgtEl>
                                          <p:spTgt spid="33"/>
                                        </p:tgtEl>
                                      </p:cBhvr>
                                    </p:animEffect>
                                    <p:anim calcmode="lin" valueType="num">
                                      <p:cBhvr>
                                        <p:cTn id="12" dur="1000" fill="hold"/>
                                        <p:tgtEl>
                                          <p:spTgt spid="33"/>
                                        </p:tgtEl>
                                        <p:attrNameLst>
                                          <p:attrName>ppt_x</p:attrName>
                                        </p:attrNameLst>
                                      </p:cBhvr>
                                      <p:tavLst>
                                        <p:tav tm="0">
                                          <p:val>
                                            <p:strVal val="#ppt_x"/>
                                          </p:val>
                                        </p:tav>
                                        <p:tav tm="100000">
                                          <p:val>
                                            <p:strVal val="#ppt_x"/>
                                          </p:val>
                                        </p:tav>
                                      </p:tavLst>
                                    </p:anim>
                                    <p:anim calcmode="lin" valueType="num">
                                      <p:cBhvr>
                                        <p:cTn id="13" dur="1000" fill="hold"/>
                                        <p:tgtEl>
                                          <p:spTgt spid="3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8" name="文本框 17"/>
          <p:cNvSpPr txBox="1"/>
          <p:nvPr/>
        </p:nvSpPr>
        <p:spPr>
          <a:xfrm>
            <a:off x="3551896" y="3258368"/>
            <a:ext cx="5088207" cy="923330"/>
          </a:xfrm>
          <a:prstGeom prst="rect">
            <a:avLst/>
          </a:prstGeom>
          <a:noFill/>
        </p:spPr>
        <p:txBody>
          <a:bodyPr wrap="square" rtlCol="0">
            <a:spAutoFit/>
          </a:bodyPr>
          <a:lstStyle/>
          <a:p>
            <a:pPr algn="ctr"/>
            <a:r>
              <a:rPr lang="zh-CN" altLang="en-US" sz="5400" dirty="0">
                <a:latin typeface="方正清刻本悦宋简体" panose="02000000000000000000" pitchFamily="2" charset="-122"/>
                <a:ea typeface="方正清刻本悦宋简体" panose="02000000000000000000" pitchFamily="2" charset="-122"/>
              </a:rPr>
              <a:t>此处添加标题</a:t>
            </a:r>
            <a:r>
              <a:rPr lang="zh-CN" altLang="en-US" sz="5400" dirty="0" smtClean="0">
                <a:latin typeface="方正清刻本悦宋简体" panose="02000000000000000000" pitchFamily="2" charset="-122"/>
                <a:ea typeface="方正清刻本悦宋简体" panose="02000000000000000000" pitchFamily="2" charset="-122"/>
              </a:rPr>
              <a:t> </a:t>
            </a:r>
            <a:endParaRPr lang="en-US" altLang="zh-CN" sz="5400" dirty="0" smtClean="0">
              <a:latin typeface="方正清刻本悦宋简体" panose="02000000000000000000" pitchFamily="2" charset="-122"/>
              <a:ea typeface="方正清刻本悦宋简体" panose="02000000000000000000" pitchFamily="2" charset="-122"/>
            </a:endParaRPr>
          </a:p>
        </p:txBody>
      </p:sp>
      <p:sp>
        <p:nvSpPr>
          <p:cNvPr id="33" name="文本框 32"/>
          <p:cNvSpPr txBox="1"/>
          <p:nvPr/>
        </p:nvSpPr>
        <p:spPr>
          <a:xfrm>
            <a:off x="3551896" y="2488927"/>
            <a:ext cx="5088207" cy="923330"/>
          </a:xfrm>
          <a:prstGeom prst="rect">
            <a:avLst/>
          </a:prstGeom>
          <a:noFill/>
        </p:spPr>
        <p:txBody>
          <a:bodyPr wrap="square" rtlCol="0">
            <a:spAutoFit/>
          </a:bodyPr>
          <a:lstStyle/>
          <a:p>
            <a:pPr algn="ctr"/>
            <a:r>
              <a:rPr lang="en-US" altLang="zh-CN" sz="5400" dirty="0" smtClean="0">
                <a:solidFill>
                  <a:srgbClr val="84B38B"/>
                </a:solidFill>
                <a:latin typeface="方正清刻本悦宋简体" panose="02000000000000000000" pitchFamily="2" charset="-122"/>
                <a:ea typeface="方正清刻本悦宋简体" panose="02000000000000000000" pitchFamily="2" charset="-122"/>
              </a:rPr>
              <a:t>04</a:t>
            </a:r>
            <a:endParaRPr lang="en-US" altLang="zh-CN" sz="5400" dirty="0" smtClean="0">
              <a:solidFill>
                <a:srgbClr val="84B38B"/>
              </a:solidFill>
              <a:latin typeface="方正清刻本悦宋简体" panose="02000000000000000000" pitchFamily="2" charset="-122"/>
              <a:ea typeface="方正清刻本悦宋简体" panose="02000000000000000000" pitchFamily="2" charset="-122"/>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30" y="1436197"/>
            <a:ext cx="2337122" cy="1761971"/>
          </a:xfrm>
          <a:prstGeom prst="rect">
            <a:avLst/>
          </a:prstGeom>
        </p:spPr>
      </p:pic>
    </p:spTree>
    <p:extLst>
      <p:ext uri="{BB962C8B-B14F-4D97-AF65-F5344CB8AC3E}">
        <p14:creationId xmlns:p14="http://schemas.microsoft.com/office/powerpoint/2010/main" val="191684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500"/>
                            </p:stCondLst>
                            <p:childTnLst>
                              <p:par>
                                <p:cTn id="12" presetID="31" presetClass="entr" presetSubtype="0" fill="hold" grpId="0" nodeType="after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p:cTn id="14" dur="1250" fill="hold"/>
                                        <p:tgtEl>
                                          <p:spTgt spid="33"/>
                                        </p:tgtEl>
                                        <p:attrNameLst>
                                          <p:attrName>ppt_w</p:attrName>
                                        </p:attrNameLst>
                                      </p:cBhvr>
                                      <p:tavLst>
                                        <p:tav tm="0">
                                          <p:val>
                                            <p:fltVal val="0"/>
                                          </p:val>
                                        </p:tav>
                                        <p:tav tm="100000">
                                          <p:val>
                                            <p:strVal val="#ppt_w"/>
                                          </p:val>
                                        </p:tav>
                                      </p:tavLst>
                                    </p:anim>
                                    <p:anim calcmode="lin" valueType="num">
                                      <p:cBhvr>
                                        <p:cTn id="15" dur="1250" fill="hold"/>
                                        <p:tgtEl>
                                          <p:spTgt spid="33"/>
                                        </p:tgtEl>
                                        <p:attrNameLst>
                                          <p:attrName>ppt_h</p:attrName>
                                        </p:attrNameLst>
                                      </p:cBhvr>
                                      <p:tavLst>
                                        <p:tav tm="0">
                                          <p:val>
                                            <p:fltVal val="0"/>
                                          </p:val>
                                        </p:tav>
                                        <p:tav tm="100000">
                                          <p:val>
                                            <p:strVal val="#ppt_h"/>
                                          </p:val>
                                        </p:tav>
                                      </p:tavLst>
                                    </p:anim>
                                    <p:anim calcmode="lin" valueType="num">
                                      <p:cBhvr>
                                        <p:cTn id="16" dur="1250" fill="hold"/>
                                        <p:tgtEl>
                                          <p:spTgt spid="33"/>
                                        </p:tgtEl>
                                        <p:attrNameLst>
                                          <p:attrName>style.rotation</p:attrName>
                                        </p:attrNameLst>
                                      </p:cBhvr>
                                      <p:tavLst>
                                        <p:tav tm="0">
                                          <p:val>
                                            <p:fltVal val="90"/>
                                          </p:val>
                                        </p:tav>
                                        <p:tav tm="100000">
                                          <p:val>
                                            <p:fltVal val="0"/>
                                          </p:val>
                                        </p:tav>
                                      </p:tavLst>
                                    </p:anim>
                                    <p:animEffect transition="in" filter="fade">
                                      <p:cBhvr>
                                        <p:cTn id="17" dur="1250"/>
                                        <p:tgtEl>
                                          <p:spTgt spid="3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sp>
        <p:nvSpPr>
          <p:cNvPr id="3" name="Freeform 5"/>
          <p:cNvSpPr/>
          <p:nvPr/>
        </p:nvSpPr>
        <p:spPr bwMode="auto">
          <a:xfrm>
            <a:off x="1770063" y="2015526"/>
            <a:ext cx="574762" cy="1002815"/>
          </a:xfrm>
          <a:custGeom>
            <a:avLst/>
            <a:gdLst>
              <a:gd name="T0" fmla="*/ 88 w 4952"/>
              <a:gd name="T1" fmla="*/ 6228 h 8640"/>
              <a:gd name="T2" fmla="*/ 372 w 4952"/>
              <a:gd name="T3" fmla="*/ 6009 h 8640"/>
              <a:gd name="T4" fmla="*/ 735 w 4952"/>
              <a:gd name="T5" fmla="*/ 5977 h 8640"/>
              <a:gd name="T6" fmla="*/ 1075 w 4952"/>
              <a:gd name="T7" fmla="*/ 6144 h 8640"/>
              <a:gd name="T8" fmla="*/ 1238 w 4952"/>
              <a:gd name="T9" fmla="*/ 6458 h 8640"/>
              <a:gd name="T10" fmla="*/ 1363 w 4952"/>
              <a:gd name="T11" fmla="*/ 6986 h 8640"/>
              <a:gd name="T12" fmla="*/ 1653 w 4952"/>
              <a:gd name="T13" fmla="*/ 7310 h 8640"/>
              <a:gd name="T14" fmla="*/ 1988 w 4952"/>
              <a:gd name="T15" fmla="*/ 7475 h 8640"/>
              <a:gd name="T16" fmla="*/ 2421 w 4952"/>
              <a:gd name="T17" fmla="*/ 7542 h 8640"/>
              <a:gd name="T18" fmla="*/ 3033 w 4952"/>
              <a:gd name="T19" fmla="*/ 7445 h 8640"/>
              <a:gd name="T20" fmla="*/ 3351 w 4952"/>
              <a:gd name="T21" fmla="*/ 7264 h 8640"/>
              <a:gd name="T22" fmla="*/ 3575 w 4952"/>
              <a:gd name="T23" fmla="*/ 7003 h 8640"/>
              <a:gd name="T24" fmla="*/ 3694 w 4952"/>
              <a:gd name="T25" fmla="*/ 6671 h 8640"/>
              <a:gd name="T26" fmla="*/ 3701 w 4952"/>
              <a:gd name="T27" fmla="*/ 6233 h 8640"/>
              <a:gd name="T28" fmla="*/ 3511 w 4952"/>
              <a:gd name="T29" fmla="*/ 5651 h 8640"/>
              <a:gd name="T30" fmla="*/ 2930 w 4952"/>
              <a:gd name="T31" fmla="*/ 5081 h 8640"/>
              <a:gd name="T32" fmla="*/ 1173 w 4952"/>
              <a:gd name="T33" fmla="*/ 4020 h 8640"/>
              <a:gd name="T34" fmla="*/ 447 w 4952"/>
              <a:gd name="T35" fmla="*/ 3318 h 8640"/>
              <a:gd name="T36" fmla="*/ 168 w 4952"/>
              <a:gd name="T37" fmla="*/ 2766 h 8640"/>
              <a:gd name="T38" fmla="*/ 77 w 4952"/>
              <a:gd name="T39" fmla="*/ 2277 h 8640"/>
              <a:gd name="T40" fmla="*/ 120 w 4952"/>
              <a:gd name="T41" fmla="*/ 1641 h 8640"/>
              <a:gd name="T42" fmla="*/ 393 w 4952"/>
              <a:gd name="T43" fmla="*/ 990 h 8640"/>
              <a:gd name="T44" fmla="*/ 861 w 4952"/>
              <a:gd name="T45" fmla="*/ 493 h 8640"/>
              <a:gd name="T46" fmla="*/ 1479 w 4952"/>
              <a:gd name="T47" fmla="*/ 162 h 8640"/>
              <a:gd name="T48" fmla="*/ 2199 w 4952"/>
              <a:gd name="T49" fmla="*/ 9 h 8640"/>
              <a:gd name="T50" fmla="*/ 2916 w 4952"/>
              <a:gd name="T51" fmla="*/ 36 h 8640"/>
              <a:gd name="T52" fmla="*/ 3619 w 4952"/>
              <a:gd name="T53" fmla="*/ 241 h 8640"/>
              <a:gd name="T54" fmla="*/ 4190 w 4952"/>
              <a:gd name="T55" fmla="*/ 614 h 8640"/>
              <a:gd name="T56" fmla="*/ 4592 w 4952"/>
              <a:gd name="T57" fmla="*/ 1142 h 8640"/>
              <a:gd name="T58" fmla="*/ 4786 w 4952"/>
              <a:gd name="T59" fmla="*/ 1810 h 8640"/>
              <a:gd name="T60" fmla="*/ 4749 w 4952"/>
              <a:gd name="T61" fmla="*/ 2258 h 8640"/>
              <a:gd name="T62" fmla="*/ 4500 w 4952"/>
              <a:gd name="T63" fmla="*/ 2512 h 8640"/>
              <a:gd name="T64" fmla="*/ 4145 w 4952"/>
              <a:gd name="T65" fmla="*/ 2589 h 8640"/>
              <a:gd name="T66" fmla="*/ 3780 w 4952"/>
              <a:gd name="T67" fmla="*/ 2466 h 8640"/>
              <a:gd name="T68" fmla="*/ 3575 w 4952"/>
              <a:gd name="T69" fmla="*/ 2180 h 8640"/>
              <a:gd name="T70" fmla="*/ 3505 w 4952"/>
              <a:gd name="T71" fmla="*/ 1705 h 8640"/>
              <a:gd name="T72" fmla="*/ 3246 w 4952"/>
              <a:gd name="T73" fmla="*/ 1332 h 8640"/>
              <a:gd name="T74" fmla="*/ 2763 w 4952"/>
              <a:gd name="T75" fmla="*/ 1126 h 8640"/>
              <a:gd name="T76" fmla="*/ 2196 w 4952"/>
              <a:gd name="T77" fmla="*/ 1116 h 8640"/>
              <a:gd name="T78" fmla="*/ 1830 w 4952"/>
              <a:gd name="T79" fmla="*/ 1232 h 8640"/>
              <a:gd name="T80" fmla="*/ 1519 w 4952"/>
              <a:gd name="T81" fmla="*/ 1490 h 8640"/>
              <a:gd name="T82" fmla="*/ 1314 w 4952"/>
              <a:gd name="T83" fmla="*/ 2055 h 8640"/>
              <a:gd name="T84" fmla="*/ 1366 w 4952"/>
              <a:gd name="T85" fmla="*/ 2500 h 8640"/>
              <a:gd name="T86" fmla="*/ 1699 w 4952"/>
              <a:gd name="T87" fmla="*/ 2969 h 8640"/>
              <a:gd name="T88" fmla="*/ 2386 w 4952"/>
              <a:gd name="T89" fmla="*/ 3468 h 8640"/>
              <a:gd name="T90" fmla="*/ 3876 w 4952"/>
              <a:gd name="T91" fmla="*/ 4377 h 8640"/>
              <a:gd name="T92" fmla="*/ 4344 w 4952"/>
              <a:gd name="T93" fmla="*/ 4825 h 8640"/>
              <a:gd name="T94" fmla="*/ 4668 w 4952"/>
              <a:gd name="T95" fmla="*/ 5303 h 8640"/>
              <a:gd name="T96" fmla="*/ 4874 w 4952"/>
              <a:gd name="T97" fmla="*/ 5837 h 8640"/>
              <a:gd name="T98" fmla="*/ 4952 w 4952"/>
              <a:gd name="T99" fmla="*/ 6421 h 8640"/>
              <a:gd name="T100" fmla="*/ 4851 w 4952"/>
              <a:gd name="T101" fmla="*/ 7128 h 8640"/>
              <a:gd name="T102" fmla="*/ 4500 w 4952"/>
              <a:gd name="T103" fmla="*/ 7764 h 8640"/>
              <a:gd name="T104" fmla="*/ 3955 w 4952"/>
              <a:gd name="T105" fmla="*/ 8234 h 8640"/>
              <a:gd name="T106" fmla="*/ 3275 w 4952"/>
              <a:gd name="T107" fmla="*/ 8529 h 8640"/>
              <a:gd name="T108" fmla="*/ 2518 w 4952"/>
              <a:gd name="T109" fmla="*/ 8639 h 8640"/>
              <a:gd name="T110" fmla="*/ 1721 w 4952"/>
              <a:gd name="T111" fmla="*/ 8553 h 8640"/>
              <a:gd name="T112" fmla="*/ 1004 w 4952"/>
              <a:gd name="T113" fmla="*/ 8254 h 8640"/>
              <a:gd name="T114" fmla="*/ 468 w 4952"/>
              <a:gd name="T115" fmla="*/ 7790 h 8640"/>
              <a:gd name="T116" fmla="*/ 128 w 4952"/>
              <a:gd name="T117" fmla="*/ 7212 h 8640"/>
              <a:gd name="T118" fmla="*/ 0 w 4952"/>
              <a:gd name="T119" fmla="*/ 6566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52" h="8640">
                <a:moveTo>
                  <a:pt x="0" y="6516"/>
                </a:moveTo>
                <a:lnTo>
                  <a:pt x="0" y="6516"/>
                </a:lnTo>
                <a:lnTo>
                  <a:pt x="0" y="6487"/>
                </a:lnTo>
                <a:lnTo>
                  <a:pt x="3" y="6458"/>
                </a:lnTo>
                <a:lnTo>
                  <a:pt x="7" y="6430"/>
                </a:lnTo>
                <a:lnTo>
                  <a:pt x="12" y="6403"/>
                </a:lnTo>
                <a:lnTo>
                  <a:pt x="19" y="6377"/>
                </a:lnTo>
                <a:lnTo>
                  <a:pt x="27" y="6350"/>
                </a:lnTo>
                <a:lnTo>
                  <a:pt x="37" y="6324"/>
                </a:lnTo>
                <a:lnTo>
                  <a:pt x="48" y="6300"/>
                </a:lnTo>
                <a:lnTo>
                  <a:pt x="60" y="6275"/>
                </a:lnTo>
                <a:lnTo>
                  <a:pt x="74" y="6251"/>
                </a:lnTo>
                <a:lnTo>
                  <a:pt x="88" y="6228"/>
                </a:lnTo>
                <a:lnTo>
                  <a:pt x="104" y="6206"/>
                </a:lnTo>
                <a:lnTo>
                  <a:pt x="122" y="6185"/>
                </a:lnTo>
                <a:lnTo>
                  <a:pt x="139" y="6164"/>
                </a:lnTo>
                <a:lnTo>
                  <a:pt x="158" y="6144"/>
                </a:lnTo>
                <a:lnTo>
                  <a:pt x="178" y="6125"/>
                </a:lnTo>
                <a:lnTo>
                  <a:pt x="200" y="6107"/>
                </a:lnTo>
                <a:lnTo>
                  <a:pt x="222" y="6090"/>
                </a:lnTo>
                <a:lnTo>
                  <a:pt x="245" y="6073"/>
                </a:lnTo>
                <a:lnTo>
                  <a:pt x="269" y="6059"/>
                </a:lnTo>
                <a:lnTo>
                  <a:pt x="293" y="6044"/>
                </a:lnTo>
                <a:lnTo>
                  <a:pt x="319" y="6032"/>
                </a:lnTo>
                <a:lnTo>
                  <a:pt x="346" y="6020"/>
                </a:lnTo>
                <a:lnTo>
                  <a:pt x="372" y="6009"/>
                </a:lnTo>
                <a:lnTo>
                  <a:pt x="400" y="6000"/>
                </a:lnTo>
                <a:lnTo>
                  <a:pt x="428" y="5991"/>
                </a:lnTo>
                <a:lnTo>
                  <a:pt x="457" y="5984"/>
                </a:lnTo>
                <a:lnTo>
                  <a:pt x="486" y="5977"/>
                </a:lnTo>
                <a:lnTo>
                  <a:pt x="516" y="5973"/>
                </a:lnTo>
                <a:lnTo>
                  <a:pt x="546" y="5970"/>
                </a:lnTo>
                <a:lnTo>
                  <a:pt x="578" y="5967"/>
                </a:lnTo>
                <a:lnTo>
                  <a:pt x="609" y="5966"/>
                </a:lnTo>
                <a:lnTo>
                  <a:pt x="609" y="5966"/>
                </a:lnTo>
                <a:lnTo>
                  <a:pt x="640" y="5967"/>
                </a:lnTo>
                <a:lnTo>
                  <a:pt x="672" y="5970"/>
                </a:lnTo>
                <a:lnTo>
                  <a:pt x="704" y="5973"/>
                </a:lnTo>
                <a:lnTo>
                  <a:pt x="735" y="5977"/>
                </a:lnTo>
                <a:lnTo>
                  <a:pt x="765" y="5984"/>
                </a:lnTo>
                <a:lnTo>
                  <a:pt x="795" y="5991"/>
                </a:lnTo>
                <a:lnTo>
                  <a:pt x="824" y="6000"/>
                </a:lnTo>
                <a:lnTo>
                  <a:pt x="853" y="6009"/>
                </a:lnTo>
                <a:lnTo>
                  <a:pt x="881" y="6020"/>
                </a:lnTo>
                <a:lnTo>
                  <a:pt x="909" y="6032"/>
                </a:lnTo>
                <a:lnTo>
                  <a:pt x="934" y="6044"/>
                </a:lnTo>
                <a:lnTo>
                  <a:pt x="960" y="6059"/>
                </a:lnTo>
                <a:lnTo>
                  <a:pt x="986" y="6073"/>
                </a:lnTo>
                <a:lnTo>
                  <a:pt x="1009" y="6090"/>
                </a:lnTo>
                <a:lnTo>
                  <a:pt x="1033" y="6107"/>
                </a:lnTo>
                <a:lnTo>
                  <a:pt x="1055" y="6125"/>
                </a:lnTo>
                <a:lnTo>
                  <a:pt x="1075" y="6144"/>
                </a:lnTo>
                <a:lnTo>
                  <a:pt x="1095" y="6164"/>
                </a:lnTo>
                <a:lnTo>
                  <a:pt x="1114" y="6185"/>
                </a:lnTo>
                <a:lnTo>
                  <a:pt x="1132" y="6206"/>
                </a:lnTo>
                <a:lnTo>
                  <a:pt x="1149" y="6228"/>
                </a:lnTo>
                <a:lnTo>
                  <a:pt x="1164" y="6251"/>
                </a:lnTo>
                <a:lnTo>
                  <a:pt x="1178" y="6275"/>
                </a:lnTo>
                <a:lnTo>
                  <a:pt x="1191" y="6300"/>
                </a:lnTo>
                <a:lnTo>
                  <a:pt x="1202" y="6324"/>
                </a:lnTo>
                <a:lnTo>
                  <a:pt x="1212" y="6350"/>
                </a:lnTo>
                <a:lnTo>
                  <a:pt x="1221" y="6377"/>
                </a:lnTo>
                <a:lnTo>
                  <a:pt x="1228" y="6403"/>
                </a:lnTo>
                <a:lnTo>
                  <a:pt x="1233" y="6430"/>
                </a:lnTo>
                <a:lnTo>
                  <a:pt x="1238" y="6458"/>
                </a:lnTo>
                <a:lnTo>
                  <a:pt x="1240" y="6487"/>
                </a:lnTo>
                <a:lnTo>
                  <a:pt x="1241" y="6516"/>
                </a:lnTo>
                <a:lnTo>
                  <a:pt x="1241" y="6516"/>
                </a:lnTo>
                <a:lnTo>
                  <a:pt x="1242" y="6565"/>
                </a:lnTo>
                <a:lnTo>
                  <a:pt x="1246" y="6614"/>
                </a:lnTo>
                <a:lnTo>
                  <a:pt x="1252" y="6662"/>
                </a:lnTo>
                <a:lnTo>
                  <a:pt x="1260" y="6711"/>
                </a:lnTo>
                <a:lnTo>
                  <a:pt x="1271" y="6758"/>
                </a:lnTo>
                <a:lnTo>
                  <a:pt x="1285" y="6806"/>
                </a:lnTo>
                <a:lnTo>
                  <a:pt x="1300" y="6852"/>
                </a:lnTo>
                <a:lnTo>
                  <a:pt x="1319" y="6897"/>
                </a:lnTo>
                <a:lnTo>
                  <a:pt x="1339" y="6943"/>
                </a:lnTo>
                <a:lnTo>
                  <a:pt x="1363" y="6986"/>
                </a:lnTo>
                <a:lnTo>
                  <a:pt x="1387" y="7029"/>
                </a:lnTo>
                <a:lnTo>
                  <a:pt x="1415" y="7071"/>
                </a:lnTo>
                <a:lnTo>
                  <a:pt x="1445" y="7111"/>
                </a:lnTo>
                <a:lnTo>
                  <a:pt x="1477" y="7151"/>
                </a:lnTo>
                <a:lnTo>
                  <a:pt x="1495" y="7170"/>
                </a:lnTo>
                <a:lnTo>
                  <a:pt x="1512" y="7189"/>
                </a:lnTo>
                <a:lnTo>
                  <a:pt x="1531" y="7207"/>
                </a:lnTo>
                <a:lnTo>
                  <a:pt x="1550" y="7226"/>
                </a:lnTo>
                <a:lnTo>
                  <a:pt x="1569" y="7244"/>
                </a:lnTo>
                <a:lnTo>
                  <a:pt x="1589" y="7261"/>
                </a:lnTo>
                <a:lnTo>
                  <a:pt x="1610" y="7277"/>
                </a:lnTo>
                <a:lnTo>
                  <a:pt x="1631" y="7294"/>
                </a:lnTo>
                <a:lnTo>
                  <a:pt x="1653" y="7310"/>
                </a:lnTo>
                <a:lnTo>
                  <a:pt x="1675" y="7325"/>
                </a:lnTo>
                <a:lnTo>
                  <a:pt x="1698" y="7341"/>
                </a:lnTo>
                <a:lnTo>
                  <a:pt x="1722" y="7356"/>
                </a:lnTo>
                <a:lnTo>
                  <a:pt x="1746" y="7370"/>
                </a:lnTo>
                <a:lnTo>
                  <a:pt x="1771" y="7383"/>
                </a:lnTo>
                <a:lnTo>
                  <a:pt x="1795" y="7397"/>
                </a:lnTo>
                <a:lnTo>
                  <a:pt x="1822" y="7410"/>
                </a:lnTo>
                <a:lnTo>
                  <a:pt x="1848" y="7422"/>
                </a:lnTo>
                <a:lnTo>
                  <a:pt x="1874" y="7434"/>
                </a:lnTo>
                <a:lnTo>
                  <a:pt x="1902" y="7445"/>
                </a:lnTo>
                <a:lnTo>
                  <a:pt x="1930" y="7456"/>
                </a:lnTo>
                <a:lnTo>
                  <a:pt x="1959" y="7466"/>
                </a:lnTo>
                <a:lnTo>
                  <a:pt x="1988" y="7475"/>
                </a:lnTo>
                <a:lnTo>
                  <a:pt x="2018" y="7484"/>
                </a:lnTo>
                <a:lnTo>
                  <a:pt x="2048" y="7493"/>
                </a:lnTo>
                <a:lnTo>
                  <a:pt x="2080" y="7500"/>
                </a:lnTo>
                <a:lnTo>
                  <a:pt x="2112" y="7507"/>
                </a:lnTo>
                <a:lnTo>
                  <a:pt x="2143" y="7514"/>
                </a:lnTo>
                <a:lnTo>
                  <a:pt x="2177" y="7519"/>
                </a:lnTo>
                <a:lnTo>
                  <a:pt x="2210" y="7525"/>
                </a:lnTo>
                <a:lnTo>
                  <a:pt x="2244" y="7529"/>
                </a:lnTo>
                <a:lnTo>
                  <a:pt x="2278" y="7533"/>
                </a:lnTo>
                <a:lnTo>
                  <a:pt x="2313" y="7536"/>
                </a:lnTo>
                <a:lnTo>
                  <a:pt x="2348" y="7538"/>
                </a:lnTo>
                <a:lnTo>
                  <a:pt x="2384" y="7541"/>
                </a:lnTo>
                <a:lnTo>
                  <a:pt x="2421" y="7542"/>
                </a:lnTo>
                <a:lnTo>
                  <a:pt x="2458" y="7542"/>
                </a:lnTo>
                <a:lnTo>
                  <a:pt x="2458" y="7542"/>
                </a:lnTo>
                <a:lnTo>
                  <a:pt x="2529" y="7541"/>
                </a:lnTo>
                <a:lnTo>
                  <a:pt x="2598" y="7537"/>
                </a:lnTo>
                <a:lnTo>
                  <a:pt x="2665" y="7531"/>
                </a:lnTo>
                <a:lnTo>
                  <a:pt x="2731" y="7523"/>
                </a:lnTo>
                <a:lnTo>
                  <a:pt x="2795" y="7512"/>
                </a:lnTo>
                <a:lnTo>
                  <a:pt x="2858" y="7498"/>
                </a:lnTo>
                <a:lnTo>
                  <a:pt x="2918" y="7483"/>
                </a:lnTo>
                <a:lnTo>
                  <a:pt x="2947" y="7474"/>
                </a:lnTo>
                <a:lnTo>
                  <a:pt x="2976" y="7465"/>
                </a:lnTo>
                <a:lnTo>
                  <a:pt x="3005" y="7455"/>
                </a:lnTo>
                <a:lnTo>
                  <a:pt x="3033" y="7445"/>
                </a:lnTo>
                <a:lnTo>
                  <a:pt x="3060" y="7434"/>
                </a:lnTo>
                <a:lnTo>
                  <a:pt x="3088" y="7422"/>
                </a:lnTo>
                <a:lnTo>
                  <a:pt x="3113" y="7411"/>
                </a:lnTo>
                <a:lnTo>
                  <a:pt x="3140" y="7398"/>
                </a:lnTo>
                <a:lnTo>
                  <a:pt x="3166" y="7386"/>
                </a:lnTo>
                <a:lnTo>
                  <a:pt x="3190" y="7372"/>
                </a:lnTo>
                <a:lnTo>
                  <a:pt x="3215" y="7358"/>
                </a:lnTo>
                <a:lnTo>
                  <a:pt x="3239" y="7343"/>
                </a:lnTo>
                <a:lnTo>
                  <a:pt x="3263" y="7329"/>
                </a:lnTo>
                <a:lnTo>
                  <a:pt x="3285" y="7313"/>
                </a:lnTo>
                <a:lnTo>
                  <a:pt x="3307" y="7298"/>
                </a:lnTo>
                <a:lnTo>
                  <a:pt x="3330" y="7281"/>
                </a:lnTo>
                <a:lnTo>
                  <a:pt x="3351" y="7264"/>
                </a:lnTo>
                <a:lnTo>
                  <a:pt x="3371" y="7246"/>
                </a:lnTo>
                <a:lnTo>
                  <a:pt x="3391" y="7228"/>
                </a:lnTo>
                <a:lnTo>
                  <a:pt x="3411" y="7211"/>
                </a:lnTo>
                <a:lnTo>
                  <a:pt x="3430" y="7192"/>
                </a:lnTo>
                <a:lnTo>
                  <a:pt x="3448" y="7173"/>
                </a:lnTo>
                <a:lnTo>
                  <a:pt x="3466" y="7153"/>
                </a:lnTo>
                <a:lnTo>
                  <a:pt x="3483" y="7133"/>
                </a:lnTo>
                <a:lnTo>
                  <a:pt x="3500" y="7112"/>
                </a:lnTo>
                <a:lnTo>
                  <a:pt x="3516" y="7091"/>
                </a:lnTo>
                <a:lnTo>
                  <a:pt x="3531" y="7070"/>
                </a:lnTo>
                <a:lnTo>
                  <a:pt x="3547" y="7048"/>
                </a:lnTo>
                <a:lnTo>
                  <a:pt x="3560" y="7026"/>
                </a:lnTo>
                <a:lnTo>
                  <a:pt x="3575" y="7003"/>
                </a:lnTo>
                <a:lnTo>
                  <a:pt x="3587" y="6980"/>
                </a:lnTo>
                <a:lnTo>
                  <a:pt x="3599" y="6956"/>
                </a:lnTo>
                <a:lnTo>
                  <a:pt x="3612" y="6932"/>
                </a:lnTo>
                <a:lnTo>
                  <a:pt x="3623" y="6907"/>
                </a:lnTo>
                <a:lnTo>
                  <a:pt x="3633" y="6883"/>
                </a:lnTo>
                <a:lnTo>
                  <a:pt x="3643" y="6858"/>
                </a:lnTo>
                <a:lnTo>
                  <a:pt x="3653" y="6833"/>
                </a:lnTo>
                <a:lnTo>
                  <a:pt x="3661" y="6807"/>
                </a:lnTo>
                <a:lnTo>
                  <a:pt x="3669" y="6780"/>
                </a:lnTo>
                <a:lnTo>
                  <a:pt x="3676" y="6753"/>
                </a:lnTo>
                <a:lnTo>
                  <a:pt x="3683" y="6727"/>
                </a:lnTo>
                <a:lnTo>
                  <a:pt x="3689" y="6699"/>
                </a:lnTo>
                <a:lnTo>
                  <a:pt x="3694" y="6671"/>
                </a:lnTo>
                <a:lnTo>
                  <a:pt x="3699" y="6643"/>
                </a:lnTo>
                <a:lnTo>
                  <a:pt x="3702" y="6615"/>
                </a:lnTo>
                <a:lnTo>
                  <a:pt x="3705" y="6586"/>
                </a:lnTo>
                <a:lnTo>
                  <a:pt x="3708" y="6557"/>
                </a:lnTo>
                <a:lnTo>
                  <a:pt x="3710" y="6528"/>
                </a:lnTo>
                <a:lnTo>
                  <a:pt x="3711" y="6498"/>
                </a:lnTo>
                <a:lnTo>
                  <a:pt x="3711" y="6468"/>
                </a:lnTo>
                <a:lnTo>
                  <a:pt x="3711" y="6468"/>
                </a:lnTo>
                <a:lnTo>
                  <a:pt x="3711" y="6420"/>
                </a:lnTo>
                <a:lnTo>
                  <a:pt x="3710" y="6372"/>
                </a:lnTo>
                <a:lnTo>
                  <a:pt x="3708" y="6325"/>
                </a:lnTo>
                <a:lnTo>
                  <a:pt x="3704" y="6278"/>
                </a:lnTo>
                <a:lnTo>
                  <a:pt x="3701" y="6233"/>
                </a:lnTo>
                <a:lnTo>
                  <a:pt x="3695" y="6186"/>
                </a:lnTo>
                <a:lnTo>
                  <a:pt x="3689" y="6140"/>
                </a:lnTo>
                <a:lnTo>
                  <a:pt x="3681" y="6094"/>
                </a:lnTo>
                <a:lnTo>
                  <a:pt x="3672" y="6050"/>
                </a:lnTo>
                <a:lnTo>
                  <a:pt x="3662" y="6004"/>
                </a:lnTo>
                <a:lnTo>
                  <a:pt x="3650" y="5960"/>
                </a:lnTo>
                <a:lnTo>
                  <a:pt x="3635" y="5915"/>
                </a:lnTo>
                <a:lnTo>
                  <a:pt x="3619" y="5870"/>
                </a:lnTo>
                <a:lnTo>
                  <a:pt x="3602" y="5827"/>
                </a:lnTo>
                <a:lnTo>
                  <a:pt x="3583" y="5782"/>
                </a:lnTo>
                <a:lnTo>
                  <a:pt x="3560" y="5739"/>
                </a:lnTo>
                <a:lnTo>
                  <a:pt x="3537" y="5694"/>
                </a:lnTo>
                <a:lnTo>
                  <a:pt x="3511" y="5651"/>
                </a:lnTo>
                <a:lnTo>
                  <a:pt x="3482" y="5607"/>
                </a:lnTo>
                <a:lnTo>
                  <a:pt x="3452" y="5564"/>
                </a:lnTo>
                <a:lnTo>
                  <a:pt x="3419" y="5520"/>
                </a:lnTo>
                <a:lnTo>
                  <a:pt x="3383" y="5477"/>
                </a:lnTo>
                <a:lnTo>
                  <a:pt x="3344" y="5432"/>
                </a:lnTo>
                <a:lnTo>
                  <a:pt x="3304" y="5389"/>
                </a:lnTo>
                <a:lnTo>
                  <a:pt x="3259" y="5345"/>
                </a:lnTo>
                <a:lnTo>
                  <a:pt x="3212" y="5302"/>
                </a:lnTo>
                <a:lnTo>
                  <a:pt x="3162" y="5257"/>
                </a:lnTo>
                <a:lnTo>
                  <a:pt x="3109" y="5214"/>
                </a:lnTo>
                <a:lnTo>
                  <a:pt x="3053" y="5169"/>
                </a:lnTo>
                <a:lnTo>
                  <a:pt x="2994" y="5126"/>
                </a:lnTo>
                <a:lnTo>
                  <a:pt x="2930" y="5081"/>
                </a:lnTo>
                <a:lnTo>
                  <a:pt x="2863" y="5036"/>
                </a:lnTo>
                <a:lnTo>
                  <a:pt x="2541" y="4845"/>
                </a:lnTo>
                <a:lnTo>
                  <a:pt x="2541" y="4845"/>
                </a:lnTo>
                <a:lnTo>
                  <a:pt x="2273" y="4693"/>
                </a:lnTo>
                <a:lnTo>
                  <a:pt x="2049" y="4565"/>
                </a:lnTo>
                <a:lnTo>
                  <a:pt x="1867" y="4459"/>
                </a:lnTo>
                <a:lnTo>
                  <a:pt x="1717" y="4370"/>
                </a:lnTo>
                <a:lnTo>
                  <a:pt x="1593" y="4294"/>
                </a:lnTo>
                <a:lnTo>
                  <a:pt x="1490" y="4229"/>
                </a:lnTo>
                <a:lnTo>
                  <a:pt x="1312" y="4118"/>
                </a:lnTo>
                <a:lnTo>
                  <a:pt x="1312" y="4118"/>
                </a:lnTo>
                <a:lnTo>
                  <a:pt x="1242" y="4069"/>
                </a:lnTo>
                <a:lnTo>
                  <a:pt x="1173" y="4020"/>
                </a:lnTo>
                <a:lnTo>
                  <a:pt x="1105" y="3970"/>
                </a:lnTo>
                <a:lnTo>
                  <a:pt x="1040" y="3920"/>
                </a:lnTo>
                <a:lnTo>
                  <a:pt x="976" y="3870"/>
                </a:lnTo>
                <a:lnTo>
                  <a:pt x="914" y="3818"/>
                </a:lnTo>
                <a:lnTo>
                  <a:pt x="854" y="3766"/>
                </a:lnTo>
                <a:lnTo>
                  <a:pt x="796" y="3713"/>
                </a:lnTo>
                <a:lnTo>
                  <a:pt x="740" y="3659"/>
                </a:lnTo>
                <a:lnTo>
                  <a:pt x="686" y="3605"/>
                </a:lnTo>
                <a:lnTo>
                  <a:pt x="634" y="3550"/>
                </a:lnTo>
                <a:lnTo>
                  <a:pt x="584" y="3493"/>
                </a:lnTo>
                <a:lnTo>
                  <a:pt x="536" y="3436"/>
                </a:lnTo>
                <a:lnTo>
                  <a:pt x="491" y="3377"/>
                </a:lnTo>
                <a:lnTo>
                  <a:pt x="447" y="3318"/>
                </a:lnTo>
                <a:lnTo>
                  <a:pt x="406" y="3258"/>
                </a:lnTo>
                <a:lnTo>
                  <a:pt x="366" y="3197"/>
                </a:lnTo>
                <a:lnTo>
                  <a:pt x="329" y="3133"/>
                </a:lnTo>
                <a:lnTo>
                  <a:pt x="294" y="3070"/>
                </a:lnTo>
                <a:lnTo>
                  <a:pt x="279" y="3037"/>
                </a:lnTo>
                <a:lnTo>
                  <a:pt x="262" y="3005"/>
                </a:lnTo>
                <a:lnTo>
                  <a:pt x="248" y="2971"/>
                </a:lnTo>
                <a:lnTo>
                  <a:pt x="233" y="2938"/>
                </a:lnTo>
                <a:lnTo>
                  <a:pt x="219" y="2905"/>
                </a:lnTo>
                <a:lnTo>
                  <a:pt x="205" y="2870"/>
                </a:lnTo>
                <a:lnTo>
                  <a:pt x="193" y="2837"/>
                </a:lnTo>
                <a:lnTo>
                  <a:pt x="181" y="2802"/>
                </a:lnTo>
                <a:lnTo>
                  <a:pt x="168" y="2766"/>
                </a:lnTo>
                <a:lnTo>
                  <a:pt x="157" y="2731"/>
                </a:lnTo>
                <a:lnTo>
                  <a:pt x="147" y="2695"/>
                </a:lnTo>
                <a:lnTo>
                  <a:pt x="138" y="2659"/>
                </a:lnTo>
                <a:lnTo>
                  <a:pt x="128" y="2622"/>
                </a:lnTo>
                <a:lnTo>
                  <a:pt x="120" y="2586"/>
                </a:lnTo>
                <a:lnTo>
                  <a:pt x="113" y="2549"/>
                </a:lnTo>
                <a:lnTo>
                  <a:pt x="106" y="2511"/>
                </a:lnTo>
                <a:lnTo>
                  <a:pt x="99" y="2473"/>
                </a:lnTo>
                <a:lnTo>
                  <a:pt x="94" y="2434"/>
                </a:lnTo>
                <a:lnTo>
                  <a:pt x="88" y="2395"/>
                </a:lnTo>
                <a:lnTo>
                  <a:pt x="84" y="2356"/>
                </a:lnTo>
                <a:lnTo>
                  <a:pt x="80" y="2317"/>
                </a:lnTo>
                <a:lnTo>
                  <a:pt x="77" y="2277"/>
                </a:lnTo>
                <a:lnTo>
                  <a:pt x="75" y="2237"/>
                </a:lnTo>
                <a:lnTo>
                  <a:pt x="72" y="2195"/>
                </a:lnTo>
                <a:lnTo>
                  <a:pt x="71" y="2154"/>
                </a:lnTo>
                <a:lnTo>
                  <a:pt x="71" y="2112"/>
                </a:lnTo>
                <a:lnTo>
                  <a:pt x="71" y="2112"/>
                </a:lnTo>
                <a:lnTo>
                  <a:pt x="72" y="2050"/>
                </a:lnTo>
                <a:lnTo>
                  <a:pt x="75" y="1989"/>
                </a:lnTo>
                <a:lnTo>
                  <a:pt x="78" y="1930"/>
                </a:lnTo>
                <a:lnTo>
                  <a:pt x="84" y="1870"/>
                </a:lnTo>
                <a:lnTo>
                  <a:pt x="91" y="1812"/>
                </a:lnTo>
                <a:lnTo>
                  <a:pt x="99" y="1754"/>
                </a:lnTo>
                <a:lnTo>
                  <a:pt x="109" y="1697"/>
                </a:lnTo>
                <a:lnTo>
                  <a:pt x="120" y="1641"/>
                </a:lnTo>
                <a:lnTo>
                  <a:pt x="134" y="1586"/>
                </a:lnTo>
                <a:lnTo>
                  <a:pt x="148" y="1532"/>
                </a:lnTo>
                <a:lnTo>
                  <a:pt x="164" y="1478"/>
                </a:lnTo>
                <a:lnTo>
                  <a:pt x="181" y="1425"/>
                </a:lnTo>
                <a:lnTo>
                  <a:pt x="200" y="1374"/>
                </a:lnTo>
                <a:lnTo>
                  <a:pt x="220" y="1322"/>
                </a:lnTo>
                <a:lnTo>
                  <a:pt x="240" y="1272"/>
                </a:lnTo>
                <a:lnTo>
                  <a:pt x="262" y="1223"/>
                </a:lnTo>
                <a:lnTo>
                  <a:pt x="287" y="1175"/>
                </a:lnTo>
                <a:lnTo>
                  <a:pt x="311" y="1127"/>
                </a:lnTo>
                <a:lnTo>
                  <a:pt x="337" y="1082"/>
                </a:lnTo>
                <a:lnTo>
                  <a:pt x="365" y="1036"/>
                </a:lnTo>
                <a:lnTo>
                  <a:pt x="393" y="990"/>
                </a:lnTo>
                <a:lnTo>
                  <a:pt x="423" y="947"/>
                </a:lnTo>
                <a:lnTo>
                  <a:pt x="454" y="904"/>
                </a:lnTo>
                <a:lnTo>
                  <a:pt x="485" y="862"/>
                </a:lnTo>
                <a:lnTo>
                  <a:pt x="519" y="821"/>
                </a:lnTo>
                <a:lnTo>
                  <a:pt x="552" y="780"/>
                </a:lnTo>
                <a:lnTo>
                  <a:pt x="588" y="741"/>
                </a:lnTo>
                <a:lnTo>
                  <a:pt x="623" y="704"/>
                </a:lnTo>
                <a:lnTo>
                  <a:pt x="661" y="666"/>
                </a:lnTo>
                <a:lnTo>
                  <a:pt x="699" y="629"/>
                </a:lnTo>
                <a:lnTo>
                  <a:pt x="738" y="594"/>
                </a:lnTo>
                <a:lnTo>
                  <a:pt x="778" y="560"/>
                </a:lnTo>
                <a:lnTo>
                  <a:pt x="820" y="526"/>
                </a:lnTo>
                <a:lnTo>
                  <a:pt x="861" y="493"/>
                </a:lnTo>
                <a:lnTo>
                  <a:pt x="904" y="462"/>
                </a:lnTo>
                <a:lnTo>
                  <a:pt x="948" y="431"/>
                </a:lnTo>
                <a:lnTo>
                  <a:pt x="992" y="401"/>
                </a:lnTo>
                <a:lnTo>
                  <a:pt x="1038" y="374"/>
                </a:lnTo>
                <a:lnTo>
                  <a:pt x="1084" y="346"/>
                </a:lnTo>
                <a:lnTo>
                  <a:pt x="1131" y="319"/>
                </a:lnTo>
                <a:lnTo>
                  <a:pt x="1179" y="293"/>
                </a:lnTo>
                <a:lnTo>
                  <a:pt x="1227" y="269"/>
                </a:lnTo>
                <a:lnTo>
                  <a:pt x="1276" y="245"/>
                </a:lnTo>
                <a:lnTo>
                  <a:pt x="1326" y="223"/>
                </a:lnTo>
                <a:lnTo>
                  <a:pt x="1376" y="202"/>
                </a:lnTo>
                <a:lnTo>
                  <a:pt x="1427" y="182"/>
                </a:lnTo>
                <a:lnTo>
                  <a:pt x="1479" y="162"/>
                </a:lnTo>
                <a:lnTo>
                  <a:pt x="1531" y="144"/>
                </a:lnTo>
                <a:lnTo>
                  <a:pt x="1585" y="127"/>
                </a:lnTo>
                <a:lnTo>
                  <a:pt x="1638" y="110"/>
                </a:lnTo>
                <a:lnTo>
                  <a:pt x="1692" y="96"/>
                </a:lnTo>
                <a:lnTo>
                  <a:pt x="1746" y="81"/>
                </a:lnTo>
                <a:lnTo>
                  <a:pt x="1802" y="68"/>
                </a:lnTo>
                <a:lnTo>
                  <a:pt x="1857" y="57"/>
                </a:lnTo>
                <a:lnTo>
                  <a:pt x="1913" y="46"/>
                </a:lnTo>
                <a:lnTo>
                  <a:pt x="1969" y="37"/>
                </a:lnTo>
                <a:lnTo>
                  <a:pt x="2026" y="28"/>
                </a:lnTo>
                <a:lnTo>
                  <a:pt x="2084" y="20"/>
                </a:lnTo>
                <a:lnTo>
                  <a:pt x="2141" y="14"/>
                </a:lnTo>
                <a:lnTo>
                  <a:pt x="2199" y="9"/>
                </a:lnTo>
                <a:lnTo>
                  <a:pt x="2258" y="6"/>
                </a:lnTo>
                <a:lnTo>
                  <a:pt x="2316" y="2"/>
                </a:lnTo>
                <a:lnTo>
                  <a:pt x="2375" y="1"/>
                </a:lnTo>
                <a:lnTo>
                  <a:pt x="2434" y="0"/>
                </a:lnTo>
                <a:lnTo>
                  <a:pt x="2434" y="0"/>
                </a:lnTo>
                <a:lnTo>
                  <a:pt x="2497" y="1"/>
                </a:lnTo>
                <a:lnTo>
                  <a:pt x="2558" y="2"/>
                </a:lnTo>
                <a:lnTo>
                  <a:pt x="2618" y="6"/>
                </a:lnTo>
                <a:lnTo>
                  <a:pt x="2679" y="9"/>
                </a:lnTo>
                <a:lnTo>
                  <a:pt x="2740" y="14"/>
                </a:lnTo>
                <a:lnTo>
                  <a:pt x="2799" y="20"/>
                </a:lnTo>
                <a:lnTo>
                  <a:pt x="2858" y="28"/>
                </a:lnTo>
                <a:lnTo>
                  <a:pt x="2916" y="36"/>
                </a:lnTo>
                <a:lnTo>
                  <a:pt x="2974" y="46"/>
                </a:lnTo>
                <a:lnTo>
                  <a:pt x="3032" y="56"/>
                </a:lnTo>
                <a:lnTo>
                  <a:pt x="3088" y="67"/>
                </a:lnTo>
                <a:lnTo>
                  <a:pt x="3144" y="80"/>
                </a:lnTo>
                <a:lnTo>
                  <a:pt x="3200" y="94"/>
                </a:lnTo>
                <a:lnTo>
                  <a:pt x="3255" y="108"/>
                </a:lnTo>
                <a:lnTo>
                  <a:pt x="3308" y="124"/>
                </a:lnTo>
                <a:lnTo>
                  <a:pt x="3362" y="140"/>
                </a:lnTo>
                <a:lnTo>
                  <a:pt x="3415" y="158"/>
                </a:lnTo>
                <a:lnTo>
                  <a:pt x="3468" y="177"/>
                </a:lnTo>
                <a:lnTo>
                  <a:pt x="3519" y="197"/>
                </a:lnTo>
                <a:lnTo>
                  <a:pt x="3569" y="219"/>
                </a:lnTo>
                <a:lnTo>
                  <a:pt x="3619" y="241"/>
                </a:lnTo>
                <a:lnTo>
                  <a:pt x="3669" y="263"/>
                </a:lnTo>
                <a:lnTo>
                  <a:pt x="3717" y="288"/>
                </a:lnTo>
                <a:lnTo>
                  <a:pt x="3764" y="312"/>
                </a:lnTo>
                <a:lnTo>
                  <a:pt x="3811" y="338"/>
                </a:lnTo>
                <a:lnTo>
                  <a:pt x="3857" y="365"/>
                </a:lnTo>
                <a:lnTo>
                  <a:pt x="3902" y="392"/>
                </a:lnTo>
                <a:lnTo>
                  <a:pt x="3945" y="421"/>
                </a:lnTo>
                <a:lnTo>
                  <a:pt x="3989" y="452"/>
                </a:lnTo>
                <a:lnTo>
                  <a:pt x="4031" y="482"/>
                </a:lnTo>
                <a:lnTo>
                  <a:pt x="4072" y="513"/>
                </a:lnTo>
                <a:lnTo>
                  <a:pt x="4112" y="546"/>
                </a:lnTo>
                <a:lnTo>
                  <a:pt x="4152" y="580"/>
                </a:lnTo>
                <a:lnTo>
                  <a:pt x="4190" y="614"/>
                </a:lnTo>
                <a:lnTo>
                  <a:pt x="4227" y="649"/>
                </a:lnTo>
                <a:lnTo>
                  <a:pt x="4264" y="686"/>
                </a:lnTo>
                <a:lnTo>
                  <a:pt x="4300" y="723"/>
                </a:lnTo>
                <a:lnTo>
                  <a:pt x="4333" y="760"/>
                </a:lnTo>
                <a:lnTo>
                  <a:pt x="4367" y="799"/>
                </a:lnTo>
                <a:lnTo>
                  <a:pt x="4399" y="840"/>
                </a:lnTo>
                <a:lnTo>
                  <a:pt x="4430" y="880"/>
                </a:lnTo>
                <a:lnTo>
                  <a:pt x="4460" y="921"/>
                </a:lnTo>
                <a:lnTo>
                  <a:pt x="4488" y="963"/>
                </a:lnTo>
                <a:lnTo>
                  <a:pt x="4516" y="1007"/>
                </a:lnTo>
                <a:lnTo>
                  <a:pt x="4543" y="1051"/>
                </a:lnTo>
                <a:lnTo>
                  <a:pt x="4567" y="1096"/>
                </a:lnTo>
                <a:lnTo>
                  <a:pt x="4592" y="1142"/>
                </a:lnTo>
                <a:lnTo>
                  <a:pt x="4614" y="1189"/>
                </a:lnTo>
                <a:lnTo>
                  <a:pt x="4636" y="1235"/>
                </a:lnTo>
                <a:lnTo>
                  <a:pt x="4657" y="1283"/>
                </a:lnTo>
                <a:lnTo>
                  <a:pt x="4675" y="1332"/>
                </a:lnTo>
                <a:lnTo>
                  <a:pt x="4693" y="1383"/>
                </a:lnTo>
                <a:lnTo>
                  <a:pt x="4709" y="1433"/>
                </a:lnTo>
                <a:lnTo>
                  <a:pt x="4725" y="1485"/>
                </a:lnTo>
                <a:lnTo>
                  <a:pt x="4738" y="1536"/>
                </a:lnTo>
                <a:lnTo>
                  <a:pt x="4750" y="1590"/>
                </a:lnTo>
                <a:lnTo>
                  <a:pt x="4761" y="1643"/>
                </a:lnTo>
                <a:lnTo>
                  <a:pt x="4770" y="1698"/>
                </a:lnTo>
                <a:lnTo>
                  <a:pt x="4779" y="1753"/>
                </a:lnTo>
                <a:lnTo>
                  <a:pt x="4786" y="1810"/>
                </a:lnTo>
                <a:lnTo>
                  <a:pt x="4790" y="1866"/>
                </a:lnTo>
                <a:lnTo>
                  <a:pt x="4795" y="1923"/>
                </a:lnTo>
                <a:lnTo>
                  <a:pt x="4797" y="1981"/>
                </a:lnTo>
                <a:lnTo>
                  <a:pt x="4797" y="2040"/>
                </a:lnTo>
                <a:lnTo>
                  <a:pt x="4797" y="2040"/>
                </a:lnTo>
                <a:lnTo>
                  <a:pt x="4797" y="2069"/>
                </a:lnTo>
                <a:lnTo>
                  <a:pt x="4794" y="2098"/>
                </a:lnTo>
                <a:lnTo>
                  <a:pt x="4790" y="2126"/>
                </a:lnTo>
                <a:lnTo>
                  <a:pt x="4785" y="2153"/>
                </a:lnTo>
                <a:lnTo>
                  <a:pt x="4778" y="2180"/>
                </a:lnTo>
                <a:lnTo>
                  <a:pt x="4770" y="2207"/>
                </a:lnTo>
                <a:lnTo>
                  <a:pt x="4760" y="2232"/>
                </a:lnTo>
                <a:lnTo>
                  <a:pt x="4749" y="2258"/>
                </a:lnTo>
                <a:lnTo>
                  <a:pt x="4737" y="2281"/>
                </a:lnTo>
                <a:lnTo>
                  <a:pt x="4723" y="2306"/>
                </a:lnTo>
                <a:lnTo>
                  <a:pt x="4708" y="2328"/>
                </a:lnTo>
                <a:lnTo>
                  <a:pt x="4692" y="2350"/>
                </a:lnTo>
                <a:lnTo>
                  <a:pt x="4675" y="2373"/>
                </a:lnTo>
                <a:lnTo>
                  <a:pt x="4657" y="2393"/>
                </a:lnTo>
                <a:lnTo>
                  <a:pt x="4638" y="2413"/>
                </a:lnTo>
                <a:lnTo>
                  <a:pt x="4616" y="2432"/>
                </a:lnTo>
                <a:lnTo>
                  <a:pt x="4595" y="2450"/>
                </a:lnTo>
                <a:lnTo>
                  <a:pt x="4573" y="2466"/>
                </a:lnTo>
                <a:lnTo>
                  <a:pt x="4549" y="2483"/>
                </a:lnTo>
                <a:lnTo>
                  <a:pt x="4525" y="2498"/>
                </a:lnTo>
                <a:lnTo>
                  <a:pt x="4500" y="2512"/>
                </a:lnTo>
                <a:lnTo>
                  <a:pt x="4474" y="2524"/>
                </a:lnTo>
                <a:lnTo>
                  <a:pt x="4447" y="2537"/>
                </a:lnTo>
                <a:lnTo>
                  <a:pt x="4420" y="2548"/>
                </a:lnTo>
                <a:lnTo>
                  <a:pt x="4391" y="2557"/>
                </a:lnTo>
                <a:lnTo>
                  <a:pt x="4362" y="2566"/>
                </a:lnTo>
                <a:lnTo>
                  <a:pt x="4333" y="2572"/>
                </a:lnTo>
                <a:lnTo>
                  <a:pt x="4303" y="2579"/>
                </a:lnTo>
                <a:lnTo>
                  <a:pt x="4272" y="2583"/>
                </a:lnTo>
                <a:lnTo>
                  <a:pt x="4241" y="2587"/>
                </a:lnTo>
                <a:lnTo>
                  <a:pt x="4209" y="2589"/>
                </a:lnTo>
                <a:lnTo>
                  <a:pt x="4177" y="2590"/>
                </a:lnTo>
                <a:lnTo>
                  <a:pt x="4177" y="2590"/>
                </a:lnTo>
                <a:lnTo>
                  <a:pt x="4145" y="2589"/>
                </a:lnTo>
                <a:lnTo>
                  <a:pt x="4112" y="2587"/>
                </a:lnTo>
                <a:lnTo>
                  <a:pt x="4081" y="2583"/>
                </a:lnTo>
                <a:lnTo>
                  <a:pt x="4051" y="2579"/>
                </a:lnTo>
                <a:lnTo>
                  <a:pt x="4021" y="2572"/>
                </a:lnTo>
                <a:lnTo>
                  <a:pt x="3991" y="2566"/>
                </a:lnTo>
                <a:lnTo>
                  <a:pt x="3962" y="2557"/>
                </a:lnTo>
                <a:lnTo>
                  <a:pt x="3934" y="2548"/>
                </a:lnTo>
                <a:lnTo>
                  <a:pt x="3906" y="2537"/>
                </a:lnTo>
                <a:lnTo>
                  <a:pt x="3879" y="2524"/>
                </a:lnTo>
                <a:lnTo>
                  <a:pt x="3854" y="2512"/>
                </a:lnTo>
                <a:lnTo>
                  <a:pt x="3828" y="2498"/>
                </a:lnTo>
                <a:lnTo>
                  <a:pt x="3803" y="2483"/>
                </a:lnTo>
                <a:lnTo>
                  <a:pt x="3780" y="2466"/>
                </a:lnTo>
                <a:lnTo>
                  <a:pt x="3758" y="2450"/>
                </a:lnTo>
                <a:lnTo>
                  <a:pt x="3737" y="2432"/>
                </a:lnTo>
                <a:lnTo>
                  <a:pt x="3717" y="2413"/>
                </a:lnTo>
                <a:lnTo>
                  <a:pt x="3696" y="2393"/>
                </a:lnTo>
                <a:lnTo>
                  <a:pt x="3679" y="2373"/>
                </a:lnTo>
                <a:lnTo>
                  <a:pt x="3661" y="2350"/>
                </a:lnTo>
                <a:lnTo>
                  <a:pt x="3645" y="2328"/>
                </a:lnTo>
                <a:lnTo>
                  <a:pt x="3631" y="2306"/>
                </a:lnTo>
                <a:lnTo>
                  <a:pt x="3617" y="2281"/>
                </a:lnTo>
                <a:lnTo>
                  <a:pt x="3604" y="2258"/>
                </a:lnTo>
                <a:lnTo>
                  <a:pt x="3594" y="2232"/>
                </a:lnTo>
                <a:lnTo>
                  <a:pt x="3584" y="2207"/>
                </a:lnTo>
                <a:lnTo>
                  <a:pt x="3575" y="2180"/>
                </a:lnTo>
                <a:lnTo>
                  <a:pt x="3568" y="2153"/>
                </a:lnTo>
                <a:lnTo>
                  <a:pt x="3564" y="2126"/>
                </a:lnTo>
                <a:lnTo>
                  <a:pt x="3559" y="2098"/>
                </a:lnTo>
                <a:lnTo>
                  <a:pt x="3557" y="2069"/>
                </a:lnTo>
                <a:lnTo>
                  <a:pt x="3556" y="2040"/>
                </a:lnTo>
                <a:lnTo>
                  <a:pt x="3556" y="2040"/>
                </a:lnTo>
                <a:lnTo>
                  <a:pt x="3555" y="1989"/>
                </a:lnTo>
                <a:lnTo>
                  <a:pt x="3551" y="1940"/>
                </a:lnTo>
                <a:lnTo>
                  <a:pt x="3547" y="1891"/>
                </a:lnTo>
                <a:lnTo>
                  <a:pt x="3539" y="1843"/>
                </a:lnTo>
                <a:lnTo>
                  <a:pt x="3529" y="1795"/>
                </a:lnTo>
                <a:lnTo>
                  <a:pt x="3518" y="1749"/>
                </a:lnTo>
                <a:lnTo>
                  <a:pt x="3505" y="1705"/>
                </a:lnTo>
                <a:lnTo>
                  <a:pt x="3488" y="1661"/>
                </a:lnTo>
                <a:lnTo>
                  <a:pt x="3470" y="1620"/>
                </a:lnTo>
                <a:lnTo>
                  <a:pt x="3450" y="1579"/>
                </a:lnTo>
                <a:lnTo>
                  <a:pt x="3428" y="1540"/>
                </a:lnTo>
                <a:lnTo>
                  <a:pt x="3402" y="1501"/>
                </a:lnTo>
                <a:lnTo>
                  <a:pt x="3375" y="1464"/>
                </a:lnTo>
                <a:lnTo>
                  <a:pt x="3346" y="1429"/>
                </a:lnTo>
                <a:lnTo>
                  <a:pt x="3331" y="1413"/>
                </a:lnTo>
                <a:lnTo>
                  <a:pt x="3315" y="1396"/>
                </a:lnTo>
                <a:lnTo>
                  <a:pt x="3298" y="1379"/>
                </a:lnTo>
                <a:lnTo>
                  <a:pt x="3282" y="1364"/>
                </a:lnTo>
                <a:lnTo>
                  <a:pt x="3264" y="1348"/>
                </a:lnTo>
                <a:lnTo>
                  <a:pt x="3246" y="1332"/>
                </a:lnTo>
                <a:lnTo>
                  <a:pt x="3227" y="1318"/>
                </a:lnTo>
                <a:lnTo>
                  <a:pt x="3208" y="1305"/>
                </a:lnTo>
                <a:lnTo>
                  <a:pt x="3188" y="1290"/>
                </a:lnTo>
                <a:lnTo>
                  <a:pt x="3168" y="1277"/>
                </a:lnTo>
                <a:lnTo>
                  <a:pt x="3147" y="1264"/>
                </a:lnTo>
                <a:lnTo>
                  <a:pt x="3124" y="1251"/>
                </a:lnTo>
                <a:lnTo>
                  <a:pt x="3080" y="1228"/>
                </a:lnTo>
                <a:lnTo>
                  <a:pt x="3033" y="1206"/>
                </a:lnTo>
                <a:lnTo>
                  <a:pt x="2984" y="1186"/>
                </a:lnTo>
                <a:lnTo>
                  <a:pt x="2932" y="1169"/>
                </a:lnTo>
                <a:lnTo>
                  <a:pt x="2878" y="1152"/>
                </a:lnTo>
                <a:lnTo>
                  <a:pt x="2821" y="1138"/>
                </a:lnTo>
                <a:lnTo>
                  <a:pt x="2763" y="1126"/>
                </a:lnTo>
                <a:lnTo>
                  <a:pt x="2702" y="1116"/>
                </a:lnTo>
                <a:lnTo>
                  <a:pt x="2638" y="1108"/>
                </a:lnTo>
                <a:lnTo>
                  <a:pt x="2572" y="1103"/>
                </a:lnTo>
                <a:lnTo>
                  <a:pt x="2504" y="1099"/>
                </a:lnTo>
                <a:lnTo>
                  <a:pt x="2434" y="1098"/>
                </a:lnTo>
                <a:lnTo>
                  <a:pt x="2434" y="1098"/>
                </a:lnTo>
                <a:lnTo>
                  <a:pt x="2399" y="1098"/>
                </a:lnTo>
                <a:lnTo>
                  <a:pt x="2363" y="1099"/>
                </a:lnTo>
                <a:lnTo>
                  <a:pt x="2328" y="1102"/>
                </a:lnTo>
                <a:lnTo>
                  <a:pt x="2294" y="1104"/>
                </a:lnTo>
                <a:lnTo>
                  <a:pt x="2260" y="1107"/>
                </a:lnTo>
                <a:lnTo>
                  <a:pt x="2228" y="1111"/>
                </a:lnTo>
                <a:lnTo>
                  <a:pt x="2196" y="1116"/>
                </a:lnTo>
                <a:lnTo>
                  <a:pt x="2163" y="1121"/>
                </a:lnTo>
                <a:lnTo>
                  <a:pt x="2132" y="1127"/>
                </a:lnTo>
                <a:lnTo>
                  <a:pt x="2102" y="1134"/>
                </a:lnTo>
                <a:lnTo>
                  <a:pt x="2072" y="1141"/>
                </a:lnTo>
                <a:lnTo>
                  <a:pt x="2043" y="1148"/>
                </a:lnTo>
                <a:lnTo>
                  <a:pt x="2014" y="1157"/>
                </a:lnTo>
                <a:lnTo>
                  <a:pt x="1986" y="1166"/>
                </a:lnTo>
                <a:lnTo>
                  <a:pt x="1958" y="1175"/>
                </a:lnTo>
                <a:lnTo>
                  <a:pt x="1931" y="1185"/>
                </a:lnTo>
                <a:lnTo>
                  <a:pt x="1906" y="1196"/>
                </a:lnTo>
                <a:lnTo>
                  <a:pt x="1880" y="1208"/>
                </a:lnTo>
                <a:lnTo>
                  <a:pt x="1854" y="1220"/>
                </a:lnTo>
                <a:lnTo>
                  <a:pt x="1830" y="1232"/>
                </a:lnTo>
                <a:lnTo>
                  <a:pt x="1806" y="1244"/>
                </a:lnTo>
                <a:lnTo>
                  <a:pt x="1783" y="1258"/>
                </a:lnTo>
                <a:lnTo>
                  <a:pt x="1761" y="1272"/>
                </a:lnTo>
                <a:lnTo>
                  <a:pt x="1738" y="1286"/>
                </a:lnTo>
                <a:lnTo>
                  <a:pt x="1717" y="1301"/>
                </a:lnTo>
                <a:lnTo>
                  <a:pt x="1696" y="1316"/>
                </a:lnTo>
                <a:lnTo>
                  <a:pt x="1676" y="1331"/>
                </a:lnTo>
                <a:lnTo>
                  <a:pt x="1656" y="1348"/>
                </a:lnTo>
                <a:lnTo>
                  <a:pt x="1637" y="1364"/>
                </a:lnTo>
                <a:lnTo>
                  <a:pt x="1618" y="1380"/>
                </a:lnTo>
                <a:lnTo>
                  <a:pt x="1582" y="1416"/>
                </a:lnTo>
                <a:lnTo>
                  <a:pt x="1549" y="1452"/>
                </a:lnTo>
                <a:lnTo>
                  <a:pt x="1519" y="1490"/>
                </a:lnTo>
                <a:lnTo>
                  <a:pt x="1490" y="1529"/>
                </a:lnTo>
                <a:lnTo>
                  <a:pt x="1463" y="1568"/>
                </a:lnTo>
                <a:lnTo>
                  <a:pt x="1438" y="1609"/>
                </a:lnTo>
                <a:lnTo>
                  <a:pt x="1416" y="1651"/>
                </a:lnTo>
                <a:lnTo>
                  <a:pt x="1396" y="1694"/>
                </a:lnTo>
                <a:lnTo>
                  <a:pt x="1378" y="1737"/>
                </a:lnTo>
                <a:lnTo>
                  <a:pt x="1363" y="1782"/>
                </a:lnTo>
                <a:lnTo>
                  <a:pt x="1349" y="1826"/>
                </a:lnTo>
                <a:lnTo>
                  <a:pt x="1338" y="1871"/>
                </a:lnTo>
                <a:lnTo>
                  <a:pt x="1329" y="1917"/>
                </a:lnTo>
                <a:lnTo>
                  <a:pt x="1321" y="1962"/>
                </a:lnTo>
                <a:lnTo>
                  <a:pt x="1317" y="2008"/>
                </a:lnTo>
                <a:lnTo>
                  <a:pt x="1314" y="2055"/>
                </a:lnTo>
                <a:lnTo>
                  <a:pt x="1312" y="2101"/>
                </a:lnTo>
                <a:lnTo>
                  <a:pt x="1312" y="2101"/>
                </a:lnTo>
                <a:lnTo>
                  <a:pt x="1312" y="2151"/>
                </a:lnTo>
                <a:lnTo>
                  <a:pt x="1314" y="2203"/>
                </a:lnTo>
                <a:lnTo>
                  <a:pt x="1317" y="2258"/>
                </a:lnTo>
                <a:lnTo>
                  <a:pt x="1319" y="2287"/>
                </a:lnTo>
                <a:lnTo>
                  <a:pt x="1322" y="2315"/>
                </a:lnTo>
                <a:lnTo>
                  <a:pt x="1327" y="2345"/>
                </a:lnTo>
                <a:lnTo>
                  <a:pt x="1333" y="2375"/>
                </a:lnTo>
                <a:lnTo>
                  <a:pt x="1338" y="2405"/>
                </a:lnTo>
                <a:lnTo>
                  <a:pt x="1346" y="2436"/>
                </a:lnTo>
                <a:lnTo>
                  <a:pt x="1356" y="2467"/>
                </a:lnTo>
                <a:lnTo>
                  <a:pt x="1366" y="2500"/>
                </a:lnTo>
                <a:lnTo>
                  <a:pt x="1379" y="2532"/>
                </a:lnTo>
                <a:lnTo>
                  <a:pt x="1393" y="2566"/>
                </a:lnTo>
                <a:lnTo>
                  <a:pt x="1409" y="2599"/>
                </a:lnTo>
                <a:lnTo>
                  <a:pt x="1427" y="2634"/>
                </a:lnTo>
                <a:lnTo>
                  <a:pt x="1447" y="2669"/>
                </a:lnTo>
                <a:lnTo>
                  <a:pt x="1470" y="2705"/>
                </a:lnTo>
                <a:lnTo>
                  <a:pt x="1494" y="2741"/>
                </a:lnTo>
                <a:lnTo>
                  <a:pt x="1522" y="2777"/>
                </a:lnTo>
                <a:lnTo>
                  <a:pt x="1552" y="2814"/>
                </a:lnTo>
                <a:lnTo>
                  <a:pt x="1585" y="2852"/>
                </a:lnTo>
                <a:lnTo>
                  <a:pt x="1620" y="2890"/>
                </a:lnTo>
                <a:lnTo>
                  <a:pt x="1658" y="2929"/>
                </a:lnTo>
                <a:lnTo>
                  <a:pt x="1699" y="2969"/>
                </a:lnTo>
                <a:lnTo>
                  <a:pt x="1744" y="3008"/>
                </a:lnTo>
                <a:lnTo>
                  <a:pt x="1792" y="3049"/>
                </a:lnTo>
                <a:lnTo>
                  <a:pt x="1843" y="3091"/>
                </a:lnTo>
                <a:lnTo>
                  <a:pt x="1898" y="3132"/>
                </a:lnTo>
                <a:lnTo>
                  <a:pt x="1957" y="3174"/>
                </a:lnTo>
                <a:lnTo>
                  <a:pt x="1957" y="3174"/>
                </a:lnTo>
                <a:lnTo>
                  <a:pt x="1996" y="3206"/>
                </a:lnTo>
                <a:lnTo>
                  <a:pt x="2043" y="3240"/>
                </a:lnTo>
                <a:lnTo>
                  <a:pt x="2097" y="3278"/>
                </a:lnTo>
                <a:lnTo>
                  <a:pt x="2159" y="3319"/>
                </a:lnTo>
                <a:lnTo>
                  <a:pt x="2227" y="3365"/>
                </a:lnTo>
                <a:lnTo>
                  <a:pt x="2304" y="3414"/>
                </a:lnTo>
                <a:lnTo>
                  <a:pt x="2386" y="3468"/>
                </a:lnTo>
                <a:lnTo>
                  <a:pt x="2478" y="3523"/>
                </a:lnTo>
                <a:lnTo>
                  <a:pt x="2576" y="3584"/>
                </a:lnTo>
                <a:lnTo>
                  <a:pt x="2682" y="3647"/>
                </a:lnTo>
                <a:lnTo>
                  <a:pt x="2794" y="3714"/>
                </a:lnTo>
                <a:lnTo>
                  <a:pt x="2915" y="3785"/>
                </a:lnTo>
                <a:lnTo>
                  <a:pt x="3179" y="3938"/>
                </a:lnTo>
                <a:lnTo>
                  <a:pt x="3472" y="4105"/>
                </a:lnTo>
                <a:lnTo>
                  <a:pt x="3472" y="4105"/>
                </a:lnTo>
                <a:lnTo>
                  <a:pt x="3558" y="4157"/>
                </a:lnTo>
                <a:lnTo>
                  <a:pt x="3641" y="4209"/>
                </a:lnTo>
                <a:lnTo>
                  <a:pt x="3721" y="4264"/>
                </a:lnTo>
                <a:lnTo>
                  <a:pt x="3800" y="4319"/>
                </a:lnTo>
                <a:lnTo>
                  <a:pt x="3876" y="4377"/>
                </a:lnTo>
                <a:lnTo>
                  <a:pt x="3951" y="4437"/>
                </a:lnTo>
                <a:lnTo>
                  <a:pt x="3986" y="4467"/>
                </a:lnTo>
                <a:lnTo>
                  <a:pt x="4022" y="4498"/>
                </a:lnTo>
                <a:lnTo>
                  <a:pt x="4057" y="4529"/>
                </a:lnTo>
                <a:lnTo>
                  <a:pt x="4091" y="4560"/>
                </a:lnTo>
                <a:lnTo>
                  <a:pt x="4126" y="4591"/>
                </a:lnTo>
                <a:lnTo>
                  <a:pt x="4158" y="4624"/>
                </a:lnTo>
                <a:lnTo>
                  <a:pt x="4192" y="4656"/>
                </a:lnTo>
                <a:lnTo>
                  <a:pt x="4223" y="4690"/>
                </a:lnTo>
                <a:lnTo>
                  <a:pt x="4254" y="4722"/>
                </a:lnTo>
                <a:lnTo>
                  <a:pt x="4285" y="4757"/>
                </a:lnTo>
                <a:lnTo>
                  <a:pt x="4315" y="4790"/>
                </a:lnTo>
                <a:lnTo>
                  <a:pt x="4344" y="4825"/>
                </a:lnTo>
                <a:lnTo>
                  <a:pt x="4373" y="4859"/>
                </a:lnTo>
                <a:lnTo>
                  <a:pt x="4401" y="4895"/>
                </a:lnTo>
                <a:lnTo>
                  <a:pt x="4429" y="4929"/>
                </a:lnTo>
                <a:lnTo>
                  <a:pt x="4456" y="4965"/>
                </a:lnTo>
                <a:lnTo>
                  <a:pt x="4483" y="5002"/>
                </a:lnTo>
                <a:lnTo>
                  <a:pt x="4508" y="5039"/>
                </a:lnTo>
                <a:lnTo>
                  <a:pt x="4533" y="5075"/>
                </a:lnTo>
                <a:lnTo>
                  <a:pt x="4557" y="5112"/>
                </a:lnTo>
                <a:lnTo>
                  <a:pt x="4581" y="5150"/>
                </a:lnTo>
                <a:lnTo>
                  <a:pt x="4604" y="5187"/>
                </a:lnTo>
                <a:lnTo>
                  <a:pt x="4625" y="5226"/>
                </a:lnTo>
                <a:lnTo>
                  <a:pt x="4648" y="5264"/>
                </a:lnTo>
                <a:lnTo>
                  <a:pt x="4668" y="5303"/>
                </a:lnTo>
                <a:lnTo>
                  <a:pt x="4689" y="5342"/>
                </a:lnTo>
                <a:lnTo>
                  <a:pt x="4708" y="5382"/>
                </a:lnTo>
                <a:lnTo>
                  <a:pt x="4727" y="5421"/>
                </a:lnTo>
                <a:lnTo>
                  <a:pt x="4745" y="5461"/>
                </a:lnTo>
                <a:lnTo>
                  <a:pt x="4761" y="5502"/>
                </a:lnTo>
                <a:lnTo>
                  <a:pt x="4778" y="5543"/>
                </a:lnTo>
                <a:lnTo>
                  <a:pt x="4795" y="5584"/>
                </a:lnTo>
                <a:lnTo>
                  <a:pt x="4809" y="5625"/>
                </a:lnTo>
                <a:lnTo>
                  <a:pt x="4824" y="5667"/>
                </a:lnTo>
                <a:lnTo>
                  <a:pt x="4837" y="5709"/>
                </a:lnTo>
                <a:lnTo>
                  <a:pt x="4851" y="5751"/>
                </a:lnTo>
                <a:lnTo>
                  <a:pt x="4863" y="5795"/>
                </a:lnTo>
                <a:lnTo>
                  <a:pt x="4874" y="5837"/>
                </a:lnTo>
                <a:lnTo>
                  <a:pt x="4885" y="5880"/>
                </a:lnTo>
                <a:lnTo>
                  <a:pt x="4895" y="5924"/>
                </a:lnTo>
                <a:lnTo>
                  <a:pt x="4904" y="5967"/>
                </a:lnTo>
                <a:lnTo>
                  <a:pt x="4912" y="6012"/>
                </a:lnTo>
                <a:lnTo>
                  <a:pt x="4920" y="6057"/>
                </a:lnTo>
                <a:lnTo>
                  <a:pt x="4926" y="6101"/>
                </a:lnTo>
                <a:lnTo>
                  <a:pt x="4933" y="6146"/>
                </a:lnTo>
                <a:lnTo>
                  <a:pt x="4938" y="6190"/>
                </a:lnTo>
                <a:lnTo>
                  <a:pt x="4942" y="6236"/>
                </a:lnTo>
                <a:lnTo>
                  <a:pt x="4946" y="6282"/>
                </a:lnTo>
                <a:lnTo>
                  <a:pt x="4949" y="6329"/>
                </a:lnTo>
                <a:lnTo>
                  <a:pt x="4951" y="6374"/>
                </a:lnTo>
                <a:lnTo>
                  <a:pt x="4952" y="6421"/>
                </a:lnTo>
                <a:lnTo>
                  <a:pt x="4952" y="6468"/>
                </a:lnTo>
                <a:lnTo>
                  <a:pt x="4952" y="6468"/>
                </a:lnTo>
                <a:lnTo>
                  <a:pt x="4952" y="6533"/>
                </a:lnTo>
                <a:lnTo>
                  <a:pt x="4949" y="6596"/>
                </a:lnTo>
                <a:lnTo>
                  <a:pt x="4944" y="6659"/>
                </a:lnTo>
                <a:lnTo>
                  <a:pt x="4939" y="6720"/>
                </a:lnTo>
                <a:lnTo>
                  <a:pt x="4931" y="6781"/>
                </a:lnTo>
                <a:lnTo>
                  <a:pt x="4921" y="6842"/>
                </a:lnTo>
                <a:lnTo>
                  <a:pt x="4911" y="6901"/>
                </a:lnTo>
                <a:lnTo>
                  <a:pt x="4897" y="6959"/>
                </a:lnTo>
                <a:lnTo>
                  <a:pt x="4884" y="7017"/>
                </a:lnTo>
                <a:lnTo>
                  <a:pt x="4867" y="7072"/>
                </a:lnTo>
                <a:lnTo>
                  <a:pt x="4851" y="7128"/>
                </a:lnTo>
                <a:lnTo>
                  <a:pt x="4832" y="7183"/>
                </a:lnTo>
                <a:lnTo>
                  <a:pt x="4811" y="7236"/>
                </a:lnTo>
                <a:lnTo>
                  <a:pt x="4790" y="7289"/>
                </a:lnTo>
                <a:lnTo>
                  <a:pt x="4767" y="7341"/>
                </a:lnTo>
                <a:lnTo>
                  <a:pt x="4742" y="7391"/>
                </a:lnTo>
                <a:lnTo>
                  <a:pt x="4717" y="7441"/>
                </a:lnTo>
                <a:lnTo>
                  <a:pt x="4689" y="7490"/>
                </a:lnTo>
                <a:lnTo>
                  <a:pt x="4661" y="7538"/>
                </a:lnTo>
                <a:lnTo>
                  <a:pt x="4631" y="7585"/>
                </a:lnTo>
                <a:lnTo>
                  <a:pt x="4600" y="7631"/>
                </a:lnTo>
                <a:lnTo>
                  <a:pt x="4568" y="7677"/>
                </a:lnTo>
                <a:lnTo>
                  <a:pt x="4535" y="7720"/>
                </a:lnTo>
                <a:lnTo>
                  <a:pt x="4500" y="7764"/>
                </a:lnTo>
                <a:lnTo>
                  <a:pt x="4465" y="7806"/>
                </a:lnTo>
                <a:lnTo>
                  <a:pt x="4428" y="7847"/>
                </a:lnTo>
                <a:lnTo>
                  <a:pt x="4389" y="7887"/>
                </a:lnTo>
                <a:lnTo>
                  <a:pt x="4350" y="7926"/>
                </a:lnTo>
                <a:lnTo>
                  <a:pt x="4311" y="7964"/>
                </a:lnTo>
                <a:lnTo>
                  <a:pt x="4270" y="8002"/>
                </a:lnTo>
                <a:lnTo>
                  <a:pt x="4227" y="8038"/>
                </a:lnTo>
                <a:lnTo>
                  <a:pt x="4184" y="8074"/>
                </a:lnTo>
                <a:lnTo>
                  <a:pt x="4140" y="8107"/>
                </a:lnTo>
                <a:lnTo>
                  <a:pt x="4096" y="8140"/>
                </a:lnTo>
                <a:lnTo>
                  <a:pt x="4050" y="8173"/>
                </a:lnTo>
                <a:lnTo>
                  <a:pt x="4003" y="8204"/>
                </a:lnTo>
                <a:lnTo>
                  <a:pt x="3955" y="8234"/>
                </a:lnTo>
                <a:lnTo>
                  <a:pt x="3907" y="8263"/>
                </a:lnTo>
                <a:lnTo>
                  <a:pt x="3858" y="8291"/>
                </a:lnTo>
                <a:lnTo>
                  <a:pt x="3809" y="8318"/>
                </a:lnTo>
                <a:lnTo>
                  <a:pt x="3758" y="8343"/>
                </a:lnTo>
                <a:lnTo>
                  <a:pt x="3706" y="8368"/>
                </a:lnTo>
                <a:lnTo>
                  <a:pt x="3655" y="8392"/>
                </a:lnTo>
                <a:lnTo>
                  <a:pt x="3603" y="8415"/>
                </a:lnTo>
                <a:lnTo>
                  <a:pt x="3549" y="8437"/>
                </a:lnTo>
                <a:lnTo>
                  <a:pt x="3496" y="8457"/>
                </a:lnTo>
                <a:lnTo>
                  <a:pt x="3441" y="8477"/>
                </a:lnTo>
                <a:lnTo>
                  <a:pt x="3386" y="8495"/>
                </a:lnTo>
                <a:lnTo>
                  <a:pt x="3332" y="8513"/>
                </a:lnTo>
                <a:lnTo>
                  <a:pt x="3275" y="8529"/>
                </a:lnTo>
                <a:lnTo>
                  <a:pt x="3219" y="8544"/>
                </a:lnTo>
                <a:lnTo>
                  <a:pt x="3162" y="8559"/>
                </a:lnTo>
                <a:lnTo>
                  <a:pt x="3105" y="8571"/>
                </a:lnTo>
                <a:lnTo>
                  <a:pt x="3047" y="8583"/>
                </a:lnTo>
                <a:lnTo>
                  <a:pt x="2991" y="8594"/>
                </a:lnTo>
                <a:lnTo>
                  <a:pt x="2932" y="8603"/>
                </a:lnTo>
                <a:lnTo>
                  <a:pt x="2874" y="8612"/>
                </a:lnTo>
                <a:lnTo>
                  <a:pt x="2814" y="8619"/>
                </a:lnTo>
                <a:lnTo>
                  <a:pt x="2755" y="8626"/>
                </a:lnTo>
                <a:lnTo>
                  <a:pt x="2696" y="8631"/>
                </a:lnTo>
                <a:lnTo>
                  <a:pt x="2637" y="8634"/>
                </a:lnTo>
                <a:lnTo>
                  <a:pt x="2578" y="8638"/>
                </a:lnTo>
                <a:lnTo>
                  <a:pt x="2518" y="8639"/>
                </a:lnTo>
                <a:lnTo>
                  <a:pt x="2458" y="8640"/>
                </a:lnTo>
                <a:lnTo>
                  <a:pt x="2458" y="8640"/>
                </a:lnTo>
                <a:lnTo>
                  <a:pt x="2386" y="8639"/>
                </a:lnTo>
                <a:lnTo>
                  <a:pt x="2316" y="8637"/>
                </a:lnTo>
                <a:lnTo>
                  <a:pt x="2246" y="8633"/>
                </a:lnTo>
                <a:lnTo>
                  <a:pt x="2177" y="8628"/>
                </a:lnTo>
                <a:lnTo>
                  <a:pt x="2109" y="8621"/>
                </a:lnTo>
                <a:lnTo>
                  <a:pt x="2042" y="8613"/>
                </a:lnTo>
                <a:lnTo>
                  <a:pt x="1976" y="8604"/>
                </a:lnTo>
                <a:lnTo>
                  <a:pt x="1910" y="8593"/>
                </a:lnTo>
                <a:lnTo>
                  <a:pt x="1847" y="8581"/>
                </a:lnTo>
                <a:lnTo>
                  <a:pt x="1783" y="8568"/>
                </a:lnTo>
                <a:lnTo>
                  <a:pt x="1721" y="8553"/>
                </a:lnTo>
                <a:lnTo>
                  <a:pt x="1659" y="8537"/>
                </a:lnTo>
                <a:lnTo>
                  <a:pt x="1599" y="8520"/>
                </a:lnTo>
                <a:lnTo>
                  <a:pt x="1540" y="8502"/>
                </a:lnTo>
                <a:lnTo>
                  <a:pt x="1482" y="8482"/>
                </a:lnTo>
                <a:lnTo>
                  <a:pt x="1425" y="8460"/>
                </a:lnTo>
                <a:lnTo>
                  <a:pt x="1368" y="8438"/>
                </a:lnTo>
                <a:lnTo>
                  <a:pt x="1314" y="8416"/>
                </a:lnTo>
                <a:lnTo>
                  <a:pt x="1259" y="8391"/>
                </a:lnTo>
                <a:lnTo>
                  <a:pt x="1205" y="8366"/>
                </a:lnTo>
                <a:lnTo>
                  <a:pt x="1154" y="8340"/>
                </a:lnTo>
                <a:lnTo>
                  <a:pt x="1103" y="8312"/>
                </a:lnTo>
                <a:lnTo>
                  <a:pt x="1053" y="8283"/>
                </a:lnTo>
                <a:lnTo>
                  <a:pt x="1004" y="8254"/>
                </a:lnTo>
                <a:lnTo>
                  <a:pt x="956" y="8224"/>
                </a:lnTo>
                <a:lnTo>
                  <a:pt x="909" y="8192"/>
                </a:lnTo>
                <a:lnTo>
                  <a:pt x="863" y="8159"/>
                </a:lnTo>
                <a:lnTo>
                  <a:pt x="818" y="8127"/>
                </a:lnTo>
                <a:lnTo>
                  <a:pt x="775" y="8093"/>
                </a:lnTo>
                <a:lnTo>
                  <a:pt x="733" y="8058"/>
                </a:lnTo>
                <a:lnTo>
                  <a:pt x="691" y="8021"/>
                </a:lnTo>
                <a:lnTo>
                  <a:pt x="651" y="7986"/>
                </a:lnTo>
                <a:lnTo>
                  <a:pt x="612" y="7948"/>
                </a:lnTo>
                <a:lnTo>
                  <a:pt x="574" y="7910"/>
                </a:lnTo>
                <a:lnTo>
                  <a:pt x="537" y="7871"/>
                </a:lnTo>
                <a:lnTo>
                  <a:pt x="503" y="7831"/>
                </a:lnTo>
                <a:lnTo>
                  <a:pt x="468" y="7790"/>
                </a:lnTo>
                <a:lnTo>
                  <a:pt x="435" y="7749"/>
                </a:lnTo>
                <a:lnTo>
                  <a:pt x="403" y="7708"/>
                </a:lnTo>
                <a:lnTo>
                  <a:pt x="371" y="7666"/>
                </a:lnTo>
                <a:lnTo>
                  <a:pt x="342" y="7622"/>
                </a:lnTo>
                <a:lnTo>
                  <a:pt x="313" y="7579"/>
                </a:lnTo>
                <a:lnTo>
                  <a:pt x="285" y="7534"/>
                </a:lnTo>
                <a:lnTo>
                  <a:pt x="260" y="7489"/>
                </a:lnTo>
                <a:lnTo>
                  <a:pt x="235" y="7445"/>
                </a:lnTo>
                <a:lnTo>
                  <a:pt x="211" y="7399"/>
                </a:lnTo>
                <a:lnTo>
                  <a:pt x="188" y="7352"/>
                </a:lnTo>
                <a:lnTo>
                  <a:pt x="167" y="7305"/>
                </a:lnTo>
                <a:lnTo>
                  <a:pt x="147" y="7259"/>
                </a:lnTo>
                <a:lnTo>
                  <a:pt x="128" y="7212"/>
                </a:lnTo>
                <a:lnTo>
                  <a:pt x="110" y="7164"/>
                </a:lnTo>
                <a:lnTo>
                  <a:pt x="95" y="7115"/>
                </a:lnTo>
                <a:lnTo>
                  <a:pt x="79" y="7067"/>
                </a:lnTo>
                <a:lnTo>
                  <a:pt x="66" y="7018"/>
                </a:lnTo>
                <a:lnTo>
                  <a:pt x="54" y="6969"/>
                </a:lnTo>
                <a:lnTo>
                  <a:pt x="42" y="6918"/>
                </a:lnTo>
                <a:lnTo>
                  <a:pt x="32" y="6869"/>
                </a:lnTo>
                <a:lnTo>
                  <a:pt x="23" y="6819"/>
                </a:lnTo>
                <a:lnTo>
                  <a:pt x="17" y="6769"/>
                </a:lnTo>
                <a:lnTo>
                  <a:pt x="10" y="6719"/>
                </a:lnTo>
                <a:lnTo>
                  <a:pt x="6" y="6668"/>
                </a:lnTo>
                <a:lnTo>
                  <a:pt x="2" y="6617"/>
                </a:lnTo>
                <a:lnTo>
                  <a:pt x="0" y="6566"/>
                </a:lnTo>
                <a:lnTo>
                  <a:pt x="0" y="6516"/>
                </a:lnTo>
                <a:lnTo>
                  <a:pt x="0" y="6516"/>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4" name="Freeform 8"/>
          <p:cNvSpPr/>
          <p:nvPr/>
        </p:nvSpPr>
        <p:spPr bwMode="auto">
          <a:xfrm>
            <a:off x="4450363" y="2015009"/>
            <a:ext cx="598904" cy="987959"/>
          </a:xfrm>
          <a:custGeom>
            <a:avLst/>
            <a:gdLst>
              <a:gd name="T0" fmla="*/ 5082 w 5162"/>
              <a:gd name="T1" fmla="*/ 8205 h 8510"/>
              <a:gd name="T2" fmla="*/ 5128 w 5162"/>
              <a:gd name="T3" fmla="*/ 8100 h 8510"/>
              <a:gd name="T4" fmla="*/ 5156 w 5162"/>
              <a:gd name="T5" fmla="*/ 7981 h 8510"/>
              <a:gd name="T6" fmla="*/ 5161 w 5162"/>
              <a:gd name="T7" fmla="*/ 575 h 8510"/>
              <a:gd name="T8" fmla="*/ 5102 w 5162"/>
              <a:gd name="T9" fmla="*/ 343 h 8510"/>
              <a:gd name="T10" fmla="*/ 4963 w 5162"/>
              <a:gd name="T11" fmla="*/ 157 h 8510"/>
              <a:gd name="T12" fmla="*/ 4764 w 5162"/>
              <a:gd name="T13" fmla="*/ 36 h 8510"/>
              <a:gd name="T14" fmla="*/ 4555 w 5162"/>
              <a:gd name="T15" fmla="*/ 0 h 8510"/>
              <a:gd name="T16" fmla="*/ 4319 w 5162"/>
              <a:gd name="T17" fmla="*/ 46 h 8510"/>
              <a:gd name="T18" fmla="*/ 4126 w 5162"/>
              <a:gd name="T19" fmla="*/ 177 h 8510"/>
              <a:gd name="T20" fmla="*/ 3997 w 5162"/>
              <a:gd name="T21" fmla="*/ 370 h 8510"/>
              <a:gd name="T22" fmla="*/ 3949 w 5162"/>
              <a:gd name="T23" fmla="*/ 606 h 8510"/>
              <a:gd name="T24" fmla="*/ 3079 w 5162"/>
              <a:gd name="T25" fmla="*/ 3337 h 8510"/>
              <a:gd name="T26" fmla="*/ 2965 w 5162"/>
              <a:gd name="T27" fmla="*/ 3215 h 8510"/>
              <a:gd name="T28" fmla="*/ 2826 w 5162"/>
              <a:gd name="T29" fmla="*/ 3132 h 8510"/>
              <a:gd name="T30" fmla="*/ 2669 w 5162"/>
              <a:gd name="T31" fmla="*/ 3087 h 8510"/>
              <a:gd name="T32" fmla="*/ 2555 w 5162"/>
              <a:gd name="T33" fmla="*/ 3081 h 8510"/>
              <a:gd name="T34" fmla="*/ 2392 w 5162"/>
              <a:gd name="T35" fmla="*/ 3110 h 8510"/>
              <a:gd name="T36" fmla="*/ 2139 w 5162"/>
              <a:gd name="T37" fmla="*/ 3269 h 8510"/>
              <a:gd name="T38" fmla="*/ 1213 w 5162"/>
              <a:gd name="T39" fmla="*/ 606 h 8510"/>
              <a:gd name="T40" fmla="*/ 1165 w 5162"/>
              <a:gd name="T41" fmla="*/ 370 h 8510"/>
              <a:gd name="T42" fmla="*/ 1036 w 5162"/>
              <a:gd name="T43" fmla="*/ 177 h 8510"/>
              <a:gd name="T44" fmla="*/ 843 w 5162"/>
              <a:gd name="T45" fmla="*/ 46 h 8510"/>
              <a:gd name="T46" fmla="*/ 607 w 5162"/>
              <a:gd name="T47" fmla="*/ 0 h 8510"/>
              <a:gd name="T48" fmla="*/ 398 w 5162"/>
              <a:gd name="T49" fmla="*/ 36 h 8510"/>
              <a:gd name="T50" fmla="*/ 199 w 5162"/>
              <a:gd name="T51" fmla="*/ 157 h 8510"/>
              <a:gd name="T52" fmla="*/ 60 w 5162"/>
              <a:gd name="T53" fmla="*/ 343 h 8510"/>
              <a:gd name="T54" fmla="*/ 1 w 5162"/>
              <a:gd name="T55" fmla="*/ 575 h 8510"/>
              <a:gd name="T56" fmla="*/ 6 w 5162"/>
              <a:gd name="T57" fmla="*/ 7981 h 8510"/>
              <a:gd name="T58" fmla="*/ 34 w 5162"/>
              <a:gd name="T59" fmla="*/ 8100 h 8510"/>
              <a:gd name="T60" fmla="*/ 80 w 5162"/>
              <a:gd name="T61" fmla="*/ 8205 h 8510"/>
              <a:gd name="T62" fmla="*/ 146 w 5162"/>
              <a:gd name="T63" fmla="*/ 8298 h 8510"/>
              <a:gd name="T64" fmla="*/ 232 w 5162"/>
              <a:gd name="T65" fmla="*/ 8380 h 8510"/>
              <a:gd name="T66" fmla="*/ 338 w 5162"/>
              <a:gd name="T67" fmla="*/ 8447 h 8510"/>
              <a:gd name="T68" fmla="*/ 400 w 5162"/>
              <a:gd name="T69" fmla="*/ 8474 h 8510"/>
              <a:gd name="T70" fmla="*/ 500 w 5162"/>
              <a:gd name="T71" fmla="*/ 8500 h 8510"/>
              <a:gd name="T72" fmla="*/ 607 w 5162"/>
              <a:gd name="T73" fmla="*/ 8510 h 8510"/>
              <a:gd name="T74" fmla="*/ 721 w 5162"/>
              <a:gd name="T75" fmla="*/ 8499 h 8510"/>
              <a:gd name="T76" fmla="*/ 800 w 5162"/>
              <a:gd name="T77" fmla="*/ 8478 h 8510"/>
              <a:gd name="T78" fmla="*/ 906 w 5162"/>
              <a:gd name="T79" fmla="*/ 8431 h 8510"/>
              <a:gd name="T80" fmla="*/ 990 w 5162"/>
              <a:gd name="T81" fmla="*/ 8374 h 8510"/>
              <a:gd name="T82" fmla="*/ 1038 w 5162"/>
              <a:gd name="T83" fmla="*/ 8330 h 8510"/>
              <a:gd name="T84" fmla="*/ 1106 w 5162"/>
              <a:gd name="T85" fmla="*/ 8248 h 8510"/>
              <a:gd name="T86" fmla="*/ 1157 w 5162"/>
              <a:gd name="T87" fmla="*/ 8160 h 8510"/>
              <a:gd name="T88" fmla="*/ 4038 w 5162"/>
              <a:gd name="T89" fmla="*/ 8219 h 8510"/>
              <a:gd name="T90" fmla="*/ 4091 w 5162"/>
              <a:gd name="T91" fmla="*/ 8294 h 8510"/>
              <a:gd name="T92" fmla="*/ 4168 w 5162"/>
              <a:gd name="T93" fmla="*/ 8371 h 8510"/>
              <a:gd name="T94" fmla="*/ 4222 w 5162"/>
              <a:gd name="T95" fmla="*/ 8411 h 8510"/>
              <a:gd name="T96" fmla="*/ 4313 w 5162"/>
              <a:gd name="T97" fmla="*/ 8460 h 8510"/>
              <a:gd name="T98" fmla="*/ 4430 w 5162"/>
              <a:gd name="T99" fmla="*/ 8497 h 8510"/>
              <a:gd name="T100" fmla="*/ 4499 w 5162"/>
              <a:gd name="T101" fmla="*/ 8508 h 8510"/>
              <a:gd name="T102" fmla="*/ 4618 w 5162"/>
              <a:gd name="T103" fmla="*/ 8507 h 8510"/>
              <a:gd name="T104" fmla="*/ 4722 w 5162"/>
              <a:gd name="T105" fmla="*/ 8487 h 8510"/>
              <a:gd name="T106" fmla="*/ 4812 w 5162"/>
              <a:gd name="T107" fmla="*/ 8453 h 8510"/>
              <a:gd name="T108" fmla="*/ 4905 w 5162"/>
              <a:gd name="T109" fmla="*/ 8399 h 8510"/>
              <a:gd name="T110" fmla="*/ 4992 w 5162"/>
              <a:gd name="T111" fmla="*/ 8323 h 8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62" h="8510">
                <a:moveTo>
                  <a:pt x="5031" y="8278"/>
                </a:moveTo>
                <a:lnTo>
                  <a:pt x="5031" y="8278"/>
                </a:lnTo>
                <a:lnTo>
                  <a:pt x="5050" y="8253"/>
                </a:lnTo>
                <a:lnTo>
                  <a:pt x="5050" y="8253"/>
                </a:lnTo>
                <a:lnTo>
                  <a:pt x="5067" y="8229"/>
                </a:lnTo>
                <a:lnTo>
                  <a:pt x="5067" y="8229"/>
                </a:lnTo>
                <a:lnTo>
                  <a:pt x="5082" y="8205"/>
                </a:lnTo>
                <a:lnTo>
                  <a:pt x="5082" y="8205"/>
                </a:lnTo>
                <a:lnTo>
                  <a:pt x="5096" y="8177"/>
                </a:lnTo>
                <a:lnTo>
                  <a:pt x="5096" y="8177"/>
                </a:lnTo>
                <a:lnTo>
                  <a:pt x="5107" y="8155"/>
                </a:lnTo>
                <a:lnTo>
                  <a:pt x="5107" y="8155"/>
                </a:lnTo>
                <a:lnTo>
                  <a:pt x="5121" y="8122"/>
                </a:lnTo>
                <a:lnTo>
                  <a:pt x="5121" y="8122"/>
                </a:lnTo>
                <a:lnTo>
                  <a:pt x="5128" y="8100"/>
                </a:lnTo>
                <a:lnTo>
                  <a:pt x="5128" y="8100"/>
                </a:lnTo>
                <a:lnTo>
                  <a:pt x="5138" y="8068"/>
                </a:lnTo>
                <a:lnTo>
                  <a:pt x="5138" y="8068"/>
                </a:lnTo>
                <a:lnTo>
                  <a:pt x="5145" y="8042"/>
                </a:lnTo>
                <a:lnTo>
                  <a:pt x="5145" y="8042"/>
                </a:lnTo>
                <a:lnTo>
                  <a:pt x="5152" y="8012"/>
                </a:lnTo>
                <a:lnTo>
                  <a:pt x="5152" y="8012"/>
                </a:lnTo>
                <a:lnTo>
                  <a:pt x="5156" y="7981"/>
                </a:lnTo>
                <a:lnTo>
                  <a:pt x="5156" y="7981"/>
                </a:lnTo>
                <a:lnTo>
                  <a:pt x="5160" y="7955"/>
                </a:lnTo>
                <a:lnTo>
                  <a:pt x="5160" y="7955"/>
                </a:lnTo>
                <a:lnTo>
                  <a:pt x="5161" y="7917"/>
                </a:lnTo>
                <a:lnTo>
                  <a:pt x="5161" y="7917"/>
                </a:lnTo>
                <a:lnTo>
                  <a:pt x="5162" y="7904"/>
                </a:lnTo>
                <a:lnTo>
                  <a:pt x="5162" y="606"/>
                </a:lnTo>
                <a:lnTo>
                  <a:pt x="5162" y="606"/>
                </a:lnTo>
                <a:lnTo>
                  <a:pt x="5161" y="575"/>
                </a:lnTo>
                <a:lnTo>
                  <a:pt x="5158" y="544"/>
                </a:lnTo>
                <a:lnTo>
                  <a:pt x="5155" y="514"/>
                </a:lnTo>
                <a:lnTo>
                  <a:pt x="5150" y="484"/>
                </a:lnTo>
                <a:lnTo>
                  <a:pt x="5143" y="455"/>
                </a:lnTo>
                <a:lnTo>
                  <a:pt x="5134" y="426"/>
                </a:lnTo>
                <a:lnTo>
                  <a:pt x="5125" y="398"/>
                </a:lnTo>
                <a:lnTo>
                  <a:pt x="5114" y="370"/>
                </a:lnTo>
                <a:lnTo>
                  <a:pt x="5102" y="343"/>
                </a:lnTo>
                <a:lnTo>
                  <a:pt x="5088" y="316"/>
                </a:lnTo>
                <a:lnTo>
                  <a:pt x="5074" y="292"/>
                </a:lnTo>
                <a:lnTo>
                  <a:pt x="5058" y="267"/>
                </a:lnTo>
                <a:lnTo>
                  <a:pt x="5041" y="243"/>
                </a:lnTo>
                <a:lnTo>
                  <a:pt x="5024" y="220"/>
                </a:lnTo>
                <a:lnTo>
                  <a:pt x="5005" y="198"/>
                </a:lnTo>
                <a:lnTo>
                  <a:pt x="4985" y="177"/>
                </a:lnTo>
                <a:lnTo>
                  <a:pt x="4963" y="157"/>
                </a:lnTo>
                <a:lnTo>
                  <a:pt x="4941" y="138"/>
                </a:lnTo>
                <a:lnTo>
                  <a:pt x="4918" y="120"/>
                </a:lnTo>
                <a:lnTo>
                  <a:pt x="4894" y="103"/>
                </a:lnTo>
                <a:lnTo>
                  <a:pt x="4870" y="87"/>
                </a:lnTo>
                <a:lnTo>
                  <a:pt x="4844" y="72"/>
                </a:lnTo>
                <a:lnTo>
                  <a:pt x="4818" y="59"/>
                </a:lnTo>
                <a:lnTo>
                  <a:pt x="4792" y="46"/>
                </a:lnTo>
                <a:lnTo>
                  <a:pt x="4764" y="36"/>
                </a:lnTo>
                <a:lnTo>
                  <a:pt x="4736" y="26"/>
                </a:lnTo>
                <a:lnTo>
                  <a:pt x="4707" y="19"/>
                </a:lnTo>
                <a:lnTo>
                  <a:pt x="4678" y="12"/>
                </a:lnTo>
                <a:lnTo>
                  <a:pt x="4648" y="6"/>
                </a:lnTo>
                <a:lnTo>
                  <a:pt x="4618" y="3"/>
                </a:lnTo>
                <a:lnTo>
                  <a:pt x="4586" y="0"/>
                </a:lnTo>
                <a:lnTo>
                  <a:pt x="4555" y="0"/>
                </a:lnTo>
                <a:lnTo>
                  <a:pt x="4555" y="0"/>
                </a:lnTo>
                <a:lnTo>
                  <a:pt x="4524" y="0"/>
                </a:lnTo>
                <a:lnTo>
                  <a:pt x="4493" y="3"/>
                </a:lnTo>
                <a:lnTo>
                  <a:pt x="4463" y="6"/>
                </a:lnTo>
                <a:lnTo>
                  <a:pt x="4433" y="12"/>
                </a:lnTo>
                <a:lnTo>
                  <a:pt x="4404" y="19"/>
                </a:lnTo>
                <a:lnTo>
                  <a:pt x="4375" y="26"/>
                </a:lnTo>
                <a:lnTo>
                  <a:pt x="4347" y="36"/>
                </a:lnTo>
                <a:lnTo>
                  <a:pt x="4319" y="46"/>
                </a:lnTo>
                <a:lnTo>
                  <a:pt x="4292" y="59"/>
                </a:lnTo>
                <a:lnTo>
                  <a:pt x="4266" y="72"/>
                </a:lnTo>
                <a:lnTo>
                  <a:pt x="4241" y="87"/>
                </a:lnTo>
                <a:lnTo>
                  <a:pt x="4216" y="103"/>
                </a:lnTo>
                <a:lnTo>
                  <a:pt x="4192" y="120"/>
                </a:lnTo>
                <a:lnTo>
                  <a:pt x="4169" y="138"/>
                </a:lnTo>
                <a:lnTo>
                  <a:pt x="4147" y="157"/>
                </a:lnTo>
                <a:lnTo>
                  <a:pt x="4126" y="177"/>
                </a:lnTo>
                <a:lnTo>
                  <a:pt x="4106" y="198"/>
                </a:lnTo>
                <a:lnTo>
                  <a:pt x="4087" y="220"/>
                </a:lnTo>
                <a:lnTo>
                  <a:pt x="4069" y="243"/>
                </a:lnTo>
                <a:lnTo>
                  <a:pt x="4052" y="267"/>
                </a:lnTo>
                <a:lnTo>
                  <a:pt x="4037" y="292"/>
                </a:lnTo>
                <a:lnTo>
                  <a:pt x="4022" y="316"/>
                </a:lnTo>
                <a:lnTo>
                  <a:pt x="4009" y="343"/>
                </a:lnTo>
                <a:lnTo>
                  <a:pt x="3997" y="370"/>
                </a:lnTo>
                <a:lnTo>
                  <a:pt x="3985" y="398"/>
                </a:lnTo>
                <a:lnTo>
                  <a:pt x="3975" y="426"/>
                </a:lnTo>
                <a:lnTo>
                  <a:pt x="3968" y="455"/>
                </a:lnTo>
                <a:lnTo>
                  <a:pt x="3961" y="484"/>
                </a:lnTo>
                <a:lnTo>
                  <a:pt x="3955" y="514"/>
                </a:lnTo>
                <a:lnTo>
                  <a:pt x="3952" y="544"/>
                </a:lnTo>
                <a:lnTo>
                  <a:pt x="3950" y="575"/>
                </a:lnTo>
                <a:lnTo>
                  <a:pt x="3949" y="606"/>
                </a:lnTo>
                <a:lnTo>
                  <a:pt x="3949" y="5174"/>
                </a:lnTo>
                <a:lnTo>
                  <a:pt x="3134" y="3430"/>
                </a:lnTo>
                <a:lnTo>
                  <a:pt x="3134" y="3430"/>
                </a:lnTo>
                <a:lnTo>
                  <a:pt x="3123" y="3410"/>
                </a:lnTo>
                <a:lnTo>
                  <a:pt x="3113" y="3391"/>
                </a:lnTo>
                <a:lnTo>
                  <a:pt x="3102" y="3372"/>
                </a:lnTo>
                <a:lnTo>
                  <a:pt x="3091" y="3355"/>
                </a:lnTo>
                <a:lnTo>
                  <a:pt x="3079" y="3337"/>
                </a:lnTo>
                <a:lnTo>
                  <a:pt x="3067" y="3320"/>
                </a:lnTo>
                <a:lnTo>
                  <a:pt x="3053" y="3303"/>
                </a:lnTo>
                <a:lnTo>
                  <a:pt x="3040" y="3288"/>
                </a:lnTo>
                <a:lnTo>
                  <a:pt x="3025" y="3272"/>
                </a:lnTo>
                <a:lnTo>
                  <a:pt x="3011" y="3257"/>
                </a:lnTo>
                <a:lnTo>
                  <a:pt x="2996" y="3243"/>
                </a:lnTo>
                <a:lnTo>
                  <a:pt x="2981" y="3229"/>
                </a:lnTo>
                <a:lnTo>
                  <a:pt x="2965" y="3215"/>
                </a:lnTo>
                <a:lnTo>
                  <a:pt x="2948" y="3203"/>
                </a:lnTo>
                <a:lnTo>
                  <a:pt x="2932" y="3191"/>
                </a:lnTo>
                <a:lnTo>
                  <a:pt x="2915" y="3180"/>
                </a:lnTo>
                <a:lnTo>
                  <a:pt x="2898" y="3168"/>
                </a:lnTo>
                <a:lnTo>
                  <a:pt x="2880" y="3158"/>
                </a:lnTo>
                <a:lnTo>
                  <a:pt x="2863" y="3148"/>
                </a:lnTo>
                <a:lnTo>
                  <a:pt x="2844" y="3139"/>
                </a:lnTo>
                <a:lnTo>
                  <a:pt x="2826" y="3132"/>
                </a:lnTo>
                <a:lnTo>
                  <a:pt x="2807" y="3124"/>
                </a:lnTo>
                <a:lnTo>
                  <a:pt x="2788" y="3116"/>
                </a:lnTo>
                <a:lnTo>
                  <a:pt x="2768" y="3109"/>
                </a:lnTo>
                <a:lnTo>
                  <a:pt x="2749" y="3104"/>
                </a:lnTo>
                <a:lnTo>
                  <a:pt x="2729" y="3098"/>
                </a:lnTo>
                <a:lnTo>
                  <a:pt x="2709" y="3094"/>
                </a:lnTo>
                <a:lnTo>
                  <a:pt x="2689" y="3090"/>
                </a:lnTo>
                <a:lnTo>
                  <a:pt x="2669" y="3087"/>
                </a:lnTo>
                <a:lnTo>
                  <a:pt x="2648" y="3085"/>
                </a:lnTo>
                <a:lnTo>
                  <a:pt x="2628" y="3083"/>
                </a:lnTo>
                <a:lnTo>
                  <a:pt x="2607" y="3081"/>
                </a:lnTo>
                <a:lnTo>
                  <a:pt x="2607" y="3081"/>
                </a:lnTo>
                <a:lnTo>
                  <a:pt x="2582" y="3081"/>
                </a:lnTo>
                <a:lnTo>
                  <a:pt x="2582" y="3081"/>
                </a:lnTo>
                <a:lnTo>
                  <a:pt x="2555" y="3081"/>
                </a:lnTo>
                <a:lnTo>
                  <a:pt x="2555" y="3081"/>
                </a:lnTo>
                <a:lnTo>
                  <a:pt x="2528" y="3084"/>
                </a:lnTo>
                <a:lnTo>
                  <a:pt x="2502" y="3086"/>
                </a:lnTo>
                <a:lnTo>
                  <a:pt x="2502" y="3086"/>
                </a:lnTo>
                <a:lnTo>
                  <a:pt x="2501" y="3086"/>
                </a:lnTo>
                <a:lnTo>
                  <a:pt x="2501" y="3086"/>
                </a:lnTo>
                <a:lnTo>
                  <a:pt x="2464" y="3092"/>
                </a:lnTo>
                <a:lnTo>
                  <a:pt x="2428" y="3100"/>
                </a:lnTo>
                <a:lnTo>
                  <a:pt x="2392" y="3110"/>
                </a:lnTo>
                <a:lnTo>
                  <a:pt x="2356" y="3123"/>
                </a:lnTo>
                <a:lnTo>
                  <a:pt x="2322" y="3138"/>
                </a:lnTo>
                <a:lnTo>
                  <a:pt x="2288" y="3155"/>
                </a:lnTo>
                <a:lnTo>
                  <a:pt x="2256" y="3174"/>
                </a:lnTo>
                <a:lnTo>
                  <a:pt x="2225" y="3194"/>
                </a:lnTo>
                <a:lnTo>
                  <a:pt x="2195" y="3218"/>
                </a:lnTo>
                <a:lnTo>
                  <a:pt x="2166" y="3242"/>
                </a:lnTo>
                <a:lnTo>
                  <a:pt x="2139" y="3269"/>
                </a:lnTo>
                <a:lnTo>
                  <a:pt x="2113" y="3298"/>
                </a:lnTo>
                <a:lnTo>
                  <a:pt x="2090" y="3328"/>
                </a:lnTo>
                <a:lnTo>
                  <a:pt x="2068" y="3360"/>
                </a:lnTo>
                <a:lnTo>
                  <a:pt x="2047" y="3395"/>
                </a:lnTo>
                <a:lnTo>
                  <a:pt x="2028" y="3430"/>
                </a:lnTo>
                <a:lnTo>
                  <a:pt x="1213" y="5174"/>
                </a:lnTo>
                <a:lnTo>
                  <a:pt x="1213" y="606"/>
                </a:lnTo>
                <a:lnTo>
                  <a:pt x="1213" y="606"/>
                </a:lnTo>
                <a:lnTo>
                  <a:pt x="1213" y="575"/>
                </a:lnTo>
                <a:lnTo>
                  <a:pt x="1210" y="544"/>
                </a:lnTo>
                <a:lnTo>
                  <a:pt x="1207" y="514"/>
                </a:lnTo>
                <a:lnTo>
                  <a:pt x="1201" y="484"/>
                </a:lnTo>
                <a:lnTo>
                  <a:pt x="1194" y="455"/>
                </a:lnTo>
                <a:lnTo>
                  <a:pt x="1187" y="426"/>
                </a:lnTo>
                <a:lnTo>
                  <a:pt x="1177" y="398"/>
                </a:lnTo>
                <a:lnTo>
                  <a:pt x="1165" y="370"/>
                </a:lnTo>
                <a:lnTo>
                  <a:pt x="1154" y="343"/>
                </a:lnTo>
                <a:lnTo>
                  <a:pt x="1141" y="316"/>
                </a:lnTo>
                <a:lnTo>
                  <a:pt x="1125" y="292"/>
                </a:lnTo>
                <a:lnTo>
                  <a:pt x="1110" y="267"/>
                </a:lnTo>
                <a:lnTo>
                  <a:pt x="1093" y="243"/>
                </a:lnTo>
                <a:lnTo>
                  <a:pt x="1075" y="220"/>
                </a:lnTo>
                <a:lnTo>
                  <a:pt x="1056" y="198"/>
                </a:lnTo>
                <a:lnTo>
                  <a:pt x="1036" y="177"/>
                </a:lnTo>
                <a:lnTo>
                  <a:pt x="1015" y="157"/>
                </a:lnTo>
                <a:lnTo>
                  <a:pt x="993" y="138"/>
                </a:lnTo>
                <a:lnTo>
                  <a:pt x="970" y="120"/>
                </a:lnTo>
                <a:lnTo>
                  <a:pt x="946" y="103"/>
                </a:lnTo>
                <a:lnTo>
                  <a:pt x="921" y="87"/>
                </a:lnTo>
                <a:lnTo>
                  <a:pt x="897" y="72"/>
                </a:lnTo>
                <a:lnTo>
                  <a:pt x="870" y="59"/>
                </a:lnTo>
                <a:lnTo>
                  <a:pt x="843" y="46"/>
                </a:lnTo>
                <a:lnTo>
                  <a:pt x="815" y="36"/>
                </a:lnTo>
                <a:lnTo>
                  <a:pt x="787" y="26"/>
                </a:lnTo>
                <a:lnTo>
                  <a:pt x="758" y="19"/>
                </a:lnTo>
                <a:lnTo>
                  <a:pt x="729" y="12"/>
                </a:lnTo>
                <a:lnTo>
                  <a:pt x="699" y="6"/>
                </a:lnTo>
                <a:lnTo>
                  <a:pt x="669" y="3"/>
                </a:lnTo>
                <a:lnTo>
                  <a:pt x="638" y="0"/>
                </a:lnTo>
                <a:lnTo>
                  <a:pt x="607" y="0"/>
                </a:lnTo>
                <a:lnTo>
                  <a:pt x="607" y="0"/>
                </a:lnTo>
                <a:lnTo>
                  <a:pt x="576" y="0"/>
                </a:lnTo>
                <a:lnTo>
                  <a:pt x="545" y="3"/>
                </a:lnTo>
                <a:lnTo>
                  <a:pt x="514" y="6"/>
                </a:lnTo>
                <a:lnTo>
                  <a:pt x="485" y="12"/>
                </a:lnTo>
                <a:lnTo>
                  <a:pt x="455" y="19"/>
                </a:lnTo>
                <a:lnTo>
                  <a:pt x="426" y="26"/>
                </a:lnTo>
                <a:lnTo>
                  <a:pt x="398" y="36"/>
                </a:lnTo>
                <a:lnTo>
                  <a:pt x="370" y="46"/>
                </a:lnTo>
                <a:lnTo>
                  <a:pt x="344" y="59"/>
                </a:lnTo>
                <a:lnTo>
                  <a:pt x="318" y="72"/>
                </a:lnTo>
                <a:lnTo>
                  <a:pt x="292" y="87"/>
                </a:lnTo>
                <a:lnTo>
                  <a:pt x="268" y="103"/>
                </a:lnTo>
                <a:lnTo>
                  <a:pt x="244" y="120"/>
                </a:lnTo>
                <a:lnTo>
                  <a:pt x="221" y="138"/>
                </a:lnTo>
                <a:lnTo>
                  <a:pt x="199" y="157"/>
                </a:lnTo>
                <a:lnTo>
                  <a:pt x="179" y="177"/>
                </a:lnTo>
                <a:lnTo>
                  <a:pt x="157" y="198"/>
                </a:lnTo>
                <a:lnTo>
                  <a:pt x="138" y="220"/>
                </a:lnTo>
                <a:lnTo>
                  <a:pt x="121" y="243"/>
                </a:lnTo>
                <a:lnTo>
                  <a:pt x="104" y="267"/>
                </a:lnTo>
                <a:lnTo>
                  <a:pt x="88" y="292"/>
                </a:lnTo>
                <a:lnTo>
                  <a:pt x="74" y="316"/>
                </a:lnTo>
                <a:lnTo>
                  <a:pt x="60" y="343"/>
                </a:lnTo>
                <a:lnTo>
                  <a:pt x="48" y="370"/>
                </a:lnTo>
                <a:lnTo>
                  <a:pt x="37" y="398"/>
                </a:lnTo>
                <a:lnTo>
                  <a:pt x="28" y="426"/>
                </a:lnTo>
                <a:lnTo>
                  <a:pt x="19" y="455"/>
                </a:lnTo>
                <a:lnTo>
                  <a:pt x="12" y="484"/>
                </a:lnTo>
                <a:lnTo>
                  <a:pt x="7" y="514"/>
                </a:lnTo>
                <a:lnTo>
                  <a:pt x="4" y="544"/>
                </a:lnTo>
                <a:lnTo>
                  <a:pt x="1" y="575"/>
                </a:lnTo>
                <a:lnTo>
                  <a:pt x="0" y="606"/>
                </a:lnTo>
                <a:lnTo>
                  <a:pt x="0" y="7904"/>
                </a:lnTo>
                <a:lnTo>
                  <a:pt x="0" y="7904"/>
                </a:lnTo>
                <a:lnTo>
                  <a:pt x="1" y="7917"/>
                </a:lnTo>
                <a:lnTo>
                  <a:pt x="1" y="7917"/>
                </a:lnTo>
                <a:lnTo>
                  <a:pt x="2" y="7955"/>
                </a:lnTo>
                <a:lnTo>
                  <a:pt x="2" y="7955"/>
                </a:lnTo>
                <a:lnTo>
                  <a:pt x="6" y="7981"/>
                </a:lnTo>
                <a:lnTo>
                  <a:pt x="6" y="7981"/>
                </a:lnTo>
                <a:lnTo>
                  <a:pt x="10" y="8012"/>
                </a:lnTo>
                <a:lnTo>
                  <a:pt x="10" y="8012"/>
                </a:lnTo>
                <a:lnTo>
                  <a:pt x="17" y="8042"/>
                </a:lnTo>
                <a:lnTo>
                  <a:pt x="17" y="8042"/>
                </a:lnTo>
                <a:lnTo>
                  <a:pt x="24" y="8068"/>
                </a:lnTo>
                <a:lnTo>
                  <a:pt x="24" y="8068"/>
                </a:lnTo>
                <a:lnTo>
                  <a:pt x="34" y="8100"/>
                </a:lnTo>
                <a:lnTo>
                  <a:pt x="34" y="8100"/>
                </a:lnTo>
                <a:lnTo>
                  <a:pt x="41" y="8122"/>
                </a:lnTo>
                <a:lnTo>
                  <a:pt x="41" y="8122"/>
                </a:lnTo>
                <a:lnTo>
                  <a:pt x="55" y="8155"/>
                </a:lnTo>
                <a:lnTo>
                  <a:pt x="55" y="8155"/>
                </a:lnTo>
                <a:lnTo>
                  <a:pt x="66" y="8177"/>
                </a:lnTo>
                <a:lnTo>
                  <a:pt x="66" y="8177"/>
                </a:lnTo>
                <a:lnTo>
                  <a:pt x="80" y="8205"/>
                </a:lnTo>
                <a:lnTo>
                  <a:pt x="80" y="8205"/>
                </a:lnTo>
                <a:lnTo>
                  <a:pt x="96" y="8229"/>
                </a:lnTo>
                <a:lnTo>
                  <a:pt x="96" y="8229"/>
                </a:lnTo>
                <a:lnTo>
                  <a:pt x="112" y="8253"/>
                </a:lnTo>
                <a:lnTo>
                  <a:pt x="112" y="8253"/>
                </a:lnTo>
                <a:lnTo>
                  <a:pt x="131" y="8278"/>
                </a:lnTo>
                <a:lnTo>
                  <a:pt x="131" y="8278"/>
                </a:lnTo>
                <a:lnTo>
                  <a:pt x="146" y="8298"/>
                </a:lnTo>
                <a:lnTo>
                  <a:pt x="146" y="8298"/>
                </a:lnTo>
                <a:lnTo>
                  <a:pt x="170" y="8323"/>
                </a:lnTo>
                <a:lnTo>
                  <a:pt x="170" y="8323"/>
                </a:lnTo>
                <a:lnTo>
                  <a:pt x="186" y="8341"/>
                </a:lnTo>
                <a:lnTo>
                  <a:pt x="186" y="8341"/>
                </a:lnTo>
                <a:lnTo>
                  <a:pt x="212" y="8363"/>
                </a:lnTo>
                <a:lnTo>
                  <a:pt x="212" y="8363"/>
                </a:lnTo>
                <a:lnTo>
                  <a:pt x="232" y="8380"/>
                </a:lnTo>
                <a:lnTo>
                  <a:pt x="232" y="8380"/>
                </a:lnTo>
                <a:lnTo>
                  <a:pt x="257" y="8399"/>
                </a:lnTo>
                <a:lnTo>
                  <a:pt x="257" y="8399"/>
                </a:lnTo>
                <a:lnTo>
                  <a:pt x="282" y="8416"/>
                </a:lnTo>
                <a:lnTo>
                  <a:pt x="282" y="8416"/>
                </a:lnTo>
                <a:lnTo>
                  <a:pt x="305" y="8429"/>
                </a:lnTo>
                <a:lnTo>
                  <a:pt x="305" y="8429"/>
                </a:lnTo>
                <a:lnTo>
                  <a:pt x="338" y="8447"/>
                </a:lnTo>
                <a:lnTo>
                  <a:pt x="338" y="8447"/>
                </a:lnTo>
                <a:lnTo>
                  <a:pt x="350" y="8453"/>
                </a:lnTo>
                <a:lnTo>
                  <a:pt x="350" y="8453"/>
                </a:lnTo>
                <a:lnTo>
                  <a:pt x="357" y="8457"/>
                </a:lnTo>
                <a:lnTo>
                  <a:pt x="357" y="8457"/>
                </a:lnTo>
                <a:lnTo>
                  <a:pt x="379" y="8466"/>
                </a:lnTo>
                <a:lnTo>
                  <a:pt x="400" y="8474"/>
                </a:lnTo>
                <a:lnTo>
                  <a:pt x="400" y="8474"/>
                </a:lnTo>
                <a:lnTo>
                  <a:pt x="418" y="8480"/>
                </a:lnTo>
                <a:lnTo>
                  <a:pt x="418" y="8480"/>
                </a:lnTo>
                <a:lnTo>
                  <a:pt x="440" y="8487"/>
                </a:lnTo>
                <a:lnTo>
                  <a:pt x="461" y="8492"/>
                </a:lnTo>
                <a:lnTo>
                  <a:pt x="461" y="8492"/>
                </a:lnTo>
                <a:lnTo>
                  <a:pt x="481" y="8497"/>
                </a:lnTo>
                <a:lnTo>
                  <a:pt x="481" y="8497"/>
                </a:lnTo>
                <a:lnTo>
                  <a:pt x="500" y="8500"/>
                </a:lnTo>
                <a:lnTo>
                  <a:pt x="518" y="8504"/>
                </a:lnTo>
                <a:lnTo>
                  <a:pt x="518" y="8504"/>
                </a:lnTo>
                <a:lnTo>
                  <a:pt x="544" y="8507"/>
                </a:lnTo>
                <a:lnTo>
                  <a:pt x="544" y="8507"/>
                </a:lnTo>
                <a:lnTo>
                  <a:pt x="558" y="8508"/>
                </a:lnTo>
                <a:lnTo>
                  <a:pt x="558" y="8508"/>
                </a:lnTo>
                <a:lnTo>
                  <a:pt x="582" y="8509"/>
                </a:lnTo>
                <a:lnTo>
                  <a:pt x="607" y="8510"/>
                </a:lnTo>
                <a:lnTo>
                  <a:pt x="607" y="8510"/>
                </a:lnTo>
                <a:lnTo>
                  <a:pt x="635" y="8509"/>
                </a:lnTo>
                <a:lnTo>
                  <a:pt x="663" y="8508"/>
                </a:lnTo>
                <a:lnTo>
                  <a:pt x="663" y="8508"/>
                </a:lnTo>
                <a:lnTo>
                  <a:pt x="676" y="8506"/>
                </a:lnTo>
                <a:lnTo>
                  <a:pt x="676" y="8506"/>
                </a:lnTo>
                <a:lnTo>
                  <a:pt x="698" y="8504"/>
                </a:lnTo>
                <a:lnTo>
                  <a:pt x="721" y="8499"/>
                </a:lnTo>
                <a:lnTo>
                  <a:pt x="721" y="8499"/>
                </a:lnTo>
                <a:lnTo>
                  <a:pt x="732" y="8497"/>
                </a:lnTo>
                <a:lnTo>
                  <a:pt x="732" y="8497"/>
                </a:lnTo>
                <a:lnTo>
                  <a:pt x="756" y="8491"/>
                </a:lnTo>
                <a:lnTo>
                  <a:pt x="780" y="8485"/>
                </a:lnTo>
                <a:lnTo>
                  <a:pt x="780" y="8485"/>
                </a:lnTo>
                <a:lnTo>
                  <a:pt x="800" y="8478"/>
                </a:lnTo>
                <a:lnTo>
                  <a:pt x="800" y="8478"/>
                </a:lnTo>
                <a:lnTo>
                  <a:pt x="830" y="8468"/>
                </a:lnTo>
                <a:lnTo>
                  <a:pt x="830" y="8468"/>
                </a:lnTo>
                <a:lnTo>
                  <a:pt x="850" y="8460"/>
                </a:lnTo>
                <a:lnTo>
                  <a:pt x="850" y="8460"/>
                </a:lnTo>
                <a:lnTo>
                  <a:pt x="871" y="8450"/>
                </a:lnTo>
                <a:lnTo>
                  <a:pt x="893" y="8439"/>
                </a:lnTo>
                <a:lnTo>
                  <a:pt x="893" y="8439"/>
                </a:lnTo>
                <a:lnTo>
                  <a:pt x="906" y="8431"/>
                </a:lnTo>
                <a:lnTo>
                  <a:pt x="906" y="8431"/>
                </a:lnTo>
                <a:lnTo>
                  <a:pt x="922" y="8421"/>
                </a:lnTo>
                <a:lnTo>
                  <a:pt x="939" y="8411"/>
                </a:lnTo>
                <a:lnTo>
                  <a:pt x="939" y="8411"/>
                </a:lnTo>
                <a:lnTo>
                  <a:pt x="952" y="8402"/>
                </a:lnTo>
                <a:lnTo>
                  <a:pt x="952" y="8402"/>
                </a:lnTo>
                <a:lnTo>
                  <a:pt x="971" y="8389"/>
                </a:lnTo>
                <a:lnTo>
                  <a:pt x="990" y="8374"/>
                </a:lnTo>
                <a:lnTo>
                  <a:pt x="990" y="8374"/>
                </a:lnTo>
                <a:lnTo>
                  <a:pt x="994" y="8371"/>
                </a:lnTo>
                <a:lnTo>
                  <a:pt x="994" y="8371"/>
                </a:lnTo>
                <a:lnTo>
                  <a:pt x="1015" y="8353"/>
                </a:lnTo>
                <a:lnTo>
                  <a:pt x="1035" y="8334"/>
                </a:lnTo>
                <a:lnTo>
                  <a:pt x="1035" y="8334"/>
                </a:lnTo>
                <a:lnTo>
                  <a:pt x="1038" y="8330"/>
                </a:lnTo>
                <a:lnTo>
                  <a:pt x="1038" y="8330"/>
                </a:lnTo>
                <a:lnTo>
                  <a:pt x="1055" y="8312"/>
                </a:lnTo>
                <a:lnTo>
                  <a:pt x="1071" y="8294"/>
                </a:lnTo>
                <a:lnTo>
                  <a:pt x="1071" y="8294"/>
                </a:lnTo>
                <a:lnTo>
                  <a:pt x="1078" y="8285"/>
                </a:lnTo>
                <a:lnTo>
                  <a:pt x="1078" y="8285"/>
                </a:lnTo>
                <a:lnTo>
                  <a:pt x="1093" y="8267"/>
                </a:lnTo>
                <a:lnTo>
                  <a:pt x="1106" y="8248"/>
                </a:lnTo>
                <a:lnTo>
                  <a:pt x="1106" y="8248"/>
                </a:lnTo>
                <a:lnTo>
                  <a:pt x="1111" y="8242"/>
                </a:lnTo>
                <a:lnTo>
                  <a:pt x="1111" y="8242"/>
                </a:lnTo>
                <a:lnTo>
                  <a:pt x="1125" y="8219"/>
                </a:lnTo>
                <a:lnTo>
                  <a:pt x="1138" y="8197"/>
                </a:lnTo>
                <a:lnTo>
                  <a:pt x="1138" y="8197"/>
                </a:lnTo>
                <a:lnTo>
                  <a:pt x="1146" y="8179"/>
                </a:lnTo>
                <a:lnTo>
                  <a:pt x="1146" y="8179"/>
                </a:lnTo>
                <a:lnTo>
                  <a:pt x="1157" y="8160"/>
                </a:lnTo>
                <a:lnTo>
                  <a:pt x="2582" y="5114"/>
                </a:lnTo>
                <a:lnTo>
                  <a:pt x="4005" y="8160"/>
                </a:lnTo>
                <a:lnTo>
                  <a:pt x="4005" y="8160"/>
                </a:lnTo>
                <a:lnTo>
                  <a:pt x="4016" y="8179"/>
                </a:lnTo>
                <a:lnTo>
                  <a:pt x="4016" y="8179"/>
                </a:lnTo>
                <a:lnTo>
                  <a:pt x="4024" y="8197"/>
                </a:lnTo>
                <a:lnTo>
                  <a:pt x="4024" y="8197"/>
                </a:lnTo>
                <a:lnTo>
                  <a:pt x="4038" y="8219"/>
                </a:lnTo>
                <a:lnTo>
                  <a:pt x="4051" y="8242"/>
                </a:lnTo>
                <a:lnTo>
                  <a:pt x="4051" y="8242"/>
                </a:lnTo>
                <a:lnTo>
                  <a:pt x="4056" y="8247"/>
                </a:lnTo>
                <a:lnTo>
                  <a:pt x="4056" y="8247"/>
                </a:lnTo>
                <a:lnTo>
                  <a:pt x="4069" y="8267"/>
                </a:lnTo>
                <a:lnTo>
                  <a:pt x="4084" y="8286"/>
                </a:lnTo>
                <a:lnTo>
                  <a:pt x="4084" y="8286"/>
                </a:lnTo>
                <a:lnTo>
                  <a:pt x="4091" y="8294"/>
                </a:lnTo>
                <a:lnTo>
                  <a:pt x="4091" y="8294"/>
                </a:lnTo>
                <a:lnTo>
                  <a:pt x="4107" y="8313"/>
                </a:lnTo>
                <a:lnTo>
                  <a:pt x="4124" y="8330"/>
                </a:lnTo>
                <a:lnTo>
                  <a:pt x="4124" y="8330"/>
                </a:lnTo>
                <a:lnTo>
                  <a:pt x="4127" y="8334"/>
                </a:lnTo>
                <a:lnTo>
                  <a:pt x="4127" y="8334"/>
                </a:lnTo>
                <a:lnTo>
                  <a:pt x="4147" y="8353"/>
                </a:lnTo>
                <a:lnTo>
                  <a:pt x="4168" y="8371"/>
                </a:lnTo>
                <a:lnTo>
                  <a:pt x="4168" y="8371"/>
                </a:lnTo>
                <a:lnTo>
                  <a:pt x="4172" y="8373"/>
                </a:lnTo>
                <a:lnTo>
                  <a:pt x="4172" y="8373"/>
                </a:lnTo>
                <a:lnTo>
                  <a:pt x="4191" y="8389"/>
                </a:lnTo>
                <a:lnTo>
                  <a:pt x="4211" y="8402"/>
                </a:lnTo>
                <a:lnTo>
                  <a:pt x="4211" y="8402"/>
                </a:lnTo>
                <a:lnTo>
                  <a:pt x="4222" y="8411"/>
                </a:lnTo>
                <a:lnTo>
                  <a:pt x="4222" y="8411"/>
                </a:lnTo>
                <a:lnTo>
                  <a:pt x="4240" y="8421"/>
                </a:lnTo>
                <a:lnTo>
                  <a:pt x="4257" y="8432"/>
                </a:lnTo>
                <a:lnTo>
                  <a:pt x="4257" y="8432"/>
                </a:lnTo>
                <a:lnTo>
                  <a:pt x="4269" y="8439"/>
                </a:lnTo>
                <a:lnTo>
                  <a:pt x="4269" y="8439"/>
                </a:lnTo>
                <a:lnTo>
                  <a:pt x="4291" y="8450"/>
                </a:lnTo>
                <a:lnTo>
                  <a:pt x="4313" y="8460"/>
                </a:lnTo>
                <a:lnTo>
                  <a:pt x="4313" y="8460"/>
                </a:lnTo>
                <a:lnTo>
                  <a:pt x="4332" y="8468"/>
                </a:lnTo>
                <a:lnTo>
                  <a:pt x="4332" y="8468"/>
                </a:lnTo>
                <a:lnTo>
                  <a:pt x="4362" y="8479"/>
                </a:lnTo>
                <a:lnTo>
                  <a:pt x="4362" y="8479"/>
                </a:lnTo>
                <a:lnTo>
                  <a:pt x="4382" y="8485"/>
                </a:lnTo>
                <a:lnTo>
                  <a:pt x="4382" y="8485"/>
                </a:lnTo>
                <a:lnTo>
                  <a:pt x="4406" y="8491"/>
                </a:lnTo>
                <a:lnTo>
                  <a:pt x="4430" y="8497"/>
                </a:lnTo>
                <a:lnTo>
                  <a:pt x="4430" y="8497"/>
                </a:lnTo>
                <a:lnTo>
                  <a:pt x="4441" y="8499"/>
                </a:lnTo>
                <a:lnTo>
                  <a:pt x="4441" y="8499"/>
                </a:lnTo>
                <a:lnTo>
                  <a:pt x="4464" y="8504"/>
                </a:lnTo>
                <a:lnTo>
                  <a:pt x="4486" y="8506"/>
                </a:lnTo>
                <a:lnTo>
                  <a:pt x="4486" y="8506"/>
                </a:lnTo>
                <a:lnTo>
                  <a:pt x="4499" y="8508"/>
                </a:lnTo>
                <a:lnTo>
                  <a:pt x="4499" y="8508"/>
                </a:lnTo>
                <a:lnTo>
                  <a:pt x="4527" y="8509"/>
                </a:lnTo>
                <a:lnTo>
                  <a:pt x="4555" y="8510"/>
                </a:lnTo>
                <a:lnTo>
                  <a:pt x="4555" y="8510"/>
                </a:lnTo>
                <a:lnTo>
                  <a:pt x="4579" y="8509"/>
                </a:lnTo>
                <a:lnTo>
                  <a:pt x="4603" y="8508"/>
                </a:lnTo>
                <a:lnTo>
                  <a:pt x="4603" y="8508"/>
                </a:lnTo>
                <a:lnTo>
                  <a:pt x="4618" y="8507"/>
                </a:lnTo>
                <a:lnTo>
                  <a:pt x="4618" y="8507"/>
                </a:lnTo>
                <a:lnTo>
                  <a:pt x="4643" y="8504"/>
                </a:lnTo>
                <a:lnTo>
                  <a:pt x="4643" y="8504"/>
                </a:lnTo>
                <a:lnTo>
                  <a:pt x="4662" y="8500"/>
                </a:lnTo>
                <a:lnTo>
                  <a:pt x="4681" y="8497"/>
                </a:lnTo>
                <a:lnTo>
                  <a:pt x="4681" y="8497"/>
                </a:lnTo>
                <a:lnTo>
                  <a:pt x="4700" y="8492"/>
                </a:lnTo>
                <a:lnTo>
                  <a:pt x="4700" y="8492"/>
                </a:lnTo>
                <a:lnTo>
                  <a:pt x="4722" y="8487"/>
                </a:lnTo>
                <a:lnTo>
                  <a:pt x="4744" y="8480"/>
                </a:lnTo>
                <a:lnTo>
                  <a:pt x="4744" y="8480"/>
                </a:lnTo>
                <a:lnTo>
                  <a:pt x="4762" y="8474"/>
                </a:lnTo>
                <a:lnTo>
                  <a:pt x="4762" y="8474"/>
                </a:lnTo>
                <a:lnTo>
                  <a:pt x="4783" y="8466"/>
                </a:lnTo>
                <a:lnTo>
                  <a:pt x="4805" y="8457"/>
                </a:lnTo>
                <a:lnTo>
                  <a:pt x="4805" y="8457"/>
                </a:lnTo>
                <a:lnTo>
                  <a:pt x="4812" y="8453"/>
                </a:lnTo>
                <a:lnTo>
                  <a:pt x="4812" y="8453"/>
                </a:lnTo>
                <a:lnTo>
                  <a:pt x="4824" y="8447"/>
                </a:lnTo>
                <a:lnTo>
                  <a:pt x="4824" y="8447"/>
                </a:lnTo>
                <a:lnTo>
                  <a:pt x="4857" y="8429"/>
                </a:lnTo>
                <a:lnTo>
                  <a:pt x="4857" y="8429"/>
                </a:lnTo>
                <a:lnTo>
                  <a:pt x="4880" y="8416"/>
                </a:lnTo>
                <a:lnTo>
                  <a:pt x="4880" y="8416"/>
                </a:lnTo>
                <a:lnTo>
                  <a:pt x="4905" y="8399"/>
                </a:lnTo>
                <a:lnTo>
                  <a:pt x="4905" y="8399"/>
                </a:lnTo>
                <a:lnTo>
                  <a:pt x="4930" y="8380"/>
                </a:lnTo>
                <a:lnTo>
                  <a:pt x="4930" y="8380"/>
                </a:lnTo>
                <a:lnTo>
                  <a:pt x="4951" y="8363"/>
                </a:lnTo>
                <a:lnTo>
                  <a:pt x="4951" y="8363"/>
                </a:lnTo>
                <a:lnTo>
                  <a:pt x="4976" y="8341"/>
                </a:lnTo>
                <a:lnTo>
                  <a:pt x="4976" y="8341"/>
                </a:lnTo>
                <a:lnTo>
                  <a:pt x="4992" y="8323"/>
                </a:lnTo>
                <a:lnTo>
                  <a:pt x="4992" y="8323"/>
                </a:lnTo>
                <a:lnTo>
                  <a:pt x="5016" y="8298"/>
                </a:lnTo>
                <a:lnTo>
                  <a:pt x="5016" y="8298"/>
                </a:lnTo>
                <a:lnTo>
                  <a:pt x="5031" y="8278"/>
                </a:lnTo>
                <a:lnTo>
                  <a:pt x="5031" y="8278"/>
                </a:lnTo>
                <a:close/>
              </a:path>
            </a:pathLst>
          </a:custGeom>
          <a:solidFill>
            <a:srgbClr val="84B38B"/>
          </a:solidFill>
          <a:ln>
            <a:noFill/>
          </a:ln>
        </p:spPr>
        <p:txBody>
          <a:bodyPr vert="horz" wrap="square" lIns="91440" tIns="45720" rIns="91440" bIns="45720" numCol="1" anchor="t" anchorCtr="0" compatLnSpc="1"/>
          <a:lstStyle/>
          <a:p>
            <a:endParaRPr lang="zh-CN" altLang="en-US">
              <a:solidFill>
                <a:schemeClr val="accent5">
                  <a:lumMod val="60000"/>
                  <a:lumOff val="40000"/>
                </a:schemeClr>
              </a:solidFill>
            </a:endParaRPr>
          </a:p>
        </p:txBody>
      </p:sp>
      <p:sp>
        <p:nvSpPr>
          <p:cNvPr id="5" name="Freeform 6"/>
          <p:cNvSpPr>
            <a:spLocks noEditPoints="1"/>
          </p:cNvSpPr>
          <p:nvPr/>
        </p:nvSpPr>
        <p:spPr bwMode="auto">
          <a:xfrm>
            <a:off x="7151323" y="2015526"/>
            <a:ext cx="581726" cy="1002816"/>
          </a:xfrm>
          <a:custGeom>
            <a:avLst/>
            <a:gdLst>
              <a:gd name="T0" fmla="*/ 29 w 5012"/>
              <a:gd name="T1" fmla="*/ 2066 h 8640"/>
              <a:gd name="T2" fmla="*/ 174 w 5012"/>
              <a:gd name="T3" fmla="*/ 1545 h 8640"/>
              <a:gd name="T4" fmla="*/ 428 w 5012"/>
              <a:gd name="T5" fmla="*/ 1077 h 8640"/>
              <a:gd name="T6" fmla="*/ 777 w 5012"/>
              <a:gd name="T7" fmla="*/ 675 h 8640"/>
              <a:gd name="T8" fmla="*/ 1206 w 5012"/>
              <a:gd name="T9" fmla="*/ 355 h 8640"/>
              <a:gd name="T10" fmla="*/ 1703 w 5012"/>
              <a:gd name="T11" fmla="*/ 128 h 8640"/>
              <a:gd name="T12" fmla="*/ 2250 w 5012"/>
              <a:gd name="T13" fmla="*/ 12 h 8640"/>
              <a:gd name="T14" fmla="*/ 2762 w 5012"/>
              <a:gd name="T15" fmla="*/ 12 h 8640"/>
              <a:gd name="T16" fmla="*/ 3311 w 5012"/>
              <a:gd name="T17" fmla="*/ 128 h 8640"/>
              <a:gd name="T18" fmla="*/ 3806 w 5012"/>
              <a:gd name="T19" fmla="*/ 355 h 8640"/>
              <a:gd name="T20" fmla="*/ 4235 w 5012"/>
              <a:gd name="T21" fmla="*/ 675 h 8640"/>
              <a:gd name="T22" fmla="*/ 4584 w 5012"/>
              <a:gd name="T23" fmla="*/ 1077 h 8640"/>
              <a:gd name="T24" fmla="*/ 4838 w 5012"/>
              <a:gd name="T25" fmla="*/ 1545 h 8640"/>
              <a:gd name="T26" fmla="*/ 4983 w 5012"/>
              <a:gd name="T27" fmla="*/ 2066 h 8640"/>
              <a:gd name="T28" fmla="*/ 5011 w 5012"/>
              <a:gd name="T29" fmla="*/ 6268 h 8640"/>
              <a:gd name="T30" fmla="*/ 4933 w 5012"/>
              <a:gd name="T31" fmla="*/ 6815 h 8640"/>
              <a:gd name="T32" fmla="*/ 4738 w 5012"/>
              <a:gd name="T33" fmla="*/ 7315 h 8640"/>
              <a:gd name="T34" fmla="*/ 4440 w 5012"/>
              <a:gd name="T35" fmla="*/ 7756 h 8640"/>
              <a:gd name="T36" fmla="*/ 4053 w 5012"/>
              <a:gd name="T37" fmla="*/ 8122 h 8640"/>
              <a:gd name="T38" fmla="*/ 3593 w 5012"/>
              <a:gd name="T39" fmla="*/ 8400 h 8640"/>
              <a:gd name="T40" fmla="*/ 3072 w 5012"/>
              <a:gd name="T41" fmla="*/ 8578 h 8640"/>
              <a:gd name="T42" fmla="*/ 2507 w 5012"/>
              <a:gd name="T43" fmla="*/ 8640 h 8640"/>
              <a:gd name="T44" fmla="*/ 2001 w 5012"/>
              <a:gd name="T45" fmla="*/ 8591 h 8640"/>
              <a:gd name="T46" fmla="*/ 1474 w 5012"/>
              <a:gd name="T47" fmla="*/ 8426 h 8640"/>
              <a:gd name="T48" fmla="*/ 1007 w 5012"/>
              <a:gd name="T49" fmla="*/ 8157 h 8640"/>
              <a:gd name="T50" fmla="*/ 611 w 5012"/>
              <a:gd name="T51" fmla="*/ 7800 h 8640"/>
              <a:gd name="T52" fmla="*/ 302 w 5012"/>
              <a:gd name="T53" fmla="*/ 7368 h 8640"/>
              <a:gd name="T54" fmla="*/ 95 w 5012"/>
              <a:gd name="T55" fmla="*/ 6874 h 8640"/>
              <a:gd name="T56" fmla="*/ 3 w 5012"/>
              <a:gd name="T57" fmla="*/ 6331 h 8640"/>
              <a:gd name="T58" fmla="*/ 1233 w 5012"/>
              <a:gd name="T59" fmla="*/ 6307 h 8640"/>
              <a:gd name="T60" fmla="*/ 1287 w 5012"/>
              <a:gd name="T61" fmla="*/ 6600 h 8640"/>
              <a:gd name="T62" fmla="*/ 1398 w 5012"/>
              <a:gd name="T63" fmla="*/ 6866 h 8640"/>
              <a:gd name="T64" fmla="*/ 1561 w 5012"/>
              <a:gd name="T65" fmla="*/ 7100 h 8640"/>
              <a:gd name="T66" fmla="*/ 1767 w 5012"/>
              <a:gd name="T67" fmla="*/ 7293 h 8640"/>
              <a:gd name="T68" fmla="*/ 2009 w 5012"/>
              <a:gd name="T69" fmla="*/ 7436 h 8640"/>
              <a:gd name="T70" fmla="*/ 2280 w 5012"/>
              <a:gd name="T71" fmla="*/ 7521 h 8640"/>
              <a:gd name="T72" fmla="*/ 2539 w 5012"/>
              <a:gd name="T73" fmla="*/ 7542 h 8640"/>
              <a:gd name="T74" fmla="*/ 2820 w 5012"/>
              <a:gd name="T75" fmla="*/ 7499 h 8640"/>
              <a:gd name="T76" fmla="*/ 3079 w 5012"/>
              <a:gd name="T77" fmla="*/ 7393 h 8640"/>
              <a:gd name="T78" fmla="*/ 3308 w 5012"/>
              <a:gd name="T79" fmla="*/ 7234 h 8640"/>
              <a:gd name="T80" fmla="*/ 3499 w 5012"/>
              <a:gd name="T81" fmla="*/ 7027 h 8640"/>
              <a:gd name="T82" fmla="*/ 3645 w 5012"/>
              <a:gd name="T83" fmla="*/ 6780 h 8640"/>
              <a:gd name="T84" fmla="*/ 3739 w 5012"/>
              <a:gd name="T85" fmla="*/ 6504 h 8640"/>
              <a:gd name="T86" fmla="*/ 3771 w 5012"/>
              <a:gd name="T87" fmla="*/ 6206 h 8640"/>
              <a:gd name="T88" fmla="*/ 3751 w 5012"/>
              <a:gd name="T89" fmla="*/ 2201 h 8640"/>
              <a:gd name="T90" fmla="*/ 3671 w 5012"/>
              <a:gd name="T91" fmla="*/ 1919 h 8640"/>
              <a:gd name="T92" fmla="*/ 3536 w 5012"/>
              <a:gd name="T93" fmla="*/ 1665 h 8640"/>
              <a:gd name="T94" fmla="*/ 3354 w 5012"/>
              <a:gd name="T95" fmla="*/ 1448 h 8640"/>
              <a:gd name="T96" fmla="*/ 3133 w 5012"/>
              <a:gd name="T97" fmla="*/ 1277 h 8640"/>
              <a:gd name="T98" fmla="*/ 2880 w 5012"/>
              <a:gd name="T99" fmla="*/ 1158 h 8640"/>
              <a:gd name="T100" fmla="*/ 2602 w 5012"/>
              <a:gd name="T101" fmla="*/ 1102 h 8640"/>
              <a:gd name="T102" fmla="*/ 2344 w 5012"/>
              <a:gd name="T103" fmla="*/ 1108 h 8640"/>
              <a:gd name="T104" fmla="*/ 2067 w 5012"/>
              <a:gd name="T105" fmla="*/ 1180 h 8640"/>
              <a:gd name="T106" fmla="*/ 1819 w 5012"/>
              <a:gd name="T107" fmla="*/ 1311 h 8640"/>
              <a:gd name="T108" fmla="*/ 1603 w 5012"/>
              <a:gd name="T109" fmla="*/ 1493 h 8640"/>
              <a:gd name="T110" fmla="*/ 1431 w 5012"/>
              <a:gd name="T111" fmla="*/ 1718 h 8640"/>
              <a:gd name="T112" fmla="*/ 1307 w 5012"/>
              <a:gd name="T113" fmla="*/ 1979 h 8640"/>
              <a:gd name="T114" fmla="*/ 1240 w 5012"/>
              <a:gd name="T115" fmla="*/ 2267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12" h="8640">
                <a:moveTo>
                  <a:pt x="0" y="6206"/>
                </a:moveTo>
                <a:lnTo>
                  <a:pt x="0" y="2434"/>
                </a:lnTo>
                <a:lnTo>
                  <a:pt x="0" y="2434"/>
                </a:lnTo>
                <a:lnTo>
                  <a:pt x="1" y="2372"/>
                </a:lnTo>
                <a:lnTo>
                  <a:pt x="3" y="2310"/>
                </a:lnTo>
                <a:lnTo>
                  <a:pt x="7" y="2248"/>
                </a:lnTo>
                <a:lnTo>
                  <a:pt x="13" y="2186"/>
                </a:lnTo>
                <a:lnTo>
                  <a:pt x="20" y="2126"/>
                </a:lnTo>
                <a:lnTo>
                  <a:pt x="29" y="2066"/>
                </a:lnTo>
                <a:lnTo>
                  <a:pt x="39" y="2006"/>
                </a:lnTo>
                <a:lnTo>
                  <a:pt x="51" y="1946"/>
                </a:lnTo>
                <a:lnTo>
                  <a:pt x="63" y="1888"/>
                </a:lnTo>
                <a:lnTo>
                  <a:pt x="79" y="1829"/>
                </a:lnTo>
                <a:lnTo>
                  <a:pt x="95" y="1771"/>
                </a:lnTo>
                <a:lnTo>
                  <a:pt x="113" y="1714"/>
                </a:lnTo>
                <a:lnTo>
                  <a:pt x="131" y="1657"/>
                </a:lnTo>
                <a:lnTo>
                  <a:pt x="152" y="1601"/>
                </a:lnTo>
                <a:lnTo>
                  <a:pt x="174" y="1545"/>
                </a:lnTo>
                <a:lnTo>
                  <a:pt x="197" y="1491"/>
                </a:lnTo>
                <a:lnTo>
                  <a:pt x="221" y="1436"/>
                </a:lnTo>
                <a:lnTo>
                  <a:pt x="247" y="1383"/>
                </a:lnTo>
                <a:lnTo>
                  <a:pt x="274" y="1330"/>
                </a:lnTo>
                <a:lnTo>
                  <a:pt x="302" y="1278"/>
                </a:lnTo>
                <a:lnTo>
                  <a:pt x="332" y="1226"/>
                </a:lnTo>
                <a:lnTo>
                  <a:pt x="362" y="1175"/>
                </a:lnTo>
                <a:lnTo>
                  <a:pt x="395" y="1126"/>
                </a:lnTo>
                <a:lnTo>
                  <a:pt x="428" y="1077"/>
                </a:lnTo>
                <a:lnTo>
                  <a:pt x="463" y="1029"/>
                </a:lnTo>
                <a:lnTo>
                  <a:pt x="497" y="981"/>
                </a:lnTo>
                <a:lnTo>
                  <a:pt x="534" y="934"/>
                </a:lnTo>
                <a:lnTo>
                  <a:pt x="572" y="890"/>
                </a:lnTo>
                <a:lnTo>
                  <a:pt x="611" y="844"/>
                </a:lnTo>
                <a:lnTo>
                  <a:pt x="651" y="801"/>
                </a:lnTo>
                <a:lnTo>
                  <a:pt x="691" y="758"/>
                </a:lnTo>
                <a:lnTo>
                  <a:pt x="734" y="716"/>
                </a:lnTo>
                <a:lnTo>
                  <a:pt x="777" y="675"/>
                </a:lnTo>
                <a:lnTo>
                  <a:pt x="821" y="636"/>
                </a:lnTo>
                <a:lnTo>
                  <a:pt x="866" y="597"/>
                </a:lnTo>
                <a:lnTo>
                  <a:pt x="912" y="559"/>
                </a:lnTo>
                <a:lnTo>
                  <a:pt x="959" y="522"/>
                </a:lnTo>
                <a:lnTo>
                  <a:pt x="1007" y="486"/>
                </a:lnTo>
                <a:lnTo>
                  <a:pt x="1055" y="452"/>
                </a:lnTo>
                <a:lnTo>
                  <a:pt x="1105" y="418"/>
                </a:lnTo>
                <a:lnTo>
                  <a:pt x="1155" y="386"/>
                </a:lnTo>
                <a:lnTo>
                  <a:pt x="1206" y="355"/>
                </a:lnTo>
                <a:lnTo>
                  <a:pt x="1259" y="324"/>
                </a:lnTo>
                <a:lnTo>
                  <a:pt x="1311" y="295"/>
                </a:lnTo>
                <a:lnTo>
                  <a:pt x="1365" y="268"/>
                </a:lnTo>
                <a:lnTo>
                  <a:pt x="1419" y="242"/>
                </a:lnTo>
                <a:lnTo>
                  <a:pt x="1474" y="216"/>
                </a:lnTo>
                <a:lnTo>
                  <a:pt x="1531" y="193"/>
                </a:lnTo>
                <a:lnTo>
                  <a:pt x="1587" y="169"/>
                </a:lnTo>
                <a:lnTo>
                  <a:pt x="1645" y="148"/>
                </a:lnTo>
                <a:lnTo>
                  <a:pt x="1703" y="128"/>
                </a:lnTo>
                <a:lnTo>
                  <a:pt x="1761" y="110"/>
                </a:lnTo>
                <a:lnTo>
                  <a:pt x="1820" y="93"/>
                </a:lnTo>
                <a:lnTo>
                  <a:pt x="1880" y="77"/>
                </a:lnTo>
                <a:lnTo>
                  <a:pt x="1940" y="62"/>
                </a:lnTo>
                <a:lnTo>
                  <a:pt x="2001" y="50"/>
                </a:lnTo>
                <a:lnTo>
                  <a:pt x="2063" y="38"/>
                </a:lnTo>
                <a:lnTo>
                  <a:pt x="2124" y="28"/>
                </a:lnTo>
                <a:lnTo>
                  <a:pt x="2187" y="20"/>
                </a:lnTo>
                <a:lnTo>
                  <a:pt x="2250" y="12"/>
                </a:lnTo>
                <a:lnTo>
                  <a:pt x="2314" y="7"/>
                </a:lnTo>
                <a:lnTo>
                  <a:pt x="2377" y="3"/>
                </a:lnTo>
                <a:lnTo>
                  <a:pt x="2442" y="1"/>
                </a:lnTo>
                <a:lnTo>
                  <a:pt x="2507" y="0"/>
                </a:lnTo>
                <a:lnTo>
                  <a:pt x="2507" y="0"/>
                </a:lnTo>
                <a:lnTo>
                  <a:pt x="2571" y="1"/>
                </a:lnTo>
                <a:lnTo>
                  <a:pt x="2635" y="3"/>
                </a:lnTo>
                <a:lnTo>
                  <a:pt x="2699" y="7"/>
                </a:lnTo>
                <a:lnTo>
                  <a:pt x="2762" y="12"/>
                </a:lnTo>
                <a:lnTo>
                  <a:pt x="2825" y="20"/>
                </a:lnTo>
                <a:lnTo>
                  <a:pt x="2888" y="28"/>
                </a:lnTo>
                <a:lnTo>
                  <a:pt x="2949" y="38"/>
                </a:lnTo>
                <a:lnTo>
                  <a:pt x="3012" y="50"/>
                </a:lnTo>
                <a:lnTo>
                  <a:pt x="3072" y="62"/>
                </a:lnTo>
                <a:lnTo>
                  <a:pt x="3132" y="77"/>
                </a:lnTo>
                <a:lnTo>
                  <a:pt x="3192" y="93"/>
                </a:lnTo>
                <a:lnTo>
                  <a:pt x="3251" y="110"/>
                </a:lnTo>
                <a:lnTo>
                  <a:pt x="3311" y="128"/>
                </a:lnTo>
                <a:lnTo>
                  <a:pt x="3367" y="148"/>
                </a:lnTo>
                <a:lnTo>
                  <a:pt x="3425" y="169"/>
                </a:lnTo>
                <a:lnTo>
                  <a:pt x="3482" y="193"/>
                </a:lnTo>
                <a:lnTo>
                  <a:pt x="3538" y="216"/>
                </a:lnTo>
                <a:lnTo>
                  <a:pt x="3593" y="242"/>
                </a:lnTo>
                <a:lnTo>
                  <a:pt x="3647" y="268"/>
                </a:lnTo>
                <a:lnTo>
                  <a:pt x="3701" y="295"/>
                </a:lnTo>
                <a:lnTo>
                  <a:pt x="3753" y="324"/>
                </a:lnTo>
                <a:lnTo>
                  <a:pt x="3806" y="355"/>
                </a:lnTo>
                <a:lnTo>
                  <a:pt x="3857" y="386"/>
                </a:lnTo>
                <a:lnTo>
                  <a:pt x="3907" y="418"/>
                </a:lnTo>
                <a:lnTo>
                  <a:pt x="3957" y="452"/>
                </a:lnTo>
                <a:lnTo>
                  <a:pt x="4005" y="486"/>
                </a:lnTo>
                <a:lnTo>
                  <a:pt x="4053" y="522"/>
                </a:lnTo>
                <a:lnTo>
                  <a:pt x="4100" y="559"/>
                </a:lnTo>
                <a:lnTo>
                  <a:pt x="4147" y="597"/>
                </a:lnTo>
                <a:lnTo>
                  <a:pt x="4191" y="636"/>
                </a:lnTo>
                <a:lnTo>
                  <a:pt x="4235" y="675"/>
                </a:lnTo>
                <a:lnTo>
                  <a:pt x="4278" y="716"/>
                </a:lnTo>
                <a:lnTo>
                  <a:pt x="4321" y="758"/>
                </a:lnTo>
                <a:lnTo>
                  <a:pt x="4361" y="801"/>
                </a:lnTo>
                <a:lnTo>
                  <a:pt x="4401" y="844"/>
                </a:lnTo>
                <a:lnTo>
                  <a:pt x="4440" y="890"/>
                </a:lnTo>
                <a:lnTo>
                  <a:pt x="4478" y="934"/>
                </a:lnTo>
                <a:lnTo>
                  <a:pt x="4515" y="981"/>
                </a:lnTo>
                <a:lnTo>
                  <a:pt x="4550" y="1029"/>
                </a:lnTo>
                <a:lnTo>
                  <a:pt x="4584" y="1077"/>
                </a:lnTo>
                <a:lnTo>
                  <a:pt x="4617" y="1126"/>
                </a:lnTo>
                <a:lnTo>
                  <a:pt x="4650" y="1175"/>
                </a:lnTo>
                <a:lnTo>
                  <a:pt x="4680" y="1226"/>
                </a:lnTo>
                <a:lnTo>
                  <a:pt x="4710" y="1278"/>
                </a:lnTo>
                <a:lnTo>
                  <a:pt x="4738" y="1330"/>
                </a:lnTo>
                <a:lnTo>
                  <a:pt x="4766" y="1383"/>
                </a:lnTo>
                <a:lnTo>
                  <a:pt x="4791" y="1436"/>
                </a:lnTo>
                <a:lnTo>
                  <a:pt x="4816" y="1491"/>
                </a:lnTo>
                <a:lnTo>
                  <a:pt x="4838" y="1545"/>
                </a:lnTo>
                <a:lnTo>
                  <a:pt x="4860" y="1601"/>
                </a:lnTo>
                <a:lnTo>
                  <a:pt x="4881" y="1657"/>
                </a:lnTo>
                <a:lnTo>
                  <a:pt x="4899" y="1714"/>
                </a:lnTo>
                <a:lnTo>
                  <a:pt x="4917" y="1771"/>
                </a:lnTo>
                <a:lnTo>
                  <a:pt x="4933" y="1829"/>
                </a:lnTo>
                <a:lnTo>
                  <a:pt x="4949" y="1888"/>
                </a:lnTo>
                <a:lnTo>
                  <a:pt x="4962" y="1946"/>
                </a:lnTo>
                <a:lnTo>
                  <a:pt x="4973" y="2006"/>
                </a:lnTo>
                <a:lnTo>
                  <a:pt x="4983" y="2066"/>
                </a:lnTo>
                <a:lnTo>
                  <a:pt x="4992" y="2126"/>
                </a:lnTo>
                <a:lnTo>
                  <a:pt x="5000" y="2186"/>
                </a:lnTo>
                <a:lnTo>
                  <a:pt x="5005" y="2248"/>
                </a:lnTo>
                <a:lnTo>
                  <a:pt x="5009" y="2310"/>
                </a:lnTo>
                <a:lnTo>
                  <a:pt x="5011" y="2372"/>
                </a:lnTo>
                <a:lnTo>
                  <a:pt x="5012" y="2434"/>
                </a:lnTo>
                <a:lnTo>
                  <a:pt x="5012" y="6206"/>
                </a:lnTo>
                <a:lnTo>
                  <a:pt x="5012" y="6206"/>
                </a:lnTo>
                <a:lnTo>
                  <a:pt x="5011" y="6268"/>
                </a:lnTo>
                <a:lnTo>
                  <a:pt x="5009" y="6331"/>
                </a:lnTo>
                <a:lnTo>
                  <a:pt x="5005" y="6393"/>
                </a:lnTo>
                <a:lnTo>
                  <a:pt x="5000" y="6455"/>
                </a:lnTo>
                <a:lnTo>
                  <a:pt x="4992" y="6516"/>
                </a:lnTo>
                <a:lnTo>
                  <a:pt x="4983" y="6577"/>
                </a:lnTo>
                <a:lnTo>
                  <a:pt x="4973" y="6637"/>
                </a:lnTo>
                <a:lnTo>
                  <a:pt x="4962" y="6698"/>
                </a:lnTo>
                <a:lnTo>
                  <a:pt x="4949" y="6757"/>
                </a:lnTo>
                <a:lnTo>
                  <a:pt x="4933" y="6815"/>
                </a:lnTo>
                <a:lnTo>
                  <a:pt x="4917" y="6874"/>
                </a:lnTo>
                <a:lnTo>
                  <a:pt x="4899" y="6931"/>
                </a:lnTo>
                <a:lnTo>
                  <a:pt x="4881" y="6988"/>
                </a:lnTo>
                <a:lnTo>
                  <a:pt x="4860" y="7044"/>
                </a:lnTo>
                <a:lnTo>
                  <a:pt x="4838" y="7100"/>
                </a:lnTo>
                <a:lnTo>
                  <a:pt x="4816" y="7155"/>
                </a:lnTo>
                <a:lnTo>
                  <a:pt x="4791" y="7209"/>
                </a:lnTo>
                <a:lnTo>
                  <a:pt x="4766" y="7263"/>
                </a:lnTo>
                <a:lnTo>
                  <a:pt x="4738" y="7315"/>
                </a:lnTo>
                <a:lnTo>
                  <a:pt x="4710" y="7368"/>
                </a:lnTo>
                <a:lnTo>
                  <a:pt x="4680" y="7419"/>
                </a:lnTo>
                <a:lnTo>
                  <a:pt x="4650" y="7469"/>
                </a:lnTo>
                <a:lnTo>
                  <a:pt x="4617" y="7519"/>
                </a:lnTo>
                <a:lnTo>
                  <a:pt x="4584" y="7569"/>
                </a:lnTo>
                <a:lnTo>
                  <a:pt x="4550" y="7616"/>
                </a:lnTo>
                <a:lnTo>
                  <a:pt x="4515" y="7663"/>
                </a:lnTo>
                <a:lnTo>
                  <a:pt x="4478" y="7710"/>
                </a:lnTo>
                <a:lnTo>
                  <a:pt x="4440" y="7756"/>
                </a:lnTo>
                <a:lnTo>
                  <a:pt x="4401" y="7800"/>
                </a:lnTo>
                <a:lnTo>
                  <a:pt x="4361" y="7844"/>
                </a:lnTo>
                <a:lnTo>
                  <a:pt x="4321" y="7886"/>
                </a:lnTo>
                <a:lnTo>
                  <a:pt x="4278" y="7929"/>
                </a:lnTo>
                <a:lnTo>
                  <a:pt x="4235" y="7969"/>
                </a:lnTo>
                <a:lnTo>
                  <a:pt x="4191" y="8009"/>
                </a:lnTo>
                <a:lnTo>
                  <a:pt x="4147" y="8048"/>
                </a:lnTo>
                <a:lnTo>
                  <a:pt x="4100" y="8086"/>
                </a:lnTo>
                <a:lnTo>
                  <a:pt x="4053" y="8122"/>
                </a:lnTo>
                <a:lnTo>
                  <a:pt x="4005" y="8157"/>
                </a:lnTo>
                <a:lnTo>
                  <a:pt x="3957" y="8192"/>
                </a:lnTo>
                <a:lnTo>
                  <a:pt x="3907" y="8225"/>
                </a:lnTo>
                <a:lnTo>
                  <a:pt x="3857" y="8258"/>
                </a:lnTo>
                <a:lnTo>
                  <a:pt x="3806" y="8289"/>
                </a:lnTo>
                <a:lnTo>
                  <a:pt x="3753" y="8318"/>
                </a:lnTo>
                <a:lnTo>
                  <a:pt x="3701" y="8347"/>
                </a:lnTo>
                <a:lnTo>
                  <a:pt x="3647" y="8375"/>
                </a:lnTo>
                <a:lnTo>
                  <a:pt x="3593" y="8400"/>
                </a:lnTo>
                <a:lnTo>
                  <a:pt x="3538" y="8426"/>
                </a:lnTo>
                <a:lnTo>
                  <a:pt x="3482" y="8449"/>
                </a:lnTo>
                <a:lnTo>
                  <a:pt x="3425" y="8472"/>
                </a:lnTo>
                <a:lnTo>
                  <a:pt x="3367" y="8493"/>
                </a:lnTo>
                <a:lnTo>
                  <a:pt x="3311" y="8513"/>
                </a:lnTo>
                <a:lnTo>
                  <a:pt x="3251" y="8531"/>
                </a:lnTo>
                <a:lnTo>
                  <a:pt x="3192" y="8547"/>
                </a:lnTo>
                <a:lnTo>
                  <a:pt x="3132" y="8563"/>
                </a:lnTo>
                <a:lnTo>
                  <a:pt x="3072" y="8578"/>
                </a:lnTo>
                <a:lnTo>
                  <a:pt x="3012" y="8591"/>
                </a:lnTo>
                <a:lnTo>
                  <a:pt x="2949" y="8602"/>
                </a:lnTo>
                <a:lnTo>
                  <a:pt x="2888" y="8612"/>
                </a:lnTo>
                <a:lnTo>
                  <a:pt x="2825" y="8620"/>
                </a:lnTo>
                <a:lnTo>
                  <a:pt x="2762" y="8628"/>
                </a:lnTo>
                <a:lnTo>
                  <a:pt x="2699" y="8633"/>
                </a:lnTo>
                <a:lnTo>
                  <a:pt x="2635" y="8637"/>
                </a:lnTo>
                <a:lnTo>
                  <a:pt x="2571" y="8639"/>
                </a:lnTo>
                <a:lnTo>
                  <a:pt x="2507" y="8640"/>
                </a:lnTo>
                <a:lnTo>
                  <a:pt x="2507" y="8640"/>
                </a:lnTo>
                <a:lnTo>
                  <a:pt x="2442" y="8639"/>
                </a:lnTo>
                <a:lnTo>
                  <a:pt x="2377" y="8637"/>
                </a:lnTo>
                <a:lnTo>
                  <a:pt x="2314" y="8633"/>
                </a:lnTo>
                <a:lnTo>
                  <a:pt x="2250" y="8628"/>
                </a:lnTo>
                <a:lnTo>
                  <a:pt x="2187" y="8620"/>
                </a:lnTo>
                <a:lnTo>
                  <a:pt x="2124" y="8612"/>
                </a:lnTo>
                <a:lnTo>
                  <a:pt x="2063" y="8602"/>
                </a:lnTo>
                <a:lnTo>
                  <a:pt x="2001" y="8591"/>
                </a:lnTo>
                <a:lnTo>
                  <a:pt x="1940" y="8578"/>
                </a:lnTo>
                <a:lnTo>
                  <a:pt x="1880" y="8563"/>
                </a:lnTo>
                <a:lnTo>
                  <a:pt x="1820" y="8547"/>
                </a:lnTo>
                <a:lnTo>
                  <a:pt x="1761" y="8531"/>
                </a:lnTo>
                <a:lnTo>
                  <a:pt x="1703" y="8513"/>
                </a:lnTo>
                <a:lnTo>
                  <a:pt x="1645" y="8493"/>
                </a:lnTo>
                <a:lnTo>
                  <a:pt x="1587" y="8472"/>
                </a:lnTo>
                <a:lnTo>
                  <a:pt x="1531" y="8449"/>
                </a:lnTo>
                <a:lnTo>
                  <a:pt x="1474" y="8426"/>
                </a:lnTo>
                <a:lnTo>
                  <a:pt x="1419" y="8400"/>
                </a:lnTo>
                <a:lnTo>
                  <a:pt x="1365" y="8375"/>
                </a:lnTo>
                <a:lnTo>
                  <a:pt x="1311" y="8347"/>
                </a:lnTo>
                <a:lnTo>
                  <a:pt x="1259" y="8318"/>
                </a:lnTo>
                <a:lnTo>
                  <a:pt x="1206" y="8289"/>
                </a:lnTo>
                <a:lnTo>
                  <a:pt x="1155" y="8258"/>
                </a:lnTo>
                <a:lnTo>
                  <a:pt x="1105" y="8225"/>
                </a:lnTo>
                <a:lnTo>
                  <a:pt x="1055" y="8192"/>
                </a:lnTo>
                <a:lnTo>
                  <a:pt x="1007" y="8157"/>
                </a:lnTo>
                <a:lnTo>
                  <a:pt x="959" y="8122"/>
                </a:lnTo>
                <a:lnTo>
                  <a:pt x="912" y="8086"/>
                </a:lnTo>
                <a:lnTo>
                  <a:pt x="866" y="8048"/>
                </a:lnTo>
                <a:lnTo>
                  <a:pt x="821" y="8009"/>
                </a:lnTo>
                <a:lnTo>
                  <a:pt x="777" y="7969"/>
                </a:lnTo>
                <a:lnTo>
                  <a:pt x="734" y="7929"/>
                </a:lnTo>
                <a:lnTo>
                  <a:pt x="691" y="7886"/>
                </a:lnTo>
                <a:lnTo>
                  <a:pt x="651" y="7844"/>
                </a:lnTo>
                <a:lnTo>
                  <a:pt x="611" y="7800"/>
                </a:lnTo>
                <a:lnTo>
                  <a:pt x="572" y="7756"/>
                </a:lnTo>
                <a:lnTo>
                  <a:pt x="534" y="7710"/>
                </a:lnTo>
                <a:lnTo>
                  <a:pt x="497" y="7663"/>
                </a:lnTo>
                <a:lnTo>
                  <a:pt x="463" y="7616"/>
                </a:lnTo>
                <a:lnTo>
                  <a:pt x="428" y="7569"/>
                </a:lnTo>
                <a:lnTo>
                  <a:pt x="395" y="7519"/>
                </a:lnTo>
                <a:lnTo>
                  <a:pt x="362" y="7469"/>
                </a:lnTo>
                <a:lnTo>
                  <a:pt x="332" y="7419"/>
                </a:lnTo>
                <a:lnTo>
                  <a:pt x="302" y="7368"/>
                </a:lnTo>
                <a:lnTo>
                  <a:pt x="274" y="7315"/>
                </a:lnTo>
                <a:lnTo>
                  <a:pt x="247" y="7263"/>
                </a:lnTo>
                <a:lnTo>
                  <a:pt x="221" y="7209"/>
                </a:lnTo>
                <a:lnTo>
                  <a:pt x="197" y="7155"/>
                </a:lnTo>
                <a:lnTo>
                  <a:pt x="174" y="7100"/>
                </a:lnTo>
                <a:lnTo>
                  <a:pt x="152" y="7044"/>
                </a:lnTo>
                <a:lnTo>
                  <a:pt x="131" y="6988"/>
                </a:lnTo>
                <a:lnTo>
                  <a:pt x="113" y="6931"/>
                </a:lnTo>
                <a:lnTo>
                  <a:pt x="95" y="6874"/>
                </a:lnTo>
                <a:lnTo>
                  <a:pt x="79" y="6815"/>
                </a:lnTo>
                <a:lnTo>
                  <a:pt x="63" y="6757"/>
                </a:lnTo>
                <a:lnTo>
                  <a:pt x="51" y="6698"/>
                </a:lnTo>
                <a:lnTo>
                  <a:pt x="39" y="6637"/>
                </a:lnTo>
                <a:lnTo>
                  <a:pt x="29" y="6577"/>
                </a:lnTo>
                <a:lnTo>
                  <a:pt x="20" y="6516"/>
                </a:lnTo>
                <a:lnTo>
                  <a:pt x="13" y="6455"/>
                </a:lnTo>
                <a:lnTo>
                  <a:pt x="7" y="6393"/>
                </a:lnTo>
                <a:lnTo>
                  <a:pt x="3" y="6331"/>
                </a:lnTo>
                <a:lnTo>
                  <a:pt x="1" y="6268"/>
                </a:lnTo>
                <a:lnTo>
                  <a:pt x="0" y="6206"/>
                </a:lnTo>
                <a:lnTo>
                  <a:pt x="0" y="6206"/>
                </a:lnTo>
                <a:close/>
                <a:moveTo>
                  <a:pt x="1229" y="2434"/>
                </a:moveTo>
                <a:lnTo>
                  <a:pt x="1229" y="6206"/>
                </a:lnTo>
                <a:lnTo>
                  <a:pt x="1229" y="6206"/>
                </a:lnTo>
                <a:lnTo>
                  <a:pt x="1230" y="6239"/>
                </a:lnTo>
                <a:lnTo>
                  <a:pt x="1231" y="6273"/>
                </a:lnTo>
                <a:lnTo>
                  <a:pt x="1233" y="6307"/>
                </a:lnTo>
                <a:lnTo>
                  <a:pt x="1235" y="6341"/>
                </a:lnTo>
                <a:lnTo>
                  <a:pt x="1240" y="6373"/>
                </a:lnTo>
                <a:lnTo>
                  <a:pt x="1244" y="6407"/>
                </a:lnTo>
                <a:lnTo>
                  <a:pt x="1249" y="6439"/>
                </a:lnTo>
                <a:lnTo>
                  <a:pt x="1255" y="6472"/>
                </a:lnTo>
                <a:lnTo>
                  <a:pt x="1262" y="6504"/>
                </a:lnTo>
                <a:lnTo>
                  <a:pt x="1269" y="6536"/>
                </a:lnTo>
                <a:lnTo>
                  <a:pt x="1278" y="6567"/>
                </a:lnTo>
                <a:lnTo>
                  <a:pt x="1287" y="6600"/>
                </a:lnTo>
                <a:lnTo>
                  <a:pt x="1297" y="6630"/>
                </a:lnTo>
                <a:lnTo>
                  <a:pt x="1307" y="6661"/>
                </a:lnTo>
                <a:lnTo>
                  <a:pt x="1318" y="6691"/>
                </a:lnTo>
                <a:lnTo>
                  <a:pt x="1329" y="6721"/>
                </a:lnTo>
                <a:lnTo>
                  <a:pt x="1342" y="6751"/>
                </a:lnTo>
                <a:lnTo>
                  <a:pt x="1355" y="6780"/>
                </a:lnTo>
                <a:lnTo>
                  <a:pt x="1369" y="6809"/>
                </a:lnTo>
                <a:lnTo>
                  <a:pt x="1384" y="6838"/>
                </a:lnTo>
                <a:lnTo>
                  <a:pt x="1398" y="6866"/>
                </a:lnTo>
                <a:lnTo>
                  <a:pt x="1414" y="6894"/>
                </a:lnTo>
                <a:lnTo>
                  <a:pt x="1431" y="6922"/>
                </a:lnTo>
                <a:lnTo>
                  <a:pt x="1447" y="6949"/>
                </a:lnTo>
                <a:lnTo>
                  <a:pt x="1465" y="6974"/>
                </a:lnTo>
                <a:lnTo>
                  <a:pt x="1483" y="7001"/>
                </a:lnTo>
                <a:lnTo>
                  <a:pt x="1502" y="7027"/>
                </a:lnTo>
                <a:lnTo>
                  <a:pt x="1521" y="7051"/>
                </a:lnTo>
                <a:lnTo>
                  <a:pt x="1541" y="7076"/>
                </a:lnTo>
                <a:lnTo>
                  <a:pt x="1561" y="7100"/>
                </a:lnTo>
                <a:lnTo>
                  <a:pt x="1582" y="7124"/>
                </a:lnTo>
                <a:lnTo>
                  <a:pt x="1603" y="7147"/>
                </a:lnTo>
                <a:lnTo>
                  <a:pt x="1626" y="7169"/>
                </a:lnTo>
                <a:lnTo>
                  <a:pt x="1648" y="7192"/>
                </a:lnTo>
                <a:lnTo>
                  <a:pt x="1670" y="7213"/>
                </a:lnTo>
                <a:lnTo>
                  <a:pt x="1694" y="7234"/>
                </a:lnTo>
                <a:lnTo>
                  <a:pt x="1718" y="7254"/>
                </a:lnTo>
                <a:lnTo>
                  <a:pt x="1743" y="7273"/>
                </a:lnTo>
                <a:lnTo>
                  <a:pt x="1767" y="7293"/>
                </a:lnTo>
                <a:lnTo>
                  <a:pt x="1793" y="7311"/>
                </a:lnTo>
                <a:lnTo>
                  <a:pt x="1819" y="7329"/>
                </a:lnTo>
                <a:lnTo>
                  <a:pt x="1844" y="7347"/>
                </a:lnTo>
                <a:lnTo>
                  <a:pt x="1871" y="7362"/>
                </a:lnTo>
                <a:lnTo>
                  <a:pt x="1898" y="7379"/>
                </a:lnTo>
                <a:lnTo>
                  <a:pt x="1926" y="7393"/>
                </a:lnTo>
                <a:lnTo>
                  <a:pt x="1952" y="7408"/>
                </a:lnTo>
                <a:lnTo>
                  <a:pt x="1981" y="7422"/>
                </a:lnTo>
                <a:lnTo>
                  <a:pt x="2009" y="7436"/>
                </a:lnTo>
                <a:lnTo>
                  <a:pt x="2038" y="7448"/>
                </a:lnTo>
                <a:lnTo>
                  <a:pt x="2067" y="7459"/>
                </a:lnTo>
                <a:lnTo>
                  <a:pt x="2097" y="7470"/>
                </a:lnTo>
                <a:lnTo>
                  <a:pt x="2126" y="7482"/>
                </a:lnTo>
                <a:lnTo>
                  <a:pt x="2156" y="7490"/>
                </a:lnTo>
                <a:lnTo>
                  <a:pt x="2188" y="7499"/>
                </a:lnTo>
                <a:lnTo>
                  <a:pt x="2218" y="7507"/>
                </a:lnTo>
                <a:lnTo>
                  <a:pt x="2249" y="7515"/>
                </a:lnTo>
                <a:lnTo>
                  <a:pt x="2280" y="7521"/>
                </a:lnTo>
                <a:lnTo>
                  <a:pt x="2311" y="7526"/>
                </a:lnTo>
                <a:lnTo>
                  <a:pt x="2344" y="7531"/>
                </a:lnTo>
                <a:lnTo>
                  <a:pt x="2376" y="7535"/>
                </a:lnTo>
                <a:lnTo>
                  <a:pt x="2408" y="7538"/>
                </a:lnTo>
                <a:lnTo>
                  <a:pt x="2441" y="7541"/>
                </a:lnTo>
                <a:lnTo>
                  <a:pt x="2473" y="7542"/>
                </a:lnTo>
                <a:lnTo>
                  <a:pt x="2507" y="7542"/>
                </a:lnTo>
                <a:lnTo>
                  <a:pt x="2507" y="7542"/>
                </a:lnTo>
                <a:lnTo>
                  <a:pt x="2539" y="7542"/>
                </a:lnTo>
                <a:lnTo>
                  <a:pt x="2570" y="7541"/>
                </a:lnTo>
                <a:lnTo>
                  <a:pt x="2602" y="7538"/>
                </a:lnTo>
                <a:lnTo>
                  <a:pt x="2635" y="7535"/>
                </a:lnTo>
                <a:lnTo>
                  <a:pt x="2666" y="7531"/>
                </a:lnTo>
                <a:lnTo>
                  <a:pt x="2697" y="7526"/>
                </a:lnTo>
                <a:lnTo>
                  <a:pt x="2728" y="7521"/>
                </a:lnTo>
                <a:lnTo>
                  <a:pt x="2760" y="7515"/>
                </a:lnTo>
                <a:lnTo>
                  <a:pt x="2790" y="7507"/>
                </a:lnTo>
                <a:lnTo>
                  <a:pt x="2820" y="7499"/>
                </a:lnTo>
                <a:lnTo>
                  <a:pt x="2850" y="7490"/>
                </a:lnTo>
                <a:lnTo>
                  <a:pt x="2880" y="7482"/>
                </a:lnTo>
                <a:lnTo>
                  <a:pt x="2909" y="7470"/>
                </a:lnTo>
                <a:lnTo>
                  <a:pt x="2938" y="7459"/>
                </a:lnTo>
                <a:lnTo>
                  <a:pt x="2967" y="7448"/>
                </a:lnTo>
                <a:lnTo>
                  <a:pt x="2996" y="7436"/>
                </a:lnTo>
                <a:lnTo>
                  <a:pt x="3024" y="7422"/>
                </a:lnTo>
                <a:lnTo>
                  <a:pt x="3052" y="7408"/>
                </a:lnTo>
                <a:lnTo>
                  <a:pt x="3079" y="7393"/>
                </a:lnTo>
                <a:lnTo>
                  <a:pt x="3106" y="7379"/>
                </a:lnTo>
                <a:lnTo>
                  <a:pt x="3133" y="7362"/>
                </a:lnTo>
                <a:lnTo>
                  <a:pt x="3159" y="7347"/>
                </a:lnTo>
                <a:lnTo>
                  <a:pt x="3185" y="7329"/>
                </a:lnTo>
                <a:lnTo>
                  <a:pt x="3210" y="7311"/>
                </a:lnTo>
                <a:lnTo>
                  <a:pt x="3236" y="7293"/>
                </a:lnTo>
                <a:lnTo>
                  <a:pt x="3260" y="7273"/>
                </a:lnTo>
                <a:lnTo>
                  <a:pt x="3285" y="7254"/>
                </a:lnTo>
                <a:lnTo>
                  <a:pt x="3308" y="7234"/>
                </a:lnTo>
                <a:lnTo>
                  <a:pt x="3332" y="7213"/>
                </a:lnTo>
                <a:lnTo>
                  <a:pt x="3354" y="7192"/>
                </a:lnTo>
                <a:lnTo>
                  <a:pt x="3376" y="7169"/>
                </a:lnTo>
                <a:lnTo>
                  <a:pt x="3399" y="7147"/>
                </a:lnTo>
                <a:lnTo>
                  <a:pt x="3420" y="7124"/>
                </a:lnTo>
                <a:lnTo>
                  <a:pt x="3440" y="7100"/>
                </a:lnTo>
                <a:lnTo>
                  <a:pt x="3460" y="7076"/>
                </a:lnTo>
                <a:lnTo>
                  <a:pt x="3480" y="7051"/>
                </a:lnTo>
                <a:lnTo>
                  <a:pt x="3499" y="7027"/>
                </a:lnTo>
                <a:lnTo>
                  <a:pt x="3518" y="7001"/>
                </a:lnTo>
                <a:lnTo>
                  <a:pt x="3536" y="6974"/>
                </a:lnTo>
                <a:lnTo>
                  <a:pt x="3554" y="6949"/>
                </a:lnTo>
                <a:lnTo>
                  <a:pt x="3570" y="6922"/>
                </a:lnTo>
                <a:lnTo>
                  <a:pt x="3586" y="6894"/>
                </a:lnTo>
                <a:lnTo>
                  <a:pt x="3602" y="6866"/>
                </a:lnTo>
                <a:lnTo>
                  <a:pt x="3617" y="6838"/>
                </a:lnTo>
                <a:lnTo>
                  <a:pt x="3632" y="6809"/>
                </a:lnTo>
                <a:lnTo>
                  <a:pt x="3645" y="6780"/>
                </a:lnTo>
                <a:lnTo>
                  <a:pt x="3658" y="6751"/>
                </a:lnTo>
                <a:lnTo>
                  <a:pt x="3671" y="6721"/>
                </a:lnTo>
                <a:lnTo>
                  <a:pt x="3683" y="6691"/>
                </a:lnTo>
                <a:lnTo>
                  <a:pt x="3694" y="6661"/>
                </a:lnTo>
                <a:lnTo>
                  <a:pt x="3704" y="6630"/>
                </a:lnTo>
                <a:lnTo>
                  <a:pt x="3714" y="6600"/>
                </a:lnTo>
                <a:lnTo>
                  <a:pt x="3723" y="6567"/>
                </a:lnTo>
                <a:lnTo>
                  <a:pt x="3731" y="6536"/>
                </a:lnTo>
                <a:lnTo>
                  <a:pt x="3739" y="6504"/>
                </a:lnTo>
                <a:lnTo>
                  <a:pt x="3745" y="6472"/>
                </a:lnTo>
                <a:lnTo>
                  <a:pt x="3751" y="6439"/>
                </a:lnTo>
                <a:lnTo>
                  <a:pt x="3757" y="6407"/>
                </a:lnTo>
                <a:lnTo>
                  <a:pt x="3761" y="6373"/>
                </a:lnTo>
                <a:lnTo>
                  <a:pt x="3764" y="6341"/>
                </a:lnTo>
                <a:lnTo>
                  <a:pt x="3768" y="6307"/>
                </a:lnTo>
                <a:lnTo>
                  <a:pt x="3770" y="6273"/>
                </a:lnTo>
                <a:lnTo>
                  <a:pt x="3771" y="6239"/>
                </a:lnTo>
                <a:lnTo>
                  <a:pt x="3771" y="6206"/>
                </a:lnTo>
                <a:lnTo>
                  <a:pt x="3771" y="2434"/>
                </a:lnTo>
                <a:lnTo>
                  <a:pt x="3771" y="2434"/>
                </a:lnTo>
                <a:lnTo>
                  <a:pt x="3771" y="2401"/>
                </a:lnTo>
                <a:lnTo>
                  <a:pt x="3770" y="2367"/>
                </a:lnTo>
                <a:lnTo>
                  <a:pt x="3768" y="2333"/>
                </a:lnTo>
                <a:lnTo>
                  <a:pt x="3764" y="2299"/>
                </a:lnTo>
                <a:lnTo>
                  <a:pt x="3761" y="2267"/>
                </a:lnTo>
                <a:lnTo>
                  <a:pt x="3757" y="2233"/>
                </a:lnTo>
                <a:lnTo>
                  <a:pt x="3751" y="2201"/>
                </a:lnTo>
                <a:lnTo>
                  <a:pt x="3745" y="2168"/>
                </a:lnTo>
                <a:lnTo>
                  <a:pt x="3739" y="2136"/>
                </a:lnTo>
                <a:lnTo>
                  <a:pt x="3731" y="2104"/>
                </a:lnTo>
                <a:lnTo>
                  <a:pt x="3723" y="2072"/>
                </a:lnTo>
                <a:lnTo>
                  <a:pt x="3714" y="2040"/>
                </a:lnTo>
                <a:lnTo>
                  <a:pt x="3704" y="2009"/>
                </a:lnTo>
                <a:lnTo>
                  <a:pt x="3694" y="1979"/>
                </a:lnTo>
                <a:lnTo>
                  <a:pt x="3683" y="1949"/>
                </a:lnTo>
                <a:lnTo>
                  <a:pt x="3671" y="1919"/>
                </a:lnTo>
                <a:lnTo>
                  <a:pt x="3658" y="1889"/>
                </a:lnTo>
                <a:lnTo>
                  <a:pt x="3645" y="1860"/>
                </a:lnTo>
                <a:lnTo>
                  <a:pt x="3632" y="1831"/>
                </a:lnTo>
                <a:lnTo>
                  <a:pt x="3617" y="1802"/>
                </a:lnTo>
                <a:lnTo>
                  <a:pt x="3602" y="1774"/>
                </a:lnTo>
                <a:lnTo>
                  <a:pt x="3586" y="1746"/>
                </a:lnTo>
                <a:lnTo>
                  <a:pt x="3570" y="1718"/>
                </a:lnTo>
                <a:lnTo>
                  <a:pt x="3554" y="1691"/>
                </a:lnTo>
                <a:lnTo>
                  <a:pt x="3536" y="1665"/>
                </a:lnTo>
                <a:lnTo>
                  <a:pt x="3518" y="1639"/>
                </a:lnTo>
                <a:lnTo>
                  <a:pt x="3499" y="1613"/>
                </a:lnTo>
                <a:lnTo>
                  <a:pt x="3480" y="1589"/>
                </a:lnTo>
                <a:lnTo>
                  <a:pt x="3460" y="1564"/>
                </a:lnTo>
                <a:lnTo>
                  <a:pt x="3440" y="1540"/>
                </a:lnTo>
                <a:lnTo>
                  <a:pt x="3420" y="1516"/>
                </a:lnTo>
                <a:lnTo>
                  <a:pt x="3399" y="1493"/>
                </a:lnTo>
                <a:lnTo>
                  <a:pt x="3376" y="1471"/>
                </a:lnTo>
                <a:lnTo>
                  <a:pt x="3354" y="1448"/>
                </a:lnTo>
                <a:lnTo>
                  <a:pt x="3332" y="1427"/>
                </a:lnTo>
                <a:lnTo>
                  <a:pt x="3308" y="1406"/>
                </a:lnTo>
                <a:lnTo>
                  <a:pt x="3285" y="1386"/>
                </a:lnTo>
                <a:lnTo>
                  <a:pt x="3260" y="1367"/>
                </a:lnTo>
                <a:lnTo>
                  <a:pt x="3236" y="1347"/>
                </a:lnTo>
                <a:lnTo>
                  <a:pt x="3210" y="1329"/>
                </a:lnTo>
                <a:lnTo>
                  <a:pt x="3185" y="1311"/>
                </a:lnTo>
                <a:lnTo>
                  <a:pt x="3159" y="1293"/>
                </a:lnTo>
                <a:lnTo>
                  <a:pt x="3133" y="1277"/>
                </a:lnTo>
                <a:lnTo>
                  <a:pt x="3106" y="1261"/>
                </a:lnTo>
                <a:lnTo>
                  <a:pt x="3079" y="1247"/>
                </a:lnTo>
                <a:lnTo>
                  <a:pt x="3052" y="1231"/>
                </a:lnTo>
                <a:lnTo>
                  <a:pt x="3024" y="1218"/>
                </a:lnTo>
                <a:lnTo>
                  <a:pt x="2996" y="1204"/>
                </a:lnTo>
                <a:lnTo>
                  <a:pt x="2967" y="1192"/>
                </a:lnTo>
                <a:lnTo>
                  <a:pt x="2938" y="1180"/>
                </a:lnTo>
                <a:lnTo>
                  <a:pt x="2909" y="1170"/>
                </a:lnTo>
                <a:lnTo>
                  <a:pt x="2880" y="1158"/>
                </a:lnTo>
                <a:lnTo>
                  <a:pt x="2850" y="1150"/>
                </a:lnTo>
                <a:lnTo>
                  <a:pt x="2820" y="1141"/>
                </a:lnTo>
                <a:lnTo>
                  <a:pt x="2790" y="1133"/>
                </a:lnTo>
                <a:lnTo>
                  <a:pt x="2760" y="1125"/>
                </a:lnTo>
                <a:lnTo>
                  <a:pt x="2728" y="1119"/>
                </a:lnTo>
                <a:lnTo>
                  <a:pt x="2697" y="1114"/>
                </a:lnTo>
                <a:lnTo>
                  <a:pt x="2666" y="1108"/>
                </a:lnTo>
                <a:lnTo>
                  <a:pt x="2635" y="1105"/>
                </a:lnTo>
                <a:lnTo>
                  <a:pt x="2602" y="1102"/>
                </a:lnTo>
                <a:lnTo>
                  <a:pt x="2570" y="1099"/>
                </a:lnTo>
                <a:lnTo>
                  <a:pt x="2539" y="1098"/>
                </a:lnTo>
                <a:lnTo>
                  <a:pt x="2507" y="1098"/>
                </a:lnTo>
                <a:lnTo>
                  <a:pt x="2507" y="1098"/>
                </a:lnTo>
                <a:lnTo>
                  <a:pt x="2473" y="1098"/>
                </a:lnTo>
                <a:lnTo>
                  <a:pt x="2441" y="1099"/>
                </a:lnTo>
                <a:lnTo>
                  <a:pt x="2408" y="1102"/>
                </a:lnTo>
                <a:lnTo>
                  <a:pt x="2376" y="1105"/>
                </a:lnTo>
                <a:lnTo>
                  <a:pt x="2344" y="1108"/>
                </a:lnTo>
                <a:lnTo>
                  <a:pt x="2311" y="1114"/>
                </a:lnTo>
                <a:lnTo>
                  <a:pt x="2280" y="1119"/>
                </a:lnTo>
                <a:lnTo>
                  <a:pt x="2249" y="1125"/>
                </a:lnTo>
                <a:lnTo>
                  <a:pt x="2218" y="1133"/>
                </a:lnTo>
                <a:lnTo>
                  <a:pt x="2188" y="1141"/>
                </a:lnTo>
                <a:lnTo>
                  <a:pt x="2156" y="1150"/>
                </a:lnTo>
                <a:lnTo>
                  <a:pt x="2126" y="1158"/>
                </a:lnTo>
                <a:lnTo>
                  <a:pt x="2097" y="1170"/>
                </a:lnTo>
                <a:lnTo>
                  <a:pt x="2067" y="1180"/>
                </a:lnTo>
                <a:lnTo>
                  <a:pt x="2038" y="1192"/>
                </a:lnTo>
                <a:lnTo>
                  <a:pt x="2009" y="1204"/>
                </a:lnTo>
                <a:lnTo>
                  <a:pt x="1981" y="1218"/>
                </a:lnTo>
                <a:lnTo>
                  <a:pt x="1952" y="1231"/>
                </a:lnTo>
                <a:lnTo>
                  <a:pt x="1926" y="1247"/>
                </a:lnTo>
                <a:lnTo>
                  <a:pt x="1898" y="1261"/>
                </a:lnTo>
                <a:lnTo>
                  <a:pt x="1871" y="1277"/>
                </a:lnTo>
                <a:lnTo>
                  <a:pt x="1844" y="1293"/>
                </a:lnTo>
                <a:lnTo>
                  <a:pt x="1819" y="1311"/>
                </a:lnTo>
                <a:lnTo>
                  <a:pt x="1793" y="1329"/>
                </a:lnTo>
                <a:lnTo>
                  <a:pt x="1767" y="1347"/>
                </a:lnTo>
                <a:lnTo>
                  <a:pt x="1743" y="1367"/>
                </a:lnTo>
                <a:lnTo>
                  <a:pt x="1718" y="1386"/>
                </a:lnTo>
                <a:lnTo>
                  <a:pt x="1694" y="1406"/>
                </a:lnTo>
                <a:lnTo>
                  <a:pt x="1670" y="1427"/>
                </a:lnTo>
                <a:lnTo>
                  <a:pt x="1648" y="1448"/>
                </a:lnTo>
                <a:lnTo>
                  <a:pt x="1626" y="1471"/>
                </a:lnTo>
                <a:lnTo>
                  <a:pt x="1603" y="1493"/>
                </a:lnTo>
                <a:lnTo>
                  <a:pt x="1582" y="1516"/>
                </a:lnTo>
                <a:lnTo>
                  <a:pt x="1561" y="1540"/>
                </a:lnTo>
                <a:lnTo>
                  <a:pt x="1541" y="1564"/>
                </a:lnTo>
                <a:lnTo>
                  <a:pt x="1521" y="1589"/>
                </a:lnTo>
                <a:lnTo>
                  <a:pt x="1502" y="1613"/>
                </a:lnTo>
                <a:lnTo>
                  <a:pt x="1483" y="1639"/>
                </a:lnTo>
                <a:lnTo>
                  <a:pt x="1465" y="1665"/>
                </a:lnTo>
                <a:lnTo>
                  <a:pt x="1447" y="1691"/>
                </a:lnTo>
                <a:lnTo>
                  <a:pt x="1431" y="1718"/>
                </a:lnTo>
                <a:lnTo>
                  <a:pt x="1414" y="1746"/>
                </a:lnTo>
                <a:lnTo>
                  <a:pt x="1398" y="1774"/>
                </a:lnTo>
                <a:lnTo>
                  <a:pt x="1384" y="1802"/>
                </a:lnTo>
                <a:lnTo>
                  <a:pt x="1369" y="1831"/>
                </a:lnTo>
                <a:lnTo>
                  <a:pt x="1355" y="1860"/>
                </a:lnTo>
                <a:lnTo>
                  <a:pt x="1342" y="1889"/>
                </a:lnTo>
                <a:lnTo>
                  <a:pt x="1329" y="1919"/>
                </a:lnTo>
                <a:lnTo>
                  <a:pt x="1318" y="1949"/>
                </a:lnTo>
                <a:lnTo>
                  <a:pt x="1307" y="1979"/>
                </a:lnTo>
                <a:lnTo>
                  <a:pt x="1297" y="2009"/>
                </a:lnTo>
                <a:lnTo>
                  <a:pt x="1287" y="2040"/>
                </a:lnTo>
                <a:lnTo>
                  <a:pt x="1278" y="2072"/>
                </a:lnTo>
                <a:lnTo>
                  <a:pt x="1269" y="2104"/>
                </a:lnTo>
                <a:lnTo>
                  <a:pt x="1262" y="2136"/>
                </a:lnTo>
                <a:lnTo>
                  <a:pt x="1255" y="2168"/>
                </a:lnTo>
                <a:lnTo>
                  <a:pt x="1249" y="2201"/>
                </a:lnTo>
                <a:lnTo>
                  <a:pt x="1244" y="2233"/>
                </a:lnTo>
                <a:lnTo>
                  <a:pt x="1240" y="2267"/>
                </a:lnTo>
                <a:lnTo>
                  <a:pt x="1235" y="2299"/>
                </a:lnTo>
                <a:lnTo>
                  <a:pt x="1233" y="2333"/>
                </a:lnTo>
                <a:lnTo>
                  <a:pt x="1231" y="2367"/>
                </a:lnTo>
                <a:lnTo>
                  <a:pt x="1230" y="2401"/>
                </a:lnTo>
                <a:lnTo>
                  <a:pt x="1229" y="2434"/>
                </a:lnTo>
                <a:lnTo>
                  <a:pt x="1229" y="2434"/>
                </a:lnTo>
                <a:close/>
              </a:path>
            </a:pathLst>
          </a:custGeom>
          <a:solidFill>
            <a:srgbClr val="84B38B"/>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9832551" y="2015235"/>
            <a:ext cx="604011" cy="994459"/>
          </a:xfrm>
          <a:custGeom>
            <a:avLst/>
            <a:gdLst>
              <a:gd name="T0" fmla="*/ 4648 w 5204"/>
              <a:gd name="T1" fmla="*/ 3 h 8568"/>
              <a:gd name="T2" fmla="*/ 4769 w 5204"/>
              <a:gd name="T3" fmla="*/ 24 h 8568"/>
              <a:gd name="T4" fmla="*/ 4881 w 5204"/>
              <a:gd name="T5" fmla="*/ 64 h 8568"/>
              <a:gd name="T6" fmla="*/ 4980 w 5204"/>
              <a:gd name="T7" fmla="*/ 122 h 8568"/>
              <a:gd name="T8" fmla="*/ 5064 w 5204"/>
              <a:gd name="T9" fmla="*/ 195 h 8568"/>
              <a:gd name="T10" fmla="*/ 5129 w 5204"/>
              <a:gd name="T11" fmla="*/ 280 h 8568"/>
              <a:gd name="T12" fmla="*/ 5176 w 5204"/>
              <a:gd name="T13" fmla="*/ 377 h 8568"/>
              <a:gd name="T14" fmla="*/ 5201 w 5204"/>
              <a:gd name="T15" fmla="*/ 481 h 8568"/>
              <a:gd name="T16" fmla="*/ 5203 w 5204"/>
              <a:gd name="T17" fmla="*/ 566 h 8568"/>
              <a:gd name="T18" fmla="*/ 5184 w 5204"/>
              <a:gd name="T19" fmla="*/ 678 h 8568"/>
              <a:gd name="T20" fmla="*/ 5143 w 5204"/>
              <a:gd name="T21" fmla="*/ 780 h 8568"/>
              <a:gd name="T22" fmla="*/ 5081 w 5204"/>
              <a:gd name="T23" fmla="*/ 873 h 8568"/>
              <a:gd name="T24" fmla="*/ 5002 w 5204"/>
              <a:gd name="T25" fmla="*/ 952 h 8568"/>
              <a:gd name="T26" fmla="*/ 4906 w 5204"/>
              <a:gd name="T27" fmla="*/ 1017 h 8568"/>
              <a:gd name="T28" fmla="*/ 4798 w 5204"/>
              <a:gd name="T29" fmla="*/ 1063 h 8568"/>
              <a:gd name="T30" fmla="*/ 4679 w 5204"/>
              <a:gd name="T31" fmla="*/ 1091 h 8568"/>
              <a:gd name="T32" fmla="*/ 3223 w 5204"/>
              <a:gd name="T33" fmla="*/ 1098 h 8568"/>
              <a:gd name="T34" fmla="*/ 3219 w 5204"/>
              <a:gd name="T35" fmla="*/ 8064 h 8568"/>
              <a:gd name="T36" fmla="*/ 3194 w 5204"/>
              <a:gd name="T37" fmla="*/ 8175 h 8568"/>
              <a:gd name="T38" fmla="*/ 3146 w 5204"/>
              <a:gd name="T39" fmla="*/ 8275 h 8568"/>
              <a:gd name="T40" fmla="*/ 3078 w 5204"/>
              <a:gd name="T41" fmla="*/ 8364 h 8568"/>
              <a:gd name="T42" fmla="*/ 2991 w 5204"/>
              <a:gd name="T43" fmla="*/ 8440 h 8568"/>
              <a:gd name="T44" fmla="*/ 2890 w 5204"/>
              <a:gd name="T45" fmla="*/ 8500 h 8568"/>
              <a:gd name="T46" fmla="*/ 2777 w 5204"/>
              <a:gd name="T47" fmla="*/ 8543 h 8568"/>
              <a:gd name="T48" fmla="*/ 2654 w 5204"/>
              <a:gd name="T49" fmla="*/ 8565 h 8568"/>
              <a:gd name="T50" fmla="*/ 2559 w 5204"/>
              <a:gd name="T51" fmla="*/ 8567 h 8568"/>
              <a:gd name="T52" fmla="*/ 2439 w 5204"/>
              <a:gd name="T53" fmla="*/ 8550 h 8568"/>
              <a:gd name="T54" fmla="*/ 2327 w 5204"/>
              <a:gd name="T55" fmla="*/ 8513 h 8568"/>
              <a:gd name="T56" fmla="*/ 2227 w 5204"/>
              <a:gd name="T57" fmla="*/ 8457 h 8568"/>
              <a:gd name="T58" fmla="*/ 2140 w 5204"/>
              <a:gd name="T59" fmla="*/ 8384 h 8568"/>
              <a:gd name="T60" fmla="*/ 2070 w 5204"/>
              <a:gd name="T61" fmla="*/ 8298 h 8568"/>
              <a:gd name="T62" fmla="*/ 2018 w 5204"/>
              <a:gd name="T63" fmla="*/ 8200 h 8568"/>
              <a:gd name="T64" fmla="*/ 1988 w 5204"/>
              <a:gd name="T65" fmla="*/ 8093 h 8568"/>
              <a:gd name="T66" fmla="*/ 1981 w 5204"/>
              <a:gd name="T67" fmla="*/ 1098 h 8568"/>
              <a:gd name="T68" fmla="*/ 556 w 5204"/>
              <a:gd name="T69" fmla="*/ 1095 h 8568"/>
              <a:gd name="T70" fmla="*/ 435 w 5204"/>
              <a:gd name="T71" fmla="*/ 1072 h 8568"/>
              <a:gd name="T72" fmla="*/ 323 w 5204"/>
              <a:gd name="T73" fmla="*/ 1030 h 8568"/>
              <a:gd name="T74" fmla="*/ 225 w 5204"/>
              <a:gd name="T75" fmla="*/ 970 h 8568"/>
              <a:gd name="T76" fmla="*/ 140 w 5204"/>
              <a:gd name="T77" fmla="*/ 894 h 8568"/>
              <a:gd name="T78" fmla="*/ 75 w 5204"/>
              <a:gd name="T79" fmla="*/ 805 h 8568"/>
              <a:gd name="T80" fmla="*/ 28 w 5204"/>
              <a:gd name="T81" fmla="*/ 703 h 8568"/>
              <a:gd name="T82" fmla="*/ 3 w 5204"/>
              <a:gd name="T83" fmla="*/ 594 h 8568"/>
              <a:gd name="T84" fmla="*/ 1 w 5204"/>
              <a:gd name="T85" fmla="*/ 509 h 8568"/>
              <a:gd name="T86" fmla="*/ 20 w 5204"/>
              <a:gd name="T87" fmla="*/ 402 h 8568"/>
              <a:gd name="T88" fmla="*/ 61 w 5204"/>
              <a:gd name="T89" fmla="*/ 303 h 8568"/>
              <a:gd name="T90" fmla="*/ 123 w 5204"/>
              <a:gd name="T91" fmla="*/ 215 h 8568"/>
              <a:gd name="T92" fmla="*/ 202 w 5204"/>
              <a:gd name="T93" fmla="*/ 139 h 8568"/>
              <a:gd name="T94" fmla="*/ 298 w 5204"/>
              <a:gd name="T95" fmla="*/ 77 h 8568"/>
              <a:gd name="T96" fmla="*/ 406 w 5204"/>
              <a:gd name="T97" fmla="*/ 32 h 8568"/>
              <a:gd name="T98" fmla="*/ 525 w 5204"/>
              <a:gd name="T99" fmla="*/ 6 h 8568"/>
              <a:gd name="T100" fmla="*/ 4583 w 5204"/>
              <a:gd name="T101" fmla="*/ 0 h 8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4" h="8568">
                <a:moveTo>
                  <a:pt x="4583" y="0"/>
                </a:moveTo>
                <a:lnTo>
                  <a:pt x="4583" y="0"/>
                </a:lnTo>
                <a:lnTo>
                  <a:pt x="4615" y="1"/>
                </a:lnTo>
                <a:lnTo>
                  <a:pt x="4648" y="3"/>
                </a:lnTo>
                <a:lnTo>
                  <a:pt x="4679" y="6"/>
                </a:lnTo>
                <a:lnTo>
                  <a:pt x="4709" y="11"/>
                </a:lnTo>
                <a:lnTo>
                  <a:pt x="4739" y="16"/>
                </a:lnTo>
                <a:lnTo>
                  <a:pt x="4769" y="24"/>
                </a:lnTo>
                <a:lnTo>
                  <a:pt x="4798" y="32"/>
                </a:lnTo>
                <a:lnTo>
                  <a:pt x="4826" y="42"/>
                </a:lnTo>
                <a:lnTo>
                  <a:pt x="4854" y="52"/>
                </a:lnTo>
                <a:lnTo>
                  <a:pt x="4881" y="64"/>
                </a:lnTo>
                <a:lnTo>
                  <a:pt x="4906" y="77"/>
                </a:lnTo>
                <a:lnTo>
                  <a:pt x="4932" y="91"/>
                </a:lnTo>
                <a:lnTo>
                  <a:pt x="4956" y="106"/>
                </a:lnTo>
                <a:lnTo>
                  <a:pt x="4980" y="122"/>
                </a:lnTo>
                <a:lnTo>
                  <a:pt x="5002" y="139"/>
                </a:lnTo>
                <a:lnTo>
                  <a:pt x="5023" y="157"/>
                </a:lnTo>
                <a:lnTo>
                  <a:pt x="5043" y="175"/>
                </a:lnTo>
                <a:lnTo>
                  <a:pt x="5064" y="195"/>
                </a:lnTo>
                <a:lnTo>
                  <a:pt x="5081" y="215"/>
                </a:lnTo>
                <a:lnTo>
                  <a:pt x="5099" y="236"/>
                </a:lnTo>
                <a:lnTo>
                  <a:pt x="5115" y="257"/>
                </a:lnTo>
                <a:lnTo>
                  <a:pt x="5129" y="280"/>
                </a:lnTo>
                <a:lnTo>
                  <a:pt x="5143" y="303"/>
                </a:lnTo>
                <a:lnTo>
                  <a:pt x="5155" y="327"/>
                </a:lnTo>
                <a:lnTo>
                  <a:pt x="5166" y="352"/>
                </a:lnTo>
                <a:lnTo>
                  <a:pt x="5176" y="377"/>
                </a:lnTo>
                <a:lnTo>
                  <a:pt x="5184" y="402"/>
                </a:lnTo>
                <a:lnTo>
                  <a:pt x="5192" y="428"/>
                </a:lnTo>
                <a:lnTo>
                  <a:pt x="5196" y="455"/>
                </a:lnTo>
                <a:lnTo>
                  <a:pt x="5201" y="481"/>
                </a:lnTo>
                <a:lnTo>
                  <a:pt x="5203" y="509"/>
                </a:lnTo>
                <a:lnTo>
                  <a:pt x="5204" y="537"/>
                </a:lnTo>
                <a:lnTo>
                  <a:pt x="5204" y="537"/>
                </a:lnTo>
                <a:lnTo>
                  <a:pt x="5203" y="566"/>
                </a:lnTo>
                <a:lnTo>
                  <a:pt x="5201" y="594"/>
                </a:lnTo>
                <a:lnTo>
                  <a:pt x="5196" y="622"/>
                </a:lnTo>
                <a:lnTo>
                  <a:pt x="5192" y="650"/>
                </a:lnTo>
                <a:lnTo>
                  <a:pt x="5184" y="678"/>
                </a:lnTo>
                <a:lnTo>
                  <a:pt x="5176" y="703"/>
                </a:lnTo>
                <a:lnTo>
                  <a:pt x="5166" y="730"/>
                </a:lnTo>
                <a:lnTo>
                  <a:pt x="5155" y="756"/>
                </a:lnTo>
                <a:lnTo>
                  <a:pt x="5143" y="780"/>
                </a:lnTo>
                <a:lnTo>
                  <a:pt x="5129" y="805"/>
                </a:lnTo>
                <a:lnTo>
                  <a:pt x="5115" y="828"/>
                </a:lnTo>
                <a:lnTo>
                  <a:pt x="5099" y="850"/>
                </a:lnTo>
                <a:lnTo>
                  <a:pt x="5081" y="873"/>
                </a:lnTo>
                <a:lnTo>
                  <a:pt x="5064" y="894"/>
                </a:lnTo>
                <a:lnTo>
                  <a:pt x="5043" y="914"/>
                </a:lnTo>
                <a:lnTo>
                  <a:pt x="5023" y="934"/>
                </a:lnTo>
                <a:lnTo>
                  <a:pt x="5002" y="952"/>
                </a:lnTo>
                <a:lnTo>
                  <a:pt x="4980" y="970"/>
                </a:lnTo>
                <a:lnTo>
                  <a:pt x="4956" y="986"/>
                </a:lnTo>
                <a:lnTo>
                  <a:pt x="4932" y="1002"/>
                </a:lnTo>
                <a:lnTo>
                  <a:pt x="4906" y="1017"/>
                </a:lnTo>
                <a:lnTo>
                  <a:pt x="4881" y="1030"/>
                </a:lnTo>
                <a:lnTo>
                  <a:pt x="4854" y="1042"/>
                </a:lnTo>
                <a:lnTo>
                  <a:pt x="4826" y="1053"/>
                </a:lnTo>
                <a:lnTo>
                  <a:pt x="4798" y="1063"/>
                </a:lnTo>
                <a:lnTo>
                  <a:pt x="4769" y="1072"/>
                </a:lnTo>
                <a:lnTo>
                  <a:pt x="4739" y="1080"/>
                </a:lnTo>
                <a:lnTo>
                  <a:pt x="4709" y="1087"/>
                </a:lnTo>
                <a:lnTo>
                  <a:pt x="4679" y="1091"/>
                </a:lnTo>
                <a:lnTo>
                  <a:pt x="4648" y="1095"/>
                </a:lnTo>
                <a:lnTo>
                  <a:pt x="4615" y="1097"/>
                </a:lnTo>
                <a:lnTo>
                  <a:pt x="4583" y="1098"/>
                </a:lnTo>
                <a:lnTo>
                  <a:pt x="3223" y="1098"/>
                </a:lnTo>
                <a:lnTo>
                  <a:pt x="3223" y="8007"/>
                </a:lnTo>
                <a:lnTo>
                  <a:pt x="3223" y="8007"/>
                </a:lnTo>
                <a:lnTo>
                  <a:pt x="3221" y="8036"/>
                </a:lnTo>
                <a:lnTo>
                  <a:pt x="3219" y="8064"/>
                </a:lnTo>
                <a:lnTo>
                  <a:pt x="3215" y="8093"/>
                </a:lnTo>
                <a:lnTo>
                  <a:pt x="3209" y="8120"/>
                </a:lnTo>
                <a:lnTo>
                  <a:pt x="3202" y="8148"/>
                </a:lnTo>
                <a:lnTo>
                  <a:pt x="3194" y="8175"/>
                </a:lnTo>
                <a:lnTo>
                  <a:pt x="3184" y="8200"/>
                </a:lnTo>
                <a:lnTo>
                  <a:pt x="3172" y="8226"/>
                </a:lnTo>
                <a:lnTo>
                  <a:pt x="3160" y="8251"/>
                </a:lnTo>
                <a:lnTo>
                  <a:pt x="3146" y="8275"/>
                </a:lnTo>
                <a:lnTo>
                  <a:pt x="3130" y="8298"/>
                </a:lnTo>
                <a:lnTo>
                  <a:pt x="3113" y="8321"/>
                </a:lnTo>
                <a:lnTo>
                  <a:pt x="3097" y="8343"/>
                </a:lnTo>
                <a:lnTo>
                  <a:pt x="3078" y="8364"/>
                </a:lnTo>
                <a:lnTo>
                  <a:pt x="3058" y="8384"/>
                </a:lnTo>
                <a:lnTo>
                  <a:pt x="3036" y="8404"/>
                </a:lnTo>
                <a:lnTo>
                  <a:pt x="3014" y="8422"/>
                </a:lnTo>
                <a:lnTo>
                  <a:pt x="2991" y="8440"/>
                </a:lnTo>
                <a:lnTo>
                  <a:pt x="2967" y="8457"/>
                </a:lnTo>
                <a:lnTo>
                  <a:pt x="2943" y="8472"/>
                </a:lnTo>
                <a:lnTo>
                  <a:pt x="2917" y="8487"/>
                </a:lnTo>
                <a:lnTo>
                  <a:pt x="2890" y="8500"/>
                </a:lnTo>
                <a:lnTo>
                  <a:pt x="2863" y="8513"/>
                </a:lnTo>
                <a:lnTo>
                  <a:pt x="2834" y="8524"/>
                </a:lnTo>
                <a:lnTo>
                  <a:pt x="2807" y="8534"/>
                </a:lnTo>
                <a:lnTo>
                  <a:pt x="2777" y="8543"/>
                </a:lnTo>
                <a:lnTo>
                  <a:pt x="2748" y="8550"/>
                </a:lnTo>
                <a:lnTo>
                  <a:pt x="2716" y="8557"/>
                </a:lnTo>
                <a:lnTo>
                  <a:pt x="2686" y="8562"/>
                </a:lnTo>
                <a:lnTo>
                  <a:pt x="2654" y="8565"/>
                </a:lnTo>
                <a:lnTo>
                  <a:pt x="2623" y="8567"/>
                </a:lnTo>
                <a:lnTo>
                  <a:pt x="2590" y="8568"/>
                </a:lnTo>
                <a:lnTo>
                  <a:pt x="2590" y="8568"/>
                </a:lnTo>
                <a:lnTo>
                  <a:pt x="2559" y="8567"/>
                </a:lnTo>
                <a:lnTo>
                  <a:pt x="2528" y="8565"/>
                </a:lnTo>
                <a:lnTo>
                  <a:pt x="2498" y="8562"/>
                </a:lnTo>
                <a:lnTo>
                  <a:pt x="2468" y="8557"/>
                </a:lnTo>
                <a:lnTo>
                  <a:pt x="2439" y="8550"/>
                </a:lnTo>
                <a:lnTo>
                  <a:pt x="2410" y="8543"/>
                </a:lnTo>
                <a:lnTo>
                  <a:pt x="2382" y="8534"/>
                </a:lnTo>
                <a:lnTo>
                  <a:pt x="2354" y="8524"/>
                </a:lnTo>
                <a:lnTo>
                  <a:pt x="2327" y="8513"/>
                </a:lnTo>
                <a:lnTo>
                  <a:pt x="2300" y="8500"/>
                </a:lnTo>
                <a:lnTo>
                  <a:pt x="2276" y="8487"/>
                </a:lnTo>
                <a:lnTo>
                  <a:pt x="2250" y="8472"/>
                </a:lnTo>
                <a:lnTo>
                  <a:pt x="2227" y="8457"/>
                </a:lnTo>
                <a:lnTo>
                  <a:pt x="2203" y="8440"/>
                </a:lnTo>
                <a:lnTo>
                  <a:pt x="2182" y="8422"/>
                </a:lnTo>
                <a:lnTo>
                  <a:pt x="2161" y="8404"/>
                </a:lnTo>
                <a:lnTo>
                  <a:pt x="2140" y="8384"/>
                </a:lnTo>
                <a:lnTo>
                  <a:pt x="2121" y="8364"/>
                </a:lnTo>
                <a:lnTo>
                  <a:pt x="2103" y="8343"/>
                </a:lnTo>
                <a:lnTo>
                  <a:pt x="2086" y="8321"/>
                </a:lnTo>
                <a:lnTo>
                  <a:pt x="2070" y="8298"/>
                </a:lnTo>
                <a:lnTo>
                  <a:pt x="2055" y="8275"/>
                </a:lnTo>
                <a:lnTo>
                  <a:pt x="2042" y="8251"/>
                </a:lnTo>
                <a:lnTo>
                  <a:pt x="2029" y="8226"/>
                </a:lnTo>
                <a:lnTo>
                  <a:pt x="2018" y="8200"/>
                </a:lnTo>
                <a:lnTo>
                  <a:pt x="2009" y="8175"/>
                </a:lnTo>
                <a:lnTo>
                  <a:pt x="2000" y="8148"/>
                </a:lnTo>
                <a:lnTo>
                  <a:pt x="1994" y="8120"/>
                </a:lnTo>
                <a:lnTo>
                  <a:pt x="1988" y="8093"/>
                </a:lnTo>
                <a:lnTo>
                  <a:pt x="1985" y="8064"/>
                </a:lnTo>
                <a:lnTo>
                  <a:pt x="1983" y="8036"/>
                </a:lnTo>
                <a:lnTo>
                  <a:pt x="1981" y="8007"/>
                </a:lnTo>
                <a:lnTo>
                  <a:pt x="1981" y="1098"/>
                </a:lnTo>
                <a:lnTo>
                  <a:pt x="621" y="1098"/>
                </a:lnTo>
                <a:lnTo>
                  <a:pt x="621" y="1098"/>
                </a:lnTo>
                <a:lnTo>
                  <a:pt x="589" y="1097"/>
                </a:lnTo>
                <a:lnTo>
                  <a:pt x="556" y="1095"/>
                </a:lnTo>
                <a:lnTo>
                  <a:pt x="525" y="1091"/>
                </a:lnTo>
                <a:lnTo>
                  <a:pt x="495" y="1087"/>
                </a:lnTo>
                <a:lnTo>
                  <a:pt x="465" y="1080"/>
                </a:lnTo>
                <a:lnTo>
                  <a:pt x="435" y="1072"/>
                </a:lnTo>
                <a:lnTo>
                  <a:pt x="406" y="1063"/>
                </a:lnTo>
                <a:lnTo>
                  <a:pt x="378" y="1053"/>
                </a:lnTo>
                <a:lnTo>
                  <a:pt x="350" y="1042"/>
                </a:lnTo>
                <a:lnTo>
                  <a:pt x="323" y="1030"/>
                </a:lnTo>
                <a:lnTo>
                  <a:pt x="298" y="1017"/>
                </a:lnTo>
                <a:lnTo>
                  <a:pt x="272" y="1002"/>
                </a:lnTo>
                <a:lnTo>
                  <a:pt x="249" y="986"/>
                </a:lnTo>
                <a:lnTo>
                  <a:pt x="225" y="970"/>
                </a:lnTo>
                <a:lnTo>
                  <a:pt x="202" y="952"/>
                </a:lnTo>
                <a:lnTo>
                  <a:pt x="181" y="934"/>
                </a:lnTo>
                <a:lnTo>
                  <a:pt x="161" y="914"/>
                </a:lnTo>
                <a:lnTo>
                  <a:pt x="140" y="894"/>
                </a:lnTo>
                <a:lnTo>
                  <a:pt x="123" y="873"/>
                </a:lnTo>
                <a:lnTo>
                  <a:pt x="106" y="850"/>
                </a:lnTo>
                <a:lnTo>
                  <a:pt x="89" y="828"/>
                </a:lnTo>
                <a:lnTo>
                  <a:pt x="75" y="805"/>
                </a:lnTo>
                <a:lnTo>
                  <a:pt x="61" y="780"/>
                </a:lnTo>
                <a:lnTo>
                  <a:pt x="49" y="756"/>
                </a:lnTo>
                <a:lnTo>
                  <a:pt x="38" y="730"/>
                </a:lnTo>
                <a:lnTo>
                  <a:pt x="28" y="703"/>
                </a:lnTo>
                <a:lnTo>
                  <a:pt x="20" y="678"/>
                </a:lnTo>
                <a:lnTo>
                  <a:pt x="12" y="650"/>
                </a:lnTo>
                <a:lnTo>
                  <a:pt x="8" y="622"/>
                </a:lnTo>
                <a:lnTo>
                  <a:pt x="3" y="594"/>
                </a:lnTo>
                <a:lnTo>
                  <a:pt x="1" y="566"/>
                </a:lnTo>
                <a:lnTo>
                  <a:pt x="0" y="537"/>
                </a:lnTo>
                <a:lnTo>
                  <a:pt x="0" y="537"/>
                </a:lnTo>
                <a:lnTo>
                  <a:pt x="1" y="509"/>
                </a:lnTo>
                <a:lnTo>
                  <a:pt x="3" y="481"/>
                </a:lnTo>
                <a:lnTo>
                  <a:pt x="8" y="455"/>
                </a:lnTo>
                <a:lnTo>
                  <a:pt x="12" y="428"/>
                </a:lnTo>
                <a:lnTo>
                  <a:pt x="20" y="402"/>
                </a:lnTo>
                <a:lnTo>
                  <a:pt x="28" y="377"/>
                </a:lnTo>
                <a:lnTo>
                  <a:pt x="38" y="352"/>
                </a:lnTo>
                <a:lnTo>
                  <a:pt x="49" y="327"/>
                </a:lnTo>
                <a:lnTo>
                  <a:pt x="61" y="303"/>
                </a:lnTo>
                <a:lnTo>
                  <a:pt x="75" y="280"/>
                </a:lnTo>
                <a:lnTo>
                  <a:pt x="89" y="257"/>
                </a:lnTo>
                <a:lnTo>
                  <a:pt x="106" y="236"/>
                </a:lnTo>
                <a:lnTo>
                  <a:pt x="123" y="215"/>
                </a:lnTo>
                <a:lnTo>
                  <a:pt x="140" y="195"/>
                </a:lnTo>
                <a:lnTo>
                  <a:pt x="161" y="175"/>
                </a:lnTo>
                <a:lnTo>
                  <a:pt x="181" y="157"/>
                </a:lnTo>
                <a:lnTo>
                  <a:pt x="202" y="139"/>
                </a:lnTo>
                <a:lnTo>
                  <a:pt x="225" y="122"/>
                </a:lnTo>
                <a:lnTo>
                  <a:pt x="249" y="106"/>
                </a:lnTo>
                <a:lnTo>
                  <a:pt x="272" y="91"/>
                </a:lnTo>
                <a:lnTo>
                  <a:pt x="298" y="77"/>
                </a:lnTo>
                <a:lnTo>
                  <a:pt x="323" y="64"/>
                </a:lnTo>
                <a:lnTo>
                  <a:pt x="350" y="52"/>
                </a:lnTo>
                <a:lnTo>
                  <a:pt x="378" y="42"/>
                </a:lnTo>
                <a:lnTo>
                  <a:pt x="406" y="32"/>
                </a:lnTo>
                <a:lnTo>
                  <a:pt x="435" y="24"/>
                </a:lnTo>
                <a:lnTo>
                  <a:pt x="465" y="16"/>
                </a:lnTo>
                <a:lnTo>
                  <a:pt x="495" y="11"/>
                </a:lnTo>
                <a:lnTo>
                  <a:pt x="525" y="6"/>
                </a:lnTo>
                <a:lnTo>
                  <a:pt x="556" y="3"/>
                </a:lnTo>
                <a:lnTo>
                  <a:pt x="589" y="1"/>
                </a:lnTo>
                <a:lnTo>
                  <a:pt x="621" y="0"/>
                </a:lnTo>
                <a:lnTo>
                  <a:pt x="4583" y="0"/>
                </a:lnTo>
                <a:close/>
              </a:path>
            </a:pathLst>
          </a:custGeom>
          <a:solidFill>
            <a:srgbClr val="84B38B"/>
          </a:solidFill>
          <a:ln>
            <a:noFill/>
          </a:ln>
        </p:spPr>
        <p:txBody>
          <a:bodyPr vert="horz" wrap="square" lIns="91440" tIns="45720" rIns="91440" bIns="45720" numCol="1" anchor="t" anchorCtr="0" compatLnSpc="1"/>
          <a:lstStyle/>
          <a:p>
            <a:endParaRPr lang="zh-CN" altLang="en-US">
              <a:solidFill>
                <a:schemeClr val="accent5">
                  <a:lumMod val="60000"/>
                  <a:lumOff val="40000"/>
                </a:schemeClr>
              </a:solidFill>
            </a:endParaRPr>
          </a:p>
        </p:txBody>
      </p:sp>
      <p:sp>
        <p:nvSpPr>
          <p:cNvPr id="7" name="圆角矩形 6"/>
          <p:cNvSpPr/>
          <p:nvPr/>
        </p:nvSpPr>
        <p:spPr>
          <a:xfrm>
            <a:off x="1179620" y="3444238"/>
            <a:ext cx="1755648" cy="402336"/>
          </a:xfrm>
          <a:prstGeom prst="roundRect">
            <a:avLst>
              <a:gd name="adj" fmla="val 50000"/>
            </a:avLst>
          </a:prstGeom>
          <a:solidFill>
            <a:schemeClr val="bg1"/>
          </a:solidFill>
          <a:ln>
            <a:noFill/>
          </a:ln>
          <a:effectLst>
            <a:outerShdw blurRad="127000" dist="1270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84B38B"/>
                </a:solidFill>
                <a:latin typeface="方正明尚简体" panose="02000000000000000000" pitchFamily="2" charset="-122"/>
                <a:ea typeface="方正明尚简体" panose="02000000000000000000" pitchFamily="2" charset="-122"/>
              </a:rPr>
              <a:t>优势</a:t>
            </a:r>
          </a:p>
        </p:txBody>
      </p:sp>
      <p:sp>
        <p:nvSpPr>
          <p:cNvPr id="8" name="圆角矩形 7"/>
          <p:cNvSpPr/>
          <p:nvPr/>
        </p:nvSpPr>
        <p:spPr>
          <a:xfrm>
            <a:off x="3871991" y="3444238"/>
            <a:ext cx="1755648" cy="402336"/>
          </a:xfrm>
          <a:prstGeom prst="roundRect">
            <a:avLst>
              <a:gd name="adj" fmla="val 50000"/>
            </a:avLst>
          </a:prstGeom>
          <a:solidFill>
            <a:schemeClr val="bg1"/>
          </a:solidFill>
          <a:ln>
            <a:noFill/>
          </a:ln>
          <a:effectLst>
            <a:outerShdw blurRad="127000" dist="1270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84B38B"/>
                </a:solidFill>
                <a:latin typeface="方正明尚简体" panose="02000000000000000000" pitchFamily="2" charset="-122"/>
                <a:ea typeface="方正明尚简体" panose="02000000000000000000" pitchFamily="2" charset="-122"/>
              </a:rPr>
              <a:t>劣势</a:t>
            </a:r>
          </a:p>
        </p:txBody>
      </p:sp>
      <p:sp>
        <p:nvSpPr>
          <p:cNvPr id="9" name="圆角矩形 8"/>
          <p:cNvSpPr/>
          <p:nvPr/>
        </p:nvSpPr>
        <p:spPr>
          <a:xfrm>
            <a:off x="6564362" y="3444238"/>
            <a:ext cx="1755648" cy="402336"/>
          </a:xfrm>
          <a:prstGeom prst="roundRect">
            <a:avLst>
              <a:gd name="adj" fmla="val 50000"/>
            </a:avLst>
          </a:prstGeom>
          <a:solidFill>
            <a:schemeClr val="bg1"/>
          </a:solidFill>
          <a:ln>
            <a:noFill/>
          </a:ln>
          <a:effectLst>
            <a:outerShdw blurRad="127000" dist="1270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84B38B"/>
                </a:solidFill>
                <a:latin typeface="方正明尚简体" panose="02000000000000000000" pitchFamily="2" charset="-122"/>
                <a:ea typeface="方正明尚简体" panose="02000000000000000000" pitchFamily="2" charset="-122"/>
              </a:rPr>
              <a:t>机遇</a:t>
            </a:r>
          </a:p>
        </p:txBody>
      </p:sp>
      <p:sp>
        <p:nvSpPr>
          <p:cNvPr id="10" name="圆角矩形 9"/>
          <p:cNvSpPr/>
          <p:nvPr/>
        </p:nvSpPr>
        <p:spPr>
          <a:xfrm>
            <a:off x="9256732" y="3444238"/>
            <a:ext cx="1755648" cy="402336"/>
          </a:xfrm>
          <a:prstGeom prst="roundRect">
            <a:avLst>
              <a:gd name="adj" fmla="val 50000"/>
            </a:avLst>
          </a:prstGeom>
          <a:solidFill>
            <a:schemeClr val="bg1"/>
          </a:solidFill>
          <a:ln>
            <a:noFill/>
          </a:ln>
          <a:effectLst>
            <a:outerShdw blurRad="127000" dist="1270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84B38B"/>
                </a:solidFill>
                <a:latin typeface="方正明尚简体" panose="02000000000000000000" pitchFamily="2" charset="-122"/>
                <a:ea typeface="方正明尚简体" panose="02000000000000000000" pitchFamily="2" charset="-122"/>
              </a:rPr>
              <a:t>威胁</a:t>
            </a:r>
          </a:p>
        </p:txBody>
      </p:sp>
      <p:sp>
        <p:nvSpPr>
          <p:cNvPr id="11" name="矩形 10"/>
          <p:cNvSpPr/>
          <p:nvPr/>
        </p:nvSpPr>
        <p:spPr>
          <a:xfrm>
            <a:off x="652995" y="4277233"/>
            <a:ext cx="2853021" cy="1692771"/>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坚持以客户为中心，快速响应客户需求，持续为客户创造长期价值进而成就客户。为客户提供有效服务，是我们工作就是成们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362328" y="4277233"/>
            <a:ext cx="2853021" cy="1692771"/>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坚持以客户为中心，快速响应客户需求，持续为客户创造长期价值进而成就客户。为客户提供有效服务，是我们工作就是成们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071661" y="4260299"/>
            <a:ext cx="2853021" cy="1692771"/>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坚持以客户为中心，快速响应客户需求，持续为客户创造长期价值进而成就客户。为客户提供有效服务，是我们工作就是成们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747125" y="4260299"/>
            <a:ext cx="2853021" cy="1692771"/>
          </a:xfrm>
          <a:prstGeom prst="rect">
            <a:avLst/>
          </a:prstGeom>
          <a:noFill/>
        </p:spPr>
        <p:txBody>
          <a:bodyPr wrap="square">
            <a:spAutoFit/>
          </a:bodyPr>
          <a:lstStyle/>
          <a:p>
            <a:pPr marL="0" lvl="1" algn="ct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关键字</a:t>
            </a:r>
          </a:p>
          <a:p>
            <a:pPr algn="ct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坚持以客户为中心，快速响应客户需求，持续为客户创造长期价值进而成就客户。为客户提供有效服务，是我们工作就是成们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5431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6*min(max(#ppt_w*#ppt_h,.3),1)-7.4)/-.7*#ppt_w"/>
                                          </p:val>
                                        </p:tav>
                                        <p:tav tm="100000">
                                          <p:val>
                                            <p:strVal val="#ppt_w"/>
                                          </p:val>
                                        </p:tav>
                                      </p:tavLst>
                                    </p:anim>
                                    <p:anim calcmode="lin" valueType="num">
                                      <p:cBhvr>
                                        <p:cTn id="8" dur="500" fill="hold"/>
                                        <p:tgtEl>
                                          <p:spTgt spid="3"/>
                                        </p:tgtEl>
                                        <p:attrNameLst>
                                          <p:attrName>ppt_h</p:attrName>
                                        </p:attrNameLst>
                                      </p:cBhvr>
                                      <p:tavLst>
                                        <p:tav tm="0">
                                          <p:val>
                                            <p:strVal val="(6*min(max(#ppt_w*#ppt_h,.3),1)-7.4)/-.7*#ppt_h"/>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3" presetClass="entr" presetSubtype="36"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strVal val="(6*min(max(#ppt_w*#ppt_h,.3),1)-7.4)/-.7*#ppt_w"/>
                                          </p:val>
                                        </p:tav>
                                        <p:tav tm="100000">
                                          <p:val>
                                            <p:strVal val="#ppt_w"/>
                                          </p:val>
                                        </p:tav>
                                      </p:tavLst>
                                    </p:anim>
                                    <p:anim calcmode="lin" valueType="num">
                                      <p:cBhvr>
                                        <p:cTn id="21" dur="500" fill="hold"/>
                                        <p:tgtEl>
                                          <p:spTgt spid="4"/>
                                        </p:tgtEl>
                                        <p:attrNameLst>
                                          <p:attrName>ppt_h</p:attrName>
                                        </p:attrNameLst>
                                      </p:cBhvr>
                                      <p:tavLst>
                                        <p:tav tm="0">
                                          <p:val>
                                            <p:strVal val="(6*min(max(#ppt_w*#ppt_h,.3),1)-7.4)/-.7*#ppt_h"/>
                                          </p:val>
                                        </p:tav>
                                        <p:tav tm="100000">
                                          <p:val>
                                            <p:strVal val="#ppt_h"/>
                                          </p:val>
                                        </p:tav>
                                      </p:tavLst>
                                    </p:anim>
                                    <p:anim calcmode="lin" valueType="num">
                                      <p:cBhvr>
                                        <p:cTn id="22" dur="500" fill="hold"/>
                                        <p:tgtEl>
                                          <p:spTgt spid="4"/>
                                        </p:tgtEl>
                                        <p:attrNameLst>
                                          <p:attrName>ppt_x</p:attrName>
                                        </p:attrNameLst>
                                      </p:cBhvr>
                                      <p:tavLst>
                                        <p:tav tm="0">
                                          <p:val>
                                            <p:fltVal val="0.5"/>
                                          </p:val>
                                        </p:tav>
                                        <p:tav tm="100000">
                                          <p:val>
                                            <p:strVal val="#ppt_x"/>
                                          </p:val>
                                        </p:tav>
                                      </p:tavLst>
                                    </p:anim>
                                    <p:anim calcmode="lin" valueType="num">
                                      <p:cBhvr>
                                        <p:cTn id="23" dur="5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3" presetClass="entr" presetSubtype="3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strVal val="(6*min(max(#ppt_w*#ppt_h,.3),1)-7.4)/-.7*#ppt_w"/>
                                          </p:val>
                                        </p:tav>
                                        <p:tav tm="100000">
                                          <p:val>
                                            <p:strVal val="#ppt_w"/>
                                          </p:val>
                                        </p:tav>
                                      </p:tavLst>
                                    </p:anim>
                                    <p:anim calcmode="lin" valueType="num">
                                      <p:cBhvr>
                                        <p:cTn id="34" dur="500" fill="hold"/>
                                        <p:tgtEl>
                                          <p:spTgt spid="5"/>
                                        </p:tgtEl>
                                        <p:attrNameLst>
                                          <p:attrName>ppt_h</p:attrName>
                                        </p:attrNameLst>
                                      </p:cBhvr>
                                      <p:tavLst>
                                        <p:tav tm="0">
                                          <p:val>
                                            <p:strVal val="(6*min(max(#ppt_w*#ppt_h,.3),1)-7.4)/-.7*#ppt_h"/>
                                          </p:val>
                                        </p:tav>
                                        <p:tav tm="100000">
                                          <p:val>
                                            <p:strVal val="#ppt_h"/>
                                          </p:val>
                                        </p:tav>
                                      </p:tavLst>
                                    </p:anim>
                                    <p:anim calcmode="lin" valueType="num">
                                      <p:cBhvr>
                                        <p:cTn id="35" dur="500" fill="hold"/>
                                        <p:tgtEl>
                                          <p:spTgt spid="5"/>
                                        </p:tgtEl>
                                        <p:attrNameLst>
                                          <p:attrName>ppt_x</p:attrName>
                                        </p:attrNameLst>
                                      </p:cBhvr>
                                      <p:tavLst>
                                        <p:tav tm="0">
                                          <p:val>
                                            <p:fltVal val="0.5"/>
                                          </p:val>
                                        </p:tav>
                                        <p:tav tm="100000">
                                          <p:val>
                                            <p:strVal val="#ppt_x"/>
                                          </p:val>
                                        </p:tav>
                                      </p:tavLst>
                                    </p:anim>
                                    <p:anim calcmode="lin" valueType="num">
                                      <p:cBhvr>
                                        <p:cTn id="36"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3" presetClass="entr" presetSubtype="36"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strVal val="(6*min(max(#ppt_w*#ppt_h,.3),1)-7.4)/-.7*#ppt_w"/>
                                          </p:val>
                                        </p:tav>
                                        <p:tav tm="100000">
                                          <p:val>
                                            <p:strVal val="#ppt_w"/>
                                          </p:val>
                                        </p:tav>
                                      </p:tavLst>
                                    </p:anim>
                                    <p:anim calcmode="lin" valueType="num">
                                      <p:cBhvr>
                                        <p:cTn id="47" dur="500" fill="hold"/>
                                        <p:tgtEl>
                                          <p:spTgt spid="6"/>
                                        </p:tgtEl>
                                        <p:attrNameLst>
                                          <p:attrName>ppt_h</p:attrName>
                                        </p:attrNameLst>
                                      </p:cBhvr>
                                      <p:tavLst>
                                        <p:tav tm="0">
                                          <p:val>
                                            <p:strVal val="(6*min(max(#ppt_w*#ppt_h,.3),1)-7.4)/-.7*#ppt_h"/>
                                          </p:val>
                                        </p:tav>
                                        <p:tav tm="100000">
                                          <p:val>
                                            <p:strVal val="#ppt_h"/>
                                          </p:val>
                                        </p:tav>
                                      </p:tavLst>
                                    </p:anim>
                                    <p:anim calcmode="lin" valueType="num">
                                      <p:cBhvr>
                                        <p:cTn id="48" dur="500" fill="hold"/>
                                        <p:tgtEl>
                                          <p:spTgt spid="6"/>
                                        </p:tgtEl>
                                        <p:attrNameLst>
                                          <p:attrName>ppt_x</p:attrName>
                                        </p:attrNameLst>
                                      </p:cBhvr>
                                      <p:tavLst>
                                        <p:tav tm="0">
                                          <p:val>
                                            <p:fltVal val="0.5"/>
                                          </p:val>
                                        </p:tav>
                                        <p:tav tm="100000">
                                          <p:val>
                                            <p:strVal val="#ppt_x"/>
                                          </p:val>
                                        </p:tav>
                                      </p:tavLst>
                                    </p:anim>
                                    <p:anim calcmode="lin" valueType="num">
                                      <p:cBhvr>
                                        <p:cTn id="49"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42"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anim calcmode="lin" valueType="num">
                                      <p:cBhvr>
                                        <p:cTn id="66" dur="1000" fill="hold"/>
                                        <p:tgtEl>
                                          <p:spTgt spid="12"/>
                                        </p:tgtEl>
                                        <p:attrNameLst>
                                          <p:attrName>ppt_x</p:attrName>
                                        </p:attrNameLst>
                                      </p:cBhvr>
                                      <p:tavLst>
                                        <p:tav tm="0">
                                          <p:val>
                                            <p:strVal val="#ppt_x"/>
                                          </p:val>
                                        </p:tav>
                                        <p:tav tm="100000">
                                          <p:val>
                                            <p:strVal val="#ppt_x"/>
                                          </p:val>
                                        </p:tav>
                                      </p:tavLst>
                                    </p:anim>
                                    <p:anim calcmode="lin" valueType="num">
                                      <p:cBhvr>
                                        <p:cTn id="67" dur="100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42" presetClass="entr" presetSubtype="0"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42"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1000"/>
                                        <p:tgtEl>
                                          <p:spTgt spid="14"/>
                                        </p:tgtEl>
                                      </p:cBhvr>
                                    </p:animEffect>
                                    <p:anim calcmode="lin" valueType="num">
                                      <p:cBhvr>
                                        <p:cTn id="78" dur="1000" fill="hold"/>
                                        <p:tgtEl>
                                          <p:spTgt spid="14"/>
                                        </p:tgtEl>
                                        <p:attrNameLst>
                                          <p:attrName>ppt_x</p:attrName>
                                        </p:attrNameLst>
                                      </p:cBhvr>
                                      <p:tavLst>
                                        <p:tav tm="0">
                                          <p:val>
                                            <p:strVal val="#ppt_x"/>
                                          </p:val>
                                        </p:tav>
                                        <p:tav tm="100000">
                                          <p:val>
                                            <p:strVal val="#ppt_x"/>
                                          </p:val>
                                        </p:tav>
                                      </p:tavLst>
                                    </p:anim>
                                    <p:anim calcmode="lin" valueType="num">
                                      <p:cBhvr>
                                        <p:cTn id="7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9104" y="455191"/>
            <a:ext cx="5048896" cy="6453073"/>
          </a:xfrm>
          <a:prstGeom prst="rect">
            <a:avLst/>
          </a:prstGeom>
        </p:spPr>
      </p:pic>
      <p:sp>
        <p:nvSpPr>
          <p:cNvPr id="4" name="矩形 3"/>
          <p:cNvSpPr/>
          <p:nvPr/>
        </p:nvSpPr>
        <p:spPr>
          <a:xfrm>
            <a:off x="818894" y="1337300"/>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一</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8434530" y="1337303"/>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二</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35828" y="2980057"/>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三</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451464" y="2980060"/>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四</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41267" y="4595078"/>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五</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8456903" y="4595081"/>
            <a:ext cx="3011307" cy="1338828"/>
          </a:xfrm>
          <a:prstGeom prst="rect">
            <a:avLst/>
          </a:prstGeom>
        </p:spPr>
        <p:txBody>
          <a:bodyPr wrap="square">
            <a:spAutoFit/>
          </a:bodyPr>
          <a:lstStyle/>
          <a:p>
            <a:pPr fontAlgn="base">
              <a:lnSpc>
                <a:spcPct val="150000"/>
              </a:lnSpc>
              <a:spcBef>
                <a:spcPct val="0"/>
              </a:spcBef>
              <a:spcAft>
                <a:spcPct val="0"/>
              </a:spcAft>
            </a:pPr>
            <a:r>
              <a:rPr lang="zh-CN" altLang="en-US" sz="2400" dirty="0">
                <a:solidFill>
                  <a:srgbClr val="84B38B"/>
                </a:solidFill>
                <a:latin typeface="方正清刻本悦宋简体" panose="02000000000000000000" pitchFamily="2" charset="-122"/>
                <a:ea typeface="方正清刻本悦宋简体" panose="02000000000000000000" pitchFamily="2" charset="-122"/>
              </a:rPr>
              <a:t>六</a:t>
            </a:r>
            <a:r>
              <a:rPr lang="en-US" altLang="zh-CN" sz="2400" dirty="0" smtClean="0">
                <a:solidFill>
                  <a:srgbClr val="84B38B"/>
                </a:solidFill>
                <a:latin typeface="方正清刻本悦宋简体" panose="02000000000000000000" pitchFamily="2" charset="-122"/>
                <a:ea typeface="方正清刻本悦宋简体" panose="02000000000000000000" pitchFamily="2" charset="-122"/>
              </a:rPr>
              <a:t>.</a:t>
            </a: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此处添加标题</a:t>
            </a:r>
            <a:endParaRPr lang="en-US" altLang="zh-CN" sz="1200" dirty="0" smtClean="0">
              <a:solidFill>
                <a:srgbClr val="84B38B"/>
              </a:solidFill>
              <a:latin typeface="微软雅黑" panose="020B0503020204020204" pitchFamily="34" charset="-122"/>
              <a:ea typeface="微软雅黑" panose="020B0503020204020204" pitchFamily="34" charset="-122"/>
            </a:endParaRPr>
          </a:p>
          <a:p>
            <a:pPr defTabSz="914354">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我们坚持以客户为中心，快速响应客户需求，持续为客户创造长期价值进而成就客户。我们坚持以客户为中心。</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071802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619104" y="151262"/>
            <a:ext cx="5048896" cy="607859"/>
          </a:xfrm>
          <a:prstGeom prst="rect">
            <a:avLst/>
          </a:prstGeom>
        </p:spPr>
        <p:txBody>
          <a:bodyPr wrap="square">
            <a:spAutoFit/>
          </a:bodyPr>
          <a:lstStyle/>
          <a:p>
            <a:pPr marL="0" lvl="1" algn="ctr"/>
            <a:r>
              <a:rPr lang="zh-CN" altLang="en-US" sz="2000" dirty="0">
                <a:solidFill>
                  <a:srgbClr val="84B38B"/>
                </a:solidFill>
                <a:latin typeface="方正清刻本悦宋简体" panose="02000000000000000000" pitchFamily="2" charset="-122"/>
                <a:ea typeface="方正清刻本悦宋简体" panose="02000000000000000000" pitchFamily="2" charset="-122"/>
              </a:rPr>
              <a:t>此处添加标题</a:t>
            </a:r>
          </a:p>
          <a:p>
            <a:pPr algn="ctr" defTabSz="914354">
              <a:lnSpc>
                <a:spcPct val="150000"/>
              </a:lnSpc>
              <a:spcAft>
                <a:spcPts val="600"/>
              </a:spcAft>
            </a:pPr>
            <a:r>
              <a:rPr lang="zh-CN" altLang="en-US" sz="900" dirty="0" smtClean="0">
                <a:solidFill>
                  <a:schemeClr val="bg1">
                    <a:lumMod val="75000"/>
                  </a:schemeClr>
                </a:solidFill>
                <a:latin typeface="幼圆" panose="02010509060101010101" pitchFamily="49" charset="-122"/>
                <a:ea typeface="幼圆" panose="02010509060101010101" pitchFamily="49" charset="-122"/>
              </a:rPr>
              <a:t>我们</a:t>
            </a:r>
            <a:r>
              <a:rPr lang="zh-CN" altLang="en-US" sz="900" dirty="0">
                <a:solidFill>
                  <a:schemeClr val="bg1">
                    <a:lumMod val="75000"/>
                  </a:schemeClr>
                </a:solidFill>
                <a:latin typeface="幼圆" panose="02010509060101010101" pitchFamily="49" charset="-122"/>
                <a:ea typeface="幼圆" panose="02010509060101010101" pitchFamily="49" charset="-122"/>
              </a:rPr>
              <a:t>坚持以客户为中心，快速响应客户需求，持续为</a:t>
            </a:r>
            <a:r>
              <a:rPr lang="zh-CN" altLang="en-US" sz="900" dirty="0" smtClean="0">
                <a:solidFill>
                  <a:schemeClr val="bg1">
                    <a:lumMod val="75000"/>
                  </a:schemeClr>
                </a:solidFill>
                <a:latin typeface="幼圆" panose="02010509060101010101" pitchFamily="49" charset="-122"/>
                <a:ea typeface="幼圆" panose="02010509060101010101" pitchFamily="49" charset="-122"/>
              </a:rPr>
              <a:t>客户进而</a:t>
            </a:r>
            <a:r>
              <a:rPr lang="zh-CN" altLang="en-US" sz="900" dirty="0">
                <a:solidFill>
                  <a:schemeClr val="bg1">
                    <a:lumMod val="75000"/>
                  </a:schemeClr>
                </a:solidFill>
                <a:latin typeface="幼圆" panose="02010509060101010101" pitchFamily="49" charset="-122"/>
                <a:ea typeface="幼圆" panose="02010509060101010101" pitchFamily="49" charset="-122"/>
              </a:rPr>
              <a:t>成就客户。我们坚持以客户为中心</a:t>
            </a:r>
            <a:endParaRPr lang="en-US" altLang="zh-CN" sz="900" dirty="0">
              <a:solidFill>
                <a:schemeClr val="bg1">
                  <a:lumMod val="75000"/>
                </a:schemeClr>
              </a:solidFill>
              <a:latin typeface="幼圆" panose="02010509060101010101" pitchFamily="49" charset="-122"/>
              <a:ea typeface="幼圆" panose="02010509060101010101" pitchFamily="49" charset="-122"/>
            </a:endParaRPr>
          </a:p>
        </p:txBody>
      </p:sp>
      <p:sp>
        <p:nvSpPr>
          <p:cNvPr id="3" name="圆角矩形 2"/>
          <p:cNvSpPr/>
          <p:nvPr/>
        </p:nvSpPr>
        <p:spPr>
          <a:xfrm>
            <a:off x="3388292" y="3611369"/>
            <a:ext cx="1567043" cy="201433"/>
          </a:xfrm>
          <a:prstGeom prst="roundRect">
            <a:avLst>
              <a:gd name="adj" fmla="val 50000"/>
            </a:avLst>
          </a:prstGeom>
          <a:solidFill>
            <a:srgbClr val="84B38B"/>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sp>
        <p:nvSpPr>
          <p:cNvPr id="4" name="圆角矩形 3"/>
          <p:cNvSpPr/>
          <p:nvPr/>
        </p:nvSpPr>
        <p:spPr>
          <a:xfrm>
            <a:off x="7253692" y="3611369"/>
            <a:ext cx="1567043" cy="201433"/>
          </a:xfrm>
          <a:prstGeom prst="roundRect">
            <a:avLst>
              <a:gd name="adj" fmla="val 50000"/>
            </a:avLst>
          </a:prstGeom>
          <a:solidFill>
            <a:srgbClr val="84B38B"/>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sp>
        <p:nvSpPr>
          <p:cNvPr id="5" name="圆角矩形 4"/>
          <p:cNvSpPr/>
          <p:nvPr/>
        </p:nvSpPr>
        <p:spPr>
          <a:xfrm>
            <a:off x="5320991" y="3611369"/>
            <a:ext cx="1567043" cy="201433"/>
          </a:xfrm>
          <a:prstGeom prst="roundRect">
            <a:avLst>
              <a:gd name="adj" fmla="val 50000"/>
            </a:avLst>
          </a:prstGeom>
          <a:solidFill>
            <a:srgbClr val="84B38B"/>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sp>
        <p:nvSpPr>
          <p:cNvPr id="6" name="任意多边形 5"/>
          <p:cNvSpPr/>
          <p:nvPr/>
        </p:nvSpPr>
        <p:spPr>
          <a:xfrm>
            <a:off x="2332917" y="3243004"/>
            <a:ext cx="1717315" cy="938162"/>
          </a:xfrm>
          <a:custGeom>
            <a:avLst/>
            <a:gdLst>
              <a:gd name="connsiteX0" fmla="*/ 469081 w 1717315"/>
              <a:gd name="connsiteY0" fmla="*/ 0 h 938162"/>
              <a:gd name="connsiteX1" fmla="*/ 1276014 w 1717315"/>
              <a:gd name="connsiteY1" fmla="*/ 0 h 938162"/>
              <a:gd name="connsiteX2" fmla="*/ 1708232 w 1717315"/>
              <a:gd name="connsiteY2" fmla="*/ 286494 h 938162"/>
              <a:gd name="connsiteX3" fmla="*/ 1717315 w 1717315"/>
              <a:gd name="connsiteY3" fmla="*/ 315755 h 938162"/>
              <a:gd name="connsiteX4" fmla="*/ 1536477 w 1717315"/>
              <a:gd name="connsiteY4" fmla="*/ 315755 h 938162"/>
              <a:gd name="connsiteX5" fmla="*/ 1529984 w 1717315"/>
              <a:gd name="connsiteY5" fmla="*/ 303792 h 938162"/>
              <a:gd name="connsiteX6" fmla="*/ 1284844 w 1717315"/>
              <a:gd name="connsiteY6" fmla="*/ 173452 h 938162"/>
              <a:gd name="connsiteX7" fmla="*/ 460250 w 1717315"/>
              <a:gd name="connsiteY7" fmla="*/ 173452 h 938162"/>
              <a:gd name="connsiteX8" fmla="*/ 164621 w 1717315"/>
              <a:gd name="connsiteY8" fmla="*/ 469081 h 938162"/>
              <a:gd name="connsiteX9" fmla="*/ 460250 w 1717315"/>
              <a:gd name="connsiteY9" fmla="*/ 764710 h 938162"/>
              <a:gd name="connsiteX10" fmla="*/ 1284844 w 1717315"/>
              <a:gd name="connsiteY10" fmla="*/ 764710 h 938162"/>
              <a:gd name="connsiteX11" fmla="*/ 1529984 w 1717315"/>
              <a:gd name="connsiteY11" fmla="*/ 634370 h 938162"/>
              <a:gd name="connsiteX12" fmla="*/ 1536477 w 1717315"/>
              <a:gd name="connsiteY12" fmla="*/ 622407 h 938162"/>
              <a:gd name="connsiteX13" fmla="*/ 1717314 w 1717315"/>
              <a:gd name="connsiteY13" fmla="*/ 622407 h 938162"/>
              <a:gd name="connsiteX14" fmla="*/ 1708231 w 1717315"/>
              <a:gd name="connsiteY14" fmla="*/ 651668 h 938162"/>
              <a:gd name="connsiteX15" fmla="*/ 1276013 w 1717315"/>
              <a:gd name="connsiteY15" fmla="*/ 938162 h 938162"/>
              <a:gd name="connsiteX16" fmla="*/ 469081 w 1717315"/>
              <a:gd name="connsiteY16" fmla="*/ 938161 h 938162"/>
              <a:gd name="connsiteX17" fmla="*/ 9530 w 1717315"/>
              <a:gd name="connsiteY17" fmla="*/ 563616 h 938162"/>
              <a:gd name="connsiteX18" fmla="*/ 0 w 1717315"/>
              <a:gd name="connsiteY18" fmla="*/ 469081 h 938162"/>
              <a:gd name="connsiteX19" fmla="*/ 9530 w 1717315"/>
              <a:gd name="connsiteY19" fmla="*/ 374545 h 938162"/>
              <a:gd name="connsiteX20" fmla="*/ 469081 w 1717315"/>
              <a:gd name="connsiteY20" fmla="*/ 0 h 9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7315" h="938162">
                <a:moveTo>
                  <a:pt x="469081" y="0"/>
                </a:moveTo>
                <a:lnTo>
                  <a:pt x="1276014" y="0"/>
                </a:lnTo>
                <a:cubicBezTo>
                  <a:pt x="1470313" y="0"/>
                  <a:pt x="1637022" y="118133"/>
                  <a:pt x="1708232" y="286494"/>
                </a:cubicBezTo>
                <a:lnTo>
                  <a:pt x="1717315" y="315755"/>
                </a:lnTo>
                <a:lnTo>
                  <a:pt x="1536477" y="315755"/>
                </a:lnTo>
                <a:lnTo>
                  <a:pt x="1529984" y="303792"/>
                </a:lnTo>
                <a:cubicBezTo>
                  <a:pt x="1476857" y="225154"/>
                  <a:pt x="1386888" y="173452"/>
                  <a:pt x="1284844" y="173452"/>
                </a:cubicBezTo>
                <a:lnTo>
                  <a:pt x="460250" y="173452"/>
                </a:lnTo>
                <a:cubicBezTo>
                  <a:pt x="296979" y="173452"/>
                  <a:pt x="164621" y="305810"/>
                  <a:pt x="164621" y="469081"/>
                </a:cubicBezTo>
                <a:cubicBezTo>
                  <a:pt x="164621" y="632352"/>
                  <a:pt x="296979" y="764710"/>
                  <a:pt x="460250" y="764710"/>
                </a:cubicBezTo>
                <a:lnTo>
                  <a:pt x="1284844" y="764710"/>
                </a:lnTo>
                <a:cubicBezTo>
                  <a:pt x="1386888" y="764710"/>
                  <a:pt x="1476857" y="713008"/>
                  <a:pt x="1529984" y="634370"/>
                </a:cubicBezTo>
                <a:lnTo>
                  <a:pt x="1536477" y="622407"/>
                </a:lnTo>
                <a:lnTo>
                  <a:pt x="1717314" y="622407"/>
                </a:lnTo>
                <a:lnTo>
                  <a:pt x="1708231" y="651668"/>
                </a:lnTo>
                <a:cubicBezTo>
                  <a:pt x="1637021" y="820029"/>
                  <a:pt x="1470312" y="938162"/>
                  <a:pt x="1276013" y="938162"/>
                </a:cubicBezTo>
                <a:lnTo>
                  <a:pt x="469081" y="938161"/>
                </a:lnTo>
                <a:cubicBezTo>
                  <a:pt x="242398" y="938161"/>
                  <a:pt x="53270" y="777368"/>
                  <a:pt x="9530" y="563616"/>
                </a:cubicBezTo>
                <a:lnTo>
                  <a:pt x="0" y="469081"/>
                </a:lnTo>
                <a:lnTo>
                  <a:pt x="9530" y="374545"/>
                </a:lnTo>
                <a:cubicBezTo>
                  <a:pt x="53270" y="160793"/>
                  <a:pt x="242398" y="0"/>
                  <a:pt x="469081" y="0"/>
                </a:cubicBezTo>
                <a:close/>
              </a:path>
            </a:pathLst>
          </a:custGeom>
          <a:solidFill>
            <a:srgbClr val="84B38B"/>
          </a:solidFill>
          <a:ln w="28575"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sp>
        <p:nvSpPr>
          <p:cNvPr id="7" name="任意多边形 6"/>
          <p:cNvSpPr/>
          <p:nvPr/>
        </p:nvSpPr>
        <p:spPr>
          <a:xfrm>
            <a:off x="8140979" y="3243004"/>
            <a:ext cx="1718104" cy="938162"/>
          </a:xfrm>
          <a:custGeom>
            <a:avLst/>
            <a:gdLst>
              <a:gd name="connsiteX0" fmla="*/ 442090 w 1718104"/>
              <a:gd name="connsiteY0" fmla="*/ 0 h 938162"/>
              <a:gd name="connsiteX1" fmla="*/ 1249023 w 1718104"/>
              <a:gd name="connsiteY1" fmla="*/ 0 h 938162"/>
              <a:gd name="connsiteX2" fmla="*/ 1718104 w 1718104"/>
              <a:gd name="connsiteY2" fmla="*/ 469081 h 938162"/>
              <a:gd name="connsiteX3" fmla="*/ 1718103 w 1718104"/>
              <a:gd name="connsiteY3" fmla="*/ 469081 h 938162"/>
              <a:gd name="connsiteX4" fmla="*/ 1249022 w 1718104"/>
              <a:gd name="connsiteY4" fmla="*/ 938162 h 938162"/>
              <a:gd name="connsiteX5" fmla="*/ 442090 w 1718104"/>
              <a:gd name="connsiteY5" fmla="*/ 938161 h 938162"/>
              <a:gd name="connsiteX6" fmla="*/ 5546 w 1718104"/>
              <a:gd name="connsiteY6" fmla="*/ 641080 h 938162"/>
              <a:gd name="connsiteX7" fmla="*/ 0 w 1718104"/>
              <a:gd name="connsiteY7" fmla="*/ 622407 h 938162"/>
              <a:gd name="connsiteX8" fmla="*/ 181626 w 1718104"/>
              <a:gd name="connsiteY8" fmla="*/ 622407 h 938162"/>
              <a:gd name="connsiteX9" fmla="*/ 188119 w 1718104"/>
              <a:gd name="connsiteY9" fmla="*/ 634370 h 938162"/>
              <a:gd name="connsiteX10" fmla="*/ 433259 w 1718104"/>
              <a:gd name="connsiteY10" fmla="*/ 764710 h 938162"/>
              <a:gd name="connsiteX11" fmla="*/ 1257853 w 1718104"/>
              <a:gd name="connsiteY11" fmla="*/ 764710 h 938162"/>
              <a:gd name="connsiteX12" fmla="*/ 1553482 w 1718104"/>
              <a:gd name="connsiteY12" fmla="*/ 469081 h 938162"/>
              <a:gd name="connsiteX13" fmla="*/ 1257853 w 1718104"/>
              <a:gd name="connsiteY13" fmla="*/ 173452 h 938162"/>
              <a:gd name="connsiteX14" fmla="*/ 433259 w 1718104"/>
              <a:gd name="connsiteY14" fmla="*/ 173452 h 938162"/>
              <a:gd name="connsiteX15" fmla="*/ 188119 w 1718104"/>
              <a:gd name="connsiteY15" fmla="*/ 303792 h 938162"/>
              <a:gd name="connsiteX16" fmla="*/ 181626 w 1718104"/>
              <a:gd name="connsiteY16" fmla="*/ 315755 h 938162"/>
              <a:gd name="connsiteX17" fmla="*/ 0 w 1718104"/>
              <a:gd name="connsiteY17" fmla="*/ 315755 h 938162"/>
              <a:gd name="connsiteX18" fmla="*/ 5546 w 1718104"/>
              <a:gd name="connsiteY18" fmla="*/ 297081 h 938162"/>
              <a:gd name="connsiteX19" fmla="*/ 442090 w 1718104"/>
              <a:gd name="connsiteY19" fmla="*/ 0 h 9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8104" h="938162">
                <a:moveTo>
                  <a:pt x="442090" y="0"/>
                </a:moveTo>
                <a:lnTo>
                  <a:pt x="1249023" y="0"/>
                </a:lnTo>
                <a:cubicBezTo>
                  <a:pt x="1508089" y="0"/>
                  <a:pt x="1718104" y="210015"/>
                  <a:pt x="1718104" y="469081"/>
                </a:cubicBezTo>
                <a:lnTo>
                  <a:pt x="1718103" y="469081"/>
                </a:lnTo>
                <a:cubicBezTo>
                  <a:pt x="1718103" y="728147"/>
                  <a:pt x="1508088" y="938162"/>
                  <a:pt x="1249022" y="938162"/>
                </a:cubicBezTo>
                <a:lnTo>
                  <a:pt x="442090" y="938161"/>
                </a:lnTo>
                <a:cubicBezTo>
                  <a:pt x="243743" y="938161"/>
                  <a:pt x="74148" y="815054"/>
                  <a:pt x="5546" y="641080"/>
                </a:cubicBezTo>
                <a:lnTo>
                  <a:pt x="0" y="622407"/>
                </a:lnTo>
                <a:lnTo>
                  <a:pt x="181626" y="622407"/>
                </a:lnTo>
                <a:lnTo>
                  <a:pt x="188119" y="634370"/>
                </a:lnTo>
                <a:cubicBezTo>
                  <a:pt x="241246" y="713008"/>
                  <a:pt x="331215" y="764710"/>
                  <a:pt x="433259" y="764710"/>
                </a:cubicBezTo>
                <a:lnTo>
                  <a:pt x="1257853" y="764710"/>
                </a:lnTo>
                <a:cubicBezTo>
                  <a:pt x="1421124" y="764710"/>
                  <a:pt x="1553482" y="632352"/>
                  <a:pt x="1553482" y="469081"/>
                </a:cubicBezTo>
                <a:cubicBezTo>
                  <a:pt x="1553482" y="305810"/>
                  <a:pt x="1421124" y="173452"/>
                  <a:pt x="1257853" y="173452"/>
                </a:cubicBezTo>
                <a:lnTo>
                  <a:pt x="433259" y="173452"/>
                </a:lnTo>
                <a:cubicBezTo>
                  <a:pt x="331215" y="173452"/>
                  <a:pt x="241246" y="225154"/>
                  <a:pt x="188119" y="303792"/>
                </a:cubicBezTo>
                <a:lnTo>
                  <a:pt x="181626" y="315755"/>
                </a:lnTo>
                <a:lnTo>
                  <a:pt x="0" y="315755"/>
                </a:lnTo>
                <a:lnTo>
                  <a:pt x="5546" y="297081"/>
                </a:lnTo>
                <a:cubicBezTo>
                  <a:pt x="74148" y="123107"/>
                  <a:pt x="243743" y="0"/>
                  <a:pt x="442090" y="0"/>
                </a:cubicBezTo>
                <a:close/>
              </a:path>
            </a:pathLst>
          </a:custGeom>
          <a:solidFill>
            <a:srgbClr val="84B38B"/>
          </a:solidFill>
          <a:ln w="28575"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grpSp>
        <p:nvGrpSpPr>
          <p:cNvPr id="8" name="组合 7"/>
          <p:cNvGrpSpPr/>
          <p:nvPr/>
        </p:nvGrpSpPr>
        <p:grpSpPr>
          <a:xfrm>
            <a:off x="4288803" y="3243004"/>
            <a:ext cx="1690324" cy="938162"/>
            <a:chOff x="4263994" y="2817399"/>
            <a:chExt cx="1690324" cy="938162"/>
          </a:xfrm>
          <a:solidFill>
            <a:srgbClr val="84B38B"/>
          </a:solidFill>
        </p:grpSpPr>
        <p:sp>
          <p:nvSpPr>
            <p:cNvPr id="9" name="任意多边形 8"/>
            <p:cNvSpPr/>
            <p:nvPr/>
          </p:nvSpPr>
          <p:spPr>
            <a:xfrm>
              <a:off x="4263994" y="2817399"/>
              <a:ext cx="1690324" cy="315755"/>
            </a:xfrm>
            <a:custGeom>
              <a:avLst/>
              <a:gdLst>
                <a:gd name="connsiteX0" fmla="*/ 442090 w 1690324"/>
                <a:gd name="connsiteY0" fmla="*/ 0 h 315755"/>
                <a:gd name="connsiteX1" fmla="*/ 1249023 w 1690324"/>
                <a:gd name="connsiteY1" fmla="*/ 0 h 315755"/>
                <a:gd name="connsiteX2" fmla="*/ 1681241 w 1690324"/>
                <a:gd name="connsiteY2" fmla="*/ 286494 h 315755"/>
                <a:gd name="connsiteX3" fmla="*/ 1690324 w 1690324"/>
                <a:gd name="connsiteY3" fmla="*/ 315755 h 315755"/>
                <a:gd name="connsiteX4" fmla="*/ 1509486 w 1690324"/>
                <a:gd name="connsiteY4" fmla="*/ 315755 h 315755"/>
                <a:gd name="connsiteX5" fmla="*/ 1502993 w 1690324"/>
                <a:gd name="connsiteY5" fmla="*/ 303792 h 315755"/>
                <a:gd name="connsiteX6" fmla="*/ 1257853 w 1690324"/>
                <a:gd name="connsiteY6" fmla="*/ 173452 h 315755"/>
                <a:gd name="connsiteX7" fmla="*/ 433259 w 1690324"/>
                <a:gd name="connsiteY7" fmla="*/ 173452 h 315755"/>
                <a:gd name="connsiteX8" fmla="*/ 188119 w 1690324"/>
                <a:gd name="connsiteY8" fmla="*/ 303792 h 315755"/>
                <a:gd name="connsiteX9" fmla="*/ 181625 w 1690324"/>
                <a:gd name="connsiteY9" fmla="*/ 315755 h 315755"/>
                <a:gd name="connsiteX10" fmla="*/ 0 w 1690324"/>
                <a:gd name="connsiteY10" fmla="*/ 315755 h 315755"/>
                <a:gd name="connsiteX11" fmla="*/ 5546 w 1690324"/>
                <a:gd name="connsiteY11" fmla="*/ 297081 h 315755"/>
                <a:gd name="connsiteX12" fmla="*/ 442090 w 1690324"/>
                <a:gd name="connsiteY12" fmla="*/ 0 h 31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0324" h="315755">
                  <a:moveTo>
                    <a:pt x="442090" y="0"/>
                  </a:moveTo>
                  <a:lnTo>
                    <a:pt x="1249023" y="0"/>
                  </a:lnTo>
                  <a:cubicBezTo>
                    <a:pt x="1443322" y="0"/>
                    <a:pt x="1610031" y="118133"/>
                    <a:pt x="1681241" y="286494"/>
                  </a:cubicBezTo>
                  <a:lnTo>
                    <a:pt x="1690324" y="315755"/>
                  </a:lnTo>
                  <a:lnTo>
                    <a:pt x="1509486" y="315755"/>
                  </a:lnTo>
                  <a:lnTo>
                    <a:pt x="1502993" y="303792"/>
                  </a:lnTo>
                  <a:cubicBezTo>
                    <a:pt x="1449866" y="225154"/>
                    <a:pt x="1359897" y="173452"/>
                    <a:pt x="1257853" y="173452"/>
                  </a:cubicBezTo>
                  <a:lnTo>
                    <a:pt x="433259" y="173452"/>
                  </a:lnTo>
                  <a:cubicBezTo>
                    <a:pt x="331214" y="173452"/>
                    <a:pt x="241245" y="225154"/>
                    <a:pt x="188119" y="303792"/>
                  </a:cubicBezTo>
                  <a:lnTo>
                    <a:pt x="181625" y="315755"/>
                  </a:lnTo>
                  <a:lnTo>
                    <a:pt x="0" y="315755"/>
                  </a:lnTo>
                  <a:lnTo>
                    <a:pt x="5546" y="297081"/>
                  </a:lnTo>
                  <a:cubicBezTo>
                    <a:pt x="74148" y="123107"/>
                    <a:pt x="243742" y="0"/>
                    <a:pt x="442090" y="0"/>
                  </a:cubicBezTo>
                  <a:close/>
                </a:path>
              </a:pathLst>
            </a:custGeom>
            <a:grpFill/>
            <a:ln w="28575"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sp>
          <p:nvSpPr>
            <p:cNvPr id="10" name="任意多边形 9"/>
            <p:cNvSpPr/>
            <p:nvPr/>
          </p:nvSpPr>
          <p:spPr>
            <a:xfrm>
              <a:off x="4263995" y="3439806"/>
              <a:ext cx="1690323" cy="315755"/>
            </a:xfrm>
            <a:custGeom>
              <a:avLst/>
              <a:gdLst>
                <a:gd name="connsiteX0" fmla="*/ 0 w 1690323"/>
                <a:gd name="connsiteY0" fmla="*/ 0 h 315755"/>
                <a:gd name="connsiteX1" fmla="*/ 181625 w 1690323"/>
                <a:gd name="connsiteY1" fmla="*/ 0 h 315755"/>
                <a:gd name="connsiteX2" fmla="*/ 188119 w 1690323"/>
                <a:gd name="connsiteY2" fmla="*/ 11963 h 315755"/>
                <a:gd name="connsiteX3" fmla="*/ 433259 w 1690323"/>
                <a:gd name="connsiteY3" fmla="*/ 142303 h 315755"/>
                <a:gd name="connsiteX4" fmla="*/ 1257853 w 1690323"/>
                <a:gd name="connsiteY4" fmla="*/ 142303 h 315755"/>
                <a:gd name="connsiteX5" fmla="*/ 1502993 w 1690323"/>
                <a:gd name="connsiteY5" fmla="*/ 11963 h 315755"/>
                <a:gd name="connsiteX6" fmla="*/ 1509486 w 1690323"/>
                <a:gd name="connsiteY6" fmla="*/ 0 h 315755"/>
                <a:gd name="connsiteX7" fmla="*/ 1690323 w 1690323"/>
                <a:gd name="connsiteY7" fmla="*/ 0 h 315755"/>
                <a:gd name="connsiteX8" fmla="*/ 1681240 w 1690323"/>
                <a:gd name="connsiteY8" fmla="*/ 29261 h 315755"/>
                <a:gd name="connsiteX9" fmla="*/ 1249022 w 1690323"/>
                <a:gd name="connsiteY9" fmla="*/ 315755 h 315755"/>
                <a:gd name="connsiteX10" fmla="*/ 442090 w 1690323"/>
                <a:gd name="connsiteY10" fmla="*/ 315754 h 315755"/>
                <a:gd name="connsiteX11" fmla="*/ 5546 w 1690323"/>
                <a:gd name="connsiteY11" fmla="*/ 18673 h 315755"/>
                <a:gd name="connsiteX12" fmla="*/ 0 w 1690323"/>
                <a:gd name="connsiteY12" fmla="*/ 0 h 31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0323" h="315755">
                  <a:moveTo>
                    <a:pt x="0" y="0"/>
                  </a:moveTo>
                  <a:lnTo>
                    <a:pt x="181625" y="0"/>
                  </a:lnTo>
                  <a:lnTo>
                    <a:pt x="188119" y="11963"/>
                  </a:lnTo>
                  <a:cubicBezTo>
                    <a:pt x="241245" y="90601"/>
                    <a:pt x="331214" y="142303"/>
                    <a:pt x="433259" y="142303"/>
                  </a:cubicBezTo>
                  <a:lnTo>
                    <a:pt x="1257853" y="142303"/>
                  </a:lnTo>
                  <a:cubicBezTo>
                    <a:pt x="1359897" y="142303"/>
                    <a:pt x="1449866" y="90601"/>
                    <a:pt x="1502993" y="11963"/>
                  </a:cubicBezTo>
                  <a:lnTo>
                    <a:pt x="1509486" y="0"/>
                  </a:lnTo>
                  <a:lnTo>
                    <a:pt x="1690323" y="0"/>
                  </a:lnTo>
                  <a:lnTo>
                    <a:pt x="1681240" y="29261"/>
                  </a:lnTo>
                  <a:cubicBezTo>
                    <a:pt x="1610030" y="197622"/>
                    <a:pt x="1443321" y="315755"/>
                    <a:pt x="1249022" y="315755"/>
                  </a:cubicBezTo>
                  <a:lnTo>
                    <a:pt x="442090" y="315754"/>
                  </a:lnTo>
                  <a:cubicBezTo>
                    <a:pt x="243742" y="315754"/>
                    <a:pt x="74148" y="192647"/>
                    <a:pt x="5546" y="18673"/>
                  </a:cubicBezTo>
                  <a:lnTo>
                    <a:pt x="0" y="0"/>
                  </a:lnTo>
                  <a:close/>
                </a:path>
              </a:pathLst>
            </a:custGeom>
            <a:grpFill/>
            <a:ln w="28575"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grpSp>
      <p:grpSp>
        <p:nvGrpSpPr>
          <p:cNvPr id="11" name="组合 10"/>
          <p:cNvGrpSpPr/>
          <p:nvPr/>
        </p:nvGrpSpPr>
        <p:grpSpPr>
          <a:xfrm>
            <a:off x="6235410" y="3243004"/>
            <a:ext cx="1690326" cy="938162"/>
            <a:chOff x="6210601" y="2817399"/>
            <a:chExt cx="1690326" cy="938162"/>
          </a:xfrm>
          <a:solidFill>
            <a:srgbClr val="84B38B"/>
          </a:solidFill>
        </p:grpSpPr>
        <p:sp>
          <p:nvSpPr>
            <p:cNvPr id="12" name="任意多边形 11"/>
            <p:cNvSpPr/>
            <p:nvPr/>
          </p:nvSpPr>
          <p:spPr>
            <a:xfrm>
              <a:off x="6210602" y="2817399"/>
              <a:ext cx="1690325" cy="315755"/>
            </a:xfrm>
            <a:custGeom>
              <a:avLst/>
              <a:gdLst>
                <a:gd name="connsiteX0" fmla="*/ 442090 w 1690325"/>
                <a:gd name="connsiteY0" fmla="*/ 0 h 315755"/>
                <a:gd name="connsiteX1" fmla="*/ 1249023 w 1690325"/>
                <a:gd name="connsiteY1" fmla="*/ 0 h 315755"/>
                <a:gd name="connsiteX2" fmla="*/ 1681241 w 1690325"/>
                <a:gd name="connsiteY2" fmla="*/ 286494 h 315755"/>
                <a:gd name="connsiteX3" fmla="*/ 1690325 w 1690325"/>
                <a:gd name="connsiteY3" fmla="*/ 315755 h 315755"/>
                <a:gd name="connsiteX4" fmla="*/ 1509487 w 1690325"/>
                <a:gd name="connsiteY4" fmla="*/ 315755 h 315755"/>
                <a:gd name="connsiteX5" fmla="*/ 1502993 w 1690325"/>
                <a:gd name="connsiteY5" fmla="*/ 303792 h 315755"/>
                <a:gd name="connsiteX6" fmla="*/ 1257853 w 1690325"/>
                <a:gd name="connsiteY6" fmla="*/ 173452 h 315755"/>
                <a:gd name="connsiteX7" fmla="*/ 433259 w 1690325"/>
                <a:gd name="connsiteY7" fmla="*/ 173452 h 315755"/>
                <a:gd name="connsiteX8" fmla="*/ 188119 w 1690325"/>
                <a:gd name="connsiteY8" fmla="*/ 303792 h 315755"/>
                <a:gd name="connsiteX9" fmla="*/ 181625 w 1690325"/>
                <a:gd name="connsiteY9" fmla="*/ 315755 h 315755"/>
                <a:gd name="connsiteX10" fmla="*/ 0 w 1690325"/>
                <a:gd name="connsiteY10" fmla="*/ 315755 h 315755"/>
                <a:gd name="connsiteX11" fmla="*/ 5546 w 1690325"/>
                <a:gd name="connsiteY11" fmla="*/ 297081 h 315755"/>
                <a:gd name="connsiteX12" fmla="*/ 442090 w 1690325"/>
                <a:gd name="connsiteY12" fmla="*/ 0 h 31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0325" h="315755">
                  <a:moveTo>
                    <a:pt x="442090" y="0"/>
                  </a:moveTo>
                  <a:lnTo>
                    <a:pt x="1249023" y="0"/>
                  </a:lnTo>
                  <a:cubicBezTo>
                    <a:pt x="1443323" y="0"/>
                    <a:pt x="1610031" y="118133"/>
                    <a:pt x="1681241" y="286494"/>
                  </a:cubicBezTo>
                  <a:lnTo>
                    <a:pt x="1690325" y="315755"/>
                  </a:lnTo>
                  <a:lnTo>
                    <a:pt x="1509487" y="315755"/>
                  </a:lnTo>
                  <a:lnTo>
                    <a:pt x="1502993" y="303792"/>
                  </a:lnTo>
                  <a:cubicBezTo>
                    <a:pt x="1449867" y="225154"/>
                    <a:pt x="1359898" y="173452"/>
                    <a:pt x="1257853" y="173452"/>
                  </a:cubicBezTo>
                  <a:lnTo>
                    <a:pt x="433259" y="173452"/>
                  </a:lnTo>
                  <a:cubicBezTo>
                    <a:pt x="331214" y="173452"/>
                    <a:pt x="241245" y="225154"/>
                    <a:pt x="188119" y="303792"/>
                  </a:cubicBezTo>
                  <a:lnTo>
                    <a:pt x="181625" y="315755"/>
                  </a:lnTo>
                  <a:lnTo>
                    <a:pt x="0" y="315755"/>
                  </a:lnTo>
                  <a:lnTo>
                    <a:pt x="5546" y="297081"/>
                  </a:lnTo>
                  <a:cubicBezTo>
                    <a:pt x="74148" y="123107"/>
                    <a:pt x="243742" y="0"/>
                    <a:pt x="442090" y="0"/>
                  </a:cubicBezTo>
                  <a:close/>
                </a:path>
              </a:pathLst>
            </a:custGeom>
            <a:grpFill/>
            <a:ln w="28575"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sp>
          <p:nvSpPr>
            <p:cNvPr id="13" name="任意多边形 12"/>
            <p:cNvSpPr/>
            <p:nvPr/>
          </p:nvSpPr>
          <p:spPr>
            <a:xfrm>
              <a:off x="6210601" y="3439806"/>
              <a:ext cx="1690324" cy="315755"/>
            </a:xfrm>
            <a:custGeom>
              <a:avLst/>
              <a:gdLst>
                <a:gd name="connsiteX0" fmla="*/ 0 w 1690324"/>
                <a:gd name="connsiteY0" fmla="*/ 0 h 315755"/>
                <a:gd name="connsiteX1" fmla="*/ 181625 w 1690324"/>
                <a:gd name="connsiteY1" fmla="*/ 0 h 315755"/>
                <a:gd name="connsiteX2" fmla="*/ 188119 w 1690324"/>
                <a:gd name="connsiteY2" fmla="*/ 11963 h 315755"/>
                <a:gd name="connsiteX3" fmla="*/ 433259 w 1690324"/>
                <a:gd name="connsiteY3" fmla="*/ 142303 h 315755"/>
                <a:gd name="connsiteX4" fmla="*/ 1257853 w 1690324"/>
                <a:gd name="connsiteY4" fmla="*/ 142303 h 315755"/>
                <a:gd name="connsiteX5" fmla="*/ 1502993 w 1690324"/>
                <a:gd name="connsiteY5" fmla="*/ 11963 h 315755"/>
                <a:gd name="connsiteX6" fmla="*/ 1509487 w 1690324"/>
                <a:gd name="connsiteY6" fmla="*/ 0 h 315755"/>
                <a:gd name="connsiteX7" fmla="*/ 1690324 w 1690324"/>
                <a:gd name="connsiteY7" fmla="*/ 0 h 315755"/>
                <a:gd name="connsiteX8" fmla="*/ 1681240 w 1690324"/>
                <a:gd name="connsiteY8" fmla="*/ 29261 h 315755"/>
                <a:gd name="connsiteX9" fmla="*/ 1249022 w 1690324"/>
                <a:gd name="connsiteY9" fmla="*/ 315755 h 315755"/>
                <a:gd name="connsiteX10" fmla="*/ 442090 w 1690324"/>
                <a:gd name="connsiteY10" fmla="*/ 315754 h 315755"/>
                <a:gd name="connsiteX11" fmla="*/ 5546 w 1690324"/>
                <a:gd name="connsiteY11" fmla="*/ 18673 h 315755"/>
                <a:gd name="connsiteX12" fmla="*/ 0 w 1690324"/>
                <a:gd name="connsiteY12" fmla="*/ 0 h 31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0324" h="315755">
                  <a:moveTo>
                    <a:pt x="0" y="0"/>
                  </a:moveTo>
                  <a:lnTo>
                    <a:pt x="181625" y="0"/>
                  </a:lnTo>
                  <a:lnTo>
                    <a:pt x="188119" y="11963"/>
                  </a:lnTo>
                  <a:cubicBezTo>
                    <a:pt x="241245" y="90601"/>
                    <a:pt x="331214" y="142303"/>
                    <a:pt x="433259" y="142303"/>
                  </a:cubicBezTo>
                  <a:lnTo>
                    <a:pt x="1257853" y="142303"/>
                  </a:lnTo>
                  <a:cubicBezTo>
                    <a:pt x="1359898" y="142303"/>
                    <a:pt x="1449867" y="90601"/>
                    <a:pt x="1502993" y="11963"/>
                  </a:cubicBezTo>
                  <a:lnTo>
                    <a:pt x="1509487" y="0"/>
                  </a:lnTo>
                  <a:lnTo>
                    <a:pt x="1690324" y="0"/>
                  </a:lnTo>
                  <a:lnTo>
                    <a:pt x="1681240" y="29261"/>
                  </a:lnTo>
                  <a:cubicBezTo>
                    <a:pt x="1610030" y="197622"/>
                    <a:pt x="1443322" y="315755"/>
                    <a:pt x="1249022" y="315755"/>
                  </a:cubicBezTo>
                  <a:lnTo>
                    <a:pt x="442090" y="315754"/>
                  </a:lnTo>
                  <a:cubicBezTo>
                    <a:pt x="243742" y="315754"/>
                    <a:pt x="74148" y="192647"/>
                    <a:pt x="5546" y="18673"/>
                  </a:cubicBezTo>
                  <a:lnTo>
                    <a:pt x="0" y="0"/>
                  </a:lnTo>
                  <a:close/>
                </a:path>
              </a:pathLst>
            </a:custGeom>
            <a:grpFill/>
            <a:ln w="28575"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75000"/>
                  </a:prstClr>
                </a:solidFill>
                <a:effectLst/>
                <a:uLnTx/>
                <a:uFillTx/>
                <a:latin typeface="微软雅黑 Light"/>
                <a:ea typeface="微软雅黑 Light"/>
                <a:cs typeface="+mn-cs"/>
              </a:endParaRPr>
            </a:p>
          </p:txBody>
        </p:sp>
      </p:grpSp>
      <p:sp>
        <p:nvSpPr>
          <p:cNvPr id="14" name="矩形 13"/>
          <p:cNvSpPr/>
          <p:nvPr/>
        </p:nvSpPr>
        <p:spPr>
          <a:xfrm>
            <a:off x="7979900" y="1528867"/>
            <a:ext cx="3309251" cy="1077218"/>
          </a:xfrm>
          <a:prstGeom prst="rect">
            <a:avLst/>
          </a:prstGeom>
        </p:spPr>
        <p:txBody>
          <a:bodyPr wrap="square">
            <a:spAutoFit/>
          </a:bodyPr>
          <a:lstStyle/>
          <a:p>
            <a:pPr marL="0" lvl="1" algn="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添加标题</a:t>
            </a:r>
          </a:p>
          <a:p>
            <a:pPr algn="r">
              <a:lnSpc>
                <a:spcPct val="200000"/>
              </a:lnSpc>
            </a:pPr>
            <a:r>
              <a:rPr lang="zh-CN" altLang="en-US" sz="1000" spc="150" dirty="0" smtClean="0">
                <a:solidFill>
                  <a:srgbClr val="414141">
                    <a:lumMod val="60000"/>
                    <a:lumOff val="40000"/>
                  </a:srgb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p>
        </p:txBody>
      </p:sp>
      <p:sp>
        <p:nvSpPr>
          <p:cNvPr id="15" name="矩形 14"/>
          <p:cNvSpPr/>
          <p:nvPr/>
        </p:nvSpPr>
        <p:spPr>
          <a:xfrm>
            <a:off x="1134411" y="1528867"/>
            <a:ext cx="3309251" cy="1077218"/>
          </a:xfrm>
          <a:prstGeom prst="rect">
            <a:avLst/>
          </a:prstGeom>
        </p:spPr>
        <p:txBody>
          <a:bodyPr wrap="square">
            <a:spAutoFit/>
          </a:bodyPr>
          <a:lstStyle/>
          <a:p>
            <a:pPr marL="0" lvl="1"/>
            <a:r>
              <a:rPr lang="zh-CN" altLang="en-US" sz="2400" dirty="0">
                <a:solidFill>
                  <a:srgbClr val="84B38B"/>
                </a:solidFill>
                <a:latin typeface="方正清刻本悦宋简体" panose="02000000000000000000" pitchFamily="2" charset="-122"/>
                <a:ea typeface="方正清刻本悦宋简体" panose="02000000000000000000" pitchFamily="2" charset="-122"/>
              </a:rPr>
              <a:t>添加标题</a:t>
            </a:r>
            <a:endParaRPr lang="zh-CN" altLang="en-US" sz="2400" dirty="0" smtClean="0">
              <a:solidFill>
                <a:srgbClr val="84B38B"/>
              </a:solidFill>
              <a:latin typeface="方正清刻本悦宋简体" panose="02000000000000000000" pitchFamily="2" charset="-122"/>
              <a:ea typeface="方正清刻本悦宋简体" panose="02000000000000000000" pitchFamily="2" charset="-122"/>
            </a:endParaRPr>
          </a:p>
          <a:p>
            <a:pPr>
              <a:lnSpc>
                <a:spcPct val="200000"/>
              </a:lnSpc>
            </a:pPr>
            <a:r>
              <a:rPr lang="zh-CN" altLang="en-US" sz="1000" spc="150" dirty="0" smtClean="0">
                <a:solidFill>
                  <a:srgbClr val="414141">
                    <a:lumMod val="60000"/>
                    <a:lumOff val="40000"/>
                  </a:srgb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p>
        </p:txBody>
      </p:sp>
      <p:sp>
        <p:nvSpPr>
          <p:cNvPr id="16" name="矩形 15"/>
          <p:cNvSpPr/>
          <p:nvPr/>
        </p:nvSpPr>
        <p:spPr>
          <a:xfrm>
            <a:off x="7970204" y="4733220"/>
            <a:ext cx="3309251" cy="1030795"/>
          </a:xfrm>
          <a:prstGeom prst="rect">
            <a:avLst/>
          </a:prstGeom>
        </p:spPr>
        <p:txBody>
          <a:bodyPr wrap="square">
            <a:spAutoFit/>
          </a:bodyPr>
          <a:lstStyle/>
          <a:p>
            <a:pPr marL="0" lvl="1"/>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添加标题</a:t>
            </a:r>
          </a:p>
          <a:p>
            <a:pPr>
              <a:lnSpc>
                <a:spcPct val="200000"/>
              </a:lnSpc>
            </a:pPr>
            <a:r>
              <a:rPr lang="zh-CN" altLang="en-US" sz="1000" spc="150" dirty="0" smtClean="0">
                <a:solidFill>
                  <a:srgbClr val="414141">
                    <a:lumMod val="60000"/>
                    <a:lumOff val="40000"/>
                  </a:srgb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p>
        </p:txBody>
      </p:sp>
      <p:sp>
        <p:nvSpPr>
          <p:cNvPr id="18" name="矩形 17"/>
          <p:cNvSpPr/>
          <p:nvPr/>
        </p:nvSpPr>
        <p:spPr>
          <a:xfrm>
            <a:off x="1008444" y="4716608"/>
            <a:ext cx="3309251" cy="1030795"/>
          </a:xfrm>
          <a:prstGeom prst="rect">
            <a:avLst/>
          </a:prstGeom>
        </p:spPr>
        <p:txBody>
          <a:bodyPr wrap="square">
            <a:spAutoFit/>
          </a:bodyPr>
          <a:lstStyle/>
          <a:p>
            <a:pPr marL="0" lvl="1" algn="r"/>
            <a:r>
              <a:rPr lang="zh-CN" altLang="en-US" sz="2400" dirty="0" smtClean="0">
                <a:solidFill>
                  <a:srgbClr val="84B38B"/>
                </a:solidFill>
                <a:latin typeface="方正清刻本悦宋简体" panose="02000000000000000000" pitchFamily="2" charset="-122"/>
                <a:ea typeface="方正清刻本悦宋简体" panose="02000000000000000000" pitchFamily="2" charset="-122"/>
              </a:rPr>
              <a:t>添加标题</a:t>
            </a:r>
          </a:p>
          <a:p>
            <a:pPr algn="r">
              <a:lnSpc>
                <a:spcPct val="200000"/>
              </a:lnSpc>
            </a:pPr>
            <a:r>
              <a:rPr lang="zh-CN" altLang="en-US" sz="1000" spc="150" dirty="0" smtClean="0">
                <a:solidFill>
                  <a:srgbClr val="414141">
                    <a:lumMod val="60000"/>
                    <a:lumOff val="40000"/>
                  </a:srgb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p>
        </p:txBody>
      </p:sp>
      <p:sp>
        <p:nvSpPr>
          <p:cNvPr id="19" name="弧形 18"/>
          <p:cNvSpPr/>
          <p:nvPr/>
        </p:nvSpPr>
        <p:spPr>
          <a:xfrm rot="5400000" flipV="1">
            <a:off x="1355965" y="2162811"/>
            <a:ext cx="1524456" cy="1524456"/>
          </a:xfrm>
          <a:prstGeom prst="arc">
            <a:avLst>
              <a:gd name="adj1" fmla="val 16187164"/>
              <a:gd name="adj2" fmla="val 0"/>
            </a:avLst>
          </a:prstGeom>
          <a:noFill/>
          <a:ln w="6350" cap="flat" cmpd="sng" algn="ctr">
            <a:solidFill>
              <a:srgbClr val="414141">
                <a:lumMod val="20000"/>
                <a:lumOff val="80000"/>
              </a:srgbClr>
            </a:solidFill>
            <a:prstDash val="solid"/>
            <a:miter lim="800000"/>
            <a:headEnd type="arrow"/>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Light"/>
              <a:ea typeface="微软雅黑 Light"/>
              <a:cs typeface="+mn-cs"/>
            </a:endParaRPr>
          </a:p>
        </p:txBody>
      </p:sp>
      <p:sp>
        <p:nvSpPr>
          <p:cNvPr id="20" name="弧形 19"/>
          <p:cNvSpPr/>
          <p:nvPr/>
        </p:nvSpPr>
        <p:spPr>
          <a:xfrm rot="16200000" flipH="1" flipV="1">
            <a:off x="9311579" y="2162811"/>
            <a:ext cx="1524456" cy="1524456"/>
          </a:xfrm>
          <a:prstGeom prst="arc">
            <a:avLst>
              <a:gd name="adj1" fmla="val 16187164"/>
              <a:gd name="adj2" fmla="val 0"/>
            </a:avLst>
          </a:prstGeom>
          <a:noFill/>
          <a:ln w="6350" cap="flat" cmpd="sng" algn="ctr">
            <a:solidFill>
              <a:srgbClr val="414141">
                <a:lumMod val="20000"/>
                <a:lumOff val="80000"/>
              </a:srgbClr>
            </a:solidFill>
            <a:prstDash val="solid"/>
            <a:miter lim="800000"/>
            <a:headEnd type="arrow"/>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Light"/>
              <a:ea typeface="微软雅黑 Light"/>
              <a:cs typeface="+mn-cs"/>
            </a:endParaRPr>
          </a:p>
        </p:txBody>
      </p:sp>
      <p:sp>
        <p:nvSpPr>
          <p:cNvPr id="21" name="弧形 20"/>
          <p:cNvSpPr/>
          <p:nvPr/>
        </p:nvSpPr>
        <p:spPr>
          <a:xfrm flipV="1">
            <a:off x="3591422" y="3646703"/>
            <a:ext cx="1524456" cy="1524456"/>
          </a:xfrm>
          <a:prstGeom prst="arc">
            <a:avLst>
              <a:gd name="adj1" fmla="val 16187164"/>
              <a:gd name="adj2" fmla="val 0"/>
            </a:avLst>
          </a:prstGeom>
          <a:noFill/>
          <a:ln w="6350" cap="flat" cmpd="sng" algn="ctr">
            <a:solidFill>
              <a:srgbClr val="414141">
                <a:lumMod val="20000"/>
                <a:lumOff val="80000"/>
              </a:srgbClr>
            </a:solidFill>
            <a:prstDash val="solid"/>
            <a:miter lim="800000"/>
            <a:headEnd type="arrow"/>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Light"/>
              <a:ea typeface="微软雅黑 Light"/>
              <a:cs typeface="+mn-cs"/>
            </a:endParaRPr>
          </a:p>
        </p:txBody>
      </p:sp>
      <p:sp>
        <p:nvSpPr>
          <p:cNvPr id="22" name="弧形 21"/>
          <p:cNvSpPr/>
          <p:nvPr/>
        </p:nvSpPr>
        <p:spPr>
          <a:xfrm flipH="1" flipV="1">
            <a:off x="7076122" y="3646703"/>
            <a:ext cx="1524456" cy="1524456"/>
          </a:xfrm>
          <a:prstGeom prst="arc">
            <a:avLst>
              <a:gd name="adj1" fmla="val 16187164"/>
              <a:gd name="adj2" fmla="val 0"/>
            </a:avLst>
          </a:prstGeom>
          <a:noFill/>
          <a:ln w="6350" cap="flat" cmpd="sng" algn="ctr">
            <a:solidFill>
              <a:srgbClr val="414141">
                <a:lumMod val="20000"/>
                <a:lumOff val="80000"/>
              </a:srgbClr>
            </a:solidFill>
            <a:prstDash val="solid"/>
            <a:miter lim="800000"/>
            <a:headEnd type="arrow"/>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Light"/>
              <a:ea typeface="微软雅黑 Light"/>
              <a:cs typeface="+mn-cs"/>
            </a:endParaRPr>
          </a:p>
        </p:txBody>
      </p:sp>
    </p:spTree>
    <p:extLst>
      <p:ext uri="{BB962C8B-B14F-4D97-AF65-F5344CB8AC3E}">
        <p14:creationId xmlns:p14="http://schemas.microsoft.com/office/powerpoint/2010/main" val="13806185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p:tgtEl>
                                              <p:spTgt spid="6"/>
                                            </p:tgtEl>
                                          </p:cBhvr>
                                        </p:animEffect>
                                      </p:childTnLst>
                                    </p:cTn>
                                  </p:par>
                                </p:childTnLst>
                              </p:cTn>
                            </p:par>
                            <p:par>
                              <p:cTn id="8" fill="hold">
                                <p:stCondLst>
                                  <p:cond delay="6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childTnLst>
                                    </p:cTn>
                                  </p:par>
                                </p:childTnLst>
                              </p:cTn>
                            </p:par>
                            <p:par>
                              <p:cTn id="12" fill="hold">
                                <p:stCondLst>
                                  <p:cond delay="12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600"/>
                                            <p:tgtEl>
                                              <p:spTgt spid="8"/>
                                            </p:tgtEl>
                                          </p:cBhvr>
                                        </p:animEffect>
                                      </p:childTnLst>
                                    </p:cTn>
                                  </p:par>
                                </p:childTnLst>
                              </p:cTn>
                            </p:par>
                            <p:par>
                              <p:cTn id="16" fill="hold">
                                <p:stCondLst>
                                  <p:cond delay="18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childTnLst>
                                    </p:cTn>
                                  </p:par>
                                </p:childTnLst>
                              </p:cTn>
                            </p:par>
                            <p:par>
                              <p:cTn id="20" fill="hold">
                                <p:stCondLst>
                                  <p:cond delay="24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6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600"/>
                                            <p:tgtEl>
                                              <p:spTgt spid="4"/>
                                            </p:tgtEl>
                                          </p:cBhvr>
                                        </p:animEffect>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600"/>
                                            <p:tgtEl>
                                              <p:spTgt spid="7"/>
                                            </p:tgtEl>
                                          </p:cBhvr>
                                        </p:animEffect>
                                      </p:childTnLst>
                                    </p:cTn>
                                  </p:par>
                                </p:childTnLst>
                              </p:cTn>
                            </p:par>
                            <p:par>
                              <p:cTn id="32" fill="hold">
                                <p:stCondLst>
                                  <p:cond delay="4200"/>
                                </p:stCondLst>
                                <p:childTnLst>
                                  <p:par>
                                    <p:cTn id="33" presetID="22" presetClass="entr" presetSubtype="4"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4700"/>
                                </p:stCondLst>
                                <p:childTnLst>
                                  <p:par>
                                    <p:cTn id="37" presetID="2" presetClass="entr" presetSubtype="8" fill="hold" grpId="0" nodeType="afterEffect" p14:presetBounceEnd="50000">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50000">
                                          <p:cBhvr additive="base">
                                            <p:cTn id="39" dur="8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40" dur="8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5500"/>
                                </p:stCondLst>
                                <p:childTnLst>
                                  <p:par>
                                    <p:cTn id="42" presetID="22" presetClass="entr" presetSubtype="1"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up)">
                                          <p:cBhvr>
                                            <p:cTn id="44" dur="500"/>
                                            <p:tgtEl>
                                              <p:spTgt spid="21"/>
                                            </p:tgtEl>
                                          </p:cBhvr>
                                        </p:animEffect>
                                      </p:childTnLst>
                                    </p:cTn>
                                  </p:par>
                                </p:childTnLst>
                              </p:cTn>
                            </p:par>
                            <p:par>
                              <p:cTn id="45" fill="hold">
                                <p:stCondLst>
                                  <p:cond delay="6000"/>
                                </p:stCondLst>
                                <p:childTnLst>
                                  <p:par>
                                    <p:cTn id="46" presetID="2" presetClass="entr" presetSubtype="8"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8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49" dur="8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6800"/>
                                </p:stCondLst>
                                <p:childTnLst>
                                  <p:par>
                                    <p:cTn id="51" presetID="2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childTnLst>
                              </p:cTn>
                            </p:par>
                            <p:par>
                              <p:cTn id="54" fill="hold">
                                <p:stCondLst>
                                  <p:cond delay="7300"/>
                                </p:stCondLst>
                                <p:childTnLst>
                                  <p:par>
                                    <p:cTn id="55" presetID="2" presetClass="entr" presetSubtype="2" fill="hold" grpId="0" nodeType="afterEffect" p14:presetBounceEnd="50000">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14:bounceEnd="50000">
                                          <p:cBhvr additive="base">
                                            <p:cTn id="57" dur="8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58" dur="8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8100"/>
                                </p:stCondLst>
                                <p:childTnLst>
                                  <p:par>
                                    <p:cTn id="60" presetID="2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par>
                              <p:cTn id="63" fill="hold">
                                <p:stCondLst>
                                  <p:cond delay="8600"/>
                                </p:stCondLst>
                                <p:childTnLst>
                                  <p:par>
                                    <p:cTn id="64" presetID="2" presetClass="entr" presetSubtype="2" fill="hold" grpId="0" nodeType="afterEffect" p14:presetBounceEnd="50000">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14:bounceEnd="50000">
                                          <p:cBhvr additive="base">
                                            <p:cTn id="66" dur="8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67" dur="8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4" grpId="0"/>
          <p:bldP spid="15" grpId="0"/>
          <p:bldP spid="16" grpId="0"/>
          <p:bldP spid="18" grpId="0"/>
          <p:bldP spid="19" grpId="0" animBg="1"/>
          <p:bldP spid="20" grpId="0" animBg="1"/>
          <p:bldP spid="21" grpId="0" animBg="1"/>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p:tgtEl>
                                              <p:spTgt spid="6"/>
                                            </p:tgtEl>
                                          </p:cBhvr>
                                        </p:animEffect>
                                      </p:childTnLst>
                                    </p:cTn>
                                  </p:par>
                                </p:childTnLst>
                              </p:cTn>
                            </p:par>
                            <p:par>
                              <p:cTn id="8" fill="hold">
                                <p:stCondLst>
                                  <p:cond delay="6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childTnLst>
                                    </p:cTn>
                                  </p:par>
                                </p:childTnLst>
                              </p:cTn>
                            </p:par>
                            <p:par>
                              <p:cTn id="12" fill="hold">
                                <p:stCondLst>
                                  <p:cond delay="12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600"/>
                                            <p:tgtEl>
                                              <p:spTgt spid="8"/>
                                            </p:tgtEl>
                                          </p:cBhvr>
                                        </p:animEffect>
                                      </p:childTnLst>
                                    </p:cTn>
                                  </p:par>
                                </p:childTnLst>
                              </p:cTn>
                            </p:par>
                            <p:par>
                              <p:cTn id="16" fill="hold">
                                <p:stCondLst>
                                  <p:cond delay="18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childTnLst>
                                    </p:cTn>
                                  </p:par>
                                </p:childTnLst>
                              </p:cTn>
                            </p:par>
                            <p:par>
                              <p:cTn id="20" fill="hold">
                                <p:stCondLst>
                                  <p:cond delay="24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6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600"/>
                                            <p:tgtEl>
                                              <p:spTgt spid="4"/>
                                            </p:tgtEl>
                                          </p:cBhvr>
                                        </p:animEffect>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600"/>
                                            <p:tgtEl>
                                              <p:spTgt spid="7"/>
                                            </p:tgtEl>
                                          </p:cBhvr>
                                        </p:animEffect>
                                      </p:childTnLst>
                                    </p:cTn>
                                  </p:par>
                                </p:childTnLst>
                              </p:cTn>
                            </p:par>
                            <p:par>
                              <p:cTn id="32" fill="hold">
                                <p:stCondLst>
                                  <p:cond delay="4200"/>
                                </p:stCondLst>
                                <p:childTnLst>
                                  <p:par>
                                    <p:cTn id="33" presetID="22" presetClass="entr" presetSubtype="4"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4700"/>
                                </p:stCondLst>
                                <p:childTnLst>
                                  <p:par>
                                    <p:cTn id="37" presetID="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800" fill="hold"/>
                                            <p:tgtEl>
                                              <p:spTgt spid="15"/>
                                            </p:tgtEl>
                                            <p:attrNameLst>
                                              <p:attrName>ppt_x</p:attrName>
                                            </p:attrNameLst>
                                          </p:cBhvr>
                                          <p:tavLst>
                                            <p:tav tm="0">
                                              <p:val>
                                                <p:strVal val="0-#ppt_w/2"/>
                                              </p:val>
                                            </p:tav>
                                            <p:tav tm="100000">
                                              <p:val>
                                                <p:strVal val="#ppt_x"/>
                                              </p:val>
                                            </p:tav>
                                          </p:tavLst>
                                        </p:anim>
                                        <p:anim calcmode="lin" valueType="num">
                                          <p:cBhvr additive="base">
                                            <p:cTn id="40" dur="8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5500"/>
                                </p:stCondLst>
                                <p:childTnLst>
                                  <p:par>
                                    <p:cTn id="42" presetID="22" presetClass="entr" presetSubtype="1"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up)">
                                          <p:cBhvr>
                                            <p:cTn id="44" dur="500"/>
                                            <p:tgtEl>
                                              <p:spTgt spid="21"/>
                                            </p:tgtEl>
                                          </p:cBhvr>
                                        </p:animEffect>
                                      </p:childTnLst>
                                    </p:cTn>
                                  </p:par>
                                </p:childTnLst>
                              </p:cTn>
                            </p:par>
                            <p:par>
                              <p:cTn id="45" fill="hold">
                                <p:stCondLst>
                                  <p:cond delay="6000"/>
                                </p:stCondLst>
                                <p:childTnLst>
                                  <p:par>
                                    <p:cTn id="46" presetID="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800" fill="hold"/>
                                            <p:tgtEl>
                                              <p:spTgt spid="18"/>
                                            </p:tgtEl>
                                            <p:attrNameLst>
                                              <p:attrName>ppt_x</p:attrName>
                                            </p:attrNameLst>
                                          </p:cBhvr>
                                          <p:tavLst>
                                            <p:tav tm="0">
                                              <p:val>
                                                <p:strVal val="0-#ppt_w/2"/>
                                              </p:val>
                                            </p:tav>
                                            <p:tav tm="100000">
                                              <p:val>
                                                <p:strVal val="#ppt_x"/>
                                              </p:val>
                                            </p:tav>
                                          </p:tavLst>
                                        </p:anim>
                                        <p:anim calcmode="lin" valueType="num">
                                          <p:cBhvr additive="base">
                                            <p:cTn id="49" dur="8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6800"/>
                                </p:stCondLst>
                                <p:childTnLst>
                                  <p:par>
                                    <p:cTn id="51" presetID="2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childTnLst>
                              </p:cTn>
                            </p:par>
                            <p:par>
                              <p:cTn id="54" fill="hold">
                                <p:stCondLst>
                                  <p:cond delay="7300"/>
                                </p:stCondLst>
                                <p:childTnLst>
                                  <p:par>
                                    <p:cTn id="55" presetID="2" presetClass="entr" presetSubtype="2"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800" fill="hold"/>
                                            <p:tgtEl>
                                              <p:spTgt spid="16"/>
                                            </p:tgtEl>
                                            <p:attrNameLst>
                                              <p:attrName>ppt_x</p:attrName>
                                            </p:attrNameLst>
                                          </p:cBhvr>
                                          <p:tavLst>
                                            <p:tav tm="0">
                                              <p:val>
                                                <p:strVal val="1+#ppt_w/2"/>
                                              </p:val>
                                            </p:tav>
                                            <p:tav tm="100000">
                                              <p:val>
                                                <p:strVal val="#ppt_x"/>
                                              </p:val>
                                            </p:tav>
                                          </p:tavLst>
                                        </p:anim>
                                        <p:anim calcmode="lin" valueType="num">
                                          <p:cBhvr additive="base">
                                            <p:cTn id="58" dur="8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8100"/>
                                </p:stCondLst>
                                <p:childTnLst>
                                  <p:par>
                                    <p:cTn id="60" presetID="2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par>
                              <p:cTn id="63" fill="hold">
                                <p:stCondLst>
                                  <p:cond delay="8600"/>
                                </p:stCondLst>
                                <p:childTnLst>
                                  <p:par>
                                    <p:cTn id="64" presetID="2" presetClass="entr" presetSubtype="2"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800" fill="hold"/>
                                            <p:tgtEl>
                                              <p:spTgt spid="14"/>
                                            </p:tgtEl>
                                            <p:attrNameLst>
                                              <p:attrName>ppt_x</p:attrName>
                                            </p:attrNameLst>
                                          </p:cBhvr>
                                          <p:tavLst>
                                            <p:tav tm="0">
                                              <p:val>
                                                <p:strVal val="1+#ppt_w/2"/>
                                              </p:val>
                                            </p:tav>
                                            <p:tav tm="100000">
                                              <p:val>
                                                <p:strVal val="#ppt_x"/>
                                              </p:val>
                                            </p:tav>
                                          </p:tavLst>
                                        </p:anim>
                                        <p:anim calcmode="lin" valueType="num">
                                          <p:cBhvr additive="base">
                                            <p:cTn id="67" dur="8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4" grpId="0"/>
          <p:bldP spid="15" grpId="0"/>
          <p:bldP spid="16" grpId="0"/>
          <p:bldP spid="18" grpId="0"/>
          <p:bldP spid="19" grpId="0" animBg="1"/>
          <p:bldP spid="20" grpId="0" animBg="1"/>
          <p:bldP spid="21" grpId="0" animBg="1"/>
          <p:bldP spid="22"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9" name="文本框 18"/>
          <p:cNvSpPr txBox="1"/>
          <p:nvPr/>
        </p:nvSpPr>
        <p:spPr>
          <a:xfrm>
            <a:off x="4578305" y="1801261"/>
            <a:ext cx="1607178" cy="1862048"/>
          </a:xfrm>
          <a:prstGeom prst="rect">
            <a:avLst/>
          </a:prstGeom>
          <a:noFill/>
        </p:spPr>
        <p:txBody>
          <a:bodyPr wrap="square" rtlCol="0">
            <a:spAutoFit/>
          </a:bodyPr>
          <a:lstStyle/>
          <a:p>
            <a:pPr algn="ctr"/>
            <a:r>
              <a:rPr lang="zh-CN" altLang="en-US" sz="11500" dirty="0">
                <a:latin typeface="方正清刻本悦宋简体" panose="02000000000000000000" pitchFamily="2" charset="-122"/>
                <a:ea typeface="方正清刻本悦宋简体" panose="02000000000000000000" pitchFamily="2" charset="-122"/>
              </a:rPr>
              <a:t>汇</a:t>
            </a:r>
            <a:r>
              <a:rPr lang="zh-CN" altLang="en-US" sz="11500" dirty="0" smtClean="0">
                <a:latin typeface="方正清刻本悦宋简体" panose="02000000000000000000" pitchFamily="2" charset="-122"/>
                <a:ea typeface="方正清刻本悦宋简体" panose="02000000000000000000" pitchFamily="2" charset="-122"/>
              </a:rPr>
              <a:t> </a:t>
            </a:r>
            <a:endParaRPr lang="en-US" altLang="zh-CN" sz="11500" dirty="0" smtClean="0">
              <a:latin typeface="方正清刻本悦宋简体" panose="02000000000000000000" pitchFamily="2" charset="-122"/>
              <a:ea typeface="方正清刻本悦宋简体" panose="02000000000000000000" pitchFamily="2" charset="-122"/>
            </a:endParaRPr>
          </a:p>
        </p:txBody>
      </p:sp>
      <p:sp>
        <p:nvSpPr>
          <p:cNvPr id="20" name="文本框 19"/>
          <p:cNvSpPr txBox="1"/>
          <p:nvPr/>
        </p:nvSpPr>
        <p:spPr>
          <a:xfrm>
            <a:off x="5799850" y="3458904"/>
            <a:ext cx="1607178" cy="1862048"/>
          </a:xfrm>
          <a:prstGeom prst="rect">
            <a:avLst/>
          </a:prstGeom>
          <a:noFill/>
        </p:spPr>
        <p:txBody>
          <a:bodyPr wrap="square" rtlCol="0">
            <a:spAutoFit/>
          </a:bodyPr>
          <a:lstStyle/>
          <a:p>
            <a:pPr algn="ctr"/>
            <a:r>
              <a:rPr lang="zh-CN" altLang="en-US" sz="11500" dirty="0">
                <a:latin typeface="方正清刻本悦宋简体" panose="02000000000000000000" pitchFamily="2" charset="-122"/>
                <a:ea typeface="方正清刻本悦宋简体" panose="02000000000000000000" pitchFamily="2" charset="-122"/>
              </a:rPr>
              <a:t>报</a:t>
            </a:r>
            <a:r>
              <a:rPr lang="zh-CN" altLang="en-US" sz="11500" dirty="0" smtClean="0">
                <a:latin typeface="方正清刻本悦宋简体" panose="02000000000000000000" pitchFamily="2" charset="-122"/>
                <a:ea typeface="方正清刻本悦宋简体" panose="02000000000000000000" pitchFamily="2" charset="-122"/>
              </a:rPr>
              <a:t> </a:t>
            </a:r>
            <a:endParaRPr lang="en-US" altLang="zh-CN" sz="11500" dirty="0" smtClean="0">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6203329" y="2036552"/>
            <a:ext cx="800219" cy="1603106"/>
          </a:xfrm>
          <a:prstGeom prst="rect">
            <a:avLst/>
          </a:prstGeom>
          <a:noFill/>
        </p:spPr>
        <p:txBody>
          <a:bodyPr vert="eaVert" wrap="square" rtlCol="0">
            <a:spAutoFit/>
          </a:bodyPr>
          <a:lstStyle/>
          <a:p>
            <a:pPr>
              <a:lnSpc>
                <a:spcPct val="200000"/>
              </a:lnSpc>
            </a:pPr>
            <a:r>
              <a:rPr lang="zh-CN" altLang="en-US" sz="1000" dirty="0" smtClean="0">
                <a:solidFill>
                  <a:srgbClr val="84B38B"/>
                </a:solidFill>
                <a:latin typeface="微软雅黑" panose="020B0503020204020204" pitchFamily="34" charset="-122"/>
                <a:ea typeface="微软雅黑" panose="020B0503020204020204" pitchFamily="34" charset="-122"/>
              </a:rPr>
              <a:t>往后余生，风雪</a:t>
            </a:r>
            <a:r>
              <a:rPr lang="zh-CN" altLang="en-US" sz="1000" dirty="0">
                <a:solidFill>
                  <a:srgbClr val="84B38B"/>
                </a:solidFill>
                <a:latin typeface="微软雅黑" panose="020B0503020204020204" pitchFamily="34" charset="-122"/>
                <a:ea typeface="微软雅黑" panose="020B0503020204020204" pitchFamily="34" charset="-122"/>
              </a:rPr>
              <a:t>是你，平淡是你；清贫是</a:t>
            </a:r>
            <a:r>
              <a:rPr lang="zh-CN" altLang="en-US" sz="1000" dirty="0" smtClean="0">
                <a:solidFill>
                  <a:srgbClr val="84B38B"/>
                </a:solidFill>
                <a:latin typeface="微软雅黑" panose="020B0503020204020204" pitchFamily="34" charset="-122"/>
                <a:ea typeface="微软雅黑" panose="020B0503020204020204" pitchFamily="34" charset="-122"/>
              </a:rPr>
              <a:t>你。</a:t>
            </a:r>
            <a:endParaRPr lang="zh-CN" altLang="en-US" sz="1000" dirty="0">
              <a:solidFill>
                <a:srgbClr val="84B38B"/>
              </a:solidFill>
              <a:latin typeface="微软雅黑" panose="020B0503020204020204" pitchFamily="34" charset="-122"/>
              <a:ea typeface="微软雅黑" panose="020B0503020204020204" pitchFamily="34" charset="-122"/>
            </a:endParaRPr>
          </a:p>
        </p:txBody>
      </p:sp>
      <p:sp>
        <p:nvSpPr>
          <p:cNvPr id="22" name="矩形 21"/>
          <p:cNvSpPr/>
          <p:nvPr/>
        </p:nvSpPr>
        <p:spPr>
          <a:xfrm>
            <a:off x="6951319" y="2036552"/>
            <a:ext cx="278425" cy="1422352"/>
          </a:xfrm>
          <a:prstGeom prst="rect">
            <a:avLst/>
          </a:prstGeom>
          <a:solidFill>
            <a:srgbClr val="84B38B"/>
          </a:solid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方正清刻本悦宋简体" panose="02000000000000000000" pitchFamily="2" charset="-122"/>
                <a:ea typeface="方正清刻本悦宋简体" panose="02000000000000000000" pitchFamily="2" charset="-122"/>
              </a:rPr>
              <a:t>工作总结</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3" name="文本框 22"/>
          <p:cNvSpPr txBox="1"/>
          <p:nvPr/>
        </p:nvSpPr>
        <p:spPr>
          <a:xfrm>
            <a:off x="4996497" y="3628177"/>
            <a:ext cx="995875" cy="1569660"/>
          </a:xfrm>
          <a:prstGeom prst="rect">
            <a:avLst/>
          </a:prstGeom>
          <a:noFill/>
        </p:spPr>
        <p:txBody>
          <a:bodyPr wrap="square" rtlCol="0">
            <a:spAutoFit/>
          </a:bodyPr>
          <a:lstStyle/>
          <a:p>
            <a:pPr algn="ctr"/>
            <a:r>
              <a:rPr lang="zh-CN" altLang="en-US" sz="4800" dirty="0">
                <a:solidFill>
                  <a:srgbClr val="84B38B"/>
                </a:solidFill>
                <a:latin typeface="方正清刻本悦宋简体" panose="02000000000000000000" pitchFamily="2" charset="-122"/>
                <a:ea typeface="方正清刻本悦宋简体" panose="02000000000000000000" pitchFamily="2" charset="-122"/>
              </a:rPr>
              <a:t>完毕</a:t>
            </a:r>
            <a:r>
              <a:rPr lang="zh-CN" altLang="en-US" sz="4800" dirty="0" smtClean="0">
                <a:solidFill>
                  <a:srgbClr val="84B38B"/>
                </a:solidFill>
                <a:latin typeface="方正清刻本悦宋简体" panose="02000000000000000000" pitchFamily="2" charset="-122"/>
                <a:ea typeface="方正清刻本悦宋简体" panose="02000000000000000000" pitchFamily="2" charset="-122"/>
              </a:rPr>
              <a:t> </a:t>
            </a:r>
            <a:endParaRPr lang="en-US" altLang="zh-CN" sz="4800" dirty="0" smtClean="0">
              <a:solidFill>
                <a:srgbClr val="84B38B"/>
              </a:solidFill>
              <a:latin typeface="方正清刻本悦宋简体" panose="02000000000000000000" pitchFamily="2" charset="-122"/>
              <a:ea typeface="方正清刻本悦宋简体" panose="02000000000000000000" pitchFamily="2" charset="-122"/>
            </a:endParaRPr>
          </a:p>
        </p:txBody>
      </p:sp>
      <p:sp>
        <p:nvSpPr>
          <p:cNvPr id="24" name="文本框 23"/>
          <p:cNvSpPr txBox="1"/>
          <p:nvPr/>
        </p:nvSpPr>
        <p:spPr>
          <a:xfrm>
            <a:off x="4743004" y="3614109"/>
            <a:ext cx="492443" cy="1569660"/>
          </a:xfrm>
          <a:prstGeom prst="rect">
            <a:avLst/>
          </a:prstGeom>
          <a:noFill/>
        </p:spPr>
        <p:txBody>
          <a:bodyPr vert="eaVert" wrap="square" rtlCol="0">
            <a:spAutoFit/>
          </a:bodyPr>
          <a:lstStyle/>
          <a:p>
            <a:pPr algn="ctr"/>
            <a:r>
              <a:rPr lang="en-US" altLang="zh-CN" sz="2000" dirty="0" smtClean="0">
                <a:solidFill>
                  <a:srgbClr val="84B38B"/>
                </a:solidFill>
                <a:latin typeface="方正清刻本悦宋简体" panose="02000000000000000000" pitchFamily="2" charset="-122"/>
                <a:ea typeface="方正清刻本悦宋简体" panose="02000000000000000000" pitchFamily="2" charset="-122"/>
              </a:rPr>
              <a:t>F  R  E  S  H</a:t>
            </a:r>
            <a:r>
              <a:rPr lang="zh-CN" altLang="en-US" sz="2000" dirty="0" smtClean="0">
                <a:solidFill>
                  <a:srgbClr val="84B38B"/>
                </a:solidFill>
                <a:latin typeface="方正清刻本悦宋简体" panose="02000000000000000000" pitchFamily="2" charset="-122"/>
                <a:ea typeface="方正清刻本悦宋简体" panose="02000000000000000000" pitchFamily="2" charset="-122"/>
              </a:rPr>
              <a:t> </a:t>
            </a:r>
            <a:endParaRPr lang="en-US" altLang="zh-CN" sz="2000" dirty="0" smtClean="0">
              <a:solidFill>
                <a:srgbClr val="84B38B"/>
              </a:solidFill>
              <a:latin typeface="方正清刻本悦宋简体" panose="02000000000000000000" pitchFamily="2" charset="-122"/>
              <a:ea typeface="方正清刻本悦宋简体" panose="02000000000000000000" pitchFamily="2" charset="-122"/>
            </a:endParaRPr>
          </a:p>
        </p:txBody>
      </p:sp>
      <p:cxnSp>
        <p:nvCxnSpPr>
          <p:cNvPr id="25" name="直接连接符 24"/>
          <p:cNvCxnSpPr/>
          <p:nvPr/>
        </p:nvCxnSpPr>
        <p:spPr>
          <a:xfrm flipV="1">
            <a:off x="4433305" y="1836739"/>
            <a:ext cx="417244" cy="417244"/>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641927" y="1333848"/>
            <a:ext cx="417244" cy="417244"/>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7127627" y="5466771"/>
            <a:ext cx="236028" cy="236028"/>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229845" y="5514973"/>
            <a:ext cx="260565" cy="260565"/>
          </a:xfrm>
          <a:prstGeom prst="line">
            <a:avLst/>
          </a:prstGeom>
          <a:ln>
            <a:solidFill>
              <a:srgbClr val="84B38B"/>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7363655" y="1836739"/>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298037" y="5242132"/>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671769" y="4465706"/>
            <a:ext cx="135268" cy="135268"/>
          </a:xfrm>
          <a:prstGeom prst="ellipse">
            <a:avLst/>
          </a:prstGeom>
          <a:noFill/>
          <a:ln>
            <a:solidFill>
              <a:srgbClr val="84B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0230" y="2471419"/>
            <a:ext cx="2337122" cy="1761971"/>
          </a:xfrm>
          <a:prstGeom prst="rect">
            <a:avLst/>
          </a:prstGeom>
        </p:spPr>
      </p:pic>
    </p:spTree>
    <p:extLst>
      <p:ext uri="{BB962C8B-B14F-4D97-AF65-F5344CB8AC3E}">
        <p14:creationId xmlns:p14="http://schemas.microsoft.com/office/powerpoint/2010/main" val="13921675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cBhvr>
                                        <p:cTn id="7" dur="1250" fill="hold"/>
                                        <p:tgtEl>
                                          <p:spTgt spid="19"/>
                                        </p:tgtEl>
                                        <p:attrNameLst>
                                          <p:attrName>ppt_w</p:attrName>
                                        </p:attrNameLst>
                                      </p:cBhvr>
                                      <p:tavLst>
                                        <p:tav tm="0">
                                          <p:val>
                                            <p:fltVal val="0"/>
                                          </p:val>
                                        </p:tav>
                                        <p:tav tm="100000">
                                          <p:val>
                                            <p:strVal val="#ppt_w"/>
                                          </p:val>
                                        </p:tav>
                                      </p:tavLst>
                                    </p:anim>
                                    <p:anim calcmode="lin" valueType="num">
                                      <p:cBhvr>
                                        <p:cTn id="8" dur="1250" fill="hold"/>
                                        <p:tgtEl>
                                          <p:spTgt spid="19"/>
                                        </p:tgtEl>
                                        <p:attrNameLst>
                                          <p:attrName>ppt_h</p:attrName>
                                        </p:attrNameLst>
                                      </p:cBhvr>
                                      <p:tavLst>
                                        <p:tav tm="0">
                                          <p:val>
                                            <p:fltVal val="0"/>
                                          </p:val>
                                        </p:tav>
                                        <p:tav tm="100000">
                                          <p:val>
                                            <p:strVal val="#ppt_h"/>
                                          </p:val>
                                        </p:tav>
                                      </p:tavLst>
                                    </p:anim>
                                    <p:anim calcmode="lin" valueType="num">
                                      <p:cBhvr>
                                        <p:cTn id="9" dur="1250" fill="hold"/>
                                        <p:tgtEl>
                                          <p:spTgt spid="19"/>
                                        </p:tgtEl>
                                        <p:attrNameLst>
                                          <p:attrName>style.rotation</p:attrName>
                                        </p:attrNameLst>
                                      </p:cBhvr>
                                      <p:tavLst>
                                        <p:tav tm="0">
                                          <p:val>
                                            <p:fltVal val="90"/>
                                          </p:val>
                                        </p:tav>
                                        <p:tav tm="100000">
                                          <p:val>
                                            <p:fltVal val="0"/>
                                          </p:val>
                                        </p:tav>
                                      </p:tavLst>
                                    </p:anim>
                                    <p:animEffect transition="in" filter="fade">
                                      <p:cBhvr>
                                        <p:cTn id="10" dur="1250"/>
                                        <p:tgtEl>
                                          <p:spTgt spid="19"/>
                                        </p:tgtEl>
                                      </p:cBhvr>
                                    </p:animEffect>
                                  </p:childTnLst>
                                </p:cTn>
                              </p:par>
                            </p:childTnLst>
                          </p:cTn>
                        </p:par>
                        <p:par>
                          <p:cTn id="11" fill="hold">
                            <p:stCondLst>
                              <p:cond delay="1500"/>
                            </p:stCondLst>
                            <p:childTnLst>
                              <p:par>
                                <p:cTn id="12" presetID="31" presetClass="entr" presetSubtype="0" fill="hold" grpId="0" nodeType="afterEffect">
                                  <p:stCondLst>
                                    <p:cond delay="25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250" fill="hold"/>
                                        <p:tgtEl>
                                          <p:spTgt spid="20"/>
                                        </p:tgtEl>
                                        <p:attrNameLst>
                                          <p:attrName>ppt_w</p:attrName>
                                        </p:attrNameLst>
                                      </p:cBhvr>
                                      <p:tavLst>
                                        <p:tav tm="0">
                                          <p:val>
                                            <p:fltVal val="0"/>
                                          </p:val>
                                        </p:tav>
                                        <p:tav tm="100000">
                                          <p:val>
                                            <p:strVal val="#ppt_w"/>
                                          </p:val>
                                        </p:tav>
                                      </p:tavLst>
                                    </p:anim>
                                    <p:anim calcmode="lin" valueType="num">
                                      <p:cBhvr>
                                        <p:cTn id="15" dur="1250" fill="hold"/>
                                        <p:tgtEl>
                                          <p:spTgt spid="20"/>
                                        </p:tgtEl>
                                        <p:attrNameLst>
                                          <p:attrName>ppt_h</p:attrName>
                                        </p:attrNameLst>
                                      </p:cBhvr>
                                      <p:tavLst>
                                        <p:tav tm="0">
                                          <p:val>
                                            <p:fltVal val="0"/>
                                          </p:val>
                                        </p:tav>
                                        <p:tav tm="100000">
                                          <p:val>
                                            <p:strVal val="#ppt_h"/>
                                          </p:val>
                                        </p:tav>
                                      </p:tavLst>
                                    </p:anim>
                                    <p:anim calcmode="lin" valueType="num">
                                      <p:cBhvr>
                                        <p:cTn id="16" dur="1250" fill="hold"/>
                                        <p:tgtEl>
                                          <p:spTgt spid="20"/>
                                        </p:tgtEl>
                                        <p:attrNameLst>
                                          <p:attrName>style.rotation</p:attrName>
                                        </p:attrNameLst>
                                      </p:cBhvr>
                                      <p:tavLst>
                                        <p:tav tm="0">
                                          <p:val>
                                            <p:fltVal val="90"/>
                                          </p:val>
                                        </p:tav>
                                        <p:tav tm="100000">
                                          <p:val>
                                            <p:fltVal val="0"/>
                                          </p:val>
                                        </p:tav>
                                      </p:tavLst>
                                    </p:anim>
                                    <p:animEffect transition="in" filter="fade">
                                      <p:cBhvr>
                                        <p:cTn id="17" dur="1250"/>
                                        <p:tgtEl>
                                          <p:spTgt spid="20"/>
                                        </p:tgtEl>
                                      </p:cBhvr>
                                    </p:animEffect>
                                  </p:childTnLst>
                                </p:cTn>
                              </p:par>
                            </p:childTnLst>
                          </p:cTn>
                        </p:par>
                        <p:par>
                          <p:cTn id="18" fill="hold">
                            <p:stCondLst>
                              <p:cond delay="3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fltVal val="0"/>
                                          </p:val>
                                        </p:tav>
                                        <p:tav tm="100000">
                                          <p:val>
                                            <p:strVal val="#ppt_w"/>
                                          </p:val>
                                        </p:tav>
                                      </p:tavLst>
                                    </p:anim>
                                    <p:anim calcmode="lin" valueType="num">
                                      <p:cBhvr>
                                        <p:cTn id="22" dur="1000" fill="hold"/>
                                        <p:tgtEl>
                                          <p:spTgt spid="21"/>
                                        </p:tgtEl>
                                        <p:attrNameLst>
                                          <p:attrName>ppt_h</p:attrName>
                                        </p:attrNameLst>
                                      </p:cBhvr>
                                      <p:tavLst>
                                        <p:tav tm="0">
                                          <p:val>
                                            <p:fltVal val="0"/>
                                          </p:val>
                                        </p:tav>
                                        <p:tav tm="100000">
                                          <p:val>
                                            <p:strVal val="#ppt_h"/>
                                          </p:val>
                                        </p:tav>
                                      </p:tavLst>
                                    </p:anim>
                                    <p:animEffect transition="in" filter="fade">
                                      <p:cBhvr>
                                        <p:cTn id="23" dur="1000"/>
                                        <p:tgtEl>
                                          <p:spTgt spid="21"/>
                                        </p:tgtEl>
                                      </p:cBhvr>
                                    </p:animEffect>
                                  </p:childTnLst>
                                </p:cTn>
                              </p:par>
                            </p:childTnLst>
                          </p:cTn>
                        </p:par>
                        <p:par>
                          <p:cTn id="24" fill="hold">
                            <p:stCondLst>
                              <p:cond delay="5900"/>
                            </p:stCondLst>
                            <p:childTnLst>
                              <p:par>
                                <p:cTn id="25" presetID="16" presetClass="entr" presetSubtype="42"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outHorizontal)">
                                      <p:cBhvr>
                                        <p:cTn id="27" dur="500"/>
                                        <p:tgtEl>
                                          <p:spTgt spid="22"/>
                                        </p:tgtEl>
                                      </p:cBhvr>
                                    </p:animEffect>
                                  </p:childTnLst>
                                </p:cTn>
                              </p:par>
                            </p:childTnLst>
                          </p:cTn>
                        </p:par>
                        <p:par>
                          <p:cTn id="28" fill="hold">
                            <p:stCondLst>
                              <p:cond delay="6400"/>
                            </p:stCondLst>
                            <p:childTnLst>
                              <p:par>
                                <p:cTn id="29" presetID="31" presetClass="entr" presetSubtype="0" fill="hold" grpId="0" nodeType="afterEffect">
                                  <p:stCondLst>
                                    <p:cond delay="25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250" fill="hold"/>
                                        <p:tgtEl>
                                          <p:spTgt spid="23"/>
                                        </p:tgtEl>
                                        <p:attrNameLst>
                                          <p:attrName>ppt_w</p:attrName>
                                        </p:attrNameLst>
                                      </p:cBhvr>
                                      <p:tavLst>
                                        <p:tav tm="0">
                                          <p:val>
                                            <p:fltVal val="0"/>
                                          </p:val>
                                        </p:tav>
                                        <p:tav tm="100000">
                                          <p:val>
                                            <p:strVal val="#ppt_w"/>
                                          </p:val>
                                        </p:tav>
                                      </p:tavLst>
                                    </p:anim>
                                    <p:anim calcmode="lin" valueType="num">
                                      <p:cBhvr>
                                        <p:cTn id="32" dur="1250" fill="hold"/>
                                        <p:tgtEl>
                                          <p:spTgt spid="23"/>
                                        </p:tgtEl>
                                        <p:attrNameLst>
                                          <p:attrName>ppt_h</p:attrName>
                                        </p:attrNameLst>
                                      </p:cBhvr>
                                      <p:tavLst>
                                        <p:tav tm="0">
                                          <p:val>
                                            <p:fltVal val="0"/>
                                          </p:val>
                                        </p:tav>
                                        <p:tav tm="100000">
                                          <p:val>
                                            <p:strVal val="#ppt_h"/>
                                          </p:val>
                                        </p:tav>
                                      </p:tavLst>
                                    </p:anim>
                                    <p:anim calcmode="lin" valueType="num">
                                      <p:cBhvr>
                                        <p:cTn id="33" dur="1250" fill="hold"/>
                                        <p:tgtEl>
                                          <p:spTgt spid="23"/>
                                        </p:tgtEl>
                                        <p:attrNameLst>
                                          <p:attrName>style.rotation</p:attrName>
                                        </p:attrNameLst>
                                      </p:cBhvr>
                                      <p:tavLst>
                                        <p:tav tm="0">
                                          <p:val>
                                            <p:fltVal val="90"/>
                                          </p:val>
                                        </p:tav>
                                        <p:tav tm="100000">
                                          <p:val>
                                            <p:fltVal val="0"/>
                                          </p:val>
                                        </p:tav>
                                      </p:tavLst>
                                    </p:anim>
                                    <p:animEffect transition="in" filter="fade">
                                      <p:cBhvr>
                                        <p:cTn id="34" dur="1250"/>
                                        <p:tgtEl>
                                          <p:spTgt spid="23"/>
                                        </p:tgtEl>
                                      </p:cBhvr>
                                    </p:animEffect>
                                  </p:childTnLst>
                                </p:cTn>
                              </p:par>
                            </p:childTnLst>
                          </p:cTn>
                        </p:par>
                        <p:par>
                          <p:cTn id="35" fill="hold">
                            <p:stCondLst>
                              <p:cond delay="7900"/>
                            </p:stCondLst>
                            <p:childTnLst>
                              <p:par>
                                <p:cTn id="36" presetID="31" presetClass="entr" presetSubtype="0" fill="hold" grpId="0" nodeType="afterEffect">
                                  <p:stCondLst>
                                    <p:cond delay="250"/>
                                  </p:stCondLst>
                                  <p:childTnLst>
                                    <p:set>
                                      <p:cBhvr>
                                        <p:cTn id="37" dur="1" fill="hold">
                                          <p:stCondLst>
                                            <p:cond delay="0"/>
                                          </p:stCondLst>
                                        </p:cTn>
                                        <p:tgtEl>
                                          <p:spTgt spid="24"/>
                                        </p:tgtEl>
                                        <p:attrNameLst>
                                          <p:attrName>style.visibility</p:attrName>
                                        </p:attrNameLst>
                                      </p:cBhvr>
                                      <p:to>
                                        <p:strVal val="visible"/>
                                      </p:to>
                                    </p:set>
                                    <p:anim calcmode="lin" valueType="num">
                                      <p:cBhvr>
                                        <p:cTn id="38" dur="1250" fill="hold"/>
                                        <p:tgtEl>
                                          <p:spTgt spid="24"/>
                                        </p:tgtEl>
                                        <p:attrNameLst>
                                          <p:attrName>ppt_w</p:attrName>
                                        </p:attrNameLst>
                                      </p:cBhvr>
                                      <p:tavLst>
                                        <p:tav tm="0">
                                          <p:val>
                                            <p:fltVal val="0"/>
                                          </p:val>
                                        </p:tav>
                                        <p:tav tm="100000">
                                          <p:val>
                                            <p:strVal val="#ppt_w"/>
                                          </p:val>
                                        </p:tav>
                                      </p:tavLst>
                                    </p:anim>
                                    <p:anim calcmode="lin" valueType="num">
                                      <p:cBhvr>
                                        <p:cTn id="39" dur="1250" fill="hold"/>
                                        <p:tgtEl>
                                          <p:spTgt spid="24"/>
                                        </p:tgtEl>
                                        <p:attrNameLst>
                                          <p:attrName>ppt_h</p:attrName>
                                        </p:attrNameLst>
                                      </p:cBhvr>
                                      <p:tavLst>
                                        <p:tav tm="0">
                                          <p:val>
                                            <p:fltVal val="0"/>
                                          </p:val>
                                        </p:tav>
                                        <p:tav tm="100000">
                                          <p:val>
                                            <p:strVal val="#ppt_h"/>
                                          </p:val>
                                        </p:tav>
                                      </p:tavLst>
                                    </p:anim>
                                    <p:anim calcmode="lin" valueType="num">
                                      <p:cBhvr>
                                        <p:cTn id="40" dur="1250" fill="hold"/>
                                        <p:tgtEl>
                                          <p:spTgt spid="24"/>
                                        </p:tgtEl>
                                        <p:attrNameLst>
                                          <p:attrName>style.rotation</p:attrName>
                                        </p:attrNameLst>
                                      </p:cBhvr>
                                      <p:tavLst>
                                        <p:tav tm="0">
                                          <p:val>
                                            <p:fltVal val="90"/>
                                          </p:val>
                                        </p:tav>
                                        <p:tav tm="100000">
                                          <p:val>
                                            <p:fltVal val="0"/>
                                          </p:val>
                                        </p:tav>
                                      </p:tavLst>
                                    </p:anim>
                                    <p:animEffect transition="in" filter="fade">
                                      <p:cBhvr>
                                        <p:cTn id="41" dur="1250"/>
                                        <p:tgtEl>
                                          <p:spTgt spid="24"/>
                                        </p:tgtEl>
                                      </p:cBhvr>
                                    </p:animEffect>
                                  </p:childTnLst>
                                </p:cTn>
                              </p:par>
                            </p:childTnLst>
                          </p:cTn>
                        </p:par>
                        <p:par>
                          <p:cTn id="42" fill="hold">
                            <p:stCondLst>
                              <p:cond delay="9400"/>
                            </p:stCondLst>
                            <p:childTnLst>
                              <p:par>
                                <p:cTn id="43" presetID="10" presetClass="entr" presetSubtype="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9900"/>
                            </p:stCondLst>
                            <p:childTnLst>
                              <p:par>
                                <p:cTn id="47" presetID="10"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1040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par>
                          <p:cTn id="54" fill="hold">
                            <p:stCondLst>
                              <p:cond delay="10900"/>
                            </p:stCondLst>
                            <p:childTnLst>
                              <p:par>
                                <p:cTn id="55" presetID="10"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par>
                          <p:cTn id="58" fill="hold">
                            <p:stCondLst>
                              <p:cond delay="11400"/>
                            </p:stCondLst>
                            <p:childTnLst>
                              <p:par>
                                <p:cTn id="59" presetID="10" presetClass="entr" presetSubtype="0"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11900"/>
                            </p:stCondLst>
                            <p:childTnLst>
                              <p:par>
                                <p:cTn id="63" presetID="10"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par>
                          <p:cTn id="66" fill="hold">
                            <p:stCondLst>
                              <p:cond delay="12400"/>
                            </p:stCondLst>
                            <p:childTnLst>
                              <p:par>
                                <p:cTn id="67" presetID="10" presetClass="entr" presetSubtype="0"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par>
                          <p:cTn id="70" fill="hold">
                            <p:stCondLst>
                              <p:cond delay="12900"/>
                            </p:stCondLst>
                            <p:childTnLst>
                              <p:par>
                                <p:cTn id="71" presetID="10" presetClass="entr" presetSubtype="0"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animBg="1"/>
      <p:bldP spid="23" grpId="0"/>
      <p:bldP spid="24" grpId="0"/>
      <p:bldP spid="29" grpId="0" animBg="1"/>
      <p:bldP spid="30" grpId="0" animBg="1"/>
      <p:bldP spid="31"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2165</Words>
  <Application>Microsoft Office PowerPoint</Application>
  <PresentationFormat>宽屏</PresentationFormat>
  <Paragraphs>185</Paragraphs>
  <Slides>18</Slides>
  <Notes>18</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微软雅黑</vt:lpstr>
      <vt:lpstr>微软雅黑 Light</vt:lpstr>
      <vt:lpstr>Arial</vt:lpstr>
      <vt:lpstr>宋体</vt:lpstr>
      <vt:lpstr>Calibri Light</vt:lpstr>
      <vt:lpstr>方正清刻本悦宋简体</vt:lpstr>
      <vt:lpstr>AvantGarde Md BT</vt:lpstr>
      <vt:lpstr>方正明尚简体</vt:lpstr>
      <vt:lpstr>Calibri</vt:lpstr>
      <vt:lpstr>幼圆</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ming</dc:creator>
  <cp:lastModifiedBy>ming</cp:lastModifiedBy>
  <cp:revision>9</cp:revision>
  <dcterms:created xsi:type="dcterms:W3CDTF">2018-09-25T12:36:09Z</dcterms:created>
  <dcterms:modified xsi:type="dcterms:W3CDTF">2018-09-25T12:55:51Z</dcterms:modified>
</cp:coreProperties>
</file>