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19" r:id="rId2"/>
    <p:sldId id="320" r:id="rId3"/>
    <p:sldId id="322" r:id="rId4"/>
    <p:sldId id="321" r:id="rId5"/>
    <p:sldId id="334" r:id="rId6"/>
    <p:sldId id="323" r:id="rId7"/>
    <p:sldId id="325" r:id="rId8"/>
    <p:sldId id="333" r:id="rId9"/>
    <p:sldId id="338" r:id="rId10"/>
    <p:sldId id="326" r:id="rId11"/>
    <p:sldId id="335" r:id="rId12"/>
    <p:sldId id="327" r:id="rId13"/>
    <p:sldId id="329" r:id="rId14"/>
    <p:sldId id="339" r:id="rId15"/>
    <p:sldId id="332" r:id="rId16"/>
    <p:sldId id="337" r:id="rId17"/>
    <p:sldId id="336" r:id="rId18"/>
    <p:sldId id="340" r:id="rId19"/>
  </p:sldIdLst>
  <p:sldSz cx="12192000" cy="6858000"/>
  <p:notesSz cx="6858000" cy="9144000"/>
  <p:embeddedFontLst>
    <p:embeddedFont>
      <p:font typeface="FZQingKeBenYueSongS-R-GB" panose="02000000000000000000" pitchFamily="2" charset="-122"/>
      <p:regular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B0CD"/>
    <a:srgbClr val="99B9D3"/>
    <a:srgbClr val="5B8EB9"/>
    <a:srgbClr val="E4EDF4"/>
    <a:srgbClr val="D9E5EF"/>
    <a:srgbClr val="3F6D93"/>
    <a:srgbClr val="355B7B"/>
    <a:srgbClr val="CADAE8"/>
    <a:srgbClr val="739FC3"/>
    <a:srgbClr val="3C6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59" autoAdjust="0"/>
    <p:restoredTop sz="94192" autoAdjust="0"/>
  </p:normalViewPr>
  <p:slideViewPr>
    <p:cSldViewPr snapToGrid="0" showGuides="1">
      <p:cViewPr varScale="1">
        <p:scale>
          <a:sx n="59" d="100"/>
          <a:sy n="59" d="100"/>
        </p:scale>
        <p:origin x="30" y="240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F6D93">
                  <a:alpha val="7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B7-4769-9300-AE22F462AE2C}"/>
              </c:ext>
            </c:extLst>
          </c:dPt>
          <c:dPt>
            <c:idx val="1"/>
            <c:bubble3D val="0"/>
            <c:spPr>
              <a:solidFill>
                <a:srgbClr val="5B8EB9">
                  <a:alpha val="7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B7-4769-9300-AE22F462AE2C}"/>
              </c:ext>
            </c:extLst>
          </c:dPt>
          <c:dPt>
            <c:idx val="2"/>
            <c:bubble3D val="0"/>
            <c:spPr>
              <a:solidFill>
                <a:srgbClr val="99B9D3">
                  <a:alpha val="7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B7-4769-9300-AE22F462AE2C}"/>
              </c:ext>
            </c:extLst>
          </c:dPt>
          <c:dPt>
            <c:idx val="3"/>
            <c:bubble3D val="0"/>
            <c:spPr>
              <a:solidFill>
                <a:srgbClr val="D9E5EF">
                  <a:alpha val="7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B7-4769-9300-AE22F462AE2C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0B7-4769-9300-AE22F462A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607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241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47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76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161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88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496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411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652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3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7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1EDBE-FB69-449C-A91F-94F6FDC8A0FB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275A-8FBE-417A-A131-220CB416E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5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8" y="-527687"/>
            <a:ext cx="6499347" cy="941876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27F621B-3180-4495-B3EC-428E3779BEBA}"/>
              </a:ext>
            </a:extLst>
          </p:cNvPr>
          <p:cNvSpPr txBox="1"/>
          <p:nvPr/>
        </p:nvSpPr>
        <p:spPr>
          <a:xfrm>
            <a:off x="4524331" y="1088280"/>
            <a:ext cx="8750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dirty="0">
                <a:solidFill>
                  <a:srgbClr val="000000"/>
                </a:solidFill>
                <a:cs typeface="+mn-ea"/>
                <a:sym typeface="+mn-lt"/>
              </a:rPr>
              <a:t>淡雅風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FA10A944-D621-4D28-ADC9-CE278CB25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867" y="2144566"/>
            <a:ext cx="1423467" cy="397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数萼初含雪</a:t>
            </a:r>
            <a:r>
              <a:rPr lang="en-US" altLang="zh-CN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孤标画本难。香中别有韵</a:t>
            </a:r>
            <a:r>
              <a:rPr lang="en-US" altLang="zh-CN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清极不知寒。横笛和愁听</a:t>
            </a:r>
            <a:r>
              <a:rPr lang="en-US" altLang="zh-CN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斜枝倚病看。朔风如解意</a:t>
            </a:r>
            <a:r>
              <a:rPr lang="en-US" altLang="zh-CN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容易莫摧残。</a:t>
            </a:r>
            <a:endParaRPr lang="zh-CN" altLang="en-US" sz="1400" kern="0" spc="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麦振鸿 - 痴颜 (纯音乐) [mqms2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50900" y="-193765"/>
            <a:ext cx="622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5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09387" y="997529"/>
            <a:ext cx="2319137" cy="5335651"/>
            <a:chOff x="2009387" y="997529"/>
            <a:chExt cx="2319137" cy="5335651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29" t="1042" r="52470" b="20549"/>
            <a:stretch/>
          </p:blipFill>
          <p:spPr>
            <a:xfrm rot="690062">
              <a:off x="2009387" y="997529"/>
              <a:ext cx="1234094" cy="411766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2535" b="93663" l="46657" r="7538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52" t="41418" r="23307" b="348"/>
            <a:stretch/>
          </p:blipFill>
          <p:spPr>
            <a:xfrm rot="1388589">
              <a:off x="3369262" y="3275004"/>
              <a:ext cx="959262" cy="3058176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2724348" y="2905356"/>
            <a:ext cx="923330" cy="17369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目录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515100" y="1335270"/>
            <a:ext cx="4017645" cy="805179"/>
            <a:chOff x="2571115" y="1365253"/>
            <a:chExt cx="4017645" cy="805179"/>
          </a:xfrm>
        </p:grpSpPr>
        <p:sp>
          <p:nvSpPr>
            <p:cNvPr id="5" name="文本框 4"/>
            <p:cNvSpPr txBox="1"/>
            <p:nvPr/>
          </p:nvSpPr>
          <p:spPr>
            <a:xfrm>
              <a:off x="3366770" y="1365253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l" defTabSz="914400" rtl="0" eaLnBrk="1" fontAlgn="t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在此输入您的标题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71115" y="1509398"/>
              <a:ext cx="79565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4870" y="1808167"/>
              <a:ext cx="2595880" cy="36226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YOUR TEXT HERE  ADD YOUR TEXT HERE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15100" y="2532880"/>
            <a:ext cx="4017645" cy="737234"/>
            <a:chOff x="2571115" y="2562863"/>
            <a:chExt cx="4017645" cy="737234"/>
          </a:xfrm>
        </p:grpSpPr>
        <p:sp>
          <p:nvSpPr>
            <p:cNvPr id="7" name="文本框 6"/>
            <p:cNvSpPr txBox="1"/>
            <p:nvPr/>
          </p:nvSpPr>
          <p:spPr>
            <a:xfrm>
              <a:off x="2571115" y="2665733"/>
              <a:ext cx="79565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66770" y="2562863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l" defTabSz="914400" rtl="0" eaLnBrk="1" fontAlgn="t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在此输入您的标题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04870" y="3092452"/>
              <a:ext cx="2595880" cy="20764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YOUR TEXT HERE  ADD YOUR TEXT HERE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15100" y="3677785"/>
            <a:ext cx="4017645" cy="762320"/>
            <a:chOff x="2571115" y="3707768"/>
            <a:chExt cx="4017645" cy="762320"/>
          </a:xfrm>
        </p:grpSpPr>
        <p:sp>
          <p:nvSpPr>
            <p:cNvPr id="11" name="文本框 10"/>
            <p:cNvSpPr txBox="1"/>
            <p:nvPr/>
          </p:nvSpPr>
          <p:spPr>
            <a:xfrm>
              <a:off x="2571115" y="3869693"/>
              <a:ext cx="79565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366770" y="3707768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l" defTabSz="914400" rtl="0" eaLnBrk="1" fontAlgn="t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在此输入您的标题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04870" y="4198622"/>
              <a:ext cx="2595880" cy="271466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YOUR TEXT HERE  ADD YOUR TEXT HERE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15100" y="4837295"/>
            <a:ext cx="4017645" cy="753744"/>
            <a:chOff x="2571115" y="4867278"/>
            <a:chExt cx="4017645" cy="753744"/>
          </a:xfrm>
        </p:grpSpPr>
        <p:sp>
          <p:nvSpPr>
            <p:cNvPr id="12" name="文本框 11"/>
            <p:cNvSpPr txBox="1"/>
            <p:nvPr/>
          </p:nvSpPr>
          <p:spPr>
            <a:xfrm>
              <a:off x="2571115" y="5027298"/>
              <a:ext cx="79565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366770" y="4867278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l" defTabSz="914400" rtl="0" eaLnBrk="1" fontAlgn="t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在此输入您的标题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404870" y="5396867"/>
              <a:ext cx="2595880" cy="22415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YOUR TEXT HERE  ADD YOUR TEXT HERE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4B7FE8E-2D86-4DF1-9CA9-9D755E0F55E9}"/>
              </a:ext>
            </a:extLst>
          </p:cNvPr>
          <p:cNvSpPr txBox="1"/>
          <p:nvPr/>
        </p:nvSpPr>
        <p:spPr>
          <a:xfrm>
            <a:off x="5505450" y="1460875"/>
            <a:ext cx="89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en-US" altLang="zh-CN" sz="5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8" y="-527687"/>
            <a:ext cx="6499347" cy="941876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A10A944-D621-4D28-ADC9-CE278CB25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998" y="1632325"/>
            <a:ext cx="1569660" cy="4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数萼初含雪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孤标画本难。香中别有韵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清极不知寒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。横笛和愁听</a:t>
            </a:r>
            <a:r>
              <a:rPr lang="en-US" altLang="zh-CN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斜枝倚病看。</a:t>
            </a:r>
            <a:endParaRPr lang="zh-CN" altLang="en-US" kern="0" spc="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943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28829" y="1872801"/>
            <a:ext cx="5595872" cy="3339530"/>
            <a:chOff x="6844873" y="2512208"/>
            <a:chExt cx="2769434" cy="33395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6844873" y="251220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844873" y="3266415"/>
              <a:ext cx="2769434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wordsClick </a:t>
              </a: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words Click here to add words Click here to add words Click here to add words Click here to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</a:t>
              </a:r>
              <a:r>
                <a:rPr lang="zh-CN" altLang="en-US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words Click here to add words</a:t>
              </a:r>
              <a:endParaRPr lang="zh-CN" altLang="en-US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FF9CD81-6304-439F-99E6-18F3A95F6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91" y="552450"/>
            <a:ext cx="2499105" cy="479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3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2952670F-0AC6-485B-A6D6-208E7E410287}"/>
              </a:ext>
            </a:extLst>
          </p:cNvPr>
          <p:cNvSpPr/>
          <p:nvPr/>
        </p:nvSpPr>
        <p:spPr>
          <a:xfrm flipV="1">
            <a:off x="1693584" y="1871869"/>
            <a:ext cx="1146315" cy="1146315"/>
          </a:xfrm>
          <a:prstGeom prst="ellipse">
            <a:avLst/>
          </a:prstGeom>
          <a:solidFill>
            <a:srgbClr val="D9E5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B18E212F-2E78-474D-949E-1E6C339BD3E1}"/>
              </a:ext>
            </a:extLst>
          </p:cNvPr>
          <p:cNvSpPr txBox="1"/>
          <p:nvPr/>
        </p:nvSpPr>
        <p:spPr>
          <a:xfrm>
            <a:off x="455007" y="1674668"/>
            <a:ext cx="3623470" cy="1199944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1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07D4B54C-547B-4E33-8B1C-8CE6CEB19C88}"/>
              </a:ext>
            </a:extLst>
          </p:cNvPr>
          <p:cNvSpPr/>
          <p:nvPr/>
        </p:nvSpPr>
        <p:spPr>
          <a:xfrm flipV="1">
            <a:off x="2732086" y="3894988"/>
            <a:ext cx="1146315" cy="1146315"/>
          </a:xfrm>
          <a:prstGeom prst="ellipse">
            <a:avLst/>
          </a:prstGeom>
          <a:solidFill>
            <a:srgbClr val="D9E5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3C7E83F-A216-45BD-9A9A-23732AA86E2A}"/>
              </a:ext>
            </a:extLst>
          </p:cNvPr>
          <p:cNvSpPr txBox="1"/>
          <p:nvPr/>
        </p:nvSpPr>
        <p:spPr>
          <a:xfrm>
            <a:off x="1493509" y="3697787"/>
            <a:ext cx="3623470" cy="1199944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92826" y="3725062"/>
            <a:ext cx="6437124" cy="1391388"/>
            <a:chOff x="6995864" y="2048210"/>
            <a:chExt cx="6437124" cy="1391388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48210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4" y="2562563"/>
              <a:ext cx="6437124" cy="877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words </a:t>
              </a:r>
              <a:r>
                <a:rPr lang="en-US" altLang="zh-CN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here to add words </a:t>
              </a:r>
              <a:endPara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56420" y="1704797"/>
            <a:ext cx="6368630" cy="1391388"/>
            <a:chOff x="6995865" y="2048210"/>
            <a:chExt cx="6368630" cy="139138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48210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5" y="2562563"/>
              <a:ext cx="6368630" cy="877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words </a:t>
              </a:r>
              <a:r>
                <a:rPr lang="en-US" altLang="zh-CN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here to add words </a:t>
              </a:r>
              <a:endPara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3982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46824" y="1777571"/>
            <a:ext cx="3938255" cy="3843131"/>
            <a:chOff x="7102335" y="4429681"/>
            <a:chExt cx="3938255" cy="3843131"/>
          </a:xfrm>
        </p:grpSpPr>
        <p:sp>
          <p:nvSpPr>
            <p:cNvPr id="5" name="文本框 4"/>
            <p:cNvSpPr txBox="1"/>
            <p:nvPr/>
          </p:nvSpPr>
          <p:spPr>
            <a:xfrm>
              <a:off x="10301926" y="4429681"/>
              <a:ext cx="738664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+mn-ea"/>
                  <a:sym typeface="+mn-lt"/>
                </a:rPr>
                <a:t>输入内容</a:t>
              </a:r>
              <a:endParaRPr lang="en-US" altLang="zh-CN" sz="3600" smtClean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102335" y="4429681"/>
              <a:ext cx="2954655" cy="38431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</a:t>
              </a: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wordsClick to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</a:t>
              </a:r>
              <a:r>
                <a:rPr lang="en-US" altLang="zh-CN" sz="2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</a:t>
              </a: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</a:t>
              </a:r>
              <a:r>
                <a:rPr lang="en-US" altLang="zh-CN" sz="2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</a:t>
              </a:r>
              <a:endParaRPr lang="en-US" altLang="zh-CN" sz="2400" smtClean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Click </a:t>
              </a:r>
              <a:r>
                <a:rPr lang="en-US" altLang="zh-CN" sz="2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</a:t>
              </a: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words </a:t>
              </a:r>
              <a:r>
                <a:rPr lang="en-US" altLang="zh-CN" sz="2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</a:t>
              </a:r>
              <a:endParaRPr lang="en-US" altLang="zh-CN" sz="24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315" y="572823"/>
            <a:ext cx="2268710" cy="50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04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300815" y="2510862"/>
            <a:ext cx="3085346" cy="2343809"/>
            <a:chOff x="1238626" y="1485301"/>
            <a:chExt cx="3085346" cy="234380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1373436" y="1485301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21149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61160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02889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42900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582692" y="2510862"/>
            <a:ext cx="3085346" cy="2343809"/>
            <a:chOff x="1238626" y="1485301"/>
            <a:chExt cx="3085346" cy="234380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1373436" y="1485301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21149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61160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02889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42900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FF9CD81-6304-439F-99E6-18F3A95F6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53" y="510578"/>
            <a:ext cx="2632844" cy="504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46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B43040-05E2-4447-834E-2DE8048FF2CD}"/>
              </a:ext>
            </a:extLst>
          </p:cNvPr>
          <p:cNvGrpSpPr/>
          <p:nvPr/>
        </p:nvGrpSpPr>
        <p:grpSpPr>
          <a:xfrm>
            <a:off x="1913813" y="1892613"/>
            <a:ext cx="1122557" cy="1122558"/>
            <a:chOff x="5997409" y="994739"/>
            <a:chExt cx="1452716" cy="145271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E7E221B6-30CC-4126-BEBA-706C808C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7409" y="994739"/>
              <a:ext cx="1452716" cy="145271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78799D6C-5560-4CFC-84E4-6CC245E04002}"/>
                </a:ext>
              </a:extLst>
            </p:cNvPr>
            <p:cNvSpPr txBox="1"/>
            <p:nvPr/>
          </p:nvSpPr>
          <p:spPr>
            <a:xfrm>
              <a:off x="6237348" y="1194019"/>
              <a:ext cx="951820" cy="995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prstClr val="black"/>
                  </a:solidFill>
                  <a:cs typeface="+mn-ea"/>
                  <a:sym typeface="+mn-lt"/>
                </a:rPr>
                <a:t>标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91B2176-4D7C-49FC-A626-C8B105B4B223}"/>
              </a:ext>
            </a:extLst>
          </p:cNvPr>
          <p:cNvGrpSpPr/>
          <p:nvPr/>
        </p:nvGrpSpPr>
        <p:grpSpPr>
          <a:xfrm>
            <a:off x="1913813" y="3880760"/>
            <a:ext cx="1122557" cy="1122558"/>
            <a:chOff x="6424871" y="1540010"/>
            <a:chExt cx="1360782" cy="136078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B4E924BE-5F7C-4971-9BE4-48A9387EB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4871" y="1540010"/>
              <a:ext cx="1360782" cy="136078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0F1F94EA-5D07-4E49-87F7-EEFDB6702314}"/>
                </a:ext>
              </a:extLst>
            </p:cNvPr>
            <p:cNvSpPr txBox="1"/>
            <p:nvPr/>
          </p:nvSpPr>
          <p:spPr>
            <a:xfrm>
              <a:off x="6640269" y="1786538"/>
              <a:ext cx="891585" cy="932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prstClr val="black"/>
                  </a:solidFill>
                  <a:cs typeface="+mn-ea"/>
                  <a:sym typeface="+mn-lt"/>
                </a:rPr>
                <a:t>题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3372359" y="1896977"/>
            <a:ext cx="7387107" cy="96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Click here to add words Click here to add words Click </a:t>
            </a:r>
            <a:r>
              <a:rPr lang="en-US" altLang="zh-CN" sz="20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 </a:t>
            </a:r>
            <a:endParaRPr lang="en-US" altLang="zh-CN" sz="2000" smtClean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smtClean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Click </a:t>
            </a:r>
            <a:r>
              <a:rPr lang="en-US" altLang="zh-CN" sz="20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 to add words Click here to add words Click </a:t>
            </a:r>
            <a:r>
              <a:rPr lang="en-US" altLang="zh-CN" sz="2000" smtClean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3372358" y="3935841"/>
            <a:ext cx="7387107" cy="964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Click here to add words Click here to add words Click </a:t>
            </a:r>
            <a:r>
              <a:rPr lang="en-US" altLang="zh-CN" sz="20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 </a:t>
            </a:r>
            <a:endParaRPr lang="en-US" altLang="zh-CN" sz="2000" smtClean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smtClean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Click </a:t>
            </a:r>
            <a:r>
              <a:rPr lang="en-US" altLang="zh-CN" sz="20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 to add words Click here to add words Click </a:t>
            </a:r>
            <a:r>
              <a:rPr lang="en-US" altLang="zh-CN" sz="2000" smtClean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782480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4B7FE8E-2D86-4DF1-9CA9-9D755E0F55E9}"/>
              </a:ext>
            </a:extLst>
          </p:cNvPr>
          <p:cNvSpPr txBox="1"/>
          <p:nvPr/>
        </p:nvSpPr>
        <p:spPr>
          <a:xfrm>
            <a:off x="5505450" y="1460875"/>
            <a:ext cx="89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en-US" altLang="zh-CN" sz="54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8" y="-527687"/>
            <a:ext cx="6499347" cy="941876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A10A944-D621-4D28-ADC9-CE278CB25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998" y="1632325"/>
            <a:ext cx="1569660" cy="4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数萼初含雪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孤标画本难。香中别有韵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清极不知寒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。横笛和愁听</a:t>
            </a:r>
            <a:r>
              <a:rPr lang="en-US" altLang="zh-CN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斜枝倚病看。</a:t>
            </a:r>
            <a:endParaRPr lang="zh-CN" altLang="en-US" kern="0" spc="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0580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99488" y="2110375"/>
            <a:ext cx="7798801" cy="3004509"/>
            <a:chOff x="5688489" y="2469109"/>
            <a:chExt cx="7798801" cy="3004509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ABF74EEF-71E6-4B15-BA40-4EDF0C9EB6FF}"/>
                </a:ext>
              </a:extLst>
            </p:cNvPr>
            <p:cNvSpPr txBox="1"/>
            <p:nvPr/>
          </p:nvSpPr>
          <p:spPr>
            <a:xfrm>
              <a:off x="7677234" y="2469109"/>
              <a:ext cx="5810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</a:t>
              </a: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words Click here to add words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add words Click here to add words</a:t>
              </a: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B077E677-6773-4CC4-9E28-39DF4767F581}"/>
                </a:ext>
              </a:extLst>
            </p:cNvPr>
            <p:cNvSpPr/>
            <p:nvPr/>
          </p:nvSpPr>
          <p:spPr>
            <a:xfrm>
              <a:off x="7231539" y="2718202"/>
              <a:ext cx="180000" cy="180000"/>
            </a:xfrm>
            <a:prstGeom prst="ellipse">
              <a:avLst/>
            </a:prstGeom>
            <a:solidFill>
              <a:srgbClr val="4578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05122622-B526-4F51-BFB1-801788E03038}"/>
                </a:ext>
              </a:extLst>
            </p:cNvPr>
            <p:cNvSpPr/>
            <p:nvPr/>
          </p:nvSpPr>
          <p:spPr>
            <a:xfrm>
              <a:off x="6450489" y="3897291"/>
              <a:ext cx="180000" cy="180000"/>
            </a:xfrm>
            <a:prstGeom prst="ellipse">
              <a:avLst/>
            </a:prstGeom>
            <a:solidFill>
              <a:srgbClr val="4578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573F568A-DC16-44B4-A7E3-B85A4BC3CACB}"/>
                </a:ext>
              </a:extLst>
            </p:cNvPr>
            <p:cNvSpPr/>
            <p:nvPr/>
          </p:nvSpPr>
          <p:spPr>
            <a:xfrm>
              <a:off x="5688489" y="5076379"/>
              <a:ext cx="180000" cy="180000"/>
            </a:xfrm>
            <a:prstGeom prst="ellipse">
              <a:avLst/>
            </a:prstGeom>
            <a:solidFill>
              <a:srgbClr val="4578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ABF74EEF-71E6-4B15-BA40-4EDF0C9EB6FF}"/>
                </a:ext>
              </a:extLst>
            </p:cNvPr>
            <p:cNvSpPr txBox="1"/>
            <p:nvPr/>
          </p:nvSpPr>
          <p:spPr>
            <a:xfrm>
              <a:off x="6902271" y="3648198"/>
              <a:ext cx="5810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</a:t>
              </a: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words Click here to add words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add words Click here to add words</a:t>
              </a: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ABF74EEF-71E6-4B15-BA40-4EDF0C9EB6FF}"/>
                </a:ext>
              </a:extLst>
            </p:cNvPr>
            <p:cNvSpPr txBox="1"/>
            <p:nvPr/>
          </p:nvSpPr>
          <p:spPr>
            <a:xfrm>
              <a:off x="6133160" y="4827287"/>
              <a:ext cx="5810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</a:t>
              </a: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add words Click here to add words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Click here to add words Click here to add words</a:t>
              </a: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1" r="14841" b="39433"/>
          <a:stretch/>
        </p:blipFill>
        <p:spPr>
          <a:xfrm>
            <a:off x="-66232" y="0"/>
            <a:ext cx="2893712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24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99895" y="5124450"/>
            <a:ext cx="2123791" cy="376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prstClr val="black"/>
                </a:solidFill>
                <a:cs typeface="+mn-ea"/>
                <a:sym typeface="+mn-lt"/>
              </a:rPr>
              <a:t>请在此输入标题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251899" y="1481877"/>
            <a:ext cx="1302578" cy="4449612"/>
            <a:chOff x="9355259" y="4429682"/>
            <a:chExt cx="1302578" cy="3869241"/>
          </a:xfrm>
        </p:grpSpPr>
        <p:sp>
          <p:nvSpPr>
            <p:cNvPr id="5" name="文本框 4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355259" y="4429682"/>
              <a:ext cx="701731" cy="38692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600">
                  <a:solidFill>
                    <a:srgbClr val="000000">
                      <a:lumMod val="65000"/>
                      <a:lumOff val="35000"/>
                    </a:srgbClr>
                  </a:solidFill>
                  <a:latin typeface="DengXian" panose="020F0502020204030204"/>
                  <a:ea typeface="Microsoft YaHei"/>
                  <a:cs typeface="+mn-ea"/>
                </a:defRPr>
              </a:lvl1pPr>
            </a:lstStyle>
            <a:p>
              <a:r>
                <a:rPr lang="en-US" altLang="zh-CN" sz="1400">
                  <a:latin typeface="+mn-lt"/>
                  <a:ea typeface="+mn-ea"/>
                  <a:sym typeface="+mn-lt"/>
                </a:rPr>
                <a:t>Click here to add words  to add </a:t>
              </a:r>
              <a:r>
                <a:rPr lang="en-US" altLang="zh-CN" sz="1400" smtClean="0">
                  <a:latin typeface="+mn-lt"/>
                  <a:ea typeface="+mn-ea"/>
                  <a:sym typeface="+mn-lt"/>
                </a:rPr>
                <a:t>wordsClic to  </a:t>
              </a:r>
              <a:r>
                <a:rPr lang="en-US" altLang="zh-CN" sz="1400">
                  <a:latin typeface="+mn-lt"/>
                  <a:ea typeface="+mn-ea"/>
                  <a:sym typeface="+mn-lt"/>
                </a:rPr>
                <a:t>here to add words to add  Words Click here to add wor to add words Click here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92326" y="1481875"/>
            <a:ext cx="1302578" cy="4449613"/>
            <a:chOff x="9355259" y="4429681"/>
            <a:chExt cx="1302578" cy="3869242"/>
          </a:xfrm>
        </p:grpSpPr>
        <p:sp>
          <p:nvSpPr>
            <p:cNvPr id="8" name="文本框 7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355259" y="4429681"/>
              <a:ext cx="701731" cy="386924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 to add wordsClic to  here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Click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words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</a:t>
              </a:r>
              <a:endPara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532754" y="1496899"/>
            <a:ext cx="1302578" cy="4449613"/>
            <a:chOff x="9355259" y="4429681"/>
            <a:chExt cx="1302578" cy="3869242"/>
          </a:xfrm>
        </p:grpSpPr>
        <p:sp>
          <p:nvSpPr>
            <p:cNvPr id="11" name="文本框 10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355259" y="4429681"/>
              <a:ext cx="701731" cy="386924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 to add wordsClic to  here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to add 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Click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words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</a:t>
              </a:r>
              <a:endPara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81" y="1481875"/>
            <a:ext cx="1569421" cy="349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6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3600" y="1200150"/>
            <a:ext cx="3103246" cy="4655185"/>
          </a:xfrm>
          <a:prstGeom prst="rect">
            <a:avLst/>
          </a:prstGeom>
          <a:noFill/>
          <a:ln w="1270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0640F">
                    <a:alpha val="54000"/>
                  </a:srgbClr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67386" y="1730682"/>
            <a:ext cx="2062451" cy="4067503"/>
            <a:chOff x="9073389" y="4429681"/>
            <a:chExt cx="2062451" cy="4067503"/>
          </a:xfrm>
        </p:grpSpPr>
        <p:sp>
          <p:nvSpPr>
            <p:cNvPr id="5" name="文本框 4"/>
            <p:cNvSpPr txBox="1"/>
            <p:nvPr/>
          </p:nvSpPr>
          <p:spPr>
            <a:xfrm>
              <a:off x="10397176" y="4429681"/>
              <a:ext cx="738664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+mn-ea"/>
                  <a:sym typeface="+mn-lt"/>
                </a:rPr>
                <a:t>输入内容</a:t>
              </a:r>
              <a:endParaRPr lang="en-US" altLang="zh-CN" sz="3600" smtClean="0">
                <a:solidFill>
                  <a:prstClr val="black">
                    <a:lumMod val="95000"/>
                    <a:lumOff val="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073389" y="4444196"/>
              <a:ext cx="1431161" cy="405298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</a:t>
              </a:r>
              <a:r>
                <a:rPr lang="en-US" altLang="zh-CN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words to </a:t>
              </a:r>
              <a:r>
                <a:rPr lang="en-US" altLang="zh-CN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wordsClick </a:t>
              </a:r>
              <a:r>
                <a:rPr lang="en-US" altLang="zh-CN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here to add words to add </a:t>
              </a:r>
              <a:r>
                <a:rPr lang="en-US" altLang="zh-CN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words Click </a:t>
              </a:r>
              <a:r>
                <a:rPr lang="en-US" altLang="zh-CN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here to add words to add </a:t>
              </a:r>
              <a:r>
                <a:rPr lang="en-US" altLang="zh-CN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words</a:t>
              </a:r>
              <a:endParaRPr lang="en-US" altLang="zh-CN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87106" y="3211941"/>
            <a:ext cx="4642794" cy="2620163"/>
            <a:chOff x="7017737" y="2010110"/>
            <a:chExt cx="4642794" cy="262016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10110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800" dirty="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7272337" y="3429944"/>
              <a:ext cx="43881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 </a:t>
              </a: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here to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</a:t>
              </a:r>
              <a:r>
                <a:rPr lang="zh-CN" altLang="en-US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Click </a:t>
              </a: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here to add words Click here to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words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1" t="3292" r="26472" b="6843"/>
          <a:stretch/>
        </p:blipFill>
        <p:spPr>
          <a:xfrm>
            <a:off x="7567631" y="867835"/>
            <a:ext cx="1119116" cy="372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89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645609" y="1101407"/>
            <a:ext cx="2803591" cy="4842193"/>
          </a:xfrm>
          <a:prstGeom prst="rect">
            <a:avLst/>
          </a:prstGeom>
          <a:solidFill>
            <a:srgbClr val="E4EDF4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31453" y="1697355"/>
            <a:ext cx="1828702" cy="4773421"/>
            <a:chOff x="9211888" y="4429681"/>
            <a:chExt cx="1828702" cy="4773421"/>
          </a:xfrm>
        </p:grpSpPr>
        <p:sp>
          <p:nvSpPr>
            <p:cNvPr id="4" name="文本框 3"/>
            <p:cNvSpPr txBox="1"/>
            <p:nvPr/>
          </p:nvSpPr>
          <p:spPr>
            <a:xfrm>
              <a:off x="10363482" y="4429681"/>
              <a:ext cx="677108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+mn-ea"/>
                  <a:sym typeface="+mn-lt"/>
                </a:rPr>
                <a:t>输入内容</a:t>
              </a:r>
              <a:endParaRPr lang="en-US" altLang="zh-CN" sz="3200" smtClean="0">
                <a:solidFill>
                  <a:prstClr val="black">
                    <a:lumMod val="95000"/>
                    <a:lumOff val="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211888" y="4444196"/>
              <a:ext cx="1292662" cy="47589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  <a:endParaRPr lang="en-US" altLang="zh-CN" sz="16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81649" y="1718310"/>
            <a:ext cx="1828702" cy="4773421"/>
            <a:chOff x="9211888" y="4429681"/>
            <a:chExt cx="1828702" cy="4773421"/>
          </a:xfrm>
        </p:grpSpPr>
        <p:sp>
          <p:nvSpPr>
            <p:cNvPr id="7" name="文本框 6"/>
            <p:cNvSpPr txBox="1"/>
            <p:nvPr/>
          </p:nvSpPr>
          <p:spPr>
            <a:xfrm>
              <a:off x="10363482" y="4429681"/>
              <a:ext cx="677108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+mn-ea"/>
                  <a:sym typeface="+mn-lt"/>
                </a:rPr>
                <a:t>输入内容</a:t>
              </a:r>
              <a:endParaRPr lang="en-US" altLang="zh-CN" sz="3200" smtClean="0">
                <a:solidFill>
                  <a:prstClr val="black">
                    <a:lumMod val="95000"/>
                    <a:lumOff val="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211888" y="4444196"/>
              <a:ext cx="1292662" cy="47589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  <a:endParaRPr lang="en-US" altLang="zh-CN" sz="16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131845" y="1739265"/>
            <a:ext cx="1828702" cy="4773421"/>
            <a:chOff x="9211888" y="4429681"/>
            <a:chExt cx="1828702" cy="4773421"/>
          </a:xfrm>
        </p:grpSpPr>
        <p:sp>
          <p:nvSpPr>
            <p:cNvPr id="10" name="文本框 9"/>
            <p:cNvSpPr txBox="1"/>
            <p:nvPr/>
          </p:nvSpPr>
          <p:spPr>
            <a:xfrm>
              <a:off x="10363482" y="4429681"/>
              <a:ext cx="677108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+mn-ea"/>
                  <a:sym typeface="+mn-lt"/>
                </a:rPr>
                <a:t>输入内容</a:t>
              </a:r>
              <a:endParaRPr lang="en-US" altLang="zh-CN" sz="3200" smtClean="0">
                <a:solidFill>
                  <a:prstClr val="black">
                    <a:lumMod val="95000"/>
                    <a:lumOff val="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11888" y="4444196"/>
              <a:ext cx="1292662" cy="47589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click here to add words to add words</a:t>
              </a:r>
              <a:endParaRPr lang="en-US" altLang="zh-CN" sz="16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945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4B7FE8E-2D86-4DF1-9CA9-9D755E0F55E9}"/>
              </a:ext>
            </a:extLst>
          </p:cNvPr>
          <p:cNvSpPr txBox="1"/>
          <p:nvPr/>
        </p:nvSpPr>
        <p:spPr>
          <a:xfrm>
            <a:off x="5505450" y="1460875"/>
            <a:ext cx="89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en-US" altLang="zh-CN" sz="54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8" y="-527687"/>
            <a:ext cx="6499347" cy="941876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A10A944-D621-4D28-ADC9-CE278CB25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998" y="1632325"/>
            <a:ext cx="1569660" cy="4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数萼初含雪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孤标画本难。香中别有韵</a:t>
            </a:r>
            <a:r>
              <a:rPr lang="en-US" altLang="zh-CN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清极不知寒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。横笛和愁听</a:t>
            </a:r>
            <a:r>
              <a:rPr lang="en-US" altLang="zh-CN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pc="6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斜枝倚病看。</a:t>
            </a:r>
            <a:endParaRPr lang="zh-CN" altLang="en-US" kern="0" spc="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134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67589486"/>
              </p:ext>
            </p:extLst>
          </p:nvPr>
        </p:nvGraphicFramePr>
        <p:xfrm>
          <a:off x="3817892" y="1895051"/>
          <a:ext cx="4556852" cy="341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8102131" y="1857828"/>
            <a:ext cx="3085346" cy="1364347"/>
            <a:chOff x="615405" y="2741018"/>
            <a:chExt cx="3085346" cy="136434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634455" y="274101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21181" y="3897085"/>
            <a:ext cx="3085346" cy="1364347"/>
            <a:chOff x="615405" y="2741018"/>
            <a:chExt cx="3085346" cy="1364347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634455" y="274101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69960" y="1944912"/>
            <a:ext cx="3085346" cy="1364347"/>
            <a:chOff x="615405" y="2741018"/>
            <a:chExt cx="3085346" cy="136434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953769" y="274101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89010" y="3984169"/>
            <a:ext cx="3085346" cy="1364347"/>
            <a:chOff x="615405" y="2741018"/>
            <a:chExt cx="3085346" cy="136434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939255" y="274101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2042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8181089" y="2727406"/>
            <a:ext cx="3104396" cy="1764457"/>
            <a:chOff x="615405" y="2741018"/>
            <a:chExt cx="3104396" cy="176445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634455" y="2741018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34455" y="410536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35115" y="2721357"/>
            <a:ext cx="4190804" cy="1767264"/>
            <a:chOff x="686095" y="2779118"/>
            <a:chExt cx="4190804" cy="1767264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1271440" y="2779118"/>
              <a:ext cx="1703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91604" y="3324195"/>
              <a:ext cx="41852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</a:t>
              </a:r>
              <a:r>
                <a:rPr lang="en-US" altLang="zh-CN" sz="20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add </a:t>
              </a:r>
              <a:r>
                <a:rPr lang="en-US" altLang="zh-CN" sz="2000" smtClean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91605" y="372430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86095" y="4146272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6627AB9E-F270-4F25-829D-527EDF558C4A}"/>
              </a:ext>
            </a:extLst>
          </p:cNvPr>
          <p:cNvSpPr/>
          <p:nvPr/>
        </p:nvSpPr>
        <p:spPr>
          <a:xfrm>
            <a:off x="4507787" y="1979333"/>
            <a:ext cx="3241746" cy="3098915"/>
          </a:xfrm>
          <a:prstGeom prst="ellipse">
            <a:avLst/>
          </a:prstGeom>
          <a:solidFill>
            <a:srgbClr val="E4EDF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536" t="-3749" r="2536" b="34745"/>
          <a:stretch/>
        </p:blipFill>
        <p:spPr>
          <a:xfrm rot="244439">
            <a:off x="4457061" y="1908974"/>
            <a:ext cx="3239630" cy="323963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1719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泪滴形 3"/>
          <p:cNvSpPr/>
          <p:nvPr/>
        </p:nvSpPr>
        <p:spPr>
          <a:xfrm>
            <a:off x="2094613" y="2360429"/>
            <a:ext cx="1052624" cy="1052624"/>
          </a:xfrm>
          <a:prstGeom prst="teardrop">
            <a:avLst/>
          </a:prstGeom>
          <a:solidFill>
            <a:srgbClr val="8DB0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泪滴形 4"/>
          <p:cNvSpPr/>
          <p:nvPr/>
        </p:nvSpPr>
        <p:spPr>
          <a:xfrm>
            <a:off x="8901222" y="2360429"/>
            <a:ext cx="1052624" cy="1052624"/>
          </a:xfrm>
          <a:prstGeom prst="teardrop">
            <a:avLst/>
          </a:prstGeom>
          <a:solidFill>
            <a:srgbClr val="8DB0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5575357" y="1630327"/>
            <a:ext cx="1052624" cy="1052624"/>
          </a:xfrm>
          <a:prstGeom prst="teardrop">
            <a:avLst/>
          </a:prstGeom>
          <a:solidFill>
            <a:srgbClr val="8DB0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94613" y="2339108"/>
            <a:ext cx="816261" cy="82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01</a:t>
            </a:r>
          </a:p>
        </p:txBody>
      </p:sp>
      <p:sp>
        <p:nvSpPr>
          <p:cNvPr id="8" name="矩形 7"/>
          <p:cNvSpPr/>
          <p:nvPr/>
        </p:nvSpPr>
        <p:spPr>
          <a:xfrm>
            <a:off x="5789169" y="1614688"/>
            <a:ext cx="611630" cy="82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  <a:defRPr/>
            </a:pP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02</a:t>
            </a:r>
          </a:p>
        </p:txBody>
      </p:sp>
      <p:sp>
        <p:nvSpPr>
          <p:cNvPr id="9" name="矩形 8"/>
          <p:cNvSpPr/>
          <p:nvPr/>
        </p:nvSpPr>
        <p:spPr>
          <a:xfrm>
            <a:off x="9083496" y="2339108"/>
            <a:ext cx="688076" cy="82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03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74851" y="3813103"/>
            <a:ext cx="3085346" cy="1335913"/>
            <a:chOff x="615405" y="2769452"/>
            <a:chExt cx="3085346" cy="133591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821879" y="2769452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96039" y="3184453"/>
            <a:ext cx="3085346" cy="1335913"/>
            <a:chOff x="615405" y="2769452"/>
            <a:chExt cx="3085346" cy="133591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821879" y="2769452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17227" y="3813103"/>
            <a:ext cx="3085346" cy="1335913"/>
            <a:chOff x="615405" y="2769452"/>
            <a:chExt cx="3085346" cy="1335913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821879" y="2769452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30514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615405" y="3705255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682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8" y="-527687"/>
            <a:ext cx="6499347" cy="941876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27F621B-3180-4495-B3EC-428E3779BEBA}"/>
              </a:ext>
            </a:extLst>
          </p:cNvPr>
          <p:cNvSpPr txBox="1"/>
          <p:nvPr/>
        </p:nvSpPr>
        <p:spPr>
          <a:xfrm>
            <a:off x="3609931" y="1697880"/>
            <a:ext cx="875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>
                <a:solidFill>
                  <a:srgbClr val="000000"/>
                </a:solidFill>
                <a:cs typeface="+mn-ea"/>
                <a:sym typeface="+mn-lt"/>
              </a:rPr>
              <a:t>未完</a:t>
            </a:r>
            <a:endParaRPr lang="zh-CN" altLang="en-US" sz="66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27F621B-3180-4495-B3EC-428E3779BEBA}"/>
              </a:ext>
            </a:extLst>
          </p:cNvPr>
          <p:cNvSpPr txBox="1"/>
          <p:nvPr/>
        </p:nvSpPr>
        <p:spPr>
          <a:xfrm>
            <a:off x="4485003" y="3414713"/>
            <a:ext cx="875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zh-CN" altLang="en-US" sz="4400" smtClean="0">
                <a:solidFill>
                  <a:srgbClr val="000000"/>
                </a:solidFill>
                <a:cs typeface="+mn-ea"/>
                <a:sym typeface="+mn-lt"/>
              </a:rPr>
              <a:t>待  </a:t>
            </a:r>
            <a:endParaRPr lang="en-US" altLang="zh-CN" sz="4400">
              <a:solidFill>
                <a:srgbClr val="000000"/>
              </a:solidFill>
              <a:cs typeface="+mn-ea"/>
              <a:sym typeface="+mn-lt"/>
            </a:endParaRPr>
          </a:p>
          <a:p>
            <a:pPr algn="dist">
              <a:defRPr/>
            </a:pPr>
            <a:r>
              <a:rPr lang="zh-CN" altLang="en-US" sz="4400" smtClean="0">
                <a:solidFill>
                  <a:srgbClr val="000000"/>
                </a:solidFill>
                <a:cs typeface="+mn-ea"/>
                <a:sym typeface="+mn-lt"/>
              </a:rPr>
              <a:t>续</a:t>
            </a:r>
            <a:endParaRPr lang="zh-CN" altLang="en-US" sz="4400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8750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omeews0">
      <a:majorFont>
        <a:latin typeface="FZQingKeBenYueSongS-R-GB" panose="020F0302020204030204"/>
        <a:ea typeface="FZQingKeBenYueSongS-R-GB"/>
        <a:cs typeface=""/>
      </a:majorFont>
      <a:minorFont>
        <a:latin typeface="FZQingKeBenYueSongS-R-GB" panose="020F0502020204030204"/>
        <a:ea typeface="FZQingKeBenYueSongS-R-G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icbaasw3">
    <a:majorFont>
      <a:latin typeface="Microsoft YaHei"/>
      <a:ea typeface="Microsoft YaHei"/>
      <a:cs typeface=""/>
    </a:majorFont>
    <a:minorFont>
      <a:latin typeface="Microsoft YaHei"/>
      <a:ea typeface="Microsoft YaHei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819</Words>
  <Application>Microsoft Office PowerPoint</Application>
  <PresentationFormat>宽屏</PresentationFormat>
  <Paragraphs>115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1" baseType="lpstr">
      <vt:lpstr>FZQingKeBenYueSongS-R-GB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</dc:creator>
  <cp:lastModifiedBy>admin</cp:lastModifiedBy>
  <cp:revision>106</cp:revision>
  <dcterms:created xsi:type="dcterms:W3CDTF">2018-05-10T05:04:22Z</dcterms:created>
  <dcterms:modified xsi:type="dcterms:W3CDTF">2018-09-26T09:06:28Z</dcterms:modified>
</cp:coreProperties>
</file>