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1" r:id="rId4"/>
    <p:sldMasterId id="2147483702" r:id="rId5"/>
    <p:sldMasterId id="2147483714" r:id="rId6"/>
    <p:sldMasterId id="2147483726" r:id="rId7"/>
    <p:sldMasterId id="2147483738" r:id="rId8"/>
    <p:sldMasterId id="2147483750" r:id="rId9"/>
  </p:sldMasterIdLst>
  <p:notesMasterIdLst>
    <p:notesMasterId r:id="rId18"/>
  </p:notesMasterIdLst>
  <p:sldIdLst>
    <p:sldId id="256" r:id="rId10"/>
    <p:sldId id="257" r:id="rId11"/>
    <p:sldId id="258" r:id="rId12"/>
    <p:sldId id="261" r:id="rId13"/>
    <p:sldId id="262" r:id="rId14"/>
    <p:sldId id="260" r:id="rId15"/>
    <p:sldId id="271" r:id="rId16"/>
    <p:sldId id="272" r:id="rId17"/>
    <p:sldId id="273" r:id="rId19"/>
    <p:sldId id="274" r:id="rId20"/>
    <p:sldId id="275" r:id="rId21"/>
    <p:sldId id="276" r:id="rId22"/>
    <p:sldId id="263" r:id="rId23"/>
    <p:sldId id="264" r:id="rId24"/>
    <p:sldId id="265" r:id="rId25"/>
    <p:sldId id="266" r:id="rId26"/>
    <p:sldId id="267" r:id="rId27"/>
    <p:sldId id="268" r:id="rId28"/>
    <p:sldId id="277" r:id="rId2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未知用户1" initials="未知用户1" lastIdx="7"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E1E1"/>
    <a:srgbClr val="66BCC9"/>
    <a:srgbClr val="5D6754"/>
    <a:srgbClr val="90AC9E"/>
    <a:srgbClr val="007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19.xml"/><Relationship Id="rId28" Type="http://schemas.openxmlformats.org/officeDocument/2006/relationships/slide" Target="slides/slide18.xml"/><Relationship Id="rId27" Type="http://schemas.openxmlformats.org/officeDocument/2006/relationships/slide" Target="slides/slide17.xml"/><Relationship Id="rId26" Type="http://schemas.openxmlformats.org/officeDocument/2006/relationships/slide" Target="slides/slide16.xml"/><Relationship Id="rId25" Type="http://schemas.openxmlformats.org/officeDocument/2006/relationships/slide" Target="slides/slide15.xml"/><Relationship Id="rId24" Type="http://schemas.openxmlformats.org/officeDocument/2006/relationships/slide" Target="slides/slide14.xml"/><Relationship Id="rId23" Type="http://schemas.openxmlformats.org/officeDocument/2006/relationships/slide" Target="slides/slide13.xml"/><Relationship Id="rId22" Type="http://schemas.openxmlformats.org/officeDocument/2006/relationships/slide" Target="slides/slide12.xml"/><Relationship Id="rId21" Type="http://schemas.openxmlformats.org/officeDocument/2006/relationships/slide" Target="slides/slide11.xml"/><Relationship Id="rId20" Type="http://schemas.openxmlformats.org/officeDocument/2006/relationships/slide" Target="slides/slide10.xml"/><Relationship Id="rId2" Type="http://schemas.openxmlformats.org/officeDocument/2006/relationships/theme" Target="theme/theme1.xml"/><Relationship Id="rId19" Type="http://schemas.openxmlformats.org/officeDocument/2006/relationships/slide" Target="slides/slide9.xml"/><Relationship Id="rId18" Type="http://schemas.openxmlformats.org/officeDocument/2006/relationships/notesMaster" Target="notesMasters/notesMaster1.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slide" Target="slides/slid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236C69-1238-49B4-A06D-AAEFF277BD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A199C5-9A3C-494E-BE3F-8FDD542936E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A79D12E-F76C-4C86-AE0E-63930B3C7A4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D2B11D-8C81-4F43-9156-09B9BA20DA4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558"/>
            <a:ext cx="10363200" cy="147011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440"/>
            <a:ext cx="8534400" cy="1752709"/>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165" indent="0" algn="ctr">
              <a:buNone/>
              <a:defRPr>
                <a:solidFill>
                  <a:schemeClr val="tx1">
                    <a:tint val="75000"/>
                  </a:schemeClr>
                </a:solidFill>
              </a:defRPr>
            </a:lvl4pPr>
            <a:lvl5pPr marL="2437765" indent="0" algn="ctr">
              <a:buNone/>
              <a:defRPr>
                <a:solidFill>
                  <a:schemeClr val="tx1">
                    <a:tint val="75000"/>
                  </a:schemeClr>
                </a:solidFill>
              </a:defRPr>
            </a:lvl5pPr>
            <a:lvl6pPr marL="3047365" indent="0" algn="ctr">
              <a:buNone/>
              <a:defRPr>
                <a:solidFill>
                  <a:schemeClr val="tx1">
                    <a:tint val="75000"/>
                  </a:schemeClr>
                </a:solidFill>
              </a:defRPr>
            </a:lvl6pPr>
            <a:lvl7pPr marL="3656965" indent="0" algn="ctr">
              <a:buNone/>
              <a:defRPr>
                <a:solidFill>
                  <a:schemeClr val="tx1">
                    <a:tint val="75000"/>
                  </a:schemeClr>
                </a:solidFill>
              </a:defRPr>
            </a:lvl7pPr>
            <a:lvl8pPr marL="4265930" indent="0" algn="ctr">
              <a:buNone/>
              <a:defRPr>
                <a:solidFill>
                  <a:schemeClr val="tx1">
                    <a:tint val="75000"/>
                  </a:schemeClr>
                </a:solidFill>
              </a:defRPr>
            </a:lvl8pPr>
            <a:lvl9pPr marL="487553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7173"/>
            <a:ext cx="10363200" cy="1362160"/>
          </a:xfrm>
        </p:spPr>
        <p:txBody>
          <a:bodyPr anchor="t"/>
          <a:lstStyle>
            <a:lvl1pPr algn="l">
              <a:defRPr sz="533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893"/>
            <a:ext cx="10363200" cy="1500280"/>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165" indent="0">
              <a:buNone/>
              <a:defRPr sz="1865">
                <a:solidFill>
                  <a:schemeClr val="tx1">
                    <a:tint val="75000"/>
                  </a:schemeClr>
                </a:solidFill>
              </a:defRPr>
            </a:lvl4pPr>
            <a:lvl5pPr marL="2437765" indent="0">
              <a:buNone/>
              <a:defRPr sz="1865">
                <a:solidFill>
                  <a:schemeClr val="tx1">
                    <a:tint val="75000"/>
                  </a:schemeClr>
                </a:solidFill>
              </a:defRPr>
            </a:lvl5pPr>
            <a:lvl6pPr marL="3047365" indent="0">
              <a:buNone/>
              <a:defRPr sz="1865">
                <a:solidFill>
                  <a:schemeClr val="tx1">
                    <a:tint val="75000"/>
                  </a:schemeClr>
                </a:solidFill>
              </a:defRPr>
            </a:lvl6pPr>
            <a:lvl7pPr marL="3656965" indent="0">
              <a:buNone/>
              <a:defRPr sz="1865">
                <a:solidFill>
                  <a:schemeClr val="tx1">
                    <a:tint val="75000"/>
                  </a:schemeClr>
                </a:solidFill>
              </a:defRPr>
            </a:lvl7pPr>
            <a:lvl8pPr marL="4265930" indent="0">
              <a:buNone/>
              <a:defRPr sz="1865">
                <a:solidFill>
                  <a:schemeClr val="tx1">
                    <a:tint val="75000"/>
                  </a:schemeClr>
                </a:solidFill>
              </a:defRPr>
            </a:lvl8pPr>
            <a:lvl9pPr marL="487553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300"/>
            <a:ext cx="5384800" cy="4526242"/>
          </a:xfrm>
        </p:spPr>
        <p:txBody>
          <a:bodyPr/>
          <a:lstStyle>
            <a:lvl1pPr>
              <a:defRPr sz="3730"/>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300"/>
            <a:ext cx="5384800" cy="4526242"/>
          </a:xfrm>
        </p:spPr>
        <p:txBody>
          <a:bodyPr/>
          <a:lstStyle>
            <a:lvl1pPr>
              <a:defRPr sz="3730"/>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208"/>
            <a:ext cx="5386917" cy="639802"/>
          </a:xfrm>
        </p:spPr>
        <p:txBody>
          <a:bodyPr anchor="b"/>
          <a:lstStyle>
            <a:lvl1pPr marL="0" indent="0">
              <a:buNone/>
              <a:defRPr sz="3200" b="1"/>
            </a:lvl1pPr>
            <a:lvl2pPr marL="609600" indent="0">
              <a:buNone/>
              <a:defRPr sz="2665" b="1"/>
            </a:lvl2pPr>
            <a:lvl3pPr marL="1219200" indent="0">
              <a:buNone/>
              <a:defRPr sz="2400" b="1"/>
            </a:lvl3pPr>
            <a:lvl4pPr marL="1828165" indent="0">
              <a:buNone/>
              <a:defRPr sz="2135" b="1"/>
            </a:lvl4pPr>
            <a:lvl5pPr marL="2437765" indent="0">
              <a:buNone/>
              <a:defRPr sz="2135" b="1"/>
            </a:lvl5pPr>
            <a:lvl6pPr marL="3047365" indent="0">
              <a:buNone/>
              <a:defRPr sz="2135" b="1"/>
            </a:lvl6pPr>
            <a:lvl7pPr marL="3656965" indent="0">
              <a:buNone/>
              <a:defRPr sz="2135" b="1"/>
            </a:lvl7pPr>
            <a:lvl8pPr marL="4265930" indent="0">
              <a:buNone/>
              <a:defRPr sz="2135" b="1"/>
            </a:lvl8pPr>
            <a:lvl9pPr marL="487553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5010"/>
            <a:ext cx="5386917" cy="3951532"/>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8" y="1535208"/>
            <a:ext cx="5389033" cy="639802"/>
          </a:xfrm>
        </p:spPr>
        <p:txBody>
          <a:bodyPr anchor="b"/>
          <a:lstStyle>
            <a:lvl1pPr marL="0" indent="0">
              <a:buNone/>
              <a:defRPr sz="3200" b="1"/>
            </a:lvl1pPr>
            <a:lvl2pPr marL="609600" indent="0">
              <a:buNone/>
              <a:defRPr sz="2665" b="1"/>
            </a:lvl2pPr>
            <a:lvl3pPr marL="1219200" indent="0">
              <a:buNone/>
              <a:defRPr sz="2400" b="1"/>
            </a:lvl3pPr>
            <a:lvl4pPr marL="1828165" indent="0">
              <a:buNone/>
              <a:defRPr sz="2135" b="1"/>
            </a:lvl4pPr>
            <a:lvl5pPr marL="2437765" indent="0">
              <a:buNone/>
              <a:defRPr sz="2135" b="1"/>
            </a:lvl5pPr>
            <a:lvl6pPr marL="3047365" indent="0">
              <a:buNone/>
              <a:defRPr sz="2135" b="1"/>
            </a:lvl6pPr>
            <a:lvl7pPr marL="3656965" indent="0">
              <a:buNone/>
              <a:defRPr sz="2135" b="1"/>
            </a:lvl7pPr>
            <a:lvl8pPr marL="4265930" indent="0">
              <a:buNone/>
              <a:defRPr sz="2135" b="1"/>
            </a:lvl8pPr>
            <a:lvl9pPr marL="487553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8" y="2175010"/>
            <a:ext cx="5389033" cy="3951532"/>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5231904" y="724800"/>
            <a:ext cx="1475740" cy="497205"/>
          </a:xfrm>
          <a:prstGeom prst="rect">
            <a:avLst/>
          </a:prstGeom>
          <a:noFill/>
        </p:spPr>
        <p:txBody>
          <a:bodyPr wrap="none" lIns="128546" tIns="64273" rIns="128546" bIns="64273" rtlCol="0">
            <a:spAutoFit/>
          </a:bodyPr>
          <a:lstStyle/>
          <a:p>
            <a:pPr>
              <a:buFontTx/>
              <a:buNone/>
            </a:pPr>
            <a:r>
              <a:rPr lang="zh-CN" altLang="en-US" sz="2400" dirty="0">
                <a:solidFill>
                  <a:schemeClr val="accent1"/>
                </a:solidFill>
                <a:latin typeface="微软雅黑" panose="020B0503020204020204" charset="-122"/>
                <a:ea typeface="微软雅黑" panose="020B0503020204020204" charset="-122"/>
              </a:rPr>
              <a:t>工作回顾</a:t>
            </a:r>
            <a:endParaRPr lang="zh-CN" altLang="en-US" sz="2400" dirty="0">
              <a:solidFill>
                <a:schemeClr val="accent1"/>
              </a:solidFill>
              <a:latin typeface="微软雅黑" panose="020B0503020204020204" charset="-122"/>
              <a:ea typeface="微软雅黑" panose="020B0503020204020204" charset="-122"/>
            </a:endParaRPr>
          </a:p>
        </p:txBody>
      </p:sp>
      <p:sp>
        <p:nvSpPr>
          <p:cNvPr id="10" name="椭圆 9"/>
          <p:cNvSpPr/>
          <p:nvPr userDrawn="1"/>
        </p:nvSpPr>
        <p:spPr>
          <a:xfrm>
            <a:off x="4670191" y="724800"/>
            <a:ext cx="499167" cy="4990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5423925" y="672374"/>
            <a:ext cx="1475740" cy="497205"/>
          </a:xfrm>
          <a:prstGeom prst="rect">
            <a:avLst/>
          </a:prstGeom>
          <a:noFill/>
        </p:spPr>
        <p:txBody>
          <a:bodyPr wrap="none" lIns="128546" tIns="64273" rIns="128546" bIns="64273" rtlCol="0">
            <a:spAutoFit/>
          </a:bodyPr>
          <a:lstStyle/>
          <a:p>
            <a:pPr>
              <a:buFontTx/>
              <a:buNone/>
            </a:pPr>
            <a:r>
              <a:rPr lang="zh-CN" altLang="en-US" sz="2400" dirty="0">
                <a:solidFill>
                  <a:schemeClr val="accent1"/>
                </a:solidFill>
                <a:latin typeface="微软雅黑" panose="020B0503020204020204" charset="-122"/>
                <a:ea typeface="微软雅黑" panose="020B0503020204020204" charset="-122"/>
              </a:rPr>
              <a:t>自我评价</a:t>
            </a:r>
            <a:endParaRPr lang="zh-CN" altLang="en-US" sz="2400" dirty="0">
              <a:solidFill>
                <a:schemeClr val="accent1"/>
              </a:solidFill>
              <a:latin typeface="微软雅黑" panose="020B0503020204020204" charset="-122"/>
              <a:ea typeface="微软雅黑" panose="020B0503020204020204" charset="-122"/>
            </a:endParaRPr>
          </a:p>
        </p:txBody>
      </p:sp>
      <p:sp>
        <p:nvSpPr>
          <p:cNvPr id="6" name="椭圆 5"/>
          <p:cNvSpPr/>
          <p:nvPr userDrawn="1"/>
        </p:nvSpPr>
        <p:spPr>
          <a:xfrm>
            <a:off x="4898540" y="672374"/>
            <a:ext cx="499167" cy="4990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5519936" y="685480"/>
            <a:ext cx="1475740" cy="497205"/>
          </a:xfrm>
          <a:prstGeom prst="rect">
            <a:avLst/>
          </a:prstGeom>
          <a:noFill/>
        </p:spPr>
        <p:txBody>
          <a:bodyPr wrap="none" lIns="128546" tIns="64273" rIns="128546" bIns="64273" rtlCol="0">
            <a:spAutoFit/>
          </a:bodyPr>
          <a:lstStyle/>
          <a:p>
            <a:pPr>
              <a:buFontTx/>
              <a:buNone/>
            </a:pPr>
            <a:r>
              <a:rPr lang="zh-CN" altLang="en-US" sz="2400" dirty="0">
                <a:solidFill>
                  <a:schemeClr val="accent1"/>
                </a:solidFill>
                <a:latin typeface="微软雅黑" panose="020B0503020204020204" charset="-122"/>
                <a:ea typeface="微软雅黑" panose="020B0503020204020204" charset="-122"/>
              </a:rPr>
              <a:t>工作体会</a:t>
            </a:r>
            <a:endParaRPr lang="zh-CN" altLang="en-US" sz="2400" dirty="0">
              <a:solidFill>
                <a:schemeClr val="accent1"/>
              </a:solidFill>
              <a:latin typeface="微软雅黑" panose="020B0503020204020204" charset="-122"/>
              <a:ea typeface="微软雅黑" panose="020B0503020204020204" charset="-122"/>
            </a:endParaRPr>
          </a:p>
        </p:txBody>
      </p:sp>
      <p:sp>
        <p:nvSpPr>
          <p:cNvPr id="6" name="椭圆 5"/>
          <p:cNvSpPr/>
          <p:nvPr userDrawn="1"/>
        </p:nvSpPr>
        <p:spPr>
          <a:xfrm>
            <a:off x="4932004" y="685480"/>
            <a:ext cx="499167" cy="4990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4895867" y="698586"/>
            <a:ext cx="2390140" cy="497205"/>
          </a:xfrm>
          <a:prstGeom prst="rect">
            <a:avLst/>
          </a:prstGeom>
          <a:noFill/>
        </p:spPr>
        <p:txBody>
          <a:bodyPr wrap="none" lIns="128546" tIns="64273" rIns="128546" bIns="64273" rtlCol="0">
            <a:spAutoFit/>
          </a:bodyPr>
          <a:lstStyle/>
          <a:p>
            <a:pPr>
              <a:buFontTx/>
              <a:buNone/>
            </a:pPr>
            <a:r>
              <a:rPr lang="zh-CN" altLang="en-US" sz="2400" dirty="0">
                <a:solidFill>
                  <a:schemeClr val="accent1"/>
                </a:solidFill>
                <a:latin typeface="微软雅黑" panose="020B0503020204020204" charset="-122"/>
                <a:ea typeface="微软雅黑" panose="020B0503020204020204" charset="-122"/>
              </a:rPr>
              <a:t>工作规划和展望</a:t>
            </a:r>
            <a:endParaRPr lang="zh-CN" altLang="en-US" sz="2400" dirty="0">
              <a:solidFill>
                <a:schemeClr val="accent1"/>
              </a:solidFill>
              <a:latin typeface="微软雅黑" panose="020B0503020204020204" charset="-122"/>
              <a:ea typeface="微软雅黑" panose="020B0503020204020204" charset="-122"/>
            </a:endParaRPr>
          </a:p>
        </p:txBody>
      </p:sp>
      <p:sp>
        <p:nvSpPr>
          <p:cNvPr id="6" name="椭圆 5"/>
          <p:cNvSpPr/>
          <p:nvPr userDrawn="1"/>
        </p:nvSpPr>
        <p:spPr>
          <a:xfrm>
            <a:off x="4346325" y="698586"/>
            <a:ext cx="499167" cy="4990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2963"/>
            <a:ext cx="12190992" cy="6857772"/>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1535493" y="377552"/>
            <a:ext cx="1607820" cy="464820"/>
          </a:xfrm>
          <a:prstGeom prst="rect">
            <a:avLst/>
          </a:prstGeom>
          <a:noFill/>
        </p:spPr>
        <p:txBody>
          <a:bodyPr wrap="none" rtlCol="0">
            <a:spAutoFit/>
          </a:bodyPr>
          <a:lstStyle/>
          <a:p>
            <a:pPr>
              <a:lnSpc>
                <a:spcPct val="130000"/>
              </a:lnSpc>
            </a:pPr>
            <a:r>
              <a:rPr lang="zh-CN" altLang="en-US" sz="1865" b="1" dirty="0">
                <a:solidFill>
                  <a:schemeClr val="bg1">
                    <a:lumMod val="95000"/>
                  </a:schemeClr>
                </a:solidFill>
                <a:latin typeface="微软雅黑" panose="020B0503020204020204" charset="-122"/>
                <a:ea typeface="微软雅黑" panose="020B0503020204020204" charset="-122"/>
              </a:rPr>
              <a:t>年度工作概述</a:t>
            </a:r>
            <a:endParaRPr lang="zh-CN" altLang="en-US" sz="1865" b="1"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2963"/>
            <a:ext cx="12190992" cy="6857772"/>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1535493" y="331309"/>
            <a:ext cx="1607820" cy="378460"/>
          </a:xfrm>
          <a:prstGeom prst="rect">
            <a:avLst/>
          </a:prstGeom>
          <a:noFill/>
        </p:spPr>
        <p:txBody>
          <a:bodyPr wrap="none" rtlCol="0">
            <a:spAutoFit/>
          </a:bodyPr>
          <a:lstStyle/>
          <a:p>
            <a:pPr lvl="0"/>
            <a:r>
              <a:rPr lang="zh-CN" altLang="zh-CN" sz="1865" b="1" dirty="0">
                <a:solidFill>
                  <a:schemeClr val="bg1">
                    <a:lumMod val="95000"/>
                  </a:schemeClr>
                </a:solidFill>
                <a:latin typeface="微软雅黑" panose="020B0503020204020204" charset="-122"/>
                <a:ea typeface="微软雅黑" panose="020B0503020204020204" charset="-122"/>
              </a:rPr>
              <a:t>工作完成情况</a:t>
            </a:r>
            <a:endParaRPr lang="zh-CN" altLang="zh-CN" sz="1865" b="1"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2963"/>
            <a:ext cx="12190992" cy="6857772"/>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1583499" y="331309"/>
            <a:ext cx="1607820" cy="378460"/>
          </a:xfrm>
          <a:prstGeom prst="rect">
            <a:avLst/>
          </a:prstGeom>
          <a:noFill/>
        </p:spPr>
        <p:txBody>
          <a:bodyPr wrap="none" rtlCol="0">
            <a:spAutoFit/>
          </a:bodyPr>
          <a:lstStyle/>
          <a:p>
            <a:pPr lvl="0"/>
            <a:r>
              <a:rPr lang="zh-CN" altLang="zh-CN" sz="1865" b="1" dirty="0">
                <a:solidFill>
                  <a:schemeClr val="bg1">
                    <a:lumMod val="95000"/>
                  </a:schemeClr>
                </a:solidFill>
                <a:latin typeface="微软雅黑" panose="020B0503020204020204" charset="-122"/>
                <a:ea typeface="微软雅黑" panose="020B0503020204020204" charset="-122"/>
              </a:rPr>
              <a:t>成功项目展示</a:t>
            </a:r>
            <a:endParaRPr lang="zh-CN" altLang="zh-CN" sz="1865" b="1"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2963"/>
            <a:ext cx="12190992" cy="6857772"/>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1631504" y="331309"/>
            <a:ext cx="1607820" cy="378460"/>
          </a:xfrm>
          <a:prstGeom prst="rect">
            <a:avLst/>
          </a:prstGeom>
          <a:noFill/>
        </p:spPr>
        <p:txBody>
          <a:bodyPr wrap="none" rtlCol="0">
            <a:spAutoFit/>
          </a:bodyPr>
          <a:lstStyle/>
          <a:p>
            <a:r>
              <a:rPr lang="zh-CN" altLang="zh-CN" sz="1865" b="1" dirty="0">
                <a:solidFill>
                  <a:schemeClr val="bg1">
                    <a:lumMod val="95000"/>
                  </a:schemeClr>
                </a:solidFill>
                <a:latin typeface="微软雅黑" panose="020B0503020204020204" charset="-122"/>
                <a:ea typeface="微软雅黑" panose="020B0503020204020204" charset="-122"/>
              </a:rPr>
              <a:t>明年工作计划</a:t>
            </a:r>
            <a:endParaRPr lang="zh-CN" altLang="zh-CN" sz="1865" b="1"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67"/>
            <a:ext cx="4011084" cy="1162122"/>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67"/>
            <a:ext cx="6815667" cy="5853475"/>
          </a:xfrm>
        </p:spPr>
        <p:txBody>
          <a:bodyPr/>
          <a:lstStyle>
            <a:lvl1pPr>
              <a:defRPr sz="4265"/>
            </a:lvl1pPr>
            <a:lvl2pPr>
              <a:defRPr sz="3730"/>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1" y="1435190"/>
            <a:ext cx="4011084" cy="4691352"/>
          </a:xfrm>
        </p:spPr>
        <p:txBody>
          <a:bodyPr/>
          <a:lstStyle>
            <a:lvl1pPr marL="0" indent="0">
              <a:buNone/>
              <a:defRPr sz="1865"/>
            </a:lvl1pPr>
            <a:lvl2pPr marL="609600" indent="0">
              <a:buNone/>
              <a:defRPr sz="1600"/>
            </a:lvl2pPr>
            <a:lvl3pPr marL="1219200" indent="0">
              <a:buNone/>
              <a:defRPr sz="1335"/>
            </a:lvl3pPr>
            <a:lvl4pPr marL="1828165" indent="0">
              <a:buNone/>
              <a:defRPr sz="1200"/>
            </a:lvl4pPr>
            <a:lvl5pPr marL="2437765" indent="0">
              <a:buNone/>
              <a:defRPr sz="1200"/>
            </a:lvl5pPr>
            <a:lvl6pPr marL="3047365" indent="0">
              <a:buNone/>
              <a:defRPr sz="1200"/>
            </a:lvl6pPr>
            <a:lvl7pPr marL="3656965" indent="0">
              <a:buNone/>
              <a:defRPr sz="1200"/>
            </a:lvl7pPr>
            <a:lvl8pPr marL="4265930" indent="0">
              <a:buNone/>
              <a:defRPr sz="1200"/>
            </a:lvl8pPr>
            <a:lvl9pPr marL="487553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896"/>
            <a:ext cx="7315200" cy="566773"/>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813"/>
            <a:ext cx="7315200" cy="4115055"/>
          </a:xfrm>
        </p:spPr>
        <p:txBody>
          <a:bodyPr/>
          <a:lstStyle>
            <a:lvl1pPr marL="0" indent="0">
              <a:buNone/>
              <a:defRPr sz="4265"/>
            </a:lvl1pPr>
            <a:lvl2pPr marL="609600" indent="0">
              <a:buNone/>
              <a:defRPr sz="3730"/>
            </a:lvl2pPr>
            <a:lvl3pPr marL="1219200" indent="0">
              <a:buNone/>
              <a:defRPr sz="3200"/>
            </a:lvl3pPr>
            <a:lvl4pPr marL="1828165" indent="0">
              <a:buNone/>
              <a:defRPr sz="2665"/>
            </a:lvl4pPr>
            <a:lvl5pPr marL="2437765" indent="0">
              <a:buNone/>
              <a:defRPr sz="2665"/>
            </a:lvl5pPr>
            <a:lvl6pPr marL="3047365" indent="0">
              <a:buNone/>
              <a:defRPr sz="2665"/>
            </a:lvl6pPr>
            <a:lvl7pPr marL="3656965" indent="0">
              <a:buNone/>
              <a:defRPr sz="2665"/>
            </a:lvl7pPr>
            <a:lvl8pPr marL="4265930" indent="0">
              <a:buNone/>
              <a:defRPr sz="2665"/>
            </a:lvl8pPr>
            <a:lvl9pPr marL="4875530" indent="0">
              <a:buNone/>
              <a:defRPr sz="2665"/>
            </a:lvl9pPr>
          </a:lstStyle>
          <a:p>
            <a:endParaRPr lang="zh-CN" altLang="en-US"/>
          </a:p>
        </p:txBody>
      </p:sp>
      <p:sp>
        <p:nvSpPr>
          <p:cNvPr id="4" name="文本占位符 3"/>
          <p:cNvSpPr>
            <a:spLocks noGrp="1"/>
          </p:cNvSpPr>
          <p:nvPr>
            <p:ph type="body" sz="half" idx="2"/>
          </p:nvPr>
        </p:nvSpPr>
        <p:spPr>
          <a:xfrm>
            <a:off x="2389717" y="5367669"/>
            <a:ext cx="7315200" cy="804912"/>
          </a:xfrm>
        </p:spPr>
        <p:txBody>
          <a:bodyPr/>
          <a:lstStyle>
            <a:lvl1pPr marL="0" indent="0">
              <a:buNone/>
              <a:defRPr sz="1865"/>
            </a:lvl1pPr>
            <a:lvl2pPr marL="609600" indent="0">
              <a:buNone/>
              <a:defRPr sz="1600"/>
            </a:lvl2pPr>
            <a:lvl3pPr marL="1219200" indent="0">
              <a:buNone/>
              <a:defRPr sz="1335"/>
            </a:lvl3pPr>
            <a:lvl4pPr marL="1828165" indent="0">
              <a:buNone/>
              <a:defRPr sz="1200"/>
            </a:lvl4pPr>
            <a:lvl5pPr marL="2437765" indent="0">
              <a:buNone/>
              <a:defRPr sz="1200"/>
            </a:lvl5pPr>
            <a:lvl6pPr marL="3047365" indent="0">
              <a:buNone/>
              <a:defRPr sz="1200"/>
            </a:lvl6pPr>
            <a:lvl7pPr marL="3656965" indent="0">
              <a:buNone/>
              <a:defRPr sz="1200"/>
            </a:lvl7pPr>
            <a:lvl8pPr marL="4265930" indent="0">
              <a:buNone/>
              <a:defRPr sz="1200"/>
            </a:lvl8pPr>
            <a:lvl9pPr marL="487553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55"/>
            <a:ext cx="2743200" cy="5851887"/>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55"/>
            <a:ext cx="8026400" cy="585188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3900" y="0"/>
            <a:ext cx="12195563" cy="6858424"/>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86687" tIns="43343" rIns="86687" bIns="43343"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88"/>
            <a:ext cx="4368800" cy="3083755"/>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2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5" y="3801687"/>
            <a:ext cx="4511964" cy="431807"/>
          </a:xfrm>
          <a:prstGeom prst="rect">
            <a:avLst/>
          </a:prstGeom>
        </p:spPr>
        <p:txBody>
          <a:bodyPr vert="horz" lIns="0" tIns="40504" rIns="0" bIns="40504" anchor="ctr"/>
          <a:lstStyle>
            <a:lvl1pPr marL="0" indent="0" algn="ctr">
              <a:lnSpc>
                <a:spcPct val="100000"/>
              </a:lnSpc>
              <a:spcBef>
                <a:spcPts val="0"/>
              </a:spcBef>
              <a:buNone/>
              <a:defRPr sz="4665"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5" y="4385521"/>
            <a:ext cx="4511964" cy="228465"/>
          </a:xfrm>
          <a:prstGeom prst="rect">
            <a:avLst/>
          </a:prstGeom>
        </p:spPr>
        <p:txBody>
          <a:bodyPr vert="horz" lIns="0" tIns="40504" rIns="0" bIns="40504" anchor="ctr"/>
          <a:lstStyle>
            <a:lvl1pPr marL="0" indent="0" algn="ctr">
              <a:lnSpc>
                <a:spcPct val="100000"/>
              </a:lnSpc>
              <a:spcBef>
                <a:spcPts val="0"/>
              </a:spcBef>
              <a:spcAft>
                <a:spcPts val="0"/>
              </a:spcAft>
              <a:buNone/>
              <a:defRPr sz="20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8122"/>
            <a:ext cx="4488039" cy="1536963"/>
          </a:xfrm>
          <a:prstGeom prst="rect">
            <a:avLst/>
          </a:prstGeom>
        </p:spPr>
        <p:txBody>
          <a:bodyPr vert="horz" lIns="0" tIns="0" rIns="0" bIns="0"/>
          <a:lstStyle>
            <a:lvl1pPr marL="0" indent="0" algn="ctr">
              <a:lnSpc>
                <a:spcPct val="130000"/>
              </a:lnSpc>
              <a:buNone/>
              <a:defRPr sz="16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36"/>
            <a:ext cx="10972800" cy="1143071"/>
          </a:xfrm>
        </p:spPr>
        <p:txBody>
          <a:bodyPr/>
          <a:lstStyle/>
          <a:p>
            <a:r>
              <a:rPr lang="zh-CN" altLang="en-US" noProof="1"/>
              <a:t>单击此处编辑母版标题样式</a:t>
            </a:r>
            <a:endParaRPr lang="zh-CN" altLang="en-US" noProof="1"/>
          </a:p>
        </p:txBody>
      </p:sp>
      <p:sp>
        <p:nvSpPr>
          <p:cNvPr id="3" name="日期占位符 3"/>
          <p:cNvSpPr>
            <a:spLocks noGrp="1" noChangeArrowheads="1"/>
          </p:cNvSpPr>
          <p:nvPr>
            <p:ph type="dt" sz="half" idx="10"/>
          </p:nvPr>
        </p:nvSpPr>
        <p:spPr/>
        <p:txBody>
          <a:bodyPr/>
          <a:lstStyle>
            <a:lvl1pPr>
              <a:defRPr/>
            </a:lvl1pPr>
          </a:lstStyle>
          <a:p>
            <a:pPr>
              <a:defRPr/>
            </a:pPr>
            <a:fld id="{38D9D0CC-2592-4809-900B-655FF6BF8FFE}" type="datetime1">
              <a:rPr lang="zh-CN" altLang="en-US"/>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F6CC42DD-752C-4899-AEEF-6B8C8C58ABE5}" type="slidenum">
              <a:rPr lang="zh-CN" altLang="en-US"/>
            </a:fld>
            <a:endParaRPr lang="zh-CN" altLang="en-US" sz="180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23142"/>
            <a:ext cx="12192000" cy="6881566"/>
          </a:xfrm>
          <a:prstGeom prst="rect">
            <a:avLst/>
          </a:prstGeom>
        </p:spPr>
      </p:pic>
      <p:sp>
        <p:nvSpPr>
          <p:cNvPr id="3" name="矩形 2"/>
          <p:cNvSpPr/>
          <p:nvPr userDrawn="1"/>
        </p:nvSpPr>
        <p:spPr>
          <a:xfrm>
            <a:off x="0" y="0"/>
            <a:ext cx="12192000" cy="685842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9" tIns="60944" rIns="121889" bIns="60944" numCol="1" spcCol="0" rtlCol="0" fromWordArt="0" anchor="ctr" anchorCtr="0" forceAA="0" compatLnSpc="1">
            <a:noAutofit/>
          </a:bodyP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067" y="683725"/>
            <a:ext cx="8652933" cy="698544"/>
          </a:xfrm>
          <a:prstGeom prst="rect">
            <a:avLst/>
          </a:prstGeom>
        </p:spPr>
        <p:txBody>
          <a:bodyPr lIns="68580" tIns="34290" rIns="68580" bIns="34290"/>
          <a:lstStyle>
            <a:lvl1pPr algn="l">
              <a:defRPr sz="32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endParaRPr lang="en-US" dirty="0"/>
          </a:p>
        </p:txBody>
      </p:sp>
      <p:sp>
        <p:nvSpPr>
          <p:cNvPr id="6" name="Text Placeholder 27"/>
          <p:cNvSpPr>
            <a:spLocks noGrp="1"/>
          </p:cNvSpPr>
          <p:nvPr>
            <p:ph type="body" sz="quarter" idx="25"/>
          </p:nvPr>
        </p:nvSpPr>
        <p:spPr>
          <a:xfrm>
            <a:off x="364067" y="1253536"/>
            <a:ext cx="8652933" cy="381089"/>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
        <p:nvSpPr>
          <p:cNvPr id="6" name="Picture Placeholder 47"/>
          <p:cNvSpPr>
            <a:spLocks noGrp="1"/>
          </p:cNvSpPr>
          <p:nvPr>
            <p:ph type="pic" sz="quarter" idx="10"/>
          </p:nvPr>
        </p:nvSpPr>
        <p:spPr>
          <a:xfrm>
            <a:off x="914400" y="1603475"/>
            <a:ext cx="3286125" cy="2170247"/>
          </a:xfrm>
          <a:prstGeom prst="rect">
            <a:avLst/>
          </a:prstGeom>
          <a:solidFill>
            <a:schemeClr val="bg1">
              <a:lumMod val="85000"/>
            </a:schemeClr>
          </a:solidFill>
        </p:spPr>
        <p:txBody>
          <a:bodyPr/>
          <a:lstStyle/>
          <a:p>
            <a:endParaRPr lang="en-US"/>
          </a:p>
        </p:txBody>
      </p:sp>
      <p:sp>
        <p:nvSpPr>
          <p:cNvPr id="7" name="Picture Placeholder 47"/>
          <p:cNvSpPr>
            <a:spLocks noGrp="1"/>
          </p:cNvSpPr>
          <p:nvPr>
            <p:ph type="pic" sz="quarter" idx="11"/>
          </p:nvPr>
        </p:nvSpPr>
        <p:spPr>
          <a:xfrm>
            <a:off x="4452605" y="1603475"/>
            <a:ext cx="3286125" cy="2170247"/>
          </a:xfrm>
          <a:prstGeom prst="rect">
            <a:avLst/>
          </a:prstGeom>
          <a:solidFill>
            <a:schemeClr val="bg1">
              <a:lumMod val="85000"/>
            </a:schemeClr>
          </a:solidFill>
        </p:spPr>
        <p:txBody>
          <a:bodyPr/>
          <a:lstStyle/>
          <a:p>
            <a:endParaRPr lang="en-US"/>
          </a:p>
        </p:txBody>
      </p:sp>
      <p:sp>
        <p:nvSpPr>
          <p:cNvPr id="8" name="Picture Placeholder 47"/>
          <p:cNvSpPr>
            <a:spLocks noGrp="1"/>
          </p:cNvSpPr>
          <p:nvPr>
            <p:ph type="pic" sz="quarter" idx="12"/>
          </p:nvPr>
        </p:nvSpPr>
        <p:spPr>
          <a:xfrm>
            <a:off x="7990811" y="1609167"/>
            <a:ext cx="3286125" cy="2170247"/>
          </a:xfrm>
          <a:prstGeom prst="rect">
            <a:avLst/>
          </a:prstGeom>
          <a:solidFill>
            <a:schemeClr val="bg1">
              <a:lumMod val="85000"/>
            </a:schemeClr>
          </a:solidFill>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12192000" cy="6858424"/>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80511E-E118-4A57-818F-0269EC618E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725A1-0D17-4385-AE83-2638171E99AE}" type="slidenum">
              <a:rPr lang="zh-CN" altLang="en-US" smtClean="0"/>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B75B134-9E54-4233-9AD4-A661A84126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45ECC8-A750-41F8-9F51-0C19912CE8E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2A8297-D103-48FB-B838-0DD072D082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BCB6E7-8DE6-46FD-8099-1B5FD3B5FD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1DEF5C1-DBE9-4A5C-A285-A989D3868E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725BF2-182D-4CFF-BB2A-6CD8659EC92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2" Type="http://schemas.openxmlformats.org/officeDocument/2006/relationships/theme" Target="../theme/theme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slideLayout" Target="../slideLayouts/slideLayout29.xml"/><Relationship Id="rId7" Type="http://schemas.openxmlformats.org/officeDocument/2006/relationships/slideLayout" Target="../slideLayouts/slideLayout2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1" Type="http://schemas.openxmlformats.org/officeDocument/2006/relationships/theme" Target="../theme/theme3.xml"/><Relationship Id="rId30" Type="http://schemas.openxmlformats.org/officeDocument/2006/relationships/slideLayout" Target="../slideLayouts/slideLayout51.xml"/><Relationship Id="rId3" Type="http://schemas.openxmlformats.org/officeDocument/2006/relationships/slideLayout" Target="../slideLayouts/slideLayout24.xml"/><Relationship Id="rId29" Type="http://schemas.openxmlformats.org/officeDocument/2006/relationships/slideLayout" Target="../slideLayouts/slideLayout50.xml"/><Relationship Id="rId28" Type="http://schemas.openxmlformats.org/officeDocument/2006/relationships/slideLayout" Target="../slideLayouts/slideLayout49.xml"/><Relationship Id="rId27" Type="http://schemas.openxmlformats.org/officeDocument/2006/relationships/slideLayout" Target="../slideLayouts/slideLayout48.xml"/><Relationship Id="rId26" Type="http://schemas.openxmlformats.org/officeDocument/2006/relationships/slideLayout" Target="../slideLayouts/slideLayout47.xml"/><Relationship Id="rId25" Type="http://schemas.openxmlformats.org/officeDocument/2006/relationships/slideLayout" Target="../slideLayouts/slideLayout46.xml"/><Relationship Id="rId24" Type="http://schemas.openxmlformats.org/officeDocument/2006/relationships/slideLayout" Target="../slideLayouts/slideLayout45.xml"/><Relationship Id="rId23" Type="http://schemas.openxmlformats.org/officeDocument/2006/relationships/slideLayout" Target="../slideLayouts/slideLayout44.xml"/><Relationship Id="rId22" Type="http://schemas.openxmlformats.org/officeDocument/2006/relationships/slideLayout" Target="../slideLayouts/slideLayout43.xml"/><Relationship Id="rId21" Type="http://schemas.openxmlformats.org/officeDocument/2006/relationships/slideLayout" Target="../slideLayouts/slideLayout42.xml"/><Relationship Id="rId20" Type="http://schemas.openxmlformats.org/officeDocument/2006/relationships/slideLayout" Target="../slideLayouts/slideLayout41.xml"/><Relationship Id="rId2" Type="http://schemas.openxmlformats.org/officeDocument/2006/relationships/slideLayout" Target="../slideLayouts/slideLayout23.xml"/><Relationship Id="rId19" Type="http://schemas.openxmlformats.org/officeDocument/2006/relationships/slideLayout" Target="../slideLayouts/slideLayout40.xml"/><Relationship Id="rId18" Type="http://schemas.openxmlformats.org/officeDocument/2006/relationships/slideLayout" Target="../slideLayouts/slideLayout39.xml"/><Relationship Id="rId17" Type="http://schemas.openxmlformats.org/officeDocument/2006/relationships/slideLayout" Target="../slideLayouts/slideLayout38.xml"/><Relationship Id="rId16" Type="http://schemas.openxmlformats.org/officeDocument/2006/relationships/slideLayout" Target="../slideLayouts/slideLayout37.xml"/><Relationship Id="rId15" Type="http://schemas.openxmlformats.org/officeDocument/2006/relationships/slideLayout" Target="../slideLayouts/slideLayout36.xml"/><Relationship Id="rId14" Type="http://schemas.openxmlformats.org/officeDocument/2006/relationships/slideLayout" Target="../slideLayouts/slideLayout35.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 Type="http://schemas.openxmlformats.org/officeDocument/2006/relationships/slideLayout" Target="../slideLayouts/slideLayout53.xml"/><Relationship Id="rId13" Type="http://schemas.openxmlformats.org/officeDocument/2006/relationships/theme" Target="../theme/theme4.xml"/><Relationship Id="rId12" Type="http://schemas.openxmlformats.org/officeDocument/2006/relationships/image" Target="../media/image3.jpeg"/><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71.xml"/><Relationship Id="rId8" Type="http://schemas.openxmlformats.org/officeDocument/2006/relationships/slideLayout" Target="../slideLayouts/slideLayout70.xml"/><Relationship Id="rId7" Type="http://schemas.openxmlformats.org/officeDocument/2006/relationships/slideLayout" Target="../slideLayouts/slideLayout69.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 Id="rId3" Type="http://schemas.openxmlformats.org/officeDocument/2006/relationships/slideLayout" Target="../slideLayouts/slideLayout65.xml"/><Relationship Id="rId2" Type="http://schemas.openxmlformats.org/officeDocument/2006/relationships/slideLayout" Target="../slideLayouts/slideLayout64.xml"/><Relationship Id="rId12" Type="http://schemas.openxmlformats.org/officeDocument/2006/relationships/theme" Target="../theme/theme5.xml"/><Relationship Id="rId11" Type="http://schemas.openxmlformats.org/officeDocument/2006/relationships/slideLayout" Target="../slideLayouts/slideLayout73.xml"/><Relationship Id="rId10" Type="http://schemas.openxmlformats.org/officeDocument/2006/relationships/slideLayout" Target="../slideLayouts/slideLayout72.xml"/><Relationship Id="rId1"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82.xml"/><Relationship Id="rId8" Type="http://schemas.openxmlformats.org/officeDocument/2006/relationships/slideLayout" Target="../slideLayouts/slideLayout81.xml"/><Relationship Id="rId7" Type="http://schemas.openxmlformats.org/officeDocument/2006/relationships/slideLayout" Target="../slideLayouts/slideLayout80.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3" Type="http://schemas.openxmlformats.org/officeDocument/2006/relationships/slideLayout" Target="../slideLayouts/slideLayout76.xml"/><Relationship Id="rId2" Type="http://schemas.openxmlformats.org/officeDocument/2006/relationships/slideLayout" Target="../slideLayouts/slideLayout75.xml"/><Relationship Id="rId12" Type="http://schemas.openxmlformats.org/officeDocument/2006/relationships/theme" Target="../theme/theme6.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93.xml"/><Relationship Id="rId8" Type="http://schemas.openxmlformats.org/officeDocument/2006/relationships/slideLayout" Target="../slideLayouts/slideLayout92.xml"/><Relationship Id="rId7" Type="http://schemas.openxmlformats.org/officeDocument/2006/relationships/slideLayout" Target="../slideLayouts/slideLayout91.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3" Type="http://schemas.openxmlformats.org/officeDocument/2006/relationships/slideLayout" Target="../slideLayouts/slideLayout87.xml"/><Relationship Id="rId2" Type="http://schemas.openxmlformats.org/officeDocument/2006/relationships/slideLayout" Target="../slideLayouts/slideLayout86.xml"/><Relationship Id="rId12" Type="http://schemas.openxmlformats.org/officeDocument/2006/relationships/theme" Target="../theme/theme7.xml"/><Relationship Id="rId11" Type="http://schemas.openxmlformats.org/officeDocument/2006/relationships/slideLayout" Target="../slideLayouts/slideLayout95.xml"/><Relationship Id="rId10" Type="http://schemas.openxmlformats.org/officeDocument/2006/relationships/slideLayout" Target="../slideLayouts/slideLayout94.xml"/><Relationship Id="rId1" Type="http://schemas.openxmlformats.org/officeDocument/2006/relationships/slideLayout" Target="../slideLayouts/slideLayout85.xml"/></Relationships>
</file>

<file path=ppt/slideMasters/_rels/slideMaster8.xml.rels><?xml version="1.0" encoding="UTF-8" standalone="yes"?>
<Relationships xmlns="http://schemas.openxmlformats.org/package/2006/relationships"><Relationship Id="rId7" Type="http://schemas.openxmlformats.org/officeDocument/2006/relationships/theme" Target="../theme/theme8.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9D12E-F76C-4C86-AE0E-63930B3C7A4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2B11D-8C81-4F43-9156-09B9BA20DA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55"/>
            <a:ext cx="10972800" cy="1143071"/>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300"/>
            <a:ext cx="10972800" cy="452624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744"/>
            <a:ext cx="2844800" cy="365147"/>
          </a:xfrm>
          <a:prstGeom prst="rect">
            <a:avLst/>
          </a:prstGeom>
        </p:spPr>
        <p:txBody>
          <a:bodyPr vert="horz" lIns="91440" tIns="45720" rIns="91440" bIns="45720" rtlCol="0" anchor="ctr"/>
          <a:lstStyle>
            <a:lvl1pPr algn="l">
              <a:defRPr sz="1600">
                <a:solidFill>
                  <a:schemeClr val="tx1">
                    <a:tint val="75000"/>
                  </a:schemeClr>
                </a:solidFill>
              </a:defRPr>
            </a:lvl1pPr>
          </a:lstStyle>
          <a:p>
            <a:fld id="{2CFBF030-126A-44E1-A291-CE0450786A5D}" type="datetimeFigureOut">
              <a:rPr lang="zh-CN" altLang="en-US" smtClean="0"/>
            </a:fld>
            <a:endParaRPr lang="zh-CN" altLang="en-US"/>
          </a:p>
        </p:txBody>
      </p:sp>
      <p:sp>
        <p:nvSpPr>
          <p:cNvPr id="5" name="页脚占位符 4"/>
          <p:cNvSpPr>
            <a:spLocks noGrp="1"/>
          </p:cNvSpPr>
          <p:nvPr>
            <p:ph type="ftr" sz="quarter" idx="3"/>
          </p:nvPr>
        </p:nvSpPr>
        <p:spPr>
          <a:xfrm>
            <a:off x="4165600" y="6356744"/>
            <a:ext cx="3860800" cy="365147"/>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744"/>
            <a:ext cx="2844800" cy="365147"/>
          </a:xfrm>
          <a:prstGeom prst="rect">
            <a:avLst/>
          </a:prstGeom>
        </p:spPr>
        <p:txBody>
          <a:bodyPr vert="horz" lIns="91440" tIns="45720" rIns="91440" bIns="45720" rtlCol="0" anchor="ctr"/>
          <a:lstStyle>
            <a:lvl1pPr algn="r">
              <a:defRPr sz="1600">
                <a:solidFill>
                  <a:schemeClr val="tx1">
                    <a:tint val="75000"/>
                  </a:schemeClr>
                </a:solidFill>
              </a:defRPr>
            </a:lvl1pPr>
          </a:lstStyle>
          <a:p>
            <a:fld id="{FD591CF7-6230-429B-A18C-78A12BF27C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0" kern="1200">
          <a:solidFill>
            <a:schemeClr val="tx1"/>
          </a:solidFill>
          <a:latin typeface="+mn-lt"/>
          <a:ea typeface="+mn-ea"/>
          <a:cs typeface="+mn-cs"/>
        </a:defRPr>
      </a:lvl2pPr>
      <a:lvl3pPr marL="1523365"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2565"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165"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113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073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033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165" algn="l" defTabSz="1219200" rtl="0" eaLnBrk="1" latinLnBrk="0" hangingPunct="1">
        <a:defRPr sz="2400" kern="1200">
          <a:solidFill>
            <a:schemeClr val="tx1"/>
          </a:solidFill>
          <a:latin typeface="+mn-lt"/>
          <a:ea typeface="+mn-ea"/>
          <a:cs typeface="+mn-cs"/>
        </a:defRPr>
      </a:lvl4pPr>
      <a:lvl5pPr marL="2437765" algn="l" defTabSz="1219200" rtl="0" eaLnBrk="1" latinLnBrk="0" hangingPunct="1">
        <a:defRPr sz="2400" kern="1200">
          <a:solidFill>
            <a:schemeClr val="tx1"/>
          </a:solidFill>
          <a:latin typeface="+mn-lt"/>
          <a:ea typeface="+mn-ea"/>
          <a:cs typeface="+mn-cs"/>
        </a:defRPr>
      </a:lvl5pPr>
      <a:lvl6pPr marL="3047365" algn="l" defTabSz="1219200" rtl="0" eaLnBrk="1" latinLnBrk="0" hangingPunct="1">
        <a:defRPr sz="2400" kern="1200">
          <a:solidFill>
            <a:schemeClr val="tx1"/>
          </a:solidFill>
          <a:latin typeface="+mn-lt"/>
          <a:ea typeface="+mn-ea"/>
          <a:cs typeface="+mn-cs"/>
        </a:defRPr>
      </a:lvl6pPr>
      <a:lvl7pPr marL="3656965" algn="l" defTabSz="1219200" rtl="0" eaLnBrk="1" latinLnBrk="0" hangingPunct="1">
        <a:defRPr sz="2400" kern="1200">
          <a:solidFill>
            <a:schemeClr val="tx1"/>
          </a:solidFill>
          <a:latin typeface="+mn-lt"/>
          <a:ea typeface="+mn-ea"/>
          <a:cs typeface="+mn-cs"/>
        </a:defRPr>
      </a:lvl7pPr>
      <a:lvl8pPr marL="4265930" algn="l" defTabSz="1219200" rtl="0" eaLnBrk="1" latinLnBrk="0" hangingPunct="1">
        <a:defRPr sz="2400" kern="1200">
          <a:solidFill>
            <a:schemeClr val="tx1"/>
          </a:solidFill>
          <a:latin typeface="+mn-lt"/>
          <a:ea typeface="+mn-ea"/>
          <a:cs typeface="+mn-cs"/>
        </a:defRPr>
      </a:lvl8pPr>
      <a:lvl9pPr marL="487553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6000" b="-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0511E-E118-4A57-818F-0269EC618EF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725A1-0D17-4385-AE83-2638171E99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5B134-9E54-4233-9AD4-A661A84126C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5ECC8-A750-41F8-9F51-0C19912CE8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8297-D103-48FB-B838-0DD072D0828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CB6E7-8DE6-46FD-8099-1B5FD3B5FD9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EF5C1-DBE9-4A5C-A285-A989D3868EC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25BF2-182D-4CFF-BB2A-6CD8659EC9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Lst>
  <mc:AlternateContent xmlns:mc="http://schemas.openxmlformats.org/markup-compatibility/2006">
    <mc:Choice xmlns:p14="http://schemas.microsoft.com/office/powerpoint/2010/main" Requires="p14">
      <p:transition p14:dur="50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5.png"/><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任意多边形 5"/>
          <p:cNvSpPr/>
          <p:nvPr/>
        </p:nvSpPr>
        <p:spPr>
          <a:xfrm>
            <a:off x="-165735" y="5478780"/>
            <a:ext cx="12376150" cy="1582420"/>
          </a:xfrm>
          <a:custGeom>
            <a:avLst/>
            <a:gdLst>
              <a:gd name="connisteX0" fmla="*/ 238048 w 11995633"/>
              <a:gd name="connsiteY0" fmla="*/ 1075725 h 1582621"/>
              <a:gd name="connisteX1" fmla="*/ 1103553 w 11995633"/>
              <a:gd name="connsiteY1" fmla="*/ 621065 h 1582621"/>
              <a:gd name="connisteX2" fmla="*/ 2659303 w 11995633"/>
              <a:gd name="connsiteY2" fmla="*/ 356905 h 1582621"/>
              <a:gd name="connisteX3" fmla="*/ 4037888 w 11995633"/>
              <a:gd name="connsiteY3" fmla="*/ 180375 h 1582621"/>
              <a:gd name="connisteX4" fmla="*/ 5784138 w 11995633"/>
              <a:gd name="connsiteY4" fmla="*/ 356905 h 1582621"/>
              <a:gd name="connisteX5" fmla="*/ 7016673 w 11995633"/>
              <a:gd name="connsiteY5" fmla="*/ 48930 h 1582621"/>
              <a:gd name="connisteX6" fmla="*/ 9305213 w 11995633"/>
              <a:gd name="connsiteY6" fmla="*/ 107350 h 1582621"/>
              <a:gd name="connisteX7" fmla="*/ 10625378 w 11995633"/>
              <a:gd name="connsiteY7" fmla="*/ 840775 h 1582621"/>
              <a:gd name="connisteX8" fmla="*/ 11828703 w 11995633"/>
              <a:gd name="connsiteY8" fmla="*/ 1090330 h 1582621"/>
              <a:gd name="connisteX9" fmla="*/ 11975388 w 11995633"/>
              <a:gd name="connsiteY9" fmla="*/ 1222410 h 1582621"/>
              <a:gd name="connisteX10" fmla="*/ 11931573 w 11995633"/>
              <a:gd name="connsiteY10" fmla="*/ 1412910 h 1582621"/>
              <a:gd name="connisteX11" fmla="*/ 11725833 w 11995633"/>
              <a:gd name="connsiteY11" fmla="*/ 1486570 h 1582621"/>
              <a:gd name="connisteX12" fmla="*/ 11182908 w 11995633"/>
              <a:gd name="connsiteY12" fmla="*/ 1501175 h 1582621"/>
              <a:gd name="connisteX13" fmla="*/ 9774478 w 11995633"/>
              <a:gd name="connsiteY13" fmla="*/ 1530385 h 1582621"/>
              <a:gd name="connisteX14" fmla="*/ 5123738 w 11995633"/>
              <a:gd name="connsiteY14" fmla="*/ 1457360 h 1582621"/>
              <a:gd name="connisteX15" fmla="*/ 1426768 w 11995633"/>
              <a:gd name="connsiteY15" fmla="*/ 1544990 h 1582621"/>
              <a:gd name="connisteX16" fmla="*/ 166293 w 11995633"/>
              <a:gd name="connsiteY16" fmla="*/ 1559595 h 1582621"/>
              <a:gd name="connisteX17" fmla="*/ 34213 w 11995633"/>
              <a:gd name="connsiteY17" fmla="*/ 1295435 h 1582621"/>
              <a:gd name="connisteX18" fmla="*/ 107238 w 11995633"/>
              <a:gd name="connsiteY18" fmla="*/ 1163355 h 1582621"/>
              <a:gd name="connisteX19" fmla="*/ 238048 w 11995633"/>
              <a:gd name="connsiteY19" fmla="*/ 1075725 h 158262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Lst>
            <a:rect l="l" t="t" r="r" b="b"/>
            <a:pathLst>
              <a:path w="11995633" h="1582622">
                <a:moveTo>
                  <a:pt x="238049" y="1075726"/>
                </a:moveTo>
                <a:cubicBezTo>
                  <a:pt x="437439" y="967141"/>
                  <a:pt x="619049" y="764576"/>
                  <a:pt x="1103554" y="621066"/>
                </a:cubicBezTo>
                <a:cubicBezTo>
                  <a:pt x="1588059" y="477556"/>
                  <a:pt x="2072564" y="445171"/>
                  <a:pt x="2659304" y="356906"/>
                </a:cubicBezTo>
                <a:cubicBezTo>
                  <a:pt x="3246044" y="268641"/>
                  <a:pt x="3413049" y="180376"/>
                  <a:pt x="4037889" y="180376"/>
                </a:cubicBezTo>
                <a:cubicBezTo>
                  <a:pt x="4662729" y="180376"/>
                  <a:pt x="5188509" y="382941"/>
                  <a:pt x="5784139" y="356906"/>
                </a:cubicBezTo>
                <a:cubicBezTo>
                  <a:pt x="6379769" y="330871"/>
                  <a:pt x="6312459" y="99096"/>
                  <a:pt x="7016674" y="48931"/>
                </a:cubicBezTo>
                <a:cubicBezTo>
                  <a:pt x="7720889" y="-1234"/>
                  <a:pt x="8583219" y="-50764"/>
                  <a:pt x="9305214" y="107351"/>
                </a:cubicBezTo>
                <a:cubicBezTo>
                  <a:pt x="10027209" y="265466"/>
                  <a:pt x="10120554" y="643926"/>
                  <a:pt x="10625379" y="840776"/>
                </a:cubicBezTo>
                <a:cubicBezTo>
                  <a:pt x="11130204" y="1037626"/>
                  <a:pt x="11558829" y="1014131"/>
                  <a:pt x="11828704" y="1090331"/>
                </a:cubicBezTo>
                <a:cubicBezTo>
                  <a:pt x="12098579" y="1166531"/>
                  <a:pt x="11955069" y="1157641"/>
                  <a:pt x="11975389" y="1222411"/>
                </a:cubicBezTo>
                <a:cubicBezTo>
                  <a:pt x="11995709" y="1287181"/>
                  <a:pt x="11981739" y="1360206"/>
                  <a:pt x="11931574" y="1412911"/>
                </a:cubicBezTo>
                <a:cubicBezTo>
                  <a:pt x="11881409" y="1465616"/>
                  <a:pt x="11875694" y="1468791"/>
                  <a:pt x="11725834" y="1486571"/>
                </a:cubicBezTo>
                <a:cubicBezTo>
                  <a:pt x="11575974" y="1504351"/>
                  <a:pt x="11573434" y="1492286"/>
                  <a:pt x="11182909" y="1501176"/>
                </a:cubicBezTo>
                <a:cubicBezTo>
                  <a:pt x="10792384" y="1510066"/>
                  <a:pt x="10986059" y="1539276"/>
                  <a:pt x="9774479" y="1530386"/>
                </a:cubicBezTo>
                <a:cubicBezTo>
                  <a:pt x="8562899" y="1521496"/>
                  <a:pt x="6793154" y="1454186"/>
                  <a:pt x="5123739" y="1457361"/>
                </a:cubicBezTo>
                <a:cubicBezTo>
                  <a:pt x="3454324" y="1460536"/>
                  <a:pt x="2418004" y="1524671"/>
                  <a:pt x="1426769" y="1544991"/>
                </a:cubicBezTo>
                <a:cubicBezTo>
                  <a:pt x="435534" y="1565311"/>
                  <a:pt x="445059" y="1609761"/>
                  <a:pt x="166294" y="1559596"/>
                </a:cubicBezTo>
                <a:cubicBezTo>
                  <a:pt x="-112471" y="1509431"/>
                  <a:pt x="46279" y="1374811"/>
                  <a:pt x="34214" y="1295436"/>
                </a:cubicBezTo>
                <a:cubicBezTo>
                  <a:pt x="22149" y="1216061"/>
                  <a:pt x="66599" y="1207171"/>
                  <a:pt x="107239" y="1163356"/>
                </a:cubicBezTo>
                <a:cubicBezTo>
                  <a:pt x="147879" y="1119541"/>
                  <a:pt x="38659" y="1184311"/>
                  <a:pt x="238049" y="1075726"/>
                </a:cubicBezTo>
                <a:close/>
              </a:path>
            </a:pathLst>
          </a:custGeom>
          <a:solidFill>
            <a:srgbClr val="007B8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1301750" y="3142615"/>
            <a:ext cx="10058400" cy="3623945"/>
          </a:xfrm>
          <a:prstGeom prst="rect">
            <a:avLst/>
          </a:prstGeom>
        </p:spPr>
      </p:pic>
      <p:sp>
        <p:nvSpPr>
          <p:cNvPr id="11" name="矩形 10"/>
          <p:cNvSpPr/>
          <p:nvPr/>
        </p:nvSpPr>
        <p:spPr>
          <a:xfrm>
            <a:off x="3931005" y="3026202"/>
            <a:ext cx="4710990" cy="460375"/>
          </a:xfrm>
          <a:prstGeom prst="rect">
            <a:avLst/>
          </a:prstGeom>
        </p:spPr>
        <p:txBody>
          <a:bodyPr wrap="square">
            <a:spAutoFit/>
          </a:bodyPr>
          <a:p>
            <a:pPr algn="ctr">
              <a:lnSpc>
                <a:spcPct val="150000"/>
              </a:lnSpc>
              <a:defRPr/>
            </a:pPr>
            <a:r>
              <a:rPr lang="zh-CN" altLang="en-US" sz="1600" b="1" dirty="0">
                <a:solidFill>
                  <a:schemeClr val="tx1">
                    <a:lumMod val="65000"/>
                    <a:lumOff val="35000"/>
                  </a:schemeClr>
                </a:solidFill>
                <a:latin typeface="造字工房情书（非商用）常规体" charset="-122"/>
                <a:ea typeface="造字工房情书（非商用）常规体" charset="-122"/>
              </a:rPr>
              <a:t>汇报人：</a:t>
            </a:r>
            <a:r>
              <a:rPr lang="en-US" altLang="zh-CN" sz="1600" b="1" dirty="0">
                <a:solidFill>
                  <a:schemeClr val="tx1">
                    <a:lumMod val="65000"/>
                    <a:lumOff val="35000"/>
                  </a:schemeClr>
                </a:solidFill>
                <a:latin typeface="造字工房情书（非商用）常规体" charset="-122"/>
                <a:ea typeface="造字工房情书（非商用）常规体" charset="-122"/>
              </a:rPr>
              <a:t>XXX</a:t>
            </a:r>
            <a:r>
              <a:rPr lang="zh-CN" altLang="en-US" sz="1600" b="1" dirty="0">
                <a:solidFill>
                  <a:schemeClr val="tx1">
                    <a:lumMod val="65000"/>
                    <a:lumOff val="35000"/>
                  </a:schemeClr>
                </a:solidFill>
                <a:latin typeface="造字工房情书（非商用）常规体" charset="-122"/>
                <a:ea typeface="造字工房情书（非商用）常规体" charset="-122"/>
              </a:rPr>
              <a:t>         汇报时间：</a:t>
            </a:r>
            <a:r>
              <a:rPr lang="en-US" altLang="zh-CN" sz="1600" b="1" dirty="0">
                <a:solidFill>
                  <a:schemeClr val="tx1">
                    <a:lumMod val="65000"/>
                    <a:lumOff val="35000"/>
                  </a:schemeClr>
                </a:solidFill>
                <a:latin typeface="造字工房情书（非商用）常规体" charset="-122"/>
                <a:ea typeface="造字工房情书（非商用）常规体" charset="-122"/>
              </a:rPr>
              <a:t>XX</a:t>
            </a:r>
            <a:r>
              <a:rPr lang="zh-CN" altLang="en-US" sz="1600" b="1" dirty="0">
                <a:solidFill>
                  <a:schemeClr val="tx1">
                    <a:lumMod val="65000"/>
                    <a:lumOff val="35000"/>
                  </a:schemeClr>
                </a:solidFill>
                <a:latin typeface="造字工房情书（非商用）常规体" charset="-122"/>
                <a:ea typeface="造字工房情书（非商用）常规体" charset="-122"/>
              </a:rPr>
              <a:t>年</a:t>
            </a:r>
            <a:r>
              <a:rPr lang="en-US" altLang="zh-CN" sz="1600" b="1" dirty="0">
                <a:solidFill>
                  <a:schemeClr val="tx1">
                    <a:lumMod val="65000"/>
                    <a:lumOff val="35000"/>
                  </a:schemeClr>
                </a:solidFill>
                <a:latin typeface="造字工房情书（非商用）常规体" charset="-122"/>
                <a:ea typeface="造字工房情书（非商用）常规体" charset="-122"/>
              </a:rPr>
              <a:t>XX</a:t>
            </a:r>
            <a:r>
              <a:rPr lang="zh-CN" altLang="en-US" sz="1600" b="1" dirty="0">
                <a:solidFill>
                  <a:schemeClr val="tx1">
                    <a:lumMod val="65000"/>
                    <a:lumOff val="35000"/>
                  </a:schemeClr>
                </a:solidFill>
                <a:latin typeface="造字工房情书（非商用）常规体" charset="-122"/>
                <a:ea typeface="造字工房情书（非商用）常规体" charset="-122"/>
              </a:rPr>
              <a:t>月</a:t>
            </a:r>
            <a:endParaRPr lang="zh-CN" altLang="en-US" sz="1600" b="1" dirty="0">
              <a:solidFill>
                <a:schemeClr val="tx1">
                  <a:lumMod val="65000"/>
                  <a:lumOff val="35000"/>
                </a:schemeClr>
              </a:solidFill>
              <a:latin typeface="造字工房情书（非商用）常规体" charset="-122"/>
              <a:ea typeface="造字工房情书（非商用）常规体" charset="-122"/>
            </a:endParaRPr>
          </a:p>
        </p:txBody>
      </p:sp>
      <p:sp>
        <p:nvSpPr>
          <p:cNvPr id="1212" name="文本框 1211"/>
          <p:cNvSpPr txBox="1"/>
          <p:nvPr/>
        </p:nvSpPr>
        <p:spPr>
          <a:xfrm>
            <a:off x="3156268" y="2673350"/>
            <a:ext cx="6260465" cy="337185"/>
          </a:xfrm>
          <a:prstGeom prst="rect">
            <a:avLst/>
          </a:prstGeom>
          <a:noFill/>
        </p:spPr>
        <p:txBody>
          <a:bodyPr wrap="square" rtlCol="0">
            <a:spAutoFit/>
          </a:bodyPr>
          <a:p>
            <a:pPr algn="dist"/>
            <a:r>
              <a:rPr lang="en-US" altLang="zh-CN" sz="1600" b="1" dirty="0">
                <a:solidFill>
                  <a:schemeClr val="tx1">
                    <a:lumMod val="85000"/>
                    <a:lumOff val="15000"/>
                  </a:schemeClr>
                </a:solidFill>
                <a:latin typeface="造字工房情书（非商用）常规体" charset="-122"/>
                <a:ea typeface="造字工房情书（非商用）常规体" charset="-122"/>
              </a:rPr>
              <a:t>Blackboard style graduation reply powerpoint template.</a:t>
            </a:r>
            <a:endParaRPr lang="en-US" altLang="zh-CN" sz="1600" b="1" dirty="0">
              <a:solidFill>
                <a:schemeClr val="tx1">
                  <a:lumMod val="85000"/>
                  <a:lumOff val="15000"/>
                </a:schemeClr>
              </a:solidFill>
              <a:latin typeface="造字工房情书（非商用）常规体" charset="-122"/>
              <a:ea typeface="造字工房情书（非商用）常规体" charset="-122"/>
            </a:endParaRPr>
          </a:p>
        </p:txBody>
      </p:sp>
      <p:sp>
        <p:nvSpPr>
          <p:cNvPr id="1202" name="文本框 1201"/>
          <p:cNvSpPr txBox="1"/>
          <p:nvPr/>
        </p:nvSpPr>
        <p:spPr>
          <a:xfrm>
            <a:off x="2719388" y="1693545"/>
            <a:ext cx="7134225" cy="829945"/>
          </a:xfrm>
          <a:prstGeom prst="rect">
            <a:avLst/>
          </a:prstGeom>
          <a:noFill/>
        </p:spPr>
        <p:txBody>
          <a:bodyPr wrap="square" rtlCol="0">
            <a:spAutoFit/>
          </a:bodyPr>
          <a:p>
            <a:pPr algn="l"/>
            <a:r>
              <a:rPr lang="zh-CN" altLang="en-US" sz="4800" dirty="0">
                <a:solidFill>
                  <a:schemeClr val="tx1"/>
                </a:solidFill>
                <a:latin typeface="造字工房情书（非商用）常规体" charset="-122"/>
                <a:ea typeface="造字工房情书（非商用）常规体" charset="-122"/>
              </a:rPr>
              <a:t>小清新简约</a:t>
            </a:r>
            <a:r>
              <a:rPr lang="zh-CN" altLang="en-US" sz="4800" dirty="0">
                <a:solidFill>
                  <a:srgbClr val="007B88"/>
                </a:solidFill>
                <a:latin typeface="造字工房情书（非商用）常规体" charset="-122"/>
                <a:ea typeface="造字工房情书（非商用）常规体" charset="-122"/>
              </a:rPr>
              <a:t>毕业</a:t>
            </a:r>
            <a:r>
              <a:rPr lang="zh-CN" altLang="en-US" sz="4800" dirty="0">
                <a:solidFill>
                  <a:schemeClr val="tx1"/>
                </a:solidFill>
                <a:latin typeface="造字工房情书（非商用）常规体" charset="-122"/>
                <a:ea typeface="造字工房情书（非商用）常规体" charset="-122"/>
              </a:rPr>
              <a:t>答辩模板</a:t>
            </a:r>
            <a:endParaRPr lang="zh-CN" altLang="en-US" sz="4800" dirty="0">
              <a:solidFill>
                <a:schemeClr val="tx1"/>
              </a:solidFill>
              <a:latin typeface="造字工房情书（非商用）常规体" charset="-122"/>
              <a:ea typeface="造字工房情书（非商用）常规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12"/>
                                        </p:tgtEl>
                                        <p:attrNameLst>
                                          <p:attrName>style.visibility</p:attrName>
                                        </p:attrNameLst>
                                      </p:cBhvr>
                                      <p:to>
                                        <p:strVal val="visible"/>
                                      </p:to>
                                    </p:set>
                                    <p:animEffect transition="in" filter="randombar(horizontal)">
                                      <p:cBhvr>
                                        <p:cTn id="10" dur="500"/>
                                        <p:tgtEl>
                                          <p:spTgt spid="12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02"/>
                                        </p:tgtEl>
                                        <p:attrNameLst>
                                          <p:attrName>style.visibility</p:attrName>
                                        </p:attrNameLst>
                                      </p:cBhvr>
                                      <p:to>
                                        <p:strVal val="visible"/>
                                      </p:to>
                                    </p:set>
                                    <p:animEffect transition="in" filter="randombar(horizontal)">
                                      <p:cBhvr>
                                        <p:cTn id="13" dur="500"/>
                                        <p:tgtEl>
                                          <p:spTgt spid="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12" grpId="0"/>
      <p:bldP spid="120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4129270" y="1852930"/>
            <a:ext cx="3528695" cy="643890"/>
            <a:chOff x="6398" y="2706"/>
            <a:chExt cx="5557" cy="1014"/>
          </a:xfrm>
        </p:grpSpPr>
        <p:sp>
          <p:nvSpPr>
            <p:cNvPr id="63" name="稻壳儿春秋广告/盗版必究"/>
            <p:cNvSpPr/>
            <p:nvPr/>
          </p:nvSpPr>
          <p:spPr>
            <a:xfrm>
              <a:off x="6398" y="3286"/>
              <a:ext cx="5557" cy="434"/>
            </a:xfrm>
            <a:prstGeom prst="rect">
              <a:avLst/>
            </a:prstGeom>
          </p:spPr>
          <p:txBody>
            <a:bodyPr wrap="none">
              <a:spAutoFit/>
            </a:bodyPr>
            <a:p>
              <a:pPr algn="l">
                <a:spcBef>
                  <a:spcPct val="0"/>
                </a:spcBef>
              </a:pPr>
              <a:r>
                <a:rPr lang="en-US" altLang="zh-CN" sz="1200" b="1">
                  <a:solidFill>
                    <a:schemeClr val="tx1">
                      <a:lumMod val="65000"/>
                      <a:lumOff val="35000"/>
                    </a:schemeClr>
                  </a:solidFill>
                  <a:latin typeface="造字工房情书（非商用）常规体" charset="-122"/>
                  <a:ea typeface="造字工房情书（非商用）常规体" charset="-122"/>
                  <a:sym typeface="+mn-ea"/>
                </a:rPr>
                <a:t>h</a:t>
              </a:r>
              <a:r>
                <a:rPr lang="zh-CN" altLang="en-US" sz="1200" b="1">
                  <a:solidFill>
                    <a:schemeClr val="tx1">
                      <a:lumMod val="65000"/>
                      <a:lumOff val="35000"/>
                    </a:schemeClr>
                  </a:solidFill>
                  <a:latin typeface="造字工房情书（非商用）常规体" charset="-122"/>
                  <a:ea typeface="造字工房情书（非商用）常规体" charset="-122"/>
                  <a:sym typeface="+mn-ea"/>
                </a:rPr>
                <a:t>ere to add your text, mainly to avoid large sections of text</a:t>
              </a:r>
              <a:endParaRPr lang="zh-CN" altLang="en-US" sz="1200" b="1" dirty="0">
                <a:solidFill>
                  <a:schemeClr val="tx1">
                    <a:lumMod val="65000"/>
                    <a:lumOff val="35000"/>
                  </a:schemeClr>
                </a:solidFill>
                <a:latin typeface="造字工房情书（非商用）常规体" charset="-122"/>
                <a:ea typeface="造字工房情书（非商用）常规体" charset="-122"/>
                <a:sym typeface="+mn-ea"/>
              </a:endParaRPr>
            </a:p>
          </p:txBody>
        </p:sp>
        <p:sp>
          <p:nvSpPr>
            <p:cNvPr id="64" name="稻壳儿春秋广告/盗版必究"/>
            <p:cNvSpPr txBox="1"/>
            <p:nvPr/>
          </p:nvSpPr>
          <p:spPr>
            <a:xfrm>
              <a:off x="6483" y="2706"/>
              <a:ext cx="4163" cy="580"/>
            </a:xfrm>
            <a:prstGeom prst="rect">
              <a:avLst/>
            </a:prstGeom>
            <a:noFill/>
          </p:spPr>
          <p:txBody>
            <a:bodyPr wrap="square" rtlCol="0">
              <a:spAutoFit/>
            </a:bodyPr>
            <a:p>
              <a:pPr algn="dist"/>
              <a:r>
                <a:rPr lang="en-US" altLang="zh-CN" b="1" dirty="0">
                  <a:solidFill>
                    <a:schemeClr val="tx1">
                      <a:lumMod val="65000"/>
                      <a:lumOff val="35000"/>
                    </a:schemeClr>
                  </a:solidFill>
                  <a:latin typeface="造字工房情书（非商用）常规体" charset="-122"/>
                  <a:ea typeface="造字工房情书（非商用）常规体" charset="-122"/>
                </a:rPr>
                <a:t>01</a:t>
              </a:r>
              <a:r>
                <a:rPr lang="zh-CN" altLang="en-US" b="1" dirty="0">
                  <a:solidFill>
                    <a:schemeClr val="tx1">
                      <a:lumMod val="65000"/>
                      <a:lumOff val="35000"/>
                    </a:schemeClr>
                  </a:solidFill>
                  <a:latin typeface="造字工房情书（非商用）常规体" charset="-122"/>
                  <a:ea typeface="造字工房情书（非商用）常规体" charset="-122"/>
                </a:rPr>
                <a:t>请在此添加标题</a:t>
              </a:r>
              <a:endParaRPr lang="zh-CN" altLang="en-US" b="1" dirty="0">
                <a:solidFill>
                  <a:schemeClr val="tx1">
                    <a:lumMod val="65000"/>
                    <a:lumOff val="35000"/>
                  </a:schemeClr>
                </a:solidFill>
                <a:latin typeface="造字工房情书（非商用）常规体" charset="-122"/>
                <a:ea typeface="造字工房情书（非商用）常规体" charset="-122"/>
              </a:endParaRPr>
            </a:p>
          </p:txBody>
        </p:sp>
      </p:grpSp>
      <p:grpSp>
        <p:nvGrpSpPr>
          <p:cNvPr id="6" name="组合 5"/>
          <p:cNvGrpSpPr/>
          <p:nvPr/>
        </p:nvGrpSpPr>
        <p:grpSpPr>
          <a:xfrm>
            <a:off x="4129270" y="4019550"/>
            <a:ext cx="3528695" cy="643890"/>
            <a:chOff x="6398" y="2706"/>
            <a:chExt cx="5557" cy="1014"/>
          </a:xfrm>
        </p:grpSpPr>
        <p:sp>
          <p:nvSpPr>
            <p:cNvPr id="7" name="稻壳儿春秋广告/盗版必究"/>
            <p:cNvSpPr/>
            <p:nvPr/>
          </p:nvSpPr>
          <p:spPr>
            <a:xfrm>
              <a:off x="6398" y="3286"/>
              <a:ext cx="5557" cy="434"/>
            </a:xfrm>
            <a:prstGeom prst="rect">
              <a:avLst/>
            </a:prstGeom>
          </p:spPr>
          <p:txBody>
            <a:bodyPr wrap="none">
              <a:spAutoFit/>
            </a:bodyPr>
            <a:p>
              <a:pPr algn="l">
                <a:spcBef>
                  <a:spcPct val="0"/>
                </a:spcBef>
              </a:pPr>
              <a:r>
                <a:rPr lang="en-US" altLang="zh-CN" sz="1200" b="1">
                  <a:solidFill>
                    <a:schemeClr val="tx1">
                      <a:lumMod val="65000"/>
                      <a:lumOff val="35000"/>
                    </a:schemeClr>
                  </a:solidFill>
                  <a:latin typeface="造字工房情书（非商用）常规体" charset="-122"/>
                  <a:ea typeface="造字工房情书（非商用）常规体" charset="-122"/>
                  <a:sym typeface="+mn-ea"/>
                </a:rPr>
                <a:t>h</a:t>
              </a:r>
              <a:r>
                <a:rPr lang="zh-CN" altLang="en-US" sz="1200" b="1">
                  <a:solidFill>
                    <a:schemeClr val="tx1">
                      <a:lumMod val="65000"/>
                      <a:lumOff val="35000"/>
                    </a:schemeClr>
                  </a:solidFill>
                  <a:latin typeface="造字工房情书（非商用）常规体" charset="-122"/>
                  <a:ea typeface="造字工房情书（非商用）常规体" charset="-122"/>
                  <a:sym typeface="+mn-ea"/>
                </a:rPr>
                <a:t>ere to add your text, mainly to avoid large sections of text</a:t>
              </a:r>
              <a:endParaRPr lang="zh-CN" altLang="en-US" sz="1200" b="1" dirty="0">
                <a:solidFill>
                  <a:schemeClr val="tx1">
                    <a:lumMod val="65000"/>
                    <a:lumOff val="35000"/>
                  </a:schemeClr>
                </a:solidFill>
                <a:latin typeface="造字工房情书（非商用）常规体" charset="-122"/>
                <a:ea typeface="造字工房情书（非商用）常规体" charset="-122"/>
                <a:sym typeface="+mn-ea"/>
              </a:endParaRPr>
            </a:p>
          </p:txBody>
        </p:sp>
        <p:sp>
          <p:nvSpPr>
            <p:cNvPr id="8" name="稻壳儿春秋广告/盗版必究"/>
            <p:cNvSpPr txBox="1"/>
            <p:nvPr/>
          </p:nvSpPr>
          <p:spPr>
            <a:xfrm>
              <a:off x="6483" y="2706"/>
              <a:ext cx="4163" cy="580"/>
            </a:xfrm>
            <a:prstGeom prst="rect">
              <a:avLst/>
            </a:prstGeom>
            <a:noFill/>
          </p:spPr>
          <p:txBody>
            <a:bodyPr wrap="square" rtlCol="0">
              <a:spAutoFit/>
            </a:bodyPr>
            <a:p>
              <a:pPr algn="dist"/>
              <a:r>
                <a:rPr lang="en-US" altLang="zh-CN" b="1" dirty="0">
                  <a:solidFill>
                    <a:schemeClr val="tx1">
                      <a:lumMod val="65000"/>
                      <a:lumOff val="35000"/>
                    </a:schemeClr>
                  </a:solidFill>
                  <a:latin typeface="造字工房情书（非商用）常规体" charset="-122"/>
                  <a:ea typeface="造字工房情书（非商用）常规体" charset="-122"/>
                </a:rPr>
                <a:t>03</a:t>
              </a:r>
              <a:r>
                <a:rPr lang="zh-CN" altLang="en-US" b="1" dirty="0">
                  <a:solidFill>
                    <a:schemeClr val="tx1">
                      <a:lumMod val="65000"/>
                      <a:lumOff val="35000"/>
                    </a:schemeClr>
                  </a:solidFill>
                  <a:latin typeface="造字工房情书（非商用）常规体" charset="-122"/>
                  <a:ea typeface="造字工房情书（非商用）常规体" charset="-122"/>
                </a:rPr>
                <a:t>请在此添加标题</a:t>
              </a:r>
              <a:endParaRPr lang="zh-CN" altLang="en-US" b="1" dirty="0">
                <a:solidFill>
                  <a:schemeClr val="tx1">
                    <a:lumMod val="65000"/>
                    <a:lumOff val="35000"/>
                  </a:schemeClr>
                </a:solidFill>
                <a:latin typeface="造字工房情书（非商用）常规体" charset="-122"/>
                <a:ea typeface="造字工房情书（非商用）常规体" charset="-122"/>
              </a:endParaRPr>
            </a:p>
          </p:txBody>
        </p:sp>
      </p:grpSp>
      <p:grpSp>
        <p:nvGrpSpPr>
          <p:cNvPr id="9" name="组合 8"/>
          <p:cNvGrpSpPr/>
          <p:nvPr/>
        </p:nvGrpSpPr>
        <p:grpSpPr>
          <a:xfrm>
            <a:off x="4129270" y="2936240"/>
            <a:ext cx="3528695" cy="643890"/>
            <a:chOff x="6398" y="2706"/>
            <a:chExt cx="5557" cy="1014"/>
          </a:xfrm>
        </p:grpSpPr>
        <p:sp>
          <p:nvSpPr>
            <p:cNvPr id="10" name="稻壳儿春秋广告/盗版必究"/>
            <p:cNvSpPr/>
            <p:nvPr/>
          </p:nvSpPr>
          <p:spPr>
            <a:xfrm>
              <a:off x="6398" y="3286"/>
              <a:ext cx="5557" cy="434"/>
            </a:xfrm>
            <a:prstGeom prst="rect">
              <a:avLst/>
            </a:prstGeom>
          </p:spPr>
          <p:txBody>
            <a:bodyPr wrap="none">
              <a:spAutoFit/>
            </a:bodyPr>
            <a:p>
              <a:pPr algn="l">
                <a:spcBef>
                  <a:spcPct val="0"/>
                </a:spcBef>
              </a:pPr>
              <a:r>
                <a:rPr lang="en-US" altLang="zh-CN" sz="1200" b="1">
                  <a:solidFill>
                    <a:schemeClr val="tx1">
                      <a:lumMod val="65000"/>
                      <a:lumOff val="35000"/>
                    </a:schemeClr>
                  </a:solidFill>
                  <a:latin typeface="造字工房情书（非商用）常规体" charset="-122"/>
                  <a:ea typeface="造字工房情书（非商用）常规体" charset="-122"/>
                  <a:sym typeface="+mn-ea"/>
                </a:rPr>
                <a:t>h</a:t>
              </a:r>
              <a:r>
                <a:rPr lang="zh-CN" altLang="en-US" sz="1200" b="1">
                  <a:solidFill>
                    <a:schemeClr val="tx1">
                      <a:lumMod val="65000"/>
                      <a:lumOff val="35000"/>
                    </a:schemeClr>
                  </a:solidFill>
                  <a:latin typeface="造字工房情书（非商用）常规体" charset="-122"/>
                  <a:ea typeface="造字工房情书（非商用）常规体" charset="-122"/>
                  <a:sym typeface="+mn-ea"/>
                </a:rPr>
                <a:t>ere to add your text, mainly to avoid large sections of text</a:t>
              </a:r>
              <a:endParaRPr lang="zh-CN" altLang="en-US" sz="1200" b="1" dirty="0">
                <a:solidFill>
                  <a:schemeClr val="tx1">
                    <a:lumMod val="65000"/>
                    <a:lumOff val="35000"/>
                  </a:schemeClr>
                </a:solidFill>
                <a:latin typeface="造字工房情书（非商用）常规体" charset="-122"/>
                <a:ea typeface="造字工房情书（非商用）常规体" charset="-122"/>
                <a:sym typeface="+mn-ea"/>
              </a:endParaRPr>
            </a:p>
          </p:txBody>
        </p:sp>
        <p:sp>
          <p:nvSpPr>
            <p:cNvPr id="11" name="稻壳儿春秋广告/盗版必究"/>
            <p:cNvSpPr txBox="1"/>
            <p:nvPr/>
          </p:nvSpPr>
          <p:spPr>
            <a:xfrm>
              <a:off x="6483" y="2706"/>
              <a:ext cx="4163" cy="580"/>
            </a:xfrm>
            <a:prstGeom prst="rect">
              <a:avLst/>
            </a:prstGeom>
            <a:noFill/>
          </p:spPr>
          <p:txBody>
            <a:bodyPr wrap="square" rtlCol="0">
              <a:spAutoFit/>
            </a:bodyPr>
            <a:p>
              <a:pPr algn="dist"/>
              <a:r>
                <a:rPr lang="en-US" altLang="zh-CN" b="1" dirty="0">
                  <a:solidFill>
                    <a:schemeClr val="tx1">
                      <a:lumMod val="65000"/>
                      <a:lumOff val="35000"/>
                    </a:schemeClr>
                  </a:solidFill>
                  <a:latin typeface="造字工房情书（非商用）常规体" charset="-122"/>
                  <a:ea typeface="造字工房情书（非商用）常规体" charset="-122"/>
                </a:rPr>
                <a:t>02</a:t>
              </a:r>
              <a:r>
                <a:rPr lang="zh-CN" altLang="en-US" b="1" dirty="0">
                  <a:solidFill>
                    <a:schemeClr val="tx1">
                      <a:lumMod val="65000"/>
                      <a:lumOff val="35000"/>
                    </a:schemeClr>
                  </a:solidFill>
                  <a:latin typeface="造字工房情书（非商用）常规体" charset="-122"/>
                  <a:ea typeface="造字工房情书（非商用）常规体" charset="-122"/>
                </a:rPr>
                <a:t>请在此添加标题</a:t>
              </a:r>
              <a:endParaRPr lang="zh-CN" altLang="en-US" b="1" dirty="0">
                <a:solidFill>
                  <a:schemeClr val="tx1">
                    <a:lumMod val="65000"/>
                    <a:lumOff val="35000"/>
                  </a:schemeClr>
                </a:solidFill>
                <a:latin typeface="造字工房情书（非商用）常规体" charset="-122"/>
                <a:ea typeface="造字工房情书（非商用）常规体" charset="-122"/>
              </a:endParaRPr>
            </a:p>
          </p:txBody>
        </p:sp>
      </p:grpSp>
      <p:sp>
        <p:nvSpPr>
          <p:cNvPr id="56" name="稻壳儿春秋广告/盗版必究"/>
          <p:cNvSpPr>
            <a:spLocks noChangeArrowheads="1"/>
          </p:cNvSpPr>
          <p:nvPr/>
        </p:nvSpPr>
        <p:spPr bwMode="auto">
          <a:xfrm>
            <a:off x="1975754" y="1159415"/>
            <a:ext cx="1430020" cy="953135"/>
          </a:xfrm>
          <a:prstGeom prst="rect">
            <a:avLst/>
          </a:prstGeom>
          <a:noFill/>
        </p:spPr>
        <p:txBody>
          <a:bodyPr wrap="none">
            <a:spAutoFit/>
          </a:bodyPr>
          <a:p>
            <a:pPr algn="ctr">
              <a:spcBef>
                <a:spcPct val="0"/>
              </a:spcBef>
            </a:pPr>
            <a:r>
              <a:rPr lang="zh-CN" altLang="en-US" sz="4000" b="1" dirty="0">
                <a:solidFill>
                  <a:schemeClr val="tx1">
                    <a:lumMod val="75000"/>
                    <a:lumOff val="25000"/>
                  </a:schemeClr>
                </a:solidFill>
                <a:latin typeface="造字工房情书（非商用）常规体" charset="-122"/>
                <a:ea typeface="造字工房情书（非商用）常规体" charset="-122"/>
                <a:sym typeface="Calibri" panose="020F0502020204030204" charset="0"/>
              </a:rPr>
              <a:t>目  录</a:t>
            </a:r>
            <a:endParaRPr lang="en-US" altLang="zh-CN" sz="4000" b="1" dirty="0">
              <a:solidFill>
                <a:schemeClr val="tx1">
                  <a:lumMod val="75000"/>
                  <a:lumOff val="25000"/>
                </a:schemeClr>
              </a:solidFill>
              <a:latin typeface="造字工房情书（非商用）常规体" charset="-122"/>
              <a:ea typeface="造字工房情书（非商用）常规体" charset="-122"/>
              <a:sym typeface="Calibri" panose="020F0502020204030204" charset="0"/>
            </a:endParaRPr>
          </a:p>
          <a:p>
            <a:pPr algn="ctr">
              <a:spcBef>
                <a:spcPct val="0"/>
              </a:spcBef>
            </a:pPr>
            <a:r>
              <a:rPr lang="en-US" altLang="zh-CN" sz="1600" b="1" dirty="0">
                <a:solidFill>
                  <a:schemeClr val="tx1">
                    <a:lumMod val="75000"/>
                    <a:lumOff val="25000"/>
                  </a:schemeClr>
                </a:solidFill>
                <a:latin typeface="造字工房情书（非商用）常规体" charset="-122"/>
                <a:ea typeface="造字工房情书（非商用）常规体" charset="-122"/>
              </a:rPr>
              <a:t>COMPANY</a:t>
            </a:r>
            <a:endParaRPr lang="en-US" altLang="zh-CN" sz="1600" b="1" dirty="0">
              <a:solidFill>
                <a:schemeClr val="tx1">
                  <a:lumMod val="75000"/>
                  <a:lumOff val="25000"/>
                </a:schemeClr>
              </a:solidFill>
              <a:latin typeface="造字工房情书（非商用）常规体" charset="-122"/>
              <a:ea typeface="造字工房情书（非商用）常规体" charset="-122"/>
            </a:endParaRPr>
          </a:p>
        </p:txBody>
      </p:sp>
      <p:cxnSp>
        <p:nvCxnSpPr>
          <p:cNvPr id="12" name="直接连接符 11"/>
          <p:cNvCxnSpPr/>
          <p:nvPr/>
        </p:nvCxnSpPr>
        <p:spPr>
          <a:xfrm>
            <a:off x="4020820" y="1954530"/>
            <a:ext cx="0" cy="47053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20820" y="3069590"/>
            <a:ext cx="0" cy="47053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020820" y="4157345"/>
            <a:ext cx="0" cy="47053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1420000">
            <a:off x="6445885" y="6224270"/>
            <a:ext cx="5789930" cy="828675"/>
          </a:xfrm>
          <a:custGeom>
            <a:avLst/>
            <a:gdLst>
              <a:gd name="connisteX0" fmla="*/ 238048 w 11995633"/>
              <a:gd name="connsiteY0" fmla="*/ 1075725 h 1582621"/>
              <a:gd name="connisteX1" fmla="*/ 1103553 w 11995633"/>
              <a:gd name="connsiteY1" fmla="*/ 621065 h 1582621"/>
              <a:gd name="connisteX2" fmla="*/ 2659303 w 11995633"/>
              <a:gd name="connsiteY2" fmla="*/ 356905 h 1582621"/>
              <a:gd name="connisteX3" fmla="*/ 4037888 w 11995633"/>
              <a:gd name="connsiteY3" fmla="*/ 180375 h 1582621"/>
              <a:gd name="connisteX4" fmla="*/ 5784138 w 11995633"/>
              <a:gd name="connsiteY4" fmla="*/ 356905 h 1582621"/>
              <a:gd name="connisteX5" fmla="*/ 7016673 w 11995633"/>
              <a:gd name="connsiteY5" fmla="*/ 48930 h 1582621"/>
              <a:gd name="connisteX6" fmla="*/ 9305213 w 11995633"/>
              <a:gd name="connsiteY6" fmla="*/ 107350 h 1582621"/>
              <a:gd name="connisteX7" fmla="*/ 10625378 w 11995633"/>
              <a:gd name="connsiteY7" fmla="*/ 840775 h 1582621"/>
              <a:gd name="connisteX8" fmla="*/ 11828703 w 11995633"/>
              <a:gd name="connsiteY8" fmla="*/ 1090330 h 1582621"/>
              <a:gd name="connisteX9" fmla="*/ 11975388 w 11995633"/>
              <a:gd name="connsiteY9" fmla="*/ 1222410 h 1582621"/>
              <a:gd name="connisteX10" fmla="*/ 11931573 w 11995633"/>
              <a:gd name="connsiteY10" fmla="*/ 1412910 h 1582621"/>
              <a:gd name="connisteX11" fmla="*/ 11725833 w 11995633"/>
              <a:gd name="connsiteY11" fmla="*/ 1486570 h 1582621"/>
              <a:gd name="connisteX12" fmla="*/ 11182908 w 11995633"/>
              <a:gd name="connsiteY12" fmla="*/ 1501175 h 1582621"/>
              <a:gd name="connisteX13" fmla="*/ 9774478 w 11995633"/>
              <a:gd name="connsiteY13" fmla="*/ 1530385 h 1582621"/>
              <a:gd name="connisteX14" fmla="*/ 5123738 w 11995633"/>
              <a:gd name="connsiteY14" fmla="*/ 1457360 h 1582621"/>
              <a:gd name="connisteX15" fmla="*/ 1426768 w 11995633"/>
              <a:gd name="connsiteY15" fmla="*/ 1544990 h 1582621"/>
              <a:gd name="connisteX16" fmla="*/ 166293 w 11995633"/>
              <a:gd name="connsiteY16" fmla="*/ 1559595 h 1582621"/>
              <a:gd name="connisteX17" fmla="*/ 34213 w 11995633"/>
              <a:gd name="connsiteY17" fmla="*/ 1295435 h 1582621"/>
              <a:gd name="connisteX18" fmla="*/ 107238 w 11995633"/>
              <a:gd name="connsiteY18" fmla="*/ 1163355 h 1582621"/>
              <a:gd name="connisteX19" fmla="*/ 238048 w 11995633"/>
              <a:gd name="connsiteY19" fmla="*/ 1075725 h 158262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Lst>
            <a:rect l="l" t="t" r="r" b="b"/>
            <a:pathLst>
              <a:path w="11995633" h="1582622">
                <a:moveTo>
                  <a:pt x="238049" y="1075726"/>
                </a:moveTo>
                <a:cubicBezTo>
                  <a:pt x="437439" y="967141"/>
                  <a:pt x="619049" y="764576"/>
                  <a:pt x="1103554" y="621066"/>
                </a:cubicBezTo>
                <a:cubicBezTo>
                  <a:pt x="1588059" y="477556"/>
                  <a:pt x="2072564" y="445171"/>
                  <a:pt x="2659304" y="356906"/>
                </a:cubicBezTo>
                <a:cubicBezTo>
                  <a:pt x="3246044" y="268641"/>
                  <a:pt x="3413049" y="180376"/>
                  <a:pt x="4037889" y="180376"/>
                </a:cubicBezTo>
                <a:cubicBezTo>
                  <a:pt x="4662729" y="180376"/>
                  <a:pt x="5188509" y="382941"/>
                  <a:pt x="5784139" y="356906"/>
                </a:cubicBezTo>
                <a:cubicBezTo>
                  <a:pt x="6379769" y="330871"/>
                  <a:pt x="6312459" y="99096"/>
                  <a:pt x="7016674" y="48931"/>
                </a:cubicBezTo>
                <a:cubicBezTo>
                  <a:pt x="7720889" y="-1234"/>
                  <a:pt x="8583219" y="-50764"/>
                  <a:pt x="9305214" y="107351"/>
                </a:cubicBezTo>
                <a:cubicBezTo>
                  <a:pt x="10027209" y="265466"/>
                  <a:pt x="10120554" y="643926"/>
                  <a:pt x="10625379" y="840776"/>
                </a:cubicBezTo>
                <a:cubicBezTo>
                  <a:pt x="11130204" y="1037626"/>
                  <a:pt x="11558829" y="1014131"/>
                  <a:pt x="11828704" y="1090331"/>
                </a:cubicBezTo>
                <a:cubicBezTo>
                  <a:pt x="12098579" y="1166531"/>
                  <a:pt x="11955069" y="1157641"/>
                  <a:pt x="11975389" y="1222411"/>
                </a:cubicBezTo>
                <a:cubicBezTo>
                  <a:pt x="11995709" y="1287181"/>
                  <a:pt x="11981739" y="1360206"/>
                  <a:pt x="11931574" y="1412911"/>
                </a:cubicBezTo>
                <a:cubicBezTo>
                  <a:pt x="11881409" y="1465616"/>
                  <a:pt x="11875694" y="1468791"/>
                  <a:pt x="11725834" y="1486571"/>
                </a:cubicBezTo>
                <a:cubicBezTo>
                  <a:pt x="11575974" y="1504351"/>
                  <a:pt x="11573434" y="1492286"/>
                  <a:pt x="11182909" y="1501176"/>
                </a:cubicBezTo>
                <a:cubicBezTo>
                  <a:pt x="10792384" y="1510066"/>
                  <a:pt x="10986059" y="1539276"/>
                  <a:pt x="9774479" y="1530386"/>
                </a:cubicBezTo>
                <a:cubicBezTo>
                  <a:pt x="8562899" y="1521496"/>
                  <a:pt x="6793154" y="1454186"/>
                  <a:pt x="5123739" y="1457361"/>
                </a:cubicBezTo>
                <a:cubicBezTo>
                  <a:pt x="3454324" y="1460536"/>
                  <a:pt x="2418004" y="1524671"/>
                  <a:pt x="1426769" y="1544991"/>
                </a:cubicBezTo>
                <a:cubicBezTo>
                  <a:pt x="435534" y="1565311"/>
                  <a:pt x="445059" y="1609761"/>
                  <a:pt x="166294" y="1559596"/>
                </a:cubicBezTo>
                <a:cubicBezTo>
                  <a:pt x="-112471" y="1509431"/>
                  <a:pt x="46279" y="1374811"/>
                  <a:pt x="34214" y="1295436"/>
                </a:cubicBezTo>
                <a:cubicBezTo>
                  <a:pt x="22149" y="1216061"/>
                  <a:pt x="66599" y="1207171"/>
                  <a:pt x="107239" y="1163356"/>
                </a:cubicBezTo>
                <a:cubicBezTo>
                  <a:pt x="147879" y="1119541"/>
                  <a:pt x="38659" y="1184311"/>
                  <a:pt x="238049" y="1075726"/>
                </a:cubicBezTo>
                <a:close/>
              </a:path>
            </a:pathLst>
          </a:custGeom>
          <a:solidFill>
            <a:srgbClr val="007B8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6938010" y="4840605"/>
            <a:ext cx="5406390" cy="19481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p:cNvSpPr/>
          <p:nvPr/>
        </p:nvSpPr>
        <p:spPr>
          <a:xfrm>
            <a:off x="472440" y="415925"/>
            <a:ext cx="11245850" cy="6026785"/>
          </a:xfrm>
          <a:prstGeom prst="rect">
            <a:avLst/>
          </a:prstGeom>
          <a:noFill/>
          <a:ln w="57150">
            <a:solidFill>
              <a:srgbClr val="007B88"/>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稻壳儿春秋广告/盗版必究"/>
          <p:cNvSpPr txBox="1"/>
          <p:nvPr/>
        </p:nvSpPr>
        <p:spPr>
          <a:xfrm>
            <a:off x="4177375" y="2393688"/>
            <a:ext cx="3835979"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请在此添加标题</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66" name="稻壳儿春秋广告/盗版必究"/>
          <p:cNvSpPr txBox="1"/>
          <p:nvPr/>
        </p:nvSpPr>
        <p:spPr>
          <a:xfrm>
            <a:off x="3435985" y="2977515"/>
            <a:ext cx="5320030" cy="4914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Fresh business general template Applicable to enterprise introduction,</a:t>
            </a:r>
            <a:endPar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summary report, sales marketing, chart </a:t>
            </a:r>
            <a:r>
              <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dataa</a:t>
            </a:r>
            <a:endPar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67" name="稻壳儿春秋广告/盗版必究"/>
          <p:cNvSpPr txBox="1"/>
          <p:nvPr/>
        </p:nvSpPr>
        <p:spPr>
          <a:xfrm>
            <a:off x="4177375" y="1625385"/>
            <a:ext cx="3835979"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PART 01</a:t>
            </a:r>
            <a:endPar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19" name="任意多边形 18"/>
          <p:cNvSpPr/>
          <p:nvPr/>
        </p:nvSpPr>
        <p:spPr>
          <a:xfrm>
            <a:off x="394970" y="5602605"/>
            <a:ext cx="11365865" cy="880745"/>
          </a:xfrm>
          <a:custGeom>
            <a:avLst/>
            <a:gdLst>
              <a:gd name="connisteX0" fmla="*/ 88889 w 11365915"/>
              <a:gd name="connsiteY0" fmla="*/ 809289 h 880604"/>
              <a:gd name="connisteX1" fmla="*/ 580379 w 11365915"/>
              <a:gd name="connsiteY1" fmla="*/ 523539 h 880604"/>
              <a:gd name="connisteX2" fmla="*/ 1485889 w 11365915"/>
              <a:gd name="connsiteY2" fmla="*/ 317164 h 880604"/>
              <a:gd name="connisteX3" fmla="*/ 2707629 w 11365915"/>
              <a:gd name="connsiteY3" fmla="*/ 460039 h 880604"/>
              <a:gd name="connisteX4" fmla="*/ 3564879 w 11365915"/>
              <a:gd name="connsiteY4" fmla="*/ 348914 h 880604"/>
              <a:gd name="connisteX5" fmla="*/ 4295764 w 11365915"/>
              <a:gd name="connsiteY5" fmla="*/ 253664 h 880604"/>
              <a:gd name="connisteX6" fmla="*/ 5756264 w 11365915"/>
              <a:gd name="connsiteY6" fmla="*/ 364789 h 880604"/>
              <a:gd name="connisteX7" fmla="*/ 6406504 w 11365915"/>
              <a:gd name="connsiteY7" fmla="*/ 95549 h 880604"/>
              <a:gd name="connisteX8" fmla="*/ 7247879 w 11365915"/>
              <a:gd name="connsiteY8" fmla="*/ 16174 h 880604"/>
              <a:gd name="connisteX9" fmla="*/ 8248004 w 11365915"/>
              <a:gd name="connsiteY9" fmla="*/ 317164 h 880604"/>
              <a:gd name="connisteX10" fmla="*/ 9137639 w 11365915"/>
              <a:gd name="connsiteY10" fmla="*/ 348914 h 880604"/>
              <a:gd name="connisteX11" fmla="*/ 9820264 w 11365915"/>
              <a:gd name="connsiteY11" fmla="*/ 174924 h 880604"/>
              <a:gd name="connisteX12" fmla="*/ 10804514 w 11365915"/>
              <a:gd name="connsiteY12" fmla="*/ 380664 h 880604"/>
              <a:gd name="connisteX13" fmla="*/ 11312514 w 11365915"/>
              <a:gd name="connsiteY13" fmla="*/ 698164 h 880604"/>
              <a:gd name="connisteX14" fmla="*/ 11296639 w 11365915"/>
              <a:gd name="connsiteY14" fmla="*/ 825164 h 880604"/>
              <a:gd name="connisteX15" fmla="*/ 11026764 w 11365915"/>
              <a:gd name="connsiteY15" fmla="*/ 856914 h 880604"/>
              <a:gd name="connisteX16" fmla="*/ 9804389 w 11365915"/>
              <a:gd name="connsiteY16" fmla="*/ 872789 h 880604"/>
              <a:gd name="connisteX17" fmla="*/ 1279514 w 11365915"/>
              <a:gd name="connsiteY17" fmla="*/ 872789 h 880604"/>
              <a:gd name="connisteX18" fmla="*/ 136514 w 11365915"/>
              <a:gd name="connsiteY18" fmla="*/ 793414 h 88060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11365915" h="880605">
                <a:moveTo>
                  <a:pt x="88889" y="809289"/>
                </a:moveTo>
                <a:cubicBezTo>
                  <a:pt x="168899" y="755949"/>
                  <a:pt x="300979" y="621964"/>
                  <a:pt x="580379" y="523539"/>
                </a:cubicBezTo>
                <a:cubicBezTo>
                  <a:pt x="859779" y="425114"/>
                  <a:pt x="1060439" y="329864"/>
                  <a:pt x="1485889" y="317164"/>
                </a:cubicBezTo>
                <a:cubicBezTo>
                  <a:pt x="1911339" y="304464"/>
                  <a:pt x="2291704" y="453689"/>
                  <a:pt x="2707629" y="460039"/>
                </a:cubicBezTo>
                <a:cubicBezTo>
                  <a:pt x="3123554" y="466389"/>
                  <a:pt x="3247379" y="390189"/>
                  <a:pt x="3564879" y="348914"/>
                </a:cubicBezTo>
                <a:cubicBezTo>
                  <a:pt x="3882379" y="307639"/>
                  <a:pt x="3857614" y="250489"/>
                  <a:pt x="4295764" y="253664"/>
                </a:cubicBezTo>
                <a:cubicBezTo>
                  <a:pt x="4733914" y="256839"/>
                  <a:pt x="5333989" y="396539"/>
                  <a:pt x="5756264" y="364789"/>
                </a:cubicBezTo>
                <a:cubicBezTo>
                  <a:pt x="6178539" y="333039"/>
                  <a:pt x="6108054" y="165399"/>
                  <a:pt x="6406504" y="95549"/>
                </a:cubicBezTo>
                <a:cubicBezTo>
                  <a:pt x="6704954" y="25699"/>
                  <a:pt x="6879579" y="-28276"/>
                  <a:pt x="7247879" y="16174"/>
                </a:cubicBezTo>
                <a:cubicBezTo>
                  <a:pt x="7616179" y="60624"/>
                  <a:pt x="7870179" y="250489"/>
                  <a:pt x="8248004" y="317164"/>
                </a:cubicBezTo>
                <a:cubicBezTo>
                  <a:pt x="8625829" y="383839"/>
                  <a:pt x="8823314" y="377489"/>
                  <a:pt x="9137639" y="348914"/>
                </a:cubicBezTo>
                <a:cubicBezTo>
                  <a:pt x="9451964" y="320339"/>
                  <a:pt x="9486889" y="168574"/>
                  <a:pt x="9820264" y="174924"/>
                </a:cubicBezTo>
                <a:cubicBezTo>
                  <a:pt x="10153639" y="181274"/>
                  <a:pt x="10506064" y="275889"/>
                  <a:pt x="10804514" y="380664"/>
                </a:cubicBezTo>
                <a:cubicBezTo>
                  <a:pt x="11102964" y="485439"/>
                  <a:pt x="11214089" y="609264"/>
                  <a:pt x="11312514" y="698164"/>
                </a:cubicBezTo>
                <a:cubicBezTo>
                  <a:pt x="11410939" y="787064"/>
                  <a:pt x="11353789" y="793414"/>
                  <a:pt x="11296639" y="825164"/>
                </a:cubicBezTo>
                <a:cubicBezTo>
                  <a:pt x="11239489" y="856914"/>
                  <a:pt x="11325214" y="847389"/>
                  <a:pt x="11026764" y="856914"/>
                </a:cubicBezTo>
                <a:cubicBezTo>
                  <a:pt x="10728314" y="866439"/>
                  <a:pt x="11753839" y="869614"/>
                  <a:pt x="9804389" y="872789"/>
                </a:cubicBezTo>
                <a:cubicBezTo>
                  <a:pt x="7854939" y="875964"/>
                  <a:pt x="3213089" y="888664"/>
                  <a:pt x="1279514" y="872789"/>
                </a:cubicBezTo>
                <a:cubicBezTo>
                  <a:pt x="-654061" y="856914"/>
                  <a:pt x="194299" y="809289"/>
                  <a:pt x="136514" y="793414"/>
                </a:cubicBezTo>
              </a:path>
            </a:pathLst>
          </a:custGeom>
          <a:solidFill>
            <a:srgbClr val="007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2901315" y="3966210"/>
            <a:ext cx="7274560" cy="26219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p:cNvSpPr/>
          <p:nvPr/>
        </p:nvSpPr>
        <p:spPr>
          <a:xfrm>
            <a:off x="472440" y="415925"/>
            <a:ext cx="11245850" cy="6026785"/>
          </a:xfrm>
          <a:prstGeom prst="rect">
            <a:avLst/>
          </a:prstGeom>
          <a:noFill/>
          <a:ln w="57150">
            <a:solidFill>
              <a:srgbClr val="007B88"/>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稻壳儿春秋广告/盗版必究"/>
          <p:cNvSpPr txBox="1"/>
          <p:nvPr/>
        </p:nvSpPr>
        <p:spPr>
          <a:xfrm>
            <a:off x="4177375" y="2393688"/>
            <a:ext cx="3835979"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请在此添加标题</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66" name="稻壳儿春秋广告/盗版必究"/>
          <p:cNvSpPr txBox="1"/>
          <p:nvPr/>
        </p:nvSpPr>
        <p:spPr>
          <a:xfrm>
            <a:off x="3435985" y="2977515"/>
            <a:ext cx="5320030" cy="4914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Fresh business general template Applicable to enterprise introduction,</a:t>
            </a:r>
            <a:endPar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summary report, sales marketing, chart </a:t>
            </a:r>
            <a:r>
              <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dataa</a:t>
            </a:r>
            <a:endPar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67" name="稻壳儿春秋广告/盗版必究"/>
          <p:cNvSpPr txBox="1"/>
          <p:nvPr/>
        </p:nvSpPr>
        <p:spPr>
          <a:xfrm>
            <a:off x="4177375" y="1625385"/>
            <a:ext cx="3835979"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PART 02</a:t>
            </a:r>
            <a:endPar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19" name="任意多边形 18"/>
          <p:cNvSpPr/>
          <p:nvPr/>
        </p:nvSpPr>
        <p:spPr>
          <a:xfrm>
            <a:off x="394970" y="5602605"/>
            <a:ext cx="11365865" cy="880745"/>
          </a:xfrm>
          <a:custGeom>
            <a:avLst/>
            <a:gdLst>
              <a:gd name="connisteX0" fmla="*/ 88889 w 11365915"/>
              <a:gd name="connsiteY0" fmla="*/ 809289 h 880604"/>
              <a:gd name="connisteX1" fmla="*/ 580379 w 11365915"/>
              <a:gd name="connsiteY1" fmla="*/ 523539 h 880604"/>
              <a:gd name="connisteX2" fmla="*/ 1485889 w 11365915"/>
              <a:gd name="connsiteY2" fmla="*/ 317164 h 880604"/>
              <a:gd name="connisteX3" fmla="*/ 2707629 w 11365915"/>
              <a:gd name="connsiteY3" fmla="*/ 460039 h 880604"/>
              <a:gd name="connisteX4" fmla="*/ 3564879 w 11365915"/>
              <a:gd name="connsiteY4" fmla="*/ 348914 h 880604"/>
              <a:gd name="connisteX5" fmla="*/ 4295764 w 11365915"/>
              <a:gd name="connsiteY5" fmla="*/ 253664 h 880604"/>
              <a:gd name="connisteX6" fmla="*/ 5756264 w 11365915"/>
              <a:gd name="connsiteY6" fmla="*/ 364789 h 880604"/>
              <a:gd name="connisteX7" fmla="*/ 6406504 w 11365915"/>
              <a:gd name="connsiteY7" fmla="*/ 95549 h 880604"/>
              <a:gd name="connisteX8" fmla="*/ 7247879 w 11365915"/>
              <a:gd name="connsiteY8" fmla="*/ 16174 h 880604"/>
              <a:gd name="connisteX9" fmla="*/ 8248004 w 11365915"/>
              <a:gd name="connsiteY9" fmla="*/ 317164 h 880604"/>
              <a:gd name="connisteX10" fmla="*/ 9137639 w 11365915"/>
              <a:gd name="connsiteY10" fmla="*/ 348914 h 880604"/>
              <a:gd name="connisteX11" fmla="*/ 9820264 w 11365915"/>
              <a:gd name="connsiteY11" fmla="*/ 174924 h 880604"/>
              <a:gd name="connisteX12" fmla="*/ 10804514 w 11365915"/>
              <a:gd name="connsiteY12" fmla="*/ 380664 h 880604"/>
              <a:gd name="connisteX13" fmla="*/ 11312514 w 11365915"/>
              <a:gd name="connsiteY13" fmla="*/ 698164 h 880604"/>
              <a:gd name="connisteX14" fmla="*/ 11296639 w 11365915"/>
              <a:gd name="connsiteY14" fmla="*/ 825164 h 880604"/>
              <a:gd name="connisteX15" fmla="*/ 11026764 w 11365915"/>
              <a:gd name="connsiteY15" fmla="*/ 856914 h 880604"/>
              <a:gd name="connisteX16" fmla="*/ 9804389 w 11365915"/>
              <a:gd name="connsiteY16" fmla="*/ 872789 h 880604"/>
              <a:gd name="connisteX17" fmla="*/ 1279514 w 11365915"/>
              <a:gd name="connsiteY17" fmla="*/ 872789 h 880604"/>
              <a:gd name="connisteX18" fmla="*/ 136514 w 11365915"/>
              <a:gd name="connsiteY18" fmla="*/ 793414 h 88060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11365915" h="880605">
                <a:moveTo>
                  <a:pt x="88889" y="809289"/>
                </a:moveTo>
                <a:cubicBezTo>
                  <a:pt x="168899" y="755949"/>
                  <a:pt x="300979" y="621964"/>
                  <a:pt x="580379" y="523539"/>
                </a:cubicBezTo>
                <a:cubicBezTo>
                  <a:pt x="859779" y="425114"/>
                  <a:pt x="1060439" y="329864"/>
                  <a:pt x="1485889" y="317164"/>
                </a:cubicBezTo>
                <a:cubicBezTo>
                  <a:pt x="1911339" y="304464"/>
                  <a:pt x="2291704" y="453689"/>
                  <a:pt x="2707629" y="460039"/>
                </a:cubicBezTo>
                <a:cubicBezTo>
                  <a:pt x="3123554" y="466389"/>
                  <a:pt x="3247379" y="390189"/>
                  <a:pt x="3564879" y="348914"/>
                </a:cubicBezTo>
                <a:cubicBezTo>
                  <a:pt x="3882379" y="307639"/>
                  <a:pt x="3857614" y="250489"/>
                  <a:pt x="4295764" y="253664"/>
                </a:cubicBezTo>
                <a:cubicBezTo>
                  <a:pt x="4733914" y="256839"/>
                  <a:pt x="5333989" y="396539"/>
                  <a:pt x="5756264" y="364789"/>
                </a:cubicBezTo>
                <a:cubicBezTo>
                  <a:pt x="6178539" y="333039"/>
                  <a:pt x="6108054" y="165399"/>
                  <a:pt x="6406504" y="95549"/>
                </a:cubicBezTo>
                <a:cubicBezTo>
                  <a:pt x="6704954" y="25699"/>
                  <a:pt x="6879579" y="-28276"/>
                  <a:pt x="7247879" y="16174"/>
                </a:cubicBezTo>
                <a:cubicBezTo>
                  <a:pt x="7616179" y="60624"/>
                  <a:pt x="7870179" y="250489"/>
                  <a:pt x="8248004" y="317164"/>
                </a:cubicBezTo>
                <a:cubicBezTo>
                  <a:pt x="8625829" y="383839"/>
                  <a:pt x="8823314" y="377489"/>
                  <a:pt x="9137639" y="348914"/>
                </a:cubicBezTo>
                <a:cubicBezTo>
                  <a:pt x="9451964" y="320339"/>
                  <a:pt x="9486889" y="168574"/>
                  <a:pt x="9820264" y="174924"/>
                </a:cubicBezTo>
                <a:cubicBezTo>
                  <a:pt x="10153639" y="181274"/>
                  <a:pt x="10506064" y="275889"/>
                  <a:pt x="10804514" y="380664"/>
                </a:cubicBezTo>
                <a:cubicBezTo>
                  <a:pt x="11102964" y="485439"/>
                  <a:pt x="11214089" y="609264"/>
                  <a:pt x="11312514" y="698164"/>
                </a:cubicBezTo>
                <a:cubicBezTo>
                  <a:pt x="11410939" y="787064"/>
                  <a:pt x="11353789" y="793414"/>
                  <a:pt x="11296639" y="825164"/>
                </a:cubicBezTo>
                <a:cubicBezTo>
                  <a:pt x="11239489" y="856914"/>
                  <a:pt x="11325214" y="847389"/>
                  <a:pt x="11026764" y="856914"/>
                </a:cubicBezTo>
                <a:cubicBezTo>
                  <a:pt x="10728314" y="866439"/>
                  <a:pt x="11753839" y="869614"/>
                  <a:pt x="9804389" y="872789"/>
                </a:cubicBezTo>
                <a:cubicBezTo>
                  <a:pt x="7854939" y="875964"/>
                  <a:pt x="3213089" y="888664"/>
                  <a:pt x="1279514" y="872789"/>
                </a:cubicBezTo>
                <a:cubicBezTo>
                  <a:pt x="-654061" y="856914"/>
                  <a:pt x="194299" y="809289"/>
                  <a:pt x="136514" y="793414"/>
                </a:cubicBezTo>
              </a:path>
            </a:pathLst>
          </a:custGeom>
          <a:solidFill>
            <a:srgbClr val="007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2901315" y="3966210"/>
            <a:ext cx="7274560" cy="26219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p:cNvSpPr/>
          <p:nvPr/>
        </p:nvSpPr>
        <p:spPr>
          <a:xfrm>
            <a:off x="472440" y="415925"/>
            <a:ext cx="11245850" cy="6026785"/>
          </a:xfrm>
          <a:prstGeom prst="rect">
            <a:avLst/>
          </a:prstGeom>
          <a:noFill/>
          <a:ln w="57150">
            <a:solidFill>
              <a:srgbClr val="007B88"/>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稻壳儿春秋广告/盗版必究"/>
          <p:cNvSpPr txBox="1"/>
          <p:nvPr/>
        </p:nvSpPr>
        <p:spPr>
          <a:xfrm>
            <a:off x="4177375" y="2393688"/>
            <a:ext cx="3835979"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请在此添加标题</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66" name="稻壳儿春秋广告/盗版必究"/>
          <p:cNvSpPr txBox="1"/>
          <p:nvPr/>
        </p:nvSpPr>
        <p:spPr>
          <a:xfrm>
            <a:off x="3435985" y="2977515"/>
            <a:ext cx="5320030" cy="4914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Fresh business general template Applicable to enterprise introduction,</a:t>
            </a:r>
            <a:endPar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summary report, sales marketing, chart </a:t>
            </a:r>
            <a:r>
              <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dataa</a:t>
            </a:r>
            <a:endPar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67" name="稻壳儿春秋广告/盗版必究"/>
          <p:cNvSpPr txBox="1"/>
          <p:nvPr/>
        </p:nvSpPr>
        <p:spPr>
          <a:xfrm>
            <a:off x="4177375" y="1625385"/>
            <a:ext cx="3835979"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PART 03</a:t>
            </a:r>
            <a:endPar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19" name="任意多边形 18"/>
          <p:cNvSpPr/>
          <p:nvPr/>
        </p:nvSpPr>
        <p:spPr>
          <a:xfrm>
            <a:off x="394970" y="5602605"/>
            <a:ext cx="11365865" cy="880745"/>
          </a:xfrm>
          <a:custGeom>
            <a:avLst/>
            <a:gdLst>
              <a:gd name="connisteX0" fmla="*/ 88889 w 11365915"/>
              <a:gd name="connsiteY0" fmla="*/ 809289 h 880604"/>
              <a:gd name="connisteX1" fmla="*/ 580379 w 11365915"/>
              <a:gd name="connsiteY1" fmla="*/ 523539 h 880604"/>
              <a:gd name="connisteX2" fmla="*/ 1485889 w 11365915"/>
              <a:gd name="connsiteY2" fmla="*/ 317164 h 880604"/>
              <a:gd name="connisteX3" fmla="*/ 2707629 w 11365915"/>
              <a:gd name="connsiteY3" fmla="*/ 460039 h 880604"/>
              <a:gd name="connisteX4" fmla="*/ 3564879 w 11365915"/>
              <a:gd name="connsiteY4" fmla="*/ 348914 h 880604"/>
              <a:gd name="connisteX5" fmla="*/ 4295764 w 11365915"/>
              <a:gd name="connsiteY5" fmla="*/ 253664 h 880604"/>
              <a:gd name="connisteX6" fmla="*/ 5756264 w 11365915"/>
              <a:gd name="connsiteY6" fmla="*/ 364789 h 880604"/>
              <a:gd name="connisteX7" fmla="*/ 6406504 w 11365915"/>
              <a:gd name="connsiteY7" fmla="*/ 95549 h 880604"/>
              <a:gd name="connisteX8" fmla="*/ 7247879 w 11365915"/>
              <a:gd name="connsiteY8" fmla="*/ 16174 h 880604"/>
              <a:gd name="connisteX9" fmla="*/ 8248004 w 11365915"/>
              <a:gd name="connsiteY9" fmla="*/ 317164 h 880604"/>
              <a:gd name="connisteX10" fmla="*/ 9137639 w 11365915"/>
              <a:gd name="connsiteY10" fmla="*/ 348914 h 880604"/>
              <a:gd name="connisteX11" fmla="*/ 9820264 w 11365915"/>
              <a:gd name="connsiteY11" fmla="*/ 174924 h 880604"/>
              <a:gd name="connisteX12" fmla="*/ 10804514 w 11365915"/>
              <a:gd name="connsiteY12" fmla="*/ 380664 h 880604"/>
              <a:gd name="connisteX13" fmla="*/ 11312514 w 11365915"/>
              <a:gd name="connsiteY13" fmla="*/ 698164 h 880604"/>
              <a:gd name="connisteX14" fmla="*/ 11296639 w 11365915"/>
              <a:gd name="connsiteY14" fmla="*/ 825164 h 880604"/>
              <a:gd name="connisteX15" fmla="*/ 11026764 w 11365915"/>
              <a:gd name="connsiteY15" fmla="*/ 856914 h 880604"/>
              <a:gd name="connisteX16" fmla="*/ 9804389 w 11365915"/>
              <a:gd name="connsiteY16" fmla="*/ 872789 h 880604"/>
              <a:gd name="connisteX17" fmla="*/ 1279514 w 11365915"/>
              <a:gd name="connsiteY17" fmla="*/ 872789 h 880604"/>
              <a:gd name="connisteX18" fmla="*/ 136514 w 11365915"/>
              <a:gd name="connsiteY18" fmla="*/ 793414 h 88060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11365915" h="880605">
                <a:moveTo>
                  <a:pt x="88889" y="809289"/>
                </a:moveTo>
                <a:cubicBezTo>
                  <a:pt x="168899" y="755949"/>
                  <a:pt x="300979" y="621964"/>
                  <a:pt x="580379" y="523539"/>
                </a:cubicBezTo>
                <a:cubicBezTo>
                  <a:pt x="859779" y="425114"/>
                  <a:pt x="1060439" y="329864"/>
                  <a:pt x="1485889" y="317164"/>
                </a:cubicBezTo>
                <a:cubicBezTo>
                  <a:pt x="1911339" y="304464"/>
                  <a:pt x="2291704" y="453689"/>
                  <a:pt x="2707629" y="460039"/>
                </a:cubicBezTo>
                <a:cubicBezTo>
                  <a:pt x="3123554" y="466389"/>
                  <a:pt x="3247379" y="390189"/>
                  <a:pt x="3564879" y="348914"/>
                </a:cubicBezTo>
                <a:cubicBezTo>
                  <a:pt x="3882379" y="307639"/>
                  <a:pt x="3857614" y="250489"/>
                  <a:pt x="4295764" y="253664"/>
                </a:cubicBezTo>
                <a:cubicBezTo>
                  <a:pt x="4733914" y="256839"/>
                  <a:pt x="5333989" y="396539"/>
                  <a:pt x="5756264" y="364789"/>
                </a:cubicBezTo>
                <a:cubicBezTo>
                  <a:pt x="6178539" y="333039"/>
                  <a:pt x="6108054" y="165399"/>
                  <a:pt x="6406504" y="95549"/>
                </a:cubicBezTo>
                <a:cubicBezTo>
                  <a:pt x="6704954" y="25699"/>
                  <a:pt x="6879579" y="-28276"/>
                  <a:pt x="7247879" y="16174"/>
                </a:cubicBezTo>
                <a:cubicBezTo>
                  <a:pt x="7616179" y="60624"/>
                  <a:pt x="7870179" y="250489"/>
                  <a:pt x="8248004" y="317164"/>
                </a:cubicBezTo>
                <a:cubicBezTo>
                  <a:pt x="8625829" y="383839"/>
                  <a:pt x="8823314" y="377489"/>
                  <a:pt x="9137639" y="348914"/>
                </a:cubicBezTo>
                <a:cubicBezTo>
                  <a:pt x="9451964" y="320339"/>
                  <a:pt x="9486889" y="168574"/>
                  <a:pt x="9820264" y="174924"/>
                </a:cubicBezTo>
                <a:cubicBezTo>
                  <a:pt x="10153639" y="181274"/>
                  <a:pt x="10506064" y="275889"/>
                  <a:pt x="10804514" y="380664"/>
                </a:cubicBezTo>
                <a:cubicBezTo>
                  <a:pt x="11102964" y="485439"/>
                  <a:pt x="11214089" y="609264"/>
                  <a:pt x="11312514" y="698164"/>
                </a:cubicBezTo>
                <a:cubicBezTo>
                  <a:pt x="11410939" y="787064"/>
                  <a:pt x="11353789" y="793414"/>
                  <a:pt x="11296639" y="825164"/>
                </a:cubicBezTo>
                <a:cubicBezTo>
                  <a:pt x="11239489" y="856914"/>
                  <a:pt x="11325214" y="847389"/>
                  <a:pt x="11026764" y="856914"/>
                </a:cubicBezTo>
                <a:cubicBezTo>
                  <a:pt x="10728314" y="866439"/>
                  <a:pt x="11753839" y="869614"/>
                  <a:pt x="9804389" y="872789"/>
                </a:cubicBezTo>
                <a:cubicBezTo>
                  <a:pt x="7854939" y="875964"/>
                  <a:pt x="3213089" y="888664"/>
                  <a:pt x="1279514" y="872789"/>
                </a:cubicBezTo>
                <a:cubicBezTo>
                  <a:pt x="-654061" y="856914"/>
                  <a:pt x="194299" y="809289"/>
                  <a:pt x="136514" y="793414"/>
                </a:cubicBezTo>
              </a:path>
            </a:pathLst>
          </a:custGeom>
          <a:solidFill>
            <a:srgbClr val="007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2901315" y="3966210"/>
            <a:ext cx="7274560" cy="26219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p:cNvSpPr/>
          <p:nvPr/>
        </p:nvSpPr>
        <p:spPr>
          <a:xfrm>
            <a:off x="472440" y="415925"/>
            <a:ext cx="11245850" cy="6026785"/>
          </a:xfrm>
          <a:prstGeom prst="rect">
            <a:avLst/>
          </a:prstGeom>
          <a:noFill/>
          <a:ln w="57150">
            <a:solidFill>
              <a:srgbClr val="007B88"/>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稻壳儿春秋广告/盗版必究"/>
          <p:cNvSpPr txBox="1"/>
          <p:nvPr/>
        </p:nvSpPr>
        <p:spPr>
          <a:xfrm>
            <a:off x="4177375" y="2393688"/>
            <a:ext cx="3835979"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请在此添加标题</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66" name="稻壳儿春秋广告/盗版必究"/>
          <p:cNvSpPr txBox="1"/>
          <p:nvPr/>
        </p:nvSpPr>
        <p:spPr>
          <a:xfrm>
            <a:off x="3435985" y="2977515"/>
            <a:ext cx="5320030" cy="4914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Fresh business general template Applicable to enterprise introduction,</a:t>
            </a:r>
            <a:endPar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summary report, sales marketing, chart </a:t>
            </a:r>
            <a:r>
              <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dataa</a:t>
            </a:r>
            <a:endParaRPr kumimoji="0" lang="en-US" altLang="zh-CN" sz="1000" i="0" u="none" strike="noStrike" kern="1200" cap="none" spc="0" normalizeH="0" baseline="0" noProof="0" dirty="0" err="1">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67" name="稻壳儿春秋广告/盗版必究"/>
          <p:cNvSpPr txBox="1"/>
          <p:nvPr/>
        </p:nvSpPr>
        <p:spPr>
          <a:xfrm>
            <a:off x="4177375" y="1625385"/>
            <a:ext cx="3835979"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rPr>
              <a:t>PART 04</a:t>
            </a:r>
            <a:endParaRPr kumimoji="0" lang="en-US" altLang="zh-CN" sz="4400" b="1" i="0" u="none" strike="noStrike" kern="1200" cap="none" spc="0" normalizeH="0" baseline="0" noProof="0" dirty="0">
              <a:ln>
                <a:noFill/>
              </a:ln>
              <a:solidFill>
                <a:schemeClr val="tx1">
                  <a:lumMod val="65000"/>
                  <a:lumOff val="35000"/>
                </a:schemeClr>
              </a:solidFill>
              <a:effectLst/>
              <a:uLnTx/>
              <a:uFillTx/>
              <a:latin typeface="造字工房情书（非商用）常规体" charset="-122"/>
              <a:ea typeface="造字工房情书（非商用）常规体" charset="-122"/>
              <a:cs typeface="+mn-cs"/>
            </a:endParaRPr>
          </a:p>
        </p:txBody>
      </p:sp>
      <p:sp>
        <p:nvSpPr>
          <p:cNvPr id="19" name="任意多边形 18"/>
          <p:cNvSpPr/>
          <p:nvPr/>
        </p:nvSpPr>
        <p:spPr>
          <a:xfrm>
            <a:off x="394970" y="5602605"/>
            <a:ext cx="11365865" cy="880745"/>
          </a:xfrm>
          <a:custGeom>
            <a:avLst/>
            <a:gdLst>
              <a:gd name="connisteX0" fmla="*/ 88889 w 11365915"/>
              <a:gd name="connsiteY0" fmla="*/ 809289 h 880604"/>
              <a:gd name="connisteX1" fmla="*/ 580379 w 11365915"/>
              <a:gd name="connsiteY1" fmla="*/ 523539 h 880604"/>
              <a:gd name="connisteX2" fmla="*/ 1485889 w 11365915"/>
              <a:gd name="connsiteY2" fmla="*/ 317164 h 880604"/>
              <a:gd name="connisteX3" fmla="*/ 2707629 w 11365915"/>
              <a:gd name="connsiteY3" fmla="*/ 460039 h 880604"/>
              <a:gd name="connisteX4" fmla="*/ 3564879 w 11365915"/>
              <a:gd name="connsiteY4" fmla="*/ 348914 h 880604"/>
              <a:gd name="connisteX5" fmla="*/ 4295764 w 11365915"/>
              <a:gd name="connsiteY5" fmla="*/ 253664 h 880604"/>
              <a:gd name="connisteX6" fmla="*/ 5756264 w 11365915"/>
              <a:gd name="connsiteY6" fmla="*/ 364789 h 880604"/>
              <a:gd name="connisteX7" fmla="*/ 6406504 w 11365915"/>
              <a:gd name="connsiteY7" fmla="*/ 95549 h 880604"/>
              <a:gd name="connisteX8" fmla="*/ 7247879 w 11365915"/>
              <a:gd name="connsiteY8" fmla="*/ 16174 h 880604"/>
              <a:gd name="connisteX9" fmla="*/ 8248004 w 11365915"/>
              <a:gd name="connsiteY9" fmla="*/ 317164 h 880604"/>
              <a:gd name="connisteX10" fmla="*/ 9137639 w 11365915"/>
              <a:gd name="connsiteY10" fmla="*/ 348914 h 880604"/>
              <a:gd name="connisteX11" fmla="*/ 9820264 w 11365915"/>
              <a:gd name="connsiteY11" fmla="*/ 174924 h 880604"/>
              <a:gd name="connisteX12" fmla="*/ 10804514 w 11365915"/>
              <a:gd name="connsiteY12" fmla="*/ 380664 h 880604"/>
              <a:gd name="connisteX13" fmla="*/ 11312514 w 11365915"/>
              <a:gd name="connsiteY13" fmla="*/ 698164 h 880604"/>
              <a:gd name="connisteX14" fmla="*/ 11296639 w 11365915"/>
              <a:gd name="connsiteY14" fmla="*/ 825164 h 880604"/>
              <a:gd name="connisteX15" fmla="*/ 11026764 w 11365915"/>
              <a:gd name="connsiteY15" fmla="*/ 856914 h 880604"/>
              <a:gd name="connisteX16" fmla="*/ 9804389 w 11365915"/>
              <a:gd name="connsiteY16" fmla="*/ 872789 h 880604"/>
              <a:gd name="connisteX17" fmla="*/ 1279514 w 11365915"/>
              <a:gd name="connsiteY17" fmla="*/ 872789 h 880604"/>
              <a:gd name="connisteX18" fmla="*/ 136514 w 11365915"/>
              <a:gd name="connsiteY18" fmla="*/ 793414 h 88060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11365915" h="880605">
                <a:moveTo>
                  <a:pt x="88889" y="809289"/>
                </a:moveTo>
                <a:cubicBezTo>
                  <a:pt x="168899" y="755949"/>
                  <a:pt x="300979" y="621964"/>
                  <a:pt x="580379" y="523539"/>
                </a:cubicBezTo>
                <a:cubicBezTo>
                  <a:pt x="859779" y="425114"/>
                  <a:pt x="1060439" y="329864"/>
                  <a:pt x="1485889" y="317164"/>
                </a:cubicBezTo>
                <a:cubicBezTo>
                  <a:pt x="1911339" y="304464"/>
                  <a:pt x="2291704" y="453689"/>
                  <a:pt x="2707629" y="460039"/>
                </a:cubicBezTo>
                <a:cubicBezTo>
                  <a:pt x="3123554" y="466389"/>
                  <a:pt x="3247379" y="390189"/>
                  <a:pt x="3564879" y="348914"/>
                </a:cubicBezTo>
                <a:cubicBezTo>
                  <a:pt x="3882379" y="307639"/>
                  <a:pt x="3857614" y="250489"/>
                  <a:pt x="4295764" y="253664"/>
                </a:cubicBezTo>
                <a:cubicBezTo>
                  <a:pt x="4733914" y="256839"/>
                  <a:pt x="5333989" y="396539"/>
                  <a:pt x="5756264" y="364789"/>
                </a:cubicBezTo>
                <a:cubicBezTo>
                  <a:pt x="6178539" y="333039"/>
                  <a:pt x="6108054" y="165399"/>
                  <a:pt x="6406504" y="95549"/>
                </a:cubicBezTo>
                <a:cubicBezTo>
                  <a:pt x="6704954" y="25699"/>
                  <a:pt x="6879579" y="-28276"/>
                  <a:pt x="7247879" y="16174"/>
                </a:cubicBezTo>
                <a:cubicBezTo>
                  <a:pt x="7616179" y="60624"/>
                  <a:pt x="7870179" y="250489"/>
                  <a:pt x="8248004" y="317164"/>
                </a:cubicBezTo>
                <a:cubicBezTo>
                  <a:pt x="8625829" y="383839"/>
                  <a:pt x="8823314" y="377489"/>
                  <a:pt x="9137639" y="348914"/>
                </a:cubicBezTo>
                <a:cubicBezTo>
                  <a:pt x="9451964" y="320339"/>
                  <a:pt x="9486889" y="168574"/>
                  <a:pt x="9820264" y="174924"/>
                </a:cubicBezTo>
                <a:cubicBezTo>
                  <a:pt x="10153639" y="181274"/>
                  <a:pt x="10506064" y="275889"/>
                  <a:pt x="10804514" y="380664"/>
                </a:cubicBezTo>
                <a:cubicBezTo>
                  <a:pt x="11102964" y="485439"/>
                  <a:pt x="11214089" y="609264"/>
                  <a:pt x="11312514" y="698164"/>
                </a:cubicBezTo>
                <a:cubicBezTo>
                  <a:pt x="11410939" y="787064"/>
                  <a:pt x="11353789" y="793414"/>
                  <a:pt x="11296639" y="825164"/>
                </a:cubicBezTo>
                <a:cubicBezTo>
                  <a:pt x="11239489" y="856914"/>
                  <a:pt x="11325214" y="847389"/>
                  <a:pt x="11026764" y="856914"/>
                </a:cubicBezTo>
                <a:cubicBezTo>
                  <a:pt x="10728314" y="866439"/>
                  <a:pt x="11753839" y="869614"/>
                  <a:pt x="9804389" y="872789"/>
                </a:cubicBezTo>
                <a:cubicBezTo>
                  <a:pt x="7854939" y="875964"/>
                  <a:pt x="3213089" y="888664"/>
                  <a:pt x="1279514" y="872789"/>
                </a:cubicBezTo>
                <a:cubicBezTo>
                  <a:pt x="-654061" y="856914"/>
                  <a:pt x="194299" y="809289"/>
                  <a:pt x="136514" y="793414"/>
                </a:cubicBezTo>
              </a:path>
            </a:pathLst>
          </a:custGeom>
          <a:solidFill>
            <a:srgbClr val="007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2901315" y="3966210"/>
            <a:ext cx="7274560" cy="26219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椭圆 8"/>
          <p:cNvSpPr/>
          <p:nvPr/>
        </p:nvSpPr>
        <p:spPr>
          <a:xfrm>
            <a:off x="5936672" y="5105752"/>
            <a:ext cx="318655" cy="3186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75880" y="2842260"/>
            <a:ext cx="1946910" cy="398780"/>
          </a:xfrm>
          <a:prstGeom prst="rect">
            <a:avLst/>
          </a:prstGeom>
        </p:spPr>
        <p:txBody>
          <a:bodyPr wrap="square">
            <a:spAutoFit/>
          </a:bodyPr>
          <a:lstStyle/>
          <a:p>
            <a:pPr algn="dist"/>
            <a:r>
              <a:rPr lang="en-US" altLang="zh-CN"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Your </a:t>
            </a:r>
            <a:r>
              <a:rPr lang="zh-CN" altLang="en-US"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keyword</a:t>
            </a:r>
            <a:endParaRPr lang="zh-CN" altLang="en-US"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endParaRPr>
          </a:p>
        </p:txBody>
      </p:sp>
      <p:sp>
        <p:nvSpPr>
          <p:cNvPr id="17" name="矩形 16"/>
          <p:cNvSpPr/>
          <p:nvPr/>
        </p:nvSpPr>
        <p:spPr>
          <a:xfrm>
            <a:off x="7697307" y="3239285"/>
            <a:ext cx="3472978" cy="533400"/>
          </a:xfrm>
          <a:prstGeom prst="rect">
            <a:avLst/>
          </a:prstGeom>
        </p:spPr>
        <p:txBody>
          <a:bodyPr wrap="square">
            <a:spAutoFit/>
          </a:bodyPr>
          <a:lstStyle/>
          <a:p>
            <a:pPr>
              <a:lnSpc>
                <a:spcPct val="120000"/>
              </a:lnSpc>
            </a:pPr>
            <a:r>
              <a:rPr lang="en-US" altLang="zh-CN" sz="1200" dirty="0">
                <a:solidFill>
                  <a:schemeClr val="tx1">
                    <a:lumMod val="65000"/>
                    <a:lumOff val="35000"/>
                  </a:schemeClr>
                </a:solidFill>
                <a:latin typeface="苏新诗柳楷简" panose="02010600000101010101" charset="-122"/>
                <a:ea typeface="苏新诗柳楷简" panose="02010600000101010101" charset="-122"/>
              </a:rPr>
              <a:t>This PPT template for the rice husk designer pencil demo works, </a:t>
            </a:r>
            <a:endParaRPr lang="en-US" altLang="zh-CN" sz="1200" dirty="0">
              <a:solidFill>
                <a:schemeClr val="tx1">
                  <a:lumMod val="65000"/>
                  <a:lumOff val="35000"/>
                </a:schemeClr>
              </a:solidFill>
              <a:latin typeface="苏新诗柳楷简" panose="02010600000101010101" charset="-122"/>
              <a:ea typeface="苏新诗柳楷简" panose="02010600000101010101" charset="-122"/>
            </a:endParaRPr>
          </a:p>
        </p:txBody>
      </p:sp>
      <p:grpSp>
        <p:nvGrpSpPr>
          <p:cNvPr id="10" name="组合 9"/>
          <p:cNvGrpSpPr/>
          <p:nvPr/>
        </p:nvGrpSpPr>
        <p:grpSpPr>
          <a:xfrm>
            <a:off x="4796269" y="2869585"/>
            <a:ext cx="2423130" cy="2423130"/>
            <a:chOff x="6687" y="3191"/>
            <a:chExt cx="5825" cy="5825"/>
          </a:xfrm>
          <a:solidFill>
            <a:srgbClr val="007B88"/>
          </a:solidFill>
        </p:grpSpPr>
        <p:sp>
          <p:nvSpPr>
            <p:cNvPr id="6" name="圆: 空心 5"/>
            <p:cNvSpPr/>
            <p:nvPr/>
          </p:nvSpPr>
          <p:spPr>
            <a:xfrm>
              <a:off x="6687" y="3191"/>
              <a:ext cx="5825" cy="5825"/>
            </a:xfrm>
            <a:prstGeom prst="donut">
              <a:avLst>
                <a:gd name="adj" fmla="val 24581"/>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Freeform 1003"/>
            <p:cNvSpPr>
              <a:spLocks noEditPoints="1"/>
            </p:cNvSpPr>
            <p:nvPr/>
          </p:nvSpPr>
          <p:spPr bwMode="auto">
            <a:xfrm>
              <a:off x="8923" y="5385"/>
              <a:ext cx="1437" cy="1333"/>
            </a:xfrm>
            <a:custGeom>
              <a:avLst/>
              <a:gdLst>
                <a:gd name="T0" fmla="*/ 82 w 183"/>
                <a:gd name="T1" fmla="*/ 89 h 170"/>
                <a:gd name="T2" fmla="*/ 74 w 183"/>
                <a:gd name="T3" fmla="*/ 109 h 170"/>
                <a:gd name="T4" fmla="*/ 34 w 183"/>
                <a:gd name="T5" fmla="*/ 102 h 170"/>
                <a:gd name="T6" fmla="*/ 22 w 183"/>
                <a:gd name="T7" fmla="*/ 122 h 170"/>
                <a:gd name="T8" fmla="*/ 48 w 183"/>
                <a:gd name="T9" fmla="*/ 129 h 170"/>
                <a:gd name="T10" fmla="*/ 41 w 183"/>
                <a:gd name="T11" fmla="*/ 170 h 170"/>
                <a:gd name="T12" fmla="*/ 0 w 183"/>
                <a:gd name="T13" fmla="*/ 163 h 170"/>
                <a:gd name="T14" fmla="*/ 7 w 183"/>
                <a:gd name="T15" fmla="*/ 122 h 170"/>
                <a:gd name="T16" fmla="*/ 13 w 183"/>
                <a:gd name="T17" fmla="*/ 85 h 170"/>
                <a:gd name="T18" fmla="*/ 34 w 183"/>
                <a:gd name="T19" fmla="*/ 81 h 170"/>
                <a:gd name="T20" fmla="*/ 41 w 183"/>
                <a:gd name="T21" fmla="*/ 61 h 170"/>
                <a:gd name="T22" fmla="*/ 51 w 183"/>
                <a:gd name="T23" fmla="*/ 20 h 170"/>
                <a:gd name="T24" fmla="*/ 68 w 183"/>
                <a:gd name="T25" fmla="*/ 7 h 170"/>
                <a:gd name="T26" fmla="*/ 109 w 183"/>
                <a:gd name="T27" fmla="*/ 0 h 170"/>
                <a:gd name="T28" fmla="*/ 116 w 183"/>
                <a:gd name="T29" fmla="*/ 20 h 170"/>
                <a:gd name="T30" fmla="*/ 136 w 183"/>
                <a:gd name="T31" fmla="*/ 24 h 170"/>
                <a:gd name="T32" fmla="*/ 150 w 183"/>
                <a:gd name="T33" fmla="*/ 68 h 170"/>
                <a:gd name="T34" fmla="*/ 165 w 183"/>
                <a:gd name="T35" fmla="*/ 81 h 170"/>
                <a:gd name="T36" fmla="*/ 170 w 183"/>
                <a:gd name="T37" fmla="*/ 122 h 170"/>
                <a:gd name="T38" fmla="*/ 183 w 183"/>
                <a:gd name="T39" fmla="*/ 129 h 170"/>
                <a:gd name="T40" fmla="*/ 176 w 183"/>
                <a:gd name="T41" fmla="*/ 170 h 170"/>
                <a:gd name="T42" fmla="*/ 135 w 183"/>
                <a:gd name="T43" fmla="*/ 163 h 170"/>
                <a:gd name="T44" fmla="*/ 142 w 183"/>
                <a:gd name="T45" fmla="*/ 122 h 170"/>
                <a:gd name="T46" fmla="*/ 161 w 183"/>
                <a:gd name="T47" fmla="*/ 122 h 170"/>
                <a:gd name="T48" fmla="*/ 150 w 183"/>
                <a:gd name="T49" fmla="*/ 102 h 170"/>
                <a:gd name="T50" fmla="*/ 109 w 183"/>
                <a:gd name="T51" fmla="*/ 109 h 170"/>
                <a:gd name="T52" fmla="*/ 101 w 183"/>
                <a:gd name="T53" fmla="*/ 89 h 170"/>
                <a:gd name="T54" fmla="*/ 109 w 183"/>
                <a:gd name="T55" fmla="*/ 122 h 170"/>
                <a:gd name="T56" fmla="*/ 116 w 183"/>
                <a:gd name="T57" fmla="*/ 163 h 170"/>
                <a:gd name="T58" fmla="*/ 75 w 183"/>
                <a:gd name="T59" fmla="*/ 170 h 170"/>
                <a:gd name="T60" fmla="*/ 68 w 183"/>
                <a:gd name="T61" fmla="*/ 129 h 170"/>
                <a:gd name="T62" fmla="*/ 87 w 183"/>
                <a:gd name="T63" fmla="*/ 122 h 170"/>
                <a:gd name="T64" fmla="*/ 91 w 183"/>
                <a:gd name="T65" fmla="*/ 81 h 170"/>
                <a:gd name="T66" fmla="*/ 101 w 183"/>
                <a:gd name="T67" fmla="*/ 81 h 170"/>
                <a:gd name="T68" fmla="*/ 109 w 183"/>
                <a:gd name="T69" fmla="*/ 61 h 170"/>
                <a:gd name="T70" fmla="*/ 116 w 183"/>
                <a:gd name="T71" fmla="*/ 28 h 170"/>
                <a:gd name="T72" fmla="*/ 108 w 183"/>
                <a:gd name="T73" fmla="*/ 48 h 170"/>
                <a:gd name="T74" fmla="*/ 68 w 183"/>
                <a:gd name="T75" fmla="*/ 41 h 170"/>
                <a:gd name="T76" fmla="*/ 55 w 183"/>
                <a:gd name="T77" fmla="*/ 61 h 170"/>
                <a:gd name="T78" fmla="*/ 82 w 183"/>
                <a:gd name="T79" fmla="*/ 68 h 170"/>
                <a:gd name="T80" fmla="*/ 82 w 183"/>
                <a:gd name="T81" fmla="*/ 14 h 170"/>
                <a:gd name="T82" fmla="*/ 82 w 183"/>
                <a:gd name="T83" fmla="*/ 34 h 170"/>
                <a:gd name="T84" fmla="*/ 101 w 183"/>
                <a:gd name="T85" fmla="*/ 14 h 170"/>
                <a:gd name="T86" fmla="*/ 159 w 183"/>
                <a:gd name="T87" fmla="*/ 136 h 170"/>
                <a:gd name="T88" fmla="*/ 159 w 183"/>
                <a:gd name="T89" fmla="*/ 156 h 170"/>
                <a:gd name="T90" fmla="*/ 159 w 183"/>
                <a:gd name="T91" fmla="*/ 136 h 170"/>
                <a:gd name="T92" fmla="*/ 14 w 183"/>
                <a:gd name="T93" fmla="*/ 156 h 170"/>
                <a:gd name="T94" fmla="*/ 14 w 183"/>
                <a:gd name="T95" fmla="*/ 136 h 170"/>
                <a:gd name="T96" fmla="*/ 82 w 183"/>
                <a:gd name="T97" fmla="*/ 156 h 170"/>
                <a:gd name="T98" fmla="*/ 82 w 183"/>
                <a:gd name="T99" fmla="*/ 136 h 170"/>
                <a:gd name="T100" fmla="*/ 48 w 183"/>
                <a:gd name="T101" fmla="*/ 85 h 170"/>
                <a:gd name="T102" fmla="*/ 68 w 183"/>
                <a:gd name="T103" fmla="*/ 85 h 170"/>
                <a:gd name="T104" fmla="*/ 116 w 183"/>
                <a:gd name="T105" fmla="*/ 75 h 170"/>
                <a:gd name="T106" fmla="*/ 116 w 183"/>
                <a:gd name="T107" fmla="*/ 95 h 170"/>
                <a:gd name="T108" fmla="*/ 135 w 183"/>
                <a:gd name="T109" fmla="*/ 7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170">
                  <a:moveTo>
                    <a:pt x="87" y="122"/>
                  </a:moveTo>
                  <a:cubicBezTo>
                    <a:pt x="87" y="89"/>
                    <a:pt x="87" y="89"/>
                    <a:pt x="87" y="89"/>
                  </a:cubicBezTo>
                  <a:cubicBezTo>
                    <a:pt x="82" y="89"/>
                    <a:pt x="82" y="89"/>
                    <a:pt x="82" y="89"/>
                  </a:cubicBezTo>
                  <a:cubicBezTo>
                    <a:pt x="82" y="102"/>
                    <a:pt x="82" y="102"/>
                    <a:pt x="82" y="102"/>
                  </a:cubicBezTo>
                  <a:cubicBezTo>
                    <a:pt x="82" y="106"/>
                    <a:pt x="79" y="109"/>
                    <a:pt x="75" y="109"/>
                  </a:cubicBezTo>
                  <a:cubicBezTo>
                    <a:pt x="74" y="109"/>
                    <a:pt x="74" y="109"/>
                    <a:pt x="74" y="109"/>
                  </a:cubicBezTo>
                  <a:cubicBezTo>
                    <a:pt x="41" y="109"/>
                    <a:pt x="41" y="109"/>
                    <a:pt x="41" y="109"/>
                  </a:cubicBezTo>
                  <a:cubicBezTo>
                    <a:pt x="37" y="109"/>
                    <a:pt x="34" y="106"/>
                    <a:pt x="34" y="102"/>
                  </a:cubicBezTo>
                  <a:cubicBezTo>
                    <a:pt x="34" y="102"/>
                    <a:pt x="34" y="102"/>
                    <a:pt x="34" y="102"/>
                  </a:cubicBezTo>
                  <a:cubicBezTo>
                    <a:pt x="34" y="89"/>
                    <a:pt x="34" y="89"/>
                    <a:pt x="34" y="89"/>
                  </a:cubicBezTo>
                  <a:cubicBezTo>
                    <a:pt x="22" y="89"/>
                    <a:pt x="22" y="89"/>
                    <a:pt x="22" y="89"/>
                  </a:cubicBezTo>
                  <a:cubicBezTo>
                    <a:pt x="22" y="122"/>
                    <a:pt x="22" y="122"/>
                    <a:pt x="22" y="122"/>
                  </a:cubicBezTo>
                  <a:cubicBezTo>
                    <a:pt x="24" y="122"/>
                    <a:pt x="24" y="122"/>
                    <a:pt x="24" y="122"/>
                  </a:cubicBezTo>
                  <a:cubicBezTo>
                    <a:pt x="41" y="122"/>
                    <a:pt x="41" y="122"/>
                    <a:pt x="41" y="122"/>
                  </a:cubicBezTo>
                  <a:cubicBezTo>
                    <a:pt x="45" y="122"/>
                    <a:pt x="48" y="125"/>
                    <a:pt x="48" y="129"/>
                  </a:cubicBezTo>
                  <a:cubicBezTo>
                    <a:pt x="48" y="129"/>
                    <a:pt x="48" y="129"/>
                    <a:pt x="48" y="129"/>
                  </a:cubicBezTo>
                  <a:cubicBezTo>
                    <a:pt x="48" y="163"/>
                    <a:pt x="48" y="163"/>
                    <a:pt x="48" y="163"/>
                  </a:cubicBezTo>
                  <a:cubicBezTo>
                    <a:pt x="48" y="167"/>
                    <a:pt x="45" y="170"/>
                    <a:pt x="41" y="170"/>
                  </a:cubicBezTo>
                  <a:cubicBezTo>
                    <a:pt x="41" y="170"/>
                    <a:pt x="41" y="170"/>
                    <a:pt x="41" y="170"/>
                  </a:cubicBezTo>
                  <a:cubicBezTo>
                    <a:pt x="7" y="170"/>
                    <a:pt x="7" y="170"/>
                    <a:pt x="7" y="170"/>
                  </a:cubicBezTo>
                  <a:cubicBezTo>
                    <a:pt x="3" y="170"/>
                    <a:pt x="0" y="167"/>
                    <a:pt x="0" y="163"/>
                  </a:cubicBezTo>
                  <a:cubicBezTo>
                    <a:pt x="0" y="162"/>
                    <a:pt x="0" y="162"/>
                    <a:pt x="0" y="162"/>
                  </a:cubicBezTo>
                  <a:cubicBezTo>
                    <a:pt x="0" y="129"/>
                    <a:pt x="0" y="129"/>
                    <a:pt x="0" y="129"/>
                  </a:cubicBezTo>
                  <a:cubicBezTo>
                    <a:pt x="0" y="125"/>
                    <a:pt x="3" y="122"/>
                    <a:pt x="7" y="122"/>
                  </a:cubicBezTo>
                  <a:cubicBezTo>
                    <a:pt x="7" y="122"/>
                    <a:pt x="7" y="122"/>
                    <a:pt x="7" y="122"/>
                  </a:cubicBezTo>
                  <a:cubicBezTo>
                    <a:pt x="13" y="122"/>
                    <a:pt x="13" y="122"/>
                    <a:pt x="13" y="122"/>
                  </a:cubicBezTo>
                  <a:cubicBezTo>
                    <a:pt x="13" y="85"/>
                    <a:pt x="13" y="85"/>
                    <a:pt x="13" y="85"/>
                  </a:cubicBezTo>
                  <a:cubicBezTo>
                    <a:pt x="13" y="82"/>
                    <a:pt x="15" y="81"/>
                    <a:pt x="18" y="81"/>
                  </a:cubicBezTo>
                  <a:cubicBezTo>
                    <a:pt x="18" y="81"/>
                    <a:pt x="18" y="81"/>
                    <a:pt x="18" y="81"/>
                  </a:cubicBezTo>
                  <a:cubicBezTo>
                    <a:pt x="34" y="81"/>
                    <a:pt x="34" y="81"/>
                    <a:pt x="34" y="81"/>
                  </a:cubicBezTo>
                  <a:cubicBezTo>
                    <a:pt x="34" y="68"/>
                    <a:pt x="34" y="68"/>
                    <a:pt x="34" y="68"/>
                  </a:cubicBezTo>
                  <a:cubicBezTo>
                    <a:pt x="34" y="64"/>
                    <a:pt x="37" y="61"/>
                    <a:pt x="41" y="61"/>
                  </a:cubicBezTo>
                  <a:cubicBezTo>
                    <a:pt x="41" y="61"/>
                    <a:pt x="41" y="61"/>
                    <a:pt x="41" y="61"/>
                  </a:cubicBezTo>
                  <a:cubicBezTo>
                    <a:pt x="47" y="61"/>
                    <a:pt x="47" y="61"/>
                    <a:pt x="47" y="61"/>
                  </a:cubicBezTo>
                  <a:cubicBezTo>
                    <a:pt x="47" y="24"/>
                    <a:pt x="47" y="24"/>
                    <a:pt x="47" y="24"/>
                  </a:cubicBezTo>
                  <a:cubicBezTo>
                    <a:pt x="47" y="22"/>
                    <a:pt x="49" y="20"/>
                    <a:pt x="51" y="20"/>
                  </a:cubicBezTo>
                  <a:cubicBezTo>
                    <a:pt x="51" y="20"/>
                    <a:pt x="51" y="20"/>
                    <a:pt x="51" y="20"/>
                  </a:cubicBezTo>
                  <a:cubicBezTo>
                    <a:pt x="68" y="20"/>
                    <a:pt x="68" y="20"/>
                    <a:pt x="68" y="20"/>
                  </a:cubicBezTo>
                  <a:cubicBezTo>
                    <a:pt x="68" y="7"/>
                    <a:pt x="68" y="7"/>
                    <a:pt x="68" y="7"/>
                  </a:cubicBezTo>
                  <a:cubicBezTo>
                    <a:pt x="68" y="3"/>
                    <a:pt x="71" y="0"/>
                    <a:pt x="75" y="0"/>
                  </a:cubicBezTo>
                  <a:cubicBezTo>
                    <a:pt x="75" y="0"/>
                    <a:pt x="75" y="0"/>
                    <a:pt x="75" y="0"/>
                  </a:cubicBezTo>
                  <a:cubicBezTo>
                    <a:pt x="109" y="0"/>
                    <a:pt x="109" y="0"/>
                    <a:pt x="109" y="0"/>
                  </a:cubicBezTo>
                  <a:cubicBezTo>
                    <a:pt x="112" y="0"/>
                    <a:pt x="116" y="3"/>
                    <a:pt x="116" y="7"/>
                  </a:cubicBezTo>
                  <a:cubicBezTo>
                    <a:pt x="116" y="7"/>
                    <a:pt x="116" y="7"/>
                    <a:pt x="116" y="7"/>
                  </a:cubicBezTo>
                  <a:cubicBezTo>
                    <a:pt x="116" y="20"/>
                    <a:pt x="116" y="20"/>
                    <a:pt x="116" y="20"/>
                  </a:cubicBezTo>
                  <a:cubicBezTo>
                    <a:pt x="132" y="20"/>
                    <a:pt x="132" y="20"/>
                    <a:pt x="132" y="20"/>
                  </a:cubicBezTo>
                  <a:cubicBezTo>
                    <a:pt x="132" y="20"/>
                    <a:pt x="132" y="20"/>
                    <a:pt x="132" y="20"/>
                  </a:cubicBezTo>
                  <a:cubicBezTo>
                    <a:pt x="134" y="20"/>
                    <a:pt x="136" y="22"/>
                    <a:pt x="136" y="24"/>
                  </a:cubicBezTo>
                  <a:cubicBezTo>
                    <a:pt x="136" y="61"/>
                    <a:pt x="136" y="61"/>
                    <a:pt x="136" y="61"/>
                  </a:cubicBezTo>
                  <a:cubicBezTo>
                    <a:pt x="142" y="61"/>
                    <a:pt x="142" y="61"/>
                    <a:pt x="142" y="61"/>
                  </a:cubicBezTo>
                  <a:cubicBezTo>
                    <a:pt x="146" y="61"/>
                    <a:pt x="150" y="64"/>
                    <a:pt x="150" y="68"/>
                  </a:cubicBezTo>
                  <a:cubicBezTo>
                    <a:pt x="150" y="68"/>
                    <a:pt x="150" y="68"/>
                    <a:pt x="150" y="68"/>
                  </a:cubicBezTo>
                  <a:cubicBezTo>
                    <a:pt x="150" y="81"/>
                    <a:pt x="150" y="81"/>
                    <a:pt x="150" y="81"/>
                  </a:cubicBezTo>
                  <a:cubicBezTo>
                    <a:pt x="165" y="81"/>
                    <a:pt x="165" y="81"/>
                    <a:pt x="165" y="81"/>
                  </a:cubicBezTo>
                  <a:cubicBezTo>
                    <a:pt x="166" y="81"/>
                    <a:pt x="166" y="81"/>
                    <a:pt x="166" y="81"/>
                  </a:cubicBezTo>
                  <a:cubicBezTo>
                    <a:pt x="168" y="81"/>
                    <a:pt x="170" y="82"/>
                    <a:pt x="170" y="85"/>
                  </a:cubicBezTo>
                  <a:cubicBezTo>
                    <a:pt x="170" y="122"/>
                    <a:pt x="170" y="122"/>
                    <a:pt x="170" y="122"/>
                  </a:cubicBezTo>
                  <a:cubicBezTo>
                    <a:pt x="176" y="122"/>
                    <a:pt x="176" y="122"/>
                    <a:pt x="176" y="122"/>
                  </a:cubicBezTo>
                  <a:cubicBezTo>
                    <a:pt x="180" y="122"/>
                    <a:pt x="183" y="125"/>
                    <a:pt x="183" y="129"/>
                  </a:cubicBezTo>
                  <a:cubicBezTo>
                    <a:pt x="183" y="129"/>
                    <a:pt x="183" y="129"/>
                    <a:pt x="183" y="129"/>
                  </a:cubicBezTo>
                  <a:cubicBezTo>
                    <a:pt x="183" y="163"/>
                    <a:pt x="183" y="163"/>
                    <a:pt x="183" y="163"/>
                  </a:cubicBezTo>
                  <a:cubicBezTo>
                    <a:pt x="183" y="167"/>
                    <a:pt x="180" y="170"/>
                    <a:pt x="176" y="170"/>
                  </a:cubicBezTo>
                  <a:cubicBezTo>
                    <a:pt x="176" y="170"/>
                    <a:pt x="176" y="170"/>
                    <a:pt x="176" y="170"/>
                  </a:cubicBezTo>
                  <a:cubicBezTo>
                    <a:pt x="159" y="170"/>
                    <a:pt x="159" y="170"/>
                    <a:pt x="159" y="170"/>
                  </a:cubicBezTo>
                  <a:cubicBezTo>
                    <a:pt x="142" y="170"/>
                    <a:pt x="142" y="170"/>
                    <a:pt x="142" y="170"/>
                  </a:cubicBezTo>
                  <a:cubicBezTo>
                    <a:pt x="139" y="170"/>
                    <a:pt x="135" y="167"/>
                    <a:pt x="135" y="163"/>
                  </a:cubicBezTo>
                  <a:cubicBezTo>
                    <a:pt x="135" y="162"/>
                    <a:pt x="135" y="162"/>
                    <a:pt x="135" y="162"/>
                  </a:cubicBezTo>
                  <a:cubicBezTo>
                    <a:pt x="135" y="129"/>
                    <a:pt x="135" y="129"/>
                    <a:pt x="135" y="129"/>
                  </a:cubicBezTo>
                  <a:cubicBezTo>
                    <a:pt x="135" y="125"/>
                    <a:pt x="139" y="122"/>
                    <a:pt x="142" y="122"/>
                  </a:cubicBezTo>
                  <a:cubicBezTo>
                    <a:pt x="143" y="122"/>
                    <a:pt x="143" y="122"/>
                    <a:pt x="143" y="122"/>
                  </a:cubicBezTo>
                  <a:cubicBezTo>
                    <a:pt x="159" y="122"/>
                    <a:pt x="159" y="122"/>
                    <a:pt x="159" y="122"/>
                  </a:cubicBezTo>
                  <a:cubicBezTo>
                    <a:pt x="161" y="122"/>
                    <a:pt x="161" y="122"/>
                    <a:pt x="161" y="122"/>
                  </a:cubicBezTo>
                  <a:cubicBezTo>
                    <a:pt x="161" y="89"/>
                    <a:pt x="161" y="89"/>
                    <a:pt x="161" y="89"/>
                  </a:cubicBezTo>
                  <a:cubicBezTo>
                    <a:pt x="150" y="89"/>
                    <a:pt x="150" y="89"/>
                    <a:pt x="150" y="89"/>
                  </a:cubicBezTo>
                  <a:cubicBezTo>
                    <a:pt x="150" y="102"/>
                    <a:pt x="150" y="102"/>
                    <a:pt x="150" y="102"/>
                  </a:cubicBezTo>
                  <a:cubicBezTo>
                    <a:pt x="150" y="106"/>
                    <a:pt x="146" y="109"/>
                    <a:pt x="142" y="109"/>
                  </a:cubicBezTo>
                  <a:cubicBezTo>
                    <a:pt x="142" y="109"/>
                    <a:pt x="142" y="109"/>
                    <a:pt x="142" y="109"/>
                  </a:cubicBezTo>
                  <a:cubicBezTo>
                    <a:pt x="109" y="109"/>
                    <a:pt x="109" y="109"/>
                    <a:pt x="109" y="109"/>
                  </a:cubicBezTo>
                  <a:cubicBezTo>
                    <a:pt x="105" y="109"/>
                    <a:pt x="101" y="106"/>
                    <a:pt x="101" y="102"/>
                  </a:cubicBezTo>
                  <a:cubicBezTo>
                    <a:pt x="101" y="102"/>
                    <a:pt x="101" y="102"/>
                    <a:pt x="101" y="102"/>
                  </a:cubicBezTo>
                  <a:cubicBezTo>
                    <a:pt x="101" y="89"/>
                    <a:pt x="101" y="89"/>
                    <a:pt x="101" y="89"/>
                  </a:cubicBezTo>
                  <a:cubicBezTo>
                    <a:pt x="96" y="89"/>
                    <a:pt x="96" y="89"/>
                    <a:pt x="96" y="89"/>
                  </a:cubicBezTo>
                  <a:cubicBezTo>
                    <a:pt x="96" y="122"/>
                    <a:pt x="96" y="122"/>
                    <a:pt x="96" y="122"/>
                  </a:cubicBezTo>
                  <a:cubicBezTo>
                    <a:pt x="109" y="122"/>
                    <a:pt x="109" y="122"/>
                    <a:pt x="109" y="122"/>
                  </a:cubicBezTo>
                  <a:cubicBezTo>
                    <a:pt x="112" y="122"/>
                    <a:pt x="116" y="125"/>
                    <a:pt x="116" y="129"/>
                  </a:cubicBezTo>
                  <a:cubicBezTo>
                    <a:pt x="116" y="129"/>
                    <a:pt x="116" y="129"/>
                    <a:pt x="116" y="129"/>
                  </a:cubicBezTo>
                  <a:cubicBezTo>
                    <a:pt x="116" y="163"/>
                    <a:pt x="116" y="163"/>
                    <a:pt x="116" y="163"/>
                  </a:cubicBezTo>
                  <a:cubicBezTo>
                    <a:pt x="116" y="167"/>
                    <a:pt x="112" y="170"/>
                    <a:pt x="109" y="170"/>
                  </a:cubicBezTo>
                  <a:cubicBezTo>
                    <a:pt x="108" y="170"/>
                    <a:pt x="108" y="170"/>
                    <a:pt x="108" y="170"/>
                  </a:cubicBezTo>
                  <a:cubicBezTo>
                    <a:pt x="75" y="170"/>
                    <a:pt x="75" y="170"/>
                    <a:pt x="75" y="170"/>
                  </a:cubicBezTo>
                  <a:cubicBezTo>
                    <a:pt x="71" y="170"/>
                    <a:pt x="68" y="167"/>
                    <a:pt x="68" y="163"/>
                  </a:cubicBezTo>
                  <a:cubicBezTo>
                    <a:pt x="68" y="162"/>
                    <a:pt x="68" y="162"/>
                    <a:pt x="68" y="162"/>
                  </a:cubicBezTo>
                  <a:cubicBezTo>
                    <a:pt x="68" y="129"/>
                    <a:pt x="68" y="129"/>
                    <a:pt x="68" y="129"/>
                  </a:cubicBezTo>
                  <a:cubicBezTo>
                    <a:pt x="68" y="125"/>
                    <a:pt x="71" y="122"/>
                    <a:pt x="75" y="122"/>
                  </a:cubicBezTo>
                  <a:cubicBezTo>
                    <a:pt x="75" y="122"/>
                    <a:pt x="75" y="122"/>
                    <a:pt x="75" y="122"/>
                  </a:cubicBezTo>
                  <a:cubicBezTo>
                    <a:pt x="87" y="122"/>
                    <a:pt x="87" y="122"/>
                    <a:pt x="87" y="122"/>
                  </a:cubicBezTo>
                  <a:close/>
                  <a:moveTo>
                    <a:pt x="82" y="81"/>
                  </a:moveTo>
                  <a:cubicBezTo>
                    <a:pt x="82" y="81"/>
                    <a:pt x="82" y="81"/>
                    <a:pt x="82" y="81"/>
                  </a:cubicBezTo>
                  <a:cubicBezTo>
                    <a:pt x="91" y="81"/>
                    <a:pt x="91" y="81"/>
                    <a:pt x="91" y="81"/>
                  </a:cubicBezTo>
                  <a:cubicBezTo>
                    <a:pt x="92" y="81"/>
                    <a:pt x="92" y="81"/>
                    <a:pt x="92" y="81"/>
                  </a:cubicBezTo>
                  <a:cubicBezTo>
                    <a:pt x="92" y="81"/>
                    <a:pt x="92" y="81"/>
                    <a:pt x="92" y="81"/>
                  </a:cubicBezTo>
                  <a:cubicBezTo>
                    <a:pt x="101" y="81"/>
                    <a:pt x="101" y="81"/>
                    <a:pt x="101" y="81"/>
                  </a:cubicBezTo>
                  <a:cubicBezTo>
                    <a:pt x="101" y="68"/>
                    <a:pt x="101" y="68"/>
                    <a:pt x="101" y="68"/>
                  </a:cubicBezTo>
                  <a:cubicBezTo>
                    <a:pt x="101" y="64"/>
                    <a:pt x="105" y="61"/>
                    <a:pt x="109" y="61"/>
                  </a:cubicBezTo>
                  <a:cubicBezTo>
                    <a:pt x="109" y="61"/>
                    <a:pt x="109" y="61"/>
                    <a:pt x="109" y="61"/>
                  </a:cubicBezTo>
                  <a:cubicBezTo>
                    <a:pt x="128" y="61"/>
                    <a:pt x="128" y="61"/>
                    <a:pt x="128" y="61"/>
                  </a:cubicBezTo>
                  <a:cubicBezTo>
                    <a:pt x="128" y="28"/>
                    <a:pt x="128" y="28"/>
                    <a:pt x="128" y="28"/>
                  </a:cubicBezTo>
                  <a:cubicBezTo>
                    <a:pt x="116" y="28"/>
                    <a:pt x="116" y="28"/>
                    <a:pt x="116" y="28"/>
                  </a:cubicBezTo>
                  <a:cubicBezTo>
                    <a:pt x="116" y="41"/>
                    <a:pt x="116" y="41"/>
                    <a:pt x="116" y="41"/>
                  </a:cubicBezTo>
                  <a:cubicBezTo>
                    <a:pt x="116" y="45"/>
                    <a:pt x="112" y="48"/>
                    <a:pt x="109" y="48"/>
                  </a:cubicBezTo>
                  <a:cubicBezTo>
                    <a:pt x="108" y="48"/>
                    <a:pt x="108" y="48"/>
                    <a:pt x="108" y="48"/>
                  </a:cubicBezTo>
                  <a:cubicBezTo>
                    <a:pt x="75" y="48"/>
                    <a:pt x="75" y="48"/>
                    <a:pt x="75" y="48"/>
                  </a:cubicBezTo>
                  <a:cubicBezTo>
                    <a:pt x="71" y="48"/>
                    <a:pt x="68" y="45"/>
                    <a:pt x="68" y="41"/>
                  </a:cubicBezTo>
                  <a:cubicBezTo>
                    <a:pt x="68" y="41"/>
                    <a:pt x="68" y="41"/>
                    <a:pt x="68" y="41"/>
                  </a:cubicBezTo>
                  <a:cubicBezTo>
                    <a:pt x="68" y="28"/>
                    <a:pt x="68" y="28"/>
                    <a:pt x="68" y="28"/>
                  </a:cubicBezTo>
                  <a:cubicBezTo>
                    <a:pt x="55" y="28"/>
                    <a:pt x="55" y="28"/>
                    <a:pt x="55" y="28"/>
                  </a:cubicBezTo>
                  <a:cubicBezTo>
                    <a:pt x="55" y="61"/>
                    <a:pt x="55" y="61"/>
                    <a:pt x="55" y="61"/>
                  </a:cubicBezTo>
                  <a:cubicBezTo>
                    <a:pt x="58" y="61"/>
                    <a:pt x="58" y="61"/>
                    <a:pt x="58" y="61"/>
                  </a:cubicBezTo>
                  <a:cubicBezTo>
                    <a:pt x="75" y="61"/>
                    <a:pt x="75" y="61"/>
                    <a:pt x="75" y="61"/>
                  </a:cubicBezTo>
                  <a:cubicBezTo>
                    <a:pt x="79" y="61"/>
                    <a:pt x="82" y="64"/>
                    <a:pt x="82" y="68"/>
                  </a:cubicBezTo>
                  <a:cubicBezTo>
                    <a:pt x="82" y="68"/>
                    <a:pt x="82" y="68"/>
                    <a:pt x="82" y="68"/>
                  </a:cubicBezTo>
                  <a:cubicBezTo>
                    <a:pt x="82" y="81"/>
                    <a:pt x="82" y="81"/>
                    <a:pt x="82" y="81"/>
                  </a:cubicBezTo>
                  <a:close/>
                  <a:moveTo>
                    <a:pt x="82" y="14"/>
                  </a:moveTo>
                  <a:cubicBezTo>
                    <a:pt x="82" y="14"/>
                    <a:pt x="82" y="14"/>
                    <a:pt x="82" y="14"/>
                  </a:cubicBezTo>
                  <a:cubicBezTo>
                    <a:pt x="82" y="24"/>
                    <a:pt x="82" y="24"/>
                    <a:pt x="82" y="24"/>
                  </a:cubicBezTo>
                  <a:cubicBezTo>
                    <a:pt x="82" y="34"/>
                    <a:pt x="82" y="34"/>
                    <a:pt x="82" y="34"/>
                  </a:cubicBezTo>
                  <a:cubicBezTo>
                    <a:pt x="101" y="34"/>
                    <a:pt x="101" y="34"/>
                    <a:pt x="101" y="34"/>
                  </a:cubicBezTo>
                  <a:cubicBezTo>
                    <a:pt x="101" y="24"/>
                    <a:pt x="101" y="24"/>
                    <a:pt x="101" y="24"/>
                  </a:cubicBezTo>
                  <a:cubicBezTo>
                    <a:pt x="101" y="14"/>
                    <a:pt x="101" y="14"/>
                    <a:pt x="101" y="14"/>
                  </a:cubicBezTo>
                  <a:cubicBezTo>
                    <a:pt x="82" y="14"/>
                    <a:pt x="82" y="14"/>
                    <a:pt x="82" y="14"/>
                  </a:cubicBezTo>
                  <a:close/>
                  <a:moveTo>
                    <a:pt x="159" y="136"/>
                  </a:moveTo>
                  <a:cubicBezTo>
                    <a:pt x="159" y="136"/>
                    <a:pt x="159" y="136"/>
                    <a:pt x="159" y="136"/>
                  </a:cubicBezTo>
                  <a:cubicBezTo>
                    <a:pt x="150" y="136"/>
                    <a:pt x="150" y="136"/>
                    <a:pt x="150" y="136"/>
                  </a:cubicBezTo>
                  <a:cubicBezTo>
                    <a:pt x="150" y="156"/>
                    <a:pt x="150" y="156"/>
                    <a:pt x="150" y="156"/>
                  </a:cubicBezTo>
                  <a:cubicBezTo>
                    <a:pt x="159" y="156"/>
                    <a:pt x="159" y="156"/>
                    <a:pt x="159" y="156"/>
                  </a:cubicBezTo>
                  <a:cubicBezTo>
                    <a:pt x="169" y="156"/>
                    <a:pt x="169" y="156"/>
                    <a:pt x="169" y="156"/>
                  </a:cubicBezTo>
                  <a:cubicBezTo>
                    <a:pt x="169" y="136"/>
                    <a:pt x="169" y="136"/>
                    <a:pt x="169" y="136"/>
                  </a:cubicBezTo>
                  <a:cubicBezTo>
                    <a:pt x="159" y="136"/>
                    <a:pt x="159" y="136"/>
                    <a:pt x="159" y="136"/>
                  </a:cubicBezTo>
                  <a:close/>
                  <a:moveTo>
                    <a:pt x="14" y="136"/>
                  </a:moveTo>
                  <a:cubicBezTo>
                    <a:pt x="14" y="136"/>
                    <a:pt x="14" y="136"/>
                    <a:pt x="14" y="136"/>
                  </a:cubicBezTo>
                  <a:cubicBezTo>
                    <a:pt x="14" y="156"/>
                    <a:pt x="14" y="156"/>
                    <a:pt x="14" y="156"/>
                  </a:cubicBezTo>
                  <a:cubicBezTo>
                    <a:pt x="34" y="156"/>
                    <a:pt x="34" y="156"/>
                    <a:pt x="34" y="156"/>
                  </a:cubicBezTo>
                  <a:cubicBezTo>
                    <a:pt x="34" y="136"/>
                    <a:pt x="34" y="136"/>
                    <a:pt x="34" y="136"/>
                  </a:cubicBezTo>
                  <a:cubicBezTo>
                    <a:pt x="14" y="136"/>
                    <a:pt x="14" y="136"/>
                    <a:pt x="14" y="136"/>
                  </a:cubicBezTo>
                  <a:close/>
                  <a:moveTo>
                    <a:pt x="82" y="136"/>
                  </a:moveTo>
                  <a:cubicBezTo>
                    <a:pt x="82" y="136"/>
                    <a:pt x="82" y="136"/>
                    <a:pt x="82" y="136"/>
                  </a:cubicBezTo>
                  <a:cubicBezTo>
                    <a:pt x="82" y="156"/>
                    <a:pt x="82" y="156"/>
                    <a:pt x="82" y="156"/>
                  </a:cubicBezTo>
                  <a:cubicBezTo>
                    <a:pt x="101" y="156"/>
                    <a:pt x="101" y="156"/>
                    <a:pt x="101" y="156"/>
                  </a:cubicBezTo>
                  <a:cubicBezTo>
                    <a:pt x="101" y="136"/>
                    <a:pt x="101" y="136"/>
                    <a:pt x="101" y="136"/>
                  </a:cubicBezTo>
                  <a:cubicBezTo>
                    <a:pt x="82" y="136"/>
                    <a:pt x="82" y="136"/>
                    <a:pt x="82" y="136"/>
                  </a:cubicBezTo>
                  <a:close/>
                  <a:moveTo>
                    <a:pt x="48" y="75"/>
                  </a:moveTo>
                  <a:cubicBezTo>
                    <a:pt x="48" y="75"/>
                    <a:pt x="48" y="75"/>
                    <a:pt x="48" y="75"/>
                  </a:cubicBezTo>
                  <a:cubicBezTo>
                    <a:pt x="48" y="85"/>
                    <a:pt x="48" y="85"/>
                    <a:pt x="48" y="85"/>
                  </a:cubicBezTo>
                  <a:cubicBezTo>
                    <a:pt x="48" y="95"/>
                    <a:pt x="48" y="95"/>
                    <a:pt x="48" y="95"/>
                  </a:cubicBezTo>
                  <a:cubicBezTo>
                    <a:pt x="68" y="95"/>
                    <a:pt x="68" y="95"/>
                    <a:pt x="68" y="95"/>
                  </a:cubicBezTo>
                  <a:cubicBezTo>
                    <a:pt x="68" y="85"/>
                    <a:pt x="68" y="85"/>
                    <a:pt x="68" y="85"/>
                  </a:cubicBezTo>
                  <a:cubicBezTo>
                    <a:pt x="68" y="75"/>
                    <a:pt x="68" y="75"/>
                    <a:pt x="68" y="75"/>
                  </a:cubicBezTo>
                  <a:cubicBezTo>
                    <a:pt x="48" y="75"/>
                    <a:pt x="48" y="75"/>
                    <a:pt x="48" y="75"/>
                  </a:cubicBezTo>
                  <a:close/>
                  <a:moveTo>
                    <a:pt x="116" y="75"/>
                  </a:moveTo>
                  <a:cubicBezTo>
                    <a:pt x="116" y="75"/>
                    <a:pt x="116" y="75"/>
                    <a:pt x="116" y="75"/>
                  </a:cubicBezTo>
                  <a:cubicBezTo>
                    <a:pt x="116" y="85"/>
                    <a:pt x="116" y="85"/>
                    <a:pt x="116" y="85"/>
                  </a:cubicBezTo>
                  <a:cubicBezTo>
                    <a:pt x="116" y="95"/>
                    <a:pt x="116" y="95"/>
                    <a:pt x="116" y="95"/>
                  </a:cubicBezTo>
                  <a:cubicBezTo>
                    <a:pt x="135" y="95"/>
                    <a:pt x="135" y="95"/>
                    <a:pt x="135" y="95"/>
                  </a:cubicBezTo>
                  <a:cubicBezTo>
                    <a:pt x="135" y="85"/>
                    <a:pt x="135" y="85"/>
                    <a:pt x="135" y="85"/>
                  </a:cubicBezTo>
                  <a:cubicBezTo>
                    <a:pt x="135" y="75"/>
                    <a:pt x="135" y="75"/>
                    <a:pt x="135" y="75"/>
                  </a:cubicBezTo>
                  <a:cubicBezTo>
                    <a:pt x="116" y="75"/>
                    <a:pt x="116" y="75"/>
                    <a:pt x="116" y="75"/>
                  </a:cubicBezTo>
                  <a:close/>
                </a:path>
              </a:pathLst>
            </a:custGeom>
            <a:grpFill/>
            <a:ln w="28575">
              <a:noFill/>
            </a:ln>
          </p:spPr>
          <p:txBody>
            <a:bodyPr vert="horz" wrap="square" lIns="91440" tIns="45720" rIns="91440" bIns="45720" numCol="1" anchor="t" anchorCtr="0" compatLnSpc="1"/>
            <a:lstStyle/>
            <a:p>
              <a:endParaRPr lang="zh-CN" altLang="en-US" b="1"/>
            </a:p>
          </p:txBody>
        </p:sp>
        <p:sp>
          <p:nvSpPr>
            <p:cNvPr id="8" name="椭圆 7"/>
            <p:cNvSpPr/>
            <p:nvPr/>
          </p:nvSpPr>
          <p:spPr>
            <a:xfrm>
              <a:off x="9349" y="3665"/>
              <a:ext cx="502" cy="50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9349" y="8041"/>
              <a:ext cx="502" cy="50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7680325" y="4848225"/>
            <a:ext cx="1946910" cy="398780"/>
          </a:xfrm>
          <a:prstGeom prst="rect">
            <a:avLst/>
          </a:prstGeom>
        </p:spPr>
        <p:txBody>
          <a:bodyPr wrap="square">
            <a:spAutoFit/>
          </a:bodyPr>
          <a:lstStyle/>
          <a:p>
            <a:pPr algn="dist"/>
            <a:r>
              <a:rPr lang="en-US" altLang="zh-CN"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Your </a:t>
            </a:r>
            <a:r>
              <a:rPr lang="zh-CN" altLang="en-US"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keyword</a:t>
            </a:r>
            <a:endParaRPr lang="zh-CN" altLang="en-US" sz="20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endParaRPr>
          </a:p>
        </p:txBody>
      </p:sp>
      <p:sp>
        <p:nvSpPr>
          <p:cNvPr id="24" name="矩形 23"/>
          <p:cNvSpPr/>
          <p:nvPr/>
        </p:nvSpPr>
        <p:spPr>
          <a:xfrm>
            <a:off x="7680162" y="5216281"/>
            <a:ext cx="3472978" cy="533400"/>
          </a:xfrm>
          <a:prstGeom prst="rect">
            <a:avLst/>
          </a:prstGeom>
        </p:spPr>
        <p:txBody>
          <a:bodyPr wrap="square">
            <a:spAutoFit/>
          </a:bodyPr>
          <a:lstStyle/>
          <a:p>
            <a:pPr>
              <a:lnSpc>
                <a:spcPct val="120000"/>
              </a:lnSpc>
            </a:pPr>
            <a:r>
              <a:rPr lang="en-US" altLang="zh-CN" sz="1200" dirty="0">
                <a:solidFill>
                  <a:schemeClr val="tx1">
                    <a:lumMod val="65000"/>
                    <a:lumOff val="35000"/>
                  </a:schemeClr>
                </a:solidFill>
                <a:latin typeface="苏新诗柳楷简" panose="02010600000101010101" charset="-122"/>
                <a:ea typeface="苏新诗柳楷简" panose="02010600000101010101" charset="-122"/>
              </a:rPr>
              <a:t>This PPT template for the rice husk designer pencil demo works, </a:t>
            </a:r>
            <a:endParaRPr lang="en-US" altLang="zh-CN" sz="1200" dirty="0">
              <a:solidFill>
                <a:schemeClr val="tx1">
                  <a:lumMod val="65000"/>
                  <a:lumOff val="35000"/>
                </a:schemeClr>
              </a:solidFill>
              <a:latin typeface="苏新诗柳楷简" panose="02010600000101010101" charset="-122"/>
              <a:ea typeface="苏新诗柳楷简" panose="02010600000101010101" charset="-122"/>
            </a:endParaRPr>
          </a:p>
        </p:txBody>
      </p:sp>
      <p:sp>
        <p:nvSpPr>
          <p:cNvPr id="31" name="矩形 30"/>
          <p:cNvSpPr/>
          <p:nvPr/>
        </p:nvSpPr>
        <p:spPr>
          <a:xfrm>
            <a:off x="1964690" y="2931160"/>
            <a:ext cx="2222500" cy="829945"/>
          </a:xfrm>
          <a:prstGeom prst="rect">
            <a:avLst/>
          </a:prstGeom>
        </p:spPr>
        <p:txBody>
          <a:bodyPr wrap="square">
            <a:spAutoFit/>
          </a:bodyPr>
          <a:lstStyle/>
          <a:p>
            <a:pPr algn="dist"/>
            <a:r>
              <a:rPr lang="en-US" altLang="zh-CN" sz="24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Your </a:t>
            </a:r>
            <a:r>
              <a:rPr lang="zh-CN" altLang="en-US" sz="24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rPr>
              <a:t>keyword</a:t>
            </a:r>
            <a:endParaRPr lang="zh-CN" altLang="en-US" sz="24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endParaRPr>
          </a:p>
          <a:p>
            <a:pPr algn="dist"/>
            <a:endParaRPr lang="zh-CN" altLang="en-US" sz="2400" dirty="0">
              <a:solidFill>
                <a:schemeClr val="tx1">
                  <a:lumMod val="65000"/>
                  <a:lumOff val="35000"/>
                </a:schemeClr>
              </a:solidFill>
              <a:latin typeface="苏新诗柳楷简" panose="02010600000101010101" charset="-122"/>
              <a:ea typeface="苏新诗柳楷简" panose="02010600000101010101" charset="-122"/>
              <a:cs typeface="+mn-ea"/>
              <a:sym typeface="Arial" panose="020B0604020202020204" pitchFamily="34" charset="0"/>
            </a:endParaRPr>
          </a:p>
        </p:txBody>
      </p:sp>
      <p:sp>
        <p:nvSpPr>
          <p:cNvPr id="33" name="矩形 32"/>
          <p:cNvSpPr/>
          <p:nvPr/>
        </p:nvSpPr>
        <p:spPr>
          <a:xfrm>
            <a:off x="654938" y="3325010"/>
            <a:ext cx="3472978" cy="533400"/>
          </a:xfrm>
          <a:prstGeom prst="rect">
            <a:avLst/>
          </a:prstGeom>
        </p:spPr>
        <p:txBody>
          <a:bodyPr wrap="square">
            <a:spAutoFit/>
          </a:bodyPr>
          <a:lstStyle/>
          <a:p>
            <a:pPr algn="r">
              <a:lnSpc>
                <a:spcPct val="120000"/>
              </a:lnSpc>
            </a:pPr>
            <a:r>
              <a:rPr lang="en-US" altLang="zh-CN" sz="1200" dirty="0">
                <a:solidFill>
                  <a:schemeClr val="tx1">
                    <a:lumMod val="65000"/>
                    <a:lumOff val="35000"/>
                  </a:schemeClr>
                </a:solidFill>
                <a:latin typeface="苏新诗柳楷简" panose="02010600000101010101" charset="-122"/>
                <a:ea typeface="苏新诗柳楷简" panose="02010600000101010101" charset="-122"/>
              </a:rPr>
              <a:t>This PPT template for the rice husk designer pencil demo works, </a:t>
            </a:r>
            <a:endParaRPr lang="en-US" altLang="zh-CN" sz="1200" dirty="0">
              <a:solidFill>
                <a:schemeClr val="tx1">
                  <a:lumMod val="65000"/>
                  <a:lumOff val="35000"/>
                </a:schemeClr>
              </a:solidFill>
              <a:latin typeface="苏新诗柳楷简" panose="02010600000101010101" charset="-122"/>
              <a:ea typeface="苏新诗柳楷简" panose="02010600000101010101" charset="-122"/>
            </a:endParaRPr>
          </a:p>
        </p:txBody>
      </p:sp>
      <p:sp>
        <p:nvSpPr>
          <p:cNvPr id="37" name="矩形 36"/>
          <p:cNvSpPr/>
          <p:nvPr/>
        </p:nvSpPr>
        <p:spPr>
          <a:xfrm>
            <a:off x="2056130" y="4750435"/>
            <a:ext cx="2061210" cy="368300"/>
          </a:xfrm>
          <a:prstGeom prst="rect">
            <a:avLst/>
          </a:prstGeom>
        </p:spPr>
        <p:txBody>
          <a:bodyPr wrap="square">
            <a:spAutoFit/>
          </a:bodyPr>
          <a:lstStyle/>
          <a:p>
            <a:pPr algn="dist"/>
            <a:r>
              <a:rPr lang="en-US" altLang="zh-CN"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Your </a:t>
            </a:r>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keyword</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39" name="矩形 38"/>
          <p:cNvSpPr/>
          <p:nvPr/>
        </p:nvSpPr>
        <p:spPr>
          <a:xfrm>
            <a:off x="684148" y="5004447"/>
            <a:ext cx="3472978" cy="533400"/>
          </a:xfrm>
          <a:prstGeom prst="rect">
            <a:avLst/>
          </a:prstGeom>
        </p:spPr>
        <p:txBody>
          <a:bodyPr wrap="square">
            <a:spAutoFit/>
          </a:bodyPr>
          <a:lstStyle/>
          <a:p>
            <a:pPr algn="r">
              <a:lnSpc>
                <a:spcPct val="120000"/>
              </a:lnSpc>
            </a:pPr>
            <a:r>
              <a:rPr lang="en-US" altLang="zh-CN" sz="1200" dirty="0">
                <a:solidFill>
                  <a:schemeClr val="tx1">
                    <a:lumMod val="65000"/>
                    <a:lumOff val="35000"/>
                  </a:schemeClr>
                </a:solidFill>
                <a:latin typeface="苏新诗柳楷简" panose="02010600000101010101" charset="-122"/>
                <a:ea typeface="苏新诗柳楷简" panose="02010600000101010101" charset="-122"/>
              </a:rPr>
              <a:t>This PPT template for the rice husk designer pencil demo works, </a:t>
            </a:r>
            <a:endParaRPr lang="en-US" altLang="zh-CN" sz="1200" dirty="0">
              <a:solidFill>
                <a:schemeClr val="tx1">
                  <a:lumMod val="65000"/>
                  <a:lumOff val="35000"/>
                </a:schemeClr>
              </a:solidFill>
              <a:latin typeface="苏新诗柳楷简" panose="02010600000101010101" charset="-122"/>
              <a:ea typeface="苏新诗柳楷简" panose="02010600000101010101" charset="-122"/>
            </a:endParaRPr>
          </a:p>
        </p:txBody>
      </p:sp>
      <p:grpSp>
        <p:nvGrpSpPr>
          <p:cNvPr id="2" name="组合 1"/>
          <p:cNvGrpSpPr/>
          <p:nvPr/>
        </p:nvGrpSpPr>
        <p:grpSpPr>
          <a:xfrm>
            <a:off x="4549140" y="464820"/>
            <a:ext cx="2910205" cy="746125"/>
            <a:chOff x="7164" y="732"/>
            <a:chExt cx="4583" cy="1175"/>
          </a:xfrm>
        </p:grpSpPr>
        <p:grpSp>
          <p:nvGrpSpPr>
            <p:cNvPr id="11" name="Group 4"/>
            <p:cNvGrpSpPr>
              <a:grpSpLocks noChangeAspect="1"/>
            </p:cNvGrpSpPr>
            <p:nvPr/>
          </p:nvGrpSpPr>
          <p:grpSpPr bwMode="auto">
            <a:xfrm rot="0">
              <a:off x="7164" y="732"/>
              <a:ext cx="4583" cy="1175"/>
              <a:chOff x="2364" y="234"/>
              <a:chExt cx="2556" cy="926"/>
            </a:xfrm>
            <a:solidFill>
              <a:schemeClr val="bg1"/>
            </a:solidFill>
          </p:grpSpPr>
          <p:sp>
            <p:nvSpPr>
              <p:cNvPr id="13"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8"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3"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4"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5"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6"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7"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8"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9"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0"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1"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2"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3"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4"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5"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6"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7"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8"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9"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0"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1"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2"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3"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4"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5"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0"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1"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2"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3"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94" name="文本框 93"/>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transition advClick="0" advTm="5000"/>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6520815" y="2376170"/>
            <a:ext cx="3387090" cy="3181350"/>
            <a:chOff x="11258" y="4084"/>
            <a:chExt cx="5334" cy="5010"/>
          </a:xfrm>
        </p:grpSpPr>
        <p:grpSp>
          <p:nvGrpSpPr>
            <p:cNvPr id="7" name="Group 23"/>
            <p:cNvGrpSpPr/>
            <p:nvPr/>
          </p:nvGrpSpPr>
          <p:grpSpPr>
            <a:xfrm>
              <a:off x="12350" y="5190"/>
              <a:ext cx="2584" cy="2005"/>
              <a:chOff x="0" y="0"/>
              <a:chExt cx="1280857" cy="993656"/>
            </a:xfrm>
          </p:grpSpPr>
          <p:sp>
            <p:nvSpPr>
              <p:cNvPr id="8" name="chenying0907 20"/>
              <p:cNvSpPr/>
              <p:nvPr/>
            </p:nvSpPr>
            <p:spPr>
              <a:xfrm>
                <a:off x="0" y="330200"/>
                <a:ext cx="288591" cy="645066"/>
              </a:xfrm>
              <a:custGeom>
                <a:avLst/>
                <a:gdLst/>
                <a:ahLst/>
                <a:cxnLst>
                  <a:cxn ang="0">
                    <a:pos x="wd2" y="hd2"/>
                  </a:cxn>
                  <a:cxn ang="5400000">
                    <a:pos x="wd2" y="hd2"/>
                  </a:cxn>
                  <a:cxn ang="10800000">
                    <a:pos x="wd2" y="hd2"/>
                  </a:cxn>
                  <a:cxn ang="16200000">
                    <a:pos x="wd2" y="hd2"/>
                  </a:cxn>
                </a:cxnLst>
                <a:rect l="0" t="0" r="r" b="b"/>
                <a:pathLst>
                  <a:path w="21591" h="21065" extrusionOk="0">
                    <a:moveTo>
                      <a:pt x="21591" y="657"/>
                    </a:moveTo>
                    <a:cubicBezTo>
                      <a:pt x="21313" y="3274"/>
                      <a:pt x="20285" y="19341"/>
                      <a:pt x="19972" y="20861"/>
                    </a:cubicBezTo>
                    <a:cubicBezTo>
                      <a:pt x="13302" y="21340"/>
                      <a:pt x="5682" y="20843"/>
                      <a:pt x="0" y="20707"/>
                    </a:cubicBezTo>
                    <a:cubicBezTo>
                      <a:pt x="-9" y="20707"/>
                      <a:pt x="1831" y="1906"/>
                      <a:pt x="1767" y="85"/>
                    </a:cubicBezTo>
                    <a:cubicBezTo>
                      <a:pt x="9463" y="-260"/>
                      <a:pt x="15156" y="544"/>
                      <a:pt x="21591" y="657"/>
                    </a:cubicBezTo>
                    <a:close/>
                  </a:path>
                </a:pathLst>
              </a:custGeom>
              <a:solidFill>
                <a:srgbClr val="007B88"/>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9" name="chenying0907 21"/>
              <p:cNvSpPr/>
              <p:nvPr/>
            </p:nvSpPr>
            <p:spPr>
              <a:xfrm>
                <a:off x="495299" y="0"/>
                <a:ext cx="293450" cy="984007"/>
              </a:xfrm>
              <a:custGeom>
                <a:avLst/>
                <a:gdLst/>
                <a:ahLst/>
                <a:cxnLst>
                  <a:cxn ang="0">
                    <a:pos x="wd2" y="hd2"/>
                  </a:cxn>
                  <a:cxn ang="5400000">
                    <a:pos x="wd2" y="hd2"/>
                  </a:cxn>
                  <a:cxn ang="10800000">
                    <a:pos x="wd2" y="hd2"/>
                  </a:cxn>
                  <a:cxn ang="16200000">
                    <a:pos x="wd2" y="hd2"/>
                  </a:cxn>
                </a:cxnLst>
                <a:rect l="0" t="0" r="r" b="b"/>
                <a:pathLst>
                  <a:path w="21168" h="21386" extrusionOk="0">
                    <a:moveTo>
                      <a:pt x="21168" y="380"/>
                    </a:moveTo>
                    <a:cubicBezTo>
                      <a:pt x="20900" y="2122"/>
                      <a:pt x="19512" y="20269"/>
                      <a:pt x="19211" y="21281"/>
                    </a:cubicBezTo>
                    <a:cubicBezTo>
                      <a:pt x="12782" y="21600"/>
                      <a:pt x="5567" y="21100"/>
                      <a:pt x="86" y="21010"/>
                    </a:cubicBezTo>
                    <a:cubicBezTo>
                      <a:pt x="79" y="21009"/>
                      <a:pt x="72" y="21009"/>
                      <a:pt x="65" y="21009"/>
                    </a:cubicBezTo>
                    <a:cubicBezTo>
                      <a:pt x="-432" y="21001"/>
                      <a:pt x="2115" y="1211"/>
                      <a:pt x="2053" y="0"/>
                    </a:cubicBezTo>
                    <a:cubicBezTo>
                      <a:pt x="8130" y="30"/>
                      <a:pt x="14963" y="305"/>
                      <a:pt x="21168" y="380"/>
                    </a:cubicBezTo>
                    <a:close/>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0" name="chenying0907 22"/>
              <p:cNvSpPr/>
              <p:nvPr/>
            </p:nvSpPr>
            <p:spPr>
              <a:xfrm>
                <a:off x="990600" y="215899"/>
                <a:ext cx="290258" cy="777758"/>
              </a:xfrm>
              <a:custGeom>
                <a:avLst/>
                <a:gdLst/>
                <a:ahLst/>
                <a:cxnLst>
                  <a:cxn ang="0">
                    <a:pos x="wd2" y="hd2"/>
                  </a:cxn>
                  <a:cxn ang="5400000">
                    <a:pos x="wd2" y="hd2"/>
                  </a:cxn>
                  <a:cxn ang="10800000">
                    <a:pos x="wd2" y="hd2"/>
                  </a:cxn>
                  <a:cxn ang="16200000">
                    <a:pos x="wd2" y="hd2"/>
                  </a:cxn>
                </a:cxnLst>
                <a:rect l="0" t="0" r="r" b="b"/>
                <a:pathLst>
                  <a:path w="21170" h="21107" extrusionOk="0">
                    <a:moveTo>
                      <a:pt x="21170" y="522"/>
                    </a:moveTo>
                    <a:cubicBezTo>
                      <a:pt x="20919" y="2230"/>
                      <a:pt x="19726" y="20019"/>
                      <a:pt x="19433" y="21010"/>
                    </a:cubicBezTo>
                    <a:cubicBezTo>
                      <a:pt x="12936" y="21314"/>
                      <a:pt x="5635" y="20815"/>
                      <a:pt x="93" y="20719"/>
                    </a:cubicBezTo>
                    <a:cubicBezTo>
                      <a:pt x="86" y="20719"/>
                      <a:pt x="78" y="20719"/>
                      <a:pt x="70" y="20719"/>
                    </a:cubicBezTo>
                    <a:cubicBezTo>
                      <a:pt x="-430" y="20710"/>
                      <a:pt x="1916" y="1312"/>
                      <a:pt x="1840" y="125"/>
                    </a:cubicBezTo>
                    <a:cubicBezTo>
                      <a:pt x="9661" y="-286"/>
                      <a:pt x="14896" y="441"/>
                      <a:pt x="21170" y="522"/>
                    </a:cubicBezTo>
                    <a:close/>
                  </a:path>
                </a:pathLst>
              </a:custGeom>
              <a:solidFill>
                <a:srgbClr val="90AC9E"/>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grpSp>
        <p:grpSp>
          <p:nvGrpSpPr>
            <p:cNvPr id="11" name="Group 70"/>
            <p:cNvGrpSpPr/>
            <p:nvPr/>
          </p:nvGrpSpPr>
          <p:grpSpPr>
            <a:xfrm>
              <a:off x="11258" y="4084"/>
              <a:ext cx="5335" cy="5011"/>
              <a:chOff x="0" y="0"/>
              <a:chExt cx="2335459" cy="2193537"/>
            </a:xfrm>
          </p:grpSpPr>
          <p:sp>
            <p:nvSpPr>
              <p:cNvPr id="1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4" name="chenying0907 68"/>
              <p:cNvSpPr/>
              <p:nvPr/>
            </p:nvSpPr>
            <p:spPr>
              <a:xfrm>
                <a:off x="1130300" y="1600199"/>
                <a:ext cx="16672" cy="335486"/>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5" name="chenying0907 69"/>
              <p:cNvSpPr/>
              <p:nvPr/>
            </p:nvSpPr>
            <p:spPr>
              <a:xfrm>
                <a:off x="990600" y="1955799"/>
                <a:ext cx="284801" cy="237739"/>
              </a:xfrm>
              <a:custGeom>
                <a:avLst/>
                <a:gdLst/>
                <a:ahLst/>
                <a:cxnLst>
                  <a:cxn ang="0">
                    <a:pos x="wd2" y="hd2"/>
                  </a:cxn>
                  <a:cxn ang="5400000">
                    <a:pos x="wd2" y="hd2"/>
                  </a:cxn>
                  <a:cxn ang="10800000">
                    <a:pos x="wd2" y="hd2"/>
                  </a:cxn>
                  <a:cxn ang="16200000">
                    <a:pos x="wd2" y="hd2"/>
                  </a:cxn>
                </a:cxnLst>
                <a:rect l="0" t="0" r="r" b="b"/>
                <a:pathLst>
                  <a:path w="15635" h="17669" extrusionOk="0">
                    <a:moveTo>
                      <a:pt x="13789" y="13529"/>
                    </a:moveTo>
                    <a:cubicBezTo>
                      <a:pt x="19485" y="4044"/>
                      <a:pt x="10745" y="-2666"/>
                      <a:pt x="4561" y="1034"/>
                    </a:cubicBezTo>
                    <a:cubicBezTo>
                      <a:pt x="-65" y="3803"/>
                      <a:pt x="-2115" y="11785"/>
                      <a:pt x="2972" y="15848"/>
                    </a:cubicBezTo>
                    <a:cubicBezTo>
                      <a:pt x="6834" y="18934"/>
                      <a:pt x="11071" y="18055"/>
                      <a:pt x="13789" y="13529"/>
                    </a:cubicBezTo>
                    <a:close/>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grpSp>
      </p:grpSp>
      <p:grpSp>
        <p:nvGrpSpPr>
          <p:cNvPr id="6" name="组合 5"/>
          <p:cNvGrpSpPr/>
          <p:nvPr/>
        </p:nvGrpSpPr>
        <p:grpSpPr>
          <a:xfrm>
            <a:off x="1779270" y="3039110"/>
            <a:ext cx="3930015" cy="1959610"/>
            <a:chOff x="2864" y="3822"/>
            <a:chExt cx="6189" cy="3086"/>
          </a:xfrm>
        </p:grpSpPr>
        <p:sp>
          <p:nvSpPr>
            <p:cNvPr id="782" name="išľíďè"/>
            <p:cNvSpPr/>
            <p:nvPr/>
          </p:nvSpPr>
          <p:spPr bwMode="auto">
            <a:xfrm>
              <a:off x="2864" y="4786"/>
              <a:ext cx="6189"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gn="l" defTabSz="913765">
                <a:lnSpc>
                  <a:spcPct val="150000"/>
                </a:lnSpc>
                <a:spcBef>
                  <a:spcPct val="0"/>
                </a:spcBef>
                <a:defRPr/>
              </a:pPr>
              <a:r>
                <a:rPr lang="en-US" altLang="zh-CN" sz="1000">
                  <a:solidFill>
                    <a:schemeClr val="tx1">
                      <a:lumMod val="75000"/>
                      <a:lumOff val="25000"/>
                    </a:schemeClr>
                  </a:solidFill>
                  <a:latin typeface="微软雅黑" panose="020B0503020204020204" charset="-122"/>
                  <a:ea typeface="微软雅黑" panose="020B0503020204020204" charset="-122"/>
                  <a:sym typeface="+mn-ea"/>
                </a:rPr>
                <a:t>h</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75000"/>
                      <a:lumOff val="25000"/>
                    </a:schemeClr>
                  </a:solidFill>
                  <a:latin typeface="微软雅黑" panose="020B0503020204020204" charset="-122"/>
                  <a:ea typeface="微软雅黑" panose="020B0503020204020204" charset="-122"/>
                  <a:sym typeface="+mn-ea"/>
                </a:rPr>
                <a:t>h</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75000"/>
                      <a:lumOff val="25000"/>
                    </a:schemeClr>
                  </a:solidFill>
                  <a:latin typeface="微软雅黑" panose="020B0503020204020204" charset="-122"/>
                  <a:ea typeface="微软雅黑" panose="020B0503020204020204" charset="-122"/>
                  <a:sym typeface="+mn-ea"/>
                </a:rPr>
                <a:t>h</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75000"/>
                      <a:lumOff val="25000"/>
                    </a:schemeClr>
                  </a:solidFill>
                  <a:latin typeface="微软雅黑" panose="020B0503020204020204" charset="-122"/>
                  <a:ea typeface="微软雅黑" panose="020B0503020204020204" charset="-122"/>
                  <a:sym typeface="+mn-ea"/>
                </a:rPr>
                <a:t>h</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ere to add your text, </a:t>
              </a:r>
              <a:endParaRPr lang="zh-CN" altLang="en-US" sz="1000">
                <a:solidFill>
                  <a:schemeClr val="tx1">
                    <a:lumMod val="75000"/>
                    <a:lumOff val="25000"/>
                  </a:schemeClr>
                </a:solidFill>
                <a:latin typeface="微软雅黑" panose="020B0503020204020204" charset="-122"/>
                <a:ea typeface="微软雅黑" panose="020B0503020204020204" charset="-122"/>
                <a:sym typeface="+mn-ea"/>
              </a:endParaRPr>
            </a:p>
            <a:p>
              <a:pPr algn="l" defTabSz="913765">
                <a:lnSpc>
                  <a:spcPct val="150000"/>
                </a:lnSpc>
                <a:spcBef>
                  <a:spcPct val="0"/>
                </a:spcBef>
                <a:defRPr/>
              </a:pP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ea"/>
              </a:endParaRPr>
            </a:p>
            <a:p>
              <a:pPr algn="l" defTabSz="913765">
                <a:lnSpc>
                  <a:spcPct val="150000"/>
                </a:lnSpc>
                <a:spcBef>
                  <a:spcPct val="0"/>
                </a:spcBef>
                <a:defRPr/>
              </a:pPr>
              <a:r>
                <a:rPr lang="en-US" altLang="zh-CN" sz="1000" dirty="0">
                  <a:solidFill>
                    <a:schemeClr val="tx1">
                      <a:lumMod val="75000"/>
                      <a:lumOff val="25000"/>
                    </a:schemeClr>
                  </a:solidFill>
                  <a:latin typeface="微软雅黑" panose="020B0503020204020204" charset="-122"/>
                  <a:ea typeface="微软雅黑" panose="020B0503020204020204" charset="-122"/>
                  <a:sym typeface="+mn-ea"/>
                </a:rPr>
                <a:t>This PPT template for the rice husk designer pencil demo works, focusing on the production of</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gn="l" defTabSz="913765">
                <a:lnSpc>
                  <a:spcPct val="150000"/>
                </a:lnSpc>
                <a:spcBef>
                  <a:spcPct val="0"/>
                </a:spcBef>
                <a:defRPr/>
              </a:pPr>
              <a:endParaRPr lang="zh-CN" altLang="en-US" sz="1400" dirty="0">
                <a:solidFill>
                  <a:schemeClr val="bg2">
                    <a:lumMod val="10000"/>
                  </a:schemeClr>
                </a:solidFill>
                <a:latin typeface="微软雅黑" panose="020B0503020204020204" charset="-122"/>
                <a:ea typeface="微软雅黑" panose="020B0503020204020204" charset="-122"/>
                <a:cs typeface="+mn-ea"/>
                <a:sym typeface="+mn-lt"/>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4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mn-lt"/>
              </a:endParaRPr>
            </a:p>
          </p:txBody>
        </p:sp>
        <p:sp>
          <p:nvSpPr>
            <p:cNvPr id="4" name="文本框 3"/>
            <p:cNvSpPr txBox="1"/>
            <p:nvPr/>
          </p:nvSpPr>
          <p:spPr>
            <a:xfrm>
              <a:off x="2914" y="3822"/>
              <a:ext cx="5705" cy="725"/>
            </a:xfrm>
            <a:prstGeom prst="rect">
              <a:avLst/>
            </a:prstGeom>
            <a:noFill/>
          </p:spPr>
          <p:txBody>
            <a:bodyPr wrap="square" rtlCol="0">
              <a:spAutoFit/>
            </a:bodyPr>
            <a:p>
              <a:pPr algn="l">
                <a:lnSpc>
                  <a:spcPct val="120000"/>
                </a:lnSpc>
              </a:pPr>
              <a:r>
                <a:rPr lang="en-US" altLang="zh-CN" sz="1000">
                  <a:solidFill>
                    <a:schemeClr val="tx1">
                      <a:lumMod val="75000"/>
                      <a:lumOff val="25000"/>
                    </a:schemeClr>
                  </a:solidFill>
                  <a:latin typeface="微软雅黑" panose="020B0503020204020204" charset="-122"/>
                  <a:ea typeface="微软雅黑" panose="020B0503020204020204" charset="-122"/>
                  <a:sym typeface="+mn-ea"/>
                </a:rPr>
                <a:t>h</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75000"/>
                      <a:lumOff val="25000"/>
                    </a:schemeClr>
                  </a:solidFill>
                  <a:latin typeface="微软雅黑" panose="020B0503020204020204" charset="-122"/>
                  <a:ea typeface="微软雅黑" panose="020B0503020204020204" charset="-122"/>
                  <a:sym typeface="+mn-ea"/>
                </a:rPr>
                <a:t>.</a:t>
              </a:r>
              <a:r>
                <a:rPr lang="zh-CN" altLang="en-US" sz="1000">
                  <a:solidFill>
                    <a:schemeClr val="tx1">
                      <a:lumMod val="75000"/>
                      <a:lumOff val="25000"/>
                    </a:schemeClr>
                  </a:solidFill>
                  <a:latin typeface="微软雅黑" panose="020B0503020204020204" charset="-122"/>
                  <a:ea typeface="微软雅黑" panose="020B0503020204020204" charset="-122"/>
                  <a:sym typeface="+mn-ea"/>
                </a:rPr>
                <a:t>Here to add your text</a:t>
              </a:r>
              <a:endParaRPr lang="zh-CN" altLang="en-US" sz="1000" dirty="0">
                <a:solidFill>
                  <a:schemeClr val="tx1">
                    <a:lumMod val="75000"/>
                    <a:lumOff val="25000"/>
                  </a:schemeClr>
                </a:solidFill>
                <a:latin typeface="微软雅黑" panose="020B0503020204020204" charset="-122"/>
                <a:ea typeface="微软雅黑" panose="020B0503020204020204" charset="-122"/>
                <a:cs typeface="Hiragino Sans GB W3" charset="-122"/>
                <a:sym typeface="+mn-ea"/>
              </a:endParaRPr>
            </a:p>
          </p:txBody>
        </p:sp>
      </p:grpSp>
      <p:sp>
        <p:nvSpPr>
          <p:cNvPr id="19" name="Rectangle 24"/>
          <p:cNvSpPr>
            <a:spLocks noChangeArrowheads="1"/>
          </p:cNvSpPr>
          <p:nvPr/>
        </p:nvSpPr>
        <p:spPr bwMode="auto">
          <a:xfrm>
            <a:off x="1910715" y="2540996"/>
            <a:ext cx="1647928"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300"/>
              </a:spcBef>
            </a:pPr>
            <a:r>
              <a:rPr lang="en-US" altLang="zh-CN" sz="1600" dirty="0">
                <a:solidFill>
                  <a:schemeClr val="tx1">
                    <a:lumMod val="65000"/>
                    <a:lumOff val="35000"/>
                  </a:schemeClr>
                </a:solidFill>
                <a:latin typeface="微软雅黑" panose="020B0503020204020204" charset="-122"/>
                <a:ea typeface="微软雅黑" panose="020B0503020204020204" charset="-122"/>
              </a:rPr>
              <a:t>You Topic here</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17" name="组合 16"/>
          <p:cNvGrpSpPr/>
          <p:nvPr/>
        </p:nvGrpSpPr>
        <p:grpSpPr>
          <a:xfrm>
            <a:off x="4549140" y="464820"/>
            <a:ext cx="2910205" cy="746125"/>
            <a:chOff x="7164" y="732"/>
            <a:chExt cx="4583" cy="1175"/>
          </a:xfrm>
        </p:grpSpPr>
        <p:grpSp>
          <p:nvGrpSpPr>
            <p:cNvPr id="16" name="Group 4"/>
            <p:cNvGrpSpPr>
              <a:grpSpLocks noChangeAspect="1"/>
            </p:cNvGrpSpPr>
            <p:nvPr/>
          </p:nvGrpSpPr>
          <p:grpSpPr bwMode="auto">
            <a:xfrm rot="0">
              <a:off x="7164" y="732"/>
              <a:ext cx="4583" cy="1175"/>
              <a:chOff x="2364" y="234"/>
              <a:chExt cx="2556" cy="926"/>
            </a:xfrm>
            <a:solidFill>
              <a:schemeClr val="bg1"/>
            </a:solidFill>
          </p:grpSpPr>
          <p:sp>
            <p:nvSpPr>
              <p:cNvPr id="18"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7"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0"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1"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2"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3"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2"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6"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7"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8"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9"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1"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102" name="文本框 101"/>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mc:AlternateContent xmlns:mc="http://schemas.openxmlformats.org/markup-compatibility/2006">
    <mc:Choice xmlns:p14="http://schemas.microsoft.com/office/powerpoint/2010/main" Requires="p14">
      <p:transition p14:dur="700" advClick="0" advTm="5000"/>
    </mc:Choice>
    <mc:Fallback>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 name="文本框 149"/>
          <p:cNvSpPr txBox="1"/>
          <p:nvPr/>
        </p:nvSpPr>
        <p:spPr>
          <a:xfrm>
            <a:off x="5588393" y="2315102"/>
            <a:ext cx="1811490" cy="368300"/>
          </a:xfrm>
          <a:prstGeom prst="rect">
            <a:avLst/>
          </a:prstGeom>
          <a:noFill/>
        </p:spPr>
        <p:txBody>
          <a:bodyPr wrap="square" rtlCol="0">
            <a:spAutoFit/>
          </a:bodyPr>
          <a:lstStyle/>
          <a:p>
            <a:pPr algn="l"/>
            <a:r>
              <a:rPr lang="en-US" altLang="zh-CN" dirty="0" smtClean="0">
                <a:solidFill>
                  <a:schemeClr val="tx1">
                    <a:lumMod val="65000"/>
                    <a:lumOff val="35000"/>
                  </a:schemeClr>
                </a:solidFill>
                <a:ea typeface="微软雅黑 Light" panose="020B0502040204020203" charset="-122"/>
                <a:sym typeface="+mn-ea"/>
              </a:rPr>
              <a:t>Topic here</a:t>
            </a:r>
            <a:endParaRPr lang="en-US" altLang="zh-CN" b="1" dirty="0" smtClean="0">
              <a:solidFill>
                <a:schemeClr val="tx1">
                  <a:lumMod val="65000"/>
                  <a:lumOff val="35000"/>
                </a:schemeClr>
              </a:solidFill>
              <a:latin typeface="方正静蕾简体" panose="02000000000000000000" pitchFamily="2" charset="-122"/>
              <a:ea typeface="微软雅黑 Light" panose="020B0502040204020203" charset="-122"/>
              <a:sym typeface="+mn-ea"/>
            </a:endParaRPr>
          </a:p>
        </p:txBody>
      </p:sp>
      <p:sp>
        <p:nvSpPr>
          <p:cNvPr id="151" name="文本框 150"/>
          <p:cNvSpPr txBox="1"/>
          <p:nvPr/>
        </p:nvSpPr>
        <p:spPr>
          <a:xfrm>
            <a:off x="5568315" y="2691765"/>
            <a:ext cx="4260850" cy="829945"/>
          </a:xfrm>
          <a:prstGeom prst="rect">
            <a:avLst/>
          </a:prstGeom>
          <a:noFill/>
        </p:spPr>
        <p:txBody>
          <a:bodyPr wrap="square" rtlCol="0">
            <a:spAutoFit/>
          </a:bodyPr>
          <a:lstStyle/>
          <a:p>
            <a:r>
              <a:rPr lang="en-US" altLang="zh-CN" sz="1200" dirty="0">
                <a:solidFill>
                  <a:schemeClr val="bg1">
                    <a:lumMod val="50000"/>
                  </a:schemeClr>
                </a:solidFill>
                <a:sym typeface="+mn-ea"/>
              </a:rPr>
              <a:t>We have many PowerPoint templates that has been specifically designed to help anyone</a:t>
            </a:r>
            <a:endParaRPr lang="en-US" altLang="zh-CN" sz="1200" dirty="0">
              <a:solidFill>
                <a:schemeClr val="bg1">
                  <a:lumMod val="50000"/>
                </a:schemeClr>
              </a:solidFill>
              <a:latin typeface="微软雅黑" panose="020B0503020204020204" charset="-122"/>
              <a:ea typeface="微软雅黑" panose="020B0503020204020204" charset="-122"/>
              <a:cs typeface="Lato Regular"/>
              <a:sym typeface="+mn-ea"/>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52" name="文本框 151"/>
          <p:cNvSpPr txBox="1"/>
          <p:nvPr/>
        </p:nvSpPr>
        <p:spPr>
          <a:xfrm>
            <a:off x="5944151" y="3512801"/>
            <a:ext cx="1811490" cy="368300"/>
          </a:xfrm>
          <a:prstGeom prst="rect">
            <a:avLst/>
          </a:prstGeom>
          <a:noFill/>
        </p:spPr>
        <p:txBody>
          <a:bodyPr wrap="square" rtlCol="0">
            <a:spAutoFit/>
          </a:bodyPr>
          <a:lstStyle/>
          <a:p>
            <a:pPr algn="l"/>
            <a:r>
              <a:rPr lang="en-US" altLang="zh-CN" dirty="0" smtClean="0">
                <a:solidFill>
                  <a:schemeClr val="tx1">
                    <a:lumMod val="65000"/>
                    <a:lumOff val="35000"/>
                  </a:schemeClr>
                </a:solidFill>
                <a:ea typeface="微软雅黑 Light" panose="020B0502040204020203" charset="-122"/>
                <a:sym typeface="+mn-ea"/>
              </a:rPr>
              <a:t>Topic here</a:t>
            </a:r>
            <a:endParaRPr lang="en-US" altLang="zh-CN" b="1" dirty="0" smtClean="0">
              <a:solidFill>
                <a:schemeClr val="tx1">
                  <a:lumMod val="65000"/>
                  <a:lumOff val="35000"/>
                </a:schemeClr>
              </a:solidFill>
              <a:latin typeface="方正静蕾简体" panose="02000000000000000000" pitchFamily="2" charset="-122"/>
              <a:ea typeface="微软雅黑 Light" panose="020B0502040204020203" charset="-122"/>
              <a:sym typeface="+mn-ea"/>
            </a:endParaRPr>
          </a:p>
        </p:txBody>
      </p:sp>
      <p:sp>
        <p:nvSpPr>
          <p:cNvPr id="153" name="文本框 152"/>
          <p:cNvSpPr txBox="1"/>
          <p:nvPr/>
        </p:nvSpPr>
        <p:spPr>
          <a:xfrm>
            <a:off x="5923915" y="3889375"/>
            <a:ext cx="4260850" cy="829945"/>
          </a:xfrm>
          <a:prstGeom prst="rect">
            <a:avLst/>
          </a:prstGeom>
          <a:noFill/>
        </p:spPr>
        <p:txBody>
          <a:bodyPr wrap="square" rtlCol="0">
            <a:spAutoFit/>
          </a:bodyPr>
          <a:lstStyle/>
          <a:p>
            <a:r>
              <a:rPr lang="en-US" altLang="zh-CN" sz="1200" dirty="0">
                <a:solidFill>
                  <a:schemeClr val="bg1">
                    <a:lumMod val="50000"/>
                  </a:schemeClr>
                </a:solidFill>
                <a:sym typeface="+mn-ea"/>
              </a:rPr>
              <a:t>We have many PowerPoint templates that has been specifically designed to help anyone</a:t>
            </a:r>
            <a:endParaRPr lang="en-US" altLang="zh-CN" sz="1200" dirty="0">
              <a:solidFill>
                <a:schemeClr val="bg1">
                  <a:lumMod val="50000"/>
                </a:schemeClr>
              </a:solidFill>
              <a:latin typeface="微软雅黑" panose="020B0503020204020204" charset="-122"/>
              <a:ea typeface="微软雅黑" panose="020B0503020204020204" charset="-122"/>
              <a:cs typeface="Lato Regular"/>
              <a:sym typeface="+mn-ea"/>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54" name="文本框 153"/>
          <p:cNvSpPr txBox="1"/>
          <p:nvPr/>
        </p:nvSpPr>
        <p:spPr>
          <a:xfrm>
            <a:off x="5521449" y="4795819"/>
            <a:ext cx="1811490" cy="368300"/>
          </a:xfrm>
          <a:prstGeom prst="rect">
            <a:avLst/>
          </a:prstGeom>
          <a:noFill/>
        </p:spPr>
        <p:txBody>
          <a:bodyPr wrap="square" rtlCol="0">
            <a:spAutoFit/>
          </a:bodyPr>
          <a:lstStyle/>
          <a:p>
            <a:pPr algn="l"/>
            <a:r>
              <a:rPr lang="en-US" altLang="zh-CN" dirty="0" smtClean="0">
                <a:solidFill>
                  <a:schemeClr val="tx1">
                    <a:lumMod val="65000"/>
                    <a:lumOff val="35000"/>
                  </a:schemeClr>
                </a:solidFill>
                <a:ea typeface="微软雅黑 Light" panose="020B0502040204020203" charset="-122"/>
                <a:sym typeface="+mn-ea"/>
              </a:rPr>
              <a:t>Topic here</a:t>
            </a:r>
            <a:endParaRPr lang="en-US" altLang="zh-CN" b="1" dirty="0" smtClean="0">
              <a:solidFill>
                <a:schemeClr val="tx1">
                  <a:lumMod val="65000"/>
                  <a:lumOff val="35000"/>
                </a:schemeClr>
              </a:solidFill>
              <a:latin typeface="方正静蕾简体" panose="02000000000000000000" pitchFamily="2" charset="-122"/>
              <a:ea typeface="微软雅黑 Light" panose="020B0502040204020203" charset="-122"/>
              <a:sym typeface="+mn-ea"/>
            </a:endParaRPr>
          </a:p>
        </p:txBody>
      </p:sp>
      <p:sp>
        <p:nvSpPr>
          <p:cNvPr id="155" name="文本框 154"/>
          <p:cNvSpPr txBox="1"/>
          <p:nvPr/>
        </p:nvSpPr>
        <p:spPr>
          <a:xfrm>
            <a:off x="5501005" y="5173345"/>
            <a:ext cx="4260850" cy="829945"/>
          </a:xfrm>
          <a:prstGeom prst="rect">
            <a:avLst/>
          </a:prstGeom>
          <a:noFill/>
        </p:spPr>
        <p:txBody>
          <a:bodyPr wrap="square" rtlCol="0">
            <a:spAutoFit/>
          </a:bodyPr>
          <a:lstStyle/>
          <a:p>
            <a:r>
              <a:rPr lang="en-US" altLang="zh-CN" sz="1200" dirty="0">
                <a:solidFill>
                  <a:schemeClr val="bg1">
                    <a:lumMod val="50000"/>
                  </a:schemeClr>
                </a:solidFill>
                <a:sym typeface="+mn-ea"/>
              </a:rPr>
              <a:t>We have many PowerPoint templates that has been specifically designed to help anyone</a:t>
            </a:r>
            <a:endParaRPr lang="en-US" altLang="zh-CN" sz="1200" dirty="0">
              <a:solidFill>
                <a:schemeClr val="bg1">
                  <a:lumMod val="50000"/>
                </a:schemeClr>
              </a:solidFill>
              <a:latin typeface="微软雅黑" panose="020B0503020204020204" charset="-122"/>
              <a:ea typeface="微软雅黑" panose="020B0503020204020204" charset="-122"/>
              <a:cs typeface="Lato Regular"/>
              <a:sym typeface="+mn-ea"/>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a:p>
            <a:endParaRPr lang="zh-CN" altLang="en-US" sz="1200"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grpSp>
        <p:nvGrpSpPr>
          <p:cNvPr id="17" name="组合 16"/>
          <p:cNvGrpSpPr/>
          <p:nvPr/>
        </p:nvGrpSpPr>
        <p:grpSpPr>
          <a:xfrm>
            <a:off x="4549140" y="464820"/>
            <a:ext cx="2910205" cy="746125"/>
            <a:chOff x="7164" y="732"/>
            <a:chExt cx="4583" cy="1175"/>
          </a:xfrm>
        </p:grpSpPr>
        <p:grpSp>
          <p:nvGrpSpPr>
            <p:cNvPr id="3" name="Group 4"/>
            <p:cNvGrpSpPr>
              <a:grpSpLocks noChangeAspect="1"/>
            </p:cNvGrpSpPr>
            <p:nvPr/>
          </p:nvGrpSpPr>
          <p:grpSpPr bwMode="auto">
            <a:xfrm rot="0">
              <a:off x="7164" y="732"/>
              <a:ext cx="4583" cy="1175"/>
              <a:chOff x="2364" y="234"/>
              <a:chExt cx="2556" cy="926"/>
            </a:xfrm>
            <a:solidFill>
              <a:schemeClr val="bg1"/>
            </a:solidFill>
          </p:grpSpPr>
          <p:sp>
            <p:nvSpPr>
              <p:cNvPr id="4"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0"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1"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2"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3"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62" name="文本框 61"/>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grpSp>
        <p:nvGrpSpPr>
          <p:cNvPr id="162" name="组 19"/>
          <p:cNvGrpSpPr/>
          <p:nvPr/>
        </p:nvGrpSpPr>
        <p:grpSpPr>
          <a:xfrm flipH="1">
            <a:off x="1595120" y="1658620"/>
            <a:ext cx="2861945" cy="4056380"/>
            <a:chOff x="8126031" y="1026643"/>
            <a:chExt cx="3586589" cy="5083192"/>
          </a:xfrm>
        </p:grpSpPr>
        <p:sp>
          <p:nvSpPr>
            <p:cNvPr id="163" name="chenying0907 60"/>
            <p:cNvSpPr/>
            <p:nvPr/>
          </p:nvSpPr>
          <p:spPr>
            <a:xfrm>
              <a:off x="8535286" y="1299479"/>
              <a:ext cx="1626209" cy="1841776"/>
            </a:xfrm>
            <a:custGeom>
              <a:avLst/>
              <a:gdLst/>
              <a:ahLst/>
              <a:cxnLst>
                <a:cxn ang="0">
                  <a:pos x="wd2" y="hd2"/>
                </a:cxn>
                <a:cxn ang="5400000">
                  <a:pos x="wd2" y="hd2"/>
                </a:cxn>
                <a:cxn ang="10800000">
                  <a:pos x="wd2" y="hd2"/>
                </a:cxn>
                <a:cxn ang="16200000">
                  <a:pos x="wd2" y="hd2"/>
                </a:cxn>
              </a:cxnLst>
              <a:rect l="0" t="0" r="r" b="b"/>
              <a:pathLst>
                <a:path w="21542" h="21600" extrusionOk="0">
                  <a:moveTo>
                    <a:pt x="20714" y="0"/>
                  </a:moveTo>
                  <a:cubicBezTo>
                    <a:pt x="20560" y="340"/>
                    <a:pt x="21409" y="1795"/>
                    <a:pt x="21485" y="2244"/>
                  </a:cubicBezTo>
                  <a:cubicBezTo>
                    <a:pt x="21600" y="2926"/>
                    <a:pt x="21557" y="3608"/>
                    <a:pt x="21211" y="4236"/>
                  </a:cubicBezTo>
                  <a:cubicBezTo>
                    <a:pt x="20383" y="5739"/>
                    <a:pt x="18269" y="6573"/>
                    <a:pt x="16661" y="7258"/>
                  </a:cubicBezTo>
                  <a:cubicBezTo>
                    <a:pt x="17031" y="7100"/>
                    <a:pt x="12271" y="14800"/>
                    <a:pt x="9563" y="21600"/>
                  </a:cubicBezTo>
                  <a:cubicBezTo>
                    <a:pt x="7479" y="20527"/>
                    <a:pt x="5410" y="19314"/>
                    <a:pt x="3640" y="17857"/>
                  </a:cubicBezTo>
                  <a:cubicBezTo>
                    <a:pt x="2045" y="16544"/>
                    <a:pt x="471" y="15283"/>
                    <a:pt x="0" y="13334"/>
                  </a:cubicBezTo>
                  <a:cubicBezTo>
                    <a:pt x="5847" y="14455"/>
                    <a:pt x="10463" y="9898"/>
                    <a:pt x="13582" y="6209"/>
                  </a:cubicBezTo>
                  <a:cubicBezTo>
                    <a:pt x="14725" y="4857"/>
                    <a:pt x="16375" y="4288"/>
                    <a:pt x="17836" y="3260"/>
                  </a:cubicBezTo>
                  <a:cubicBezTo>
                    <a:pt x="19094" y="2376"/>
                    <a:pt x="20115" y="1325"/>
                    <a:pt x="20714" y="0"/>
                  </a:cubicBezTo>
                  <a:close/>
                </a:path>
              </a:pathLst>
            </a:custGeom>
            <a:solidFill>
              <a:srgbClr val="007B88"/>
            </a:solidFill>
            <a:ln w="12700" cap="flat">
              <a:solidFill>
                <a:srgbClr val="5A5F5B"/>
              </a:solidFill>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4" name="chenying0907 61"/>
            <p:cNvSpPr/>
            <p:nvPr/>
          </p:nvSpPr>
          <p:spPr>
            <a:xfrm>
              <a:off x="11218173" y="3459429"/>
              <a:ext cx="494447" cy="456062"/>
            </a:xfrm>
            <a:custGeom>
              <a:avLst/>
              <a:gdLst/>
              <a:ahLst/>
              <a:cxnLst>
                <a:cxn ang="0">
                  <a:pos x="wd2" y="hd2"/>
                </a:cxn>
                <a:cxn ang="5400000">
                  <a:pos x="wd2" y="hd2"/>
                </a:cxn>
                <a:cxn ang="10800000">
                  <a:pos x="wd2" y="hd2"/>
                </a:cxn>
                <a:cxn ang="16200000">
                  <a:pos x="wd2" y="hd2"/>
                </a:cxn>
              </a:cxnLst>
              <a:rect l="0" t="0" r="r" b="b"/>
              <a:pathLst>
                <a:path w="21437" h="20996" extrusionOk="0">
                  <a:moveTo>
                    <a:pt x="21399" y="9595"/>
                  </a:moveTo>
                  <a:cubicBezTo>
                    <a:pt x="21600" y="7156"/>
                    <a:pt x="21001" y="4989"/>
                    <a:pt x="19823" y="2927"/>
                  </a:cubicBezTo>
                  <a:cubicBezTo>
                    <a:pt x="19477" y="2320"/>
                    <a:pt x="19164" y="1448"/>
                    <a:pt x="18637" y="1004"/>
                  </a:cubicBezTo>
                  <a:cubicBezTo>
                    <a:pt x="18088" y="540"/>
                    <a:pt x="16063" y="423"/>
                    <a:pt x="15795" y="0"/>
                  </a:cubicBezTo>
                  <a:cubicBezTo>
                    <a:pt x="17162" y="2167"/>
                    <a:pt x="16400" y="6177"/>
                    <a:pt x="15405" y="8322"/>
                  </a:cubicBezTo>
                  <a:cubicBezTo>
                    <a:pt x="12323" y="14966"/>
                    <a:pt x="5515" y="13694"/>
                    <a:pt x="0" y="15734"/>
                  </a:cubicBezTo>
                  <a:cubicBezTo>
                    <a:pt x="1943" y="20095"/>
                    <a:pt x="5426" y="21600"/>
                    <a:pt x="9623" y="20783"/>
                  </a:cubicBezTo>
                  <a:cubicBezTo>
                    <a:pt x="10510" y="20611"/>
                    <a:pt x="11429" y="20334"/>
                    <a:pt x="12372" y="19941"/>
                  </a:cubicBezTo>
                  <a:cubicBezTo>
                    <a:pt x="15962" y="18450"/>
                    <a:pt x="21035" y="13980"/>
                    <a:pt x="21399" y="9595"/>
                  </a:cubicBezTo>
                  <a:close/>
                </a:path>
              </a:pathLst>
            </a:custGeom>
            <a:solidFill>
              <a:srgbClr val="E7E4EA"/>
            </a:solidFill>
            <a:ln w="12700" cap="flat">
              <a:solidFill>
                <a:srgbClr val="5A5F5B"/>
              </a:solidFill>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5" name="chenying0907 62"/>
            <p:cNvSpPr/>
            <p:nvPr/>
          </p:nvSpPr>
          <p:spPr>
            <a:xfrm>
              <a:off x="9535685" y="5755798"/>
              <a:ext cx="1580309" cy="354037"/>
            </a:xfrm>
            <a:custGeom>
              <a:avLst/>
              <a:gdLst/>
              <a:ahLst/>
              <a:cxnLst>
                <a:cxn ang="0">
                  <a:pos x="wd2" y="hd2"/>
                </a:cxn>
                <a:cxn ang="5400000">
                  <a:pos x="wd2" y="hd2"/>
                </a:cxn>
                <a:cxn ang="10800000">
                  <a:pos x="wd2" y="hd2"/>
                </a:cxn>
                <a:cxn ang="16200000">
                  <a:pos x="wd2" y="hd2"/>
                </a:cxn>
              </a:cxnLst>
              <a:rect l="0" t="0" r="r" b="b"/>
              <a:pathLst>
                <a:path w="21600" h="20611" extrusionOk="0">
                  <a:moveTo>
                    <a:pt x="10806" y="11088"/>
                  </a:moveTo>
                  <a:cubicBezTo>
                    <a:pt x="11834" y="10437"/>
                    <a:pt x="12850" y="9582"/>
                    <a:pt x="13838" y="8316"/>
                  </a:cubicBezTo>
                  <a:cubicBezTo>
                    <a:pt x="14557" y="7396"/>
                    <a:pt x="17518" y="4422"/>
                    <a:pt x="17477" y="0"/>
                  </a:cubicBezTo>
                  <a:cubicBezTo>
                    <a:pt x="17783" y="2619"/>
                    <a:pt x="18348" y="3388"/>
                    <a:pt x="18792" y="5333"/>
                  </a:cubicBezTo>
                  <a:cubicBezTo>
                    <a:pt x="19218" y="7200"/>
                    <a:pt x="19515" y="9991"/>
                    <a:pt x="19897" y="12067"/>
                  </a:cubicBezTo>
                  <a:cubicBezTo>
                    <a:pt x="20113" y="13238"/>
                    <a:pt x="21239" y="20345"/>
                    <a:pt x="21600" y="20316"/>
                  </a:cubicBezTo>
                  <a:cubicBezTo>
                    <a:pt x="18674" y="20549"/>
                    <a:pt x="16112" y="20413"/>
                    <a:pt x="13392" y="20232"/>
                  </a:cubicBezTo>
                  <a:cubicBezTo>
                    <a:pt x="8972" y="19939"/>
                    <a:pt x="4397" y="21600"/>
                    <a:pt x="0" y="19638"/>
                  </a:cubicBezTo>
                  <a:cubicBezTo>
                    <a:pt x="3364" y="13159"/>
                    <a:pt x="7167" y="13393"/>
                    <a:pt x="10806" y="11088"/>
                  </a:cubicBezTo>
                  <a:close/>
                </a:path>
              </a:pathLst>
            </a:custGeom>
            <a:solidFill>
              <a:srgbClr val="007B88"/>
            </a:solidFill>
            <a:ln w="12700" cap="flat">
              <a:solidFill>
                <a:srgbClr val="5A5F5B"/>
              </a:solidFill>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6" name="chenying0907 64"/>
            <p:cNvSpPr/>
            <p:nvPr/>
          </p:nvSpPr>
          <p:spPr>
            <a:xfrm>
              <a:off x="8126031" y="1026643"/>
              <a:ext cx="2063237" cy="2106932"/>
            </a:xfrm>
            <a:custGeom>
              <a:avLst/>
              <a:gdLst/>
              <a:ahLst/>
              <a:cxnLst>
                <a:cxn ang="0">
                  <a:pos x="wd2" y="hd2"/>
                </a:cxn>
                <a:cxn ang="5400000">
                  <a:pos x="wd2" y="hd2"/>
                </a:cxn>
                <a:cxn ang="10800000">
                  <a:pos x="wd2" y="hd2"/>
                </a:cxn>
                <a:cxn ang="16200000">
                  <a:pos x="wd2" y="hd2"/>
                </a:cxn>
              </a:cxnLst>
              <a:rect l="0" t="0" r="r" b="b"/>
              <a:pathLst>
                <a:path w="19841" h="21595" extrusionOk="0">
                  <a:moveTo>
                    <a:pt x="15936" y="45"/>
                  </a:moveTo>
                  <a:cubicBezTo>
                    <a:pt x="17139" y="254"/>
                    <a:pt x="18196" y="1159"/>
                    <a:pt x="18862" y="2228"/>
                  </a:cubicBezTo>
                  <a:cubicBezTo>
                    <a:pt x="21142" y="5887"/>
                    <a:pt x="19099" y="7580"/>
                    <a:pt x="16211" y="9061"/>
                  </a:cubicBezTo>
                  <a:cubicBezTo>
                    <a:pt x="16480" y="8923"/>
                    <a:pt x="13025" y="15652"/>
                    <a:pt x="11059" y="21595"/>
                  </a:cubicBezTo>
                  <a:cubicBezTo>
                    <a:pt x="6046" y="18488"/>
                    <a:pt x="3336" y="15042"/>
                    <a:pt x="1442" y="9710"/>
                  </a:cubicBezTo>
                  <a:cubicBezTo>
                    <a:pt x="1090" y="8720"/>
                    <a:pt x="-458" y="4146"/>
                    <a:pt x="133" y="2061"/>
                  </a:cubicBezTo>
                  <a:cubicBezTo>
                    <a:pt x="3247" y="2705"/>
                    <a:pt x="7613" y="2486"/>
                    <a:pt x="11476" y="2408"/>
                  </a:cubicBezTo>
                  <a:cubicBezTo>
                    <a:pt x="11747" y="2496"/>
                    <a:pt x="14442" y="25"/>
                    <a:pt x="15333" y="1"/>
                  </a:cubicBezTo>
                  <a:cubicBezTo>
                    <a:pt x="15537" y="-5"/>
                    <a:pt x="15738" y="10"/>
                    <a:pt x="15936" y="45"/>
                  </a:cubicBezTo>
                  <a:close/>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7" name="chenying0907 65"/>
            <p:cNvSpPr/>
            <p:nvPr/>
          </p:nvSpPr>
          <p:spPr>
            <a:xfrm>
              <a:off x="9422003" y="1458633"/>
              <a:ext cx="393380" cy="4547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340" y="14850"/>
                    <a:pt x="6069" y="7961"/>
                    <a:pt x="0" y="0"/>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8" name="chenying0907 66"/>
            <p:cNvSpPr/>
            <p:nvPr/>
          </p:nvSpPr>
          <p:spPr>
            <a:xfrm>
              <a:off x="9922202" y="1731467"/>
              <a:ext cx="350438" cy="286401"/>
            </a:xfrm>
            <a:custGeom>
              <a:avLst/>
              <a:gdLst/>
              <a:ahLst/>
              <a:cxnLst>
                <a:cxn ang="0">
                  <a:pos x="wd2" y="hd2"/>
                </a:cxn>
                <a:cxn ang="5400000">
                  <a:pos x="wd2" y="hd2"/>
                </a:cxn>
                <a:cxn ang="10800000">
                  <a:pos x="wd2" y="hd2"/>
                </a:cxn>
                <a:cxn ang="16200000">
                  <a:pos x="wd2" y="hd2"/>
                </a:cxn>
              </a:cxnLst>
              <a:rect l="0" t="0" r="r" b="b"/>
              <a:pathLst>
                <a:path w="21600" h="13828" extrusionOk="0">
                  <a:moveTo>
                    <a:pt x="14014" y="0"/>
                  </a:moveTo>
                  <a:cubicBezTo>
                    <a:pt x="16818" y="2910"/>
                    <a:pt x="18719" y="4860"/>
                    <a:pt x="21600" y="7730"/>
                  </a:cubicBezTo>
                  <a:cubicBezTo>
                    <a:pt x="18569" y="8782"/>
                    <a:pt x="6620" y="21600"/>
                    <a:pt x="0" y="6587"/>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69" name="chenying0907 67"/>
            <p:cNvSpPr/>
            <p:nvPr/>
          </p:nvSpPr>
          <p:spPr>
            <a:xfrm>
              <a:off x="10058620" y="2027041"/>
              <a:ext cx="1109418" cy="15144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124" y="3783"/>
                    <a:pt x="9398" y="9521"/>
                    <a:pt x="13730" y="13804"/>
                  </a:cubicBezTo>
                  <a:cubicBezTo>
                    <a:pt x="15527" y="15581"/>
                    <a:pt x="19594" y="19943"/>
                    <a:pt x="21600" y="21600"/>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0" name="chenying0907 68"/>
            <p:cNvSpPr/>
            <p:nvPr/>
          </p:nvSpPr>
          <p:spPr>
            <a:xfrm>
              <a:off x="10263247" y="1890623"/>
              <a:ext cx="1215573" cy="15065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49" y="1811"/>
                    <a:pt x="7912" y="7379"/>
                    <a:pt x="9609" y="9367"/>
                  </a:cubicBezTo>
                  <a:cubicBezTo>
                    <a:pt x="13603" y="14049"/>
                    <a:pt x="17366" y="17210"/>
                    <a:pt x="21600" y="21600"/>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1" name="chenying0907 70"/>
            <p:cNvSpPr/>
            <p:nvPr/>
          </p:nvSpPr>
          <p:spPr>
            <a:xfrm>
              <a:off x="11127226" y="3391221"/>
              <a:ext cx="579574" cy="519738"/>
            </a:xfrm>
            <a:custGeom>
              <a:avLst/>
              <a:gdLst/>
              <a:ahLst/>
              <a:cxnLst>
                <a:cxn ang="0">
                  <a:pos x="wd2" y="hd2"/>
                </a:cxn>
                <a:cxn ang="5400000">
                  <a:pos x="wd2" y="hd2"/>
                </a:cxn>
                <a:cxn ang="10800000">
                  <a:pos x="wd2" y="hd2"/>
                </a:cxn>
                <a:cxn ang="16200000">
                  <a:pos x="wd2" y="hd2"/>
                </a:cxn>
              </a:cxnLst>
              <a:rect l="0" t="0" r="r" b="b"/>
              <a:pathLst>
                <a:path w="17749" h="17575" extrusionOk="0">
                  <a:moveTo>
                    <a:pt x="17720" y="9189"/>
                  </a:moveTo>
                  <a:cubicBezTo>
                    <a:pt x="18363" y="1069"/>
                    <a:pt x="8297" y="-2458"/>
                    <a:pt x="3053" y="1850"/>
                  </a:cubicBezTo>
                  <a:cubicBezTo>
                    <a:pt x="-3237" y="7018"/>
                    <a:pt x="837" y="19142"/>
                    <a:pt x="9402" y="17407"/>
                  </a:cubicBezTo>
                  <a:cubicBezTo>
                    <a:pt x="10029" y="17280"/>
                    <a:pt x="10677" y="17076"/>
                    <a:pt x="11344" y="16788"/>
                  </a:cubicBezTo>
                  <a:cubicBezTo>
                    <a:pt x="13879" y="15693"/>
                    <a:pt x="17463" y="12409"/>
                    <a:pt x="17720" y="9189"/>
                  </a:cubicBezTo>
                  <a:close/>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2" name="chenying0907 71"/>
            <p:cNvSpPr/>
            <p:nvPr/>
          </p:nvSpPr>
          <p:spPr>
            <a:xfrm>
              <a:off x="9944939" y="3891420"/>
              <a:ext cx="1282604" cy="1580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42" y="102"/>
                    <a:pt x="21062" y="339"/>
                    <a:pt x="20541" y="978"/>
                  </a:cubicBezTo>
                  <a:cubicBezTo>
                    <a:pt x="19239" y="2577"/>
                    <a:pt x="17284" y="4091"/>
                    <a:pt x="15796" y="5561"/>
                  </a:cubicBezTo>
                  <a:cubicBezTo>
                    <a:pt x="10441" y="10852"/>
                    <a:pt x="5279" y="16260"/>
                    <a:pt x="0" y="21600"/>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3" name="chenying0907 72"/>
            <p:cNvSpPr/>
            <p:nvPr/>
          </p:nvSpPr>
          <p:spPr>
            <a:xfrm>
              <a:off x="10376929" y="3868683"/>
              <a:ext cx="1205025" cy="16096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569" y="1652"/>
                    <a:pt x="17653" y="3878"/>
                    <a:pt x="16203" y="5064"/>
                  </a:cubicBezTo>
                  <a:cubicBezTo>
                    <a:pt x="12693" y="7935"/>
                    <a:pt x="10181" y="11364"/>
                    <a:pt x="6620" y="14221"/>
                  </a:cubicBezTo>
                  <a:cubicBezTo>
                    <a:pt x="3787" y="16494"/>
                    <a:pt x="2462" y="19311"/>
                    <a:pt x="0" y="21600"/>
                  </a:cubicBezTo>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4" name="chenying0907 73"/>
            <p:cNvSpPr/>
            <p:nvPr/>
          </p:nvSpPr>
          <p:spPr>
            <a:xfrm>
              <a:off x="9262849" y="5460224"/>
              <a:ext cx="252300" cy="225645"/>
            </a:xfrm>
            <a:custGeom>
              <a:avLst/>
              <a:gdLst/>
              <a:ahLst/>
              <a:cxnLst>
                <a:cxn ang="0">
                  <a:pos x="wd2" y="hd2"/>
                </a:cxn>
                <a:cxn ang="5400000">
                  <a:pos x="wd2" y="hd2"/>
                </a:cxn>
                <a:cxn ang="10800000">
                  <a:pos x="wd2" y="hd2"/>
                </a:cxn>
                <a:cxn ang="16200000">
                  <a:pos x="wd2" y="hd2"/>
                </a:cxn>
              </a:cxnLst>
              <a:rect l="0" t="0" r="r" b="b"/>
              <a:pathLst>
                <a:path w="21600" h="20521" extrusionOk="0">
                  <a:moveTo>
                    <a:pt x="5467" y="20521"/>
                  </a:moveTo>
                  <a:cubicBezTo>
                    <a:pt x="3631" y="15109"/>
                    <a:pt x="3342" y="13320"/>
                    <a:pt x="0" y="8678"/>
                  </a:cubicBezTo>
                  <a:cubicBezTo>
                    <a:pt x="2108" y="5304"/>
                    <a:pt x="10453" y="-1079"/>
                    <a:pt x="14584" y="157"/>
                  </a:cubicBezTo>
                  <a:cubicBezTo>
                    <a:pt x="19138" y="1518"/>
                    <a:pt x="19726" y="8016"/>
                    <a:pt x="21600" y="12706"/>
                  </a:cubicBezTo>
                </a:path>
              </a:pathLst>
            </a:custGeom>
            <a:solidFill>
              <a:srgbClr val="D2B597"/>
            </a:solid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175" name="chenying0907 74"/>
            <p:cNvSpPr/>
            <p:nvPr/>
          </p:nvSpPr>
          <p:spPr>
            <a:xfrm>
              <a:off x="8671704" y="5460224"/>
              <a:ext cx="2448196" cy="645678"/>
            </a:xfrm>
            <a:custGeom>
              <a:avLst/>
              <a:gdLst/>
              <a:ahLst/>
              <a:cxnLst>
                <a:cxn ang="0">
                  <a:pos x="wd2" y="hd2"/>
                </a:cxn>
                <a:cxn ang="5400000">
                  <a:pos x="wd2" y="hd2"/>
                </a:cxn>
                <a:cxn ang="10800000">
                  <a:pos x="wd2" y="hd2"/>
                </a:cxn>
                <a:cxn ang="16200000">
                  <a:pos x="wd2" y="hd2"/>
                </a:cxn>
              </a:cxnLst>
              <a:rect l="0" t="0" r="r" b="b"/>
              <a:pathLst>
                <a:path w="21600" h="20469" extrusionOk="0">
                  <a:moveTo>
                    <a:pt x="14009" y="252"/>
                  </a:moveTo>
                  <a:cubicBezTo>
                    <a:pt x="16943" y="1606"/>
                    <a:pt x="20097" y="11755"/>
                    <a:pt x="21600" y="20402"/>
                  </a:cubicBezTo>
                  <a:cubicBezTo>
                    <a:pt x="19711" y="20529"/>
                    <a:pt x="18057" y="20455"/>
                    <a:pt x="16301" y="20357"/>
                  </a:cubicBezTo>
                  <a:cubicBezTo>
                    <a:pt x="14010" y="20228"/>
                    <a:pt x="11629" y="20256"/>
                    <a:pt x="9330" y="20212"/>
                  </a:cubicBezTo>
                  <a:cubicBezTo>
                    <a:pt x="6212" y="20152"/>
                    <a:pt x="3110" y="20667"/>
                    <a:pt x="0" y="20050"/>
                  </a:cubicBezTo>
                  <a:cubicBezTo>
                    <a:pt x="933" y="18635"/>
                    <a:pt x="2612" y="13591"/>
                    <a:pt x="3266" y="12086"/>
                  </a:cubicBezTo>
                  <a:cubicBezTo>
                    <a:pt x="4290" y="9732"/>
                    <a:pt x="5377" y="7783"/>
                    <a:pt x="6484" y="5988"/>
                  </a:cubicBezTo>
                  <a:cubicBezTo>
                    <a:pt x="8792" y="2247"/>
                    <a:pt x="11443" y="-933"/>
                    <a:pt x="14009" y="252"/>
                  </a:cubicBezTo>
                  <a:close/>
                </a:path>
              </a:pathLst>
            </a:custGeom>
            <a:no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grpSp>
      <p:pic>
        <p:nvPicPr>
          <p:cNvPr id="4098" name="PA_图片 2" descr="C:\Users\Administrator\Desktop\f7d7060f540b6677161820d233704db5.png"/>
          <p:cNvPicPr>
            <a:picLocks noChangeAspect="1" noChangeArrowheads="1"/>
          </p:cNvPicPr>
          <p:nvPr>
            <p:custDataLst>
              <p:tags r:id="rId1"/>
            </p:custDataLst>
          </p:nvPr>
        </p:nvPicPr>
        <p:blipFill>
          <a:blip r:embed="rId2">
            <a:grayscl/>
          </a:blip>
          <a:srcRect l="37125" r="18417" b="23940"/>
          <a:stretch>
            <a:fillRect/>
          </a:stretch>
        </p:blipFill>
        <p:spPr bwMode="auto">
          <a:xfrm flipH="1">
            <a:off x="4287520" y="2267585"/>
            <a:ext cx="782955" cy="760730"/>
          </a:xfrm>
          <a:prstGeom prst="rect">
            <a:avLst/>
          </a:prstGeom>
          <a:noFill/>
          <a:extLst>
            <a:ext uri="{909E8E84-426E-40DD-AFC4-6F175D3DCCD1}">
              <a14:hiddenFill xmlns:a14="http://schemas.microsoft.com/office/drawing/2010/main">
                <a:solidFill>
                  <a:srgbClr val="FFFFFF"/>
                </a:solidFill>
              </a14:hiddenFill>
            </a:ext>
          </a:extLst>
        </p:spPr>
      </p:pic>
      <p:pic>
        <p:nvPicPr>
          <p:cNvPr id="176" name="PA_图片 2" descr="C:\Users\Administrator\Desktop\f7d7060f540b6677161820d233704db5.png"/>
          <p:cNvPicPr>
            <a:picLocks noChangeAspect="1" noChangeArrowheads="1"/>
          </p:cNvPicPr>
          <p:nvPr>
            <p:custDataLst>
              <p:tags r:id="rId3"/>
            </p:custDataLst>
          </p:nvPr>
        </p:nvPicPr>
        <p:blipFill>
          <a:blip r:embed="rId2">
            <a:grayscl/>
          </a:blip>
          <a:srcRect l="82401" t="39877"/>
          <a:stretch>
            <a:fillRect/>
          </a:stretch>
        </p:blipFill>
        <p:spPr bwMode="auto">
          <a:xfrm flipH="1">
            <a:off x="4813300" y="4840605"/>
            <a:ext cx="441325" cy="737870"/>
          </a:xfrm>
          <a:prstGeom prst="rect">
            <a:avLst/>
          </a:prstGeom>
          <a:noFill/>
          <a:extLst>
            <a:ext uri="{909E8E84-426E-40DD-AFC4-6F175D3DCCD1}">
              <a14:hiddenFill xmlns:a14="http://schemas.microsoft.com/office/drawing/2010/main">
                <a:solidFill>
                  <a:srgbClr val="FFFFFF"/>
                </a:solidFill>
              </a14:hiddenFill>
            </a:ext>
          </a:extLst>
        </p:spPr>
      </p:pic>
      <p:pic>
        <p:nvPicPr>
          <p:cNvPr id="177" name="PA_图片 2" descr="C:\Users\Administrator\Desktop\f7d7060f540b6677161820d233704db5.png"/>
          <p:cNvPicPr>
            <a:picLocks noChangeAspect="1" noChangeArrowheads="1"/>
          </p:cNvPicPr>
          <p:nvPr>
            <p:custDataLst>
              <p:tags r:id="rId4"/>
            </p:custDataLst>
          </p:nvPr>
        </p:nvPicPr>
        <p:blipFill>
          <a:blip r:embed="rId2">
            <a:grayscl/>
          </a:blip>
          <a:srcRect t="56378" r="79534"/>
          <a:stretch>
            <a:fillRect/>
          </a:stretch>
        </p:blipFill>
        <p:spPr bwMode="auto">
          <a:xfrm flipH="1">
            <a:off x="5097780" y="3613150"/>
            <a:ext cx="442595" cy="5353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0"/>
                                        <p:tgtEl>
                                          <p:spTgt spid="162"/>
                                        </p:tgtEl>
                                      </p:cBhvr>
                                    </p:animEffect>
                                  </p:childTnLst>
                                </p:cTn>
                              </p:par>
                            </p:childTnLst>
                          </p:cTn>
                        </p:par>
                        <p:par>
                          <p:cTn id="8" fill="hold">
                            <p:stCondLst>
                              <p:cond delay="600"/>
                            </p:stCondLst>
                            <p:childTnLst>
                              <p:par>
                                <p:cTn id="9" presetID="10" presetClass="entr" presetSubtype="0" fill="hold" nodeType="afterEffect">
                                  <p:stCondLst>
                                    <p:cond delay="339"/>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500"/>
                                        <p:tgtEl>
                                          <p:spTgt spid="4098"/>
                                        </p:tgtEl>
                                      </p:cBhvr>
                                    </p:animEffect>
                                  </p:childTnLst>
                                </p:cTn>
                              </p:par>
                            </p:childTnLst>
                          </p:cTn>
                        </p:par>
                        <p:par>
                          <p:cTn id="12" fill="hold">
                            <p:stCondLst>
                              <p:cond delay="1439"/>
                            </p:stCondLst>
                            <p:childTnLst>
                              <p:par>
                                <p:cTn id="13" presetID="10" presetClass="entr" presetSubtype="0" fill="hold" nodeType="afterEffect">
                                  <p:stCondLst>
                                    <p:cond delay="339"/>
                                  </p:stCondLst>
                                  <p:childTnLst>
                                    <p:set>
                                      <p:cBhvr>
                                        <p:cTn id="14" dur="1" fill="hold">
                                          <p:stCondLst>
                                            <p:cond delay="0"/>
                                          </p:stCondLst>
                                        </p:cTn>
                                        <p:tgtEl>
                                          <p:spTgt spid="176"/>
                                        </p:tgtEl>
                                        <p:attrNameLst>
                                          <p:attrName>style.visibility</p:attrName>
                                        </p:attrNameLst>
                                      </p:cBhvr>
                                      <p:to>
                                        <p:strVal val="visible"/>
                                      </p:to>
                                    </p:set>
                                    <p:animEffect transition="in" filter="fade">
                                      <p:cBhvr>
                                        <p:cTn id="15" dur="500"/>
                                        <p:tgtEl>
                                          <p:spTgt spid="176"/>
                                        </p:tgtEl>
                                      </p:cBhvr>
                                    </p:animEffect>
                                  </p:childTnLst>
                                </p:cTn>
                              </p:par>
                            </p:childTnLst>
                          </p:cTn>
                        </p:par>
                        <p:par>
                          <p:cTn id="16" fill="hold">
                            <p:stCondLst>
                              <p:cond delay="2278"/>
                            </p:stCondLst>
                            <p:childTnLst>
                              <p:par>
                                <p:cTn id="17" presetID="10" presetClass="entr" presetSubtype="0" fill="hold" nodeType="afterEffect">
                                  <p:stCondLst>
                                    <p:cond delay="339"/>
                                  </p:stCondLst>
                                  <p:childTnLst>
                                    <p:set>
                                      <p:cBhvr>
                                        <p:cTn id="18" dur="1" fill="hold">
                                          <p:stCondLst>
                                            <p:cond delay="0"/>
                                          </p:stCondLst>
                                        </p:cTn>
                                        <p:tgtEl>
                                          <p:spTgt spid="177"/>
                                        </p:tgtEl>
                                        <p:attrNameLst>
                                          <p:attrName>style.visibility</p:attrName>
                                        </p:attrNameLst>
                                      </p:cBhvr>
                                      <p:to>
                                        <p:strVal val="visible"/>
                                      </p:to>
                                    </p:set>
                                    <p:animEffect transition="in" filter="fade">
                                      <p:cBhvr>
                                        <p:cTn id="19"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49"/>
          <p:cNvGrpSpPr/>
          <p:nvPr/>
        </p:nvGrpSpPr>
        <p:grpSpPr>
          <a:xfrm rot="19958399">
            <a:off x="1694180" y="2101850"/>
            <a:ext cx="3183255" cy="3044190"/>
            <a:chOff x="-1" y="-1"/>
            <a:chExt cx="1715392" cy="1640181"/>
          </a:xfrm>
        </p:grpSpPr>
        <p:sp>
          <p:nvSpPr>
            <p:cNvPr id="7" name="chenying0907 45"/>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90AC9E"/>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8" name="chenying0907 46"/>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5A5F5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9" name="chenying0907 47"/>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007B88"/>
            </a:solidFill>
            <a:ln w="38100" cap="flat">
              <a:solidFill>
                <a:srgbClr val="5A5F5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0" name="chenying0907 48"/>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5A5F5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grpSp>
      <p:grpSp>
        <p:nvGrpSpPr>
          <p:cNvPr id="4" name="Group 52"/>
          <p:cNvGrpSpPr/>
          <p:nvPr/>
        </p:nvGrpSpPr>
        <p:grpSpPr>
          <a:xfrm>
            <a:off x="2739337" y="2956343"/>
            <a:ext cx="990408" cy="1266539"/>
            <a:chOff x="-1" y="0"/>
            <a:chExt cx="459353" cy="587425"/>
          </a:xfrm>
        </p:grpSpPr>
        <p:sp>
          <p:nvSpPr>
            <p:cNvPr id="5" name="chenying0907 50"/>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5A5F5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6" name="chenying0907 51"/>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5A5F5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sz="1800"/>
            </a:p>
          </p:txBody>
        </p:sp>
      </p:grpSp>
      <p:sp>
        <p:nvSpPr>
          <p:cNvPr id="11" name="chenying0907 232"/>
          <p:cNvSpPr/>
          <p:nvPr/>
        </p:nvSpPr>
        <p:spPr>
          <a:xfrm>
            <a:off x="5451475" y="2126615"/>
            <a:ext cx="280035" cy="33020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5A5F5B"/>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4" name="chenying0907 232"/>
          <p:cNvSpPr/>
          <p:nvPr/>
        </p:nvSpPr>
        <p:spPr>
          <a:xfrm>
            <a:off x="5451475" y="3046095"/>
            <a:ext cx="280035" cy="33020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5A5F5B"/>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6" name="chenying0907 232"/>
          <p:cNvSpPr/>
          <p:nvPr/>
        </p:nvSpPr>
        <p:spPr>
          <a:xfrm>
            <a:off x="5478780" y="3955415"/>
            <a:ext cx="280035" cy="33020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5A5F5B"/>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18" name="chenying0907 232"/>
          <p:cNvSpPr/>
          <p:nvPr/>
        </p:nvSpPr>
        <p:spPr>
          <a:xfrm>
            <a:off x="5478780" y="4835525"/>
            <a:ext cx="280035" cy="33020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5A5F5B"/>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sz="1800"/>
          </a:p>
        </p:txBody>
      </p:sp>
      <p:sp>
        <p:nvSpPr>
          <p:cNvPr id="20" name="TextBox 35"/>
          <p:cNvSpPr txBox="1"/>
          <p:nvPr/>
        </p:nvSpPr>
        <p:spPr>
          <a:xfrm>
            <a:off x="6033249" y="2006104"/>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21" name="TextBox 35"/>
          <p:cNvSpPr txBox="1"/>
          <p:nvPr/>
        </p:nvSpPr>
        <p:spPr>
          <a:xfrm>
            <a:off x="6033249" y="2932569"/>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22" name="TextBox 35"/>
          <p:cNvSpPr txBox="1"/>
          <p:nvPr/>
        </p:nvSpPr>
        <p:spPr>
          <a:xfrm>
            <a:off x="6033249" y="3859034"/>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23" name="TextBox 35"/>
          <p:cNvSpPr txBox="1"/>
          <p:nvPr/>
        </p:nvSpPr>
        <p:spPr>
          <a:xfrm>
            <a:off x="6033249" y="4785499"/>
            <a:ext cx="4182924" cy="783590"/>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微软雅黑" panose="020B0503020204020204" charset="-122"/>
              <a:ea typeface="微软雅黑" panose="020B0503020204020204" charset="-122"/>
              <a:cs typeface="+mn-ea"/>
              <a:sym typeface="+mn-ea"/>
            </a:endParaRPr>
          </a:p>
          <a:p>
            <a:pPr algn="just">
              <a:lnSpc>
                <a:spcPct val="150000"/>
              </a:lnSpc>
              <a:defRPr/>
            </a:pPr>
            <a:endParaRPr lang="en-US" altLang="zh-CN" sz="1000" kern="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grpSp>
        <p:nvGrpSpPr>
          <p:cNvPr id="17" name="组合 16"/>
          <p:cNvGrpSpPr/>
          <p:nvPr/>
        </p:nvGrpSpPr>
        <p:grpSpPr>
          <a:xfrm>
            <a:off x="4549140" y="464820"/>
            <a:ext cx="2910205" cy="746125"/>
            <a:chOff x="7164" y="732"/>
            <a:chExt cx="4583" cy="1175"/>
          </a:xfrm>
        </p:grpSpPr>
        <p:grpSp>
          <p:nvGrpSpPr>
            <p:cNvPr id="13" name="Group 4"/>
            <p:cNvGrpSpPr>
              <a:grpSpLocks noChangeAspect="1"/>
            </p:cNvGrpSpPr>
            <p:nvPr/>
          </p:nvGrpSpPr>
          <p:grpSpPr bwMode="auto">
            <a:xfrm rot="0">
              <a:off x="7164" y="732"/>
              <a:ext cx="4583" cy="1175"/>
              <a:chOff x="2364" y="234"/>
              <a:chExt cx="2556" cy="926"/>
            </a:xfrm>
            <a:solidFill>
              <a:schemeClr val="bg1"/>
            </a:solidFill>
          </p:grpSpPr>
          <p:sp>
            <p:nvSpPr>
              <p:cNvPr id="15"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7"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0"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1"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2"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3"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2"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6"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7"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8"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9"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1"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2"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3"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4"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105" name="文本框 104"/>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mc:AlternateContent xmlns:mc="http://schemas.openxmlformats.org/markup-compatibility/2006">
    <mc:Choice xmlns:p14="http://schemas.microsoft.com/office/powerpoint/2010/main" Requires="p14">
      <p:transition p14:dur="700" advClick="0" advTm="5000"/>
    </mc:Choice>
    <mc:Fallback>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8" presetClass="emph" presetSubtype="0" fill="hold" nodeType="withEffect">
                                  <p:stCondLst>
                                    <p:cond delay="0"/>
                                  </p:stCondLst>
                                  <p:childTnLst>
                                    <p:animRot by="5400000">
                                      <p:cBhvr>
                                        <p:cTn id="9" dur="1000" fill="hold"/>
                                        <p:tgtEl>
                                          <p:spTgt spid="3"/>
                                        </p:tgtEl>
                                        <p:attrNameLst>
                                          <p:attrName>r</p:attrName>
                                        </p:attrNameLst>
                                      </p:cBhvr>
                                    </p:animRot>
                                  </p:childTnLst>
                                </p:cTn>
                              </p:par>
                              <p:par>
                                <p:cTn id="10" presetID="2" presetClass="entr" presetSubtype="2" decel="5000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decel="50000" fill="hold" grpId="0" nodeType="withEffect">
                                  <p:stCondLst>
                                    <p:cond delay="20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4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up)">
                                      <p:cBhvr>
                                        <p:cTn id="29" dur="250"/>
                                        <p:tgtEl>
                                          <p:spTgt spid="20"/>
                                        </p:tgtEl>
                                      </p:cBhvr>
                                    </p:animEffect>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250"/>
                                        <p:tgtEl>
                                          <p:spTgt spid="21"/>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250"/>
                                        <p:tgtEl>
                                          <p:spTgt spid="22"/>
                                        </p:tgtEl>
                                      </p:cBhvr>
                                    </p:animEffect>
                                  </p:childTnLst>
                                </p:cTn>
                              </p:par>
                            </p:childTnLst>
                          </p:cTn>
                        </p:par>
                        <p:par>
                          <p:cTn id="38" fill="hold">
                            <p:stCondLst>
                              <p:cond delay="2000"/>
                            </p:stCondLst>
                            <p:childTnLst>
                              <p:par>
                                <p:cTn id="39" presetID="22" presetClass="entr" presetSubtype="1"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4" grpId="0" bldLvl="0" animBg="1"/>
      <p:bldP spid="16" grpId="0" bldLvl="0" animBg="1"/>
      <p:bldP spid="18" grpId="0" bldLvl="0" animBg="1"/>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 name="TextBox 35"/>
          <p:cNvSpPr txBox="1"/>
          <p:nvPr/>
        </p:nvSpPr>
        <p:spPr>
          <a:xfrm>
            <a:off x="6111989" y="2564904"/>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苏新诗柳楷简" panose="02010600000101010101" charset="-122"/>
                <a:ea typeface="苏新诗柳楷简" panose="02010600000101010101"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p:txBody>
      </p:sp>
      <p:sp>
        <p:nvSpPr>
          <p:cNvPr id="4" name="文本框 3"/>
          <p:cNvSpPr txBox="1"/>
          <p:nvPr/>
        </p:nvSpPr>
        <p:spPr>
          <a:xfrm>
            <a:off x="5390480" y="2564904"/>
            <a:ext cx="657642" cy="460375"/>
          </a:xfrm>
          <a:prstGeom prst="rect">
            <a:avLst/>
          </a:prstGeom>
          <a:noFill/>
        </p:spPr>
        <p:txBody>
          <a:bodyPr wrap="square" rtlCol="0">
            <a:spAutoFit/>
          </a:bodyPr>
          <a:p>
            <a:pPr>
              <a:defRPr/>
            </a:pPr>
            <a:r>
              <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rPr>
              <a:t>01</a:t>
            </a:r>
            <a:endPar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endParaRPr>
          </a:p>
        </p:txBody>
      </p:sp>
      <p:sp>
        <p:nvSpPr>
          <p:cNvPr id="6" name="TextBox 35"/>
          <p:cNvSpPr txBox="1"/>
          <p:nvPr/>
        </p:nvSpPr>
        <p:spPr>
          <a:xfrm>
            <a:off x="6111989" y="3202091"/>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苏新诗柳楷简" panose="02010600000101010101" charset="-122"/>
                <a:ea typeface="苏新诗柳楷简" panose="02010600000101010101"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p:txBody>
      </p:sp>
      <p:sp>
        <p:nvSpPr>
          <p:cNvPr id="7" name="文本框 6"/>
          <p:cNvSpPr txBox="1"/>
          <p:nvPr/>
        </p:nvSpPr>
        <p:spPr>
          <a:xfrm>
            <a:off x="5390480" y="3202091"/>
            <a:ext cx="657642" cy="460375"/>
          </a:xfrm>
          <a:prstGeom prst="rect">
            <a:avLst/>
          </a:prstGeom>
          <a:noFill/>
        </p:spPr>
        <p:txBody>
          <a:bodyPr wrap="square" rtlCol="0">
            <a:spAutoFit/>
          </a:bodyPr>
          <a:p>
            <a:pPr>
              <a:defRPr/>
            </a:pPr>
            <a:r>
              <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rPr>
              <a:t>02</a:t>
            </a:r>
            <a:endPar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endParaRPr>
          </a:p>
        </p:txBody>
      </p:sp>
      <p:sp>
        <p:nvSpPr>
          <p:cNvPr id="9" name="TextBox 35"/>
          <p:cNvSpPr txBox="1"/>
          <p:nvPr/>
        </p:nvSpPr>
        <p:spPr>
          <a:xfrm>
            <a:off x="6111989" y="3842957"/>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苏新诗柳楷简" panose="02010600000101010101" charset="-122"/>
                <a:ea typeface="苏新诗柳楷简" panose="02010600000101010101"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p:txBody>
      </p:sp>
      <p:sp>
        <p:nvSpPr>
          <p:cNvPr id="10" name="文本框 9"/>
          <p:cNvSpPr txBox="1"/>
          <p:nvPr/>
        </p:nvSpPr>
        <p:spPr>
          <a:xfrm>
            <a:off x="5390480" y="3842957"/>
            <a:ext cx="657642" cy="460375"/>
          </a:xfrm>
          <a:prstGeom prst="rect">
            <a:avLst/>
          </a:prstGeom>
          <a:noFill/>
        </p:spPr>
        <p:txBody>
          <a:bodyPr wrap="square" rtlCol="0">
            <a:spAutoFit/>
          </a:bodyPr>
          <a:p>
            <a:pPr>
              <a:defRPr/>
            </a:pPr>
            <a:r>
              <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rPr>
              <a:t>03</a:t>
            </a:r>
            <a:endPar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endParaRPr>
          </a:p>
        </p:txBody>
      </p:sp>
      <p:sp>
        <p:nvSpPr>
          <p:cNvPr id="12" name="TextBox 35"/>
          <p:cNvSpPr txBox="1"/>
          <p:nvPr/>
        </p:nvSpPr>
        <p:spPr>
          <a:xfrm>
            <a:off x="6111989" y="4480144"/>
            <a:ext cx="4182924" cy="783590"/>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苏新诗柳楷简" panose="02010600000101010101" charset="-122"/>
                <a:ea typeface="苏新诗柳楷简" panose="02010600000101010101"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a:p>
            <a:pPr algn="just">
              <a:lnSpc>
                <a:spcPct val="150000"/>
              </a:lnSpc>
              <a:defRPr/>
            </a:pP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p:txBody>
      </p:sp>
      <p:sp>
        <p:nvSpPr>
          <p:cNvPr id="13" name="文本框 12"/>
          <p:cNvSpPr txBox="1"/>
          <p:nvPr/>
        </p:nvSpPr>
        <p:spPr>
          <a:xfrm>
            <a:off x="5390480" y="4480144"/>
            <a:ext cx="657642" cy="460375"/>
          </a:xfrm>
          <a:prstGeom prst="rect">
            <a:avLst/>
          </a:prstGeom>
          <a:noFill/>
        </p:spPr>
        <p:txBody>
          <a:bodyPr wrap="square" rtlCol="0">
            <a:spAutoFit/>
          </a:bodyPr>
          <a:p>
            <a:pPr>
              <a:defRPr/>
            </a:pPr>
            <a:r>
              <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rPr>
              <a:t>04</a:t>
            </a:r>
            <a:endPar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endParaRPr>
          </a:p>
        </p:txBody>
      </p:sp>
      <p:sp>
        <p:nvSpPr>
          <p:cNvPr id="15" name="TextBox 35"/>
          <p:cNvSpPr txBox="1"/>
          <p:nvPr/>
        </p:nvSpPr>
        <p:spPr>
          <a:xfrm>
            <a:off x="6111989" y="5049821"/>
            <a:ext cx="4182924" cy="553085"/>
          </a:xfrm>
          <a:prstGeom prst="rect">
            <a:avLst/>
          </a:prstGeom>
          <a:noFill/>
        </p:spPr>
        <p:txBody>
          <a:bodyPr wrap="square" rtlCol="0">
            <a:spAutoFit/>
          </a:bodyPr>
          <a:p>
            <a:pPr algn="just">
              <a:lnSpc>
                <a:spcPct val="150000"/>
              </a:lnSpc>
              <a:defRPr/>
            </a:pPr>
            <a:r>
              <a:rPr lang="en-US" altLang="zh-CN" sz="1000" dirty="0">
                <a:solidFill>
                  <a:schemeClr val="tx1">
                    <a:lumMod val="75000"/>
                    <a:lumOff val="25000"/>
                  </a:schemeClr>
                </a:solidFill>
                <a:latin typeface="苏新诗柳楷简" panose="02010600000101010101" charset="-122"/>
                <a:ea typeface="苏新诗柳楷简" panose="02010600000101010101" charset="-122"/>
                <a:sym typeface="+mn-ea"/>
              </a:rPr>
              <a:t>We have many PowerPoint templates that has been specifically designed to help anyone</a:t>
            </a:r>
            <a:endParaRPr lang="en-US" altLang="zh-CN" sz="1000" kern="0" dirty="0">
              <a:solidFill>
                <a:schemeClr val="tx1">
                  <a:lumMod val="75000"/>
                  <a:lumOff val="25000"/>
                </a:schemeClr>
              </a:solidFill>
              <a:latin typeface="苏新诗柳楷简" panose="02010600000101010101" charset="-122"/>
              <a:ea typeface="苏新诗柳楷简" panose="02010600000101010101" charset="-122"/>
              <a:cs typeface="+mn-ea"/>
              <a:sym typeface="+mn-ea"/>
            </a:endParaRPr>
          </a:p>
        </p:txBody>
      </p:sp>
      <p:sp>
        <p:nvSpPr>
          <p:cNvPr id="16" name="文本框 15"/>
          <p:cNvSpPr txBox="1"/>
          <p:nvPr/>
        </p:nvSpPr>
        <p:spPr>
          <a:xfrm>
            <a:off x="5390480" y="5049821"/>
            <a:ext cx="657642" cy="460375"/>
          </a:xfrm>
          <a:prstGeom prst="rect">
            <a:avLst/>
          </a:prstGeom>
          <a:noFill/>
        </p:spPr>
        <p:txBody>
          <a:bodyPr wrap="square" rtlCol="0">
            <a:spAutoFit/>
          </a:bodyPr>
          <a:p>
            <a:pPr>
              <a:defRPr/>
            </a:pPr>
            <a:r>
              <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rPr>
              <a:t>05</a:t>
            </a:r>
            <a:endParaRPr lang="en-US" altLang="zh-CN" sz="2400" kern="0" dirty="0">
              <a:solidFill>
                <a:schemeClr val="tx1">
                  <a:lumMod val="65000"/>
                  <a:lumOff val="35000"/>
                </a:schemeClr>
              </a:solidFill>
              <a:latin typeface="苏新诗柳楷简" panose="02010600000101010101" charset="-122"/>
              <a:ea typeface="苏新诗柳楷简" panose="02010600000101010101" charset="-122"/>
              <a:cs typeface="+mn-ea"/>
              <a:sym typeface="+mn-lt"/>
            </a:endParaRPr>
          </a:p>
        </p:txBody>
      </p:sp>
      <p:grpSp>
        <p:nvGrpSpPr>
          <p:cNvPr id="18" name="组合 17"/>
          <p:cNvGrpSpPr/>
          <p:nvPr/>
        </p:nvGrpSpPr>
        <p:grpSpPr>
          <a:xfrm>
            <a:off x="1818952" y="2551714"/>
            <a:ext cx="3199217" cy="2941993"/>
            <a:chOff x="4702757" y="4351922"/>
            <a:chExt cx="1263650" cy="1162050"/>
          </a:xfrm>
          <a:solidFill>
            <a:schemeClr val="tx1">
              <a:lumMod val="65000"/>
              <a:lumOff val="35000"/>
            </a:schemeClr>
          </a:solidFill>
        </p:grpSpPr>
        <p:sp>
          <p:nvSpPr>
            <p:cNvPr id="19" name="Freeform 20"/>
            <p:cNvSpPr>
              <a:spLocks noEditPoints="1"/>
            </p:cNvSpPr>
            <p:nvPr/>
          </p:nvSpPr>
          <p:spPr bwMode="auto">
            <a:xfrm>
              <a:off x="4702757" y="4351922"/>
              <a:ext cx="1263650" cy="1162050"/>
            </a:xfrm>
            <a:custGeom>
              <a:avLst/>
              <a:gdLst>
                <a:gd name="T0" fmla="*/ 291 w 334"/>
                <a:gd name="T1" fmla="*/ 307 h 307"/>
                <a:gd name="T2" fmla="*/ 302 w 334"/>
                <a:gd name="T3" fmla="*/ 301 h 307"/>
                <a:gd name="T4" fmla="*/ 331 w 334"/>
                <a:gd name="T5" fmla="*/ 253 h 307"/>
                <a:gd name="T6" fmla="*/ 332 w 334"/>
                <a:gd name="T7" fmla="*/ 191 h 307"/>
                <a:gd name="T8" fmla="*/ 330 w 334"/>
                <a:gd name="T9" fmla="*/ 189 h 307"/>
                <a:gd name="T10" fmla="*/ 282 w 334"/>
                <a:gd name="T11" fmla="*/ 190 h 307"/>
                <a:gd name="T12" fmla="*/ 277 w 334"/>
                <a:gd name="T13" fmla="*/ 175 h 307"/>
                <a:gd name="T14" fmla="*/ 277 w 334"/>
                <a:gd name="T15" fmla="*/ 142 h 307"/>
                <a:gd name="T16" fmla="*/ 275 w 334"/>
                <a:gd name="T17" fmla="*/ 140 h 307"/>
                <a:gd name="T18" fmla="*/ 221 w 334"/>
                <a:gd name="T19" fmla="*/ 139 h 307"/>
                <a:gd name="T20" fmla="*/ 220 w 334"/>
                <a:gd name="T21" fmla="*/ 91 h 307"/>
                <a:gd name="T22" fmla="*/ 217 w 334"/>
                <a:gd name="T23" fmla="*/ 90 h 307"/>
                <a:gd name="T24" fmla="*/ 167 w 334"/>
                <a:gd name="T25" fmla="*/ 71 h 307"/>
                <a:gd name="T26" fmla="*/ 167 w 334"/>
                <a:gd name="T27" fmla="*/ 47 h 307"/>
                <a:gd name="T28" fmla="*/ 118 w 334"/>
                <a:gd name="T29" fmla="*/ 49 h 307"/>
                <a:gd name="T30" fmla="*/ 115 w 334"/>
                <a:gd name="T31" fmla="*/ 4 h 307"/>
                <a:gd name="T32" fmla="*/ 114 w 334"/>
                <a:gd name="T33" fmla="*/ 1 h 307"/>
                <a:gd name="T34" fmla="*/ 82 w 334"/>
                <a:gd name="T35" fmla="*/ 2 h 307"/>
                <a:gd name="T36" fmla="*/ 6 w 334"/>
                <a:gd name="T37" fmla="*/ 35 h 307"/>
                <a:gd name="T38" fmla="*/ 3 w 334"/>
                <a:gd name="T39" fmla="*/ 40 h 307"/>
                <a:gd name="T40" fmla="*/ 3 w 334"/>
                <a:gd name="T41" fmla="*/ 299 h 307"/>
                <a:gd name="T42" fmla="*/ 11 w 334"/>
                <a:gd name="T43" fmla="*/ 239 h 307"/>
                <a:gd name="T44" fmla="*/ 62 w 334"/>
                <a:gd name="T45" fmla="*/ 44 h 307"/>
                <a:gd name="T46" fmla="*/ 70 w 334"/>
                <a:gd name="T47" fmla="*/ 88 h 307"/>
                <a:gd name="T48" fmla="*/ 119 w 334"/>
                <a:gd name="T49" fmla="*/ 132 h 307"/>
                <a:gd name="T50" fmla="*/ 120 w 334"/>
                <a:gd name="T51" fmla="*/ 134 h 307"/>
                <a:gd name="T52" fmla="*/ 123 w 334"/>
                <a:gd name="T53" fmla="*/ 135 h 307"/>
                <a:gd name="T54" fmla="*/ 176 w 334"/>
                <a:gd name="T55" fmla="*/ 183 h 307"/>
                <a:gd name="T56" fmla="*/ 232 w 334"/>
                <a:gd name="T57" fmla="*/ 227 h 307"/>
                <a:gd name="T58" fmla="*/ 252 w 334"/>
                <a:gd name="T59" fmla="*/ 234 h 307"/>
                <a:gd name="T60" fmla="*/ 10 w 334"/>
                <a:gd name="T61" fmla="*/ 298 h 307"/>
                <a:gd name="T62" fmla="*/ 68 w 334"/>
                <a:gd name="T63" fmla="*/ 40 h 307"/>
                <a:gd name="T64" fmla="*/ 169 w 334"/>
                <a:gd name="T65" fmla="*/ 100 h 307"/>
                <a:gd name="T66" fmla="*/ 136 w 334"/>
                <a:gd name="T67" fmla="*/ 126 h 307"/>
                <a:gd name="T68" fmla="*/ 214 w 334"/>
                <a:gd name="T69" fmla="*/ 146 h 307"/>
                <a:gd name="T70" fmla="*/ 213 w 334"/>
                <a:gd name="T71" fmla="*/ 100 h 307"/>
                <a:gd name="T72" fmla="*/ 160 w 334"/>
                <a:gd name="T73" fmla="*/ 97 h 307"/>
                <a:gd name="T74" fmla="*/ 124 w 334"/>
                <a:gd name="T75" fmla="*/ 89 h 307"/>
                <a:gd name="T76" fmla="*/ 160 w 334"/>
                <a:gd name="T77" fmla="*/ 81 h 307"/>
                <a:gd name="T78" fmla="*/ 269 w 334"/>
                <a:gd name="T79" fmla="*/ 193 h 307"/>
                <a:gd name="T80" fmla="*/ 271 w 334"/>
                <a:gd name="T81" fmla="*/ 150 h 307"/>
                <a:gd name="T82" fmla="*/ 324 w 334"/>
                <a:gd name="T83" fmla="*/ 252 h 307"/>
                <a:gd name="T84" fmla="*/ 325 w 334"/>
                <a:gd name="T85" fmla="*/ 199 h 307"/>
                <a:gd name="T86" fmla="*/ 295 w 334"/>
                <a:gd name="T87" fmla="*/ 197 h 307"/>
                <a:gd name="T88" fmla="*/ 244 w 334"/>
                <a:gd name="T89" fmla="*/ 227 h 307"/>
                <a:gd name="T90" fmla="*/ 276 w 334"/>
                <a:gd name="T91" fmla="*/ 197 h 307"/>
                <a:gd name="T92" fmla="*/ 263 w 334"/>
                <a:gd name="T93" fmla="*/ 148 h 307"/>
                <a:gd name="T94" fmla="*/ 205 w 334"/>
                <a:gd name="T95" fmla="*/ 163 h 307"/>
                <a:gd name="T96" fmla="*/ 245 w 334"/>
                <a:gd name="T97" fmla="*/ 148 h 307"/>
                <a:gd name="T98" fmla="*/ 79 w 334"/>
                <a:gd name="T99" fmla="*/ 80 h 307"/>
                <a:gd name="T100" fmla="*/ 46 w 334"/>
                <a:gd name="T101" fmla="*/ 17 h 307"/>
                <a:gd name="T102" fmla="*/ 62 w 334"/>
                <a:gd name="T103" fmla="*/ 3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4" h="307">
                  <a:moveTo>
                    <a:pt x="4" y="306"/>
                  </a:moveTo>
                  <a:cubicBezTo>
                    <a:pt x="64" y="303"/>
                    <a:pt x="112" y="301"/>
                    <a:pt x="162" y="301"/>
                  </a:cubicBezTo>
                  <a:cubicBezTo>
                    <a:pt x="201" y="301"/>
                    <a:pt x="241" y="302"/>
                    <a:pt x="288" y="304"/>
                  </a:cubicBezTo>
                  <a:cubicBezTo>
                    <a:pt x="288" y="306"/>
                    <a:pt x="290" y="307"/>
                    <a:pt x="291" y="307"/>
                  </a:cubicBezTo>
                  <a:cubicBezTo>
                    <a:pt x="293" y="307"/>
                    <a:pt x="294" y="306"/>
                    <a:pt x="294" y="305"/>
                  </a:cubicBezTo>
                  <a:cubicBezTo>
                    <a:pt x="294" y="305"/>
                    <a:pt x="295" y="305"/>
                    <a:pt x="295" y="304"/>
                  </a:cubicBezTo>
                  <a:cubicBezTo>
                    <a:pt x="296" y="304"/>
                    <a:pt x="297" y="305"/>
                    <a:pt x="298" y="305"/>
                  </a:cubicBezTo>
                  <a:cubicBezTo>
                    <a:pt x="300" y="305"/>
                    <a:pt x="302" y="303"/>
                    <a:pt x="302" y="301"/>
                  </a:cubicBezTo>
                  <a:cubicBezTo>
                    <a:pt x="302" y="300"/>
                    <a:pt x="301" y="298"/>
                    <a:pt x="300" y="298"/>
                  </a:cubicBezTo>
                  <a:cubicBezTo>
                    <a:pt x="312" y="286"/>
                    <a:pt x="323" y="272"/>
                    <a:pt x="333" y="258"/>
                  </a:cubicBezTo>
                  <a:cubicBezTo>
                    <a:pt x="334" y="256"/>
                    <a:pt x="333" y="254"/>
                    <a:pt x="332" y="253"/>
                  </a:cubicBezTo>
                  <a:cubicBezTo>
                    <a:pt x="331" y="253"/>
                    <a:pt x="331" y="253"/>
                    <a:pt x="331" y="253"/>
                  </a:cubicBezTo>
                  <a:cubicBezTo>
                    <a:pt x="331" y="247"/>
                    <a:pt x="331" y="240"/>
                    <a:pt x="331" y="232"/>
                  </a:cubicBezTo>
                  <a:cubicBezTo>
                    <a:pt x="331" y="228"/>
                    <a:pt x="331" y="223"/>
                    <a:pt x="331" y="219"/>
                  </a:cubicBezTo>
                  <a:cubicBezTo>
                    <a:pt x="331" y="209"/>
                    <a:pt x="331" y="199"/>
                    <a:pt x="332" y="192"/>
                  </a:cubicBezTo>
                  <a:cubicBezTo>
                    <a:pt x="332" y="192"/>
                    <a:pt x="332" y="191"/>
                    <a:pt x="332" y="191"/>
                  </a:cubicBezTo>
                  <a:cubicBezTo>
                    <a:pt x="332" y="190"/>
                    <a:pt x="331" y="190"/>
                    <a:pt x="331" y="190"/>
                  </a:cubicBezTo>
                  <a:cubicBezTo>
                    <a:pt x="331" y="190"/>
                    <a:pt x="331" y="190"/>
                    <a:pt x="331" y="190"/>
                  </a:cubicBezTo>
                  <a:cubicBezTo>
                    <a:pt x="331" y="189"/>
                    <a:pt x="330" y="189"/>
                    <a:pt x="330" y="189"/>
                  </a:cubicBezTo>
                  <a:cubicBezTo>
                    <a:pt x="330" y="189"/>
                    <a:pt x="330" y="189"/>
                    <a:pt x="330" y="189"/>
                  </a:cubicBezTo>
                  <a:cubicBezTo>
                    <a:pt x="330" y="189"/>
                    <a:pt x="329" y="189"/>
                    <a:pt x="329" y="189"/>
                  </a:cubicBezTo>
                  <a:cubicBezTo>
                    <a:pt x="328" y="189"/>
                    <a:pt x="328" y="188"/>
                    <a:pt x="328" y="188"/>
                  </a:cubicBezTo>
                  <a:cubicBezTo>
                    <a:pt x="316" y="190"/>
                    <a:pt x="304" y="190"/>
                    <a:pt x="295" y="190"/>
                  </a:cubicBezTo>
                  <a:cubicBezTo>
                    <a:pt x="290" y="190"/>
                    <a:pt x="286" y="190"/>
                    <a:pt x="282" y="190"/>
                  </a:cubicBezTo>
                  <a:cubicBezTo>
                    <a:pt x="281" y="190"/>
                    <a:pt x="281" y="190"/>
                    <a:pt x="281" y="190"/>
                  </a:cubicBezTo>
                  <a:cubicBezTo>
                    <a:pt x="280" y="190"/>
                    <a:pt x="279" y="190"/>
                    <a:pt x="278" y="190"/>
                  </a:cubicBezTo>
                  <a:cubicBezTo>
                    <a:pt x="277" y="190"/>
                    <a:pt x="277" y="190"/>
                    <a:pt x="277" y="190"/>
                  </a:cubicBezTo>
                  <a:cubicBezTo>
                    <a:pt x="277" y="185"/>
                    <a:pt x="277" y="180"/>
                    <a:pt x="277" y="175"/>
                  </a:cubicBezTo>
                  <a:cubicBezTo>
                    <a:pt x="277" y="172"/>
                    <a:pt x="277" y="168"/>
                    <a:pt x="277" y="165"/>
                  </a:cubicBezTo>
                  <a:cubicBezTo>
                    <a:pt x="277" y="158"/>
                    <a:pt x="278" y="151"/>
                    <a:pt x="278" y="144"/>
                  </a:cubicBezTo>
                  <a:cubicBezTo>
                    <a:pt x="278" y="144"/>
                    <a:pt x="278" y="143"/>
                    <a:pt x="278" y="143"/>
                  </a:cubicBezTo>
                  <a:cubicBezTo>
                    <a:pt x="278" y="142"/>
                    <a:pt x="278" y="142"/>
                    <a:pt x="277" y="142"/>
                  </a:cubicBezTo>
                  <a:cubicBezTo>
                    <a:pt x="277" y="142"/>
                    <a:pt x="277" y="141"/>
                    <a:pt x="277" y="141"/>
                  </a:cubicBezTo>
                  <a:cubicBezTo>
                    <a:pt x="277" y="141"/>
                    <a:pt x="277" y="141"/>
                    <a:pt x="276" y="141"/>
                  </a:cubicBezTo>
                  <a:cubicBezTo>
                    <a:pt x="276" y="141"/>
                    <a:pt x="276" y="141"/>
                    <a:pt x="276" y="141"/>
                  </a:cubicBezTo>
                  <a:cubicBezTo>
                    <a:pt x="276" y="140"/>
                    <a:pt x="276" y="140"/>
                    <a:pt x="275" y="140"/>
                  </a:cubicBezTo>
                  <a:cubicBezTo>
                    <a:pt x="275" y="140"/>
                    <a:pt x="275" y="140"/>
                    <a:pt x="274" y="140"/>
                  </a:cubicBezTo>
                  <a:cubicBezTo>
                    <a:pt x="266" y="141"/>
                    <a:pt x="255" y="141"/>
                    <a:pt x="245" y="141"/>
                  </a:cubicBezTo>
                  <a:cubicBezTo>
                    <a:pt x="235" y="141"/>
                    <a:pt x="227" y="141"/>
                    <a:pt x="221" y="142"/>
                  </a:cubicBezTo>
                  <a:cubicBezTo>
                    <a:pt x="221" y="141"/>
                    <a:pt x="221" y="140"/>
                    <a:pt x="221" y="139"/>
                  </a:cubicBezTo>
                  <a:cubicBezTo>
                    <a:pt x="221" y="127"/>
                    <a:pt x="220" y="114"/>
                    <a:pt x="220" y="104"/>
                  </a:cubicBezTo>
                  <a:cubicBezTo>
                    <a:pt x="220" y="100"/>
                    <a:pt x="220" y="96"/>
                    <a:pt x="220" y="93"/>
                  </a:cubicBezTo>
                  <a:cubicBezTo>
                    <a:pt x="220" y="93"/>
                    <a:pt x="220" y="92"/>
                    <a:pt x="220" y="92"/>
                  </a:cubicBezTo>
                  <a:cubicBezTo>
                    <a:pt x="220" y="92"/>
                    <a:pt x="220" y="91"/>
                    <a:pt x="220" y="91"/>
                  </a:cubicBezTo>
                  <a:cubicBezTo>
                    <a:pt x="219" y="91"/>
                    <a:pt x="219" y="91"/>
                    <a:pt x="219" y="91"/>
                  </a:cubicBezTo>
                  <a:cubicBezTo>
                    <a:pt x="219" y="90"/>
                    <a:pt x="219" y="90"/>
                    <a:pt x="219" y="90"/>
                  </a:cubicBezTo>
                  <a:cubicBezTo>
                    <a:pt x="218" y="90"/>
                    <a:pt x="218" y="90"/>
                    <a:pt x="218" y="90"/>
                  </a:cubicBezTo>
                  <a:cubicBezTo>
                    <a:pt x="218" y="90"/>
                    <a:pt x="218" y="90"/>
                    <a:pt x="217" y="90"/>
                  </a:cubicBezTo>
                  <a:cubicBezTo>
                    <a:pt x="217" y="90"/>
                    <a:pt x="217" y="90"/>
                    <a:pt x="217" y="90"/>
                  </a:cubicBezTo>
                  <a:cubicBezTo>
                    <a:pt x="199" y="91"/>
                    <a:pt x="179" y="91"/>
                    <a:pt x="167" y="94"/>
                  </a:cubicBezTo>
                  <a:cubicBezTo>
                    <a:pt x="167" y="89"/>
                    <a:pt x="167" y="85"/>
                    <a:pt x="167" y="81"/>
                  </a:cubicBezTo>
                  <a:cubicBezTo>
                    <a:pt x="167" y="78"/>
                    <a:pt x="167" y="74"/>
                    <a:pt x="167" y="71"/>
                  </a:cubicBezTo>
                  <a:cubicBezTo>
                    <a:pt x="167" y="64"/>
                    <a:pt x="167" y="57"/>
                    <a:pt x="168" y="50"/>
                  </a:cubicBezTo>
                  <a:cubicBezTo>
                    <a:pt x="168" y="50"/>
                    <a:pt x="168" y="49"/>
                    <a:pt x="168" y="49"/>
                  </a:cubicBezTo>
                  <a:cubicBezTo>
                    <a:pt x="168" y="48"/>
                    <a:pt x="168" y="48"/>
                    <a:pt x="167" y="48"/>
                  </a:cubicBezTo>
                  <a:cubicBezTo>
                    <a:pt x="167" y="48"/>
                    <a:pt x="167" y="48"/>
                    <a:pt x="167" y="47"/>
                  </a:cubicBezTo>
                  <a:cubicBezTo>
                    <a:pt x="167" y="47"/>
                    <a:pt x="167" y="47"/>
                    <a:pt x="166" y="47"/>
                  </a:cubicBezTo>
                  <a:cubicBezTo>
                    <a:pt x="166" y="47"/>
                    <a:pt x="166" y="47"/>
                    <a:pt x="166" y="47"/>
                  </a:cubicBezTo>
                  <a:cubicBezTo>
                    <a:pt x="166" y="47"/>
                    <a:pt x="165" y="47"/>
                    <a:pt x="165" y="47"/>
                  </a:cubicBezTo>
                  <a:cubicBezTo>
                    <a:pt x="149" y="47"/>
                    <a:pt x="130" y="49"/>
                    <a:pt x="118" y="49"/>
                  </a:cubicBezTo>
                  <a:cubicBezTo>
                    <a:pt x="117" y="49"/>
                    <a:pt x="116" y="49"/>
                    <a:pt x="115" y="48"/>
                  </a:cubicBezTo>
                  <a:cubicBezTo>
                    <a:pt x="115" y="44"/>
                    <a:pt x="115" y="39"/>
                    <a:pt x="115" y="35"/>
                  </a:cubicBezTo>
                  <a:cubicBezTo>
                    <a:pt x="115" y="32"/>
                    <a:pt x="115" y="28"/>
                    <a:pt x="115" y="25"/>
                  </a:cubicBezTo>
                  <a:cubicBezTo>
                    <a:pt x="115" y="17"/>
                    <a:pt x="115" y="10"/>
                    <a:pt x="115" y="4"/>
                  </a:cubicBezTo>
                  <a:cubicBezTo>
                    <a:pt x="115" y="4"/>
                    <a:pt x="115" y="3"/>
                    <a:pt x="115" y="3"/>
                  </a:cubicBezTo>
                  <a:cubicBezTo>
                    <a:pt x="115" y="2"/>
                    <a:pt x="115" y="2"/>
                    <a:pt x="115" y="2"/>
                  </a:cubicBezTo>
                  <a:cubicBezTo>
                    <a:pt x="115" y="1"/>
                    <a:pt x="115" y="1"/>
                    <a:pt x="114" y="1"/>
                  </a:cubicBezTo>
                  <a:cubicBezTo>
                    <a:pt x="114" y="1"/>
                    <a:pt x="114" y="1"/>
                    <a:pt x="114" y="1"/>
                  </a:cubicBezTo>
                  <a:cubicBezTo>
                    <a:pt x="114" y="1"/>
                    <a:pt x="113" y="1"/>
                    <a:pt x="113" y="1"/>
                  </a:cubicBezTo>
                  <a:cubicBezTo>
                    <a:pt x="113" y="0"/>
                    <a:pt x="113" y="0"/>
                    <a:pt x="113" y="0"/>
                  </a:cubicBezTo>
                  <a:cubicBezTo>
                    <a:pt x="112" y="0"/>
                    <a:pt x="112" y="0"/>
                    <a:pt x="112" y="0"/>
                  </a:cubicBezTo>
                  <a:cubicBezTo>
                    <a:pt x="103" y="1"/>
                    <a:pt x="92" y="1"/>
                    <a:pt x="82" y="2"/>
                  </a:cubicBezTo>
                  <a:cubicBezTo>
                    <a:pt x="71" y="2"/>
                    <a:pt x="62" y="3"/>
                    <a:pt x="56" y="4"/>
                  </a:cubicBezTo>
                  <a:cubicBezTo>
                    <a:pt x="56" y="4"/>
                    <a:pt x="56" y="4"/>
                    <a:pt x="56" y="4"/>
                  </a:cubicBezTo>
                  <a:cubicBezTo>
                    <a:pt x="51" y="6"/>
                    <a:pt x="46" y="9"/>
                    <a:pt x="42" y="11"/>
                  </a:cubicBezTo>
                  <a:cubicBezTo>
                    <a:pt x="30" y="19"/>
                    <a:pt x="18" y="27"/>
                    <a:pt x="6" y="35"/>
                  </a:cubicBezTo>
                  <a:cubicBezTo>
                    <a:pt x="5" y="35"/>
                    <a:pt x="4" y="37"/>
                    <a:pt x="4" y="38"/>
                  </a:cubicBezTo>
                  <a:cubicBezTo>
                    <a:pt x="4" y="38"/>
                    <a:pt x="4" y="38"/>
                    <a:pt x="4" y="39"/>
                  </a:cubicBezTo>
                  <a:cubicBezTo>
                    <a:pt x="4" y="39"/>
                    <a:pt x="4" y="39"/>
                    <a:pt x="4" y="39"/>
                  </a:cubicBezTo>
                  <a:cubicBezTo>
                    <a:pt x="3" y="39"/>
                    <a:pt x="3" y="40"/>
                    <a:pt x="3" y="40"/>
                  </a:cubicBezTo>
                  <a:cubicBezTo>
                    <a:pt x="3" y="40"/>
                    <a:pt x="3" y="40"/>
                    <a:pt x="3" y="40"/>
                  </a:cubicBezTo>
                  <a:cubicBezTo>
                    <a:pt x="3" y="63"/>
                    <a:pt x="2" y="82"/>
                    <a:pt x="2" y="100"/>
                  </a:cubicBezTo>
                  <a:cubicBezTo>
                    <a:pt x="2" y="151"/>
                    <a:pt x="4" y="189"/>
                    <a:pt x="4" y="239"/>
                  </a:cubicBezTo>
                  <a:cubicBezTo>
                    <a:pt x="4" y="257"/>
                    <a:pt x="4" y="277"/>
                    <a:pt x="3" y="299"/>
                  </a:cubicBezTo>
                  <a:cubicBezTo>
                    <a:pt x="2" y="299"/>
                    <a:pt x="0" y="301"/>
                    <a:pt x="1" y="302"/>
                  </a:cubicBezTo>
                  <a:cubicBezTo>
                    <a:pt x="1" y="304"/>
                    <a:pt x="2" y="306"/>
                    <a:pt x="4" y="306"/>
                  </a:cubicBezTo>
                  <a:close/>
                  <a:moveTo>
                    <a:pt x="10" y="298"/>
                  </a:moveTo>
                  <a:cubicBezTo>
                    <a:pt x="11" y="277"/>
                    <a:pt x="11" y="257"/>
                    <a:pt x="11" y="239"/>
                  </a:cubicBezTo>
                  <a:cubicBezTo>
                    <a:pt x="11" y="189"/>
                    <a:pt x="9" y="151"/>
                    <a:pt x="9" y="100"/>
                  </a:cubicBezTo>
                  <a:cubicBezTo>
                    <a:pt x="9" y="83"/>
                    <a:pt x="10" y="65"/>
                    <a:pt x="10" y="44"/>
                  </a:cubicBezTo>
                  <a:cubicBezTo>
                    <a:pt x="24" y="44"/>
                    <a:pt x="36" y="44"/>
                    <a:pt x="47" y="44"/>
                  </a:cubicBezTo>
                  <a:cubicBezTo>
                    <a:pt x="52" y="44"/>
                    <a:pt x="57" y="44"/>
                    <a:pt x="62" y="44"/>
                  </a:cubicBezTo>
                  <a:cubicBezTo>
                    <a:pt x="64" y="60"/>
                    <a:pt x="65" y="67"/>
                    <a:pt x="66" y="83"/>
                  </a:cubicBezTo>
                  <a:cubicBezTo>
                    <a:pt x="65" y="84"/>
                    <a:pt x="66" y="86"/>
                    <a:pt x="67" y="87"/>
                  </a:cubicBezTo>
                  <a:cubicBezTo>
                    <a:pt x="67" y="88"/>
                    <a:pt x="68" y="88"/>
                    <a:pt x="69" y="88"/>
                  </a:cubicBezTo>
                  <a:cubicBezTo>
                    <a:pt x="70" y="88"/>
                    <a:pt x="70" y="88"/>
                    <a:pt x="70" y="88"/>
                  </a:cubicBezTo>
                  <a:cubicBezTo>
                    <a:pt x="76" y="87"/>
                    <a:pt x="82" y="86"/>
                    <a:pt x="88" y="86"/>
                  </a:cubicBezTo>
                  <a:cubicBezTo>
                    <a:pt x="98" y="86"/>
                    <a:pt x="107" y="88"/>
                    <a:pt x="116" y="90"/>
                  </a:cubicBezTo>
                  <a:cubicBezTo>
                    <a:pt x="116" y="94"/>
                    <a:pt x="116" y="98"/>
                    <a:pt x="116" y="101"/>
                  </a:cubicBezTo>
                  <a:cubicBezTo>
                    <a:pt x="116" y="111"/>
                    <a:pt x="117" y="117"/>
                    <a:pt x="119" y="132"/>
                  </a:cubicBezTo>
                  <a:cubicBezTo>
                    <a:pt x="119" y="132"/>
                    <a:pt x="119" y="132"/>
                    <a:pt x="119" y="133"/>
                  </a:cubicBezTo>
                  <a:cubicBezTo>
                    <a:pt x="119" y="133"/>
                    <a:pt x="119" y="133"/>
                    <a:pt x="120" y="133"/>
                  </a:cubicBezTo>
                  <a:cubicBezTo>
                    <a:pt x="120" y="133"/>
                    <a:pt x="120" y="134"/>
                    <a:pt x="120" y="134"/>
                  </a:cubicBezTo>
                  <a:cubicBezTo>
                    <a:pt x="120" y="134"/>
                    <a:pt x="120" y="134"/>
                    <a:pt x="120" y="134"/>
                  </a:cubicBezTo>
                  <a:cubicBezTo>
                    <a:pt x="121" y="134"/>
                    <a:pt x="121" y="134"/>
                    <a:pt x="121" y="135"/>
                  </a:cubicBezTo>
                  <a:cubicBezTo>
                    <a:pt x="121" y="135"/>
                    <a:pt x="122" y="135"/>
                    <a:pt x="122" y="135"/>
                  </a:cubicBezTo>
                  <a:cubicBezTo>
                    <a:pt x="122" y="135"/>
                    <a:pt x="122" y="135"/>
                    <a:pt x="123" y="135"/>
                  </a:cubicBezTo>
                  <a:cubicBezTo>
                    <a:pt x="123" y="135"/>
                    <a:pt x="123" y="135"/>
                    <a:pt x="123" y="135"/>
                  </a:cubicBezTo>
                  <a:cubicBezTo>
                    <a:pt x="135" y="133"/>
                    <a:pt x="144" y="132"/>
                    <a:pt x="154" y="132"/>
                  </a:cubicBezTo>
                  <a:cubicBezTo>
                    <a:pt x="159" y="132"/>
                    <a:pt x="164" y="132"/>
                    <a:pt x="171" y="133"/>
                  </a:cubicBezTo>
                  <a:cubicBezTo>
                    <a:pt x="172" y="152"/>
                    <a:pt x="173" y="160"/>
                    <a:pt x="174" y="181"/>
                  </a:cubicBezTo>
                  <a:cubicBezTo>
                    <a:pt x="175" y="182"/>
                    <a:pt x="175" y="183"/>
                    <a:pt x="176" y="183"/>
                  </a:cubicBezTo>
                  <a:cubicBezTo>
                    <a:pt x="176" y="184"/>
                    <a:pt x="177" y="184"/>
                    <a:pt x="178" y="184"/>
                  </a:cubicBezTo>
                  <a:cubicBezTo>
                    <a:pt x="190" y="183"/>
                    <a:pt x="198" y="182"/>
                    <a:pt x="205" y="182"/>
                  </a:cubicBezTo>
                  <a:cubicBezTo>
                    <a:pt x="212" y="182"/>
                    <a:pt x="219" y="183"/>
                    <a:pt x="229" y="184"/>
                  </a:cubicBezTo>
                  <a:cubicBezTo>
                    <a:pt x="231" y="203"/>
                    <a:pt x="232" y="208"/>
                    <a:pt x="232" y="227"/>
                  </a:cubicBezTo>
                  <a:cubicBezTo>
                    <a:pt x="232" y="228"/>
                    <a:pt x="232" y="229"/>
                    <a:pt x="232" y="231"/>
                  </a:cubicBezTo>
                  <a:cubicBezTo>
                    <a:pt x="232" y="231"/>
                    <a:pt x="233" y="231"/>
                    <a:pt x="233" y="231"/>
                  </a:cubicBezTo>
                  <a:cubicBezTo>
                    <a:pt x="233" y="232"/>
                    <a:pt x="234" y="234"/>
                    <a:pt x="236" y="234"/>
                  </a:cubicBezTo>
                  <a:cubicBezTo>
                    <a:pt x="242" y="234"/>
                    <a:pt x="248" y="234"/>
                    <a:pt x="252" y="234"/>
                  </a:cubicBezTo>
                  <a:cubicBezTo>
                    <a:pt x="262" y="234"/>
                    <a:pt x="270" y="233"/>
                    <a:pt x="283" y="233"/>
                  </a:cubicBezTo>
                  <a:cubicBezTo>
                    <a:pt x="284" y="254"/>
                    <a:pt x="286" y="276"/>
                    <a:pt x="287" y="297"/>
                  </a:cubicBezTo>
                  <a:cubicBezTo>
                    <a:pt x="241" y="295"/>
                    <a:pt x="201" y="294"/>
                    <a:pt x="162" y="294"/>
                  </a:cubicBezTo>
                  <a:cubicBezTo>
                    <a:pt x="114" y="294"/>
                    <a:pt x="67" y="296"/>
                    <a:pt x="10" y="298"/>
                  </a:cubicBezTo>
                  <a:close/>
                  <a:moveTo>
                    <a:pt x="108" y="35"/>
                  </a:moveTo>
                  <a:cubicBezTo>
                    <a:pt x="108" y="40"/>
                    <a:pt x="108" y="45"/>
                    <a:pt x="108" y="50"/>
                  </a:cubicBezTo>
                  <a:cubicBezTo>
                    <a:pt x="96" y="58"/>
                    <a:pt x="84" y="67"/>
                    <a:pt x="72" y="77"/>
                  </a:cubicBezTo>
                  <a:cubicBezTo>
                    <a:pt x="72" y="63"/>
                    <a:pt x="70" y="56"/>
                    <a:pt x="68" y="40"/>
                  </a:cubicBezTo>
                  <a:cubicBezTo>
                    <a:pt x="81" y="30"/>
                    <a:pt x="94" y="19"/>
                    <a:pt x="108" y="10"/>
                  </a:cubicBezTo>
                  <a:cubicBezTo>
                    <a:pt x="108" y="15"/>
                    <a:pt x="108" y="20"/>
                    <a:pt x="108" y="25"/>
                  </a:cubicBezTo>
                  <a:cubicBezTo>
                    <a:pt x="108" y="28"/>
                    <a:pt x="108" y="32"/>
                    <a:pt x="108" y="35"/>
                  </a:cubicBezTo>
                  <a:close/>
                  <a:moveTo>
                    <a:pt x="169" y="100"/>
                  </a:moveTo>
                  <a:cubicBezTo>
                    <a:pt x="177" y="99"/>
                    <a:pt x="190" y="98"/>
                    <a:pt x="204" y="97"/>
                  </a:cubicBezTo>
                  <a:cubicBezTo>
                    <a:pt x="193" y="106"/>
                    <a:pt x="184" y="116"/>
                    <a:pt x="173" y="126"/>
                  </a:cubicBezTo>
                  <a:cubicBezTo>
                    <a:pt x="166" y="126"/>
                    <a:pt x="160" y="125"/>
                    <a:pt x="154" y="125"/>
                  </a:cubicBezTo>
                  <a:cubicBezTo>
                    <a:pt x="148" y="125"/>
                    <a:pt x="142" y="126"/>
                    <a:pt x="136" y="126"/>
                  </a:cubicBezTo>
                  <a:cubicBezTo>
                    <a:pt x="145" y="119"/>
                    <a:pt x="155" y="111"/>
                    <a:pt x="161" y="105"/>
                  </a:cubicBezTo>
                  <a:cubicBezTo>
                    <a:pt x="164" y="102"/>
                    <a:pt x="165" y="102"/>
                    <a:pt x="169" y="100"/>
                  </a:cubicBezTo>
                  <a:close/>
                  <a:moveTo>
                    <a:pt x="214" y="139"/>
                  </a:moveTo>
                  <a:cubicBezTo>
                    <a:pt x="214" y="141"/>
                    <a:pt x="214" y="144"/>
                    <a:pt x="214" y="146"/>
                  </a:cubicBezTo>
                  <a:cubicBezTo>
                    <a:pt x="209" y="149"/>
                    <a:pt x="203" y="155"/>
                    <a:pt x="197" y="160"/>
                  </a:cubicBezTo>
                  <a:cubicBezTo>
                    <a:pt x="191" y="165"/>
                    <a:pt x="186" y="170"/>
                    <a:pt x="181" y="173"/>
                  </a:cubicBezTo>
                  <a:cubicBezTo>
                    <a:pt x="180" y="157"/>
                    <a:pt x="179" y="149"/>
                    <a:pt x="178" y="131"/>
                  </a:cubicBezTo>
                  <a:cubicBezTo>
                    <a:pt x="190" y="120"/>
                    <a:pt x="200" y="109"/>
                    <a:pt x="213" y="100"/>
                  </a:cubicBezTo>
                  <a:cubicBezTo>
                    <a:pt x="213" y="101"/>
                    <a:pt x="213" y="102"/>
                    <a:pt x="213" y="104"/>
                  </a:cubicBezTo>
                  <a:cubicBezTo>
                    <a:pt x="213" y="115"/>
                    <a:pt x="214" y="127"/>
                    <a:pt x="214" y="139"/>
                  </a:cubicBezTo>
                  <a:close/>
                  <a:moveTo>
                    <a:pt x="160" y="81"/>
                  </a:moveTo>
                  <a:cubicBezTo>
                    <a:pt x="160" y="86"/>
                    <a:pt x="160" y="91"/>
                    <a:pt x="160" y="97"/>
                  </a:cubicBezTo>
                  <a:cubicBezTo>
                    <a:pt x="159" y="98"/>
                    <a:pt x="157" y="99"/>
                    <a:pt x="156" y="100"/>
                  </a:cubicBezTo>
                  <a:cubicBezTo>
                    <a:pt x="149" y="107"/>
                    <a:pt x="136" y="118"/>
                    <a:pt x="125" y="125"/>
                  </a:cubicBezTo>
                  <a:cubicBezTo>
                    <a:pt x="124" y="115"/>
                    <a:pt x="123" y="109"/>
                    <a:pt x="123" y="101"/>
                  </a:cubicBezTo>
                  <a:cubicBezTo>
                    <a:pt x="123" y="98"/>
                    <a:pt x="123" y="94"/>
                    <a:pt x="124" y="89"/>
                  </a:cubicBezTo>
                  <a:cubicBezTo>
                    <a:pt x="124" y="89"/>
                    <a:pt x="124" y="89"/>
                    <a:pt x="125" y="89"/>
                  </a:cubicBezTo>
                  <a:cubicBezTo>
                    <a:pt x="138" y="77"/>
                    <a:pt x="148" y="66"/>
                    <a:pt x="161" y="57"/>
                  </a:cubicBezTo>
                  <a:cubicBezTo>
                    <a:pt x="160" y="61"/>
                    <a:pt x="160" y="66"/>
                    <a:pt x="160" y="71"/>
                  </a:cubicBezTo>
                  <a:cubicBezTo>
                    <a:pt x="160" y="74"/>
                    <a:pt x="160" y="78"/>
                    <a:pt x="160" y="81"/>
                  </a:cubicBezTo>
                  <a:close/>
                  <a:moveTo>
                    <a:pt x="270" y="175"/>
                  </a:moveTo>
                  <a:cubicBezTo>
                    <a:pt x="270" y="180"/>
                    <a:pt x="270" y="186"/>
                    <a:pt x="270" y="192"/>
                  </a:cubicBezTo>
                  <a:cubicBezTo>
                    <a:pt x="270" y="192"/>
                    <a:pt x="270" y="192"/>
                    <a:pt x="270" y="192"/>
                  </a:cubicBezTo>
                  <a:cubicBezTo>
                    <a:pt x="270" y="192"/>
                    <a:pt x="269" y="193"/>
                    <a:pt x="269" y="193"/>
                  </a:cubicBezTo>
                  <a:cubicBezTo>
                    <a:pt x="265" y="197"/>
                    <a:pt x="259" y="204"/>
                    <a:pt x="253" y="210"/>
                  </a:cubicBezTo>
                  <a:cubicBezTo>
                    <a:pt x="248" y="214"/>
                    <a:pt x="244" y="218"/>
                    <a:pt x="239" y="222"/>
                  </a:cubicBezTo>
                  <a:cubicBezTo>
                    <a:pt x="239" y="206"/>
                    <a:pt x="238" y="200"/>
                    <a:pt x="236" y="181"/>
                  </a:cubicBezTo>
                  <a:cubicBezTo>
                    <a:pt x="248" y="170"/>
                    <a:pt x="258" y="159"/>
                    <a:pt x="271" y="150"/>
                  </a:cubicBezTo>
                  <a:cubicBezTo>
                    <a:pt x="271" y="155"/>
                    <a:pt x="270" y="160"/>
                    <a:pt x="270" y="165"/>
                  </a:cubicBezTo>
                  <a:cubicBezTo>
                    <a:pt x="270" y="168"/>
                    <a:pt x="270" y="172"/>
                    <a:pt x="270" y="175"/>
                  </a:cubicBezTo>
                  <a:close/>
                  <a:moveTo>
                    <a:pt x="324" y="232"/>
                  </a:moveTo>
                  <a:cubicBezTo>
                    <a:pt x="324" y="240"/>
                    <a:pt x="324" y="247"/>
                    <a:pt x="324" y="252"/>
                  </a:cubicBezTo>
                  <a:cubicBezTo>
                    <a:pt x="324" y="254"/>
                    <a:pt x="325" y="255"/>
                    <a:pt x="326" y="255"/>
                  </a:cubicBezTo>
                  <a:cubicBezTo>
                    <a:pt x="316" y="269"/>
                    <a:pt x="306" y="282"/>
                    <a:pt x="294" y="294"/>
                  </a:cubicBezTo>
                  <a:cubicBezTo>
                    <a:pt x="293" y="272"/>
                    <a:pt x="291" y="251"/>
                    <a:pt x="290" y="230"/>
                  </a:cubicBezTo>
                  <a:cubicBezTo>
                    <a:pt x="302" y="219"/>
                    <a:pt x="312" y="208"/>
                    <a:pt x="325" y="199"/>
                  </a:cubicBezTo>
                  <a:cubicBezTo>
                    <a:pt x="324" y="205"/>
                    <a:pt x="324" y="212"/>
                    <a:pt x="324" y="219"/>
                  </a:cubicBezTo>
                  <a:cubicBezTo>
                    <a:pt x="324" y="223"/>
                    <a:pt x="324" y="228"/>
                    <a:pt x="324" y="232"/>
                  </a:cubicBezTo>
                  <a:close/>
                  <a:moveTo>
                    <a:pt x="282" y="197"/>
                  </a:moveTo>
                  <a:cubicBezTo>
                    <a:pt x="286" y="197"/>
                    <a:pt x="290" y="197"/>
                    <a:pt x="295" y="197"/>
                  </a:cubicBezTo>
                  <a:cubicBezTo>
                    <a:pt x="301" y="197"/>
                    <a:pt x="308" y="197"/>
                    <a:pt x="316" y="196"/>
                  </a:cubicBezTo>
                  <a:cubicBezTo>
                    <a:pt x="304" y="205"/>
                    <a:pt x="295" y="216"/>
                    <a:pt x="284" y="225"/>
                  </a:cubicBezTo>
                  <a:cubicBezTo>
                    <a:pt x="270" y="226"/>
                    <a:pt x="262" y="227"/>
                    <a:pt x="252" y="227"/>
                  </a:cubicBezTo>
                  <a:cubicBezTo>
                    <a:pt x="250" y="227"/>
                    <a:pt x="247" y="227"/>
                    <a:pt x="244" y="227"/>
                  </a:cubicBezTo>
                  <a:cubicBezTo>
                    <a:pt x="248" y="223"/>
                    <a:pt x="253" y="219"/>
                    <a:pt x="257" y="215"/>
                  </a:cubicBezTo>
                  <a:cubicBezTo>
                    <a:pt x="264" y="208"/>
                    <a:pt x="270" y="202"/>
                    <a:pt x="274" y="198"/>
                  </a:cubicBezTo>
                  <a:cubicBezTo>
                    <a:pt x="275" y="197"/>
                    <a:pt x="275" y="197"/>
                    <a:pt x="275" y="197"/>
                  </a:cubicBezTo>
                  <a:cubicBezTo>
                    <a:pt x="275" y="197"/>
                    <a:pt x="276" y="197"/>
                    <a:pt x="276" y="197"/>
                  </a:cubicBezTo>
                  <a:cubicBezTo>
                    <a:pt x="278" y="197"/>
                    <a:pt x="278" y="197"/>
                    <a:pt x="278" y="197"/>
                  </a:cubicBezTo>
                  <a:cubicBezTo>
                    <a:pt x="279" y="197"/>
                    <a:pt x="281" y="197"/>
                    <a:pt x="282" y="197"/>
                  </a:cubicBezTo>
                  <a:close/>
                  <a:moveTo>
                    <a:pt x="245" y="148"/>
                  </a:moveTo>
                  <a:cubicBezTo>
                    <a:pt x="250" y="148"/>
                    <a:pt x="257" y="148"/>
                    <a:pt x="263" y="148"/>
                  </a:cubicBezTo>
                  <a:cubicBezTo>
                    <a:pt x="251" y="157"/>
                    <a:pt x="242" y="167"/>
                    <a:pt x="230" y="177"/>
                  </a:cubicBezTo>
                  <a:cubicBezTo>
                    <a:pt x="220" y="176"/>
                    <a:pt x="213" y="175"/>
                    <a:pt x="205" y="175"/>
                  </a:cubicBezTo>
                  <a:cubicBezTo>
                    <a:pt x="200" y="175"/>
                    <a:pt x="195" y="176"/>
                    <a:pt x="189" y="176"/>
                  </a:cubicBezTo>
                  <a:cubicBezTo>
                    <a:pt x="194" y="172"/>
                    <a:pt x="199" y="167"/>
                    <a:pt x="205" y="163"/>
                  </a:cubicBezTo>
                  <a:cubicBezTo>
                    <a:pt x="209" y="159"/>
                    <a:pt x="212" y="156"/>
                    <a:pt x="215" y="153"/>
                  </a:cubicBezTo>
                  <a:cubicBezTo>
                    <a:pt x="217" y="152"/>
                    <a:pt x="218" y="151"/>
                    <a:pt x="219" y="150"/>
                  </a:cubicBezTo>
                  <a:cubicBezTo>
                    <a:pt x="220" y="150"/>
                    <a:pt x="220" y="150"/>
                    <a:pt x="220" y="150"/>
                  </a:cubicBezTo>
                  <a:cubicBezTo>
                    <a:pt x="226" y="148"/>
                    <a:pt x="235" y="148"/>
                    <a:pt x="245" y="148"/>
                  </a:cubicBezTo>
                  <a:close/>
                  <a:moveTo>
                    <a:pt x="152" y="54"/>
                  </a:moveTo>
                  <a:cubicBezTo>
                    <a:pt x="141" y="63"/>
                    <a:pt x="131" y="74"/>
                    <a:pt x="120" y="84"/>
                  </a:cubicBezTo>
                  <a:cubicBezTo>
                    <a:pt x="109" y="81"/>
                    <a:pt x="99" y="79"/>
                    <a:pt x="88" y="79"/>
                  </a:cubicBezTo>
                  <a:cubicBezTo>
                    <a:pt x="85" y="79"/>
                    <a:pt x="82" y="79"/>
                    <a:pt x="79" y="80"/>
                  </a:cubicBezTo>
                  <a:cubicBezTo>
                    <a:pt x="90" y="71"/>
                    <a:pt x="101" y="63"/>
                    <a:pt x="112" y="55"/>
                  </a:cubicBezTo>
                  <a:cubicBezTo>
                    <a:pt x="114" y="55"/>
                    <a:pt x="116" y="56"/>
                    <a:pt x="118" y="56"/>
                  </a:cubicBezTo>
                  <a:cubicBezTo>
                    <a:pt x="127" y="56"/>
                    <a:pt x="140" y="55"/>
                    <a:pt x="152" y="54"/>
                  </a:cubicBezTo>
                  <a:close/>
                  <a:moveTo>
                    <a:pt x="46" y="17"/>
                  </a:moveTo>
                  <a:cubicBezTo>
                    <a:pt x="50" y="15"/>
                    <a:pt x="54" y="13"/>
                    <a:pt x="58" y="11"/>
                  </a:cubicBezTo>
                  <a:cubicBezTo>
                    <a:pt x="63" y="10"/>
                    <a:pt x="72" y="9"/>
                    <a:pt x="82" y="9"/>
                  </a:cubicBezTo>
                  <a:cubicBezTo>
                    <a:pt x="87" y="9"/>
                    <a:pt x="93" y="8"/>
                    <a:pt x="99" y="8"/>
                  </a:cubicBezTo>
                  <a:cubicBezTo>
                    <a:pt x="86" y="17"/>
                    <a:pt x="73" y="27"/>
                    <a:pt x="62" y="37"/>
                  </a:cubicBezTo>
                  <a:cubicBezTo>
                    <a:pt x="57" y="37"/>
                    <a:pt x="52" y="37"/>
                    <a:pt x="47" y="37"/>
                  </a:cubicBezTo>
                  <a:cubicBezTo>
                    <a:pt x="37" y="37"/>
                    <a:pt x="27" y="37"/>
                    <a:pt x="15" y="37"/>
                  </a:cubicBezTo>
                  <a:cubicBezTo>
                    <a:pt x="25" y="30"/>
                    <a:pt x="36" y="24"/>
                    <a:pt x="46" y="17"/>
                  </a:cubicBezTo>
                  <a:close/>
                </a:path>
              </a:pathLst>
            </a:custGeom>
            <a:grpFill/>
            <a:ln>
              <a:solidFill>
                <a:schemeClr val="bg1">
                  <a:lumMod val="75000"/>
                </a:schemeClr>
              </a:solid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0" name="Freeform 21"/>
            <p:cNvSpPr>
              <a:spLocks noEditPoints="1"/>
            </p:cNvSpPr>
            <p:nvPr/>
          </p:nvSpPr>
          <p:spPr bwMode="auto">
            <a:xfrm>
              <a:off x="5605463" y="5249863"/>
              <a:ext cx="161925" cy="204788"/>
            </a:xfrm>
            <a:custGeom>
              <a:avLst/>
              <a:gdLst>
                <a:gd name="T0" fmla="*/ 41 w 43"/>
                <a:gd name="T1" fmla="*/ 31 h 54"/>
                <a:gd name="T2" fmla="*/ 33 w 43"/>
                <a:gd name="T3" fmla="*/ 19 h 54"/>
                <a:gd name="T4" fmla="*/ 38 w 43"/>
                <a:gd name="T5" fmla="*/ 17 h 54"/>
                <a:gd name="T6" fmla="*/ 40 w 43"/>
                <a:gd name="T7" fmla="*/ 10 h 54"/>
                <a:gd name="T8" fmla="*/ 40 w 43"/>
                <a:gd name="T9" fmla="*/ 9 h 54"/>
                <a:gd name="T10" fmla="*/ 32 w 43"/>
                <a:gd name="T11" fmla="*/ 0 h 54"/>
                <a:gd name="T12" fmla="*/ 31 w 43"/>
                <a:gd name="T13" fmla="*/ 1 h 54"/>
                <a:gd name="T14" fmla="*/ 29 w 43"/>
                <a:gd name="T15" fmla="*/ 1 h 54"/>
                <a:gd name="T16" fmla="*/ 26 w 43"/>
                <a:gd name="T17" fmla="*/ 0 h 54"/>
                <a:gd name="T18" fmla="*/ 18 w 43"/>
                <a:gd name="T19" fmla="*/ 0 h 54"/>
                <a:gd name="T20" fmla="*/ 5 w 43"/>
                <a:gd name="T21" fmla="*/ 9 h 54"/>
                <a:gd name="T22" fmla="*/ 5 w 43"/>
                <a:gd name="T23" fmla="*/ 28 h 54"/>
                <a:gd name="T24" fmla="*/ 6 w 43"/>
                <a:gd name="T25" fmla="*/ 32 h 54"/>
                <a:gd name="T26" fmla="*/ 10 w 43"/>
                <a:gd name="T27" fmla="*/ 33 h 54"/>
                <a:gd name="T28" fmla="*/ 11 w 43"/>
                <a:gd name="T29" fmla="*/ 33 h 54"/>
                <a:gd name="T30" fmla="*/ 15 w 43"/>
                <a:gd name="T31" fmla="*/ 33 h 54"/>
                <a:gd name="T32" fmla="*/ 21 w 43"/>
                <a:gd name="T33" fmla="*/ 34 h 54"/>
                <a:gd name="T34" fmla="*/ 17 w 43"/>
                <a:gd name="T35" fmla="*/ 35 h 54"/>
                <a:gd name="T36" fmla="*/ 15 w 43"/>
                <a:gd name="T37" fmla="*/ 35 h 54"/>
                <a:gd name="T38" fmla="*/ 10 w 43"/>
                <a:gd name="T39" fmla="*/ 35 h 54"/>
                <a:gd name="T40" fmla="*/ 4 w 43"/>
                <a:gd name="T41" fmla="*/ 38 h 54"/>
                <a:gd name="T42" fmla="*/ 3 w 43"/>
                <a:gd name="T43" fmla="*/ 39 h 54"/>
                <a:gd name="T44" fmla="*/ 2 w 43"/>
                <a:gd name="T45" fmla="*/ 49 h 54"/>
                <a:gd name="T46" fmla="*/ 5 w 43"/>
                <a:gd name="T47" fmla="*/ 51 h 54"/>
                <a:gd name="T48" fmla="*/ 17 w 43"/>
                <a:gd name="T49" fmla="*/ 54 h 54"/>
                <a:gd name="T50" fmla="*/ 30 w 43"/>
                <a:gd name="T51" fmla="*/ 51 h 54"/>
                <a:gd name="T52" fmla="*/ 41 w 43"/>
                <a:gd name="T53" fmla="*/ 31 h 54"/>
                <a:gd name="T54" fmla="*/ 28 w 43"/>
                <a:gd name="T55" fmla="*/ 46 h 54"/>
                <a:gd name="T56" fmla="*/ 17 w 43"/>
                <a:gd name="T57" fmla="*/ 48 h 54"/>
                <a:gd name="T58" fmla="*/ 7 w 43"/>
                <a:gd name="T59" fmla="*/ 46 h 54"/>
                <a:gd name="T60" fmla="*/ 9 w 43"/>
                <a:gd name="T61" fmla="*/ 41 h 54"/>
                <a:gd name="T62" fmla="*/ 10 w 43"/>
                <a:gd name="T63" fmla="*/ 40 h 54"/>
                <a:gd name="T64" fmla="*/ 17 w 43"/>
                <a:gd name="T65" fmla="*/ 41 h 54"/>
                <a:gd name="T66" fmla="*/ 24 w 43"/>
                <a:gd name="T67" fmla="*/ 29 h 54"/>
                <a:gd name="T68" fmla="*/ 15 w 43"/>
                <a:gd name="T69" fmla="*/ 27 h 54"/>
                <a:gd name="T70" fmla="*/ 10 w 43"/>
                <a:gd name="T71" fmla="*/ 28 h 54"/>
                <a:gd name="T72" fmla="*/ 10 w 43"/>
                <a:gd name="T73" fmla="*/ 9 h 54"/>
                <a:gd name="T74" fmla="*/ 18 w 43"/>
                <a:gd name="T75" fmla="*/ 6 h 54"/>
                <a:gd name="T76" fmla="*/ 29 w 43"/>
                <a:gd name="T77" fmla="*/ 6 h 54"/>
                <a:gd name="T78" fmla="*/ 32 w 43"/>
                <a:gd name="T79" fmla="*/ 6 h 54"/>
                <a:gd name="T80" fmla="*/ 34 w 43"/>
                <a:gd name="T81" fmla="*/ 9 h 54"/>
                <a:gd name="T82" fmla="*/ 31 w 43"/>
                <a:gd name="T83" fmla="*/ 13 h 54"/>
                <a:gd name="T84" fmla="*/ 23 w 43"/>
                <a:gd name="T85" fmla="*/ 13 h 54"/>
                <a:gd name="T86" fmla="*/ 18 w 43"/>
                <a:gd name="T87" fmla="*/ 21 h 54"/>
                <a:gd name="T88" fmla="*/ 21 w 43"/>
                <a:gd name="T89" fmla="*/ 21 h 54"/>
                <a:gd name="T90" fmla="*/ 28 w 43"/>
                <a:gd name="T91"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 h="54">
                  <a:moveTo>
                    <a:pt x="41" y="31"/>
                  </a:moveTo>
                  <a:cubicBezTo>
                    <a:pt x="40" y="26"/>
                    <a:pt x="37" y="22"/>
                    <a:pt x="33" y="19"/>
                  </a:cubicBezTo>
                  <a:cubicBezTo>
                    <a:pt x="35" y="19"/>
                    <a:pt x="37" y="18"/>
                    <a:pt x="38" y="17"/>
                  </a:cubicBezTo>
                  <a:cubicBezTo>
                    <a:pt x="40" y="14"/>
                    <a:pt x="40" y="12"/>
                    <a:pt x="40" y="10"/>
                  </a:cubicBezTo>
                  <a:cubicBezTo>
                    <a:pt x="40" y="10"/>
                    <a:pt x="40" y="9"/>
                    <a:pt x="40" y="9"/>
                  </a:cubicBezTo>
                  <a:cubicBezTo>
                    <a:pt x="40" y="1"/>
                    <a:pt x="35" y="0"/>
                    <a:pt x="32" y="0"/>
                  </a:cubicBezTo>
                  <a:cubicBezTo>
                    <a:pt x="31" y="1"/>
                    <a:pt x="31" y="1"/>
                    <a:pt x="31" y="1"/>
                  </a:cubicBezTo>
                  <a:cubicBezTo>
                    <a:pt x="31" y="1"/>
                    <a:pt x="30" y="1"/>
                    <a:pt x="29" y="1"/>
                  </a:cubicBezTo>
                  <a:cubicBezTo>
                    <a:pt x="28" y="1"/>
                    <a:pt x="27" y="0"/>
                    <a:pt x="26" y="0"/>
                  </a:cubicBezTo>
                  <a:cubicBezTo>
                    <a:pt x="23" y="0"/>
                    <a:pt x="20" y="0"/>
                    <a:pt x="18" y="0"/>
                  </a:cubicBezTo>
                  <a:cubicBezTo>
                    <a:pt x="7" y="0"/>
                    <a:pt x="5" y="5"/>
                    <a:pt x="5" y="9"/>
                  </a:cubicBezTo>
                  <a:cubicBezTo>
                    <a:pt x="5" y="28"/>
                    <a:pt x="5" y="28"/>
                    <a:pt x="5" y="28"/>
                  </a:cubicBezTo>
                  <a:cubicBezTo>
                    <a:pt x="5" y="29"/>
                    <a:pt x="5" y="31"/>
                    <a:pt x="6" y="32"/>
                  </a:cubicBezTo>
                  <a:cubicBezTo>
                    <a:pt x="7" y="33"/>
                    <a:pt x="9" y="33"/>
                    <a:pt x="10" y="33"/>
                  </a:cubicBezTo>
                  <a:cubicBezTo>
                    <a:pt x="11" y="33"/>
                    <a:pt x="11" y="33"/>
                    <a:pt x="11" y="33"/>
                  </a:cubicBezTo>
                  <a:cubicBezTo>
                    <a:pt x="12" y="33"/>
                    <a:pt x="14" y="33"/>
                    <a:pt x="15" y="33"/>
                  </a:cubicBezTo>
                  <a:cubicBezTo>
                    <a:pt x="18" y="33"/>
                    <a:pt x="20" y="33"/>
                    <a:pt x="21" y="34"/>
                  </a:cubicBezTo>
                  <a:cubicBezTo>
                    <a:pt x="20" y="35"/>
                    <a:pt x="19" y="35"/>
                    <a:pt x="17" y="35"/>
                  </a:cubicBezTo>
                  <a:cubicBezTo>
                    <a:pt x="17" y="35"/>
                    <a:pt x="16" y="35"/>
                    <a:pt x="15" y="35"/>
                  </a:cubicBezTo>
                  <a:cubicBezTo>
                    <a:pt x="13" y="35"/>
                    <a:pt x="11" y="35"/>
                    <a:pt x="10" y="35"/>
                  </a:cubicBezTo>
                  <a:cubicBezTo>
                    <a:pt x="6" y="35"/>
                    <a:pt x="4" y="37"/>
                    <a:pt x="4" y="38"/>
                  </a:cubicBezTo>
                  <a:cubicBezTo>
                    <a:pt x="3" y="39"/>
                    <a:pt x="3" y="39"/>
                    <a:pt x="3" y="39"/>
                  </a:cubicBezTo>
                  <a:cubicBezTo>
                    <a:pt x="2" y="42"/>
                    <a:pt x="0" y="46"/>
                    <a:pt x="2" y="49"/>
                  </a:cubicBezTo>
                  <a:cubicBezTo>
                    <a:pt x="2" y="50"/>
                    <a:pt x="3" y="51"/>
                    <a:pt x="5" y="51"/>
                  </a:cubicBezTo>
                  <a:cubicBezTo>
                    <a:pt x="8" y="53"/>
                    <a:pt x="12" y="54"/>
                    <a:pt x="17" y="54"/>
                  </a:cubicBezTo>
                  <a:cubicBezTo>
                    <a:pt x="22" y="54"/>
                    <a:pt x="26" y="53"/>
                    <a:pt x="30" y="51"/>
                  </a:cubicBezTo>
                  <a:cubicBezTo>
                    <a:pt x="39" y="47"/>
                    <a:pt x="43" y="39"/>
                    <a:pt x="41" y="31"/>
                  </a:cubicBezTo>
                  <a:close/>
                  <a:moveTo>
                    <a:pt x="28" y="46"/>
                  </a:moveTo>
                  <a:cubicBezTo>
                    <a:pt x="25" y="47"/>
                    <a:pt x="21" y="48"/>
                    <a:pt x="17" y="48"/>
                  </a:cubicBezTo>
                  <a:cubicBezTo>
                    <a:pt x="13" y="48"/>
                    <a:pt x="10" y="47"/>
                    <a:pt x="7" y="46"/>
                  </a:cubicBezTo>
                  <a:cubicBezTo>
                    <a:pt x="6" y="45"/>
                    <a:pt x="8" y="41"/>
                    <a:pt x="9" y="41"/>
                  </a:cubicBezTo>
                  <a:cubicBezTo>
                    <a:pt x="10" y="40"/>
                    <a:pt x="10" y="40"/>
                    <a:pt x="10" y="40"/>
                  </a:cubicBezTo>
                  <a:cubicBezTo>
                    <a:pt x="12" y="40"/>
                    <a:pt x="16" y="41"/>
                    <a:pt x="17" y="41"/>
                  </a:cubicBezTo>
                  <a:cubicBezTo>
                    <a:pt x="24" y="41"/>
                    <a:pt x="31" y="33"/>
                    <a:pt x="24" y="29"/>
                  </a:cubicBezTo>
                  <a:cubicBezTo>
                    <a:pt x="21" y="28"/>
                    <a:pt x="18" y="27"/>
                    <a:pt x="15" y="27"/>
                  </a:cubicBezTo>
                  <a:cubicBezTo>
                    <a:pt x="14" y="27"/>
                    <a:pt x="12" y="27"/>
                    <a:pt x="10" y="28"/>
                  </a:cubicBezTo>
                  <a:cubicBezTo>
                    <a:pt x="10" y="21"/>
                    <a:pt x="10" y="15"/>
                    <a:pt x="10" y="9"/>
                  </a:cubicBezTo>
                  <a:cubicBezTo>
                    <a:pt x="10" y="6"/>
                    <a:pt x="14" y="6"/>
                    <a:pt x="18" y="6"/>
                  </a:cubicBezTo>
                  <a:cubicBezTo>
                    <a:pt x="22" y="6"/>
                    <a:pt x="27" y="6"/>
                    <a:pt x="29" y="6"/>
                  </a:cubicBezTo>
                  <a:cubicBezTo>
                    <a:pt x="31" y="6"/>
                    <a:pt x="32" y="6"/>
                    <a:pt x="32" y="6"/>
                  </a:cubicBezTo>
                  <a:cubicBezTo>
                    <a:pt x="34" y="6"/>
                    <a:pt x="34" y="7"/>
                    <a:pt x="34" y="9"/>
                  </a:cubicBezTo>
                  <a:cubicBezTo>
                    <a:pt x="34" y="13"/>
                    <a:pt x="35" y="13"/>
                    <a:pt x="31" y="13"/>
                  </a:cubicBezTo>
                  <a:cubicBezTo>
                    <a:pt x="27" y="13"/>
                    <a:pt x="25" y="13"/>
                    <a:pt x="23" y="13"/>
                  </a:cubicBezTo>
                  <a:cubicBezTo>
                    <a:pt x="19" y="13"/>
                    <a:pt x="18" y="14"/>
                    <a:pt x="18" y="21"/>
                  </a:cubicBezTo>
                  <a:cubicBezTo>
                    <a:pt x="19" y="21"/>
                    <a:pt x="20" y="21"/>
                    <a:pt x="21" y="21"/>
                  </a:cubicBezTo>
                  <a:cubicBezTo>
                    <a:pt x="36" y="21"/>
                    <a:pt x="42" y="39"/>
                    <a:pt x="28" y="46"/>
                  </a:cubicBezTo>
                  <a:close/>
                </a:path>
              </a:pathLst>
            </a:custGeom>
            <a:solidFill>
              <a:srgbClr val="007B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1" name="Freeform 22"/>
            <p:cNvSpPr>
              <a:spLocks noEditPoints="1"/>
            </p:cNvSpPr>
            <p:nvPr/>
          </p:nvSpPr>
          <p:spPr bwMode="auto">
            <a:xfrm>
              <a:off x="4803791" y="4596476"/>
              <a:ext cx="177800" cy="233363"/>
            </a:xfrm>
            <a:custGeom>
              <a:avLst/>
              <a:gdLst>
                <a:gd name="T0" fmla="*/ 42 w 47"/>
                <a:gd name="T1" fmla="*/ 41 h 62"/>
                <a:gd name="T2" fmla="*/ 36 w 47"/>
                <a:gd name="T3" fmla="*/ 41 h 62"/>
                <a:gd name="T4" fmla="*/ 36 w 47"/>
                <a:gd name="T5" fmla="*/ 10 h 62"/>
                <a:gd name="T6" fmla="*/ 35 w 47"/>
                <a:gd name="T7" fmla="*/ 6 h 62"/>
                <a:gd name="T8" fmla="*/ 32 w 47"/>
                <a:gd name="T9" fmla="*/ 3 h 62"/>
                <a:gd name="T10" fmla="*/ 28 w 47"/>
                <a:gd name="T11" fmla="*/ 0 h 62"/>
                <a:gd name="T12" fmla="*/ 27 w 47"/>
                <a:gd name="T13" fmla="*/ 0 h 62"/>
                <a:gd name="T14" fmla="*/ 20 w 47"/>
                <a:gd name="T15" fmla="*/ 3 h 62"/>
                <a:gd name="T16" fmla="*/ 4 w 47"/>
                <a:gd name="T17" fmla="*/ 13 h 62"/>
                <a:gd name="T18" fmla="*/ 1 w 47"/>
                <a:gd name="T19" fmla="*/ 16 h 62"/>
                <a:gd name="T20" fmla="*/ 1 w 47"/>
                <a:gd name="T21" fmla="*/ 21 h 62"/>
                <a:gd name="T22" fmla="*/ 5 w 47"/>
                <a:gd name="T23" fmla="*/ 29 h 62"/>
                <a:gd name="T24" fmla="*/ 8 w 47"/>
                <a:gd name="T25" fmla="*/ 32 h 62"/>
                <a:gd name="T26" fmla="*/ 11 w 47"/>
                <a:gd name="T27" fmla="*/ 33 h 62"/>
                <a:gd name="T28" fmla="*/ 14 w 47"/>
                <a:gd name="T29" fmla="*/ 32 h 62"/>
                <a:gd name="T30" fmla="*/ 16 w 47"/>
                <a:gd name="T31" fmla="*/ 31 h 62"/>
                <a:gd name="T32" fmla="*/ 15 w 47"/>
                <a:gd name="T33" fmla="*/ 34 h 62"/>
                <a:gd name="T34" fmla="*/ 15 w 47"/>
                <a:gd name="T35" fmla="*/ 42 h 62"/>
                <a:gd name="T36" fmla="*/ 11 w 47"/>
                <a:gd name="T37" fmla="*/ 42 h 62"/>
                <a:gd name="T38" fmla="*/ 9 w 47"/>
                <a:gd name="T39" fmla="*/ 42 h 62"/>
                <a:gd name="T40" fmla="*/ 4 w 47"/>
                <a:gd name="T41" fmla="*/ 47 h 62"/>
                <a:gd name="T42" fmla="*/ 4 w 47"/>
                <a:gd name="T43" fmla="*/ 55 h 62"/>
                <a:gd name="T44" fmla="*/ 9 w 47"/>
                <a:gd name="T45" fmla="*/ 60 h 62"/>
                <a:gd name="T46" fmla="*/ 25 w 47"/>
                <a:gd name="T47" fmla="*/ 61 h 62"/>
                <a:gd name="T48" fmla="*/ 41 w 47"/>
                <a:gd name="T49" fmla="*/ 62 h 62"/>
                <a:gd name="T50" fmla="*/ 45 w 47"/>
                <a:gd name="T51" fmla="*/ 60 h 62"/>
                <a:gd name="T52" fmla="*/ 47 w 47"/>
                <a:gd name="T53" fmla="*/ 55 h 62"/>
                <a:gd name="T54" fmla="*/ 47 w 47"/>
                <a:gd name="T55" fmla="*/ 47 h 62"/>
                <a:gd name="T56" fmla="*/ 42 w 47"/>
                <a:gd name="T57" fmla="*/ 41 h 62"/>
                <a:gd name="T58" fmla="*/ 41 w 47"/>
                <a:gd name="T59" fmla="*/ 56 h 62"/>
                <a:gd name="T60" fmla="*/ 41 w 47"/>
                <a:gd name="T61" fmla="*/ 56 h 62"/>
                <a:gd name="T62" fmla="*/ 9 w 47"/>
                <a:gd name="T63" fmla="*/ 55 h 62"/>
                <a:gd name="T64" fmla="*/ 9 w 47"/>
                <a:gd name="T65" fmla="*/ 47 h 62"/>
                <a:gd name="T66" fmla="*/ 11 w 47"/>
                <a:gd name="T67" fmla="*/ 47 h 62"/>
                <a:gd name="T68" fmla="*/ 20 w 47"/>
                <a:gd name="T69" fmla="*/ 48 h 62"/>
                <a:gd name="T70" fmla="*/ 22 w 47"/>
                <a:gd name="T71" fmla="*/ 20 h 62"/>
                <a:gd name="T72" fmla="*/ 11 w 47"/>
                <a:gd name="T73" fmla="*/ 27 h 62"/>
                <a:gd name="T74" fmla="*/ 11 w 47"/>
                <a:gd name="T75" fmla="*/ 27 h 62"/>
                <a:gd name="T76" fmla="*/ 10 w 47"/>
                <a:gd name="T77" fmla="*/ 27 h 62"/>
                <a:gd name="T78" fmla="*/ 6 w 47"/>
                <a:gd name="T79" fmla="*/ 18 h 62"/>
                <a:gd name="T80" fmla="*/ 27 w 47"/>
                <a:gd name="T81" fmla="*/ 6 h 62"/>
                <a:gd name="T82" fmla="*/ 27 w 47"/>
                <a:gd name="T83" fmla="*/ 6 h 62"/>
                <a:gd name="T84" fmla="*/ 31 w 47"/>
                <a:gd name="T85" fmla="*/ 10 h 62"/>
                <a:gd name="T86" fmla="*/ 30 w 47"/>
                <a:gd name="T87" fmla="*/ 47 h 62"/>
                <a:gd name="T88" fmla="*/ 36 w 47"/>
                <a:gd name="T89" fmla="*/ 47 h 62"/>
                <a:gd name="T90" fmla="*/ 41 w 47"/>
                <a:gd name="T91" fmla="*/ 47 h 62"/>
                <a:gd name="T92" fmla="*/ 41 w 47"/>
                <a:gd name="T93" fmla="*/ 55 h 62"/>
                <a:gd name="T94" fmla="*/ 41 w 47"/>
                <a:gd name="T95"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 h="62">
                  <a:moveTo>
                    <a:pt x="42" y="41"/>
                  </a:moveTo>
                  <a:cubicBezTo>
                    <a:pt x="40" y="41"/>
                    <a:pt x="39" y="41"/>
                    <a:pt x="36" y="41"/>
                  </a:cubicBezTo>
                  <a:cubicBezTo>
                    <a:pt x="36" y="31"/>
                    <a:pt x="36" y="20"/>
                    <a:pt x="36" y="10"/>
                  </a:cubicBezTo>
                  <a:cubicBezTo>
                    <a:pt x="36" y="9"/>
                    <a:pt x="36" y="7"/>
                    <a:pt x="35" y="6"/>
                  </a:cubicBezTo>
                  <a:cubicBezTo>
                    <a:pt x="32" y="3"/>
                    <a:pt x="32" y="3"/>
                    <a:pt x="32" y="3"/>
                  </a:cubicBezTo>
                  <a:cubicBezTo>
                    <a:pt x="31" y="2"/>
                    <a:pt x="30" y="1"/>
                    <a:pt x="28" y="0"/>
                  </a:cubicBezTo>
                  <a:cubicBezTo>
                    <a:pt x="27" y="0"/>
                    <a:pt x="27" y="0"/>
                    <a:pt x="27" y="0"/>
                  </a:cubicBezTo>
                  <a:cubicBezTo>
                    <a:pt x="25" y="0"/>
                    <a:pt x="24" y="1"/>
                    <a:pt x="20" y="3"/>
                  </a:cubicBezTo>
                  <a:cubicBezTo>
                    <a:pt x="16" y="6"/>
                    <a:pt x="8" y="11"/>
                    <a:pt x="4" y="13"/>
                  </a:cubicBezTo>
                  <a:cubicBezTo>
                    <a:pt x="3" y="13"/>
                    <a:pt x="1" y="14"/>
                    <a:pt x="1" y="16"/>
                  </a:cubicBezTo>
                  <a:cubicBezTo>
                    <a:pt x="0" y="17"/>
                    <a:pt x="0" y="19"/>
                    <a:pt x="1" y="21"/>
                  </a:cubicBezTo>
                  <a:cubicBezTo>
                    <a:pt x="2" y="23"/>
                    <a:pt x="4" y="26"/>
                    <a:pt x="5" y="29"/>
                  </a:cubicBezTo>
                  <a:cubicBezTo>
                    <a:pt x="6" y="30"/>
                    <a:pt x="7" y="31"/>
                    <a:pt x="8" y="32"/>
                  </a:cubicBezTo>
                  <a:cubicBezTo>
                    <a:pt x="9" y="32"/>
                    <a:pt x="10" y="33"/>
                    <a:pt x="11" y="33"/>
                  </a:cubicBezTo>
                  <a:cubicBezTo>
                    <a:pt x="12" y="33"/>
                    <a:pt x="13" y="32"/>
                    <a:pt x="14" y="32"/>
                  </a:cubicBezTo>
                  <a:cubicBezTo>
                    <a:pt x="16" y="31"/>
                    <a:pt x="16" y="31"/>
                    <a:pt x="16" y="31"/>
                  </a:cubicBezTo>
                  <a:cubicBezTo>
                    <a:pt x="15" y="32"/>
                    <a:pt x="15" y="33"/>
                    <a:pt x="15" y="34"/>
                  </a:cubicBezTo>
                  <a:cubicBezTo>
                    <a:pt x="15" y="36"/>
                    <a:pt x="15" y="39"/>
                    <a:pt x="15" y="42"/>
                  </a:cubicBezTo>
                  <a:cubicBezTo>
                    <a:pt x="14" y="42"/>
                    <a:pt x="12" y="42"/>
                    <a:pt x="11" y="42"/>
                  </a:cubicBezTo>
                  <a:cubicBezTo>
                    <a:pt x="9" y="42"/>
                    <a:pt x="9" y="42"/>
                    <a:pt x="9" y="42"/>
                  </a:cubicBezTo>
                  <a:cubicBezTo>
                    <a:pt x="6" y="42"/>
                    <a:pt x="4" y="44"/>
                    <a:pt x="4" y="47"/>
                  </a:cubicBezTo>
                  <a:cubicBezTo>
                    <a:pt x="4" y="55"/>
                    <a:pt x="4" y="55"/>
                    <a:pt x="4" y="55"/>
                  </a:cubicBezTo>
                  <a:cubicBezTo>
                    <a:pt x="4" y="58"/>
                    <a:pt x="6" y="60"/>
                    <a:pt x="9" y="60"/>
                  </a:cubicBezTo>
                  <a:cubicBezTo>
                    <a:pt x="15" y="60"/>
                    <a:pt x="19" y="61"/>
                    <a:pt x="25" y="61"/>
                  </a:cubicBezTo>
                  <a:cubicBezTo>
                    <a:pt x="30" y="61"/>
                    <a:pt x="35" y="62"/>
                    <a:pt x="41" y="62"/>
                  </a:cubicBezTo>
                  <a:cubicBezTo>
                    <a:pt x="42" y="62"/>
                    <a:pt x="44" y="61"/>
                    <a:pt x="45" y="60"/>
                  </a:cubicBezTo>
                  <a:cubicBezTo>
                    <a:pt x="46" y="59"/>
                    <a:pt x="47" y="57"/>
                    <a:pt x="47" y="55"/>
                  </a:cubicBezTo>
                  <a:cubicBezTo>
                    <a:pt x="47" y="47"/>
                    <a:pt x="47" y="47"/>
                    <a:pt x="47" y="47"/>
                  </a:cubicBezTo>
                  <a:cubicBezTo>
                    <a:pt x="47" y="44"/>
                    <a:pt x="45" y="42"/>
                    <a:pt x="42" y="41"/>
                  </a:cubicBezTo>
                  <a:close/>
                  <a:moveTo>
                    <a:pt x="41" y="56"/>
                  </a:moveTo>
                  <a:cubicBezTo>
                    <a:pt x="41" y="56"/>
                    <a:pt x="41" y="56"/>
                    <a:pt x="41" y="56"/>
                  </a:cubicBezTo>
                  <a:cubicBezTo>
                    <a:pt x="30" y="56"/>
                    <a:pt x="20" y="55"/>
                    <a:pt x="9" y="55"/>
                  </a:cubicBezTo>
                  <a:cubicBezTo>
                    <a:pt x="9" y="52"/>
                    <a:pt x="9" y="50"/>
                    <a:pt x="9" y="47"/>
                  </a:cubicBezTo>
                  <a:cubicBezTo>
                    <a:pt x="11" y="47"/>
                    <a:pt x="11" y="47"/>
                    <a:pt x="11" y="47"/>
                  </a:cubicBezTo>
                  <a:cubicBezTo>
                    <a:pt x="14" y="47"/>
                    <a:pt x="17" y="48"/>
                    <a:pt x="20" y="48"/>
                  </a:cubicBezTo>
                  <a:cubicBezTo>
                    <a:pt x="21" y="39"/>
                    <a:pt x="21" y="29"/>
                    <a:pt x="22" y="20"/>
                  </a:cubicBezTo>
                  <a:cubicBezTo>
                    <a:pt x="18" y="22"/>
                    <a:pt x="15" y="25"/>
                    <a:pt x="11" y="27"/>
                  </a:cubicBezTo>
                  <a:cubicBezTo>
                    <a:pt x="11" y="27"/>
                    <a:pt x="11" y="27"/>
                    <a:pt x="11" y="27"/>
                  </a:cubicBezTo>
                  <a:cubicBezTo>
                    <a:pt x="11" y="27"/>
                    <a:pt x="10" y="27"/>
                    <a:pt x="10" y="27"/>
                  </a:cubicBezTo>
                  <a:cubicBezTo>
                    <a:pt x="9" y="24"/>
                    <a:pt x="7" y="21"/>
                    <a:pt x="6" y="18"/>
                  </a:cubicBezTo>
                  <a:cubicBezTo>
                    <a:pt x="13" y="16"/>
                    <a:pt x="26" y="6"/>
                    <a:pt x="27" y="6"/>
                  </a:cubicBezTo>
                  <a:cubicBezTo>
                    <a:pt x="27" y="6"/>
                    <a:pt x="27" y="6"/>
                    <a:pt x="27" y="6"/>
                  </a:cubicBezTo>
                  <a:cubicBezTo>
                    <a:pt x="28" y="8"/>
                    <a:pt x="29" y="9"/>
                    <a:pt x="31" y="10"/>
                  </a:cubicBezTo>
                  <a:cubicBezTo>
                    <a:pt x="30" y="22"/>
                    <a:pt x="30" y="35"/>
                    <a:pt x="30" y="47"/>
                  </a:cubicBezTo>
                  <a:cubicBezTo>
                    <a:pt x="32" y="47"/>
                    <a:pt x="34" y="47"/>
                    <a:pt x="36" y="47"/>
                  </a:cubicBezTo>
                  <a:cubicBezTo>
                    <a:pt x="38" y="47"/>
                    <a:pt x="40" y="47"/>
                    <a:pt x="41" y="47"/>
                  </a:cubicBezTo>
                  <a:cubicBezTo>
                    <a:pt x="41" y="50"/>
                    <a:pt x="41" y="52"/>
                    <a:pt x="41" y="55"/>
                  </a:cubicBezTo>
                  <a:lnTo>
                    <a:pt x="41" y="56"/>
                  </a:lnTo>
                  <a:close/>
                </a:path>
              </a:pathLst>
            </a:custGeom>
            <a:solidFill>
              <a:srgbClr val="007B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2" name="Freeform 23"/>
            <p:cNvSpPr>
              <a:spLocks noEditPoints="1"/>
            </p:cNvSpPr>
            <p:nvPr/>
          </p:nvSpPr>
          <p:spPr bwMode="auto">
            <a:xfrm>
              <a:off x="4981576" y="4743450"/>
              <a:ext cx="161925" cy="230188"/>
            </a:xfrm>
            <a:custGeom>
              <a:avLst/>
              <a:gdLst>
                <a:gd name="T0" fmla="*/ 42 w 43"/>
                <a:gd name="T1" fmla="*/ 44 h 61"/>
                <a:gd name="T2" fmla="*/ 40 w 43"/>
                <a:gd name="T3" fmla="*/ 43 h 61"/>
                <a:gd name="T4" fmla="*/ 28 w 43"/>
                <a:gd name="T5" fmla="*/ 42 h 61"/>
                <a:gd name="T6" fmla="*/ 33 w 43"/>
                <a:gd name="T7" fmla="*/ 35 h 61"/>
                <a:gd name="T8" fmla="*/ 39 w 43"/>
                <a:gd name="T9" fmla="*/ 18 h 61"/>
                <a:gd name="T10" fmla="*/ 37 w 43"/>
                <a:gd name="T11" fmla="*/ 10 h 61"/>
                <a:gd name="T12" fmla="*/ 20 w 43"/>
                <a:gd name="T13" fmla="*/ 0 h 61"/>
                <a:gd name="T14" fmla="*/ 19 w 43"/>
                <a:gd name="T15" fmla="*/ 0 h 61"/>
                <a:gd name="T16" fmla="*/ 1 w 43"/>
                <a:gd name="T17" fmla="*/ 6 h 61"/>
                <a:gd name="T18" fmla="*/ 0 w 43"/>
                <a:gd name="T19" fmla="*/ 9 h 61"/>
                <a:gd name="T20" fmla="*/ 3 w 43"/>
                <a:gd name="T21" fmla="*/ 21 h 61"/>
                <a:gd name="T22" fmla="*/ 4 w 43"/>
                <a:gd name="T23" fmla="*/ 23 h 61"/>
                <a:gd name="T24" fmla="*/ 7 w 43"/>
                <a:gd name="T25" fmla="*/ 23 h 61"/>
                <a:gd name="T26" fmla="*/ 16 w 43"/>
                <a:gd name="T27" fmla="*/ 20 h 61"/>
                <a:gd name="T28" fmla="*/ 16 w 43"/>
                <a:gd name="T29" fmla="*/ 20 h 61"/>
                <a:gd name="T30" fmla="*/ 18 w 43"/>
                <a:gd name="T31" fmla="*/ 21 h 61"/>
                <a:gd name="T32" fmla="*/ 20 w 43"/>
                <a:gd name="T33" fmla="*/ 18 h 61"/>
                <a:gd name="T34" fmla="*/ 18 w 43"/>
                <a:gd name="T35" fmla="*/ 21 h 61"/>
                <a:gd name="T36" fmla="*/ 20 w 43"/>
                <a:gd name="T37" fmla="*/ 24 h 61"/>
                <a:gd name="T38" fmla="*/ 18 w 43"/>
                <a:gd name="T39" fmla="*/ 30 h 61"/>
                <a:gd name="T40" fmla="*/ 6 w 43"/>
                <a:gd name="T41" fmla="*/ 41 h 61"/>
                <a:gd name="T42" fmla="*/ 3 w 43"/>
                <a:gd name="T43" fmla="*/ 44 h 61"/>
                <a:gd name="T44" fmla="*/ 2 w 43"/>
                <a:gd name="T45" fmla="*/ 48 h 61"/>
                <a:gd name="T46" fmla="*/ 2 w 43"/>
                <a:gd name="T47" fmla="*/ 57 h 61"/>
                <a:gd name="T48" fmla="*/ 3 w 43"/>
                <a:gd name="T49" fmla="*/ 59 h 61"/>
                <a:gd name="T50" fmla="*/ 5 w 43"/>
                <a:gd name="T51" fmla="*/ 60 h 61"/>
                <a:gd name="T52" fmla="*/ 18 w 43"/>
                <a:gd name="T53" fmla="*/ 60 h 61"/>
                <a:gd name="T54" fmla="*/ 40 w 43"/>
                <a:gd name="T55" fmla="*/ 61 h 61"/>
                <a:gd name="T56" fmla="*/ 42 w 43"/>
                <a:gd name="T57" fmla="*/ 60 h 61"/>
                <a:gd name="T58" fmla="*/ 43 w 43"/>
                <a:gd name="T59" fmla="*/ 58 h 61"/>
                <a:gd name="T60" fmla="*/ 43 w 43"/>
                <a:gd name="T61" fmla="*/ 54 h 61"/>
                <a:gd name="T62" fmla="*/ 43 w 43"/>
                <a:gd name="T63" fmla="*/ 46 h 61"/>
                <a:gd name="T64" fmla="*/ 42 w 43"/>
                <a:gd name="T65" fmla="*/ 44 h 61"/>
                <a:gd name="T66" fmla="*/ 8 w 43"/>
                <a:gd name="T67" fmla="*/ 54 h 61"/>
                <a:gd name="T68" fmla="*/ 8 w 43"/>
                <a:gd name="T69" fmla="*/ 48 h 61"/>
                <a:gd name="T70" fmla="*/ 8 w 43"/>
                <a:gd name="T71" fmla="*/ 47 h 61"/>
                <a:gd name="T72" fmla="*/ 9 w 43"/>
                <a:gd name="T73" fmla="*/ 46 h 61"/>
                <a:gd name="T74" fmla="*/ 23 w 43"/>
                <a:gd name="T75" fmla="*/ 33 h 61"/>
                <a:gd name="T76" fmla="*/ 26 w 43"/>
                <a:gd name="T77" fmla="*/ 24 h 61"/>
                <a:gd name="T78" fmla="*/ 21 w 43"/>
                <a:gd name="T79" fmla="*/ 16 h 61"/>
                <a:gd name="T80" fmla="*/ 16 w 43"/>
                <a:gd name="T81" fmla="*/ 15 h 61"/>
                <a:gd name="T82" fmla="*/ 15 w 43"/>
                <a:gd name="T83" fmla="*/ 15 h 61"/>
                <a:gd name="T84" fmla="*/ 8 w 43"/>
                <a:gd name="T85" fmla="*/ 16 h 61"/>
                <a:gd name="T86" fmla="*/ 6 w 43"/>
                <a:gd name="T87" fmla="*/ 10 h 61"/>
                <a:gd name="T88" fmla="*/ 19 w 43"/>
                <a:gd name="T89" fmla="*/ 6 h 61"/>
                <a:gd name="T90" fmla="*/ 20 w 43"/>
                <a:gd name="T91" fmla="*/ 6 h 61"/>
                <a:gd name="T92" fmla="*/ 32 w 43"/>
                <a:gd name="T93" fmla="*/ 12 h 61"/>
                <a:gd name="T94" fmla="*/ 33 w 43"/>
                <a:gd name="T95" fmla="*/ 18 h 61"/>
                <a:gd name="T96" fmla="*/ 28 w 43"/>
                <a:gd name="T97" fmla="*/ 32 h 61"/>
                <a:gd name="T98" fmla="*/ 20 w 43"/>
                <a:gd name="T99" fmla="*/ 43 h 61"/>
                <a:gd name="T100" fmla="*/ 19 w 43"/>
                <a:gd name="T101" fmla="*/ 46 h 61"/>
                <a:gd name="T102" fmla="*/ 22 w 43"/>
                <a:gd name="T103" fmla="*/ 48 h 61"/>
                <a:gd name="T104" fmla="*/ 37 w 43"/>
                <a:gd name="T105" fmla="*/ 48 h 61"/>
                <a:gd name="T106" fmla="*/ 37 w 43"/>
                <a:gd name="T107" fmla="*/ 54 h 61"/>
                <a:gd name="T108" fmla="*/ 37 w 43"/>
                <a:gd name="T109" fmla="*/ 55 h 61"/>
                <a:gd name="T110" fmla="*/ 18 w 43"/>
                <a:gd name="T111" fmla="*/ 54 h 61"/>
                <a:gd name="T112" fmla="*/ 8 w 43"/>
                <a:gd name="T113"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 h="61">
                  <a:moveTo>
                    <a:pt x="42" y="44"/>
                  </a:moveTo>
                  <a:cubicBezTo>
                    <a:pt x="42" y="43"/>
                    <a:pt x="41" y="43"/>
                    <a:pt x="40" y="43"/>
                  </a:cubicBezTo>
                  <a:cubicBezTo>
                    <a:pt x="36" y="43"/>
                    <a:pt x="32" y="43"/>
                    <a:pt x="28" y="42"/>
                  </a:cubicBezTo>
                  <a:cubicBezTo>
                    <a:pt x="30" y="40"/>
                    <a:pt x="31" y="38"/>
                    <a:pt x="33" y="35"/>
                  </a:cubicBezTo>
                  <a:cubicBezTo>
                    <a:pt x="36" y="30"/>
                    <a:pt x="39" y="24"/>
                    <a:pt x="39" y="18"/>
                  </a:cubicBezTo>
                  <a:cubicBezTo>
                    <a:pt x="39" y="15"/>
                    <a:pt x="38" y="12"/>
                    <a:pt x="37" y="10"/>
                  </a:cubicBezTo>
                  <a:cubicBezTo>
                    <a:pt x="33" y="4"/>
                    <a:pt x="26" y="0"/>
                    <a:pt x="20" y="0"/>
                  </a:cubicBezTo>
                  <a:cubicBezTo>
                    <a:pt x="19" y="0"/>
                    <a:pt x="19" y="0"/>
                    <a:pt x="19" y="0"/>
                  </a:cubicBezTo>
                  <a:cubicBezTo>
                    <a:pt x="13" y="0"/>
                    <a:pt x="7" y="3"/>
                    <a:pt x="1" y="6"/>
                  </a:cubicBezTo>
                  <a:cubicBezTo>
                    <a:pt x="0" y="6"/>
                    <a:pt x="0" y="8"/>
                    <a:pt x="0" y="9"/>
                  </a:cubicBezTo>
                  <a:cubicBezTo>
                    <a:pt x="1" y="13"/>
                    <a:pt x="2" y="17"/>
                    <a:pt x="3" y="21"/>
                  </a:cubicBezTo>
                  <a:cubicBezTo>
                    <a:pt x="3" y="22"/>
                    <a:pt x="4" y="22"/>
                    <a:pt x="4" y="23"/>
                  </a:cubicBezTo>
                  <a:cubicBezTo>
                    <a:pt x="5" y="23"/>
                    <a:pt x="6" y="23"/>
                    <a:pt x="7" y="23"/>
                  </a:cubicBezTo>
                  <a:cubicBezTo>
                    <a:pt x="10" y="21"/>
                    <a:pt x="13" y="20"/>
                    <a:pt x="16" y="20"/>
                  </a:cubicBezTo>
                  <a:cubicBezTo>
                    <a:pt x="16" y="20"/>
                    <a:pt x="16" y="20"/>
                    <a:pt x="16" y="20"/>
                  </a:cubicBezTo>
                  <a:cubicBezTo>
                    <a:pt x="17" y="20"/>
                    <a:pt x="18" y="21"/>
                    <a:pt x="18" y="21"/>
                  </a:cubicBezTo>
                  <a:cubicBezTo>
                    <a:pt x="20" y="18"/>
                    <a:pt x="20" y="18"/>
                    <a:pt x="20" y="18"/>
                  </a:cubicBezTo>
                  <a:cubicBezTo>
                    <a:pt x="18" y="21"/>
                    <a:pt x="18" y="21"/>
                    <a:pt x="18" y="21"/>
                  </a:cubicBezTo>
                  <a:cubicBezTo>
                    <a:pt x="19" y="21"/>
                    <a:pt x="20" y="23"/>
                    <a:pt x="20" y="24"/>
                  </a:cubicBezTo>
                  <a:cubicBezTo>
                    <a:pt x="20" y="26"/>
                    <a:pt x="19" y="28"/>
                    <a:pt x="18" y="30"/>
                  </a:cubicBezTo>
                  <a:cubicBezTo>
                    <a:pt x="15" y="35"/>
                    <a:pt x="11" y="39"/>
                    <a:pt x="6" y="41"/>
                  </a:cubicBezTo>
                  <a:cubicBezTo>
                    <a:pt x="5" y="42"/>
                    <a:pt x="4" y="42"/>
                    <a:pt x="3" y="44"/>
                  </a:cubicBezTo>
                  <a:cubicBezTo>
                    <a:pt x="2" y="45"/>
                    <a:pt x="2" y="47"/>
                    <a:pt x="2" y="48"/>
                  </a:cubicBezTo>
                  <a:cubicBezTo>
                    <a:pt x="2" y="51"/>
                    <a:pt x="2" y="54"/>
                    <a:pt x="2" y="57"/>
                  </a:cubicBezTo>
                  <a:cubicBezTo>
                    <a:pt x="2" y="58"/>
                    <a:pt x="2" y="59"/>
                    <a:pt x="3" y="59"/>
                  </a:cubicBezTo>
                  <a:cubicBezTo>
                    <a:pt x="3" y="60"/>
                    <a:pt x="4" y="60"/>
                    <a:pt x="5" y="60"/>
                  </a:cubicBezTo>
                  <a:cubicBezTo>
                    <a:pt x="9" y="60"/>
                    <a:pt x="13" y="60"/>
                    <a:pt x="18" y="60"/>
                  </a:cubicBezTo>
                  <a:cubicBezTo>
                    <a:pt x="25" y="60"/>
                    <a:pt x="32" y="60"/>
                    <a:pt x="40" y="61"/>
                  </a:cubicBezTo>
                  <a:cubicBezTo>
                    <a:pt x="41" y="61"/>
                    <a:pt x="41" y="60"/>
                    <a:pt x="42" y="60"/>
                  </a:cubicBezTo>
                  <a:cubicBezTo>
                    <a:pt x="42" y="59"/>
                    <a:pt x="43" y="58"/>
                    <a:pt x="43" y="58"/>
                  </a:cubicBezTo>
                  <a:cubicBezTo>
                    <a:pt x="43" y="57"/>
                    <a:pt x="43" y="55"/>
                    <a:pt x="43" y="54"/>
                  </a:cubicBezTo>
                  <a:cubicBezTo>
                    <a:pt x="43" y="51"/>
                    <a:pt x="43" y="48"/>
                    <a:pt x="43" y="46"/>
                  </a:cubicBezTo>
                  <a:cubicBezTo>
                    <a:pt x="43" y="45"/>
                    <a:pt x="43" y="44"/>
                    <a:pt x="42" y="44"/>
                  </a:cubicBezTo>
                  <a:close/>
                  <a:moveTo>
                    <a:pt x="8" y="54"/>
                  </a:moveTo>
                  <a:cubicBezTo>
                    <a:pt x="8" y="52"/>
                    <a:pt x="8" y="50"/>
                    <a:pt x="8" y="48"/>
                  </a:cubicBezTo>
                  <a:cubicBezTo>
                    <a:pt x="8" y="48"/>
                    <a:pt x="8" y="47"/>
                    <a:pt x="8" y="47"/>
                  </a:cubicBezTo>
                  <a:cubicBezTo>
                    <a:pt x="8" y="47"/>
                    <a:pt x="8" y="47"/>
                    <a:pt x="9" y="46"/>
                  </a:cubicBezTo>
                  <a:cubicBezTo>
                    <a:pt x="15" y="43"/>
                    <a:pt x="20" y="39"/>
                    <a:pt x="23" y="33"/>
                  </a:cubicBezTo>
                  <a:cubicBezTo>
                    <a:pt x="24" y="30"/>
                    <a:pt x="26" y="28"/>
                    <a:pt x="26" y="24"/>
                  </a:cubicBezTo>
                  <a:cubicBezTo>
                    <a:pt x="26" y="21"/>
                    <a:pt x="24" y="18"/>
                    <a:pt x="21" y="16"/>
                  </a:cubicBezTo>
                  <a:cubicBezTo>
                    <a:pt x="19" y="15"/>
                    <a:pt x="17" y="15"/>
                    <a:pt x="16" y="15"/>
                  </a:cubicBezTo>
                  <a:cubicBezTo>
                    <a:pt x="15" y="15"/>
                    <a:pt x="15" y="15"/>
                    <a:pt x="15" y="15"/>
                  </a:cubicBezTo>
                  <a:cubicBezTo>
                    <a:pt x="13" y="15"/>
                    <a:pt x="10" y="15"/>
                    <a:pt x="8" y="16"/>
                  </a:cubicBezTo>
                  <a:cubicBezTo>
                    <a:pt x="7" y="14"/>
                    <a:pt x="6" y="12"/>
                    <a:pt x="6" y="10"/>
                  </a:cubicBezTo>
                  <a:cubicBezTo>
                    <a:pt x="10" y="7"/>
                    <a:pt x="15" y="6"/>
                    <a:pt x="19" y="6"/>
                  </a:cubicBezTo>
                  <a:cubicBezTo>
                    <a:pt x="19" y="6"/>
                    <a:pt x="20" y="6"/>
                    <a:pt x="20" y="6"/>
                  </a:cubicBezTo>
                  <a:cubicBezTo>
                    <a:pt x="24" y="6"/>
                    <a:pt x="30" y="9"/>
                    <a:pt x="32" y="12"/>
                  </a:cubicBezTo>
                  <a:cubicBezTo>
                    <a:pt x="33" y="14"/>
                    <a:pt x="33" y="16"/>
                    <a:pt x="33" y="18"/>
                  </a:cubicBezTo>
                  <a:cubicBezTo>
                    <a:pt x="33" y="23"/>
                    <a:pt x="31" y="28"/>
                    <a:pt x="28" y="32"/>
                  </a:cubicBezTo>
                  <a:cubicBezTo>
                    <a:pt x="25" y="37"/>
                    <a:pt x="22" y="41"/>
                    <a:pt x="20" y="43"/>
                  </a:cubicBezTo>
                  <a:cubicBezTo>
                    <a:pt x="19" y="44"/>
                    <a:pt x="19" y="45"/>
                    <a:pt x="19" y="46"/>
                  </a:cubicBezTo>
                  <a:cubicBezTo>
                    <a:pt x="20" y="47"/>
                    <a:pt x="21" y="48"/>
                    <a:pt x="22" y="48"/>
                  </a:cubicBezTo>
                  <a:cubicBezTo>
                    <a:pt x="27" y="48"/>
                    <a:pt x="32" y="48"/>
                    <a:pt x="37" y="48"/>
                  </a:cubicBezTo>
                  <a:cubicBezTo>
                    <a:pt x="37" y="50"/>
                    <a:pt x="37" y="52"/>
                    <a:pt x="37" y="54"/>
                  </a:cubicBezTo>
                  <a:cubicBezTo>
                    <a:pt x="37" y="54"/>
                    <a:pt x="37" y="55"/>
                    <a:pt x="37" y="55"/>
                  </a:cubicBezTo>
                  <a:cubicBezTo>
                    <a:pt x="30" y="55"/>
                    <a:pt x="24" y="54"/>
                    <a:pt x="18" y="54"/>
                  </a:cubicBezTo>
                  <a:cubicBezTo>
                    <a:pt x="14" y="54"/>
                    <a:pt x="11" y="54"/>
                    <a:pt x="8" y="54"/>
                  </a:cubicBezTo>
                  <a:close/>
                </a:path>
              </a:pathLst>
            </a:custGeom>
            <a:grpFill/>
            <a:ln>
              <a:solidFill>
                <a:schemeClr val="bg1">
                  <a:lumMod val="75000"/>
                </a:schemeClr>
              </a:solid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3" name="Freeform 24"/>
            <p:cNvSpPr>
              <a:spLocks noEditPoints="1"/>
            </p:cNvSpPr>
            <p:nvPr/>
          </p:nvSpPr>
          <p:spPr bwMode="auto">
            <a:xfrm>
              <a:off x="5189538" y="4905375"/>
              <a:ext cx="161925" cy="239713"/>
            </a:xfrm>
            <a:custGeom>
              <a:avLst/>
              <a:gdLst>
                <a:gd name="T0" fmla="*/ 34 w 43"/>
                <a:gd name="T1" fmla="*/ 25 h 63"/>
                <a:gd name="T2" fmla="*/ 34 w 43"/>
                <a:gd name="T3" fmla="*/ 5 h 63"/>
                <a:gd name="T4" fmla="*/ 7 w 43"/>
                <a:gd name="T5" fmla="*/ 2 h 63"/>
                <a:gd name="T6" fmla="*/ 2 w 43"/>
                <a:gd name="T7" fmla="*/ 8 h 63"/>
                <a:gd name="T8" fmla="*/ 3 w 43"/>
                <a:gd name="T9" fmla="*/ 18 h 63"/>
                <a:gd name="T10" fmla="*/ 9 w 43"/>
                <a:gd name="T11" fmla="*/ 18 h 63"/>
                <a:gd name="T12" fmla="*/ 18 w 43"/>
                <a:gd name="T13" fmla="*/ 18 h 63"/>
                <a:gd name="T14" fmla="*/ 19 w 43"/>
                <a:gd name="T15" fmla="*/ 20 h 63"/>
                <a:gd name="T16" fmla="*/ 17 w 43"/>
                <a:gd name="T17" fmla="*/ 22 h 63"/>
                <a:gd name="T18" fmla="*/ 13 w 43"/>
                <a:gd name="T19" fmla="*/ 23 h 63"/>
                <a:gd name="T20" fmla="*/ 8 w 43"/>
                <a:gd name="T21" fmla="*/ 26 h 63"/>
                <a:gd name="T22" fmla="*/ 8 w 43"/>
                <a:gd name="T23" fmla="*/ 35 h 63"/>
                <a:gd name="T24" fmla="*/ 9 w 43"/>
                <a:gd name="T25" fmla="*/ 38 h 63"/>
                <a:gd name="T26" fmla="*/ 17 w 43"/>
                <a:gd name="T27" fmla="*/ 38 h 63"/>
                <a:gd name="T28" fmla="*/ 22 w 43"/>
                <a:gd name="T29" fmla="*/ 40 h 63"/>
                <a:gd name="T30" fmla="*/ 23 w 43"/>
                <a:gd name="T31" fmla="*/ 43 h 63"/>
                <a:gd name="T32" fmla="*/ 16 w 43"/>
                <a:gd name="T33" fmla="*/ 45 h 63"/>
                <a:gd name="T34" fmla="*/ 5 w 43"/>
                <a:gd name="T35" fmla="*/ 44 h 63"/>
                <a:gd name="T36" fmla="*/ 1 w 43"/>
                <a:gd name="T37" fmla="*/ 59 h 63"/>
                <a:gd name="T38" fmla="*/ 27 w 43"/>
                <a:gd name="T39" fmla="*/ 62 h 63"/>
                <a:gd name="T40" fmla="*/ 43 w 43"/>
                <a:gd name="T41" fmla="*/ 45 h 63"/>
                <a:gd name="T42" fmla="*/ 32 w 43"/>
                <a:gd name="T43" fmla="*/ 28 h 63"/>
                <a:gd name="T44" fmla="*/ 33 w 43"/>
                <a:gd name="T45" fmla="*/ 53 h 63"/>
                <a:gd name="T46" fmla="*/ 20 w 43"/>
                <a:gd name="T47" fmla="*/ 57 h 63"/>
                <a:gd name="T48" fmla="*/ 8 w 43"/>
                <a:gd name="T49" fmla="*/ 49 h 63"/>
                <a:gd name="T50" fmla="*/ 22 w 43"/>
                <a:gd name="T51" fmla="*/ 50 h 63"/>
                <a:gd name="T52" fmla="*/ 29 w 43"/>
                <a:gd name="T53" fmla="*/ 42 h 63"/>
                <a:gd name="T54" fmla="*/ 23 w 43"/>
                <a:gd name="T55" fmla="*/ 34 h 63"/>
                <a:gd name="T56" fmla="*/ 14 w 43"/>
                <a:gd name="T57" fmla="*/ 33 h 63"/>
                <a:gd name="T58" fmla="*/ 20 w 43"/>
                <a:gd name="T59" fmla="*/ 27 h 63"/>
                <a:gd name="T60" fmla="*/ 25 w 43"/>
                <a:gd name="T61" fmla="*/ 20 h 63"/>
                <a:gd name="T62" fmla="*/ 21 w 43"/>
                <a:gd name="T63" fmla="*/ 13 h 63"/>
                <a:gd name="T64" fmla="*/ 8 w 43"/>
                <a:gd name="T65" fmla="*/ 12 h 63"/>
                <a:gd name="T66" fmla="*/ 8 w 43"/>
                <a:gd name="T67" fmla="*/ 8 h 63"/>
                <a:gd name="T68" fmla="*/ 9 w 43"/>
                <a:gd name="T69" fmla="*/ 8 h 63"/>
                <a:gd name="T70" fmla="*/ 30 w 43"/>
                <a:gd name="T71" fmla="*/ 9 h 63"/>
                <a:gd name="T72" fmla="*/ 30 w 43"/>
                <a:gd name="T73" fmla="*/ 21 h 63"/>
                <a:gd name="T74" fmla="*/ 24 w 43"/>
                <a:gd name="T75" fmla="*/ 29 h 63"/>
                <a:gd name="T76" fmla="*/ 37 w 43"/>
                <a:gd name="T77"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63">
                  <a:moveTo>
                    <a:pt x="32" y="28"/>
                  </a:moveTo>
                  <a:cubicBezTo>
                    <a:pt x="33" y="27"/>
                    <a:pt x="34" y="26"/>
                    <a:pt x="34" y="25"/>
                  </a:cubicBezTo>
                  <a:cubicBezTo>
                    <a:pt x="36" y="22"/>
                    <a:pt x="38" y="19"/>
                    <a:pt x="38" y="15"/>
                  </a:cubicBezTo>
                  <a:cubicBezTo>
                    <a:pt x="38" y="12"/>
                    <a:pt x="37" y="9"/>
                    <a:pt x="34" y="5"/>
                  </a:cubicBezTo>
                  <a:cubicBezTo>
                    <a:pt x="30" y="1"/>
                    <a:pt x="25" y="0"/>
                    <a:pt x="20" y="0"/>
                  </a:cubicBezTo>
                  <a:cubicBezTo>
                    <a:pt x="16" y="0"/>
                    <a:pt x="11" y="1"/>
                    <a:pt x="7" y="2"/>
                  </a:cubicBezTo>
                  <a:cubicBezTo>
                    <a:pt x="6" y="3"/>
                    <a:pt x="5" y="3"/>
                    <a:pt x="3" y="5"/>
                  </a:cubicBezTo>
                  <a:cubicBezTo>
                    <a:pt x="2" y="6"/>
                    <a:pt x="2" y="7"/>
                    <a:pt x="2" y="8"/>
                  </a:cubicBezTo>
                  <a:cubicBezTo>
                    <a:pt x="2" y="11"/>
                    <a:pt x="2" y="13"/>
                    <a:pt x="2" y="16"/>
                  </a:cubicBezTo>
                  <a:cubicBezTo>
                    <a:pt x="2" y="17"/>
                    <a:pt x="2" y="18"/>
                    <a:pt x="3" y="18"/>
                  </a:cubicBezTo>
                  <a:cubicBezTo>
                    <a:pt x="4" y="19"/>
                    <a:pt x="5" y="19"/>
                    <a:pt x="5" y="19"/>
                  </a:cubicBezTo>
                  <a:cubicBezTo>
                    <a:pt x="6" y="19"/>
                    <a:pt x="8" y="18"/>
                    <a:pt x="9" y="18"/>
                  </a:cubicBezTo>
                  <a:cubicBezTo>
                    <a:pt x="11" y="18"/>
                    <a:pt x="13" y="17"/>
                    <a:pt x="15" y="17"/>
                  </a:cubicBezTo>
                  <a:cubicBezTo>
                    <a:pt x="16" y="17"/>
                    <a:pt x="17" y="18"/>
                    <a:pt x="18" y="18"/>
                  </a:cubicBezTo>
                  <a:cubicBezTo>
                    <a:pt x="18" y="18"/>
                    <a:pt x="19" y="19"/>
                    <a:pt x="19" y="20"/>
                  </a:cubicBezTo>
                  <a:cubicBezTo>
                    <a:pt x="19" y="20"/>
                    <a:pt x="19" y="20"/>
                    <a:pt x="19" y="20"/>
                  </a:cubicBezTo>
                  <a:cubicBezTo>
                    <a:pt x="19" y="21"/>
                    <a:pt x="19" y="21"/>
                    <a:pt x="19" y="21"/>
                  </a:cubicBezTo>
                  <a:cubicBezTo>
                    <a:pt x="18" y="22"/>
                    <a:pt x="18" y="22"/>
                    <a:pt x="17" y="22"/>
                  </a:cubicBezTo>
                  <a:cubicBezTo>
                    <a:pt x="16" y="23"/>
                    <a:pt x="14" y="23"/>
                    <a:pt x="13" y="23"/>
                  </a:cubicBezTo>
                  <a:cubicBezTo>
                    <a:pt x="13" y="23"/>
                    <a:pt x="13" y="23"/>
                    <a:pt x="13" y="23"/>
                  </a:cubicBezTo>
                  <a:cubicBezTo>
                    <a:pt x="11" y="22"/>
                    <a:pt x="10" y="23"/>
                    <a:pt x="9" y="23"/>
                  </a:cubicBezTo>
                  <a:cubicBezTo>
                    <a:pt x="9" y="24"/>
                    <a:pt x="8" y="25"/>
                    <a:pt x="8" y="26"/>
                  </a:cubicBezTo>
                  <a:cubicBezTo>
                    <a:pt x="8" y="26"/>
                    <a:pt x="8" y="26"/>
                    <a:pt x="8" y="26"/>
                  </a:cubicBezTo>
                  <a:cubicBezTo>
                    <a:pt x="8" y="28"/>
                    <a:pt x="8" y="33"/>
                    <a:pt x="8" y="35"/>
                  </a:cubicBezTo>
                  <a:cubicBezTo>
                    <a:pt x="8" y="36"/>
                    <a:pt x="8" y="36"/>
                    <a:pt x="8" y="36"/>
                  </a:cubicBezTo>
                  <a:cubicBezTo>
                    <a:pt x="8" y="37"/>
                    <a:pt x="8" y="38"/>
                    <a:pt x="9" y="38"/>
                  </a:cubicBezTo>
                  <a:cubicBezTo>
                    <a:pt x="10" y="39"/>
                    <a:pt x="11" y="39"/>
                    <a:pt x="11" y="39"/>
                  </a:cubicBezTo>
                  <a:cubicBezTo>
                    <a:pt x="13" y="38"/>
                    <a:pt x="15" y="38"/>
                    <a:pt x="17" y="38"/>
                  </a:cubicBezTo>
                  <a:cubicBezTo>
                    <a:pt x="18" y="38"/>
                    <a:pt x="19" y="38"/>
                    <a:pt x="20" y="39"/>
                  </a:cubicBezTo>
                  <a:cubicBezTo>
                    <a:pt x="21" y="39"/>
                    <a:pt x="22" y="40"/>
                    <a:pt x="22" y="40"/>
                  </a:cubicBezTo>
                  <a:cubicBezTo>
                    <a:pt x="23" y="41"/>
                    <a:pt x="23" y="42"/>
                    <a:pt x="23" y="42"/>
                  </a:cubicBezTo>
                  <a:cubicBezTo>
                    <a:pt x="23" y="43"/>
                    <a:pt x="23" y="43"/>
                    <a:pt x="23" y="43"/>
                  </a:cubicBezTo>
                  <a:cubicBezTo>
                    <a:pt x="22" y="44"/>
                    <a:pt x="22" y="44"/>
                    <a:pt x="20" y="45"/>
                  </a:cubicBezTo>
                  <a:cubicBezTo>
                    <a:pt x="19" y="45"/>
                    <a:pt x="18" y="45"/>
                    <a:pt x="16" y="45"/>
                  </a:cubicBezTo>
                  <a:cubicBezTo>
                    <a:pt x="13" y="45"/>
                    <a:pt x="11" y="44"/>
                    <a:pt x="8" y="43"/>
                  </a:cubicBezTo>
                  <a:cubicBezTo>
                    <a:pt x="7" y="42"/>
                    <a:pt x="5" y="43"/>
                    <a:pt x="5" y="44"/>
                  </a:cubicBezTo>
                  <a:cubicBezTo>
                    <a:pt x="2" y="48"/>
                    <a:pt x="0" y="52"/>
                    <a:pt x="0" y="56"/>
                  </a:cubicBezTo>
                  <a:cubicBezTo>
                    <a:pt x="0" y="57"/>
                    <a:pt x="0" y="59"/>
                    <a:pt x="1" y="59"/>
                  </a:cubicBezTo>
                  <a:cubicBezTo>
                    <a:pt x="7" y="62"/>
                    <a:pt x="14" y="63"/>
                    <a:pt x="20" y="63"/>
                  </a:cubicBezTo>
                  <a:cubicBezTo>
                    <a:pt x="23" y="63"/>
                    <a:pt x="25" y="63"/>
                    <a:pt x="27" y="62"/>
                  </a:cubicBezTo>
                  <a:cubicBezTo>
                    <a:pt x="30" y="61"/>
                    <a:pt x="34" y="60"/>
                    <a:pt x="37" y="57"/>
                  </a:cubicBezTo>
                  <a:cubicBezTo>
                    <a:pt x="40" y="55"/>
                    <a:pt x="42" y="51"/>
                    <a:pt x="43" y="45"/>
                  </a:cubicBezTo>
                  <a:cubicBezTo>
                    <a:pt x="43" y="44"/>
                    <a:pt x="43" y="44"/>
                    <a:pt x="43" y="44"/>
                  </a:cubicBezTo>
                  <a:cubicBezTo>
                    <a:pt x="43" y="38"/>
                    <a:pt x="39" y="31"/>
                    <a:pt x="32" y="28"/>
                  </a:cubicBezTo>
                  <a:close/>
                  <a:moveTo>
                    <a:pt x="37" y="45"/>
                  </a:moveTo>
                  <a:cubicBezTo>
                    <a:pt x="37" y="49"/>
                    <a:pt x="35" y="51"/>
                    <a:pt x="33" y="53"/>
                  </a:cubicBezTo>
                  <a:cubicBezTo>
                    <a:pt x="31" y="55"/>
                    <a:pt x="28" y="56"/>
                    <a:pt x="25" y="57"/>
                  </a:cubicBezTo>
                  <a:cubicBezTo>
                    <a:pt x="25" y="57"/>
                    <a:pt x="22" y="57"/>
                    <a:pt x="20" y="57"/>
                  </a:cubicBezTo>
                  <a:cubicBezTo>
                    <a:pt x="16" y="57"/>
                    <a:pt x="10" y="57"/>
                    <a:pt x="6" y="55"/>
                  </a:cubicBezTo>
                  <a:cubicBezTo>
                    <a:pt x="6" y="53"/>
                    <a:pt x="7" y="51"/>
                    <a:pt x="8" y="49"/>
                  </a:cubicBezTo>
                  <a:cubicBezTo>
                    <a:pt x="11" y="50"/>
                    <a:pt x="13" y="51"/>
                    <a:pt x="16" y="51"/>
                  </a:cubicBezTo>
                  <a:cubicBezTo>
                    <a:pt x="18" y="51"/>
                    <a:pt x="20" y="51"/>
                    <a:pt x="22" y="50"/>
                  </a:cubicBezTo>
                  <a:cubicBezTo>
                    <a:pt x="24" y="49"/>
                    <a:pt x="26" y="49"/>
                    <a:pt x="27" y="47"/>
                  </a:cubicBezTo>
                  <a:cubicBezTo>
                    <a:pt x="28" y="45"/>
                    <a:pt x="29" y="44"/>
                    <a:pt x="29" y="42"/>
                  </a:cubicBezTo>
                  <a:cubicBezTo>
                    <a:pt x="29" y="40"/>
                    <a:pt x="28" y="39"/>
                    <a:pt x="27" y="37"/>
                  </a:cubicBezTo>
                  <a:cubicBezTo>
                    <a:pt x="26" y="36"/>
                    <a:pt x="24" y="34"/>
                    <a:pt x="23" y="34"/>
                  </a:cubicBezTo>
                  <a:cubicBezTo>
                    <a:pt x="21" y="33"/>
                    <a:pt x="19" y="32"/>
                    <a:pt x="17" y="32"/>
                  </a:cubicBezTo>
                  <a:cubicBezTo>
                    <a:pt x="16" y="32"/>
                    <a:pt x="15" y="33"/>
                    <a:pt x="14" y="33"/>
                  </a:cubicBezTo>
                  <a:cubicBezTo>
                    <a:pt x="14" y="31"/>
                    <a:pt x="14" y="30"/>
                    <a:pt x="14" y="29"/>
                  </a:cubicBezTo>
                  <a:cubicBezTo>
                    <a:pt x="16" y="29"/>
                    <a:pt x="18" y="28"/>
                    <a:pt x="20" y="27"/>
                  </a:cubicBezTo>
                  <a:cubicBezTo>
                    <a:pt x="21" y="26"/>
                    <a:pt x="22" y="26"/>
                    <a:pt x="23" y="24"/>
                  </a:cubicBezTo>
                  <a:cubicBezTo>
                    <a:pt x="24" y="23"/>
                    <a:pt x="25" y="22"/>
                    <a:pt x="25" y="20"/>
                  </a:cubicBezTo>
                  <a:cubicBezTo>
                    <a:pt x="25" y="19"/>
                    <a:pt x="25" y="19"/>
                    <a:pt x="25" y="19"/>
                  </a:cubicBezTo>
                  <a:cubicBezTo>
                    <a:pt x="24" y="16"/>
                    <a:pt x="23" y="14"/>
                    <a:pt x="21" y="13"/>
                  </a:cubicBezTo>
                  <a:cubicBezTo>
                    <a:pt x="19" y="12"/>
                    <a:pt x="17" y="12"/>
                    <a:pt x="15" y="12"/>
                  </a:cubicBezTo>
                  <a:cubicBezTo>
                    <a:pt x="12" y="12"/>
                    <a:pt x="10" y="12"/>
                    <a:pt x="8" y="12"/>
                  </a:cubicBezTo>
                  <a:cubicBezTo>
                    <a:pt x="8" y="13"/>
                    <a:pt x="8" y="13"/>
                    <a:pt x="8" y="13"/>
                  </a:cubicBezTo>
                  <a:cubicBezTo>
                    <a:pt x="8" y="11"/>
                    <a:pt x="8" y="10"/>
                    <a:pt x="8" y="8"/>
                  </a:cubicBezTo>
                  <a:cubicBezTo>
                    <a:pt x="8" y="8"/>
                    <a:pt x="8" y="8"/>
                    <a:pt x="8" y="8"/>
                  </a:cubicBezTo>
                  <a:cubicBezTo>
                    <a:pt x="9" y="8"/>
                    <a:pt x="9" y="8"/>
                    <a:pt x="9" y="8"/>
                  </a:cubicBezTo>
                  <a:cubicBezTo>
                    <a:pt x="12" y="7"/>
                    <a:pt x="16" y="6"/>
                    <a:pt x="20" y="6"/>
                  </a:cubicBezTo>
                  <a:cubicBezTo>
                    <a:pt x="24" y="6"/>
                    <a:pt x="27" y="7"/>
                    <a:pt x="30" y="9"/>
                  </a:cubicBezTo>
                  <a:cubicBezTo>
                    <a:pt x="32" y="12"/>
                    <a:pt x="32" y="14"/>
                    <a:pt x="32" y="15"/>
                  </a:cubicBezTo>
                  <a:cubicBezTo>
                    <a:pt x="32" y="17"/>
                    <a:pt x="31" y="19"/>
                    <a:pt x="30" y="21"/>
                  </a:cubicBezTo>
                  <a:cubicBezTo>
                    <a:pt x="28" y="23"/>
                    <a:pt x="26" y="25"/>
                    <a:pt x="25" y="26"/>
                  </a:cubicBezTo>
                  <a:cubicBezTo>
                    <a:pt x="24" y="27"/>
                    <a:pt x="24" y="28"/>
                    <a:pt x="24" y="29"/>
                  </a:cubicBezTo>
                  <a:cubicBezTo>
                    <a:pt x="24" y="30"/>
                    <a:pt x="25" y="31"/>
                    <a:pt x="26" y="31"/>
                  </a:cubicBezTo>
                  <a:cubicBezTo>
                    <a:pt x="34" y="33"/>
                    <a:pt x="37" y="39"/>
                    <a:pt x="37" y="44"/>
                  </a:cubicBezTo>
                  <a:lnTo>
                    <a:pt x="37" y="45"/>
                  </a:lnTo>
                  <a:close/>
                </a:path>
              </a:pathLst>
            </a:custGeom>
            <a:solidFill>
              <a:srgbClr val="007B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4" name="Freeform 25"/>
            <p:cNvSpPr>
              <a:spLocks noEditPoints="1"/>
            </p:cNvSpPr>
            <p:nvPr/>
          </p:nvSpPr>
          <p:spPr bwMode="auto">
            <a:xfrm>
              <a:off x="5416551" y="5129213"/>
              <a:ext cx="74613" cy="76200"/>
            </a:xfrm>
            <a:custGeom>
              <a:avLst/>
              <a:gdLst>
                <a:gd name="T0" fmla="*/ 17 w 20"/>
                <a:gd name="T1" fmla="*/ 0 h 20"/>
                <a:gd name="T2" fmla="*/ 15 w 20"/>
                <a:gd name="T3" fmla="*/ 1 h 20"/>
                <a:gd name="T4" fmla="*/ 1 w 20"/>
                <a:gd name="T5" fmla="*/ 15 h 20"/>
                <a:gd name="T6" fmla="*/ 1 w 20"/>
                <a:gd name="T7" fmla="*/ 18 h 20"/>
                <a:gd name="T8" fmla="*/ 4 w 20"/>
                <a:gd name="T9" fmla="*/ 20 h 20"/>
                <a:gd name="T10" fmla="*/ 8 w 20"/>
                <a:gd name="T11" fmla="*/ 20 h 20"/>
                <a:gd name="T12" fmla="*/ 16 w 20"/>
                <a:gd name="T13" fmla="*/ 20 h 20"/>
                <a:gd name="T14" fmla="*/ 19 w 20"/>
                <a:gd name="T15" fmla="*/ 18 h 20"/>
                <a:gd name="T16" fmla="*/ 20 w 20"/>
                <a:gd name="T17" fmla="*/ 3 h 20"/>
                <a:gd name="T18" fmla="*/ 19 w 20"/>
                <a:gd name="T19" fmla="*/ 0 h 20"/>
                <a:gd name="T20" fmla="*/ 17 w 20"/>
                <a:gd name="T21" fmla="*/ 0 h 20"/>
                <a:gd name="T22" fmla="*/ 14 w 20"/>
                <a:gd name="T23" fmla="*/ 10 h 20"/>
                <a:gd name="T24" fmla="*/ 14 w 20"/>
                <a:gd name="T25" fmla="*/ 14 h 20"/>
                <a:gd name="T26" fmla="*/ 10 w 20"/>
                <a:gd name="T27" fmla="*/ 14 h 20"/>
                <a:gd name="T28" fmla="*/ 14 w 20"/>
                <a:gd name="T29"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0">
                  <a:moveTo>
                    <a:pt x="17" y="0"/>
                  </a:moveTo>
                  <a:cubicBezTo>
                    <a:pt x="16" y="0"/>
                    <a:pt x="15" y="1"/>
                    <a:pt x="15" y="1"/>
                  </a:cubicBezTo>
                  <a:cubicBezTo>
                    <a:pt x="10" y="5"/>
                    <a:pt x="6" y="10"/>
                    <a:pt x="1" y="15"/>
                  </a:cubicBezTo>
                  <a:cubicBezTo>
                    <a:pt x="1" y="16"/>
                    <a:pt x="0" y="17"/>
                    <a:pt x="1" y="18"/>
                  </a:cubicBezTo>
                  <a:cubicBezTo>
                    <a:pt x="1" y="20"/>
                    <a:pt x="3" y="20"/>
                    <a:pt x="4" y="20"/>
                  </a:cubicBezTo>
                  <a:cubicBezTo>
                    <a:pt x="5" y="20"/>
                    <a:pt x="7" y="20"/>
                    <a:pt x="8" y="20"/>
                  </a:cubicBezTo>
                  <a:cubicBezTo>
                    <a:pt x="11" y="20"/>
                    <a:pt x="14" y="20"/>
                    <a:pt x="16" y="20"/>
                  </a:cubicBezTo>
                  <a:cubicBezTo>
                    <a:pt x="17" y="20"/>
                    <a:pt x="19" y="19"/>
                    <a:pt x="19" y="18"/>
                  </a:cubicBezTo>
                  <a:cubicBezTo>
                    <a:pt x="20" y="12"/>
                    <a:pt x="19" y="7"/>
                    <a:pt x="20" y="3"/>
                  </a:cubicBezTo>
                  <a:cubicBezTo>
                    <a:pt x="20" y="2"/>
                    <a:pt x="20" y="1"/>
                    <a:pt x="19" y="0"/>
                  </a:cubicBezTo>
                  <a:cubicBezTo>
                    <a:pt x="19" y="0"/>
                    <a:pt x="18" y="0"/>
                    <a:pt x="17" y="0"/>
                  </a:cubicBezTo>
                  <a:close/>
                  <a:moveTo>
                    <a:pt x="14" y="10"/>
                  </a:moveTo>
                  <a:cubicBezTo>
                    <a:pt x="14" y="11"/>
                    <a:pt x="14" y="13"/>
                    <a:pt x="14" y="14"/>
                  </a:cubicBezTo>
                  <a:cubicBezTo>
                    <a:pt x="13" y="14"/>
                    <a:pt x="11" y="14"/>
                    <a:pt x="10" y="14"/>
                  </a:cubicBezTo>
                  <a:cubicBezTo>
                    <a:pt x="11" y="13"/>
                    <a:pt x="13" y="11"/>
                    <a:pt x="14" y="10"/>
                  </a:cubicBezTo>
                  <a:close/>
                </a:path>
              </a:pathLst>
            </a:custGeom>
            <a:grpFill/>
            <a:ln>
              <a:solidFill>
                <a:schemeClr val="bg1">
                  <a:lumMod val="75000"/>
                </a:schemeClr>
              </a:solid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sp>
          <p:nvSpPr>
            <p:cNvPr id="25" name="Freeform 26"/>
            <p:cNvSpPr>
              <a:spLocks noEditPoints="1"/>
            </p:cNvSpPr>
            <p:nvPr/>
          </p:nvSpPr>
          <p:spPr bwMode="auto">
            <a:xfrm>
              <a:off x="5357134" y="5079333"/>
              <a:ext cx="193675" cy="238125"/>
            </a:xfrm>
            <a:custGeom>
              <a:avLst/>
              <a:gdLst>
                <a:gd name="T0" fmla="*/ 45 w 51"/>
                <a:gd name="T1" fmla="*/ 29 h 63"/>
                <a:gd name="T2" fmla="*/ 40 w 51"/>
                <a:gd name="T3" fmla="*/ 26 h 63"/>
                <a:gd name="T4" fmla="*/ 41 w 51"/>
                <a:gd name="T5" fmla="*/ 1 h 63"/>
                <a:gd name="T6" fmla="*/ 33 w 51"/>
                <a:gd name="T7" fmla="*/ 1 h 63"/>
                <a:gd name="T8" fmla="*/ 27 w 51"/>
                <a:gd name="T9" fmla="*/ 1 h 63"/>
                <a:gd name="T10" fmla="*/ 26 w 51"/>
                <a:gd name="T11" fmla="*/ 1 h 63"/>
                <a:gd name="T12" fmla="*/ 25 w 51"/>
                <a:gd name="T13" fmla="*/ 2 h 63"/>
                <a:gd name="T14" fmla="*/ 4 w 51"/>
                <a:gd name="T15" fmla="*/ 28 h 63"/>
                <a:gd name="T16" fmla="*/ 1 w 51"/>
                <a:gd name="T17" fmla="*/ 34 h 63"/>
                <a:gd name="T18" fmla="*/ 1 w 51"/>
                <a:gd name="T19" fmla="*/ 43 h 63"/>
                <a:gd name="T20" fmla="*/ 10 w 51"/>
                <a:gd name="T21" fmla="*/ 45 h 63"/>
                <a:gd name="T22" fmla="*/ 23 w 51"/>
                <a:gd name="T23" fmla="*/ 57 h 63"/>
                <a:gd name="T24" fmla="*/ 24 w 51"/>
                <a:gd name="T25" fmla="*/ 62 h 63"/>
                <a:gd name="T26" fmla="*/ 37 w 51"/>
                <a:gd name="T27" fmla="*/ 62 h 63"/>
                <a:gd name="T28" fmla="*/ 40 w 51"/>
                <a:gd name="T29" fmla="*/ 53 h 63"/>
                <a:gd name="T30" fmla="*/ 45 w 51"/>
                <a:gd name="T31" fmla="*/ 45 h 63"/>
                <a:gd name="T32" fmla="*/ 51 w 51"/>
                <a:gd name="T33" fmla="*/ 42 h 63"/>
                <a:gd name="T34" fmla="*/ 51 w 51"/>
                <a:gd name="T35" fmla="*/ 30 h 63"/>
                <a:gd name="T36" fmla="*/ 38 w 51"/>
                <a:gd name="T37" fmla="*/ 39 h 63"/>
                <a:gd name="T38" fmla="*/ 35 w 51"/>
                <a:gd name="T39" fmla="*/ 42 h 63"/>
                <a:gd name="T40" fmla="*/ 34 w 51"/>
                <a:gd name="T41" fmla="*/ 56 h 63"/>
                <a:gd name="T42" fmla="*/ 30 w 51"/>
                <a:gd name="T43" fmla="*/ 42 h 63"/>
                <a:gd name="T44" fmla="*/ 26 w 51"/>
                <a:gd name="T45" fmla="*/ 39 h 63"/>
                <a:gd name="T46" fmla="*/ 25 w 51"/>
                <a:gd name="T47" fmla="*/ 39 h 63"/>
                <a:gd name="T48" fmla="*/ 6 w 51"/>
                <a:gd name="T49" fmla="*/ 39 h 63"/>
                <a:gd name="T50" fmla="*/ 6 w 51"/>
                <a:gd name="T51" fmla="*/ 35 h 63"/>
                <a:gd name="T52" fmla="*/ 10 w 51"/>
                <a:gd name="T53" fmla="*/ 29 h 63"/>
                <a:gd name="T54" fmla="*/ 29 w 51"/>
                <a:gd name="T55" fmla="*/ 6 h 63"/>
                <a:gd name="T56" fmla="*/ 36 w 51"/>
                <a:gd name="T57" fmla="*/ 6 h 63"/>
                <a:gd name="T58" fmla="*/ 35 w 51"/>
                <a:gd name="T59" fmla="*/ 30 h 63"/>
                <a:gd name="T60" fmla="*/ 37 w 51"/>
                <a:gd name="T61" fmla="*/ 34 h 63"/>
                <a:gd name="T62" fmla="*/ 39 w 51"/>
                <a:gd name="T63" fmla="*/ 34 h 63"/>
                <a:gd name="T64" fmla="*/ 45 w 51"/>
                <a:gd name="T65" fmla="*/ 35 h 63"/>
                <a:gd name="T66" fmla="*/ 45 w 51"/>
                <a:gd name="T67"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63">
                  <a:moveTo>
                    <a:pt x="49" y="29"/>
                  </a:moveTo>
                  <a:cubicBezTo>
                    <a:pt x="48" y="29"/>
                    <a:pt x="46" y="29"/>
                    <a:pt x="45" y="29"/>
                  </a:cubicBezTo>
                  <a:cubicBezTo>
                    <a:pt x="44" y="29"/>
                    <a:pt x="42" y="29"/>
                    <a:pt x="41" y="29"/>
                  </a:cubicBezTo>
                  <a:cubicBezTo>
                    <a:pt x="41" y="28"/>
                    <a:pt x="40" y="27"/>
                    <a:pt x="40" y="26"/>
                  </a:cubicBezTo>
                  <a:cubicBezTo>
                    <a:pt x="40" y="18"/>
                    <a:pt x="42" y="12"/>
                    <a:pt x="42" y="3"/>
                  </a:cubicBezTo>
                  <a:cubicBezTo>
                    <a:pt x="42" y="2"/>
                    <a:pt x="42" y="2"/>
                    <a:pt x="41" y="1"/>
                  </a:cubicBezTo>
                  <a:cubicBezTo>
                    <a:pt x="40" y="0"/>
                    <a:pt x="40" y="0"/>
                    <a:pt x="39" y="0"/>
                  </a:cubicBezTo>
                  <a:cubicBezTo>
                    <a:pt x="38" y="1"/>
                    <a:pt x="35" y="1"/>
                    <a:pt x="33" y="1"/>
                  </a:cubicBezTo>
                  <a:cubicBezTo>
                    <a:pt x="31" y="1"/>
                    <a:pt x="30" y="1"/>
                    <a:pt x="29" y="1"/>
                  </a:cubicBezTo>
                  <a:cubicBezTo>
                    <a:pt x="27" y="1"/>
                    <a:pt x="27" y="1"/>
                    <a:pt x="27" y="1"/>
                  </a:cubicBezTo>
                  <a:cubicBezTo>
                    <a:pt x="27" y="1"/>
                    <a:pt x="27" y="1"/>
                    <a:pt x="27" y="1"/>
                  </a:cubicBezTo>
                  <a:cubicBezTo>
                    <a:pt x="26" y="1"/>
                    <a:pt x="26" y="1"/>
                    <a:pt x="26" y="1"/>
                  </a:cubicBezTo>
                  <a:cubicBezTo>
                    <a:pt x="26" y="1"/>
                    <a:pt x="26" y="1"/>
                    <a:pt x="26" y="1"/>
                  </a:cubicBezTo>
                  <a:cubicBezTo>
                    <a:pt x="25" y="1"/>
                    <a:pt x="25" y="1"/>
                    <a:pt x="25" y="2"/>
                  </a:cubicBezTo>
                  <a:cubicBezTo>
                    <a:pt x="20" y="6"/>
                    <a:pt x="15" y="13"/>
                    <a:pt x="10" y="19"/>
                  </a:cubicBezTo>
                  <a:cubicBezTo>
                    <a:pt x="7" y="22"/>
                    <a:pt x="5" y="25"/>
                    <a:pt x="4" y="28"/>
                  </a:cubicBezTo>
                  <a:cubicBezTo>
                    <a:pt x="3" y="29"/>
                    <a:pt x="2" y="30"/>
                    <a:pt x="2" y="31"/>
                  </a:cubicBezTo>
                  <a:cubicBezTo>
                    <a:pt x="1" y="32"/>
                    <a:pt x="1" y="33"/>
                    <a:pt x="1" y="34"/>
                  </a:cubicBezTo>
                  <a:cubicBezTo>
                    <a:pt x="0" y="35"/>
                    <a:pt x="0" y="37"/>
                    <a:pt x="0" y="38"/>
                  </a:cubicBezTo>
                  <a:cubicBezTo>
                    <a:pt x="0" y="39"/>
                    <a:pt x="0" y="41"/>
                    <a:pt x="1" y="43"/>
                  </a:cubicBezTo>
                  <a:cubicBezTo>
                    <a:pt x="1" y="44"/>
                    <a:pt x="2" y="45"/>
                    <a:pt x="3" y="45"/>
                  </a:cubicBezTo>
                  <a:cubicBezTo>
                    <a:pt x="6" y="45"/>
                    <a:pt x="8" y="45"/>
                    <a:pt x="10" y="45"/>
                  </a:cubicBezTo>
                  <a:cubicBezTo>
                    <a:pt x="15" y="45"/>
                    <a:pt x="19" y="45"/>
                    <a:pt x="24" y="45"/>
                  </a:cubicBezTo>
                  <a:cubicBezTo>
                    <a:pt x="24" y="49"/>
                    <a:pt x="23" y="53"/>
                    <a:pt x="23" y="57"/>
                  </a:cubicBezTo>
                  <a:cubicBezTo>
                    <a:pt x="23" y="58"/>
                    <a:pt x="23" y="59"/>
                    <a:pt x="23" y="60"/>
                  </a:cubicBezTo>
                  <a:cubicBezTo>
                    <a:pt x="23" y="61"/>
                    <a:pt x="24" y="61"/>
                    <a:pt x="24" y="62"/>
                  </a:cubicBezTo>
                  <a:cubicBezTo>
                    <a:pt x="25" y="62"/>
                    <a:pt x="26" y="63"/>
                    <a:pt x="26" y="63"/>
                  </a:cubicBezTo>
                  <a:cubicBezTo>
                    <a:pt x="30" y="62"/>
                    <a:pt x="33" y="62"/>
                    <a:pt x="37" y="62"/>
                  </a:cubicBezTo>
                  <a:cubicBezTo>
                    <a:pt x="38" y="62"/>
                    <a:pt x="39" y="61"/>
                    <a:pt x="39" y="59"/>
                  </a:cubicBezTo>
                  <a:cubicBezTo>
                    <a:pt x="39" y="58"/>
                    <a:pt x="40" y="56"/>
                    <a:pt x="40" y="53"/>
                  </a:cubicBezTo>
                  <a:cubicBezTo>
                    <a:pt x="40" y="51"/>
                    <a:pt x="40" y="48"/>
                    <a:pt x="40" y="45"/>
                  </a:cubicBezTo>
                  <a:cubicBezTo>
                    <a:pt x="42" y="45"/>
                    <a:pt x="44" y="45"/>
                    <a:pt x="45" y="45"/>
                  </a:cubicBezTo>
                  <a:cubicBezTo>
                    <a:pt x="46" y="45"/>
                    <a:pt x="48" y="45"/>
                    <a:pt x="49" y="45"/>
                  </a:cubicBezTo>
                  <a:cubicBezTo>
                    <a:pt x="50" y="45"/>
                    <a:pt x="51" y="44"/>
                    <a:pt x="51" y="42"/>
                  </a:cubicBezTo>
                  <a:cubicBezTo>
                    <a:pt x="51" y="40"/>
                    <a:pt x="51" y="34"/>
                    <a:pt x="51" y="32"/>
                  </a:cubicBezTo>
                  <a:cubicBezTo>
                    <a:pt x="51" y="31"/>
                    <a:pt x="51" y="30"/>
                    <a:pt x="51" y="30"/>
                  </a:cubicBezTo>
                  <a:cubicBezTo>
                    <a:pt x="50" y="29"/>
                    <a:pt x="49" y="29"/>
                    <a:pt x="49" y="29"/>
                  </a:cubicBezTo>
                  <a:close/>
                  <a:moveTo>
                    <a:pt x="38" y="39"/>
                  </a:moveTo>
                  <a:cubicBezTo>
                    <a:pt x="37" y="39"/>
                    <a:pt x="36" y="39"/>
                    <a:pt x="36" y="40"/>
                  </a:cubicBezTo>
                  <a:cubicBezTo>
                    <a:pt x="35" y="40"/>
                    <a:pt x="35" y="41"/>
                    <a:pt x="35" y="42"/>
                  </a:cubicBezTo>
                  <a:cubicBezTo>
                    <a:pt x="35" y="46"/>
                    <a:pt x="34" y="50"/>
                    <a:pt x="34" y="53"/>
                  </a:cubicBezTo>
                  <a:cubicBezTo>
                    <a:pt x="34" y="54"/>
                    <a:pt x="34" y="55"/>
                    <a:pt x="34" y="56"/>
                  </a:cubicBezTo>
                  <a:cubicBezTo>
                    <a:pt x="32" y="57"/>
                    <a:pt x="31" y="57"/>
                    <a:pt x="29" y="57"/>
                  </a:cubicBezTo>
                  <a:cubicBezTo>
                    <a:pt x="29" y="52"/>
                    <a:pt x="29" y="48"/>
                    <a:pt x="30" y="42"/>
                  </a:cubicBezTo>
                  <a:cubicBezTo>
                    <a:pt x="30" y="41"/>
                    <a:pt x="29" y="40"/>
                    <a:pt x="27" y="39"/>
                  </a:cubicBezTo>
                  <a:cubicBezTo>
                    <a:pt x="26" y="39"/>
                    <a:pt x="26" y="39"/>
                    <a:pt x="26" y="39"/>
                  </a:cubicBezTo>
                  <a:cubicBezTo>
                    <a:pt x="26" y="39"/>
                    <a:pt x="26" y="39"/>
                    <a:pt x="26" y="39"/>
                  </a:cubicBezTo>
                  <a:cubicBezTo>
                    <a:pt x="25" y="39"/>
                    <a:pt x="25" y="39"/>
                    <a:pt x="25" y="39"/>
                  </a:cubicBezTo>
                  <a:cubicBezTo>
                    <a:pt x="20" y="39"/>
                    <a:pt x="15" y="39"/>
                    <a:pt x="10" y="39"/>
                  </a:cubicBezTo>
                  <a:cubicBezTo>
                    <a:pt x="9" y="39"/>
                    <a:pt x="7" y="39"/>
                    <a:pt x="6" y="39"/>
                  </a:cubicBezTo>
                  <a:cubicBezTo>
                    <a:pt x="6" y="39"/>
                    <a:pt x="6" y="38"/>
                    <a:pt x="6" y="38"/>
                  </a:cubicBezTo>
                  <a:cubicBezTo>
                    <a:pt x="6" y="37"/>
                    <a:pt x="6" y="36"/>
                    <a:pt x="6" y="35"/>
                  </a:cubicBezTo>
                  <a:cubicBezTo>
                    <a:pt x="6" y="35"/>
                    <a:pt x="6" y="35"/>
                    <a:pt x="6" y="35"/>
                  </a:cubicBezTo>
                  <a:cubicBezTo>
                    <a:pt x="7" y="34"/>
                    <a:pt x="8" y="32"/>
                    <a:pt x="10" y="29"/>
                  </a:cubicBezTo>
                  <a:cubicBezTo>
                    <a:pt x="14" y="22"/>
                    <a:pt x="22" y="12"/>
                    <a:pt x="28" y="6"/>
                  </a:cubicBezTo>
                  <a:cubicBezTo>
                    <a:pt x="29" y="6"/>
                    <a:pt x="29" y="6"/>
                    <a:pt x="29" y="6"/>
                  </a:cubicBezTo>
                  <a:cubicBezTo>
                    <a:pt x="30" y="6"/>
                    <a:pt x="31" y="6"/>
                    <a:pt x="33" y="6"/>
                  </a:cubicBezTo>
                  <a:cubicBezTo>
                    <a:pt x="34" y="6"/>
                    <a:pt x="35" y="6"/>
                    <a:pt x="36" y="6"/>
                  </a:cubicBezTo>
                  <a:cubicBezTo>
                    <a:pt x="36" y="13"/>
                    <a:pt x="35" y="18"/>
                    <a:pt x="35" y="26"/>
                  </a:cubicBezTo>
                  <a:cubicBezTo>
                    <a:pt x="35" y="27"/>
                    <a:pt x="35" y="28"/>
                    <a:pt x="35" y="30"/>
                  </a:cubicBezTo>
                  <a:cubicBezTo>
                    <a:pt x="35" y="30"/>
                    <a:pt x="35" y="31"/>
                    <a:pt x="35" y="31"/>
                  </a:cubicBezTo>
                  <a:cubicBezTo>
                    <a:pt x="35" y="32"/>
                    <a:pt x="36" y="33"/>
                    <a:pt x="37" y="34"/>
                  </a:cubicBezTo>
                  <a:cubicBezTo>
                    <a:pt x="38" y="34"/>
                    <a:pt x="38" y="34"/>
                    <a:pt x="38" y="34"/>
                  </a:cubicBezTo>
                  <a:cubicBezTo>
                    <a:pt x="39" y="34"/>
                    <a:pt x="39" y="34"/>
                    <a:pt x="39" y="34"/>
                  </a:cubicBezTo>
                  <a:cubicBezTo>
                    <a:pt x="40" y="35"/>
                    <a:pt x="40" y="35"/>
                    <a:pt x="40" y="35"/>
                  </a:cubicBezTo>
                  <a:cubicBezTo>
                    <a:pt x="42" y="35"/>
                    <a:pt x="43" y="35"/>
                    <a:pt x="45" y="35"/>
                  </a:cubicBezTo>
                  <a:cubicBezTo>
                    <a:pt x="46" y="36"/>
                    <a:pt x="46" y="38"/>
                    <a:pt x="46" y="39"/>
                  </a:cubicBezTo>
                  <a:cubicBezTo>
                    <a:pt x="46" y="39"/>
                    <a:pt x="45" y="39"/>
                    <a:pt x="45" y="39"/>
                  </a:cubicBezTo>
                  <a:cubicBezTo>
                    <a:pt x="43" y="39"/>
                    <a:pt x="40" y="39"/>
                    <a:pt x="38" y="39"/>
                  </a:cubicBezTo>
                  <a:close/>
                </a:path>
              </a:pathLst>
            </a:custGeom>
            <a:grpFill/>
            <a:ln>
              <a:solidFill>
                <a:schemeClr val="bg1">
                  <a:lumMod val="75000"/>
                </a:schemeClr>
              </a:solid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a:defRPr/>
              </a:pPr>
              <a:endParaRPr lang="zh-CN" altLang="en-US" kern="0">
                <a:solidFill>
                  <a:srgbClr val="352108"/>
                </a:solidFill>
                <a:cs typeface="+mn-ea"/>
                <a:sym typeface="+mn-lt"/>
              </a:endParaRPr>
            </a:p>
          </p:txBody>
        </p:sp>
      </p:grpSp>
      <p:grpSp>
        <p:nvGrpSpPr>
          <p:cNvPr id="5" name="组合 4"/>
          <p:cNvGrpSpPr/>
          <p:nvPr/>
        </p:nvGrpSpPr>
        <p:grpSpPr>
          <a:xfrm>
            <a:off x="4549140" y="464820"/>
            <a:ext cx="2910205" cy="746125"/>
            <a:chOff x="7164" y="732"/>
            <a:chExt cx="4583" cy="1175"/>
          </a:xfrm>
        </p:grpSpPr>
        <p:grpSp>
          <p:nvGrpSpPr>
            <p:cNvPr id="8" name="Group 4"/>
            <p:cNvGrpSpPr>
              <a:grpSpLocks noChangeAspect="1"/>
            </p:cNvGrpSpPr>
            <p:nvPr/>
          </p:nvGrpSpPr>
          <p:grpSpPr bwMode="auto">
            <a:xfrm rot="0">
              <a:off x="7164" y="732"/>
              <a:ext cx="4583" cy="1175"/>
              <a:chOff x="2364" y="234"/>
              <a:chExt cx="2556" cy="926"/>
            </a:xfrm>
            <a:solidFill>
              <a:schemeClr val="bg1"/>
            </a:solidFill>
          </p:grpSpPr>
          <p:sp>
            <p:nvSpPr>
              <p:cNvPr id="11"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7"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8"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9"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3"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4"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5"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6"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7"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8"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9"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0"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1"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2"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3"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8"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9"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0"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1"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2"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3"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4"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5"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0"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1"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2"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3"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4"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5"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6"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7"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8"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9"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0"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5"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6"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107" name="文本框 106"/>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25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25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25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25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25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P spid="12" grpId="0"/>
      <p:bldP spid="13"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4" name="流程图: 显示 2083"/>
          <p:cNvSpPr/>
          <p:nvPr/>
        </p:nvSpPr>
        <p:spPr>
          <a:xfrm>
            <a:off x="6476365" y="2787282"/>
            <a:ext cx="2209230" cy="547560"/>
          </a:xfrm>
          <a:prstGeom prst="flowChartDisplay">
            <a:avLst/>
          </a:prstGeom>
          <a:solidFill>
            <a:srgbClr val="007B8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华文细黑" panose="02010600040101010101" pitchFamily="2" charset="-122"/>
                <a:ea typeface="华文细黑" panose="02010600040101010101" pitchFamily="2" charset="-122"/>
                <a:cs typeface="+mn-ea"/>
                <a:sym typeface="+mn-lt"/>
              </a:rPr>
              <a:t>YOUR NAME</a:t>
            </a:r>
            <a:endParaRPr lang="en-US" altLang="zh-CN" sz="1600" b="1" dirty="0">
              <a:latin typeface="华文细黑" panose="02010600040101010101" pitchFamily="2" charset="-122"/>
              <a:ea typeface="华文细黑" panose="02010600040101010101" pitchFamily="2" charset="-122"/>
              <a:cs typeface="+mn-ea"/>
              <a:sym typeface="+mn-lt"/>
            </a:endParaRPr>
          </a:p>
        </p:txBody>
      </p:sp>
      <p:sp>
        <p:nvSpPr>
          <p:cNvPr id="782" name="išľíďè"/>
          <p:cNvSpPr/>
          <p:nvPr/>
        </p:nvSpPr>
        <p:spPr bwMode="auto">
          <a:xfrm>
            <a:off x="6019165" y="3731895"/>
            <a:ext cx="4483735" cy="246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defTabSz="913765">
              <a:lnSpc>
                <a:spcPct val="100000"/>
              </a:lnSpc>
              <a:spcBef>
                <a:spcPct val="0"/>
              </a:spcBef>
              <a:defRPr/>
            </a:pPr>
            <a:r>
              <a:rPr lang="en-US" altLang="zh-CN">
                <a:solidFill>
                  <a:schemeClr val="tx1">
                    <a:lumMod val="75000"/>
                    <a:lumOff val="25000"/>
                  </a:schemeClr>
                </a:solidFill>
                <a:latin typeface="BrowalliaUPC" panose="020B0604020202020204" charset="0"/>
                <a:sym typeface="+mn-ea"/>
              </a:rPr>
              <a:t>h</a:t>
            </a:r>
            <a:r>
              <a:rPr lang="zh-CN" altLang="en-US">
                <a:solidFill>
                  <a:schemeClr val="tx1">
                    <a:lumMod val="75000"/>
                    <a:lumOff val="25000"/>
                  </a:schemeClr>
                </a:solidFill>
                <a:latin typeface="BrowalliaUPC" panose="020B0604020202020204" charset="0"/>
                <a:sym typeface="+mn-ea"/>
              </a:rPr>
              <a:t>ere to add your text, mainly to avoid large sections of text</a:t>
            </a:r>
            <a:r>
              <a:rPr lang="en-US" altLang="zh-CN">
                <a:solidFill>
                  <a:schemeClr val="tx1">
                    <a:lumMod val="75000"/>
                    <a:lumOff val="25000"/>
                  </a:schemeClr>
                </a:solidFill>
                <a:latin typeface="BrowalliaUPC" panose="020B0604020202020204" charset="0"/>
                <a:sym typeface="+mn-ea"/>
              </a:rPr>
              <a:t>h</a:t>
            </a:r>
            <a:r>
              <a:rPr lang="zh-CN" altLang="en-US">
                <a:solidFill>
                  <a:schemeClr val="tx1">
                    <a:lumMod val="75000"/>
                    <a:lumOff val="25000"/>
                  </a:schemeClr>
                </a:solidFill>
                <a:latin typeface="BrowalliaUPC" panose="020B0604020202020204" charset="0"/>
                <a:sym typeface="+mn-ea"/>
              </a:rPr>
              <a:t>ere to add your text, </a:t>
            </a:r>
            <a:r>
              <a:rPr lang="en-US" altLang="zh-CN">
                <a:solidFill>
                  <a:schemeClr val="tx1">
                    <a:lumMod val="75000"/>
                    <a:lumOff val="25000"/>
                  </a:schemeClr>
                </a:solidFill>
                <a:latin typeface="BrowalliaUPC" panose="020B0604020202020204" charset="0"/>
                <a:sym typeface="+mn-ea"/>
              </a:rPr>
              <a:t>h</a:t>
            </a:r>
            <a:r>
              <a:rPr lang="zh-CN" altLang="en-US">
                <a:solidFill>
                  <a:schemeClr val="tx1">
                    <a:lumMod val="75000"/>
                    <a:lumOff val="25000"/>
                  </a:schemeClr>
                </a:solidFill>
                <a:latin typeface="BrowalliaUPC" panose="020B0604020202020204" charset="0"/>
                <a:sym typeface="+mn-ea"/>
              </a:rPr>
              <a:t>ere to add your text, mainly to avoid large sections of text</a:t>
            </a:r>
            <a:r>
              <a:rPr lang="en-US" altLang="zh-CN">
                <a:solidFill>
                  <a:schemeClr val="tx1">
                    <a:lumMod val="75000"/>
                    <a:lumOff val="25000"/>
                  </a:schemeClr>
                </a:solidFill>
                <a:latin typeface="BrowalliaUPC" panose="020B0604020202020204" charset="0"/>
                <a:sym typeface="+mn-ea"/>
              </a:rPr>
              <a:t>h</a:t>
            </a:r>
            <a:r>
              <a:rPr lang="zh-CN" altLang="en-US">
                <a:solidFill>
                  <a:schemeClr val="tx1">
                    <a:lumMod val="75000"/>
                    <a:lumOff val="25000"/>
                  </a:schemeClr>
                </a:solidFill>
                <a:latin typeface="BrowalliaUPC" panose="020B0604020202020204" charset="0"/>
                <a:sym typeface="+mn-ea"/>
              </a:rPr>
              <a:t>ere to add your text, </a:t>
            </a:r>
            <a:endParaRPr lang="zh-CN" altLang="en-US">
              <a:solidFill>
                <a:schemeClr val="tx1">
                  <a:lumMod val="75000"/>
                  <a:lumOff val="25000"/>
                </a:schemeClr>
              </a:solidFill>
              <a:latin typeface="BrowalliaUPC" panose="020B0604020202020204" charset="0"/>
              <a:sym typeface="+mn-ea"/>
            </a:endParaRPr>
          </a:p>
          <a:p>
            <a:pPr algn="l" defTabSz="913765">
              <a:lnSpc>
                <a:spcPct val="100000"/>
              </a:lnSpc>
              <a:spcBef>
                <a:spcPct val="0"/>
              </a:spcBef>
              <a:defRPr/>
            </a:pPr>
            <a:endParaRPr lang="zh-CN" altLang="en-US" sz="1600" dirty="0">
              <a:solidFill>
                <a:schemeClr val="tx1">
                  <a:lumMod val="75000"/>
                  <a:lumOff val="25000"/>
                </a:schemeClr>
              </a:solidFill>
              <a:latin typeface="BrowalliaUPC" panose="020B0604020202020204" charset="0"/>
              <a:cs typeface="+mn-ea"/>
              <a:sym typeface="+mn-ea"/>
            </a:endParaRPr>
          </a:p>
          <a:p>
            <a:pPr algn="l" defTabSz="913765">
              <a:lnSpc>
                <a:spcPct val="100000"/>
              </a:lnSpc>
              <a:spcBef>
                <a:spcPct val="0"/>
              </a:spcBef>
              <a:defRPr/>
            </a:pPr>
            <a:r>
              <a:rPr lang="en-US" altLang="zh-CN" sz="1200" dirty="0">
                <a:solidFill>
                  <a:schemeClr val="tx1">
                    <a:lumMod val="75000"/>
                    <a:lumOff val="25000"/>
                  </a:schemeClr>
                </a:solidFill>
                <a:ea typeface="Meiryo" panose="020B0604030504040204" charset="-128"/>
                <a:sym typeface="+mn-ea"/>
              </a:rPr>
              <a:t>This PPT template for the rice husk designer pencil demo works, focusing on the production of</a:t>
            </a:r>
            <a:endParaRPr lang="en-US" altLang="zh-CN" sz="1600" dirty="0">
              <a:solidFill>
                <a:schemeClr val="tx1">
                  <a:lumMod val="75000"/>
                  <a:lumOff val="25000"/>
                </a:schemeClr>
              </a:solidFill>
              <a:latin typeface="海派腔调禅粗黑简1.0" panose="02000500000000000000" charset="-122"/>
              <a:ea typeface="海派腔调禅粗黑简1.0" panose="02000500000000000000" charset="-122"/>
            </a:endParaRPr>
          </a:p>
          <a:p>
            <a:pPr algn="l" defTabSz="913765">
              <a:lnSpc>
                <a:spcPct val="100000"/>
              </a:lnSpc>
              <a:spcBef>
                <a:spcPct val="0"/>
              </a:spcBef>
              <a:defRPr/>
            </a:pPr>
            <a:endParaRPr lang="zh-CN" altLang="en-US" dirty="0">
              <a:solidFill>
                <a:schemeClr val="tx1">
                  <a:lumMod val="75000"/>
                  <a:lumOff val="25000"/>
                </a:schemeClr>
              </a:solidFill>
              <a:latin typeface="BrowalliaUPC" panose="020B0604020202020204" charset="0"/>
              <a:cs typeface="+mn-ea"/>
              <a:sym typeface="+mn-ea"/>
            </a:endParaRPr>
          </a:p>
          <a:p>
            <a:pPr algn="l" defTabSz="913765">
              <a:lnSpc>
                <a:spcPct val="100000"/>
              </a:lnSpc>
              <a:spcBef>
                <a:spcPct val="0"/>
              </a:spcBef>
              <a:defRPr/>
            </a:pPr>
            <a:endParaRPr lang="zh-CN" altLang="en-US" dirty="0">
              <a:solidFill>
                <a:schemeClr val="tx1">
                  <a:lumMod val="75000"/>
                  <a:lumOff val="25000"/>
                </a:schemeClr>
              </a:solidFill>
              <a:latin typeface="BrowalliaUPC" panose="020B0604020202020204" charset="0"/>
              <a:cs typeface="+mn-ea"/>
              <a:sym typeface="+mn-ea"/>
            </a:endParaRPr>
          </a:p>
          <a:p>
            <a:pPr algn="l" defTabSz="913765">
              <a:lnSpc>
                <a:spcPct val="100000"/>
              </a:lnSpc>
              <a:spcBef>
                <a:spcPct val="0"/>
              </a:spcBef>
              <a:defRPr/>
            </a:pPr>
            <a:endParaRPr lang="zh-CN" altLang="en-US" dirty="0">
              <a:solidFill>
                <a:schemeClr val="bg2">
                  <a:lumMod val="10000"/>
                </a:schemeClr>
              </a:solidFill>
              <a:latin typeface="华文细黑" panose="02010600040101010101" pitchFamily="2" charset="-122"/>
              <a:ea typeface="华文细黑" panose="02010600040101010101" pitchFamily="2" charset="-122"/>
              <a:cs typeface="+mn-ea"/>
              <a:sym typeface="+mn-lt"/>
            </a:endParaRPr>
          </a:p>
          <a:p>
            <a:pPr algn="l" defTabSz="913765">
              <a:lnSpc>
                <a:spcPct val="100000"/>
              </a:lnSpc>
              <a:spcBef>
                <a:spcPct val="0"/>
              </a:spcBef>
              <a:defRPr/>
            </a:pPr>
            <a:endParaRPr lang="zh-CN" altLang="en-US" dirty="0">
              <a:solidFill>
                <a:schemeClr val="bg2">
                  <a:lumMod val="10000"/>
                </a:schemeClr>
              </a:solidFill>
              <a:latin typeface="华文细黑" panose="02010600040101010101" pitchFamily="2" charset="-122"/>
              <a:ea typeface="华文细黑" panose="02010600040101010101" pitchFamily="2" charset="-122"/>
              <a:cs typeface="+mn-ea"/>
              <a:sym typeface="+mn-lt"/>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b="0" i="0" u="none" strike="noStrike" kern="1200" cap="none" spc="0" normalizeH="0" baseline="0" noProof="0" dirty="0">
              <a:ln>
                <a:noFill/>
              </a:ln>
              <a:solidFill>
                <a:schemeClr val="bg2">
                  <a:lumMod val="10000"/>
                </a:schemeClr>
              </a:solidFill>
              <a:effectLst/>
              <a:uLnTx/>
              <a:uFillTx/>
              <a:latin typeface="华文细黑" panose="02010600040101010101" pitchFamily="2" charset="-122"/>
              <a:ea typeface="华文细黑" panose="02010600040101010101" pitchFamily="2" charset="-122"/>
              <a:cs typeface="+mn-ea"/>
              <a:sym typeface="+mn-lt"/>
            </a:endParaRPr>
          </a:p>
        </p:txBody>
      </p:sp>
      <p:sp>
        <p:nvSpPr>
          <p:cNvPr id="4" name="椭圆 3"/>
          <p:cNvSpPr/>
          <p:nvPr/>
        </p:nvSpPr>
        <p:spPr>
          <a:xfrm>
            <a:off x="6248400" y="2990215"/>
            <a:ext cx="165100" cy="165100"/>
          </a:xfrm>
          <a:prstGeom prst="ellipse">
            <a:avLst/>
          </a:prstGeom>
          <a:solidFill>
            <a:srgbClr val="007B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8" name="组 10"/>
          <p:cNvGrpSpPr/>
          <p:nvPr/>
        </p:nvGrpSpPr>
        <p:grpSpPr>
          <a:xfrm>
            <a:off x="1274636" y="1903838"/>
            <a:ext cx="3203818" cy="3649107"/>
            <a:chOff x="953326" y="1604200"/>
            <a:chExt cx="3203818" cy="3649107"/>
          </a:xfrm>
          <a:solidFill>
            <a:srgbClr val="F8F6F3"/>
          </a:solidFill>
        </p:grpSpPr>
        <p:grpSp>
          <p:nvGrpSpPr>
            <p:cNvPr id="59" name="Group 24"/>
            <p:cNvGrpSpPr/>
            <p:nvPr/>
          </p:nvGrpSpPr>
          <p:grpSpPr>
            <a:xfrm rot="19960150">
              <a:off x="3473071" y="1919475"/>
              <a:ext cx="660855" cy="3333832"/>
              <a:chOff x="0" y="-1"/>
              <a:chExt cx="222665" cy="1123294"/>
            </a:xfrm>
            <a:grpFill/>
          </p:grpSpPr>
          <p:sp>
            <p:nvSpPr>
              <p:cNvPr id="60" name="chenying0907 20"/>
              <p:cNvSpPr/>
              <p:nvPr/>
            </p:nvSpPr>
            <p:spPr>
              <a:xfrm>
                <a:off x="12679" y="165100"/>
                <a:ext cx="209986" cy="742430"/>
              </a:xfrm>
              <a:custGeom>
                <a:avLst/>
                <a:gdLst>
                  <a:gd name="connsiteX0" fmla="*/ 19779 w 20578"/>
                  <a:gd name="connsiteY0" fmla="*/ 21600 h 21600"/>
                  <a:gd name="connsiteX1" fmla="*/ 19877 w 20578"/>
                  <a:gd name="connsiteY1" fmla="*/ 17107 h 21600"/>
                  <a:gd name="connsiteX2" fmla="*/ 15824 w 20578"/>
                  <a:gd name="connsiteY2" fmla="*/ 0 h 21600"/>
                  <a:gd name="connsiteX3" fmla="*/ 1 w 20578"/>
                  <a:gd name="connsiteY3" fmla="*/ 0 h 21600"/>
                  <a:gd name="connsiteX4" fmla="*/ 775 w 20578"/>
                  <a:gd name="connsiteY4" fmla="*/ 1843 h 21600"/>
                  <a:gd name="connsiteX5" fmla="*/ 1506 w 20578"/>
                  <a:gd name="connsiteY5" fmla="*/ 15903 h 21600"/>
                  <a:gd name="connsiteX6" fmla="*/ 37 w 20578"/>
                  <a:gd name="connsiteY6" fmla="*/ 21376 h 21600"/>
                  <a:gd name="connsiteX0-1" fmla="*/ 19781 w 20580"/>
                  <a:gd name="connsiteY0-2" fmla="*/ 21600 h 21600"/>
                  <a:gd name="connsiteX1-3" fmla="*/ 19879 w 20580"/>
                  <a:gd name="connsiteY1-4" fmla="*/ 17107 h 21600"/>
                  <a:gd name="connsiteX2-5" fmla="*/ 15826 w 20580"/>
                  <a:gd name="connsiteY2-6" fmla="*/ 0 h 21600"/>
                  <a:gd name="connsiteX3-7" fmla="*/ 3 w 20580"/>
                  <a:gd name="connsiteY3-8" fmla="*/ 0 h 21600"/>
                  <a:gd name="connsiteX4-9" fmla="*/ 777 w 20580"/>
                  <a:gd name="connsiteY4-10" fmla="*/ 1843 h 21600"/>
                  <a:gd name="connsiteX5-11" fmla="*/ 1362 w 20580"/>
                  <a:gd name="connsiteY5-12" fmla="*/ 16761 h 21600"/>
                  <a:gd name="connsiteX6-13" fmla="*/ 39 w 20580"/>
                  <a:gd name="connsiteY6-14" fmla="*/ 21376 h 21600"/>
                  <a:gd name="connsiteX0-15" fmla="*/ 19781 w 20580"/>
                  <a:gd name="connsiteY0-16" fmla="*/ 22107 h 22107"/>
                  <a:gd name="connsiteX1-17" fmla="*/ 19879 w 20580"/>
                  <a:gd name="connsiteY1-18" fmla="*/ 17614 h 22107"/>
                  <a:gd name="connsiteX2-19" fmla="*/ 16092 w 20580"/>
                  <a:gd name="connsiteY2-20" fmla="*/ 1554 h 22107"/>
                  <a:gd name="connsiteX3-21" fmla="*/ 15826 w 20580"/>
                  <a:gd name="connsiteY3-22" fmla="*/ 507 h 22107"/>
                  <a:gd name="connsiteX4-23" fmla="*/ 3 w 20580"/>
                  <a:gd name="connsiteY4-24" fmla="*/ 507 h 22107"/>
                  <a:gd name="connsiteX5-25" fmla="*/ 777 w 20580"/>
                  <a:gd name="connsiteY5-26" fmla="*/ 2350 h 22107"/>
                  <a:gd name="connsiteX6-27" fmla="*/ 1362 w 20580"/>
                  <a:gd name="connsiteY6-28" fmla="*/ 17268 h 22107"/>
                  <a:gd name="connsiteX7" fmla="*/ 39 w 20580"/>
                  <a:gd name="connsiteY7" fmla="*/ 21883 h 22107"/>
                  <a:gd name="connsiteX0-29" fmla="*/ 19781 w 20580"/>
                  <a:gd name="connsiteY0-30" fmla="*/ 21600 h 21600"/>
                  <a:gd name="connsiteX1-31" fmla="*/ 19879 w 20580"/>
                  <a:gd name="connsiteY1-32" fmla="*/ 17107 h 21600"/>
                  <a:gd name="connsiteX2-33" fmla="*/ 17646 w 20580"/>
                  <a:gd name="connsiteY2-34" fmla="*/ 7130 h 21600"/>
                  <a:gd name="connsiteX3-35" fmla="*/ 16092 w 20580"/>
                  <a:gd name="connsiteY3-36" fmla="*/ 1047 h 21600"/>
                  <a:gd name="connsiteX4-37" fmla="*/ 15826 w 20580"/>
                  <a:gd name="connsiteY4-38" fmla="*/ 0 h 21600"/>
                  <a:gd name="connsiteX5-39" fmla="*/ 3 w 20580"/>
                  <a:gd name="connsiteY5-40" fmla="*/ 0 h 21600"/>
                  <a:gd name="connsiteX6-41" fmla="*/ 777 w 20580"/>
                  <a:gd name="connsiteY6-42" fmla="*/ 1843 h 21600"/>
                  <a:gd name="connsiteX7-43" fmla="*/ 1362 w 20580"/>
                  <a:gd name="connsiteY7-44" fmla="*/ 16761 h 21600"/>
                  <a:gd name="connsiteX8" fmla="*/ 39 w 20580"/>
                  <a:gd name="connsiteY8" fmla="*/ 21376 h 21600"/>
                  <a:gd name="connsiteX0-45" fmla="*/ 19781 w 20655"/>
                  <a:gd name="connsiteY0-46" fmla="*/ 21600 h 21600"/>
                  <a:gd name="connsiteX1-47" fmla="*/ 19879 w 20655"/>
                  <a:gd name="connsiteY1-48" fmla="*/ 17107 h 21600"/>
                  <a:gd name="connsiteX2-49" fmla="*/ 16092 w 20655"/>
                  <a:gd name="connsiteY2-50" fmla="*/ 1047 h 21600"/>
                  <a:gd name="connsiteX3-51" fmla="*/ 15826 w 20655"/>
                  <a:gd name="connsiteY3-52" fmla="*/ 0 h 21600"/>
                  <a:gd name="connsiteX4-53" fmla="*/ 3 w 20655"/>
                  <a:gd name="connsiteY4-54" fmla="*/ 0 h 21600"/>
                  <a:gd name="connsiteX5-55" fmla="*/ 777 w 20655"/>
                  <a:gd name="connsiteY5-56" fmla="*/ 1843 h 21600"/>
                  <a:gd name="connsiteX6-57" fmla="*/ 1362 w 20655"/>
                  <a:gd name="connsiteY6-58" fmla="*/ 16761 h 21600"/>
                  <a:gd name="connsiteX7-59" fmla="*/ 39 w 20655"/>
                  <a:gd name="connsiteY7-60" fmla="*/ 21376 h 21600"/>
                  <a:gd name="connsiteX0-61" fmla="*/ 19781 w 20655"/>
                  <a:gd name="connsiteY0-62" fmla="*/ 21600 h 21600"/>
                  <a:gd name="connsiteX1-63" fmla="*/ 19879 w 20655"/>
                  <a:gd name="connsiteY1-64" fmla="*/ 17107 h 21600"/>
                  <a:gd name="connsiteX2-65" fmla="*/ 17432 w 20655"/>
                  <a:gd name="connsiteY2-66" fmla="*/ 7098 h 21600"/>
                  <a:gd name="connsiteX3-67" fmla="*/ 16092 w 20655"/>
                  <a:gd name="connsiteY3-68" fmla="*/ 1047 h 21600"/>
                  <a:gd name="connsiteX4-69" fmla="*/ 15826 w 20655"/>
                  <a:gd name="connsiteY4-70" fmla="*/ 0 h 21600"/>
                  <a:gd name="connsiteX5-71" fmla="*/ 3 w 20655"/>
                  <a:gd name="connsiteY5-72" fmla="*/ 0 h 21600"/>
                  <a:gd name="connsiteX6-73" fmla="*/ 777 w 20655"/>
                  <a:gd name="connsiteY6-74" fmla="*/ 1843 h 21600"/>
                  <a:gd name="connsiteX7-75" fmla="*/ 1362 w 20655"/>
                  <a:gd name="connsiteY7-76" fmla="*/ 16761 h 21600"/>
                  <a:gd name="connsiteX8-77" fmla="*/ 39 w 20655"/>
                  <a:gd name="connsiteY8-78" fmla="*/ 21376 h 21600"/>
                  <a:gd name="connsiteX0-79" fmla="*/ 19781 w 20655"/>
                  <a:gd name="connsiteY0-80" fmla="*/ 21600 h 21600"/>
                  <a:gd name="connsiteX1-81" fmla="*/ 19879 w 20655"/>
                  <a:gd name="connsiteY1-82" fmla="*/ 17107 h 21600"/>
                  <a:gd name="connsiteX2-83" fmla="*/ 16092 w 20655"/>
                  <a:gd name="connsiteY2-84" fmla="*/ 1047 h 21600"/>
                  <a:gd name="connsiteX3-85" fmla="*/ 15826 w 20655"/>
                  <a:gd name="connsiteY3-86" fmla="*/ 0 h 21600"/>
                  <a:gd name="connsiteX4-87" fmla="*/ 3 w 20655"/>
                  <a:gd name="connsiteY4-88" fmla="*/ 0 h 21600"/>
                  <a:gd name="connsiteX5-89" fmla="*/ 777 w 20655"/>
                  <a:gd name="connsiteY5-90" fmla="*/ 1843 h 21600"/>
                  <a:gd name="connsiteX6-91" fmla="*/ 1362 w 20655"/>
                  <a:gd name="connsiteY6-92" fmla="*/ 16761 h 21600"/>
                  <a:gd name="connsiteX7-93" fmla="*/ 39 w 20655"/>
                  <a:gd name="connsiteY7-94" fmla="*/ 21376 h 21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43" y="connsiteY7-44"/>
                  </a:cxn>
                </a:cxnLst>
                <a:rect l="l" t="t" r="r" b="b"/>
                <a:pathLst>
                  <a:path w="20655" h="21600" extrusionOk="0">
                    <a:moveTo>
                      <a:pt x="19781" y="21600"/>
                    </a:moveTo>
                    <a:cubicBezTo>
                      <a:pt x="21310" y="19799"/>
                      <a:pt x="20494" y="20533"/>
                      <a:pt x="19879" y="17107"/>
                    </a:cubicBezTo>
                    <a:cubicBezTo>
                      <a:pt x="19264" y="13682"/>
                      <a:pt x="16767" y="3898"/>
                      <a:pt x="16092" y="1047"/>
                    </a:cubicBezTo>
                    <a:cubicBezTo>
                      <a:pt x="15789" y="-141"/>
                      <a:pt x="18507" y="174"/>
                      <a:pt x="15826" y="0"/>
                    </a:cubicBezTo>
                    <a:lnTo>
                      <a:pt x="3" y="0"/>
                    </a:lnTo>
                    <a:lnTo>
                      <a:pt x="777" y="1843"/>
                    </a:lnTo>
                    <a:cubicBezTo>
                      <a:pt x="765" y="4727"/>
                      <a:pt x="1073" y="13883"/>
                      <a:pt x="1362" y="16761"/>
                    </a:cubicBezTo>
                    <a:cubicBezTo>
                      <a:pt x="1544" y="18573"/>
                      <a:pt x="-290" y="19629"/>
                      <a:pt x="39" y="21376"/>
                    </a:cubicBezTo>
                  </a:path>
                </a:pathLst>
              </a:custGeom>
              <a:solidFill>
                <a:srgbClr val="007B88"/>
              </a:solid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61" name="chenying0907 21"/>
              <p:cNvSpPr/>
              <p:nvPr/>
            </p:nvSpPr>
            <p:spPr>
              <a:xfrm>
                <a:off x="12700" y="889000"/>
                <a:ext cx="199716" cy="17526"/>
              </a:xfrm>
              <a:custGeom>
                <a:avLst/>
                <a:gdLst/>
                <a:ahLst/>
                <a:cxnLst>
                  <a:cxn ang="0">
                    <a:pos x="wd2" y="hd2"/>
                  </a:cxn>
                  <a:cxn ang="5400000">
                    <a:pos x="wd2" y="hd2"/>
                  </a:cxn>
                  <a:cxn ang="10800000">
                    <a:pos x="wd2" y="hd2"/>
                  </a:cxn>
                  <a:cxn ang="16200000">
                    <a:pos x="wd2" y="hd2"/>
                  </a:cxn>
                </a:cxnLst>
                <a:rect l="0" t="0" r="r" b="b"/>
                <a:pathLst>
                  <a:path w="21600" h="17274" extrusionOk="0">
                    <a:moveTo>
                      <a:pt x="21600" y="0"/>
                    </a:moveTo>
                    <a:cubicBezTo>
                      <a:pt x="18923" y="21600"/>
                      <a:pt x="5182" y="19974"/>
                      <a:pt x="0" y="11161"/>
                    </a:cubicBezTo>
                  </a:path>
                </a:pathLst>
              </a:custGeom>
              <a:grp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62" name="chenying0907 22"/>
              <p:cNvSpPr/>
              <p:nvPr/>
            </p:nvSpPr>
            <p:spPr>
              <a:xfrm>
                <a:off x="0" y="-1"/>
                <a:ext cx="169627" cy="156940"/>
              </a:xfrm>
              <a:custGeom>
                <a:avLst/>
                <a:gdLst/>
                <a:ahLst/>
                <a:cxnLst>
                  <a:cxn ang="0">
                    <a:pos x="wd2" y="hd2"/>
                  </a:cxn>
                  <a:cxn ang="5400000">
                    <a:pos x="wd2" y="hd2"/>
                  </a:cxn>
                  <a:cxn ang="10800000">
                    <a:pos x="wd2" y="hd2"/>
                  </a:cxn>
                  <a:cxn ang="16200000">
                    <a:pos x="wd2" y="hd2"/>
                  </a:cxn>
                </a:cxnLst>
                <a:rect l="0" t="0" r="r" b="b"/>
                <a:pathLst>
                  <a:path w="21600" h="21399" extrusionOk="0">
                    <a:moveTo>
                      <a:pt x="21600" y="21399"/>
                    </a:moveTo>
                    <a:cubicBezTo>
                      <a:pt x="21600" y="14641"/>
                      <a:pt x="20714" y="6540"/>
                      <a:pt x="20597" y="325"/>
                    </a:cubicBezTo>
                    <a:cubicBezTo>
                      <a:pt x="13874" y="-42"/>
                      <a:pt x="6603" y="-201"/>
                      <a:pt x="0" y="411"/>
                    </a:cubicBezTo>
                    <a:cubicBezTo>
                      <a:pt x="771" y="6724"/>
                      <a:pt x="1612" y="13779"/>
                      <a:pt x="1316" y="20126"/>
                    </a:cubicBezTo>
                  </a:path>
                </a:pathLst>
              </a:custGeom>
              <a:grp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sp>
            <p:nvSpPr>
              <p:cNvPr id="86" name="chenying0907 23"/>
              <p:cNvSpPr/>
              <p:nvPr/>
            </p:nvSpPr>
            <p:spPr>
              <a:xfrm>
                <a:off x="12700" y="889000"/>
                <a:ext cx="200707" cy="234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72" y="7302"/>
                      <a:pt x="6555" y="15634"/>
                      <a:pt x="11604" y="21600"/>
                    </a:cubicBezTo>
                    <a:cubicBezTo>
                      <a:pt x="14587" y="14593"/>
                      <a:pt x="19470" y="7960"/>
                      <a:pt x="21600" y="709"/>
                    </a:cubicBezTo>
                  </a:path>
                </a:pathLst>
              </a:custGeom>
              <a:grpFill/>
              <a:ln w="38100" cap="flat">
                <a:solidFill>
                  <a:srgbClr val="5A5F5B"/>
                </a:solidFill>
                <a:prstDash val="solid"/>
                <a:miter lim="400000"/>
              </a:ln>
              <a:effectLst/>
            </p:spPr>
            <p:txBody>
              <a:bodyPr wrap="square" lIns="38100" tIns="38100" rIns="38100" bIns="38100" numCol="1" anchor="ctr">
                <a:noAutofit/>
              </a:bodyPr>
              <a:p>
                <a:pPr defTabSz="457200">
                  <a:defRPr sz="3000">
                    <a:solidFill>
                      <a:srgbClr val="FFFFFF"/>
                    </a:solidFill>
                    <a:effectLst>
                      <a:outerShdw blurRad="38100" dist="12700" dir="5400000">
                        <a:srgbClr val="000000">
                          <a:alpha val="50000"/>
                        </a:srgbClr>
                      </a:outerShdw>
                    </a:effectLst>
                  </a:defRPr>
                </a:pPr>
                <a:endParaRPr sz="1800"/>
              </a:p>
            </p:txBody>
          </p:sp>
        </p:grpSp>
        <p:sp>
          <p:nvSpPr>
            <p:cNvPr id="87" name="chenying0907 109"/>
            <p:cNvSpPr/>
            <p:nvPr/>
          </p:nvSpPr>
          <p:spPr>
            <a:xfrm rot="19960150">
              <a:off x="953326" y="1604200"/>
              <a:ext cx="3203818" cy="3051013"/>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grpFill/>
            <a:ln w="38100">
              <a:solidFill>
                <a:srgbClr val="5A5F5B"/>
              </a:solidFill>
              <a:miter lim="400000"/>
            </a:ln>
          </p:spPr>
          <p:txBody>
            <a:bodyPr lIns="38100" tIns="38100" rIns="38100" bIns="38100" anchor="ctr"/>
            <a:p>
              <a:pPr defTabSz="457200">
                <a:defRPr sz="3000">
                  <a:solidFill>
                    <a:srgbClr val="FFFFFF"/>
                  </a:solidFill>
                  <a:effectLst>
                    <a:outerShdw blurRad="38100" dist="12700" dir="5400000">
                      <a:srgbClr val="000000">
                        <a:alpha val="50000"/>
                      </a:srgbClr>
                    </a:outerShdw>
                  </a:effectLst>
                </a:defRPr>
              </a:pPr>
              <a:endParaRPr sz="1800"/>
            </a:p>
          </p:txBody>
        </p:sp>
      </p:grpSp>
      <p:grpSp>
        <p:nvGrpSpPr>
          <p:cNvPr id="17" name="组合 16"/>
          <p:cNvGrpSpPr/>
          <p:nvPr/>
        </p:nvGrpSpPr>
        <p:grpSpPr>
          <a:xfrm>
            <a:off x="4549140" y="464820"/>
            <a:ext cx="2910205" cy="746125"/>
            <a:chOff x="7164" y="732"/>
            <a:chExt cx="4583" cy="1175"/>
          </a:xfrm>
        </p:grpSpPr>
        <p:grpSp>
          <p:nvGrpSpPr>
            <p:cNvPr id="2" name="Group 4"/>
            <p:cNvGrpSpPr>
              <a:grpSpLocks noChangeAspect="1"/>
            </p:cNvGrpSpPr>
            <p:nvPr/>
          </p:nvGrpSpPr>
          <p:grpSpPr bwMode="auto">
            <a:xfrm rot="0">
              <a:off x="7164" y="732"/>
              <a:ext cx="4583" cy="1175"/>
              <a:chOff x="2364" y="234"/>
              <a:chExt cx="2556" cy="926"/>
            </a:xfrm>
            <a:solidFill>
              <a:schemeClr val="bg1"/>
            </a:solidFill>
          </p:grpSpPr>
          <p:sp>
            <p:nvSpPr>
              <p:cNvPr id="6"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7"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8"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9"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3"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4"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5"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6"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7"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8"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9"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0"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1"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2"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3"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4"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5"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6"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77" name="文本框 76"/>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mc:AlternateContent xmlns:mc="http://schemas.openxmlformats.org/markup-compatibility/2006">
    <mc:Choice xmlns:p14="http://schemas.microsoft.com/office/powerpoint/2010/main" Requires="p14">
      <p:transition p14:dur="1600" advClick="0" advTm="5000"/>
    </mc:Choice>
    <mc:Fallback>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afterEffect">
                                  <p:stCondLst>
                                    <p:cond delay="0"/>
                                  </p:stCondLst>
                                  <p:childTnLst>
                                    <p:set>
                                      <p:cBhvr>
                                        <p:cTn id="6" dur="1" fill="hold">
                                          <p:stCondLst>
                                            <p:cond delay="0"/>
                                          </p:stCondLst>
                                        </p:cTn>
                                        <p:tgtEl>
                                          <p:spTgt spid="2084"/>
                                        </p:tgtEl>
                                        <p:attrNameLst>
                                          <p:attrName>style.visibility</p:attrName>
                                        </p:attrNameLst>
                                      </p:cBhvr>
                                      <p:to>
                                        <p:strVal val="visible"/>
                                      </p:to>
                                    </p:set>
                                    <p:anim calcmode="lin" valueType="num">
                                      <p:cBhvr additive="base">
                                        <p:cTn id="7" dur="750" fill="hold"/>
                                        <p:tgtEl>
                                          <p:spTgt spid="2084"/>
                                        </p:tgtEl>
                                        <p:attrNameLst>
                                          <p:attrName>ppt_x</p:attrName>
                                        </p:attrNameLst>
                                      </p:cBhvr>
                                      <p:tavLst>
                                        <p:tav tm="0">
                                          <p:val>
                                            <p:strVal val="#ppt_x"/>
                                          </p:val>
                                        </p:tav>
                                        <p:tav tm="100000">
                                          <p:val>
                                            <p:strVal val="#ppt_x"/>
                                          </p:val>
                                        </p:tav>
                                      </p:tavLst>
                                    </p:anim>
                                    <p:anim calcmode="lin" valueType="num">
                                      <p:cBhvr additive="base">
                                        <p:cTn id="8" dur="750" fill="hold"/>
                                        <p:tgtEl>
                                          <p:spTgt spid="20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82"/>
                                        </p:tgtEl>
                                        <p:attrNameLst>
                                          <p:attrName>style.visibility</p:attrName>
                                        </p:attrNameLst>
                                      </p:cBhvr>
                                      <p:to>
                                        <p:strVal val="visible"/>
                                      </p:to>
                                    </p:set>
                                    <p:animEffect transition="in" filter="wipe(down)">
                                      <p:cBhvr>
                                        <p:cTn id="13" dur="500"/>
                                        <p:tgtEl>
                                          <p:spTgt spid="782"/>
                                        </p:tgtEl>
                                      </p:cBhvr>
                                    </p:animEffect>
                                  </p:childTnLst>
                                </p:cTn>
                              </p:par>
                            </p:childTnLst>
                          </p:cTn>
                        </p:par>
                      </p:childTnLst>
                    </p:cTn>
                  </p:par>
                  <p:par>
                    <p:cTn id="14" fill="hold">
                      <p:stCondLst>
                        <p:cond delay="indefinite"/>
                      </p:stCondLst>
                      <p:childTnLst>
                        <p:par>
                          <p:cTn id="15" fill="hold">
                            <p:stCondLst>
                              <p:cond delay="0"/>
                            </p:stCondLst>
                            <p:childTnLst>
                              <p:par>
                                <p:cTn id="16" presetID="0" presetClass="path" presetSubtype="0" accel="50000" decel="50000" fill="hold" nodeType="clickEffect">
                                  <p:stCondLst>
                                    <p:cond delay="0"/>
                                  </p:stCondLst>
                                  <p:childTnLst>
                                    <p:animMotion origin="layout" path="M 2.5E-6 -2.22222E-6 L -0.00143 -0.0956 " pathEditMode="relative" rAng="0" ptsTypes="AA">
                                      <p:cBhvr>
                                        <p:cTn id="17" dur="1250" fill="hold"/>
                                        <p:tgtEl>
                                          <p:spTgt spid="58"/>
                                        </p:tgtEl>
                                        <p:attrNameLst>
                                          <p:attrName>ppt_x</p:attrName>
                                          <p:attrName>ppt_y</p:attrName>
                                        </p:attrNameLst>
                                      </p:cBhvr>
                                      <p:rCtr x="-78" y="-47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4" grpId="0" bldLvl="0" animBg="1"/>
      <p:bldP spid="78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2" name="Group 4"/>
          <p:cNvGrpSpPr>
            <a:grpSpLocks noChangeAspect="1"/>
          </p:cNvGrpSpPr>
          <p:nvPr/>
        </p:nvGrpSpPr>
        <p:grpSpPr bwMode="auto">
          <a:xfrm>
            <a:off x="4827960" y="2788759"/>
            <a:ext cx="2545606" cy="2233794"/>
            <a:chOff x="3345" y="1723"/>
            <a:chExt cx="996" cy="874"/>
          </a:xfrm>
          <a:solidFill>
            <a:srgbClr val="007B88"/>
          </a:solidFill>
        </p:grpSpPr>
        <p:sp>
          <p:nvSpPr>
            <p:cNvPr id="63" name="Freeform 5"/>
            <p:cNvSpPr>
              <a:spLocks noEditPoints="1"/>
            </p:cNvSpPr>
            <p:nvPr/>
          </p:nvSpPr>
          <p:spPr bwMode="auto">
            <a:xfrm>
              <a:off x="3345" y="1723"/>
              <a:ext cx="996" cy="874"/>
            </a:xfrm>
            <a:custGeom>
              <a:avLst/>
              <a:gdLst>
                <a:gd name="T0" fmla="*/ 208 w 473"/>
                <a:gd name="T1" fmla="*/ 394 h 414"/>
                <a:gd name="T2" fmla="*/ 345 w 473"/>
                <a:gd name="T3" fmla="*/ 400 h 414"/>
                <a:gd name="T4" fmla="*/ 123 w 473"/>
                <a:gd name="T5" fmla="*/ 404 h 414"/>
                <a:gd name="T6" fmla="*/ 159 w 473"/>
                <a:gd name="T7" fmla="*/ 395 h 414"/>
                <a:gd name="T8" fmla="*/ 220 w 473"/>
                <a:gd name="T9" fmla="*/ 87 h 414"/>
                <a:gd name="T10" fmla="*/ 130 w 473"/>
                <a:gd name="T11" fmla="*/ 59 h 414"/>
                <a:gd name="T12" fmla="*/ 190 w 473"/>
                <a:gd name="T13" fmla="*/ 216 h 414"/>
                <a:gd name="T14" fmla="*/ 153 w 473"/>
                <a:gd name="T15" fmla="*/ 310 h 414"/>
                <a:gd name="T16" fmla="*/ 11 w 473"/>
                <a:gd name="T17" fmla="*/ 210 h 414"/>
                <a:gd name="T18" fmla="*/ 67 w 473"/>
                <a:gd name="T19" fmla="*/ 83 h 414"/>
                <a:gd name="T20" fmla="*/ 11 w 473"/>
                <a:gd name="T21" fmla="*/ 223 h 414"/>
                <a:gd name="T22" fmla="*/ 155 w 473"/>
                <a:gd name="T23" fmla="*/ 173 h 414"/>
                <a:gd name="T24" fmla="*/ 114 w 473"/>
                <a:gd name="T25" fmla="*/ 78 h 414"/>
                <a:gd name="T26" fmla="*/ 62 w 473"/>
                <a:gd name="T27" fmla="*/ 42 h 414"/>
                <a:gd name="T28" fmla="*/ 111 w 473"/>
                <a:gd name="T29" fmla="*/ 28 h 414"/>
                <a:gd name="T30" fmla="*/ 211 w 473"/>
                <a:gd name="T31" fmla="*/ 11 h 414"/>
                <a:gd name="T32" fmla="*/ 295 w 473"/>
                <a:gd name="T33" fmla="*/ 47 h 414"/>
                <a:gd name="T34" fmla="*/ 387 w 473"/>
                <a:gd name="T35" fmla="*/ 22 h 414"/>
                <a:gd name="T36" fmla="*/ 422 w 473"/>
                <a:gd name="T37" fmla="*/ 135 h 414"/>
                <a:gd name="T38" fmla="*/ 364 w 473"/>
                <a:gd name="T39" fmla="*/ 323 h 414"/>
                <a:gd name="T40" fmla="*/ 291 w 473"/>
                <a:gd name="T41" fmla="*/ 219 h 414"/>
                <a:gd name="T42" fmla="*/ 448 w 473"/>
                <a:gd name="T43" fmla="*/ 218 h 414"/>
                <a:gd name="T44" fmla="*/ 400 w 473"/>
                <a:gd name="T45" fmla="*/ 109 h 414"/>
                <a:gd name="T46" fmla="*/ 284 w 473"/>
                <a:gd name="T47" fmla="*/ 216 h 414"/>
                <a:gd name="T48" fmla="*/ 286 w 473"/>
                <a:gd name="T49" fmla="*/ 195 h 414"/>
                <a:gd name="T50" fmla="*/ 328 w 473"/>
                <a:gd name="T51" fmla="*/ 58 h 414"/>
                <a:gd name="T52" fmla="*/ 245 w 473"/>
                <a:gd name="T53" fmla="*/ 89 h 414"/>
                <a:gd name="T54" fmla="*/ 269 w 473"/>
                <a:gd name="T55" fmla="*/ 391 h 414"/>
                <a:gd name="T56" fmla="*/ 240 w 473"/>
                <a:gd name="T57" fmla="*/ 100 h 414"/>
                <a:gd name="T58" fmla="*/ 227 w 473"/>
                <a:gd name="T59" fmla="*/ 89 h 414"/>
                <a:gd name="T60" fmla="*/ 83 w 473"/>
                <a:gd name="T61" fmla="*/ 319 h 414"/>
                <a:gd name="T62" fmla="*/ 104 w 473"/>
                <a:gd name="T63" fmla="*/ 308 h 414"/>
                <a:gd name="T64" fmla="*/ 126 w 473"/>
                <a:gd name="T65" fmla="*/ 317 h 414"/>
                <a:gd name="T66" fmla="*/ 140 w 473"/>
                <a:gd name="T67" fmla="*/ 311 h 414"/>
                <a:gd name="T68" fmla="*/ 152 w 473"/>
                <a:gd name="T69" fmla="*/ 302 h 414"/>
                <a:gd name="T70" fmla="*/ 152 w 473"/>
                <a:gd name="T71" fmla="*/ 277 h 414"/>
                <a:gd name="T72" fmla="*/ 186 w 473"/>
                <a:gd name="T73" fmla="*/ 232 h 414"/>
                <a:gd name="T74" fmla="*/ 403 w 473"/>
                <a:gd name="T75" fmla="*/ 281 h 414"/>
                <a:gd name="T76" fmla="*/ 424 w 473"/>
                <a:gd name="T77" fmla="*/ 298 h 414"/>
                <a:gd name="T78" fmla="*/ 429 w 473"/>
                <a:gd name="T79" fmla="*/ 276 h 414"/>
                <a:gd name="T80" fmla="*/ 456 w 473"/>
                <a:gd name="T81" fmla="*/ 229 h 414"/>
                <a:gd name="T82" fmla="*/ 380 w 473"/>
                <a:gd name="T83" fmla="*/ 313 h 414"/>
                <a:gd name="T84" fmla="*/ 388 w 473"/>
                <a:gd name="T85" fmla="*/ 316 h 414"/>
                <a:gd name="T86" fmla="*/ 419 w 473"/>
                <a:gd name="T87" fmla="*/ 304 h 414"/>
                <a:gd name="T88" fmla="*/ 270 w 473"/>
                <a:gd name="T89" fmla="*/ 46 h 414"/>
                <a:gd name="T90" fmla="*/ 257 w 473"/>
                <a:gd name="T91" fmla="*/ 14 h 414"/>
                <a:gd name="T92" fmla="*/ 185 w 473"/>
                <a:gd name="T93" fmla="*/ 32 h 414"/>
                <a:gd name="T94" fmla="*/ 244 w 473"/>
                <a:gd name="T95" fmla="*/ 76 h 414"/>
                <a:gd name="T96" fmla="*/ 270 w 473"/>
                <a:gd name="T97" fmla="*/ 81 h 414"/>
                <a:gd name="T98" fmla="*/ 260 w 473"/>
                <a:gd name="T99" fmla="*/ 65 h 414"/>
                <a:gd name="T100" fmla="*/ 281 w 473"/>
                <a:gd name="T101" fmla="*/ 69 h 414"/>
                <a:gd name="T102" fmla="*/ 110 w 473"/>
                <a:gd name="T103" fmla="*/ 68 h 414"/>
                <a:gd name="T104" fmla="*/ 89 w 473"/>
                <a:gd name="T105" fmla="*/ 34 h 414"/>
                <a:gd name="T106" fmla="*/ 74 w 473"/>
                <a:gd name="T107" fmla="*/ 36 h 414"/>
                <a:gd name="T108" fmla="*/ 388 w 473"/>
                <a:gd name="T109" fmla="*/ 66 h 414"/>
                <a:gd name="T110" fmla="*/ 388 w 473"/>
                <a:gd name="T111" fmla="*/ 6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3" h="414">
                  <a:moveTo>
                    <a:pt x="227" y="89"/>
                  </a:moveTo>
                  <a:cubicBezTo>
                    <a:pt x="220" y="189"/>
                    <a:pt x="214" y="289"/>
                    <a:pt x="208" y="394"/>
                  </a:cubicBezTo>
                  <a:cubicBezTo>
                    <a:pt x="252" y="394"/>
                    <a:pt x="298" y="394"/>
                    <a:pt x="345" y="394"/>
                  </a:cubicBezTo>
                  <a:cubicBezTo>
                    <a:pt x="345" y="396"/>
                    <a:pt x="345" y="398"/>
                    <a:pt x="345" y="400"/>
                  </a:cubicBezTo>
                  <a:cubicBezTo>
                    <a:pt x="310" y="414"/>
                    <a:pt x="273" y="405"/>
                    <a:pt x="237" y="404"/>
                  </a:cubicBezTo>
                  <a:cubicBezTo>
                    <a:pt x="200" y="403"/>
                    <a:pt x="164" y="404"/>
                    <a:pt x="123" y="404"/>
                  </a:cubicBezTo>
                  <a:cubicBezTo>
                    <a:pt x="128" y="400"/>
                    <a:pt x="131" y="398"/>
                    <a:pt x="135" y="397"/>
                  </a:cubicBezTo>
                  <a:cubicBezTo>
                    <a:pt x="143" y="396"/>
                    <a:pt x="151" y="396"/>
                    <a:pt x="159" y="395"/>
                  </a:cubicBezTo>
                  <a:cubicBezTo>
                    <a:pt x="204" y="392"/>
                    <a:pt x="196" y="401"/>
                    <a:pt x="200" y="358"/>
                  </a:cubicBezTo>
                  <a:cubicBezTo>
                    <a:pt x="209" y="269"/>
                    <a:pt x="213" y="180"/>
                    <a:pt x="220" y="87"/>
                  </a:cubicBezTo>
                  <a:cubicBezTo>
                    <a:pt x="191" y="92"/>
                    <a:pt x="179" y="79"/>
                    <a:pt x="177" y="56"/>
                  </a:cubicBezTo>
                  <a:cubicBezTo>
                    <a:pt x="161" y="57"/>
                    <a:pt x="145" y="56"/>
                    <a:pt x="130" y="59"/>
                  </a:cubicBezTo>
                  <a:cubicBezTo>
                    <a:pt x="127" y="60"/>
                    <a:pt x="123" y="71"/>
                    <a:pt x="124" y="76"/>
                  </a:cubicBezTo>
                  <a:cubicBezTo>
                    <a:pt x="144" y="123"/>
                    <a:pt x="161" y="172"/>
                    <a:pt x="190" y="216"/>
                  </a:cubicBezTo>
                  <a:cubicBezTo>
                    <a:pt x="193" y="220"/>
                    <a:pt x="193" y="227"/>
                    <a:pt x="193" y="233"/>
                  </a:cubicBezTo>
                  <a:cubicBezTo>
                    <a:pt x="190" y="264"/>
                    <a:pt x="178" y="291"/>
                    <a:pt x="153" y="310"/>
                  </a:cubicBezTo>
                  <a:cubicBezTo>
                    <a:pt x="120" y="334"/>
                    <a:pt x="80" y="336"/>
                    <a:pt x="50" y="315"/>
                  </a:cubicBezTo>
                  <a:cubicBezTo>
                    <a:pt x="17" y="292"/>
                    <a:pt x="0" y="246"/>
                    <a:pt x="11" y="210"/>
                  </a:cubicBezTo>
                  <a:cubicBezTo>
                    <a:pt x="15" y="195"/>
                    <a:pt x="19" y="179"/>
                    <a:pt x="26" y="165"/>
                  </a:cubicBezTo>
                  <a:cubicBezTo>
                    <a:pt x="39" y="137"/>
                    <a:pt x="53" y="111"/>
                    <a:pt x="67" y="83"/>
                  </a:cubicBezTo>
                  <a:cubicBezTo>
                    <a:pt x="68" y="84"/>
                    <a:pt x="70" y="85"/>
                    <a:pt x="72" y="85"/>
                  </a:cubicBezTo>
                  <a:cubicBezTo>
                    <a:pt x="52" y="130"/>
                    <a:pt x="33" y="174"/>
                    <a:pt x="11" y="223"/>
                  </a:cubicBezTo>
                  <a:cubicBezTo>
                    <a:pt x="71" y="223"/>
                    <a:pt x="124" y="223"/>
                    <a:pt x="182" y="223"/>
                  </a:cubicBezTo>
                  <a:cubicBezTo>
                    <a:pt x="172" y="204"/>
                    <a:pt x="162" y="189"/>
                    <a:pt x="155" y="173"/>
                  </a:cubicBezTo>
                  <a:cubicBezTo>
                    <a:pt x="145" y="154"/>
                    <a:pt x="138" y="133"/>
                    <a:pt x="130" y="113"/>
                  </a:cubicBezTo>
                  <a:cubicBezTo>
                    <a:pt x="125" y="101"/>
                    <a:pt x="120" y="90"/>
                    <a:pt x="114" y="78"/>
                  </a:cubicBezTo>
                  <a:cubicBezTo>
                    <a:pt x="108" y="80"/>
                    <a:pt x="104" y="81"/>
                    <a:pt x="99" y="82"/>
                  </a:cubicBezTo>
                  <a:cubicBezTo>
                    <a:pt x="72" y="87"/>
                    <a:pt x="54" y="69"/>
                    <a:pt x="62" y="42"/>
                  </a:cubicBezTo>
                  <a:cubicBezTo>
                    <a:pt x="65" y="33"/>
                    <a:pt x="73" y="21"/>
                    <a:pt x="81" y="19"/>
                  </a:cubicBezTo>
                  <a:cubicBezTo>
                    <a:pt x="90" y="17"/>
                    <a:pt x="106" y="21"/>
                    <a:pt x="111" y="28"/>
                  </a:cubicBezTo>
                  <a:cubicBezTo>
                    <a:pt x="127" y="54"/>
                    <a:pt x="148" y="51"/>
                    <a:pt x="171" y="44"/>
                  </a:cubicBezTo>
                  <a:cubicBezTo>
                    <a:pt x="177" y="12"/>
                    <a:pt x="177" y="12"/>
                    <a:pt x="211" y="11"/>
                  </a:cubicBezTo>
                  <a:cubicBezTo>
                    <a:pt x="221" y="11"/>
                    <a:pt x="231" y="9"/>
                    <a:pt x="241" y="7"/>
                  </a:cubicBezTo>
                  <a:cubicBezTo>
                    <a:pt x="282" y="0"/>
                    <a:pt x="292" y="7"/>
                    <a:pt x="295" y="47"/>
                  </a:cubicBezTo>
                  <a:cubicBezTo>
                    <a:pt x="311" y="47"/>
                    <a:pt x="326" y="47"/>
                    <a:pt x="341" y="47"/>
                  </a:cubicBezTo>
                  <a:cubicBezTo>
                    <a:pt x="351" y="21"/>
                    <a:pt x="365" y="14"/>
                    <a:pt x="387" y="22"/>
                  </a:cubicBezTo>
                  <a:cubicBezTo>
                    <a:pt x="403" y="28"/>
                    <a:pt x="411" y="39"/>
                    <a:pt x="405" y="54"/>
                  </a:cubicBezTo>
                  <a:cubicBezTo>
                    <a:pt x="394" y="85"/>
                    <a:pt x="410" y="109"/>
                    <a:pt x="422" y="135"/>
                  </a:cubicBezTo>
                  <a:cubicBezTo>
                    <a:pt x="436" y="165"/>
                    <a:pt x="453" y="196"/>
                    <a:pt x="460" y="228"/>
                  </a:cubicBezTo>
                  <a:cubicBezTo>
                    <a:pt x="473" y="282"/>
                    <a:pt x="419" y="333"/>
                    <a:pt x="364" y="323"/>
                  </a:cubicBezTo>
                  <a:cubicBezTo>
                    <a:pt x="322" y="316"/>
                    <a:pt x="284" y="278"/>
                    <a:pt x="276" y="238"/>
                  </a:cubicBezTo>
                  <a:cubicBezTo>
                    <a:pt x="274" y="224"/>
                    <a:pt x="277" y="219"/>
                    <a:pt x="291" y="219"/>
                  </a:cubicBezTo>
                  <a:cubicBezTo>
                    <a:pt x="337" y="219"/>
                    <a:pt x="384" y="219"/>
                    <a:pt x="430" y="218"/>
                  </a:cubicBezTo>
                  <a:cubicBezTo>
                    <a:pt x="435" y="218"/>
                    <a:pt x="440" y="218"/>
                    <a:pt x="448" y="218"/>
                  </a:cubicBezTo>
                  <a:cubicBezTo>
                    <a:pt x="438" y="194"/>
                    <a:pt x="429" y="172"/>
                    <a:pt x="420" y="150"/>
                  </a:cubicBezTo>
                  <a:cubicBezTo>
                    <a:pt x="414" y="136"/>
                    <a:pt x="405" y="123"/>
                    <a:pt x="400" y="109"/>
                  </a:cubicBezTo>
                  <a:cubicBezTo>
                    <a:pt x="394" y="90"/>
                    <a:pt x="388" y="72"/>
                    <a:pt x="362" y="77"/>
                  </a:cubicBezTo>
                  <a:cubicBezTo>
                    <a:pt x="337" y="122"/>
                    <a:pt x="310" y="169"/>
                    <a:pt x="284" y="216"/>
                  </a:cubicBezTo>
                  <a:cubicBezTo>
                    <a:pt x="282" y="215"/>
                    <a:pt x="280" y="214"/>
                    <a:pt x="278" y="213"/>
                  </a:cubicBezTo>
                  <a:cubicBezTo>
                    <a:pt x="281" y="207"/>
                    <a:pt x="283" y="201"/>
                    <a:pt x="286" y="195"/>
                  </a:cubicBezTo>
                  <a:cubicBezTo>
                    <a:pt x="306" y="158"/>
                    <a:pt x="327" y="121"/>
                    <a:pt x="346" y="83"/>
                  </a:cubicBezTo>
                  <a:cubicBezTo>
                    <a:pt x="357" y="60"/>
                    <a:pt x="354" y="56"/>
                    <a:pt x="328" y="58"/>
                  </a:cubicBezTo>
                  <a:cubicBezTo>
                    <a:pt x="317" y="58"/>
                    <a:pt x="305" y="58"/>
                    <a:pt x="291" y="58"/>
                  </a:cubicBezTo>
                  <a:cubicBezTo>
                    <a:pt x="286" y="79"/>
                    <a:pt x="276" y="95"/>
                    <a:pt x="245" y="89"/>
                  </a:cubicBezTo>
                  <a:cubicBezTo>
                    <a:pt x="251" y="141"/>
                    <a:pt x="256" y="191"/>
                    <a:pt x="260" y="241"/>
                  </a:cubicBezTo>
                  <a:cubicBezTo>
                    <a:pt x="265" y="291"/>
                    <a:pt x="268" y="340"/>
                    <a:pt x="269" y="391"/>
                  </a:cubicBezTo>
                  <a:cubicBezTo>
                    <a:pt x="265" y="371"/>
                    <a:pt x="259" y="352"/>
                    <a:pt x="258" y="332"/>
                  </a:cubicBezTo>
                  <a:cubicBezTo>
                    <a:pt x="251" y="255"/>
                    <a:pt x="246" y="177"/>
                    <a:pt x="240" y="100"/>
                  </a:cubicBezTo>
                  <a:cubicBezTo>
                    <a:pt x="240" y="94"/>
                    <a:pt x="235" y="90"/>
                    <a:pt x="232" y="85"/>
                  </a:cubicBezTo>
                  <a:cubicBezTo>
                    <a:pt x="230" y="86"/>
                    <a:pt x="228" y="88"/>
                    <a:pt x="227" y="89"/>
                  </a:cubicBezTo>
                  <a:close/>
                  <a:moveTo>
                    <a:pt x="17" y="232"/>
                  </a:moveTo>
                  <a:cubicBezTo>
                    <a:pt x="19" y="272"/>
                    <a:pt x="49" y="310"/>
                    <a:pt x="83" y="319"/>
                  </a:cubicBezTo>
                  <a:cubicBezTo>
                    <a:pt x="93" y="321"/>
                    <a:pt x="100" y="322"/>
                    <a:pt x="101" y="309"/>
                  </a:cubicBezTo>
                  <a:cubicBezTo>
                    <a:pt x="101" y="309"/>
                    <a:pt x="103" y="309"/>
                    <a:pt x="104" y="308"/>
                  </a:cubicBezTo>
                  <a:cubicBezTo>
                    <a:pt x="105" y="313"/>
                    <a:pt x="106" y="317"/>
                    <a:pt x="108" y="322"/>
                  </a:cubicBezTo>
                  <a:cubicBezTo>
                    <a:pt x="114" y="320"/>
                    <a:pt x="120" y="319"/>
                    <a:pt x="126" y="317"/>
                  </a:cubicBezTo>
                  <a:cubicBezTo>
                    <a:pt x="124" y="311"/>
                    <a:pt x="123" y="305"/>
                    <a:pt x="121" y="301"/>
                  </a:cubicBezTo>
                  <a:cubicBezTo>
                    <a:pt x="128" y="304"/>
                    <a:pt x="134" y="308"/>
                    <a:pt x="140" y="311"/>
                  </a:cubicBezTo>
                  <a:cubicBezTo>
                    <a:pt x="140" y="304"/>
                    <a:pt x="140" y="298"/>
                    <a:pt x="140" y="291"/>
                  </a:cubicBezTo>
                  <a:cubicBezTo>
                    <a:pt x="144" y="295"/>
                    <a:pt x="148" y="298"/>
                    <a:pt x="152" y="302"/>
                  </a:cubicBezTo>
                  <a:cubicBezTo>
                    <a:pt x="153" y="301"/>
                    <a:pt x="155" y="301"/>
                    <a:pt x="156" y="300"/>
                  </a:cubicBezTo>
                  <a:cubicBezTo>
                    <a:pt x="155" y="293"/>
                    <a:pt x="154" y="286"/>
                    <a:pt x="152" y="277"/>
                  </a:cubicBezTo>
                  <a:cubicBezTo>
                    <a:pt x="157" y="281"/>
                    <a:pt x="160" y="285"/>
                    <a:pt x="168" y="291"/>
                  </a:cubicBezTo>
                  <a:cubicBezTo>
                    <a:pt x="174" y="270"/>
                    <a:pt x="180" y="251"/>
                    <a:pt x="186" y="232"/>
                  </a:cubicBezTo>
                  <a:cubicBezTo>
                    <a:pt x="128" y="232"/>
                    <a:pt x="73" y="232"/>
                    <a:pt x="17" y="232"/>
                  </a:cubicBezTo>
                  <a:close/>
                  <a:moveTo>
                    <a:pt x="403" y="281"/>
                  </a:moveTo>
                  <a:cubicBezTo>
                    <a:pt x="404" y="280"/>
                    <a:pt x="405" y="279"/>
                    <a:pt x="406" y="279"/>
                  </a:cubicBezTo>
                  <a:cubicBezTo>
                    <a:pt x="412" y="285"/>
                    <a:pt x="418" y="291"/>
                    <a:pt x="424" y="298"/>
                  </a:cubicBezTo>
                  <a:cubicBezTo>
                    <a:pt x="426" y="297"/>
                    <a:pt x="427" y="297"/>
                    <a:pt x="429" y="297"/>
                  </a:cubicBezTo>
                  <a:cubicBezTo>
                    <a:pt x="429" y="290"/>
                    <a:pt x="429" y="282"/>
                    <a:pt x="429" y="276"/>
                  </a:cubicBezTo>
                  <a:cubicBezTo>
                    <a:pt x="432" y="277"/>
                    <a:pt x="436" y="279"/>
                    <a:pt x="443" y="281"/>
                  </a:cubicBezTo>
                  <a:cubicBezTo>
                    <a:pt x="447" y="264"/>
                    <a:pt x="451" y="248"/>
                    <a:pt x="456" y="229"/>
                  </a:cubicBezTo>
                  <a:cubicBezTo>
                    <a:pt x="396" y="229"/>
                    <a:pt x="340" y="229"/>
                    <a:pt x="284" y="229"/>
                  </a:cubicBezTo>
                  <a:cubicBezTo>
                    <a:pt x="290" y="276"/>
                    <a:pt x="338" y="317"/>
                    <a:pt x="380" y="313"/>
                  </a:cubicBezTo>
                  <a:cubicBezTo>
                    <a:pt x="380" y="308"/>
                    <a:pt x="380" y="303"/>
                    <a:pt x="380" y="293"/>
                  </a:cubicBezTo>
                  <a:cubicBezTo>
                    <a:pt x="383" y="303"/>
                    <a:pt x="385" y="309"/>
                    <a:pt x="388" y="316"/>
                  </a:cubicBezTo>
                  <a:cubicBezTo>
                    <a:pt x="393" y="313"/>
                    <a:pt x="397" y="309"/>
                    <a:pt x="402" y="308"/>
                  </a:cubicBezTo>
                  <a:cubicBezTo>
                    <a:pt x="407" y="306"/>
                    <a:pt x="412" y="305"/>
                    <a:pt x="419" y="304"/>
                  </a:cubicBezTo>
                  <a:cubicBezTo>
                    <a:pt x="412" y="294"/>
                    <a:pt x="408" y="288"/>
                    <a:pt x="403" y="281"/>
                  </a:cubicBezTo>
                  <a:close/>
                  <a:moveTo>
                    <a:pt x="270" y="46"/>
                  </a:moveTo>
                  <a:cubicBezTo>
                    <a:pt x="274" y="46"/>
                    <a:pt x="277" y="47"/>
                    <a:pt x="281" y="47"/>
                  </a:cubicBezTo>
                  <a:cubicBezTo>
                    <a:pt x="288" y="20"/>
                    <a:pt x="283" y="13"/>
                    <a:pt x="257" y="14"/>
                  </a:cubicBezTo>
                  <a:cubicBezTo>
                    <a:pt x="237" y="15"/>
                    <a:pt x="217" y="17"/>
                    <a:pt x="198" y="20"/>
                  </a:cubicBezTo>
                  <a:cubicBezTo>
                    <a:pt x="193" y="21"/>
                    <a:pt x="185" y="28"/>
                    <a:pt x="185" y="32"/>
                  </a:cubicBezTo>
                  <a:cubicBezTo>
                    <a:pt x="186" y="45"/>
                    <a:pt x="188" y="58"/>
                    <a:pt x="192" y="71"/>
                  </a:cubicBezTo>
                  <a:cubicBezTo>
                    <a:pt x="196" y="80"/>
                    <a:pt x="237" y="83"/>
                    <a:pt x="244" y="76"/>
                  </a:cubicBezTo>
                  <a:cubicBezTo>
                    <a:pt x="245" y="75"/>
                    <a:pt x="244" y="72"/>
                    <a:pt x="244" y="74"/>
                  </a:cubicBezTo>
                  <a:cubicBezTo>
                    <a:pt x="253" y="77"/>
                    <a:pt x="261" y="79"/>
                    <a:pt x="270" y="81"/>
                  </a:cubicBezTo>
                  <a:cubicBezTo>
                    <a:pt x="271" y="79"/>
                    <a:pt x="271" y="77"/>
                    <a:pt x="272" y="75"/>
                  </a:cubicBezTo>
                  <a:cubicBezTo>
                    <a:pt x="268" y="72"/>
                    <a:pt x="264" y="68"/>
                    <a:pt x="260" y="65"/>
                  </a:cubicBezTo>
                  <a:cubicBezTo>
                    <a:pt x="260" y="64"/>
                    <a:pt x="260" y="63"/>
                    <a:pt x="261" y="63"/>
                  </a:cubicBezTo>
                  <a:cubicBezTo>
                    <a:pt x="266" y="64"/>
                    <a:pt x="271" y="66"/>
                    <a:pt x="281" y="69"/>
                  </a:cubicBezTo>
                  <a:cubicBezTo>
                    <a:pt x="277" y="59"/>
                    <a:pt x="274" y="53"/>
                    <a:pt x="270" y="46"/>
                  </a:cubicBezTo>
                  <a:close/>
                  <a:moveTo>
                    <a:pt x="110" y="68"/>
                  </a:moveTo>
                  <a:cubicBezTo>
                    <a:pt x="104" y="57"/>
                    <a:pt x="98" y="48"/>
                    <a:pt x="93" y="39"/>
                  </a:cubicBezTo>
                  <a:cubicBezTo>
                    <a:pt x="92" y="37"/>
                    <a:pt x="91" y="35"/>
                    <a:pt x="89" y="34"/>
                  </a:cubicBezTo>
                  <a:cubicBezTo>
                    <a:pt x="86" y="32"/>
                    <a:pt x="83" y="29"/>
                    <a:pt x="80" y="29"/>
                  </a:cubicBezTo>
                  <a:cubicBezTo>
                    <a:pt x="78" y="30"/>
                    <a:pt x="74" y="33"/>
                    <a:pt x="74" y="36"/>
                  </a:cubicBezTo>
                  <a:cubicBezTo>
                    <a:pt x="71" y="47"/>
                    <a:pt x="96" y="69"/>
                    <a:pt x="110" y="68"/>
                  </a:cubicBezTo>
                  <a:close/>
                  <a:moveTo>
                    <a:pt x="388" y="66"/>
                  </a:moveTo>
                  <a:cubicBezTo>
                    <a:pt x="379" y="33"/>
                    <a:pt x="368" y="24"/>
                    <a:pt x="357" y="38"/>
                  </a:cubicBezTo>
                  <a:cubicBezTo>
                    <a:pt x="367" y="47"/>
                    <a:pt x="378" y="57"/>
                    <a:pt x="388"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6"/>
            <p:cNvSpPr/>
            <p:nvPr/>
          </p:nvSpPr>
          <p:spPr bwMode="auto">
            <a:xfrm>
              <a:off x="4097" y="1803"/>
              <a:ext cx="65" cy="59"/>
            </a:xfrm>
            <a:custGeom>
              <a:avLst/>
              <a:gdLst>
                <a:gd name="T0" fmla="*/ 31 w 31"/>
                <a:gd name="T1" fmla="*/ 28 h 28"/>
                <a:gd name="T2" fmla="*/ 0 w 31"/>
                <a:gd name="T3" fmla="*/ 0 h 28"/>
              </a:gdLst>
              <a:ahLst/>
              <a:cxnLst>
                <a:cxn ang="0">
                  <a:pos x="T0" y="T1"/>
                </a:cxn>
                <a:cxn ang="0">
                  <a:pos x="T2" y="T3"/>
                </a:cxn>
              </a:cxnLst>
              <a:rect l="0" t="0" r="r" b="b"/>
              <a:pathLst>
                <a:path w="31" h="28">
                  <a:moveTo>
                    <a:pt x="31" y="28"/>
                  </a:moveTo>
                  <a:cubicBezTo>
                    <a:pt x="21" y="19"/>
                    <a:pt x="10" y="9"/>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5" name="TextBox 76"/>
          <p:cNvSpPr txBox="1"/>
          <p:nvPr/>
        </p:nvSpPr>
        <p:spPr>
          <a:xfrm>
            <a:off x="7707525" y="2548029"/>
            <a:ext cx="1522818" cy="461665"/>
          </a:xfrm>
          <a:prstGeom prst="rect">
            <a:avLst/>
          </a:prstGeom>
          <a:noFill/>
        </p:spPr>
        <p:txBody>
          <a:bodyPr wrap="square" rtlCol="0">
            <a:spAutoFit/>
          </a:bodyPr>
          <a:lstStyle/>
          <a:p>
            <a:r>
              <a:rPr lang="zh-CN" altLang="en-US" sz="2400" dirty="0">
                <a:solidFill>
                  <a:schemeClr val="tx1">
                    <a:lumMod val="65000"/>
                    <a:lumOff val="35000"/>
                  </a:schemeClr>
                </a:solidFill>
                <a:latin typeface="苏新诗柳楷简" panose="02010600000101010101" charset="-122"/>
                <a:ea typeface="苏新诗柳楷简" panose="02010600000101010101" charset="-122"/>
              </a:rPr>
              <a:t>添加标题</a:t>
            </a:r>
            <a:endParaRPr lang="zh-CN" altLang="en-US" sz="2400" dirty="0">
              <a:solidFill>
                <a:schemeClr val="tx1">
                  <a:lumMod val="65000"/>
                  <a:lumOff val="35000"/>
                </a:schemeClr>
              </a:solidFill>
              <a:latin typeface="苏新诗柳楷简" panose="02010600000101010101" charset="-122"/>
              <a:ea typeface="苏新诗柳楷简" panose="02010600000101010101" charset="-122"/>
            </a:endParaRPr>
          </a:p>
        </p:txBody>
      </p:sp>
      <p:sp>
        <p:nvSpPr>
          <p:cNvPr id="66" name="文本框 65"/>
          <p:cNvSpPr txBox="1"/>
          <p:nvPr/>
        </p:nvSpPr>
        <p:spPr>
          <a:xfrm>
            <a:off x="7707525" y="3009694"/>
            <a:ext cx="3723080" cy="1753235"/>
          </a:xfrm>
          <a:prstGeom prst="rect">
            <a:avLst/>
          </a:prstGeom>
          <a:noFill/>
        </p:spPr>
        <p:txBody>
          <a:bodyPr wrap="square" rtlCol="0">
            <a:spAutoFit/>
          </a:bodyPr>
          <a:lstStyle/>
          <a:p>
            <a:pPr>
              <a:lnSpc>
                <a:spcPct val="200000"/>
              </a:lnSpc>
            </a:pPr>
            <a:r>
              <a:rPr lang="en-US" altLang="zh-CN" sz="9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a:lnSpc>
                <a:spcPct val="200000"/>
              </a:lnSpc>
            </a:pPr>
            <a:r>
              <a:rPr lang="en-US" altLang="zh-CN" sz="9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p:txBody>
      </p:sp>
      <p:sp>
        <p:nvSpPr>
          <p:cNvPr id="67" name="TextBox 76"/>
          <p:cNvSpPr txBox="1"/>
          <p:nvPr/>
        </p:nvSpPr>
        <p:spPr>
          <a:xfrm>
            <a:off x="2961657" y="2548029"/>
            <a:ext cx="1522818" cy="460375"/>
          </a:xfrm>
          <a:prstGeom prst="rect">
            <a:avLst/>
          </a:prstGeom>
          <a:noFill/>
        </p:spPr>
        <p:txBody>
          <a:bodyPr wrap="square" rtlCol="0">
            <a:spAutoFit/>
          </a:bodyPr>
          <a:lstStyle/>
          <a:p>
            <a:pPr algn="r"/>
            <a:r>
              <a:rPr lang="zh-CN" altLang="en-US" sz="2400" dirty="0">
                <a:solidFill>
                  <a:schemeClr val="tx1">
                    <a:lumMod val="65000"/>
                    <a:lumOff val="35000"/>
                  </a:schemeClr>
                </a:solidFill>
                <a:latin typeface="苏新诗柳楷简" panose="02010600000101010101" charset="-122"/>
                <a:ea typeface="苏新诗柳楷简" panose="02010600000101010101" charset="-122"/>
              </a:rPr>
              <a:t>添加标题</a:t>
            </a:r>
            <a:endParaRPr lang="zh-CN" altLang="en-US" sz="2400" dirty="0">
              <a:solidFill>
                <a:schemeClr val="tx1">
                  <a:lumMod val="65000"/>
                  <a:lumOff val="35000"/>
                </a:schemeClr>
              </a:solidFill>
              <a:latin typeface="苏新诗柳楷简" panose="02010600000101010101" charset="-122"/>
              <a:ea typeface="苏新诗柳楷简" panose="02010600000101010101" charset="-122"/>
            </a:endParaRPr>
          </a:p>
        </p:txBody>
      </p:sp>
      <p:sp>
        <p:nvSpPr>
          <p:cNvPr id="68" name="文本框 67"/>
          <p:cNvSpPr txBox="1"/>
          <p:nvPr/>
        </p:nvSpPr>
        <p:spPr>
          <a:xfrm>
            <a:off x="761395" y="3009694"/>
            <a:ext cx="3723080" cy="1753235"/>
          </a:xfrm>
          <a:prstGeom prst="rect">
            <a:avLst/>
          </a:prstGeom>
          <a:noFill/>
        </p:spPr>
        <p:txBody>
          <a:bodyPr wrap="square" rtlCol="0">
            <a:spAutoFit/>
          </a:bodyPr>
          <a:lstStyle/>
          <a:p>
            <a:pPr algn="r">
              <a:lnSpc>
                <a:spcPct val="200000"/>
              </a:lnSpc>
            </a:pPr>
            <a:r>
              <a:rPr lang="en-US" altLang="zh-CN" sz="9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algn="r">
              <a:lnSpc>
                <a:spcPct val="200000"/>
              </a:lnSpc>
            </a:pPr>
            <a:r>
              <a:rPr lang="en-US" altLang="zh-CN" sz="9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p:txBody>
      </p:sp>
      <p:grpSp>
        <p:nvGrpSpPr>
          <p:cNvPr id="17" name="组合 16"/>
          <p:cNvGrpSpPr/>
          <p:nvPr/>
        </p:nvGrpSpPr>
        <p:grpSpPr>
          <a:xfrm>
            <a:off x="4549140" y="464820"/>
            <a:ext cx="2910205" cy="746125"/>
            <a:chOff x="7164" y="732"/>
            <a:chExt cx="4583" cy="1175"/>
          </a:xfrm>
        </p:grpSpPr>
        <p:grpSp>
          <p:nvGrpSpPr>
            <p:cNvPr id="5" name="Group 4"/>
            <p:cNvGrpSpPr>
              <a:grpSpLocks noChangeAspect="1"/>
            </p:cNvGrpSpPr>
            <p:nvPr/>
          </p:nvGrpSpPr>
          <p:grpSpPr bwMode="auto">
            <a:xfrm rot="0">
              <a:off x="7164" y="732"/>
              <a:ext cx="4583" cy="1175"/>
              <a:chOff x="2364" y="234"/>
              <a:chExt cx="2556" cy="926"/>
            </a:xfrm>
            <a:solidFill>
              <a:schemeClr val="bg1"/>
            </a:solidFill>
          </p:grpSpPr>
          <p:sp>
            <p:nvSpPr>
              <p:cNvPr id="6"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6"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7"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8"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0"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1"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2"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3"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39" name="文本框 38"/>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 name="组合 3"/>
          <p:cNvGrpSpPr/>
          <p:nvPr/>
        </p:nvGrpSpPr>
        <p:grpSpPr>
          <a:xfrm>
            <a:off x="4141262" y="2428116"/>
            <a:ext cx="3898954" cy="3026594"/>
            <a:chOff x="5010150" y="981075"/>
            <a:chExt cx="3249613" cy="2522538"/>
          </a:xfrm>
          <a:solidFill>
            <a:srgbClr val="007B88"/>
          </a:solidFill>
        </p:grpSpPr>
        <p:sp>
          <p:nvSpPr>
            <p:cNvPr id="5" name="Freeform 17"/>
            <p:cNvSpPr/>
            <p:nvPr/>
          </p:nvSpPr>
          <p:spPr bwMode="auto">
            <a:xfrm>
              <a:off x="5586413" y="1046163"/>
              <a:ext cx="7938" cy="14288"/>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2"/>
                    <a:pt x="0" y="1"/>
                    <a:pt x="0" y="0"/>
                  </a:cubicBezTo>
                  <a:cubicBezTo>
                    <a:pt x="1" y="0"/>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 name="Freeform 18"/>
            <p:cNvSpPr/>
            <p:nvPr/>
          </p:nvSpPr>
          <p:spPr bwMode="auto">
            <a:xfrm>
              <a:off x="6691313" y="1109663"/>
              <a:ext cx="107950" cy="50800"/>
            </a:xfrm>
            <a:custGeom>
              <a:avLst/>
              <a:gdLst>
                <a:gd name="T0" fmla="*/ 15 w 15"/>
                <a:gd name="T1" fmla="*/ 7 h 7"/>
                <a:gd name="T2" fmla="*/ 6 w 15"/>
                <a:gd name="T3" fmla="*/ 5 h 7"/>
                <a:gd name="T4" fmla="*/ 0 w 15"/>
                <a:gd name="T5" fmla="*/ 4 h 7"/>
                <a:gd name="T6" fmla="*/ 10 w 15"/>
                <a:gd name="T7" fmla="*/ 3 h 7"/>
                <a:gd name="T8" fmla="*/ 15 w 15"/>
                <a:gd name="T9" fmla="*/ 7 h 7"/>
              </a:gdLst>
              <a:ahLst/>
              <a:cxnLst>
                <a:cxn ang="0">
                  <a:pos x="T0" y="T1"/>
                </a:cxn>
                <a:cxn ang="0">
                  <a:pos x="T2" y="T3"/>
                </a:cxn>
                <a:cxn ang="0">
                  <a:pos x="T4" y="T5"/>
                </a:cxn>
                <a:cxn ang="0">
                  <a:pos x="T6" y="T7"/>
                </a:cxn>
                <a:cxn ang="0">
                  <a:pos x="T8" y="T9"/>
                </a:cxn>
              </a:cxnLst>
              <a:rect l="0" t="0" r="r" b="b"/>
              <a:pathLst>
                <a:path w="15" h="7">
                  <a:moveTo>
                    <a:pt x="15" y="7"/>
                  </a:moveTo>
                  <a:cubicBezTo>
                    <a:pt x="12" y="7"/>
                    <a:pt x="9" y="5"/>
                    <a:pt x="6" y="5"/>
                  </a:cubicBezTo>
                  <a:cubicBezTo>
                    <a:pt x="4" y="4"/>
                    <a:pt x="2" y="5"/>
                    <a:pt x="0" y="4"/>
                  </a:cubicBezTo>
                  <a:cubicBezTo>
                    <a:pt x="2" y="0"/>
                    <a:pt x="7" y="4"/>
                    <a:pt x="10" y="3"/>
                  </a:cubicBezTo>
                  <a:cubicBezTo>
                    <a:pt x="12" y="5"/>
                    <a:pt x="15" y="4"/>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7" name="Freeform 19"/>
            <p:cNvSpPr/>
            <p:nvPr/>
          </p:nvSpPr>
          <p:spPr bwMode="auto">
            <a:xfrm>
              <a:off x="6856413" y="1160463"/>
              <a:ext cx="92075" cy="49213"/>
            </a:xfrm>
            <a:custGeom>
              <a:avLst/>
              <a:gdLst>
                <a:gd name="T0" fmla="*/ 13 w 13"/>
                <a:gd name="T1" fmla="*/ 7 h 7"/>
                <a:gd name="T2" fmla="*/ 3 w 13"/>
                <a:gd name="T3" fmla="*/ 3 h 7"/>
                <a:gd name="T4" fmla="*/ 0 w 13"/>
                <a:gd name="T5" fmla="*/ 0 h 7"/>
                <a:gd name="T6" fmla="*/ 8 w 13"/>
                <a:gd name="T7" fmla="*/ 4 h 7"/>
                <a:gd name="T8" fmla="*/ 13 w 13"/>
                <a:gd name="T9" fmla="*/ 7 h 7"/>
              </a:gdLst>
              <a:ahLst/>
              <a:cxnLst>
                <a:cxn ang="0">
                  <a:pos x="T0" y="T1"/>
                </a:cxn>
                <a:cxn ang="0">
                  <a:pos x="T2" y="T3"/>
                </a:cxn>
                <a:cxn ang="0">
                  <a:pos x="T4" y="T5"/>
                </a:cxn>
                <a:cxn ang="0">
                  <a:pos x="T6" y="T7"/>
                </a:cxn>
                <a:cxn ang="0">
                  <a:pos x="T8" y="T9"/>
                </a:cxn>
              </a:cxnLst>
              <a:rect l="0" t="0" r="r" b="b"/>
              <a:pathLst>
                <a:path w="13" h="7">
                  <a:moveTo>
                    <a:pt x="13" y="7"/>
                  </a:moveTo>
                  <a:cubicBezTo>
                    <a:pt x="10" y="7"/>
                    <a:pt x="6" y="4"/>
                    <a:pt x="3" y="3"/>
                  </a:cubicBezTo>
                  <a:cubicBezTo>
                    <a:pt x="2" y="2"/>
                    <a:pt x="0" y="2"/>
                    <a:pt x="0" y="0"/>
                  </a:cubicBezTo>
                  <a:cubicBezTo>
                    <a:pt x="3" y="0"/>
                    <a:pt x="6" y="2"/>
                    <a:pt x="8" y="4"/>
                  </a:cubicBezTo>
                  <a:cubicBezTo>
                    <a:pt x="10" y="4"/>
                    <a:pt x="12" y="5"/>
                    <a:pt x="1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8" name="Freeform 20"/>
            <p:cNvSpPr/>
            <p:nvPr/>
          </p:nvSpPr>
          <p:spPr bwMode="auto">
            <a:xfrm>
              <a:off x="7011988" y="1217613"/>
              <a:ext cx="79375" cy="57150"/>
            </a:xfrm>
            <a:custGeom>
              <a:avLst/>
              <a:gdLst>
                <a:gd name="T0" fmla="*/ 0 w 11"/>
                <a:gd name="T1" fmla="*/ 0 h 8"/>
                <a:gd name="T2" fmla="*/ 10 w 11"/>
                <a:gd name="T3" fmla="*/ 6 h 8"/>
                <a:gd name="T4" fmla="*/ 11 w 11"/>
                <a:gd name="T5" fmla="*/ 8 h 8"/>
                <a:gd name="T6" fmla="*/ 0 w 11"/>
                <a:gd name="T7" fmla="*/ 1 h 8"/>
                <a:gd name="T8" fmla="*/ 0 w 11"/>
                <a:gd name="T9" fmla="*/ 0 h 8"/>
              </a:gdLst>
              <a:ahLst/>
              <a:cxnLst>
                <a:cxn ang="0">
                  <a:pos x="T0" y="T1"/>
                </a:cxn>
                <a:cxn ang="0">
                  <a:pos x="T2" y="T3"/>
                </a:cxn>
                <a:cxn ang="0">
                  <a:pos x="T4" y="T5"/>
                </a:cxn>
                <a:cxn ang="0">
                  <a:pos x="T6" y="T7"/>
                </a:cxn>
                <a:cxn ang="0">
                  <a:pos x="T8" y="T9"/>
                </a:cxn>
              </a:cxnLst>
              <a:rect l="0" t="0" r="r" b="b"/>
              <a:pathLst>
                <a:path w="11" h="8">
                  <a:moveTo>
                    <a:pt x="0" y="0"/>
                  </a:moveTo>
                  <a:cubicBezTo>
                    <a:pt x="3" y="2"/>
                    <a:pt x="6" y="5"/>
                    <a:pt x="10" y="6"/>
                  </a:cubicBezTo>
                  <a:cubicBezTo>
                    <a:pt x="10" y="7"/>
                    <a:pt x="11" y="7"/>
                    <a:pt x="11" y="8"/>
                  </a:cubicBezTo>
                  <a:cubicBezTo>
                    <a:pt x="6" y="7"/>
                    <a:pt x="2" y="5"/>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9" name="Freeform 21"/>
            <p:cNvSpPr/>
            <p:nvPr/>
          </p:nvSpPr>
          <p:spPr bwMode="auto">
            <a:xfrm>
              <a:off x="7134225" y="1281113"/>
              <a:ext cx="63500" cy="42863"/>
            </a:xfrm>
            <a:custGeom>
              <a:avLst/>
              <a:gdLst>
                <a:gd name="T0" fmla="*/ 9 w 9"/>
                <a:gd name="T1" fmla="*/ 6 h 6"/>
                <a:gd name="T2" fmla="*/ 0 w 9"/>
                <a:gd name="T3" fmla="*/ 2 h 6"/>
                <a:gd name="T4" fmla="*/ 2 w 9"/>
                <a:gd name="T5" fmla="*/ 0 h 6"/>
                <a:gd name="T6" fmla="*/ 9 w 9"/>
                <a:gd name="T7" fmla="*/ 6 h 6"/>
              </a:gdLst>
              <a:ahLst/>
              <a:cxnLst>
                <a:cxn ang="0">
                  <a:pos x="T0" y="T1"/>
                </a:cxn>
                <a:cxn ang="0">
                  <a:pos x="T2" y="T3"/>
                </a:cxn>
                <a:cxn ang="0">
                  <a:pos x="T4" y="T5"/>
                </a:cxn>
                <a:cxn ang="0">
                  <a:pos x="T6" y="T7"/>
                </a:cxn>
              </a:cxnLst>
              <a:rect l="0" t="0" r="r" b="b"/>
              <a:pathLst>
                <a:path w="9" h="6">
                  <a:moveTo>
                    <a:pt x="9" y="6"/>
                  </a:moveTo>
                  <a:cubicBezTo>
                    <a:pt x="5" y="6"/>
                    <a:pt x="3" y="3"/>
                    <a:pt x="0" y="2"/>
                  </a:cubicBezTo>
                  <a:cubicBezTo>
                    <a:pt x="0" y="1"/>
                    <a:pt x="0" y="0"/>
                    <a:pt x="2" y="0"/>
                  </a:cubicBezTo>
                  <a:cubicBezTo>
                    <a:pt x="4" y="2"/>
                    <a:pt x="7" y="3"/>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0" name="Freeform 22"/>
            <p:cNvSpPr/>
            <p:nvPr/>
          </p:nvSpPr>
          <p:spPr bwMode="auto">
            <a:xfrm>
              <a:off x="7140575" y="1331913"/>
              <a:ext cx="71438" cy="106363"/>
            </a:xfrm>
            <a:custGeom>
              <a:avLst/>
              <a:gdLst>
                <a:gd name="T0" fmla="*/ 10 w 10"/>
                <a:gd name="T1" fmla="*/ 0 h 15"/>
                <a:gd name="T2" fmla="*/ 9 w 10"/>
                <a:gd name="T3" fmla="*/ 5 h 15"/>
                <a:gd name="T4" fmla="*/ 1 w 10"/>
                <a:gd name="T5" fmla="*/ 15 h 15"/>
                <a:gd name="T6" fmla="*/ 4 w 10"/>
                <a:gd name="T7" fmla="*/ 9 h 15"/>
                <a:gd name="T8" fmla="*/ 8 w 10"/>
                <a:gd name="T9" fmla="*/ 0 h 15"/>
                <a:gd name="T10" fmla="*/ 10 w 10"/>
                <a:gd name="T11" fmla="*/ 0 h 15"/>
              </a:gdLst>
              <a:ahLst/>
              <a:cxnLst>
                <a:cxn ang="0">
                  <a:pos x="T0" y="T1"/>
                </a:cxn>
                <a:cxn ang="0">
                  <a:pos x="T2" y="T3"/>
                </a:cxn>
                <a:cxn ang="0">
                  <a:pos x="T4" y="T5"/>
                </a:cxn>
                <a:cxn ang="0">
                  <a:pos x="T6" y="T7"/>
                </a:cxn>
                <a:cxn ang="0">
                  <a:pos x="T8" y="T9"/>
                </a:cxn>
                <a:cxn ang="0">
                  <a:pos x="T10" y="T11"/>
                </a:cxn>
              </a:cxnLst>
              <a:rect l="0" t="0" r="r" b="b"/>
              <a:pathLst>
                <a:path w="10" h="15">
                  <a:moveTo>
                    <a:pt x="10" y="0"/>
                  </a:moveTo>
                  <a:cubicBezTo>
                    <a:pt x="10" y="2"/>
                    <a:pt x="9" y="3"/>
                    <a:pt x="9" y="5"/>
                  </a:cubicBezTo>
                  <a:cubicBezTo>
                    <a:pt x="5" y="7"/>
                    <a:pt x="5" y="13"/>
                    <a:pt x="1" y="15"/>
                  </a:cubicBezTo>
                  <a:cubicBezTo>
                    <a:pt x="0" y="13"/>
                    <a:pt x="3" y="10"/>
                    <a:pt x="4" y="9"/>
                  </a:cubicBezTo>
                  <a:cubicBezTo>
                    <a:pt x="4" y="5"/>
                    <a:pt x="8" y="4"/>
                    <a:pt x="8" y="0"/>
                  </a:cubicBezTo>
                  <a:cubicBezTo>
                    <a:pt x="9" y="0"/>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1" name="Freeform 23"/>
            <p:cNvSpPr/>
            <p:nvPr/>
          </p:nvSpPr>
          <p:spPr bwMode="auto">
            <a:xfrm>
              <a:off x="7183438" y="1452563"/>
              <a:ext cx="65088" cy="79375"/>
            </a:xfrm>
            <a:custGeom>
              <a:avLst/>
              <a:gdLst>
                <a:gd name="T0" fmla="*/ 7 w 9"/>
                <a:gd name="T1" fmla="*/ 0 h 11"/>
                <a:gd name="T2" fmla="*/ 8 w 9"/>
                <a:gd name="T3" fmla="*/ 1 h 11"/>
                <a:gd name="T4" fmla="*/ 0 w 9"/>
                <a:gd name="T5" fmla="*/ 11 h 11"/>
                <a:gd name="T6" fmla="*/ 7 w 9"/>
                <a:gd name="T7" fmla="*/ 0 h 11"/>
              </a:gdLst>
              <a:ahLst/>
              <a:cxnLst>
                <a:cxn ang="0">
                  <a:pos x="T0" y="T1"/>
                </a:cxn>
                <a:cxn ang="0">
                  <a:pos x="T2" y="T3"/>
                </a:cxn>
                <a:cxn ang="0">
                  <a:pos x="T4" y="T5"/>
                </a:cxn>
                <a:cxn ang="0">
                  <a:pos x="T6" y="T7"/>
                </a:cxn>
              </a:cxnLst>
              <a:rect l="0" t="0" r="r" b="b"/>
              <a:pathLst>
                <a:path w="9" h="11">
                  <a:moveTo>
                    <a:pt x="7" y="0"/>
                  </a:moveTo>
                  <a:cubicBezTo>
                    <a:pt x="9" y="0"/>
                    <a:pt x="8" y="1"/>
                    <a:pt x="8" y="1"/>
                  </a:cubicBezTo>
                  <a:cubicBezTo>
                    <a:pt x="5" y="5"/>
                    <a:pt x="4" y="9"/>
                    <a:pt x="0" y="11"/>
                  </a:cubicBezTo>
                  <a:cubicBezTo>
                    <a:pt x="1" y="7"/>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2" name="Freeform 24"/>
            <p:cNvSpPr/>
            <p:nvPr/>
          </p:nvSpPr>
          <p:spPr bwMode="auto">
            <a:xfrm>
              <a:off x="7091363" y="1466850"/>
              <a:ext cx="42863" cy="57150"/>
            </a:xfrm>
            <a:custGeom>
              <a:avLst/>
              <a:gdLst>
                <a:gd name="T0" fmla="*/ 6 w 6"/>
                <a:gd name="T1" fmla="*/ 0 h 8"/>
                <a:gd name="T2" fmla="*/ 1 w 6"/>
                <a:gd name="T3" fmla="*/ 8 h 8"/>
                <a:gd name="T4" fmla="*/ 0 w 6"/>
                <a:gd name="T5" fmla="*/ 7 h 8"/>
                <a:gd name="T6" fmla="*/ 5 w 6"/>
                <a:gd name="T7" fmla="*/ 0 h 8"/>
                <a:gd name="T8" fmla="*/ 6 w 6"/>
                <a:gd name="T9" fmla="*/ 0 h 8"/>
              </a:gdLst>
              <a:ahLst/>
              <a:cxnLst>
                <a:cxn ang="0">
                  <a:pos x="T0" y="T1"/>
                </a:cxn>
                <a:cxn ang="0">
                  <a:pos x="T2" y="T3"/>
                </a:cxn>
                <a:cxn ang="0">
                  <a:pos x="T4" y="T5"/>
                </a:cxn>
                <a:cxn ang="0">
                  <a:pos x="T6" y="T7"/>
                </a:cxn>
                <a:cxn ang="0">
                  <a:pos x="T8" y="T9"/>
                </a:cxn>
              </a:cxnLst>
              <a:rect l="0" t="0" r="r" b="b"/>
              <a:pathLst>
                <a:path w="6" h="8">
                  <a:moveTo>
                    <a:pt x="6" y="0"/>
                  </a:moveTo>
                  <a:cubicBezTo>
                    <a:pt x="5" y="3"/>
                    <a:pt x="3" y="5"/>
                    <a:pt x="1" y="8"/>
                  </a:cubicBezTo>
                  <a:cubicBezTo>
                    <a:pt x="1" y="8"/>
                    <a:pt x="1" y="7"/>
                    <a:pt x="0" y="7"/>
                  </a:cubicBezTo>
                  <a:cubicBezTo>
                    <a:pt x="1" y="4"/>
                    <a:pt x="3" y="2"/>
                    <a:pt x="5" y="0"/>
                  </a:cubicBezTo>
                  <a:cubicBezTo>
                    <a:pt x="5"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3" name="Freeform 25"/>
            <p:cNvSpPr/>
            <p:nvPr/>
          </p:nvSpPr>
          <p:spPr bwMode="auto">
            <a:xfrm>
              <a:off x="7389813" y="1509713"/>
              <a:ext cx="71438" cy="79375"/>
            </a:xfrm>
            <a:custGeom>
              <a:avLst/>
              <a:gdLst>
                <a:gd name="T0" fmla="*/ 10 w 10"/>
                <a:gd name="T1" fmla="*/ 11 h 11"/>
                <a:gd name="T2" fmla="*/ 9 w 10"/>
                <a:gd name="T3" fmla="*/ 11 h 11"/>
                <a:gd name="T4" fmla="*/ 0 w 10"/>
                <a:gd name="T5" fmla="*/ 1 h 11"/>
                <a:gd name="T6" fmla="*/ 4 w 10"/>
                <a:gd name="T7" fmla="*/ 4 h 11"/>
                <a:gd name="T8" fmla="*/ 10 w 10"/>
                <a:gd name="T9" fmla="*/ 11 h 11"/>
              </a:gdLst>
              <a:ahLst/>
              <a:cxnLst>
                <a:cxn ang="0">
                  <a:pos x="T0" y="T1"/>
                </a:cxn>
                <a:cxn ang="0">
                  <a:pos x="T2" y="T3"/>
                </a:cxn>
                <a:cxn ang="0">
                  <a:pos x="T4" y="T5"/>
                </a:cxn>
                <a:cxn ang="0">
                  <a:pos x="T6" y="T7"/>
                </a:cxn>
                <a:cxn ang="0">
                  <a:pos x="T8" y="T9"/>
                </a:cxn>
              </a:cxnLst>
              <a:rect l="0" t="0" r="r" b="b"/>
              <a:pathLst>
                <a:path w="10" h="11">
                  <a:moveTo>
                    <a:pt x="10" y="11"/>
                  </a:moveTo>
                  <a:cubicBezTo>
                    <a:pt x="9" y="11"/>
                    <a:pt x="9" y="11"/>
                    <a:pt x="9" y="11"/>
                  </a:cubicBezTo>
                  <a:cubicBezTo>
                    <a:pt x="5" y="8"/>
                    <a:pt x="3" y="4"/>
                    <a:pt x="0" y="1"/>
                  </a:cubicBezTo>
                  <a:cubicBezTo>
                    <a:pt x="1" y="0"/>
                    <a:pt x="3" y="2"/>
                    <a:pt x="4" y="4"/>
                  </a:cubicBezTo>
                  <a:cubicBezTo>
                    <a:pt x="6" y="6"/>
                    <a:pt x="8" y="8"/>
                    <a:pt x="1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4" name="Freeform 26"/>
            <p:cNvSpPr/>
            <p:nvPr/>
          </p:nvSpPr>
          <p:spPr bwMode="auto">
            <a:xfrm>
              <a:off x="7019925" y="1552575"/>
              <a:ext cx="49213" cy="65088"/>
            </a:xfrm>
            <a:custGeom>
              <a:avLst/>
              <a:gdLst>
                <a:gd name="T0" fmla="*/ 6 w 7"/>
                <a:gd name="T1" fmla="*/ 0 h 9"/>
                <a:gd name="T2" fmla="*/ 7 w 7"/>
                <a:gd name="T3" fmla="*/ 0 h 9"/>
                <a:gd name="T4" fmla="*/ 2 w 7"/>
                <a:gd name="T5" fmla="*/ 9 h 9"/>
                <a:gd name="T6" fmla="*/ 5 w 7"/>
                <a:gd name="T7" fmla="*/ 3 h 9"/>
                <a:gd name="T8" fmla="*/ 6 w 7"/>
                <a:gd name="T9" fmla="*/ 0 h 9"/>
              </a:gdLst>
              <a:ahLst/>
              <a:cxnLst>
                <a:cxn ang="0">
                  <a:pos x="T0" y="T1"/>
                </a:cxn>
                <a:cxn ang="0">
                  <a:pos x="T2" y="T3"/>
                </a:cxn>
                <a:cxn ang="0">
                  <a:pos x="T4" y="T5"/>
                </a:cxn>
                <a:cxn ang="0">
                  <a:pos x="T6" y="T7"/>
                </a:cxn>
                <a:cxn ang="0">
                  <a:pos x="T8" y="T9"/>
                </a:cxn>
              </a:cxnLst>
              <a:rect l="0" t="0" r="r" b="b"/>
              <a:pathLst>
                <a:path w="7" h="9">
                  <a:moveTo>
                    <a:pt x="6" y="0"/>
                  </a:moveTo>
                  <a:cubicBezTo>
                    <a:pt x="6" y="0"/>
                    <a:pt x="6" y="0"/>
                    <a:pt x="7" y="0"/>
                  </a:cubicBezTo>
                  <a:cubicBezTo>
                    <a:pt x="6" y="3"/>
                    <a:pt x="4" y="6"/>
                    <a:pt x="2" y="9"/>
                  </a:cubicBezTo>
                  <a:cubicBezTo>
                    <a:pt x="0" y="8"/>
                    <a:pt x="3" y="4"/>
                    <a:pt x="5" y="3"/>
                  </a:cubicBezTo>
                  <a:cubicBezTo>
                    <a:pt x="5" y="1"/>
                    <a:pt x="6"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5" name="Freeform 27"/>
            <p:cNvSpPr/>
            <p:nvPr/>
          </p:nvSpPr>
          <p:spPr bwMode="auto">
            <a:xfrm>
              <a:off x="7105650" y="1574800"/>
              <a:ext cx="49213" cy="63500"/>
            </a:xfrm>
            <a:custGeom>
              <a:avLst/>
              <a:gdLst>
                <a:gd name="T0" fmla="*/ 6 w 7"/>
                <a:gd name="T1" fmla="*/ 0 h 9"/>
                <a:gd name="T2" fmla="*/ 7 w 7"/>
                <a:gd name="T3" fmla="*/ 1 h 9"/>
                <a:gd name="T4" fmla="*/ 0 w 7"/>
                <a:gd name="T5" fmla="*/ 9 h 9"/>
                <a:gd name="T6" fmla="*/ 6 w 7"/>
                <a:gd name="T7" fmla="*/ 0 h 9"/>
              </a:gdLst>
              <a:ahLst/>
              <a:cxnLst>
                <a:cxn ang="0">
                  <a:pos x="T0" y="T1"/>
                </a:cxn>
                <a:cxn ang="0">
                  <a:pos x="T2" y="T3"/>
                </a:cxn>
                <a:cxn ang="0">
                  <a:pos x="T4" y="T5"/>
                </a:cxn>
                <a:cxn ang="0">
                  <a:pos x="T6" y="T7"/>
                </a:cxn>
              </a:cxnLst>
              <a:rect l="0" t="0" r="r" b="b"/>
              <a:pathLst>
                <a:path w="7" h="9">
                  <a:moveTo>
                    <a:pt x="6" y="0"/>
                  </a:moveTo>
                  <a:cubicBezTo>
                    <a:pt x="7" y="0"/>
                    <a:pt x="7" y="1"/>
                    <a:pt x="7" y="1"/>
                  </a:cubicBezTo>
                  <a:cubicBezTo>
                    <a:pt x="6" y="4"/>
                    <a:pt x="4" y="9"/>
                    <a:pt x="0" y="9"/>
                  </a:cubicBezTo>
                  <a:cubicBezTo>
                    <a:pt x="2" y="6"/>
                    <a:pt x="4" y="3"/>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6" name="Freeform 28"/>
            <p:cNvSpPr/>
            <p:nvPr/>
          </p:nvSpPr>
          <p:spPr bwMode="auto">
            <a:xfrm>
              <a:off x="7475538" y="1617663"/>
              <a:ext cx="79375" cy="100013"/>
            </a:xfrm>
            <a:custGeom>
              <a:avLst/>
              <a:gdLst>
                <a:gd name="T0" fmla="*/ 10 w 11"/>
                <a:gd name="T1" fmla="*/ 8 h 14"/>
                <a:gd name="T2" fmla="*/ 10 w 11"/>
                <a:gd name="T3" fmla="*/ 13 h 14"/>
                <a:gd name="T4" fmla="*/ 7 w 11"/>
                <a:gd name="T5" fmla="*/ 11 h 14"/>
                <a:gd name="T6" fmla="*/ 1 w 11"/>
                <a:gd name="T7" fmla="*/ 14 h 14"/>
                <a:gd name="T8" fmla="*/ 6 w 11"/>
                <a:gd name="T9" fmla="*/ 8 h 14"/>
                <a:gd name="T10" fmla="*/ 2 w 11"/>
                <a:gd name="T11" fmla="*/ 2 h 14"/>
                <a:gd name="T12" fmla="*/ 10 w 11"/>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10" y="8"/>
                  </a:moveTo>
                  <a:cubicBezTo>
                    <a:pt x="9" y="10"/>
                    <a:pt x="11" y="11"/>
                    <a:pt x="10" y="13"/>
                  </a:cubicBezTo>
                  <a:cubicBezTo>
                    <a:pt x="9" y="13"/>
                    <a:pt x="8" y="12"/>
                    <a:pt x="7" y="11"/>
                  </a:cubicBezTo>
                  <a:cubicBezTo>
                    <a:pt x="4" y="11"/>
                    <a:pt x="3" y="13"/>
                    <a:pt x="1" y="14"/>
                  </a:cubicBezTo>
                  <a:cubicBezTo>
                    <a:pt x="0" y="11"/>
                    <a:pt x="5" y="11"/>
                    <a:pt x="6" y="8"/>
                  </a:cubicBezTo>
                  <a:cubicBezTo>
                    <a:pt x="5" y="6"/>
                    <a:pt x="2" y="5"/>
                    <a:pt x="2" y="2"/>
                  </a:cubicBezTo>
                  <a:cubicBezTo>
                    <a:pt x="6" y="0"/>
                    <a:pt x="6" y="8"/>
                    <a:pt x="1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7" name="Freeform 29"/>
            <p:cNvSpPr/>
            <p:nvPr/>
          </p:nvSpPr>
          <p:spPr bwMode="auto">
            <a:xfrm>
              <a:off x="6954838" y="1660525"/>
              <a:ext cx="50800" cy="71438"/>
            </a:xfrm>
            <a:custGeom>
              <a:avLst/>
              <a:gdLst>
                <a:gd name="T0" fmla="*/ 6 w 7"/>
                <a:gd name="T1" fmla="*/ 0 h 10"/>
                <a:gd name="T2" fmla="*/ 7 w 7"/>
                <a:gd name="T3" fmla="*/ 0 h 10"/>
                <a:gd name="T4" fmla="*/ 1 w 7"/>
                <a:gd name="T5" fmla="*/ 10 h 10"/>
                <a:gd name="T6" fmla="*/ 6 w 7"/>
                <a:gd name="T7" fmla="*/ 0 h 10"/>
              </a:gdLst>
              <a:ahLst/>
              <a:cxnLst>
                <a:cxn ang="0">
                  <a:pos x="T0" y="T1"/>
                </a:cxn>
                <a:cxn ang="0">
                  <a:pos x="T2" y="T3"/>
                </a:cxn>
                <a:cxn ang="0">
                  <a:pos x="T4" y="T5"/>
                </a:cxn>
                <a:cxn ang="0">
                  <a:pos x="T6" y="T7"/>
                </a:cxn>
              </a:cxnLst>
              <a:rect l="0" t="0" r="r" b="b"/>
              <a:pathLst>
                <a:path w="7" h="10">
                  <a:moveTo>
                    <a:pt x="6" y="0"/>
                  </a:moveTo>
                  <a:cubicBezTo>
                    <a:pt x="6" y="0"/>
                    <a:pt x="7" y="0"/>
                    <a:pt x="7" y="0"/>
                  </a:cubicBezTo>
                  <a:cubicBezTo>
                    <a:pt x="6" y="3"/>
                    <a:pt x="4" y="8"/>
                    <a:pt x="1" y="10"/>
                  </a:cubicBezTo>
                  <a:cubicBezTo>
                    <a:pt x="0" y="6"/>
                    <a:pt x="5" y="3"/>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8" name="Freeform 30"/>
            <p:cNvSpPr/>
            <p:nvPr/>
          </p:nvSpPr>
          <p:spPr bwMode="auto">
            <a:xfrm>
              <a:off x="7005638" y="1681163"/>
              <a:ext cx="71438" cy="71438"/>
            </a:xfrm>
            <a:custGeom>
              <a:avLst/>
              <a:gdLst>
                <a:gd name="T0" fmla="*/ 10 w 10"/>
                <a:gd name="T1" fmla="*/ 1 h 10"/>
                <a:gd name="T2" fmla="*/ 4 w 10"/>
                <a:gd name="T3" fmla="*/ 10 h 10"/>
                <a:gd name="T4" fmla="*/ 9 w 10"/>
                <a:gd name="T5" fmla="*/ 1 h 10"/>
                <a:gd name="T6" fmla="*/ 10 w 10"/>
                <a:gd name="T7" fmla="*/ 0 h 10"/>
                <a:gd name="T8" fmla="*/ 10 w 10"/>
                <a:gd name="T9" fmla="*/ 1 h 10"/>
              </a:gdLst>
              <a:ahLst/>
              <a:cxnLst>
                <a:cxn ang="0">
                  <a:pos x="T0" y="T1"/>
                </a:cxn>
                <a:cxn ang="0">
                  <a:pos x="T2" y="T3"/>
                </a:cxn>
                <a:cxn ang="0">
                  <a:pos x="T4" y="T5"/>
                </a:cxn>
                <a:cxn ang="0">
                  <a:pos x="T6" y="T7"/>
                </a:cxn>
                <a:cxn ang="0">
                  <a:pos x="T8" y="T9"/>
                </a:cxn>
              </a:cxnLst>
              <a:rect l="0" t="0" r="r" b="b"/>
              <a:pathLst>
                <a:path w="10" h="10">
                  <a:moveTo>
                    <a:pt x="10" y="1"/>
                  </a:moveTo>
                  <a:cubicBezTo>
                    <a:pt x="8" y="4"/>
                    <a:pt x="7" y="8"/>
                    <a:pt x="4" y="10"/>
                  </a:cubicBezTo>
                  <a:cubicBezTo>
                    <a:pt x="0" y="9"/>
                    <a:pt x="7" y="4"/>
                    <a:pt x="9" y="1"/>
                  </a:cubicBezTo>
                  <a:cubicBezTo>
                    <a:pt x="9" y="1"/>
                    <a:pt x="9" y="0"/>
                    <a:pt x="10" y="0"/>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9" name="Freeform 31"/>
            <p:cNvSpPr/>
            <p:nvPr/>
          </p:nvSpPr>
          <p:spPr bwMode="auto">
            <a:xfrm>
              <a:off x="7426325" y="1717675"/>
              <a:ext cx="185738" cy="128588"/>
            </a:xfrm>
            <a:custGeom>
              <a:avLst/>
              <a:gdLst>
                <a:gd name="T0" fmla="*/ 18 w 26"/>
                <a:gd name="T1" fmla="*/ 0 h 18"/>
                <a:gd name="T2" fmla="*/ 19 w 26"/>
                <a:gd name="T3" fmla="*/ 0 h 18"/>
                <a:gd name="T4" fmla="*/ 20 w 26"/>
                <a:gd name="T5" fmla="*/ 4 h 18"/>
                <a:gd name="T6" fmla="*/ 23 w 26"/>
                <a:gd name="T7" fmla="*/ 5 h 18"/>
                <a:gd name="T8" fmla="*/ 25 w 26"/>
                <a:gd name="T9" fmla="*/ 16 h 18"/>
                <a:gd name="T10" fmla="*/ 23 w 26"/>
                <a:gd name="T11" fmla="*/ 15 h 18"/>
                <a:gd name="T12" fmla="*/ 20 w 26"/>
                <a:gd name="T13" fmla="*/ 7 h 18"/>
                <a:gd name="T14" fmla="*/ 8 w 26"/>
                <a:gd name="T15" fmla="*/ 12 h 18"/>
                <a:gd name="T16" fmla="*/ 0 w 26"/>
                <a:gd name="T17" fmla="*/ 18 h 18"/>
                <a:gd name="T18" fmla="*/ 5 w 26"/>
                <a:gd name="T19" fmla="*/ 13 h 18"/>
                <a:gd name="T20" fmla="*/ 19 w 26"/>
                <a:gd name="T21" fmla="*/ 5 h 18"/>
                <a:gd name="T22" fmla="*/ 18 w 26"/>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18">
                  <a:moveTo>
                    <a:pt x="18" y="0"/>
                  </a:moveTo>
                  <a:cubicBezTo>
                    <a:pt x="18" y="0"/>
                    <a:pt x="19" y="0"/>
                    <a:pt x="19" y="0"/>
                  </a:cubicBezTo>
                  <a:cubicBezTo>
                    <a:pt x="20" y="1"/>
                    <a:pt x="21" y="3"/>
                    <a:pt x="20" y="4"/>
                  </a:cubicBezTo>
                  <a:cubicBezTo>
                    <a:pt x="21" y="4"/>
                    <a:pt x="22" y="4"/>
                    <a:pt x="23" y="5"/>
                  </a:cubicBezTo>
                  <a:cubicBezTo>
                    <a:pt x="21" y="8"/>
                    <a:pt x="26" y="12"/>
                    <a:pt x="25" y="16"/>
                  </a:cubicBezTo>
                  <a:cubicBezTo>
                    <a:pt x="24" y="16"/>
                    <a:pt x="24" y="15"/>
                    <a:pt x="23" y="15"/>
                  </a:cubicBezTo>
                  <a:cubicBezTo>
                    <a:pt x="23" y="12"/>
                    <a:pt x="22" y="9"/>
                    <a:pt x="20" y="7"/>
                  </a:cubicBezTo>
                  <a:cubicBezTo>
                    <a:pt x="15" y="9"/>
                    <a:pt x="13" y="11"/>
                    <a:pt x="8" y="12"/>
                  </a:cubicBezTo>
                  <a:cubicBezTo>
                    <a:pt x="7" y="14"/>
                    <a:pt x="3" y="16"/>
                    <a:pt x="0" y="18"/>
                  </a:cubicBezTo>
                  <a:cubicBezTo>
                    <a:pt x="0" y="15"/>
                    <a:pt x="3" y="14"/>
                    <a:pt x="5" y="13"/>
                  </a:cubicBezTo>
                  <a:cubicBezTo>
                    <a:pt x="10" y="10"/>
                    <a:pt x="15" y="8"/>
                    <a:pt x="19" y="5"/>
                  </a:cubicBezTo>
                  <a:cubicBezTo>
                    <a:pt x="18" y="3"/>
                    <a:pt x="17" y="2"/>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0" name="Freeform 32"/>
            <p:cNvSpPr/>
            <p:nvPr/>
          </p:nvSpPr>
          <p:spPr bwMode="auto">
            <a:xfrm>
              <a:off x="7397750" y="1731963"/>
              <a:ext cx="49213" cy="42863"/>
            </a:xfrm>
            <a:custGeom>
              <a:avLst/>
              <a:gdLst>
                <a:gd name="T0" fmla="*/ 5 w 7"/>
                <a:gd name="T1" fmla="*/ 0 h 6"/>
                <a:gd name="T2" fmla="*/ 7 w 7"/>
                <a:gd name="T3" fmla="*/ 1 h 6"/>
                <a:gd name="T4" fmla="*/ 0 w 7"/>
                <a:gd name="T5" fmla="*/ 5 h 6"/>
                <a:gd name="T6" fmla="*/ 5 w 7"/>
                <a:gd name="T7" fmla="*/ 0 h 6"/>
              </a:gdLst>
              <a:ahLst/>
              <a:cxnLst>
                <a:cxn ang="0">
                  <a:pos x="T0" y="T1"/>
                </a:cxn>
                <a:cxn ang="0">
                  <a:pos x="T2" y="T3"/>
                </a:cxn>
                <a:cxn ang="0">
                  <a:pos x="T4" y="T5"/>
                </a:cxn>
                <a:cxn ang="0">
                  <a:pos x="T6" y="T7"/>
                </a:cxn>
              </a:cxnLst>
              <a:rect l="0" t="0" r="r" b="b"/>
              <a:pathLst>
                <a:path w="7" h="6">
                  <a:moveTo>
                    <a:pt x="5" y="0"/>
                  </a:moveTo>
                  <a:cubicBezTo>
                    <a:pt x="6" y="0"/>
                    <a:pt x="6" y="1"/>
                    <a:pt x="7" y="1"/>
                  </a:cubicBezTo>
                  <a:cubicBezTo>
                    <a:pt x="5" y="2"/>
                    <a:pt x="3" y="6"/>
                    <a:pt x="0" y="5"/>
                  </a:cubicBezTo>
                  <a:cubicBezTo>
                    <a:pt x="1" y="3"/>
                    <a:pt x="4" y="3"/>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1" name="Freeform 33"/>
            <p:cNvSpPr/>
            <p:nvPr/>
          </p:nvSpPr>
          <p:spPr bwMode="auto">
            <a:xfrm>
              <a:off x="7291388" y="1789113"/>
              <a:ext cx="69850" cy="49213"/>
            </a:xfrm>
            <a:custGeom>
              <a:avLst/>
              <a:gdLst>
                <a:gd name="T0" fmla="*/ 9 w 10"/>
                <a:gd name="T1" fmla="*/ 0 h 7"/>
                <a:gd name="T2" fmla="*/ 9 w 10"/>
                <a:gd name="T3" fmla="*/ 1 h 7"/>
                <a:gd name="T4" fmla="*/ 0 w 10"/>
                <a:gd name="T5" fmla="*/ 6 h 7"/>
                <a:gd name="T6" fmla="*/ 4 w 10"/>
                <a:gd name="T7" fmla="*/ 3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10" y="0"/>
                    <a:pt x="9" y="1"/>
                    <a:pt x="9" y="1"/>
                  </a:cubicBezTo>
                  <a:cubicBezTo>
                    <a:pt x="6" y="2"/>
                    <a:pt x="4" y="7"/>
                    <a:pt x="0" y="6"/>
                  </a:cubicBezTo>
                  <a:cubicBezTo>
                    <a:pt x="1" y="4"/>
                    <a:pt x="3" y="4"/>
                    <a:pt x="4" y="3"/>
                  </a:cubicBezTo>
                  <a:cubicBezTo>
                    <a:pt x="6" y="2"/>
                    <a:pt x="8"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2" name="Freeform 34"/>
            <p:cNvSpPr/>
            <p:nvPr/>
          </p:nvSpPr>
          <p:spPr bwMode="auto">
            <a:xfrm>
              <a:off x="6129338" y="1831975"/>
              <a:ext cx="55563" cy="49213"/>
            </a:xfrm>
            <a:custGeom>
              <a:avLst/>
              <a:gdLst>
                <a:gd name="T0" fmla="*/ 0 w 8"/>
                <a:gd name="T1" fmla="*/ 0 h 7"/>
                <a:gd name="T2" fmla="*/ 4 w 8"/>
                <a:gd name="T3" fmla="*/ 4 h 7"/>
                <a:gd name="T4" fmla="*/ 6 w 8"/>
                <a:gd name="T5" fmla="*/ 7 h 7"/>
                <a:gd name="T6" fmla="*/ 0 w 8"/>
                <a:gd name="T7" fmla="*/ 2 h 7"/>
                <a:gd name="T8" fmla="*/ 0 w 8"/>
                <a:gd name="T9" fmla="*/ 0 h 7"/>
              </a:gdLst>
              <a:ahLst/>
              <a:cxnLst>
                <a:cxn ang="0">
                  <a:pos x="T0" y="T1"/>
                </a:cxn>
                <a:cxn ang="0">
                  <a:pos x="T2" y="T3"/>
                </a:cxn>
                <a:cxn ang="0">
                  <a:pos x="T4" y="T5"/>
                </a:cxn>
                <a:cxn ang="0">
                  <a:pos x="T6" y="T7"/>
                </a:cxn>
                <a:cxn ang="0">
                  <a:pos x="T8" y="T9"/>
                </a:cxn>
              </a:cxnLst>
              <a:rect l="0" t="0" r="r" b="b"/>
              <a:pathLst>
                <a:path w="8" h="7">
                  <a:moveTo>
                    <a:pt x="0" y="0"/>
                  </a:moveTo>
                  <a:cubicBezTo>
                    <a:pt x="3" y="0"/>
                    <a:pt x="3" y="2"/>
                    <a:pt x="4" y="4"/>
                  </a:cubicBezTo>
                  <a:cubicBezTo>
                    <a:pt x="6" y="5"/>
                    <a:pt x="8" y="6"/>
                    <a:pt x="6" y="7"/>
                  </a:cubicBezTo>
                  <a:cubicBezTo>
                    <a:pt x="3" y="6"/>
                    <a:pt x="2" y="3"/>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3" name="Freeform 35"/>
            <p:cNvSpPr/>
            <p:nvPr/>
          </p:nvSpPr>
          <p:spPr bwMode="auto">
            <a:xfrm>
              <a:off x="7346950" y="1846263"/>
              <a:ext cx="57150" cy="42863"/>
            </a:xfrm>
            <a:custGeom>
              <a:avLst/>
              <a:gdLst>
                <a:gd name="T0" fmla="*/ 7 w 8"/>
                <a:gd name="T1" fmla="*/ 0 h 6"/>
                <a:gd name="T2" fmla="*/ 8 w 8"/>
                <a:gd name="T3" fmla="*/ 1 h 6"/>
                <a:gd name="T4" fmla="*/ 1 w 8"/>
                <a:gd name="T5" fmla="*/ 6 h 6"/>
                <a:gd name="T6" fmla="*/ 0 w 8"/>
                <a:gd name="T7" fmla="*/ 5 h 6"/>
                <a:gd name="T8" fmla="*/ 7 w 8"/>
                <a:gd name="T9" fmla="*/ 0 h 6"/>
              </a:gdLst>
              <a:ahLst/>
              <a:cxnLst>
                <a:cxn ang="0">
                  <a:pos x="T0" y="T1"/>
                </a:cxn>
                <a:cxn ang="0">
                  <a:pos x="T2" y="T3"/>
                </a:cxn>
                <a:cxn ang="0">
                  <a:pos x="T4" y="T5"/>
                </a:cxn>
                <a:cxn ang="0">
                  <a:pos x="T6" y="T7"/>
                </a:cxn>
                <a:cxn ang="0">
                  <a:pos x="T8" y="T9"/>
                </a:cxn>
              </a:cxnLst>
              <a:rect l="0" t="0" r="r" b="b"/>
              <a:pathLst>
                <a:path w="8" h="6">
                  <a:moveTo>
                    <a:pt x="7" y="0"/>
                  </a:moveTo>
                  <a:cubicBezTo>
                    <a:pt x="7" y="0"/>
                    <a:pt x="8" y="1"/>
                    <a:pt x="8" y="1"/>
                  </a:cubicBezTo>
                  <a:cubicBezTo>
                    <a:pt x="6" y="3"/>
                    <a:pt x="4" y="5"/>
                    <a:pt x="1" y="6"/>
                  </a:cubicBezTo>
                  <a:cubicBezTo>
                    <a:pt x="0" y="6"/>
                    <a:pt x="0" y="5"/>
                    <a:pt x="0" y="5"/>
                  </a:cubicBezTo>
                  <a:cubicBezTo>
                    <a:pt x="2" y="3"/>
                    <a:pt x="5" y="2"/>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4" name="Freeform 36"/>
            <p:cNvSpPr/>
            <p:nvPr/>
          </p:nvSpPr>
          <p:spPr bwMode="auto">
            <a:xfrm>
              <a:off x="7177088" y="1860550"/>
              <a:ext cx="71438" cy="49213"/>
            </a:xfrm>
            <a:custGeom>
              <a:avLst/>
              <a:gdLst>
                <a:gd name="T0" fmla="*/ 10 w 10"/>
                <a:gd name="T1" fmla="*/ 0 h 7"/>
                <a:gd name="T2" fmla="*/ 7 w 10"/>
                <a:gd name="T3" fmla="*/ 3 h 7"/>
                <a:gd name="T4" fmla="*/ 2 w 10"/>
                <a:gd name="T5" fmla="*/ 7 h 7"/>
                <a:gd name="T6" fmla="*/ 8 w 10"/>
                <a:gd name="T7" fmla="*/ 1 h 7"/>
                <a:gd name="T8" fmla="*/ 10 w 10"/>
                <a:gd name="T9" fmla="*/ 0 h 7"/>
              </a:gdLst>
              <a:ahLst/>
              <a:cxnLst>
                <a:cxn ang="0">
                  <a:pos x="T0" y="T1"/>
                </a:cxn>
                <a:cxn ang="0">
                  <a:pos x="T2" y="T3"/>
                </a:cxn>
                <a:cxn ang="0">
                  <a:pos x="T4" y="T5"/>
                </a:cxn>
                <a:cxn ang="0">
                  <a:pos x="T6" y="T7"/>
                </a:cxn>
                <a:cxn ang="0">
                  <a:pos x="T8" y="T9"/>
                </a:cxn>
              </a:cxnLst>
              <a:rect l="0" t="0" r="r" b="b"/>
              <a:pathLst>
                <a:path w="10" h="7">
                  <a:moveTo>
                    <a:pt x="10" y="0"/>
                  </a:moveTo>
                  <a:cubicBezTo>
                    <a:pt x="10" y="2"/>
                    <a:pt x="8" y="3"/>
                    <a:pt x="7" y="3"/>
                  </a:cubicBezTo>
                  <a:cubicBezTo>
                    <a:pt x="6" y="5"/>
                    <a:pt x="5" y="7"/>
                    <a:pt x="2" y="7"/>
                  </a:cubicBezTo>
                  <a:cubicBezTo>
                    <a:pt x="0" y="4"/>
                    <a:pt x="6" y="3"/>
                    <a:pt x="8" y="1"/>
                  </a:cubicBezTo>
                  <a:cubicBezTo>
                    <a:pt x="9" y="1"/>
                    <a:pt x="9"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5" name="Freeform 37"/>
            <p:cNvSpPr/>
            <p:nvPr/>
          </p:nvSpPr>
          <p:spPr bwMode="auto">
            <a:xfrm>
              <a:off x="6107113" y="1866900"/>
              <a:ext cx="77788" cy="71438"/>
            </a:xfrm>
            <a:custGeom>
              <a:avLst/>
              <a:gdLst>
                <a:gd name="T0" fmla="*/ 11 w 11"/>
                <a:gd name="T1" fmla="*/ 9 h 10"/>
                <a:gd name="T2" fmla="*/ 11 w 11"/>
                <a:gd name="T3" fmla="*/ 10 h 10"/>
                <a:gd name="T4" fmla="*/ 0 w 11"/>
                <a:gd name="T5" fmla="*/ 1 h 10"/>
                <a:gd name="T6" fmla="*/ 1 w 11"/>
                <a:gd name="T7" fmla="*/ 0 h 10"/>
                <a:gd name="T8" fmla="*/ 11 w 11"/>
                <a:gd name="T9" fmla="*/ 9 h 10"/>
              </a:gdLst>
              <a:ahLst/>
              <a:cxnLst>
                <a:cxn ang="0">
                  <a:pos x="T0" y="T1"/>
                </a:cxn>
                <a:cxn ang="0">
                  <a:pos x="T2" y="T3"/>
                </a:cxn>
                <a:cxn ang="0">
                  <a:pos x="T4" y="T5"/>
                </a:cxn>
                <a:cxn ang="0">
                  <a:pos x="T6" y="T7"/>
                </a:cxn>
                <a:cxn ang="0">
                  <a:pos x="T8" y="T9"/>
                </a:cxn>
              </a:cxnLst>
              <a:rect l="0" t="0" r="r" b="b"/>
              <a:pathLst>
                <a:path w="11" h="10">
                  <a:moveTo>
                    <a:pt x="11" y="9"/>
                  </a:moveTo>
                  <a:cubicBezTo>
                    <a:pt x="11" y="9"/>
                    <a:pt x="11" y="10"/>
                    <a:pt x="11" y="10"/>
                  </a:cubicBezTo>
                  <a:cubicBezTo>
                    <a:pt x="7" y="9"/>
                    <a:pt x="3" y="4"/>
                    <a:pt x="0" y="1"/>
                  </a:cubicBezTo>
                  <a:cubicBezTo>
                    <a:pt x="0" y="1"/>
                    <a:pt x="0" y="0"/>
                    <a:pt x="1" y="0"/>
                  </a:cubicBezTo>
                  <a:cubicBezTo>
                    <a:pt x="5" y="3"/>
                    <a:pt x="8" y="6"/>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6" name="Freeform 38"/>
            <p:cNvSpPr/>
            <p:nvPr/>
          </p:nvSpPr>
          <p:spPr bwMode="auto">
            <a:xfrm>
              <a:off x="7226300" y="1903413"/>
              <a:ext cx="71438" cy="57150"/>
            </a:xfrm>
            <a:custGeom>
              <a:avLst/>
              <a:gdLst>
                <a:gd name="T0" fmla="*/ 10 w 10"/>
                <a:gd name="T1" fmla="*/ 0 h 8"/>
                <a:gd name="T2" fmla="*/ 7 w 10"/>
                <a:gd name="T3" fmla="*/ 4 h 8"/>
                <a:gd name="T4" fmla="*/ 0 w 10"/>
                <a:gd name="T5" fmla="*/ 8 h 8"/>
                <a:gd name="T6" fmla="*/ 10 w 10"/>
                <a:gd name="T7" fmla="*/ 0 h 8"/>
              </a:gdLst>
              <a:ahLst/>
              <a:cxnLst>
                <a:cxn ang="0">
                  <a:pos x="T0" y="T1"/>
                </a:cxn>
                <a:cxn ang="0">
                  <a:pos x="T2" y="T3"/>
                </a:cxn>
                <a:cxn ang="0">
                  <a:pos x="T4" y="T5"/>
                </a:cxn>
                <a:cxn ang="0">
                  <a:pos x="T6" y="T7"/>
                </a:cxn>
              </a:cxnLst>
              <a:rect l="0" t="0" r="r" b="b"/>
              <a:pathLst>
                <a:path w="10" h="8">
                  <a:moveTo>
                    <a:pt x="10" y="0"/>
                  </a:moveTo>
                  <a:cubicBezTo>
                    <a:pt x="10" y="2"/>
                    <a:pt x="8" y="3"/>
                    <a:pt x="7" y="4"/>
                  </a:cubicBezTo>
                  <a:cubicBezTo>
                    <a:pt x="5" y="5"/>
                    <a:pt x="3" y="7"/>
                    <a:pt x="0" y="8"/>
                  </a:cubicBezTo>
                  <a:cubicBezTo>
                    <a:pt x="1" y="3"/>
                    <a:pt x="6"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7" name="Freeform 39"/>
            <p:cNvSpPr/>
            <p:nvPr/>
          </p:nvSpPr>
          <p:spPr bwMode="auto">
            <a:xfrm>
              <a:off x="6235700" y="1952625"/>
              <a:ext cx="57150" cy="57150"/>
            </a:xfrm>
            <a:custGeom>
              <a:avLst/>
              <a:gdLst>
                <a:gd name="T0" fmla="*/ 0 w 8"/>
                <a:gd name="T1" fmla="*/ 0 h 8"/>
                <a:gd name="T2" fmla="*/ 8 w 8"/>
                <a:gd name="T3" fmla="*/ 7 h 8"/>
                <a:gd name="T4" fmla="*/ 7 w 8"/>
                <a:gd name="T5" fmla="*/ 8 h 8"/>
                <a:gd name="T6" fmla="*/ 0 w 8"/>
                <a:gd name="T7" fmla="*/ 0 h 8"/>
              </a:gdLst>
              <a:ahLst/>
              <a:cxnLst>
                <a:cxn ang="0">
                  <a:pos x="T0" y="T1"/>
                </a:cxn>
                <a:cxn ang="0">
                  <a:pos x="T2" y="T3"/>
                </a:cxn>
                <a:cxn ang="0">
                  <a:pos x="T4" y="T5"/>
                </a:cxn>
                <a:cxn ang="0">
                  <a:pos x="T6" y="T7"/>
                </a:cxn>
              </a:cxnLst>
              <a:rect l="0" t="0" r="r" b="b"/>
              <a:pathLst>
                <a:path w="8" h="8">
                  <a:moveTo>
                    <a:pt x="0" y="0"/>
                  </a:moveTo>
                  <a:cubicBezTo>
                    <a:pt x="4" y="0"/>
                    <a:pt x="6" y="5"/>
                    <a:pt x="8" y="7"/>
                  </a:cubicBezTo>
                  <a:cubicBezTo>
                    <a:pt x="8" y="8"/>
                    <a:pt x="7" y="7"/>
                    <a:pt x="7" y="8"/>
                  </a:cubicBezTo>
                  <a:cubicBezTo>
                    <a:pt x="4" y="6"/>
                    <a:pt x="2"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8" name="Freeform 40"/>
            <p:cNvSpPr/>
            <p:nvPr/>
          </p:nvSpPr>
          <p:spPr bwMode="auto">
            <a:xfrm>
              <a:off x="6221413" y="1981200"/>
              <a:ext cx="57150" cy="50800"/>
            </a:xfrm>
            <a:custGeom>
              <a:avLst/>
              <a:gdLst>
                <a:gd name="T0" fmla="*/ 0 w 8"/>
                <a:gd name="T1" fmla="*/ 0 h 7"/>
                <a:gd name="T2" fmla="*/ 6 w 8"/>
                <a:gd name="T3" fmla="*/ 3 h 7"/>
                <a:gd name="T4" fmla="*/ 5 w 8"/>
                <a:gd name="T5" fmla="*/ 4 h 7"/>
                <a:gd name="T6" fmla="*/ 7 w 8"/>
                <a:gd name="T7" fmla="*/ 5 h 7"/>
                <a:gd name="T8" fmla="*/ 7 w 8"/>
                <a:gd name="T9" fmla="*/ 7 h 7"/>
                <a:gd name="T10" fmla="*/ 0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0" y="0"/>
                  </a:moveTo>
                  <a:cubicBezTo>
                    <a:pt x="2" y="1"/>
                    <a:pt x="4" y="2"/>
                    <a:pt x="6" y="3"/>
                  </a:cubicBezTo>
                  <a:cubicBezTo>
                    <a:pt x="6" y="4"/>
                    <a:pt x="5" y="4"/>
                    <a:pt x="5" y="4"/>
                  </a:cubicBezTo>
                  <a:cubicBezTo>
                    <a:pt x="6" y="4"/>
                    <a:pt x="6" y="5"/>
                    <a:pt x="7" y="5"/>
                  </a:cubicBezTo>
                  <a:cubicBezTo>
                    <a:pt x="6" y="6"/>
                    <a:pt x="8" y="6"/>
                    <a:pt x="7" y="7"/>
                  </a:cubicBezTo>
                  <a:cubicBezTo>
                    <a:pt x="4" y="5"/>
                    <a:pt x="1"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29" name="Freeform 41"/>
            <p:cNvSpPr/>
            <p:nvPr/>
          </p:nvSpPr>
          <p:spPr bwMode="auto">
            <a:xfrm>
              <a:off x="6335713" y="2046288"/>
              <a:ext cx="63500" cy="63500"/>
            </a:xfrm>
            <a:custGeom>
              <a:avLst/>
              <a:gdLst>
                <a:gd name="T0" fmla="*/ 9 w 9"/>
                <a:gd name="T1" fmla="*/ 7 h 9"/>
                <a:gd name="T2" fmla="*/ 8 w 9"/>
                <a:gd name="T3" fmla="*/ 9 h 9"/>
                <a:gd name="T4" fmla="*/ 0 w 9"/>
                <a:gd name="T5" fmla="*/ 0 h 9"/>
                <a:gd name="T6" fmla="*/ 9 w 9"/>
                <a:gd name="T7" fmla="*/ 7 h 9"/>
              </a:gdLst>
              <a:ahLst/>
              <a:cxnLst>
                <a:cxn ang="0">
                  <a:pos x="T0" y="T1"/>
                </a:cxn>
                <a:cxn ang="0">
                  <a:pos x="T2" y="T3"/>
                </a:cxn>
                <a:cxn ang="0">
                  <a:pos x="T4" y="T5"/>
                </a:cxn>
                <a:cxn ang="0">
                  <a:pos x="T6" y="T7"/>
                </a:cxn>
              </a:cxnLst>
              <a:rect l="0" t="0" r="r" b="b"/>
              <a:pathLst>
                <a:path w="9" h="9">
                  <a:moveTo>
                    <a:pt x="9" y="7"/>
                  </a:moveTo>
                  <a:cubicBezTo>
                    <a:pt x="8" y="8"/>
                    <a:pt x="8" y="8"/>
                    <a:pt x="8" y="9"/>
                  </a:cubicBezTo>
                  <a:cubicBezTo>
                    <a:pt x="4" y="7"/>
                    <a:pt x="2" y="4"/>
                    <a:pt x="0" y="0"/>
                  </a:cubicBezTo>
                  <a:cubicBezTo>
                    <a:pt x="4" y="0"/>
                    <a:pt x="5" y="6"/>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0" name="Freeform 42"/>
            <p:cNvSpPr/>
            <p:nvPr/>
          </p:nvSpPr>
          <p:spPr bwMode="auto">
            <a:xfrm>
              <a:off x="7669213" y="2109788"/>
              <a:ext cx="28575" cy="100013"/>
            </a:xfrm>
            <a:custGeom>
              <a:avLst/>
              <a:gdLst>
                <a:gd name="T0" fmla="*/ 2 w 4"/>
                <a:gd name="T1" fmla="*/ 0 h 14"/>
                <a:gd name="T2" fmla="*/ 3 w 4"/>
                <a:gd name="T3" fmla="*/ 0 h 14"/>
                <a:gd name="T4" fmla="*/ 4 w 4"/>
                <a:gd name="T5" fmla="*/ 12 h 14"/>
                <a:gd name="T6" fmla="*/ 2 w 4"/>
                <a:gd name="T7" fmla="*/ 14 h 14"/>
                <a:gd name="T8" fmla="*/ 2 w 4"/>
                <a:gd name="T9" fmla="*/ 11 h 14"/>
                <a:gd name="T10" fmla="*/ 2 w 4"/>
                <a:gd name="T11" fmla="*/ 0 h 14"/>
              </a:gdLst>
              <a:ahLst/>
              <a:cxnLst>
                <a:cxn ang="0">
                  <a:pos x="T0" y="T1"/>
                </a:cxn>
                <a:cxn ang="0">
                  <a:pos x="T2" y="T3"/>
                </a:cxn>
                <a:cxn ang="0">
                  <a:pos x="T4" y="T5"/>
                </a:cxn>
                <a:cxn ang="0">
                  <a:pos x="T6" y="T7"/>
                </a:cxn>
                <a:cxn ang="0">
                  <a:pos x="T8" y="T9"/>
                </a:cxn>
                <a:cxn ang="0">
                  <a:pos x="T10" y="T11"/>
                </a:cxn>
              </a:cxnLst>
              <a:rect l="0" t="0" r="r" b="b"/>
              <a:pathLst>
                <a:path w="4" h="14">
                  <a:moveTo>
                    <a:pt x="2" y="0"/>
                  </a:moveTo>
                  <a:cubicBezTo>
                    <a:pt x="2" y="0"/>
                    <a:pt x="2" y="0"/>
                    <a:pt x="3" y="0"/>
                  </a:cubicBezTo>
                  <a:cubicBezTo>
                    <a:pt x="4" y="5"/>
                    <a:pt x="3" y="9"/>
                    <a:pt x="4" y="12"/>
                  </a:cubicBezTo>
                  <a:cubicBezTo>
                    <a:pt x="4" y="13"/>
                    <a:pt x="3" y="14"/>
                    <a:pt x="2" y="14"/>
                  </a:cubicBezTo>
                  <a:cubicBezTo>
                    <a:pt x="2" y="13"/>
                    <a:pt x="2" y="13"/>
                    <a:pt x="2" y="11"/>
                  </a:cubicBezTo>
                  <a:cubicBezTo>
                    <a:pt x="2" y="7"/>
                    <a:pt x="0" y="4"/>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1" name="Freeform 43"/>
            <p:cNvSpPr/>
            <p:nvPr/>
          </p:nvSpPr>
          <p:spPr bwMode="auto">
            <a:xfrm>
              <a:off x="6115050" y="2224088"/>
              <a:ext cx="69850" cy="28575"/>
            </a:xfrm>
            <a:custGeom>
              <a:avLst/>
              <a:gdLst>
                <a:gd name="T0" fmla="*/ 10 w 10"/>
                <a:gd name="T1" fmla="*/ 3 h 4"/>
                <a:gd name="T2" fmla="*/ 0 w 10"/>
                <a:gd name="T3" fmla="*/ 2 h 4"/>
                <a:gd name="T4" fmla="*/ 10 w 10"/>
                <a:gd name="T5" fmla="*/ 3 h 4"/>
              </a:gdLst>
              <a:ahLst/>
              <a:cxnLst>
                <a:cxn ang="0">
                  <a:pos x="T0" y="T1"/>
                </a:cxn>
                <a:cxn ang="0">
                  <a:pos x="T2" y="T3"/>
                </a:cxn>
                <a:cxn ang="0">
                  <a:pos x="T4" y="T5"/>
                </a:cxn>
              </a:cxnLst>
              <a:rect l="0" t="0" r="r" b="b"/>
              <a:pathLst>
                <a:path w="10" h="4">
                  <a:moveTo>
                    <a:pt x="10" y="3"/>
                  </a:moveTo>
                  <a:cubicBezTo>
                    <a:pt x="7" y="3"/>
                    <a:pt x="2" y="4"/>
                    <a:pt x="0" y="2"/>
                  </a:cubicBezTo>
                  <a:cubicBezTo>
                    <a:pt x="2" y="0"/>
                    <a:pt x="8" y="1"/>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2" name="Freeform 44"/>
            <p:cNvSpPr/>
            <p:nvPr/>
          </p:nvSpPr>
          <p:spPr bwMode="auto">
            <a:xfrm>
              <a:off x="6115050" y="2246313"/>
              <a:ext cx="63500" cy="34925"/>
            </a:xfrm>
            <a:custGeom>
              <a:avLst/>
              <a:gdLst>
                <a:gd name="T0" fmla="*/ 9 w 9"/>
                <a:gd name="T1" fmla="*/ 2 h 5"/>
                <a:gd name="T2" fmla="*/ 0 w 9"/>
                <a:gd name="T3" fmla="*/ 4 h 5"/>
                <a:gd name="T4" fmla="*/ 9 w 9"/>
                <a:gd name="T5" fmla="*/ 2 h 5"/>
              </a:gdLst>
              <a:ahLst/>
              <a:cxnLst>
                <a:cxn ang="0">
                  <a:pos x="T0" y="T1"/>
                </a:cxn>
                <a:cxn ang="0">
                  <a:pos x="T2" y="T3"/>
                </a:cxn>
                <a:cxn ang="0">
                  <a:pos x="T4" y="T5"/>
                </a:cxn>
              </a:cxnLst>
              <a:rect l="0" t="0" r="r" b="b"/>
              <a:pathLst>
                <a:path w="9" h="5">
                  <a:moveTo>
                    <a:pt x="9" y="2"/>
                  </a:moveTo>
                  <a:cubicBezTo>
                    <a:pt x="8" y="5"/>
                    <a:pt x="4" y="3"/>
                    <a:pt x="0" y="4"/>
                  </a:cubicBezTo>
                  <a:cubicBezTo>
                    <a:pt x="1" y="0"/>
                    <a:pt x="6"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3" name="Freeform 45"/>
            <p:cNvSpPr/>
            <p:nvPr/>
          </p:nvSpPr>
          <p:spPr bwMode="auto">
            <a:xfrm>
              <a:off x="6199188" y="2246313"/>
              <a:ext cx="71438" cy="28575"/>
            </a:xfrm>
            <a:custGeom>
              <a:avLst/>
              <a:gdLst>
                <a:gd name="T0" fmla="*/ 10 w 10"/>
                <a:gd name="T1" fmla="*/ 2 h 4"/>
                <a:gd name="T2" fmla="*/ 9 w 10"/>
                <a:gd name="T3" fmla="*/ 4 h 4"/>
                <a:gd name="T4" fmla="*/ 1 w 10"/>
                <a:gd name="T5" fmla="*/ 4 h 4"/>
                <a:gd name="T6" fmla="*/ 0 w 10"/>
                <a:gd name="T7" fmla="*/ 3 h 4"/>
                <a:gd name="T8" fmla="*/ 10 w 10"/>
                <a:gd name="T9" fmla="*/ 2 h 4"/>
              </a:gdLst>
              <a:ahLst/>
              <a:cxnLst>
                <a:cxn ang="0">
                  <a:pos x="T0" y="T1"/>
                </a:cxn>
                <a:cxn ang="0">
                  <a:pos x="T2" y="T3"/>
                </a:cxn>
                <a:cxn ang="0">
                  <a:pos x="T4" y="T5"/>
                </a:cxn>
                <a:cxn ang="0">
                  <a:pos x="T6" y="T7"/>
                </a:cxn>
                <a:cxn ang="0">
                  <a:pos x="T8" y="T9"/>
                </a:cxn>
              </a:cxnLst>
              <a:rect l="0" t="0" r="r" b="b"/>
              <a:pathLst>
                <a:path w="10" h="4">
                  <a:moveTo>
                    <a:pt x="10" y="2"/>
                  </a:moveTo>
                  <a:cubicBezTo>
                    <a:pt x="10" y="3"/>
                    <a:pt x="9" y="3"/>
                    <a:pt x="9" y="4"/>
                  </a:cubicBezTo>
                  <a:cubicBezTo>
                    <a:pt x="6" y="4"/>
                    <a:pt x="3" y="4"/>
                    <a:pt x="1" y="4"/>
                  </a:cubicBezTo>
                  <a:cubicBezTo>
                    <a:pt x="1" y="3"/>
                    <a:pt x="0" y="3"/>
                    <a:pt x="0" y="3"/>
                  </a:cubicBezTo>
                  <a:cubicBezTo>
                    <a:pt x="3" y="0"/>
                    <a:pt x="6" y="3"/>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4" name="Freeform 46"/>
            <p:cNvSpPr/>
            <p:nvPr/>
          </p:nvSpPr>
          <p:spPr bwMode="auto">
            <a:xfrm>
              <a:off x="6235700" y="2374900"/>
              <a:ext cx="71438" cy="34925"/>
            </a:xfrm>
            <a:custGeom>
              <a:avLst/>
              <a:gdLst>
                <a:gd name="T0" fmla="*/ 8 w 10"/>
                <a:gd name="T1" fmla="*/ 0 h 5"/>
                <a:gd name="T2" fmla="*/ 10 w 10"/>
                <a:gd name="T3" fmla="*/ 1 h 5"/>
                <a:gd name="T4" fmla="*/ 0 w 10"/>
                <a:gd name="T5" fmla="*/ 5 h 5"/>
                <a:gd name="T6" fmla="*/ 8 w 10"/>
                <a:gd name="T7" fmla="*/ 0 h 5"/>
              </a:gdLst>
              <a:ahLst/>
              <a:cxnLst>
                <a:cxn ang="0">
                  <a:pos x="T0" y="T1"/>
                </a:cxn>
                <a:cxn ang="0">
                  <a:pos x="T2" y="T3"/>
                </a:cxn>
                <a:cxn ang="0">
                  <a:pos x="T4" y="T5"/>
                </a:cxn>
                <a:cxn ang="0">
                  <a:pos x="T6" y="T7"/>
                </a:cxn>
              </a:cxnLst>
              <a:rect l="0" t="0" r="r" b="b"/>
              <a:pathLst>
                <a:path w="10" h="5">
                  <a:moveTo>
                    <a:pt x="8" y="0"/>
                  </a:moveTo>
                  <a:cubicBezTo>
                    <a:pt x="9" y="0"/>
                    <a:pt x="9" y="1"/>
                    <a:pt x="10" y="1"/>
                  </a:cubicBezTo>
                  <a:cubicBezTo>
                    <a:pt x="6" y="2"/>
                    <a:pt x="4" y="5"/>
                    <a:pt x="0" y="5"/>
                  </a:cubicBezTo>
                  <a:cubicBezTo>
                    <a:pt x="1" y="2"/>
                    <a:pt x="5"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5" name="Freeform 47"/>
            <p:cNvSpPr/>
            <p:nvPr/>
          </p:nvSpPr>
          <p:spPr bwMode="auto">
            <a:xfrm>
              <a:off x="6164263" y="2409825"/>
              <a:ext cx="57150" cy="28575"/>
            </a:xfrm>
            <a:custGeom>
              <a:avLst/>
              <a:gdLst>
                <a:gd name="T0" fmla="*/ 8 w 8"/>
                <a:gd name="T1" fmla="*/ 0 h 4"/>
                <a:gd name="T2" fmla="*/ 0 w 8"/>
                <a:gd name="T3" fmla="*/ 4 h 4"/>
                <a:gd name="T4" fmla="*/ 0 w 8"/>
                <a:gd name="T5" fmla="*/ 3 h 4"/>
                <a:gd name="T6" fmla="*/ 8 w 8"/>
                <a:gd name="T7" fmla="*/ 0 h 4"/>
              </a:gdLst>
              <a:ahLst/>
              <a:cxnLst>
                <a:cxn ang="0">
                  <a:pos x="T0" y="T1"/>
                </a:cxn>
                <a:cxn ang="0">
                  <a:pos x="T2" y="T3"/>
                </a:cxn>
                <a:cxn ang="0">
                  <a:pos x="T4" y="T5"/>
                </a:cxn>
                <a:cxn ang="0">
                  <a:pos x="T6" y="T7"/>
                </a:cxn>
              </a:cxnLst>
              <a:rect l="0" t="0" r="r" b="b"/>
              <a:pathLst>
                <a:path w="8" h="4">
                  <a:moveTo>
                    <a:pt x="8" y="0"/>
                  </a:moveTo>
                  <a:cubicBezTo>
                    <a:pt x="6" y="2"/>
                    <a:pt x="3" y="3"/>
                    <a:pt x="0" y="4"/>
                  </a:cubicBezTo>
                  <a:cubicBezTo>
                    <a:pt x="0" y="3"/>
                    <a:pt x="0" y="3"/>
                    <a:pt x="0" y="3"/>
                  </a:cubicBezTo>
                  <a:cubicBezTo>
                    <a:pt x="3" y="2"/>
                    <a:pt x="6"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6" name="Freeform 48"/>
            <p:cNvSpPr/>
            <p:nvPr/>
          </p:nvSpPr>
          <p:spPr bwMode="auto">
            <a:xfrm>
              <a:off x="6207125" y="2409825"/>
              <a:ext cx="77788" cy="42863"/>
            </a:xfrm>
            <a:custGeom>
              <a:avLst/>
              <a:gdLst>
                <a:gd name="T0" fmla="*/ 11 w 11"/>
                <a:gd name="T1" fmla="*/ 0 h 6"/>
                <a:gd name="T2" fmla="*/ 7 w 11"/>
                <a:gd name="T3" fmla="*/ 2 h 6"/>
                <a:gd name="T4" fmla="*/ 1 w 11"/>
                <a:gd name="T5" fmla="*/ 6 h 6"/>
                <a:gd name="T6" fmla="*/ 1 w 11"/>
                <a:gd name="T7" fmla="*/ 4 h 6"/>
                <a:gd name="T8" fmla="*/ 11 w 11"/>
                <a:gd name="T9" fmla="*/ 0 h 6"/>
              </a:gdLst>
              <a:ahLst/>
              <a:cxnLst>
                <a:cxn ang="0">
                  <a:pos x="T0" y="T1"/>
                </a:cxn>
                <a:cxn ang="0">
                  <a:pos x="T2" y="T3"/>
                </a:cxn>
                <a:cxn ang="0">
                  <a:pos x="T4" y="T5"/>
                </a:cxn>
                <a:cxn ang="0">
                  <a:pos x="T6" y="T7"/>
                </a:cxn>
                <a:cxn ang="0">
                  <a:pos x="T8" y="T9"/>
                </a:cxn>
              </a:cxnLst>
              <a:rect l="0" t="0" r="r" b="b"/>
              <a:pathLst>
                <a:path w="11" h="6">
                  <a:moveTo>
                    <a:pt x="11" y="0"/>
                  </a:moveTo>
                  <a:cubicBezTo>
                    <a:pt x="10" y="1"/>
                    <a:pt x="8" y="2"/>
                    <a:pt x="7" y="2"/>
                  </a:cubicBezTo>
                  <a:cubicBezTo>
                    <a:pt x="5" y="4"/>
                    <a:pt x="3" y="5"/>
                    <a:pt x="1" y="6"/>
                  </a:cubicBezTo>
                  <a:cubicBezTo>
                    <a:pt x="0" y="5"/>
                    <a:pt x="1" y="5"/>
                    <a:pt x="1" y="4"/>
                  </a:cubicBezTo>
                  <a:cubicBezTo>
                    <a:pt x="4" y="2"/>
                    <a:pt x="7" y="1"/>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7" name="Freeform 49"/>
            <p:cNvSpPr/>
            <p:nvPr/>
          </p:nvSpPr>
          <p:spPr bwMode="auto">
            <a:xfrm>
              <a:off x="6049963" y="2452688"/>
              <a:ext cx="57150" cy="28575"/>
            </a:xfrm>
            <a:custGeom>
              <a:avLst/>
              <a:gdLst>
                <a:gd name="T0" fmla="*/ 7 w 8"/>
                <a:gd name="T1" fmla="*/ 0 h 4"/>
                <a:gd name="T2" fmla="*/ 7 w 8"/>
                <a:gd name="T3" fmla="*/ 2 h 4"/>
                <a:gd name="T4" fmla="*/ 0 w 8"/>
                <a:gd name="T5" fmla="*/ 4 h 4"/>
                <a:gd name="T6" fmla="*/ 0 w 8"/>
                <a:gd name="T7" fmla="*/ 3 h 4"/>
                <a:gd name="T8" fmla="*/ 7 w 8"/>
                <a:gd name="T9" fmla="*/ 0 h 4"/>
              </a:gdLst>
              <a:ahLst/>
              <a:cxnLst>
                <a:cxn ang="0">
                  <a:pos x="T0" y="T1"/>
                </a:cxn>
                <a:cxn ang="0">
                  <a:pos x="T2" y="T3"/>
                </a:cxn>
                <a:cxn ang="0">
                  <a:pos x="T4" y="T5"/>
                </a:cxn>
                <a:cxn ang="0">
                  <a:pos x="T6" y="T7"/>
                </a:cxn>
                <a:cxn ang="0">
                  <a:pos x="T8" y="T9"/>
                </a:cxn>
              </a:cxnLst>
              <a:rect l="0" t="0" r="r" b="b"/>
              <a:pathLst>
                <a:path w="8" h="4">
                  <a:moveTo>
                    <a:pt x="7" y="0"/>
                  </a:moveTo>
                  <a:cubicBezTo>
                    <a:pt x="8" y="1"/>
                    <a:pt x="6" y="1"/>
                    <a:pt x="7" y="2"/>
                  </a:cubicBezTo>
                  <a:cubicBezTo>
                    <a:pt x="4" y="2"/>
                    <a:pt x="3" y="4"/>
                    <a:pt x="0" y="4"/>
                  </a:cubicBezTo>
                  <a:cubicBezTo>
                    <a:pt x="0" y="3"/>
                    <a:pt x="0" y="3"/>
                    <a:pt x="0" y="3"/>
                  </a:cubicBezTo>
                  <a:cubicBezTo>
                    <a:pt x="2" y="2"/>
                    <a:pt x="5"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8" name="Freeform 50"/>
            <p:cNvSpPr/>
            <p:nvPr/>
          </p:nvSpPr>
          <p:spPr bwMode="auto">
            <a:xfrm>
              <a:off x="7612063" y="2466975"/>
              <a:ext cx="57150" cy="107950"/>
            </a:xfrm>
            <a:custGeom>
              <a:avLst/>
              <a:gdLst>
                <a:gd name="T0" fmla="*/ 6 w 8"/>
                <a:gd name="T1" fmla="*/ 0 h 15"/>
                <a:gd name="T2" fmla="*/ 5 w 8"/>
                <a:gd name="T3" fmla="*/ 12 h 15"/>
                <a:gd name="T4" fmla="*/ 5 w 8"/>
                <a:gd name="T5" fmla="*/ 15 h 15"/>
                <a:gd name="T6" fmla="*/ 6 w 8"/>
                <a:gd name="T7" fmla="*/ 2 h 15"/>
                <a:gd name="T8" fmla="*/ 6 w 8"/>
                <a:gd name="T9" fmla="*/ 0 h 15"/>
              </a:gdLst>
              <a:ahLst/>
              <a:cxnLst>
                <a:cxn ang="0">
                  <a:pos x="T0" y="T1"/>
                </a:cxn>
                <a:cxn ang="0">
                  <a:pos x="T2" y="T3"/>
                </a:cxn>
                <a:cxn ang="0">
                  <a:pos x="T4" y="T5"/>
                </a:cxn>
                <a:cxn ang="0">
                  <a:pos x="T6" y="T7"/>
                </a:cxn>
                <a:cxn ang="0">
                  <a:pos x="T8" y="T9"/>
                </a:cxn>
              </a:cxnLst>
              <a:rect l="0" t="0" r="r" b="b"/>
              <a:pathLst>
                <a:path w="8" h="15">
                  <a:moveTo>
                    <a:pt x="6" y="0"/>
                  </a:moveTo>
                  <a:cubicBezTo>
                    <a:pt x="8" y="2"/>
                    <a:pt x="5" y="8"/>
                    <a:pt x="5" y="12"/>
                  </a:cubicBezTo>
                  <a:cubicBezTo>
                    <a:pt x="5" y="13"/>
                    <a:pt x="6" y="14"/>
                    <a:pt x="5" y="15"/>
                  </a:cubicBezTo>
                  <a:cubicBezTo>
                    <a:pt x="0" y="13"/>
                    <a:pt x="5" y="4"/>
                    <a:pt x="6" y="2"/>
                  </a:cubicBezTo>
                  <a:cubicBezTo>
                    <a:pt x="6"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39" name="Freeform 51"/>
            <p:cNvSpPr/>
            <p:nvPr/>
          </p:nvSpPr>
          <p:spPr bwMode="auto">
            <a:xfrm>
              <a:off x="6072188" y="2474913"/>
              <a:ext cx="71438" cy="57150"/>
            </a:xfrm>
            <a:custGeom>
              <a:avLst/>
              <a:gdLst>
                <a:gd name="T0" fmla="*/ 10 w 10"/>
                <a:gd name="T1" fmla="*/ 0 h 8"/>
                <a:gd name="T2" fmla="*/ 4 w 10"/>
                <a:gd name="T3" fmla="*/ 4 h 8"/>
                <a:gd name="T4" fmla="*/ 0 w 10"/>
                <a:gd name="T5" fmla="*/ 5 h 8"/>
                <a:gd name="T6" fmla="*/ 10 w 10"/>
                <a:gd name="T7" fmla="*/ 0 h 8"/>
              </a:gdLst>
              <a:ahLst/>
              <a:cxnLst>
                <a:cxn ang="0">
                  <a:pos x="T0" y="T1"/>
                </a:cxn>
                <a:cxn ang="0">
                  <a:pos x="T2" y="T3"/>
                </a:cxn>
                <a:cxn ang="0">
                  <a:pos x="T4" y="T5"/>
                </a:cxn>
                <a:cxn ang="0">
                  <a:pos x="T6" y="T7"/>
                </a:cxn>
              </a:cxnLst>
              <a:rect l="0" t="0" r="r" b="b"/>
              <a:pathLst>
                <a:path w="10" h="8">
                  <a:moveTo>
                    <a:pt x="10" y="0"/>
                  </a:moveTo>
                  <a:cubicBezTo>
                    <a:pt x="9" y="2"/>
                    <a:pt x="7" y="3"/>
                    <a:pt x="4" y="4"/>
                  </a:cubicBezTo>
                  <a:cubicBezTo>
                    <a:pt x="3" y="5"/>
                    <a:pt x="0" y="8"/>
                    <a:pt x="0" y="5"/>
                  </a:cubicBezTo>
                  <a:cubicBezTo>
                    <a:pt x="2" y="2"/>
                    <a:pt x="6"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0" name="Freeform 52"/>
            <p:cNvSpPr/>
            <p:nvPr/>
          </p:nvSpPr>
          <p:spPr bwMode="auto">
            <a:xfrm>
              <a:off x="6321425" y="2517775"/>
              <a:ext cx="57150" cy="49213"/>
            </a:xfrm>
            <a:custGeom>
              <a:avLst/>
              <a:gdLst>
                <a:gd name="T0" fmla="*/ 8 w 8"/>
                <a:gd name="T1" fmla="*/ 0 h 7"/>
                <a:gd name="T2" fmla="*/ 3 w 8"/>
                <a:gd name="T3" fmla="*/ 7 h 7"/>
                <a:gd name="T4" fmla="*/ 8 w 8"/>
                <a:gd name="T5" fmla="*/ 0 h 7"/>
              </a:gdLst>
              <a:ahLst/>
              <a:cxnLst>
                <a:cxn ang="0">
                  <a:pos x="T0" y="T1"/>
                </a:cxn>
                <a:cxn ang="0">
                  <a:pos x="T2" y="T3"/>
                </a:cxn>
                <a:cxn ang="0">
                  <a:pos x="T4" y="T5"/>
                </a:cxn>
              </a:cxnLst>
              <a:rect l="0" t="0" r="r" b="b"/>
              <a:pathLst>
                <a:path w="8" h="7">
                  <a:moveTo>
                    <a:pt x="8" y="0"/>
                  </a:moveTo>
                  <a:cubicBezTo>
                    <a:pt x="8" y="4"/>
                    <a:pt x="4" y="6"/>
                    <a:pt x="3" y="7"/>
                  </a:cubicBezTo>
                  <a:cubicBezTo>
                    <a:pt x="0" y="4"/>
                    <a:pt x="7" y="3"/>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1" name="Freeform 53"/>
            <p:cNvSpPr/>
            <p:nvPr/>
          </p:nvSpPr>
          <p:spPr bwMode="auto">
            <a:xfrm>
              <a:off x="7219950" y="2560638"/>
              <a:ext cx="71438" cy="49213"/>
            </a:xfrm>
            <a:custGeom>
              <a:avLst/>
              <a:gdLst>
                <a:gd name="T0" fmla="*/ 10 w 10"/>
                <a:gd name="T1" fmla="*/ 7 h 7"/>
                <a:gd name="T2" fmla="*/ 0 w 10"/>
                <a:gd name="T3" fmla="*/ 0 h 7"/>
                <a:gd name="T4" fmla="*/ 8 w 10"/>
                <a:gd name="T5" fmla="*/ 4 h 7"/>
                <a:gd name="T6" fmla="*/ 10 w 10"/>
                <a:gd name="T7" fmla="*/ 7 h 7"/>
              </a:gdLst>
              <a:ahLst/>
              <a:cxnLst>
                <a:cxn ang="0">
                  <a:pos x="T0" y="T1"/>
                </a:cxn>
                <a:cxn ang="0">
                  <a:pos x="T2" y="T3"/>
                </a:cxn>
                <a:cxn ang="0">
                  <a:pos x="T4" y="T5"/>
                </a:cxn>
                <a:cxn ang="0">
                  <a:pos x="T6" y="T7"/>
                </a:cxn>
              </a:cxnLst>
              <a:rect l="0" t="0" r="r" b="b"/>
              <a:pathLst>
                <a:path w="10" h="7">
                  <a:moveTo>
                    <a:pt x="10" y="7"/>
                  </a:moveTo>
                  <a:cubicBezTo>
                    <a:pt x="6" y="6"/>
                    <a:pt x="0" y="4"/>
                    <a:pt x="0" y="0"/>
                  </a:cubicBezTo>
                  <a:cubicBezTo>
                    <a:pt x="3" y="0"/>
                    <a:pt x="4" y="4"/>
                    <a:pt x="8" y="4"/>
                  </a:cubicBezTo>
                  <a:cubicBezTo>
                    <a:pt x="8" y="6"/>
                    <a:pt x="10" y="5"/>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2" name="Freeform 54"/>
            <p:cNvSpPr/>
            <p:nvPr/>
          </p:nvSpPr>
          <p:spPr bwMode="auto">
            <a:xfrm>
              <a:off x="6350000" y="2581275"/>
              <a:ext cx="42863" cy="57150"/>
            </a:xfrm>
            <a:custGeom>
              <a:avLst/>
              <a:gdLst>
                <a:gd name="T0" fmla="*/ 6 w 6"/>
                <a:gd name="T1" fmla="*/ 0 h 8"/>
                <a:gd name="T2" fmla="*/ 4 w 6"/>
                <a:gd name="T3" fmla="*/ 5 h 8"/>
                <a:gd name="T4" fmla="*/ 0 w 6"/>
                <a:gd name="T5" fmla="*/ 8 h 8"/>
                <a:gd name="T6" fmla="*/ 5 w 6"/>
                <a:gd name="T7" fmla="*/ 0 h 8"/>
                <a:gd name="T8" fmla="*/ 6 w 6"/>
                <a:gd name="T9" fmla="*/ 0 h 8"/>
              </a:gdLst>
              <a:ahLst/>
              <a:cxnLst>
                <a:cxn ang="0">
                  <a:pos x="T0" y="T1"/>
                </a:cxn>
                <a:cxn ang="0">
                  <a:pos x="T2" y="T3"/>
                </a:cxn>
                <a:cxn ang="0">
                  <a:pos x="T4" y="T5"/>
                </a:cxn>
                <a:cxn ang="0">
                  <a:pos x="T6" y="T7"/>
                </a:cxn>
                <a:cxn ang="0">
                  <a:pos x="T8" y="T9"/>
                </a:cxn>
              </a:cxnLst>
              <a:rect l="0" t="0" r="r" b="b"/>
              <a:pathLst>
                <a:path w="6" h="8">
                  <a:moveTo>
                    <a:pt x="6" y="0"/>
                  </a:moveTo>
                  <a:cubicBezTo>
                    <a:pt x="6" y="2"/>
                    <a:pt x="4" y="3"/>
                    <a:pt x="4" y="5"/>
                  </a:cubicBezTo>
                  <a:cubicBezTo>
                    <a:pt x="3" y="6"/>
                    <a:pt x="2" y="8"/>
                    <a:pt x="0" y="8"/>
                  </a:cubicBezTo>
                  <a:cubicBezTo>
                    <a:pt x="1" y="5"/>
                    <a:pt x="3" y="2"/>
                    <a:pt x="5" y="0"/>
                  </a:cubicBezTo>
                  <a:cubicBezTo>
                    <a:pt x="5"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3" name="Freeform 55"/>
            <p:cNvSpPr/>
            <p:nvPr/>
          </p:nvSpPr>
          <p:spPr bwMode="auto">
            <a:xfrm>
              <a:off x="6242050" y="2603500"/>
              <a:ext cx="65088" cy="77788"/>
            </a:xfrm>
            <a:custGeom>
              <a:avLst/>
              <a:gdLst>
                <a:gd name="T0" fmla="*/ 7 w 9"/>
                <a:gd name="T1" fmla="*/ 0 h 11"/>
                <a:gd name="T2" fmla="*/ 1 w 9"/>
                <a:gd name="T3" fmla="*/ 11 h 11"/>
                <a:gd name="T4" fmla="*/ 4 w 9"/>
                <a:gd name="T5" fmla="*/ 6 h 11"/>
                <a:gd name="T6" fmla="*/ 7 w 9"/>
                <a:gd name="T7" fmla="*/ 0 h 11"/>
              </a:gdLst>
              <a:ahLst/>
              <a:cxnLst>
                <a:cxn ang="0">
                  <a:pos x="T0" y="T1"/>
                </a:cxn>
                <a:cxn ang="0">
                  <a:pos x="T2" y="T3"/>
                </a:cxn>
                <a:cxn ang="0">
                  <a:pos x="T4" y="T5"/>
                </a:cxn>
                <a:cxn ang="0">
                  <a:pos x="T6" y="T7"/>
                </a:cxn>
              </a:cxnLst>
              <a:rect l="0" t="0" r="r" b="b"/>
              <a:pathLst>
                <a:path w="9" h="11">
                  <a:moveTo>
                    <a:pt x="7" y="0"/>
                  </a:moveTo>
                  <a:cubicBezTo>
                    <a:pt x="9" y="3"/>
                    <a:pt x="5" y="10"/>
                    <a:pt x="1" y="11"/>
                  </a:cubicBezTo>
                  <a:cubicBezTo>
                    <a:pt x="0" y="9"/>
                    <a:pt x="3" y="8"/>
                    <a:pt x="4" y="6"/>
                  </a:cubicBezTo>
                  <a:cubicBezTo>
                    <a:pt x="5" y="4"/>
                    <a:pt x="6" y="2"/>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4" name="Freeform 56"/>
            <p:cNvSpPr/>
            <p:nvPr/>
          </p:nvSpPr>
          <p:spPr bwMode="auto">
            <a:xfrm>
              <a:off x="7148513" y="2603500"/>
              <a:ext cx="77788" cy="49213"/>
            </a:xfrm>
            <a:custGeom>
              <a:avLst/>
              <a:gdLst>
                <a:gd name="T0" fmla="*/ 11 w 11"/>
                <a:gd name="T1" fmla="*/ 7 h 7"/>
                <a:gd name="T2" fmla="*/ 9 w 11"/>
                <a:gd name="T3" fmla="*/ 7 h 7"/>
                <a:gd name="T4" fmla="*/ 0 w 11"/>
                <a:gd name="T5" fmla="*/ 2 h 7"/>
                <a:gd name="T6" fmla="*/ 8 w 11"/>
                <a:gd name="T7" fmla="*/ 5 h 7"/>
                <a:gd name="T8" fmla="*/ 11 w 11"/>
                <a:gd name="T9" fmla="*/ 7 h 7"/>
              </a:gdLst>
              <a:ahLst/>
              <a:cxnLst>
                <a:cxn ang="0">
                  <a:pos x="T0" y="T1"/>
                </a:cxn>
                <a:cxn ang="0">
                  <a:pos x="T2" y="T3"/>
                </a:cxn>
                <a:cxn ang="0">
                  <a:pos x="T4" y="T5"/>
                </a:cxn>
                <a:cxn ang="0">
                  <a:pos x="T6" y="T7"/>
                </a:cxn>
                <a:cxn ang="0">
                  <a:pos x="T8" y="T9"/>
                </a:cxn>
              </a:cxnLst>
              <a:rect l="0" t="0" r="r" b="b"/>
              <a:pathLst>
                <a:path w="11" h="7">
                  <a:moveTo>
                    <a:pt x="11" y="7"/>
                  </a:moveTo>
                  <a:cubicBezTo>
                    <a:pt x="10" y="7"/>
                    <a:pt x="9" y="7"/>
                    <a:pt x="9" y="7"/>
                  </a:cubicBezTo>
                  <a:cubicBezTo>
                    <a:pt x="6" y="6"/>
                    <a:pt x="2" y="5"/>
                    <a:pt x="0" y="2"/>
                  </a:cubicBezTo>
                  <a:cubicBezTo>
                    <a:pt x="2" y="0"/>
                    <a:pt x="5" y="3"/>
                    <a:pt x="8" y="5"/>
                  </a:cubicBezTo>
                  <a:cubicBezTo>
                    <a:pt x="9" y="6"/>
                    <a:pt x="11" y="5"/>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5" name="Freeform 57"/>
            <p:cNvSpPr/>
            <p:nvPr/>
          </p:nvSpPr>
          <p:spPr bwMode="auto">
            <a:xfrm>
              <a:off x="7340600" y="2624138"/>
              <a:ext cx="77788" cy="42863"/>
            </a:xfrm>
            <a:custGeom>
              <a:avLst/>
              <a:gdLst>
                <a:gd name="T0" fmla="*/ 11 w 11"/>
                <a:gd name="T1" fmla="*/ 6 h 6"/>
                <a:gd name="T2" fmla="*/ 0 w 11"/>
                <a:gd name="T3" fmla="*/ 1 h 6"/>
                <a:gd name="T4" fmla="*/ 0 w 11"/>
                <a:gd name="T5" fmla="*/ 0 h 6"/>
                <a:gd name="T6" fmla="*/ 7 w 11"/>
                <a:gd name="T7" fmla="*/ 3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5"/>
                    <a:pt x="3" y="3"/>
                    <a:pt x="0" y="1"/>
                  </a:cubicBezTo>
                  <a:cubicBezTo>
                    <a:pt x="0" y="0"/>
                    <a:pt x="0" y="0"/>
                    <a:pt x="0" y="0"/>
                  </a:cubicBezTo>
                  <a:cubicBezTo>
                    <a:pt x="3" y="0"/>
                    <a:pt x="6" y="1"/>
                    <a:pt x="7" y="3"/>
                  </a:cubicBezTo>
                  <a:cubicBezTo>
                    <a:pt x="8" y="4"/>
                    <a:pt x="11" y="3"/>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6" name="Freeform 58"/>
            <p:cNvSpPr/>
            <p:nvPr/>
          </p:nvSpPr>
          <p:spPr bwMode="auto">
            <a:xfrm>
              <a:off x="7569200" y="2624138"/>
              <a:ext cx="42863" cy="128588"/>
            </a:xfrm>
            <a:custGeom>
              <a:avLst/>
              <a:gdLst>
                <a:gd name="T0" fmla="*/ 5 w 6"/>
                <a:gd name="T1" fmla="*/ 0 h 18"/>
                <a:gd name="T2" fmla="*/ 4 w 6"/>
                <a:gd name="T3" fmla="*/ 6 h 18"/>
                <a:gd name="T4" fmla="*/ 3 w 6"/>
                <a:gd name="T5" fmla="*/ 15 h 18"/>
                <a:gd name="T6" fmla="*/ 4 w 6"/>
                <a:gd name="T7" fmla="*/ 16 h 18"/>
                <a:gd name="T8" fmla="*/ 0 w 6"/>
                <a:gd name="T9" fmla="*/ 15 h 18"/>
                <a:gd name="T10" fmla="*/ 5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5" y="0"/>
                  </a:moveTo>
                  <a:cubicBezTo>
                    <a:pt x="6" y="2"/>
                    <a:pt x="6" y="5"/>
                    <a:pt x="4" y="6"/>
                  </a:cubicBezTo>
                  <a:cubicBezTo>
                    <a:pt x="5" y="9"/>
                    <a:pt x="2" y="11"/>
                    <a:pt x="3" y="15"/>
                  </a:cubicBezTo>
                  <a:cubicBezTo>
                    <a:pt x="3" y="15"/>
                    <a:pt x="4" y="15"/>
                    <a:pt x="4" y="16"/>
                  </a:cubicBezTo>
                  <a:cubicBezTo>
                    <a:pt x="2" y="18"/>
                    <a:pt x="0" y="16"/>
                    <a:pt x="0" y="15"/>
                  </a:cubicBezTo>
                  <a:cubicBezTo>
                    <a:pt x="1" y="10"/>
                    <a:pt x="4" y="5"/>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7" name="Freeform 59"/>
            <p:cNvSpPr/>
            <p:nvPr/>
          </p:nvSpPr>
          <p:spPr bwMode="auto">
            <a:xfrm>
              <a:off x="7461250" y="2674938"/>
              <a:ext cx="71438" cy="42863"/>
            </a:xfrm>
            <a:custGeom>
              <a:avLst/>
              <a:gdLst>
                <a:gd name="T0" fmla="*/ 0 w 10"/>
                <a:gd name="T1" fmla="*/ 0 h 6"/>
                <a:gd name="T2" fmla="*/ 10 w 10"/>
                <a:gd name="T3" fmla="*/ 6 h 6"/>
                <a:gd name="T4" fmla="*/ 0 w 10"/>
                <a:gd name="T5" fmla="*/ 0 h 6"/>
              </a:gdLst>
              <a:ahLst/>
              <a:cxnLst>
                <a:cxn ang="0">
                  <a:pos x="T0" y="T1"/>
                </a:cxn>
                <a:cxn ang="0">
                  <a:pos x="T2" y="T3"/>
                </a:cxn>
                <a:cxn ang="0">
                  <a:pos x="T4" y="T5"/>
                </a:cxn>
              </a:cxnLst>
              <a:rect l="0" t="0" r="r" b="b"/>
              <a:pathLst>
                <a:path w="10" h="6">
                  <a:moveTo>
                    <a:pt x="0" y="0"/>
                  </a:moveTo>
                  <a:cubicBezTo>
                    <a:pt x="3" y="2"/>
                    <a:pt x="8" y="2"/>
                    <a:pt x="10" y="6"/>
                  </a:cubicBezTo>
                  <a:cubicBezTo>
                    <a:pt x="6" y="4"/>
                    <a:pt x="2"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8" name="Freeform 60"/>
            <p:cNvSpPr/>
            <p:nvPr/>
          </p:nvSpPr>
          <p:spPr bwMode="auto">
            <a:xfrm>
              <a:off x="7283450" y="2681288"/>
              <a:ext cx="77788" cy="57150"/>
            </a:xfrm>
            <a:custGeom>
              <a:avLst/>
              <a:gdLst>
                <a:gd name="T0" fmla="*/ 1 w 11"/>
                <a:gd name="T1" fmla="*/ 0 h 8"/>
                <a:gd name="T2" fmla="*/ 11 w 11"/>
                <a:gd name="T3" fmla="*/ 5 h 8"/>
                <a:gd name="T4" fmla="*/ 6 w 11"/>
                <a:gd name="T5" fmla="*/ 5 h 8"/>
                <a:gd name="T6" fmla="*/ 0 w 11"/>
                <a:gd name="T7" fmla="*/ 1 h 8"/>
                <a:gd name="T8" fmla="*/ 1 w 11"/>
                <a:gd name="T9" fmla="*/ 0 h 8"/>
              </a:gdLst>
              <a:ahLst/>
              <a:cxnLst>
                <a:cxn ang="0">
                  <a:pos x="T0" y="T1"/>
                </a:cxn>
                <a:cxn ang="0">
                  <a:pos x="T2" y="T3"/>
                </a:cxn>
                <a:cxn ang="0">
                  <a:pos x="T4" y="T5"/>
                </a:cxn>
                <a:cxn ang="0">
                  <a:pos x="T6" y="T7"/>
                </a:cxn>
                <a:cxn ang="0">
                  <a:pos x="T8" y="T9"/>
                </a:cxn>
              </a:cxnLst>
              <a:rect l="0" t="0" r="r" b="b"/>
              <a:pathLst>
                <a:path w="11" h="8">
                  <a:moveTo>
                    <a:pt x="1" y="0"/>
                  </a:moveTo>
                  <a:cubicBezTo>
                    <a:pt x="5" y="1"/>
                    <a:pt x="7" y="4"/>
                    <a:pt x="11" y="5"/>
                  </a:cubicBezTo>
                  <a:cubicBezTo>
                    <a:pt x="11" y="8"/>
                    <a:pt x="7" y="6"/>
                    <a:pt x="6" y="5"/>
                  </a:cubicBezTo>
                  <a:cubicBezTo>
                    <a:pt x="4" y="4"/>
                    <a:pt x="2" y="3"/>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49" name="Freeform 61"/>
            <p:cNvSpPr/>
            <p:nvPr/>
          </p:nvSpPr>
          <p:spPr bwMode="auto">
            <a:xfrm>
              <a:off x="6278563" y="2689225"/>
              <a:ext cx="42863" cy="49213"/>
            </a:xfrm>
            <a:custGeom>
              <a:avLst/>
              <a:gdLst>
                <a:gd name="T0" fmla="*/ 6 w 6"/>
                <a:gd name="T1" fmla="*/ 1 h 7"/>
                <a:gd name="T2" fmla="*/ 0 w 6"/>
                <a:gd name="T3" fmla="*/ 7 h 7"/>
                <a:gd name="T4" fmla="*/ 6 w 6"/>
                <a:gd name="T5" fmla="*/ 1 h 7"/>
              </a:gdLst>
              <a:ahLst/>
              <a:cxnLst>
                <a:cxn ang="0">
                  <a:pos x="T0" y="T1"/>
                </a:cxn>
                <a:cxn ang="0">
                  <a:pos x="T2" y="T3"/>
                </a:cxn>
                <a:cxn ang="0">
                  <a:pos x="T4" y="T5"/>
                </a:cxn>
              </a:cxnLst>
              <a:rect l="0" t="0" r="r" b="b"/>
              <a:pathLst>
                <a:path w="6" h="7">
                  <a:moveTo>
                    <a:pt x="6" y="1"/>
                  </a:moveTo>
                  <a:cubicBezTo>
                    <a:pt x="4" y="3"/>
                    <a:pt x="3" y="7"/>
                    <a:pt x="0" y="7"/>
                  </a:cubicBezTo>
                  <a:cubicBezTo>
                    <a:pt x="0" y="4"/>
                    <a:pt x="3"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0" name="Freeform 62"/>
            <p:cNvSpPr/>
            <p:nvPr/>
          </p:nvSpPr>
          <p:spPr bwMode="auto">
            <a:xfrm>
              <a:off x="7389813" y="2738438"/>
              <a:ext cx="71438" cy="42863"/>
            </a:xfrm>
            <a:custGeom>
              <a:avLst/>
              <a:gdLst>
                <a:gd name="T0" fmla="*/ 10 w 10"/>
                <a:gd name="T1" fmla="*/ 5 h 6"/>
                <a:gd name="T2" fmla="*/ 0 w 10"/>
                <a:gd name="T3" fmla="*/ 0 h 6"/>
                <a:gd name="T4" fmla="*/ 10 w 10"/>
                <a:gd name="T5" fmla="*/ 5 h 6"/>
              </a:gdLst>
              <a:ahLst/>
              <a:cxnLst>
                <a:cxn ang="0">
                  <a:pos x="T0" y="T1"/>
                </a:cxn>
                <a:cxn ang="0">
                  <a:pos x="T2" y="T3"/>
                </a:cxn>
                <a:cxn ang="0">
                  <a:pos x="T4" y="T5"/>
                </a:cxn>
              </a:cxnLst>
              <a:rect l="0" t="0" r="r" b="b"/>
              <a:pathLst>
                <a:path w="10" h="6">
                  <a:moveTo>
                    <a:pt x="10" y="5"/>
                  </a:moveTo>
                  <a:cubicBezTo>
                    <a:pt x="7" y="6"/>
                    <a:pt x="2" y="2"/>
                    <a:pt x="0" y="0"/>
                  </a:cubicBezTo>
                  <a:cubicBezTo>
                    <a:pt x="4" y="0"/>
                    <a:pt x="8" y="3"/>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1" name="Freeform 63"/>
            <p:cNvSpPr/>
            <p:nvPr/>
          </p:nvSpPr>
          <p:spPr bwMode="auto">
            <a:xfrm>
              <a:off x="6977063" y="2795588"/>
              <a:ext cx="57150" cy="71438"/>
            </a:xfrm>
            <a:custGeom>
              <a:avLst/>
              <a:gdLst>
                <a:gd name="T0" fmla="*/ 0 w 8"/>
                <a:gd name="T1" fmla="*/ 0 h 10"/>
                <a:gd name="T2" fmla="*/ 1 w 8"/>
                <a:gd name="T3" fmla="*/ 0 h 10"/>
                <a:gd name="T4" fmla="*/ 6 w 8"/>
                <a:gd name="T5" fmla="*/ 6 h 10"/>
                <a:gd name="T6" fmla="*/ 8 w 8"/>
                <a:gd name="T7" fmla="*/ 10 h 10"/>
                <a:gd name="T8" fmla="*/ 0 w 8"/>
                <a:gd name="T9" fmla="*/ 1 h 10"/>
                <a:gd name="T10" fmla="*/ 0 w 8"/>
                <a:gd name="T11" fmla="*/ 0 h 10"/>
              </a:gdLst>
              <a:ahLst/>
              <a:cxnLst>
                <a:cxn ang="0">
                  <a:pos x="T0" y="T1"/>
                </a:cxn>
                <a:cxn ang="0">
                  <a:pos x="T2" y="T3"/>
                </a:cxn>
                <a:cxn ang="0">
                  <a:pos x="T4" y="T5"/>
                </a:cxn>
                <a:cxn ang="0">
                  <a:pos x="T6" y="T7"/>
                </a:cxn>
                <a:cxn ang="0">
                  <a:pos x="T8" y="T9"/>
                </a:cxn>
                <a:cxn ang="0">
                  <a:pos x="T10" y="T11"/>
                </a:cxn>
              </a:cxnLst>
              <a:rect l="0" t="0" r="r" b="b"/>
              <a:pathLst>
                <a:path w="8" h="10">
                  <a:moveTo>
                    <a:pt x="0" y="0"/>
                  </a:moveTo>
                  <a:cubicBezTo>
                    <a:pt x="0" y="0"/>
                    <a:pt x="1" y="0"/>
                    <a:pt x="1" y="0"/>
                  </a:cubicBezTo>
                  <a:cubicBezTo>
                    <a:pt x="3" y="2"/>
                    <a:pt x="4" y="4"/>
                    <a:pt x="6" y="6"/>
                  </a:cubicBezTo>
                  <a:cubicBezTo>
                    <a:pt x="6" y="7"/>
                    <a:pt x="8" y="8"/>
                    <a:pt x="8" y="10"/>
                  </a:cubicBezTo>
                  <a:cubicBezTo>
                    <a:pt x="3" y="8"/>
                    <a:pt x="3" y="4"/>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2" name="Freeform 64"/>
            <p:cNvSpPr/>
            <p:nvPr/>
          </p:nvSpPr>
          <p:spPr bwMode="auto">
            <a:xfrm>
              <a:off x="7483475" y="2795588"/>
              <a:ext cx="71438" cy="93663"/>
            </a:xfrm>
            <a:custGeom>
              <a:avLst/>
              <a:gdLst>
                <a:gd name="T0" fmla="*/ 7 w 10"/>
                <a:gd name="T1" fmla="*/ 3 h 13"/>
                <a:gd name="T2" fmla="*/ 9 w 10"/>
                <a:gd name="T3" fmla="*/ 2 h 13"/>
                <a:gd name="T4" fmla="*/ 7 w 10"/>
                <a:gd name="T5" fmla="*/ 6 h 13"/>
                <a:gd name="T6" fmla="*/ 3 w 10"/>
                <a:gd name="T7" fmla="*/ 13 h 13"/>
                <a:gd name="T8" fmla="*/ 6 w 10"/>
                <a:gd name="T9" fmla="*/ 5 h 13"/>
                <a:gd name="T10" fmla="*/ 3 w 10"/>
                <a:gd name="T11" fmla="*/ 1 h 13"/>
                <a:gd name="T12" fmla="*/ 7 w 10"/>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7" y="3"/>
                  </a:moveTo>
                  <a:cubicBezTo>
                    <a:pt x="8" y="3"/>
                    <a:pt x="8" y="2"/>
                    <a:pt x="9" y="2"/>
                  </a:cubicBezTo>
                  <a:cubicBezTo>
                    <a:pt x="10" y="4"/>
                    <a:pt x="8" y="6"/>
                    <a:pt x="7" y="6"/>
                  </a:cubicBezTo>
                  <a:cubicBezTo>
                    <a:pt x="5" y="9"/>
                    <a:pt x="5" y="11"/>
                    <a:pt x="3" y="13"/>
                  </a:cubicBezTo>
                  <a:cubicBezTo>
                    <a:pt x="0" y="11"/>
                    <a:pt x="5" y="7"/>
                    <a:pt x="6" y="5"/>
                  </a:cubicBezTo>
                  <a:cubicBezTo>
                    <a:pt x="5" y="3"/>
                    <a:pt x="4" y="2"/>
                    <a:pt x="3" y="1"/>
                  </a:cubicBezTo>
                  <a:cubicBezTo>
                    <a:pt x="4" y="0"/>
                    <a:pt x="6" y="2"/>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3" name="Freeform 65"/>
            <p:cNvSpPr/>
            <p:nvPr/>
          </p:nvSpPr>
          <p:spPr bwMode="auto">
            <a:xfrm>
              <a:off x="6421438" y="2874963"/>
              <a:ext cx="20638" cy="20638"/>
            </a:xfrm>
            <a:custGeom>
              <a:avLst/>
              <a:gdLst>
                <a:gd name="T0" fmla="*/ 2 w 3"/>
                <a:gd name="T1" fmla="*/ 0 h 3"/>
                <a:gd name="T2" fmla="*/ 0 w 3"/>
                <a:gd name="T3" fmla="*/ 3 h 3"/>
                <a:gd name="T4" fmla="*/ 2 w 3"/>
                <a:gd name="T5" fmla="*/ 0 h 3"/>
              </a:gdLst>
              <a:ahLst/>
              <a:cxnLst>
                <a:cxn ang="0">
                  <a:pos x="T0" y="T1"/>
                </a:cxn>
                <a:cxn ang="0">
                  <a:pos x="T2" y="T3"/>
                </a:cxn>
                <a:cxn ang="0">
                  <a:pos x="T4" y="T5"/>
                </a:cxn>
              </a:cxnLst>
              <a:rect l="0" t="0" r="r" b="b"/>
              <a:pathLst>
                <a:path w="3" h="3">
                  <a:moveTo>
                    <a:pt x="2" y="0"/>
                  </a:moveTo>
                  <a:cubicBezTo>
                    <a:pt x="3" y="0"/>
                    <a:pt x="2" y="3"/>
                    <a:pt x="0" y="3"/>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4" name="Freeform 66"/>
            <p:cNvSpPr/>
            <p:nvPr/>
          </p:nvSpPr>
          <p:spPr bwMode="auto">
            <a:xfrm>
              <a:off x="7119938" y="2895600"/>
              <a:ext cx="49213" cy="57150"/>
            </a:xfrm>
            <a:custGeom>
              <a:avLst/>
              <a:gdLst>
                <a:gd name="T0" fmla="*/ 6 w 7"/>
                <a:gd name="T1" fmla="*/ 8 h 8"/>
                <a:gd name="T2" fmla="*/ 0 w 7"/>
                <a:gd name="T3" fmla="*/ 2 h 8"/>
                <a:gd name="T4" fmla="*/ 1 w 7"/>
                <a:gd name="T5" fmla="*/ 0 h 8"/>
                <a:gd name="T6" fmla="*/ 6 w 7"/>
                <a:gd name="T7" fmla="*/ 5 h 8"/>
                <a:gd name="T8" fmla="*/ 6 w 7"/>
                <a:gd name="T9" fmla="*/ 8 h 8"/>
              </a:gdLst>
              <a:ahLst/>
              <a:cxnLst>
                <a:cxn ang="0">
                  <a:pos x="T0" y="T1"/>
                </a:cxn>
                <a:cxn ang="0">
                  <a:pos x="T2" y="T3"/>
                </a:cxn>
                <a:cxn ang="0">
                  <a:pos x="T4" y="T5"/>
                </a:cxn>
                <a:cxn ang="0">
                  <a:pos x="T6" y="T7"/>
                </a:cxn>
                <a:cxn ang="0">
                  <a:pos x="T8" y="T9"/>
                </a:cxn>
              </a:cxnLst>
              <a:rect l="0" t="0" r="r" b="b"/>
              <a:pathLst>
                <a:path w="7" h="8">
                  <a:moveTo>
                    <a:pt x="6" y="8"/>
                  </a:moveTo>
                  <a:cubicBezTo>
                    <a:pt x="4" y="6"/>
                    <a:pt x="2" y="4"/>
                    <a:pt x="0" y="2"/>
                  </a:cubicBezTo>
                  <a:cubicBezTo>
                    <a:pt x="0" y="1"/>
                    <a:pt x="0" y="1"/>
                    <a:pt x="1" y="0"/>
                  </a:cubicBezTo>
                  <a:cubicBezTo>
                    <a:pt x="4" y="1"/>
                    <a:pt x="3" y="4"/>
                    <a:pt x="6" y="5"/>
                  </a:cubicBezTo>
                  <a:cubicBezTo>
                    <a:pt x="6" y="6"/>
                    <a:pt x="7" y="7"/>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5" name="Freeform 67"/>
            <p:cNvSpPr/>
            <p:nvPr/>
          </p:nvSpPr>
          <p:spPr bwMode="auto">
            <a:xfrm>
              <a:off x="7054850" y="2903538"/>
              <a:ext cx="50800" cy="49213"/>
            </a:xfrm>
            <a:custGeom>
              <a:avLst/>
              <a:gdLst>
                <a:gd name="T0" fmla="*/ 1 w 7"/>
                <a:gd name="T1" fmla="*/ 0 h 7"/>
                <a:gd name="T2" fmla="*/ 7 w 7"/>
                <a:gd name="T3" fmla="*/ 7 h 7"/>
                <a:gd name="T4" fmla="*/ 2 w 7"/>
                <a:gd name="T5" fmla="*/ 3 h 7"/>
                <a:gd name="T6" fmla="*/ 1 w 7"/>
                <a:gd name="T7" fmla="*/ 0 h 7"/>
              </a:gdLst>
              <a:ahLst/>
              <a:cxnLst>
                <a:cxn ang="0">
                  <a:pos x="T0" y="T1"/>
                </a:cxn>
                <a:cxn ang="0">
                  <a:pos x="T2" y="T3"/>
                </a:cxn>
                <a:cxn ang="0">
                  <a:pos x="T4" y="T5"/>
                </a:cxn>
                <a:cxn ang="0">
                  <a:pos x="T6" y="T7"/>
                </a:cxn>
              </a:cxnLst>
              <a:rect l="0" t="0" r="r" b="b"/>
              <a:pathLst>
                <a:path w="7" h="7">
                  <a:moveTo>
                    <a:pt x="1" y="0"/>
                  </a:moveTo>
                  <a:cubicBezTo>
                    <a:pt x="3" y="2"/>
                    <a:pt x="7" y="4"/>
                    <a:pt x="7" y="7"/>
                  </a:cubicBezTo>
                  <a:cubicBezTo>
                    <a:pt x="4" y="7"/>
                    <a:pt x="4" y="4"/>
                    <a:pt x="2" y="3"/>
                  </a:cubicBezTo>
                  <a:cubicBezTo>
                    <a:pt x="2"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6" name="Freeform 68"/>
            <p:cNvSpPr/>
            <p:nvPr/>
          </p:nvSpPr>
          <p:spPr bwMode="auto">
            <a:xfrm>
              <a:off x="7418388" y="2924175"/>
              <a:ext cx="50800" cy="71438"/>
            </a:xfrm>
            <a:custGeom>
              <a:avLst/>
              <a:gdLst>
                <a:gd name="T0" fmla="*/ 6 w 7"/>
                <a:gd name="T1" fmla="*/ 0 h 10"/>
                <a:gd name="T2" fmla="*/ 7 w 7"/>
                <a:gd name="T3" fmla="*/ 0 h 10"/>
                <a:gd name="T4" fmla="*/ 0 w 7"/>
                <a:gd name="T5" fmla="*/ 10 h 10"/>
                <a:gd name="T6" fmla="*/ 6 w 7"/>
                <a:gd name="T7" fmla="*/ 0 h 10"/>
              </a:gdLst>
              <a:ahLst/>
              <a:cxnLst>
                <a:cxn ang="0">
                  <a:pos x="T0" y="T1"/>
                </a:cxn>
                <a:cxn ang="0">
                  <a:pos x="T2" y="T3"/>
                </a:cxn>
                <a:cxn ang="0">
                  <a:pos x="T4" y="T5"/>
                </a:cxn>
                <a:cxn ang="0">
                  <a:pos x="T6" y="T7"/>
                </a:cxn>
              </a:cxnLst>
              <a:rect l="0" t="0" r="r" b="b"/>
              <a:pathLst>
                <a:path w="7" h="10">
                  <a:moveTo>
                    <a:pt x="6" y="0"/>
                  </a:moveTo>
                  <a:cubicBezTo>
                    <a:pt x="7" y="0"/>
                    <a:pt x="7" y="0"/>
                    <a:pt x="7" y="0"/>
                  </a:cubicBezTo>
                  <a:cubicBezTo>
                    <a:pt x="6" y="4"/>
                    <a:pt x="3" y="8"/>
                    <a:pt x="0" y="10"/>
                  </a:cubicBezTo>
                  <a:cubicBezTo>
                    <a:pt x="0" y="5"/>
                    <a:pt x="3" y="3"/>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7" name="Freeform 69"/>
            <p:cNvSpPr/>
            <p:nvPr/>
          </p:nvSpPr>
          <p:spPr bwMode="auto">
            <a:xfrm>
              <a:off x="7191375" y="2967038"/>
              <a:ext cx="57150" cy="71438"/>
            </a:xfrm>
            <a:custGeom>
              <a:avLst/>
              <a:gdLst>
                <a:gd name="T0" fmla="*/ 3 w 8"/>
                <a:gd name="T1" fmla="*/ 3 h 10"/>
                <a:gd name="T2" fmla="*/ 8 w 8"/>
                <a:gd name="T3" fmla="*/ 10 h 10"/>
                <a:gd name="T4" fmla="*/ 0 w 8"/>
                <a:gd name="T5" fmla="*/ 2 h 10"/>
                <a:gd name="T6" fmla="*/ 3 w 8"/>
                <a:gd name="T7" fmla="*/ 3 h 10"/>
              </a:gdLst>
              <a:ahLst/>
              <a:cxnLst>
                <a:cxn ang="0">
                  <a:pos x="T0" y="T1"/>
                </a:cxn>
                <a:cxn ang="0">
                  <a:pos x="T2" y="T3"/>
                </a:cxn>
                <a:cxn ang="0">
                  <a:pos x="T4" y="T5"/>
                </a:cxn>
                <a:cxn ang="0">
                  <a:pos x="T6" y="T7"/>
                </a:cxn>
              </a:cxnLst>
              <a:rect l="0" t="0" r="r" b="b"/>
              <a:pathLst>
                <a:path w="8" h="10">
                  <a:moveTo>
                    <a:pt x="3" y="3"/>
                  </a:moveTo>
                  <a:cubicBezTo>
                    <a:pt x="4" y="6"/>
                    <a:pt x="7" y="7"/>
                    <a:pt x="8" y="10"/>
                  </a:cubicBezTo>
                  <a:cubicBezTo>
                    <a:pt x="4" y="9"/>
                    <a:pt x="2" y="5"/>
                    <a:pt x="0" y="2"/>
                  </a:cubicBezTo>
                  <a:cubicBezTo>
                    <a:pt x="2" y="0"/>
                    <a:pt x="1"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8" name="Freeform 70"/>
            <p:cNvSpPr/>
            <p:nvPr/>
          </p:nvSpPr>
          <p:spPr bwMode="auto">
            <a:xfrm>
              <a:off x="7134225" y="2989263"/>
              <a:ext cx="57150" cy="71438"/>
            </a:xfrm>
            <a:custGeom>
              <a:avLst/>
              <a:gdLst>
                <a:gd name="T0" fmla="*/ 0 w 8"/>
                <a:gd name="T1" fmla="*/ 0 h 10"/>
                <a:gd name="T2" fmla="*/ 8 w 8"/>
                <a:gd name="T3" fmla="*/ 8 h 10"/>
                <a:gd name="T4" fmla="*/ 6 w 8"/>
                <a:gd name="T5" fmla="*/ 9 h 10"/>
                <a:gd name="T6" fmla="*/ 0 w 8"/>
                <a:gd name="T7" fmla="*/ 0 h 10"/>
              </a:gdLst>
              <a:ahLst/>
              <a:cxnLst>
                <a:cxn ang="0">
                  <a:pos x="T0" y="T1"/>
                </a:cxn>
                <a:cxn ang="0">
                  <a:pos x="T2" y="T3"/>
                </a:cxn>
                <a:cxn ang="0">
                  <a:pos x="T4" y="T5"/>
                </a:cxn>
                <a:cxn ang="0">
                  <a:pos x="T6" y="T7"/>
                </a:cxn>
              </a:cxnLst>
              <a:rect l="0" t="0" r="r" b="b"/>
              <a:pathLst>
                <a:path w="8" h="10">
                  <a:moveTo>
                    <a:pt x="0" y="0"/>
                  </a:moveTo>
                  <a:cubicBezTo>
                    <a:pt x="3" y="3"/>
                    <a:pt x="6" y="6"/>
                    <a:pt x="8" y="8"/>
                  </a:cubicBezTo>
                  <a:cubicBezTo>
                    <a:pt x="8" y="10"/>
                    <a:pt x="7" y="9"/>
                    <a:pt x="6" y="9"/>
                  </a:cubicBezTo>
                  <a:cubicBezTo>
                    <a:pt x="4" y="6"/>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59" name="Freeform 71"/>
            <p:cNvSpPr/>
            <p:nvPr/>
          </p:nvSpPr>
          <p:spPr bwMode="auto">
            <a:xfrm>
              <a:off x="7305675" y="3038475"/>
              <a:ext cx="77788" cy="71438"/>
            </a:xfrm>
            <a:custGeom>
              <a:avLst/>
              <a:gdLst>
                <a:gd name="T0" fmla="*/ 10 w 11"/>
                <a:gd name="T1" fmla="*/ 0 h 10"/>
                <a:gd name="T2" fmla="*/ 11 w 11"/>
                <a:gd name="T3" fmla="*/ 0 h 10"/>
                <a:gd name="T4" fmla="*/ 2 w 11"/>
                <a:gd name="T5" fmla="*/ 10 h 10"/>
                <a:gd name="T6" fmla="*/ 6 w 11"/>
                <a:gd name="T7" fmla="*/ 4 h 10"/>
                <a:gd name="T8" fmla="*/ 10 w 11"/>
                <a:gd name="T9" fmla="*/ 0 h 10"/>
              </a:gdLst>
              <a:ahLst/>
              <a:cxnLst>
                <a:cxn ang="0">
                  <a:pos x="T0" y="T1"/>
                </a:cxn>
                <a:cxn ang="0">
                  <a:pos x="T2" y="T3"/>
                </a:cxn>
                <a:cxn ang="0">
                  <a:pos x="T4" y="T5"/>
                </a:cxn>
                <a:cxn ang="0">
                  <a:pos x="T6" y="T7"/>
                </a:cxn>
                <a:cxn ang="0">
                  <a:pos x="T8" y="T9"/>
                </a:cxn>
              </a:cxnLst>
              <a:rect l="0" t="0" r="r" b="b"/>
              <a:pathLst>
                <a:path w="11" h="10">
                  <a:moveTo>
                    <a:pt x="10" y="0"/>
                  </a:moveTo>
                  <a:cubicBezTo>
                    <a:pt x="10" y="0"/>
                    <a:pt x="10" y="0"/>
                    <a:pt x="11" y="0"/>
                  </a:cubicBezTo>
                  <a:cubicBezTo>
                    <a:pt x="8" y="4"/>
                    <a:pt x="5" y="7"/>
                    <a:pt x="2" y="10"/>
                  </a:cubicBezTo>
                  <a:cubicBezTo>
                    <a:pt x="0" y="7"/>
                    <a:pt x="4" y="5"/>
                    <a:pt x="6" y="4"/>
                  </a:cubicBezTo>
                  <a:cubicBezTo>
                    <a:pt x="7" y="2"/>
                    <a:pt x="9"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0" name="Freeform 72"/>
            <p:cNvSpPr/>
            <p:nvPr/>
          </p:nvSpPr>
          <p:spPr bwMode="auto">
            <a:xfrm>
              <a:off x="7262813" y="3052763"/>
              <a:ext cx="34925" cy="42863"/>
            </a:xfrm>
            <a:custGeom>
              <a:avLst/>
              <a:gdLst>
                <a:gd name="T0" fmla="*/ 0 w 5"/>
                <a:gd name="T1" fmla="*/ 0 h 6"/>
                <a:gd name="T2" fmla="*/ 5 w 5"/>
                <a:gd name="T3" fmla="*/ 6 h 6"/>
                <a:gd name="T4" fmla="*/ 0 w 5"/>
                <a:gd name="T5" fmla="*/ 0 h 6"/>
              </a:gdLst>
              <a:ahLst/>
              <a:cxnLst>
                <a:cxn ang="0">
                  <a:pos x="T0" y="T1"/>
                </a:cxn>
                <a:cxn ang="0">
                  <a:pos x="T2" y="T3"/>
                </a:cxn>
                <a:cxn ang="0">
                  <a:pos x="T4" y="T5"/>
                </a:cxn>
              </a:cxnLst>
              <a:rect l="0" t="0" r="r" b="b"/>
              <a:pathLst>
                <a:path w="5" h="6">
                  <a:moveTo>
                    <a:pt x="0" y="0"/>
                  </a:moveTo>
                  <a:cubicBezTo>
                    <a:pt x="3" y="1"/>
                    <a:pt x="5" y="4"/>
                    <a:pt x="5" y="6"/>
                  </a:cubicBezTo>
                  <a:cubicBezTo>
                    <a:pt x="2" y="6"/>
                    <a:pt x="0"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1" name="Freeform 73"/>
            <p:cNvSpPr/>
            <p:nvPr/>
          </p:nvSpPr>
          <p:spPr bwMode="auto">
            <a:xfrm>
              <a:off x="6905625" y="3281363"/>
              <a:ext cx="92075" cy="50800"/>
            </a:xfrm>
            <a:custGeom>
              <a:avLst/>
              <a:gdLst>
                <a:gd name="T0" fmla="*/ 12 w 13"/>
                <a:gd name="T1" fmla="*/ 0 h 7"/>
                <a:gd name="T2" fmla="*/ 13 w 13"/>
                <a:gd name="T3" fmla="*/ 1 h 7"/>
                <a:gd name="T4" fmla="*/ 12 w 13"/>
                <a:gd name="T5" fmla="*/ 2 h 7"/>
                <a:gd name="T6" fmla="*/ 1 w 13"/>
                <a:gd name="T7" fmla="*/ 7 h 7"/>
                <a:gd name="T8" fmla="*/ 0 w 13"/>
                <a:gd name="T9" fmla="*/ 5 h 7"/>
                <a:gd name="T10" fmla="*/ 12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12" y="0"/>
                  </a:moveTo>
                  <a:cubicBezTo>
                    <a:pt x="13" y="0"/>
                    <a:pt x="13" y="0"/>
                    <a:pt x="13" y="1"/>
                  </a:cubicBezTo>
                  <a:cubicBezTo>
                    <a:pt x="13" y="2"/>
                    <a:pt x="12" y="1"/>
                    <a:pt x="12" y="2"/>
                  </a:cubicBezTo>
                  <a:cubicBezTo>
                    <a:pt x="7" y="2"/>
                    <a:pt x="5" y="6"/>
                    <a:pt x="1" y="7"/>
                  </a:cubicBezTo>
                  <a:cubicBezTo>
                    <a:pt x="1" y="6"/>
                    <a:pt x="1" y="6"/>
                    <a:pt x="0" y="5"/>
                  </a:cubicBezTo>
                  <a:cubicBezTo>
                    <a:pt x="4" y="3"/>
                    <a:pt x="8" y="1"/>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2" name="Freeform 74"/>
            <p:cNvSpPr/>
            <p:nvPr/>
          </p:nvSpPr>
          <p:spPr bwMode="auto">
            <a:xfrm>
              <a:off x="6756400" y="3324225"/>
              <a:ext cx="85725" cy="36513"/>
            </a:xfrm>
            <a:custGeom>
              <a:avLst/>
              <a:gdLst>
                <a:gd name="T0" fmla="*/ 12 w 12"/>
                <a:gd name="T1" fmla="*/ 2 h 5"/>
                <a:gd name="T2" fmla="*/ 1 w 12"/>
                <a:gd name="T3" fmla="*/ 5 h 5"/>
                <a:gd name="T4" fmla="*/ 1 w 12"/>
                <a:gd name="T5" fmla="*/ 3 h 5"/>
                <a:gd name="T6" fmla="*/ 7 w 12"/>
                <a:gd name="T7" fmla="*/ 1 h 5"/>
                <a:gd name="T8" fmla="*/ 12 w 12"/>
                <a:gd name="T9" fmla="*/ 2 h 5"/>
              </a:gdLst>
              <a:ahLst/>
              <a:cxnLst>
                <a:cxn ang="0">
                  <a:pos x="T0" y="T1"/>
                </a:cxn>
                <a:cxn ang="0">
                  <a:pos x="T2" y="T3"/>
                </a:cxn>
                <a:cxn ang="0">
                  <a:pos x="T4" y="T5"/>
                </a:cxn>
                <a:cxn ang="0">
                  <a:pos x="T6" y="T7"/>
                </a:cxn>
                <a:cxn ang="0">
                  <a:pos x="T8" y="T9"/>
                </a:cxn>
              </a:cxnLst>
              <a:rect l="0" t="0" r="r" b="b"/>
              <a:pathLst>
                <a:path w="12" h="5">
                  <a:moveTo>
                    <a:pt x="12" y="2"/>
                  </a:moveTo>
                  <a:cubicBezTo>
                    <a:pt x="9" y="2"/>
                    <a:pt x="6" y="5"/>
                    <a:pt x="1" y="5"/>
                  </a:cubicBezTo>
                  <a:cubicBezTo>
                    <a:pt x="1" y="4"/>
                    <a:pt x="0" y="4"/>
                    <a:pt x="1" y="3"/>
                  </a:cubicBezTo>
                  <a:cubicBezTo>
                    <a:pt x="2" y="3"/>
                    <a:pt x="5" y="2"/>
                    <a:pt x="7" y="1"/>
                  </a:cubicBezTo>
                  <a:cubicBezTo>
                    <a:pt x="9" y="0"/>
                    <a:pt x="12"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3" name="Freeform 75"/>
            <p:cNvSpPr>
              <a:spLocks noEditPoints="1"/>
            </p:cNvSpPr>
            <p:nvPr/>
          </p:nvSpPr>
          <p:spPr bwMode="auto">
            <a:xfrm>
              <a:off x="5557838" y="981075"/>
              <a:ext cx="2701925" cy="2522538"/>
            </a:xfrm>
            <a:custGeom>
              <a:avLst/>
              <a:gdLst>
                <a:gd name="T0" fmla="*/ 196 w 379"/>
                <a:gd name="T1" fmla="*/ 109 h 353"/>
                <a:gd name="T2" fmla="*/ 190 w 379"/>
                <a:gd name="T3" fmla="*/ 155 h 353"/>
                <a:gd name="T4" fmla="*/ 372 w 379"/>
                <a:gd name="T5" fmla="*/ 130 h 353"/>
                <a:gd name="T6" fmla="*/ 237 w 379"/>
                <a:gd name="T7" fmla="*/ 180 h 353"/>
                <a:gd name="T8" fmla="*/ 220 w 379"/>
                <a:gd name="T9" fmla="*/ 232 h 353"/>
                <a:gd name="T10" fmla="*/ 176 w 379"/>
                <a:gd name="T11" fmla="*/ 228 h 353"/>
                <a:gd name="T12" fmla="*/ 204 w 379"/>
                <a:gd name="T13" fmla="*/ 292 h 353"/>
                <a:gd name="T14" fmla="*/ 229 w 379"/>
                <a:gd name="T15" fmla="*/ 328 h 353"/>
                <a:gd name="T16" fmla="*/ 127 w 379"/>
                <a:gd name="T17" fmla="*/ 336 h 353"/>
                <a:gd name="T18" fmla="*/ 54 w 379"/>
                <a:gd name="T19" fmla="*/ 342 h 353"/>
                <a:gd name="T20" fmla="*/ 115 w 379"/>
                <a:gd name="T21" fmla="*/ 254 h 353"/>
                <a:gd name="T22" fmla="*/ 111 w 379"/>
                <a:gd name="T23" fmla="*/ 180 h 353"/>
                <a:gd name="T24" fmla="*/ 36 w 379"/>
                <a:gd name="T25" fmla="*/ 76 h 353"/>
                <a:gd name="T26" fmla="*/ 63 w 379"/>
                <a:gd name="T27" fmla="*/ 9 h 353"/>
                <a:gd name="T28" fmla="*/ 228 w 379"/>
                <a:gd name="T29" fmla="*/ 29 h 353"/>
                <a:gd name="T30" fmla="*/ 105 w 379"/>
                <a:gd name="T31" fmla="*/ 75 h 353"/>
                <a:gd name="T32" fmla="*/ 88 w 379"/>
                <a:gd name="T33" fmla="*/ 106 h 353"/>
                <a:gd name="T34" fmla="*/ 79 w 379"/>
                <a:gd name="T35" fmla="*/ 113 h 353"/>
                <a:gd name="T36" fmla="*/ 83 w 379"/>
                <a:gd name="T37" fmla="*/ 81 h 353"/>
                <a:gd name="T38" fmla="*/ 70 w 379"/>
                <a:gd name="T39" fmla="*/ 84 h 353"/>
                <a:gd name="T40" fmla="*/ 135 w 379"/>
                <a:gd name="T41" fmla="*/ 89 h 353"/>
                <a:gd name="T42" fmla="*/ 44 w 379"/>
                <a:gd name="T43" fmla="*/ 65 h 353"/>
                <a:gd name="T44" fmla="*/ 151 w 379"/>
                <a:gd name="T45" fmla="*/ 92 h 353"/>
                <a:gd name="T46" fmla="*/ 146 w 379"/>
                <a:gd name="T47" fmla="*/ 119 h 353"/>
                <a:gd name="T48" fmla="*/ 148 w 379"/>
                <a:gd name="T49" fmla="*/ 106 h 353"/>
                <a:gd name="T50" fmla="*/ 161 w 379"/>
                <a:gd name="T51" fmla="*/ 155 h 353"/>
                <a:gd name="T52" fmla="*/ 216 w 379"/>
                <a:gd name="T53" fmla="*/ 147 h 353"/>
                <a:gd name="T54" fmla="*/ 234 w 379"/>
                <a:gd name="T55" fmla="*/ 186 h 353"/>
                <a:gd name="T56" fmla="*/ 154 w 379"/>
                <a:gd name="T57" fmla="*/ 159 h 353"/>
                <a:gd name="T58" fmla="*/ 188 w 379"/>
                <a:gd name="T59" fmla="*/ 162 h 353"/>
                <a:gd name="T60" fmla="*/ 131 w 379"/>
                <a:gd name="T61" fmla="*/ 160 h 353"/>
                <a:gd name="T62" fmla="*/ 159 w 379"/>
                <a:gd name="T63" fmla="*/ 163 h 353"/>
                <a:gd name="T64" fmla="*/ 163 w 379"/>
                <a:gd name="T65" fmla="*/ 164 h 353"/>
                <a:gd name="T66" fmla="*/ 176 w 379"/>
                <a:gd name="T67" fmla="*/ 170 h 353"/>
                <a:gd name="T68" fmla="*/ 136 w 379"/>
                <a:gd name="T69" fmla="*/ 172 h 353"/>
                <a:gd name="T70" fmla="*/ 156 w 379"/>
                <a:gd name="T71" fmla="*/ 170 h 353"/>
                <a:gd name="T72" fmla="*/ 197 w 379"/>
                <a:gd name="T73" fmla="*/ 203 h 353"/>
                <a:gd name="T74" fmla="*/ 141 w 379"/>
                <a:gd name="T75" fmla="*/ 174 h 353"/>
                <a:gd name="T76" fmla="*/ 170 w 379"/>
                <a:gd name="T77" fmla="*/ 180 h 353"/>
                <a:gd name="T78" fmla="*/ 155 w 379"/>
                <a:gd name="T79" fmla="*/ 183 h 353"/>
                <a:gd name="T80" fmla="*/ 150 w 379"/>
                <a:gd name="T81" fmla="*/ 183 h 353"/>
                <a:gd name="T82" fmla="*/ 158 w 379"/>
                <a:gd name="T83" fmla="*/ 181 h 353"/>
                <a:gd name="T84" fmla="*/ 166 w 379"/>
                <a:gd name="T85" fmla="*/ 188 h 353"/>
                <a:gd name="T86" fmla="*/ 142 w 379"/>
                <a:gd name="T87" fmla="*/ 185 h 353"/>
                <a:gd name="T88" fmla="*/ 130 w 379"/>
                <a:gd name="T89" fmla="*/ 193 h 353"/>
                <a:gd name="T90" fmla="*/ 146 w 379"/>
                <a:gd name="T91" fmla="*/ 190 h 353"/>
                <a:gd name="T92" fmla="*/ 168 w 379"/>
                <a:gd name="T93" fmla="*/ 192 h 353"/>
                <a:gd name="T94" fmla="*/ 134 w 379"/>
                <a:gd name="T95" fmla="*/ 199 h 353"/>
                <a:gd name="T96" fmla="*/ 164 w 379"/>
                <a:gd name="T97" fmla="*/ 198 h 353"/>
                <a:gd name="T98" fmla="*/ 141 w 379"/>
                <a:gd name="T99" fmla="*/ 205 h 353"/>
                <a:gd name="T100" fmla="*/ 151 w 379"/>
                <a:gd name="T101" fmla="*/ 203 h 353"/>
                <a:gd name="T102" fmla="*/ 154 w 379"/>
                <a:gd name="T103" fmla="*/ 206 h 353"/>
                <a:gd name="T104" fmla="*/ 147 w 379"/>
                <a:gd name="T105" fmla="*/ 242 h 353"/>
                <a:gd name="T106" fmla="*/ 181 w 379"/>
                <a:gd name="T107" fmla="*/ 257 h 353"/>
                <a:gd name="T108" fmla="*/ 89 w 379"/>
                <a:gd name="T109" fmla="*/ 266 h 353"/>
                <a:gd name="T110" fmla="*/ 70 w 379"/>
                <a:gd name="T111" fmla="*/ 314 h 353"/>
                <a:gd name="T112" fmla="*/ 115 w 379"/>
                <a:gd name="T113" fmla="*/ 258 h 353"/>
                <a:gd name="T114" fmla="*/ 169 w 379"/>
                <a:gd name="T115" fmla="*/ 262 h 353"/>
                <a:gd name="T116" fmla="*/ 123 w 379"/>
                <a:gd name="T117" fmla="*/ 277 h 353"/>
                <a:gd name="T118" fmla="*/ 123 w 379"/>
                <a:gd name="T119" fmla="*/ 294 h 353"/>
                <a:gd name="T120" fmla="*/ 119 w 379"/>
                <a:gd name="T121" fmla="*/ 316 h 353"/>
                <a:gd name="T122" fmla="*/ 141 w 379"/>
                <a:gd name="T123" fmla="*/ 312 h 353"/>
                <a:gd name="T124" fmla="*/ 147 w 379"/>
                <a:gd name="T125" fmla="*/ 31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9" h="353">
                  <a:moveTo>
                    <a:pt x="228" y="29"/>
                  </a:moveTo>
                  <a:cubicBezTo>
                    <a:pt x="227" y="28"/>
                    <a:pt x="227" y="28"/>
                    <a:pt x="226" y="28"/>
                  </a:cubicBezTo>
                  <a:cubicBezTo>
                    <a:pt x="227" y="27"/>
                    <a:pt x="228" y="25"/>
                    <a:pt x="229" y="25"/>
                  </a:cubicBezTo>
                  <a:cubicBezTo>
                    <a:pt x="230" y="22"/>
                    <a:pt x="232" y="18"/>
                    <a:pt x="235" y="19"/>
                  </a:cubicBezTo>
                  <a:cubicBezTo>
                    <a:pt x="236" y="20"/>
                    <a:pt x="234" y="19"/>
                    <a:pt x="235" y="20"/>
                  </a:cubicBezTo>
                  <a:cubicBezTo>
                    <a:pt x="252" y="23"/>
                    <a:pt x="267" y="18"/>
                    <a:pt x="283" y="19"/>
                  </a:cubicBezTo>
                  <a:cubicBezTo>
                    <a:pt x="289" y="15"/>
                    <a:pt x="296" y="17"/>
                    <a:pt x="298" y="23"/>
                  </a:cubicBezTo>
                  <a:cubicBezTo>
                    <a:pt x="294" y="27"/>
                    <a:pt x="286" y="28"/>
                    <a:pt x="283" y="24"/>
                  </a:cubicBezTo>
                  <a:cubicBezTo>
                    <a:pt x="282" y="24"/>
                    <a:pt x="282" y="25"/>
                    <a:pt x="281" y="25"/>
                  </a:cubicBezTo>
                  <a:cubicBezTo>
                    <a:pt x="280" y="24"/>
                    <a:pt x="280" y="22"/>
                    <a:pt x="280" y="21"/>
                  </a:cubicBezTo>
                  <a:cubicBezTo>
                    <a:pt x="268" y="19"/>
                    <a:pt x="253" y="24"/>
                    <a:pt x="240" y="22"/>
                  </a:cubicBezTo>
                  <a:cubicBezTo>
                    <a:pt x="238" y="23"/>
                    <a:pt x="235" y="23"/>
                    <a:pt x="232" y="22"/>
                  </a:cubicBezTo>
                  <a:cubicBezTo>
                    <a:pt x="227" y="28"/>
                    <a:pt x="224" y="35"/>
                    <a:pt x="219" y="40"/>
                  </a:cubicBezTo>
                  <a:cubicBezTo>
                    <a:pt x="217" y="41"/>
                    <a:pt x="216" y="42"/>
                    <a:pt x="215" y="44"/>
                  </a:cubicBezTo>
                  <a:cubicBezTo>
                    <a:pt x="214" y="44"/>
                    <a:pt x="215" y="45"/>
                    <a:pt x="213" y="45"/>
                  </a:cubicBezTo>
                  <a:cubicBezTo>
                    <a:pt x="213" y="47"/>
                    <a:pt x="210" y="48"/>
                    <a:pt x="210" y="50"/>
                  </a:cubicBezTo>
                  <a:cubicBezTo>
                    <a:pt x="209" y="51"/>
                    <a:pt x="209" y="51"/>
                    <a:pt x="208" y="51"/>
                  </a:cubicBezTo>
                  <a:cubicBezTo>
                    <a:pt x="207" y="54"/>
                    <a:pt x="205" y="56"/>
                    <a:pt x="203" y="57"/>
                  </a:cubicBezTo>
                  <a:cubicBezTo>
                    <a:pt x="199" y="63"/>
                    <a:pt x="197" y="69"/>
                    <a:pt x="192" y="74"/>
                  </a:cubicBezTo>
                  <a:cubicBezTo>
                    <a:pt x="188" y="82"/>
                    <a:pt x="182" y="87"/>
                    <a:pt x="178" y="96"/>
                  </a:cubicBezTo>
                  <a:cubicBezTo>
                    <a:pt x="184" y="99"/>
                    <a:pt x="190" y="103"/>
                    <a:pt x="195" y="106"/>
                  </a:cubicBezTo>
                  <a:cubicBezTo>
                    <a:pt x="195" y="108"/>
                    <a:pt x="195" y="108"/>
                    <a:pt x="196" y="109"/>
                  </a:cubicBezTo>
                  <a:cubicBezTo>
                    <a:pt x="196" y="110"/>
                    <a:pt x="195" y="110"/>
                    <a:pt x="194" y="110"/>
                  </a:cubicBezTo>
                  <a:cubicBezTo>
                    <a:pt x="191" y="114"/>
                    <a:pt x="189" y="117"/>
                    <a:pt x="186" y="121"/>
                  </a:cubicBezTo>
                  <a:cubicBezTo>
                    <a:pt x="186" y="122"/>
                    <a:pt x="187" y="122"/>
                    <a:pt x="187" y="123"/>
                  </a:cubicBezTo>
                  <a:cubicBezTo>
                    <a:pt x="187" y="124"/>
                    <a:pt x="186" y="123"/>
                    <a:pt x="185" y="123"/>
                  </a:cubicBezTo>
                  <a:cubicBezTo>
                    <a:pt x="184" y="123"/>
                    <a:pt x="184" y="125"/>
                    <a:pt x="182" y="125"/>
                  </a:cubicBezTo>
                  <a:cubicBezTo>
                    <a:pt x="182" y="126"/>
                    <a:pt x="184" y="127"/>
                    <a:pt x="183" y="127"/>
                  </a:cubicBezTo>
                  <a:cubicBezTo>
                    <a:pt x="182" y="128"/>
                    <a:pt x="182" y="128"/>
                    <a:pt x="181" y="127"/>
                  </a:cubicBezTo>
                  <a:cubicBezTo>
                    <a:pt x="179" y="132"/>
                    <a:pt x="175" y="136"/>
                    <a:pt x="173" y="141"/>
                  </a:cubicBezTo>
                  <a:cubicBezTo>
                    <a:pt x="169" y="145"/>
                    <a:pt x="166" y="151"/>
                    <a:pt x="163" y="157"/>
                  </a:cubicBezTo>
                  <a:cubicBezTo>
                    <a:pt x="163" y="158"/>
                    <a:pt x="164" y="158"/>
                    <a:pt x="164" y="159"/>
                  </a:cubicBezTo>
                  <a:cubicBezTo>
                    <a:pt x="177" y="143"/>
                    <a:pt x="189" y="126"/>
                    <a:pt x="202" y="111"/>
                  </a:cubicBezTo>
                  <a:cubicBezTo>
                    <a:pt x="202" y="111"/>
                    <a:pt x="203" y="111"/>
                    <a:pt x="203" y="111"/>
                  </a:cubicBezTo>
                  <a:cubicBezTo>
                    <a:pt x="204" y="110"/>
                    <a:pt x="203" y="109"/>
                    <a:pt x="205" y="109"/>
                  </a:cubicBezTo>
                  <a:cubicBezTo>
                    <a:pt x="209" y="114"/>
                    <a:pt x="216" y="118"/>
                    <a:pt x="219" y="124"/>
                  </a:cubicBezTo>
                  <a:cubicBezTo>
                    <a:pt x="220" y="125"/>
                    <a:pt x="222" y="127"/>
                    <a:pt x="223" y="130"/>
                  </a:cubicBezTo>
                  <a:cubicBezTo>
                    <a:pt x="224" y="130"/>
                    <a:pt x="225" y="130"/>
                    <a:pt x="226" y="130"/>
                  </a:cubicBezTo>
                  <a:cubicBezTo>
                    <a:pt x="226" y="133"/>
                    <a:pt x="225" y="134"/>
                    <a:pt x="225" y="135"/>
                  </a:cubicBezTo>
                  <a:cubicBezTo>
                    <a:pt x="224" y="135"/>
                    <a:pt x="223" y="134"/>
                    <a:pt x="223" y="134"/>
                  </a:cubicBezTo>
                  <a:cubicBezTo>
                    <a:pt x="221" y="135"/>
                    <a:pt x="220" y="137"/>
                    <a:pt x="217" y="137"/>
                  </a:cubicBezTo>
                  <a:cubicBezTo>
                    <a:pt x="211" y="142"/>
                    <a:pt x="204" y="144"/>
                    <a:pt x="199" y="149"/>
                  </a:cubicBezTo>
                  <a:cubicBezTo>
                    <a:pt x="197" y="149"/>
                    <a:pt x="196" y="152"/>
                    <a:pt x="194" y="153"/>
                  </a:cubicBezTo>
                  <a:cubicBezTo>
                    <a:pt x="193" y="154"/>
                    <a:pt x="191" y="154"/>
                    <a:pt x="190" y="155"/>
                  </a:cubicBezTo>
                  <a:cubicBezTo>
                    <a:pt x="185" y="157"/>
                    <a:pt x="180" y="162"/>
                    <a:pt x="174" y="165"/>
                  </a:cubicBezTo>
                  <a:cubicBezTo>
                    <a:pt x="175" y="167"/>
                    <a:pt x="171" y="167"/>
                    <a:pt x="172" y="169"/>
                  </a:cubicBezTo>
                  <a:cubicBezTo>
                    <a:pt x="174" y="169"/>
                    <a:pt x="174" y="168"/>
                    <a:pt x="175" y="167"/>
                  </a:cubicBezTo>
                  <a:cubicBezTo>
                    <a:pt x="182" y="164"/>
                    <a:pt x="187" y="160"/>
                    <a:pt x="194" y="157"/>
                  </a:cubicBezTo>
                  <a:cubicBezTo>
                    <a:pt x="194" y="157"/>
                    <a:pt x="195" y="157"/>
                    <a:pt x="195" y="156"/>
                  </a:cubicBezTo>
                  <a:cubicBezTo>
                    <a:pt x="195" y="156"/>
                    <a:pt x="196" y="155"/>
                    <a:pt x="197" y="156"/>
                  </a:cubicBezTo>
                  <a:cubicBezTo>
                    <a:pt x="204" y="151"/>
                    <a:pt x="211" y="147"/>
                    <a:pt x="218" y="143"/>
                  </a:cubicBezTo>
                  <a:cubicBezTo>
                    <a:pt x="219" y="142"/>
                    <a:pt x="218" y="141"/>
                    <a:pt x="219" y="141"/>
                  </a:cubicBezTo>
                  <a:cubicBezTo>
                    <a:pt x="222" y="142"/>
                    <a:pt x="225" y="136"/>
                    <a:pt x="229" y="138"/>
                  </a:cubicBezTo>
                  <a:cubicBezTo>
                    <a:pt x="230" y="143"/>
                    <a:pt x="232" y="148"/>
                    <a:pt x="234" y="151"/>
                  </a:cubicBezTo>
                  <a:cubicBezTo>
                    <a:pt x="233" y="158"/>
                    <a:pt x="238" y="164"/>
                    <a:pt x="237" y="172"/>
                  </a:cubicBezTo>
                  <a:cubicBezTo>
                    <a:pt x="247" y="169"/>
                    <a:pt x="252" y="164"/>
                    <a:pt x="261" y="161"/>
                  </a:cubicBezTo>
                  <a:cubicBezTo>
                    <a:pt x="271" y="155"/>
                    <a:pt x="284" y="150"/>
                    <a:pt x="296" y="144"/>
                  </a:cubicBezTo>
                  <a:cubicBezTo>
                    <a:pt x="296" y="140"/>
                    <a:pt x="292" y="135"/>
                    <a:pt x="295" y="133"/>
                  </a:cubicBezTo>
                  <a:cubicBezTo>
                    <a:pt x="297" y="135"/>
                    <a:pt x="296" y="140"/>
                    <a:pt x="298" y="143"/>
                  </a:cubicBezTo>
                  <a:cubicBezTo>
                    <a:pt x="305" y="139"/>
                    <a:pt x="313" y="137"/>
                    <a:pt x="320" y="133"/>
                  </a:cubicBezTo>
                  <a:cubicBezTo>
                    <a:pt x="328" y="135"/>
                    <a:pt x="338" y="132"/>
                    <a:pt x="345" y="132"/>
                  </a:cubicBezTo>
                  <a:cubicBezTo>
                    <a:pt x="348" y="132"/>
                    <a:pt x="352" y="132"/>
                    <a:pt x="355" y="132"/>
                  </a:cubicBezTo>
                  <a:cubicBezTo>
                    <a:pt x="356" y="132"/>
                    <a:pt x="357" y="131"/>
                    <a:pt x="359" y="131"/>
                  </a:cubicBezTo>
                  <a:cubicBezTo>
                    <a:pt x="360" y="130"/>
                    <a:pt x="361" y="129"/>
                    <a:pt x="362" y="127"/>
                  </a:cubicBezTo>
                  <a:cubicBezTo>
                    <a:pt x="365" y="128"/>
                    <a:pt x="362" y="130"/>
                    <a:pt x="362" y="132"/>
                  </a:cubicBezTo>
                  <a:cubicBezTo>
                    <a:pt x="363" y="137"/>
                    <a:pt x="373" y="133"/>
                    <a:pt x="372" y="130"/>
                  </a:cubicBezTo>
                  <a:cubicBezTo>
                    <a:pt x="372" y="128"/>
                    <a:pt x="369" y="126"/>
                    <a:pt x="368" y="127"/>
                  </a:cubicBezTo>
                  <a:cubicBezTo>
                    <a:pt x="366" y="127"/>
                    <a:pt x="367" y="128"/>
                    <a:pt x="364" y="128"/>
                  </a:cubicBezTo>
                  <a:cubicBezTo>
                    <a:pt x="365" y="126"/>
                    <a:pt x="367" y="125"/>
                    <a:pt x="370" y="124"/>
                  </a:cubicBezTo>
                  <a:cubicBezTo>
                    <a:pt x="371" y="126"/>
                    <a:pt x="371" y="127"/>
                    <a:pt x="373" y="127"/>
                  </a:cubicBezTo>
                  <a:cubicBezTo>
                    <a:pt x="379" y="134"/>
                    <a:pt x="362" y="140"/>
                    <a:pt x="360" y="132"/>
                  </a:cubicBezTo>
                  <a:cubicBezTo>
                    <a:pt x="359" y="132"/>
                    <a:pt x="358" y="133"/>
                    <a:pt x="358" y="134"/>
                  </a:cubicBezTo>
                  <a:cubicBezTo>
                    <a:pt x="357" y="134"/>
                    <a:pt x="357" y="133"/>
                    <a:pt x="356" y="133"/>
                  </a:cubicBezTo>
                  <a:cubicBezTo>
                    <a:pt x="354" y="133"/>
                    <a:pt x="352" y="134"/>
                    <a:pt x="351" y="133"/>
                  </a:cubicBezTo>
                  <a:cubicBezTo>
                    <a:pt x="348" y="134"/>
                    <a:pt x="344" y="134"/>
                    <a:pt x="340" y="134"/>
                  </a:cubicBezTo>
                  <a:cubicBezTo>
                    <a:pt x="337" y="134"/>
                    <a:pt x="329" y="135"/>
                    <a:pt x="324" y="136"/>
                  </a:cubicBezTo>
                  <a:cubicBezTo>
                    <a:pt x="322" y="136"/>
                    <a:pt x="320" y="135"/>
                    <a:pt x="318" y="135"/>
                  </a:cubicBezTo>
                  <a:cubicBezTo>
                    <a:pt x="317" y="136"/>
                    <a:pt x="317" y="136"/>
                    <a:pt x="316" y="137"/>
                  </a:cubicBezTo>
                  <a:cubicBezTo>
                    <a:pt x="312" y="138"/>
                    <a:pt x="309" y="140"/>
                    <a:pt x="305" y="140"/>
                  </a:cubicBezTo>
                  <a:cubicBezTo>
                    <a:pt x="303" y="142"/>
                    <a:pt x="300" y="143"/>
                    <a:pt x="298" y="145"/>
                  </a:cubicBezTo>
                  <a:cubicBezTo>
                    <a:pt x="298" y="146"/>
                    <a:pt x="298" y="146"/>
                    <a:pt x="298" y="148"/>
                  </a:cubicBezTo>
                  <a:cubicBezTo>
                    <a:pt x="297" y="147"/>
                    <a:pt x="296" y="147"/>
                    <a:pt x="296" y="146"/>
                  </a:cubicBezTo>
                  <a:cubicBezTo>
                    <a:pt x="288" y="148"/>
                    <a:pt x="281" y="153"/>
                    <a:pt x="274" y="155"/>
                  </a:cubicBezTo>
                  <a:cubicBezTo>
                    <a:pt x="269" y="158"/>
                    <a:pt x="265" y="160"/>
                    <a:pt x="261" y="162"/>
                  </a:cubicBezTo>
                  <a:cubicBezTo>
                    <a:pt x="255" y="166"/>
                    <a:pt x="248" y="168"/>
                    <a:pt x="243" y="172"/>
                  </a:cubicBezTo>
                  <a:cubicBezTo>
                    <a:pt x="243" y="173"/>
                    <a:pt x="244" y="173"/>
                    <a:pt x="243" y="174"/>
                  </a:cubicBezTo>
                  <a:cubicBezTo>
                    <a:pt x="241" y="174"/>
                    <a:pt x="238" y="174"/>
                    <a:pt x="237" y="176"/>
                  </a:cubicBezTo>
                  <a:cubicBezTo>
                    <a:pt x="237" y="177"/>
                    <a:pt x="237" y="179"/>
                    <a:pt x="237" y="180"/>
                  </a:cubicBezTo>
                  <a:cubicBezTo>
                    <a:pt x="237" y="182"/>
                    <a:pt x="237" y="185"/>
                    <a:pt x="237" y="187"/>
                  </a:cubicBezTo>
                  <a:cubicBezTo>
                    <a:pt x="237" y="190"/>
                    <a:pt x="236" y="193"/>
                    <a:pt x="235" y="196"/>
                  </a:cubicBezTo>
                  <a:cubicBezTo>
                    <a:pt x="234" y="201"/>
                    <a:pt x="232" y="206"/>
                    <a:pt x="231" y="211"/>
                  </a:cubicBezTo>
                  <a:cubicBezTo>
                    <a:pt x="230" y="214"/>
                    <a:pt x="229" y="217"/>
                    <a:pt x="229" y="221"/>
                  </a:cubicBezTo>
                  <a:cubicBezTo>
                    <a:pt x="227" y="221"/>
                    <a:pt x="226" y="220"/>
                    <a:pt x="224" y="221"/>
                  </a:cubicBezTo>
                  <a:cubicBezTo>
                    <a:pt x="224" y="220"/>
                    <a:pt x="223" y="221"/>
                    <a:pt x="223" y="219"/>
                  </a:cubicBezTo>
                  <a:cubicBezTo>
                    <a:pt x="221" y="218"/>
                    <a:pt x="218" y="217"/>
                    <a:pt x="215" y="216"/>
                  </a:cubicBezTo>
                  <a:cubicBezTo>
                    <a:pt x="213" y="215"/>
                    <a:pt x="211" y="213"/>
                    <a:pt x="209" y="213"/>
                  </a:cubicBezTo>
                  <a:cubicBezTo>
                    <a:pt x="208" y="212"/>
                    <a:pt x="207" y="213"/>
                    <a:pt x="206" y="212"/>
                  </a:cubicBezTo>
                  <a:cubicBezTo>
                    <a:pt x="203" y="211"/>
                    <a:pt x="199" y="209"/>
                    <a:pt x="195" y="207"/>
                  </a:cubicBezTo>
                  <a:cubicBezTo>
                    <a:pt x="193" y="206"/>
                    <a:pt x="190" y="204"/>
                    <a:pt x="188" y="203"/>
                  </a:cubicBezTo>
                  <a:cubicBezTo>
                    <a:pt x="183" y="201"/>
                    <a:pt x="178" y="198"/>
                    <a:pt x="172" y="197"/>
                  </a:cubicBezTo>
                  <a:cubicBezTo>
                    <a:pt x="172" y="199"/>
                    <a:pt x="175" y="199"/>
                    <a:pt x="177" y="200"/>
                  </a:cubicBezTo>
                  <a:cubicBezTo>
                    <a:pt x="180" y="202"/>
                    <a:pt x="183" y="205"/>
                    <a:pt x="187" y="206"/>
                  </a:cubicBezTo>
                  <a:cubicBezTo>
                    <a:pt x="187" y="207"/>
                    <a:pt x="188" y="207"/>
                    <a:pt x="188" y="208"/>
                  </a:cubicBezTo>
                  <a:cubicBezTo>
                    <a:pt x="190" y="208"/>
                    <a:pt x="191" y="209"/>
                    <a:pt x="193" y="210"/>
                  </a:cubicBezTo>
                  <a:cubicBezTo>
                    <a:pt x="194" y="211"/>
                    <a:pt x="197" y="212"/>
                    <a:pt x="197" y="213"/>
                  </a:cubicBezTo>
                  <a:cubicBezTo>
                    <a:pt x="205" y="217"/>
                    <a:pt x="212" y="220"/>
                    <a:pt x="219" y="224"/>
                  </a:cubicBezTo>
                  <a:cubicBezTo>
                    <a:pt x="219" y="225"/>
                    <a:pt x="219" y="227"/>
                    <a:pt x="220" y="227"/>
                  </a:cubicBezTo>
                  <a:cubicBezTo>
                    <a:pt x="220" y="228"/>
                    <a:pt x="219" y="229"/>
                    <a:pt x="219" y="230"/>
                  </a:cubicBezTo>
                  <a:cubicBezTo>
                    <a:pt x="220" y="230"/>
                    <a:pt x="221" y="229"/>
                    <a:pt x="222" y="229"/>
                  </a:cubicBezTo>
                  <a:cubicBezTo>
                    <a:pt x="223" y="230"/>
                    <a:pt x="221" y="231"/>
                    <a:pt x="220" y="232"/>
                  </a:cubicBezTo>
                  <a:cubicBezTo>
                    <a:pt x="216" y="239"/>
                    <a:pt x="210" y="245"/>
                    <a:pt x="205" y="251"/>
                  </a:cubicBezTo>
                  <a:cubicBezTo>
                    <a:pt x="205" y="252"/>
                    <a:pt x="205" y="251"/>
                    <a:pt x="206" y="251"/>
                  </a:cubicBezTo>
                  <a:cubicBezTo>
                    <a:pt x="208" y="254"/>
                    <a:pt x="210" y="256"/>
                    <a:pt x="212" y="259"/>
                  </a:cubicBezTo>
                  <a:cubicBezTo>
                    <a:pt x="210" y="261"/>
                    <a:pt x="206" y="255"/>
                    <a:pt x="205" y="251"/>
                  </a:cubicBezTo>
                  <a:cubicBezTo>
                    <a:pt x="204" y="252"/>
                    <a:pt x="204" y="252"/>
                    <a:pt x="204" y="252"/>
                  </a:cubicBezTo>
                  <a:cubicBezTo>
                    <a:pt x="200" y="250"/>
                    <a:pt x="198" y="246"/>
                    <a:pt x="194" y="243"/>
                  </a:cubicBezTo>
                  <a:cubicBezTo>
                    <a:pt x="194" y="242"/>
                    <a:pt x="194" y="242"/>
                    <a:pt x="194" y="242"/>
                  </a:cubicBezTo>
                  <a:cubicBezTo>
                    <a:pt x="186" y="232"/>
                    <a:pt x="178" y="221"/>
                    <a:pt x="169" y="211"/>
                  </a:cubicBezTo>
                  <a:cubicBezTo>
                    <a:pt x="167" y="211"/>
                    <a:pt x="166" y="209"/>
                    <a:pt x="165" y="208"/>
                  </a:cubicBezTo>
                  <a:cubicBezTo>
                    <a:pt x="165" y="212"/>
                    <a:pt x="168" y="213"/>
                    <a:pt x="170" y="215"/>
                  </a:cubicBezTo>
                  <a:cubicBezTo>
                    <a:pt x="171" y="217"/>
                    <a:pt x="172" y="219"/>
                    <a:pt x="173" y="220"/>
                  </a:cubicBezTo>
                  <a:cubicBezTo>
                    <a:pt x="176" y="223"/>
                    <a:pt x="178" y="225"/>
                    <a:pt x="180" y="227"/>
                  </a:cubicBezTo>
                  <a:cubicBezTo>
                    <a:pt x="181" y="230"/>
                    <a:pt x="184" y="231"/>
                    <a:pt x="185" y="233"/>
                  </a:cubicBezTo>
                  <a:cubicBezTo>
                    <a:pt x="186" y="234"/>
                    <a:pt x="187" y="236"/>
                    <a:pt x="188" y="238"/>
                  </a:cubicBezTo>
                  <a:cubicBezTo>
                    <a:pt x="192" y="241"/>
                    <a:pt x="196" y="244"/>
                    <a:pt x="197" y="250"/>
                  </a:cubicBezTo>
                  <a:cubicBezTo>
                    <a:pt x="193" y="249"/>
                    <a:pt x="192" y="245"/>
                    <a:pt x="190" y="243"/>
                  </a:cubicBezTo>
                  <a:cubicBezTo>
                    <a:pt x="185" y="236"/>
                    <a:pt x="178" y="230"/>
                    <a:pt x="173" y="223"/>
                  </a:cubicBezTo>
                  <a:cubicBezTo>
                    <a:pt x="172" y="222"/>
                    <a:pt x="171" y="220"/>
                    <a:pt x="169" y="219"/>
                  </a:cubicBezTo>
                  <a:cubicBezTo>
                    <a:pt x="167" y="215"/>
                    <a:pt x="164" y="213"/>
                    <a:pt x="161" y="210"/>
                  </a:cubicBezTo>
                  <a:cubicBezTo>
                    <a:pt x="161" y="210"/>
                    <a:pt x="160" y="211"/>
                    <a:pt x="159" y="211"/>
                  </a:cubicBezTo>
                  <a:cubicBezTo>
                    <a:pt x="160" y="212"/>
                    <a:pt x="160" y="211"/>
                    <a:pt x="161" y="211"/>
                  </a:cubicBezTo>
                  <a:cubicBezTo>
                    <a:pt x="166" y="218"/>
                    <a:pt x="171" y="222"/>
                    <a:pt x="176" y="228"/>
                  </a:cubicBezTo>
                  <a:cubicBezTo>
                    <a:pt x="175" y="229"/>
                    <a:pt x="173" y="227"/>
                    <a:pt x="174" y="226"/>
                  </a:cubicBezTo>
                  <a:cubicBezTo>
                    <a:pt x="168" y="222"/>
                    <a:pt x="163" y="217"/>
                    <a:pt x="159" y="211"/>
                  </a:cubicBezTo>
                  <a:cubicBezTo>
                    <a:pt x="157" y="211"/>
                    <a:pt x="157" y="212"/>
                    <a:pt x="155" y="212"/>
                  </a:cubicBezTo>
                  <a:cubicBezTo>
                    <a:pt x="155" y="213"/>
                    <a:pt x="156" y="214"/>
                    <a:pt x="156" y="213"/>
                  </a:cubicBezTo>
                  <a:cubicBezTo>
                    <a:pt x="156" y="214"/>
                    <a:pt x="156" y="214"/>
                    <a:pt x="156" y="214"/>
                  </a:cubicBezTo>
                  <a:cubicBezTo>
                    <a:pt x="157" y="215"/>
                    <a:pt x="158" y="215"/>
                    <a:pt x="159" y="216"/>
                  </a:cubicBezTo>
                  <a:cubicBezTo>
                    <a:pt x="159" y="217"/>
                    <a:pt x="159" y="217"/>
                    <a:pt x="159" y="218"/>
                  </a:cubicBezTo>
                  <a:cubicBezTo>
                    <a:pt x="160" y="219"/>
                    <a:pt x="162" y="219"/>
                    <a:pt x="162" y="221"/>
                  </a:cubicBezTo>
                  <a:cubicBezTo>
                    <a:pt x="163" y="221"/>
                    <a:pt x="163" y="221"/>
                    <a:pt x="164" y="222"/>
                  </a:cubicBezTo>
                  <a:cubicBezTo>
                    <a:pt x="166" y="225"/>
                    <a:pt x="167" y="226"/>
                    <a:pt x="170" y="228"/>
                  </a:cubicBezTo>
                  <a:cubicBezTo>
                    <a:pt x="176" y="235"/>
                    <a:pt x="185" y="244"/>
                    <a:pt x="191" y="251"/>
                  </a:cubicBezTo>
                  <a:cubicBezTo>
                    <a:pt x="192" y="251"/>
                    <a:pt x="193" y="251"/>
                    <a:pt x="194" y="252"/>
                  </a:cubicBezTo>
                  <a:cubicBezTo>
                    <a:pt x="194" y="253"/>
                    <a:pt x="193" y="252"/>
                    <a:pt x="193" y="253"/>
                  </a:cubicBezTo>
                  <a:cubicBezTo>
                    <a:pt x="194" y="253"/>
                    <a:pt x="194" y="253"/>
                    <a:pt x="194" y="253"/>
                  </a:cubicBezTo>
                  <a:cubicBezTo>
                    <a:pt x="194" y="255"/>
                    <a:pt x="195" y="256"/>
                    <a:pt x="197" y="257"/>
                  </a:cubicBezTo>
                  <a:cubicBezTo>
                    <a:pt x="197" y="258"/>
                    <a:pt x="196" y="257"/>
                    <a:pt x="196" y="258"/>
                  </a:cubicBezTo>
                  <a:cubicBezTo>
                    <a:pt x="194" y="257"/>
                    <a:pt x="195" y="256"/>
                    <a:pt x="193" y="255"/>
                  </a:cubicBezTo>
                  <a:cubicBezTo>
                    <a:pt x="190" y="255"/>
                    <a:pt x="188" y="260"/>
                    <a:pt x="185" y="259"/>
                  </a:cubicBezTo>
                  <a:cubicBezTo>
                    <a:pt x="184" y="261"/>
                    <a:pt x="181" y="261"/>
                    <a:pt x="180" y="262"/>
                  </a:cubicBezTo>
                  <a:cubicBezTo>
                    <a:pt x="183" y="268"/>
                    <a:pt x="188" y="271"/>
                    <a:pt x="191" y="277"/>
                  </a:cubicBezTo>
                  <a:cubicBezTo>
                    <a:pt x="194" y="282"/>
                    <a:pt x="198" y="287"/>
                    <a:pt x="203" y="291"/>
                  </a:cubicBezTo>
                  <a:cubicBezTo>
                    <a:pt x="203" y="292"/>
                    <a:pt x="204" y="292"/>
                    <a:pt x="204" y="292"/>
                  </a:cubicBezTo>
                  <a:cubicBezTo>
                    <a:pt x="209" y="299"/>
                    <a:pt x="214" y="307"/>
                    <a:pt x="220" y="313"/>
                  </a:cubicBezTo>
                  <a:cubicBezTo>
                    <a:pt x="221" y="314"/>
                    <a:pt x="222" y="313"/>
                    <a:pt x="222" y="314"/>
                  </a:cubicBezTo>
                  <a:cubicBezTo>
                    <a:pt x="223" y="315"/>
                    <a:pt x="221" y="314"/>
                    <a:pt x="221" y="315"/>
                  </a:cubicBezTo>
                  <a:cubicBezTo>
                    <a:pt x="222" y="317"/>
                    <a:pt x="225" y="319"/>
                    <a:pt x="227" y="321"/>
                  </a:cubicBezTo>
                  <a:cubicBezTo>
                    <a:pt x="229" y="324"/>
                    <a:pt x="230" y="327"/>
                    <a:pt x="236" y="327"/>
                  </a:cubicBezTo>
                  <a:cubicBezTo>
                    <a:pt x="239" y="327"/>
                    <a:pt x="243" y="327"/>
                    <a:pt x="247" y="327"/>
                  </a:cubicBezTo>
                  <a:cubicBezTo>
                    <a:pt x="251" y="328"/>
                    <a:pt x="256" y="328"/>
                    <a:pt x="259" y="328"/>
                  </a:cubicBezTo>
                  <a:cubicBezTo>
                    <a:pt x="262" y="328"/>
                    <a:pt x="264" y="327"/>
                    <a:pt x="266" y="328"/>
                  </a:cubicBezTo>
                  <a:cubicBezTo>
                    <a:pt x="268" y="328"/>
                    <a:pt x="271" y="328"/>
                    <a:pt x="272" y="328"/>
                  </a:cubicBezTo>
                  <a:cubicBezTo>
                    <a:pt x="274" y="328"/>
                    <a:pt x="276" y="327"/>
                    <a:pt x="277" y="328"/>
                  </a:cubicBezTo>
                  <a:cubicBezTo>
                    <a:pt x="276" y="329"/>
                    <a:pt x="275" y="329"/>
                    <a:pt x="274" y="331"/>
                  </a:cubicBezTo>
                  <a:cubicBezTo>
                    <a:pt x="275" y="334"/>
                    <a:pt x="278" y="335"/>
                    <a:pt x="280" y="335"/>
                  </a:cubicBezTo>
                  <a:cubicBezTo>
                    <a:pt x="281" y="334"/>
                    <a:pt x="282" y="333"/>
                    <a:pt x="283" y="332"/>
                  </a:cubicBezTo>
                  <a:cubicBezTo>
                    <a:pt x="282" y="328"/>
                    <a:pt x="279" y="326"/>
                    <a:pt x="275" y="325"/>
                  </a:cubicBezTo>
                  <a:cubicBezTo>
                    <a:pt x="275" y="324"/>
                    <a:pt x="277" y="324"/>
                    <a:pt x="279" y="324"/>
                  </a:cubicBezTo>
                  <a:cubicBezTo>
                    <a:pt x="282" y="326"/>
                    <a:pt x="284" y="328"/>
                    <a:pt x="285" y="332"/>
                  </a:cubicBezTo>
                  <a:cubicBezTo>
                    <a:pt x="284" y="333"/>
                    <a:pt x="283" y="336"/>
                    <a:pt x="280" y="336"/>
                  </a:cubicBezTo>
                  <a:cubicBezTo>
                    <a:pt x="276" y="337"/>
                    <a:pt x="273" y="334"/>
                    <a:pt x="272" y="330"/>
                  </a:cubicBezTo>
                  <a:cubicBezTo>
                    <a:pt x="268" y="330"/>
                    <a:pt x="264" y="329"/>
                    <a:pt x="262" y="329"/>
                  </a:cubicBezTo>
                  <a:cubicBezTo>
                    <a:pt x="250" y="330"/>
                    <a:pt x="242" y="328"/>
                    <a:pt x="230" y="330"/>
                  </a:cubicBezTo>
                  <a:cubicBezTo>
                    <a:pt x="230" y="329"/>
                    <a:pt x="230" y="329"/>
                    <a:pt x="229" y="329"/>
                  </a:cubicBezTo>
                  <a:cubicBezTo>
                    <a:pt x="229" y="329"/>
                    <a:pt x="229" y="328"/>
                    <a:pt x="229" y="328"/>
                  </a:cubicBezTo>
                  <a:cubicBezTo>
                    <a:pt x="225" y="324"/>
                    <a:pt x="223" y="319"/>
                    <a:pt x="219" y="316"/>
                  </a:cubicBezTo>
                  <a:cubicBezTo>
                    <a:pt x="217" y="317"/>
                    <a:pt x="216" y="320"/>
                    <a:pt x="213" y="320"/>
                  </a:cubicBezTo>
                  <a:cubicBezTo>
                    <a:pt x="211" y="317"/>
                    <a:pt x="216" y="316"/>
                    <a:pt x="218" y="315"/>
                  </a:cubicBezTo>
                  <a:cubicBezTo>
                    <a:pt x="214" y="309"/>
                    <a:pt x="210" y="304"/>
                    <a:pt x="206" y="298"/>
                  </a:cubicBezTo>
                  <a:cubicBezTo>
                    <a:pt x="205" y="298"/>
                    <a:pt x="206" y="297"/>
                    <a:pt x="205" y="297"/>
                  </a:cubicBezTo>
                  <a:cubicBezTo>
                    <a:pt x="201" y="290"/>
                    <a:pt x="192" y="285"/>
                    <a:pt x="189" y="276"/>
                  </a:cubicBezTo>
                  <a:cubicBezTo>
                    <a:pt x="185" y="272"/>
                    <a:pt x="181" y="267"/>
                    <a:pt x="178" y="263"/>
                  </a:cubicBezTo>
                  <a:cubicBezTo>
                    <a:pt x="173" y="265"/>
                    <a:pt x="168" y="266"/>
                    <a:pt x="163" y="266"/>
                  </a:cubicBezTo>
                  <a:cubicBezTo>
                    <a:pt x="158" y="266"/>
                    <a:pt x="154" y="265"/>
                    <a:pt x="149" y="266"/>
                  </a:cubicBezTo>
                  <a:cubicBezTo>
                    <a:pt x="148" y="281"/>
                    <a:pt x="150" y="297"/>
                    <a:pt x="149" y="313"/>
                  </a:cubicBezTo>
                  <a:cubicBezTo>
                    <a:pt x="151" y="318"/>
                    <a:pt x="150" y="321"/>
                    <a:pt x="150" y="324"/>
                  </a:cubicBezTo>
                  <a:cubicBezTo>
                    <a:pt x="151" y="324"/>
                    <a:pt x="150" y="328"/>
                    <a:pt x="151" y="331"/>
                  </a:cubicBezTo>
                  <a:cubicBezTo>
                    <a:pt x="151" y="332"/>
                    <a:pt x="150" y="331"/>
                    <a:pt x="150" y="331"/>
                  </a:cubicBezTo>
                  <a:cubicBezTo>
                    <a:pt x="150" y="331"/>
                    <a:pt x="150" y="332"/>
                    <a:pt x="150" y="332"/>
                  </a:cubicBezTo>
                  <a:cubicBezTo>
                    <a:pt x="150" y="333"/>
                    <a:pt x="151" y="333"/>
                    <a:pt x="151" y="334"/>
                  </a:cubicBezTo>
                  <a:cubicBezTo>
                    <a:pt x="153" y="333"/>
                    <a:pt x="159" y="333"/>
                    <a:pt x="161" y="332"/>
                  </a:cubicBezTo>
                  <a:cubicBezTo>
                    <a:pt x="162" y="333"/>
                    <a:pt x="161" y="334"/>
                    <a:pt x="161" y="335"/>
                  </a:cubicBezTo>
                  <a:cubicBezTo>
                    <a:pt x="158" y="335"/>
                    <a:pt x="156" y="335"/>
                    <a:pt x="152" y="335"/>
                  </a:cubicBezTo>
                  <a:cubicBezTo>
                    <a:pt x="148" y="336"/>
                    <a:pt x="144" y="338"/>
                    <a:pt x="140" y="337"/>
                  </a:cubicBezTo>
                  <a:cubicBezTo>
                    <a:pt x="139" y="337"/>
                    <a:pt x="139" y="337"/>
                    <a:pt x="138" y="337"/>
                  </a:cubicBezTo>
                  <a:cubicBezTo>
                    <a:pt x="137" y="336"/>
                    <a:pt x="135" y="337"/>
                    <a:pt x="134" y="337"/>
                  </a:cubicBezTo>
                  <a:cubicBezTo>
                    <a:pt x="132" y="337"/>
                    <a:pt x="130" y="336"/>
                    <a:pt x="127" y="336"/>
                  </a:cubicBezTo>
                  <a:cubicBezTo>
                    <a:pt x="127" y="336"/>
                    <a:pt x="126" y="336"/>
                    <a:pt x="126" y="336"/>
                  </a:cubicBezTo>
                  <a:cubicBezTo>
                    <a:pt x="123" y="337"/>
                    <a:pt x="120" y="335"/>
                    <a:pt x="117" y="335"/>
                  </a:cubicBezTo>
                  <a:cubicBezTo>
                    <a:pt x="114" y="334"/>
                    <a:pt x="111" y="335"/>
                    <a:pt x="109" y="334"/>
                  </a:cubicBezTo>
                  <a:cubicBezTo>
                    <a:pt x="106" y="333"/>
                    <a:pt x="103" y="332"/>
                    <a:pt x="100" y="331"/>
                  </a:cubicBezTo>
                  <a:cubicBezTo>
                    <a:pt x="98" y="331"/>
                    <a:pt x="96" y="330"/>
                    <a:pt x="95" y="330"/>
                  </a:cubicBezTo>
                  <a:cubicBezTo>
                    <a:pt x="93" y="330"/>
                    <a:pt x="92" y="333"/>
                    <a:pt x="91" y="334"/>
                  </a:cubicBezTo>
                  <a:cubicBezTo>
                    <a:pt x="89" y="335"/>
                    <a:pt x="87" y="338"/>
                    <a:pt x="86" y="339"/>
                  </a:cubicBezTo>
                  <a:cubicBezTo>
                    <a:pt x="86" y="340"/>
                    <a:pt x="87" y="340"/>
                    <a:pt x="87" y="341"/>
                  </a:cubicBezTo>
                  <a:cubicBezTo>
                    <a:pt x="86" y="341"/>
                    <a:pt x="84" y="341"/>
                    <a:pt x="84" y="343"/>
                  </a:cubicBezTo>
                  <a:cubicBezTo>
                    <a:pt x="83" y="342"/>
                    <a:pt x="83" y="342"/>
                    <a:pt x="82" y="343"/>
                  </a:cubicBezTo>
                  <a:cubicBezTo>
                    <a:pt x="82" y="343"/>
                    <a:pt x="82" y="345"/>
                    <a:pt x="81" y="346"/>
                  </a:cubicBezTo>
                  <a:cubicBezTo>
                    <a:pt x="80" y="345"/>
                    <a:pt x="79" y="346"/>
                    <a:pt x="78" y="346"/>
                  </a:cubicBezTo>
                  <a:cubicBezTo>
                    <a:pt x="77" y="344"/>
                    <a:pt x="80" y="344"/>
                    <a:pt x="80" y="342"/>
                  </a:cubicBezTo>
                  <a:cubicBezTo>
                    <a:pt x="69" y="345"/>
                    <a:pt x="58" y="343"/>
                    <a:pt x="46" y="343"/>
                  </a:cubicBezTo>
                  <a:cubicBezTo>
                    <a:pt x="43" y="344"/>
                    <a:pt x="35" y="345"/>
                    <a:pt x="31" y="345"/>
                  </a:cubicBezTo>
                  <a:cubicBezTo>
                    <a:pt x="27" y="346"/>
                    <a:pt x="22" y="347"/>
                    <a:pt x="18" y="348"/>
                  </a:cubicBezTo>
                  <a:cubicBezTo>
                    <a:pt x="18" y="349"/>
                    <a:pt x="17" y="349"/>
                    <a:pt x="16" y="350"/>
                  </a:cubicBezTo>
                  <a:cubicBezTo>
                    <a:pt x="14" y="351"/>
                    <a:pt x="8" y="353"/>
                    <a:pt x="5" y="351"/>
                  </a:cubicBezTo>
                  <a:cubicBezTo>
                    <a:pt x="4" y="350"/>
                    <a:pt x="0" y="345"/>
                    <a:pt x="3" y="343"/>
                  </a:cubicBezTo>
                  <a:cubicBezTo>
                    <a:pt x="6" y="343"/>
                    <a:pt x="8" y="341"/>
                    <a:pt x="11" y="341"/>
                  </a:cubicBezTo>
                  <a:cubicBezTo>
                    <a:pt x="14" y="342"/>
                    <a:pt x="15" y="344"/>
                    <a:pt x="16" y="345"/>
                  </a:cubicBezTo>
                  <a:cubicBezTo>
                    <a:pt x="28" y="345"/>
                    <a:pt x="41" y="342"/>
                    <a:pt x="54" y="342"/>
                  </a:cubicBezTo>
                  <a:cubicBezTo>
                    <a:pt x="63" y="342"/>
                    <a:pt x="71" y="342"/>
                    <a:pt x="78" y="340"/>
                  </a:cubicBezTo>
                  <a:cubicBezTo>
                    <a:pt x="82" y="339"/>
                    <a:pt x="84" y="339"/>
                    <a:pt x="86" y="336"/>
                  </a:cubicBezTo>
                  <a:cubicBezTo>
                    <a:pt x="88" y="335"/>
                    <a:pt x="89" y="333"/>
                    <a:pt x="91" y="331"/>
                  </a:cubicBezTo>
                  <a:cubicBezTo>
                    <a:pt x="92" y="330"/>
                    <a:pt x="92" y="330"/>
                    <a:pt x="93" y="329"/>
                  </a:cubicBezTo>
                  <a:cubicBezTo>
                    <a:pt x="90" y="327"/>
                    <a:pt x="87" y="325"/>
                    <a:pt x="84" y="325"/>
                  </a:cubicBezTo>
                  <a:cubicBezTo>
                    <a:pt x="82" y="323"/>
                    <a:pt x="81" y="322"/>
                    <a:pt x="79" y="321"/>
                  </a:cubicBezTo>
                  <a:cubicBezTo>
                    <a:pt x="78" y="321"/>
                    <a:pt x="77" y="322"/>
                    <a:pt x="76" y="322"/>
                  </a:cubicBezTo>
                  <a:cubicBezTo>
                    <a:pt x="77" y="321"/>
                    <a:pt x="76" y="321"/>
                    <a:pt x="76" y="321"/>
                  </a:cubicBezTo>
                  <a:cubicBezTo>
                    <a:pt x="75" y="321"/>
                    <a:pt x="76" y="321"/>
                    <a:pt x="76" y="320"/>
                  </a:cubicBezTo>
                  <a:cubicBezTo>
                    <a:pt x="71" y="317"/>
                    <a:pt x="66" y="313"/>
                    <a:pt x="61" y="311"/>
                  </a:cubicBezTo>
                  <a:cubicBezTo>
                    <a:pt x="60" y="309"/>
                    <a:pt x="60" y="308"/>
                    <a:pt x="59" y="307"/>
                  </a:cubicBezTo>
                  <a:cubicBezTo>
                    <a:pt x="59" y="304"/>
                    <a:pt x="62" y="302"/>
                    <a:pt x="63" y="299"/>
                  </a:cubicBezTo>
                  <a:cubicBezTo>
                    <a:pt x="63" y="299"/>
                    <a:pt x="64" y="298"/>
                    <a:pt x="65" y="297"/>
                  </a:cubicBezTo>
                  <a:cubicBezTo>
                    <a:pt x="66" y="295"/>
                    <a:pt x="66" y="294"/>
                    <a:pt x="68" y="293"/>
                  </a:cubicBezTo>
                  <a:cubicBezTo>
                    <a:pt x="69" y="290"/>
                    <a:pt x="72" y="287"/>
                    <a:pt x="74" y="285"/>
                  </a:cubicBezTo>
                  <a:cubicBezTo>
                    <a:pt x="76" y="281"/>
                    <a:pt x="79" y="276"/>
                    <a:pt x="81" y="273"/>
                  </a:cubicBezTo>
                  <a:cubicBezTo>
                    <a:pt x="82" y="272"/>
                    <a:pt x="83" y="271"/>
                    <a:pt x="84" y="270"/>
                  </a:cubicBezTo>
                  <a:cubicBezTo>
                    <a:pt x="86" y="266"/>
                    <a:pt x="86" y="262"/>
                    <a:pt x="90" y="260"/>
                  </a:cubicBezTo>
                  <a:cubicBezTo>
                    <a:pt x="91" y="256"/>
                    <a:pt x="95" y="253"/>
                    <a:pt x="97" y="250"/>
                  </a:cubicBezTo>
                  <a:cubicBezTo>
                    <a:pt x="98" y="250"/>
                    <a:pt x="98" y="249"/>
                    <a:pt x="99" y="249"/>
                  </a:cubicBezTo>
                  <a:cubicBezTo>
                    <a:pt x="99" y="249"/>
                    <a:pt x="99" y="247"/>
                    <a:pt x="100" y="246"/>
                  </a:cubicBezTo>
                  <a:cubicBezTo>
                    <a:pt x="105" y="248"/>
                    <a:pt x="109" y="252"/>
                    <a:pt x="115" y="254"/>
                  </a:cubicBezTo>
                  <a:cubicBezTo>
                    <a:pt x="115" y="253"/>
                    <a:pt x="115" y="253"/>
                    <a:pt x="116" y="252"/>
                  </a:cubicBezTo>
                  <a:cubicBezTo>
                    <a:pt x="116" y="253"/>
                    <a:pt x="117" y="253"/>
                    <a:pt x="117" y="252"/>
                  </a:cubicBezTo>
                  <a:cubicBezTo>
                    <a:pt x="117" y="252"/>
                    <a:pt x="117" y="253"/>
                    <a:pt x="117" y="254"/>
                  </a:cubicBezTo>
                  <a:cubicBezTo>
                    <a:pt x="126" y="258"/>
                    <a:pt x="136" y="259"/>
                    <a:pt x="146" y="259"/>
                  </a:cubicBezTo>
                  <a:cubicBezTo>
                    <a:pt x="146" y="256"/>
                    <a:pt x="147" y="252"/>
                    <a:pt x="145" y="250"/>
                  </a:cubicBezTo>
                  <a:cubicBezTo>
                    <a:pt x="147" y="249"/>
                    <a:pt x="145" y="245"/>
                    <a:pt x="145" y="243"/>
                  </a:cubicBezTo>
                  <a:cubicBezTo>
                    <a:pt x="145" y="238"/>
                    <a:pt x="145" y="234"/>
                    <a:pt x="145" y="229"/>
                  </a:cubicBezTo>
                  <a:cubicBezTo>
                    <a:pt x="144" y="225"/>
                    <a:pt x="144" y="220"/>
                    <a:pt x="144" y="216"/>
                  </a:cubicBezTo>
                  <a:cubicBezTo>
                    <a:pt x="143" y="216"/>
                    <a:pt x="143" y="216"/>
                    <a:pt x="143" y="215"/>
                  </a:cubicBezTo>
                  <a:cubicBezTo>
                    <a:pt x="136" y="215"/>
                    <a:pt x="133" y="213"/>
                    <a:pt x="129" y="210"/>
                  </a:cubicBezTo>
                  <a:cubicBezTo>
                    <a:pt x="124" y="210"/>
                    <a:pt x="124" y="218"/>
                    <a:pt x="120" y="218"/>
                  </a:cubicBezTo>
                  <a:cubicBezTo>
                    <a:pt x="122" y="215"/>
                    <a:pt x="124" y="212"/>
                    <a:pt x="126" y="208"/>
                  </a:cubicBezTo>
                  <a:cubicBezTo>
                    <a:pt x="123" y="204"/>
                    <a:pt x="121" y="210"/>
                    <a:pt x="119" y="211"/>
                  </a:cubicBezTo>
                  <a:cubicBezTo>
                    <a:pt x="118" y="208"/>
                    <a:pt x="120" y="207"/>
                    <a:pt x="122" y="205"/>
                  </a:cubicBezTo>
                  <a:cubicBezTo>
                    <a:pt x="119" y="202"/>
                    <a:pt x="116" y="199"/>
                    <a:pt x="114" y="195"/>
                  </a:cubicBezTo>
                  <a:cubicBezTo>
                    <a:pt x="111" y="197"/>
                    <a:pt x="108" y="199"/>
                    <a:pt x="105" y="200"/>
                  </a:cubicBezTo>
                  <a:cubicBezTo>
                    <a:pt x="105" y="198"/>
                    <a:pt x="107" y="197"/>
                    <a:pt x="108" y="196"/>
                  </a:cubicBezTo>
                  <a:cubicBezTo>
                    <a:pt x="108" y="196"/>
                    <a:pt x="107" y="196"/>
                    <a:pt x="107" y="195"/>
                  </a:cubicBezTo>
                  <a:cubicBezTo>
                    <a:pt x="108" y="193"/>
                    <a:pt x="110" y="193"/>
                    <a:pt x="113" y="192"/>
                  </a:cubicBezTo>
                  <a:cubicBezTo>
                    <a:pt x="112" y="189"/>
                    <a:pt x="110" y="186"/>
                    <a:pt x="111" y="181"/>
                  </a:cubicBezTo>
                  <a:cubicBezTo>
                    <a:pt x="108" y="181"/>
                    <a:pt x="104" y="183"/>
                    <a:pt x="102" y="180"/>
                  </a:cubicBezTo>
                  <a:cubicBezTo>
                    <a:pt x="104" y="179"/>
                    <a:pt x="108" y="180"/>
                    <a:pt x="111" y="180"/>
                  </a:cubicBezTo>
                  <a:cubicBezTo>
                    <a:pt x="112" y="179"/>
                    <a:pt x="111" y="177"/>
                    <a:pt x="111" y="176"/>
                  </a:cubicBezTo>
                  <a:cubicBezTo>
                    <a:pt x="112" y="174"/>
                    <a:pt x="114" y="169"/>
                    <a:pt x="115" y="167"/>
                  </a:cubicBezTo>
                  <a:cubicBezTo>
                    <a:pt x="116" y="166"/>
                    <a:pt x="117" y="165"/>
                    <a:pt x="118" y="164"/>
                  </a:cubicBezTo>
                  <a:cubicBezTo>
                    <a:pt x="117" y="163"/>
                    <a:pt x="116" y="162"/>
                    <a:pt x="117" y="161"/>
                  </a:cubicBezTo>
                  <a:cubicBezTo>
                    <a:pt x="118" y="161"/>
                    <a:pt x="119" y="162"/>
                    <a:pt x="120" y="162"/>
                  </a:cubicBezTo>
                  <a:cubicBezTo>
                    <a:pt x="126" y="156"/>
                    <a:pt x="134" y="152"/>
                    <a:pt x="145" y="151"/>
                  </a:cubicBezTo>
                  <a:cubicBezTo>
                    <a:pt x="145" y="151"/>
                    <a:pt x="145" y="150"/>
                    <a:pt x="145" y="150"/>
                  </a:cubicBezTo>
                  <a:cubicBezTo>
                    <a:pt x="143" y="133"/>
                    <a:pt x="144" y="110"/>
                    <a:pt x="142" y="92"/>
                  </a:cubicBezTo>
                  <a:cubicBezTo>
                    <a:pt x="141" y="91"/>
                    <a:pt x="140" y="92"/>
                    <a:pt x="139" y="93"/>
                  </a:cubicBezTo>
                  <a:cubicBezTo>
                    <a:pt x="133" y="91"/>
                    <a:pt x="130" y="93"/>
                    <a:pt x="125" y="93"/>
                  </a:cubicBezTo>
                  <a:cubicBezTo>
                    <a:pt x="111" y="97"/>
                    <a:pt x="100" y="103"/>
                    <a:pt x="89" y="109"/>
                  </a:cubicBezTo>
                  <a:cubicBezTo>
                    <a:pt x="88" y="111"/>
                    <a:pt x="85" y="112"/>
                    <a:pt x="83" y="114"/>
                  </a:cubicBezTo>
                  <a:cubicBezTo>
                    <a:pt x="82" y="115"/>
                    <a:pt x="82" y="117"/>
                    <a:pt x="80" y="117"/>
                  </a:cubicBezTo>
                  <a:cubicBezTo>
                    <a:pt x="78" y="118"/>
                    <a:pt x="77" y="116"/>
                    <a:pt x="75" y="117"/>
                  </a:cubicBezTo>
                  <a:cubicBezTo>
                    <a:pt x="73" y="114"/>
                    <a:pt x="71" y="110"/>
                    <a:pt x="68" y="110"/>
                  </a:cubicBezTo>
                  <a:cubicBezTo>
                    <a:pt x="68" y="107"/>
                    <a:pt x="65" y="105"/>
                    <a:pt x="63" y="104"/>
                  </a:cubicBezTo>
                  <a:cubicBezTo>
                    <a:pt x="63" y="104"/>
                    <a:pt x="63" y="103"/>
                    <a:pt x="63" y="103"/>
                  </a:cubicBezTo>
                  <a:cubicBezTo>
                    <a:pt x="60" y="99"/>
                    <a:pt x="56" y="96"/>
                    <a:pt x="52" y="92"/>
                  </a:cubicBezTo>
                  <a:cubicBezTo>
                    <a:pt x="52" y="92"/>
                    <a:pt x="51" y="92"/>
                    <a:pt x="50" y="92"/>
                  </a:cubicBezTo>
                  <a:cubicBezTo>
                    <a:pt x="50" y="88"/>
                    <a:pt x="47" y="86"/>
                    <a:pt x="44" y="84"/>
                  </a:cubicBezTo>
                  <a:cubicBezTo>
                    <a:pt x="44" y="84"/>
                    <a:pt x="44" y="83"/>
                    <a:pt x="44" y="83"/>
                  </a:cubicBezTo>
                  <a:cubicBezTo>
                    <a:pt x="41" y="80"/>
                    <a:pt x="39" y="77"/>
                    <a:pt x="36" y="76"/>
                  </a:cubicBezTo>
                  <a:cubicBezTo>
                    <a:pt x="35" y="73"/>
                    <a:pt x="33" y="73"/>
                    <a:pt x="32" y="71"/>
                  </a:cubicBezTo>
                  <a:cubicBezTo>
                    <a:pt x="31" y="71"/>
                    <a:pt x="31" y="71"/>
                    <a:pt x="30" y="71"/>
                  </a:cubicBezTo>
                  <a:cubicBezTo>
                    <a:pt x="30" y="69"/>
                    <a:pt x="28" y="68"/>
                    <a:pt x="30" y="66"/>
                  </a:cubicBezTo>
                  <a:cubicBezTo>
                    <a:pt x="34" y="61"/>
                    <a:pt x="44" y="55"/>
                    <a:pt x="50" y="51"/>
                  </a:cubicBezTo>
                  <a:cubicBezTo>
                    <a:pt x="52" y="50"/>
                    <a:pt x="56" y="48"/>
                    <a:pt x="58" y="47"/>
                  </a:cubicBezTo>
                  <a:cubicBezTo>
                    <a:pt x="66" y="41"/>
                    <a:pt x="76" y="38"/>
                    <a:pt x="85" y="33"/>
                  </a:cubicBezTo>
                  <a:cubicBezTo>
                    <a:pt x="75" y="25"/>
                    <a:pt x="67" y="15"/>
                    <a:pt x="57" y="6"/>
                  </a:cubicBezTo>
                  <a:cubicBezTo>
                    <a:pt x="47" y="10"/>
                    <a:pt x="32" y="5"/>
                    <a:pt x="22" y="10"/>
                  </a:cubicBezTo>
                  <a:cubicBezTo>
                    <a:pt x="21" y="10"/>
                    <a:pt x="21" y="10"/>
                    <a:pt x="20" y="9"/>
                  </a:cubicBezTo>
                  <a:cubicBezTo>
                    <a:pt x="17" y="15"/>
                    <a:pt x="8" y="18"/>
                    <a:pt x="5" y="11"/>
                  </a:cubicBezTo>
                  <a:cubicBezTo>
                    <a:pt x="6" y="11"/>
                    <a:pt x="7" y="13"/>
                    <a:pt x="10" y="14"/>
                  </a:cubicBezTo>
                  <a:cubicBezTo>
                    <a:pt x="14" y="15"/>
                    <a:pt x="18" y="12"/>
                    <a:pt x="19" y="9"/>
                  </a:cubicBezTo>
                  <a:cubicBezTo>
                    <a:pt x="19" y="8"/>
                    <a:pt x="18" y="7"/>
                    <a:pt x="19" y="6"/>
                  </a:cubicBezTo>
                  <a:cubicBezTo>
                    <a:pt x="17" y="4"/>
                    <a:pt x="14" y="3"/>
                    <a:pt x="11" y="3"/>
                  </a:cubicBezTo>
                  <a:cubicBezTo>
                    <a:pt x="9" y="4"/>
                    <a:pt x="9" y="6"/>
                    <a:pt x="7" y="6"/>
                  </a:cubicBezTo>
                  <a:cubicBezTo>
                    <a:pt x="7" y="7"/>
                    <a:pt x="7" y="7"/>
                    <a:pt x="7" y="8"/>
                  </a:cubicBezTo>
                  <a:cubicBezTo>
                    <a:pt x="6" y="8"/>
                    <a:pt x="6" y="7"/>
                    <a:pt x="6" y="6"/>
                  </a:cubicBezTo>
                  <a:cubicBezTo>
                    <a:pt x="6" y="6"/>
                    <a:pt x="5" y="7"/>
                    <a:pt x="5" y="7"/>
                  </a:cubicBezTo>
                  <a:cubicBezTo>
                    <a:pt x="6" y="4"/>
                    <a:pt x="10" y="3"/>
                    <a:pt x="12" y="1"/>
                  </a:cubicBezTo>
                  <a:cubicBezTo>
                    <a:pt x="17" y="0"/>
                    <a:pt x="18" y="4"/>
                    <a:pt x="21" y="6"/>
                  </a:cubicBezTo>
                  <a:cubicBezTo>
                    <a:pt x="35" y="6"/>
                    <a:pt x="47" y="8"/>
                    <a:pt x="59" y="5"/>
                  </a:cubicBezTo>
                  <a:cubicBezTo>
                    <a:pt x="60" y="6"/>
                    <a:pt x="63" y="8"/>
                    <a:pt x="63" y="9"/>
                  </a:cubicBezTo>
                  <a:cubicBezTo>
                    <a:pt x="64" y="10"/>
                    <a:pt x="65" y="11"/>
                    <a:pt x="66" y="12"/>
                  </a:cubicBezTo>
                  <a:cubicBezTo>
                    <a:pt x="67" y="12"/>
                    <a:pt x="67" y="14"/>
                    <a:pt x="68" y="14"/>
                  </a:cubicBezTo>
                  <a:cubicBezTo>
                    <a:pt x="69" y="15"/>
                    <a:pt x="70" y="15"/>
                    <a:pt x="70" y="16"/>
                  </a:cubicBezTo>
                  <a:cubicBezTo>
                    <a:pt x="72" y="19"/>
                    <a:pt x="75" y="21"/>
                    <a:pt x="77" y="24"/>
                  </a:cubicBezTo>
                  <a:cubicBezTo>
                    <a:pt x="82" y="25"/>
                    <a:pt x="84" y="30"/>
                    <a:pt x="89" y="32"/>
                  </a:cubicBezTo>
                  <a:cubicBezTo>
                    <a:pt x="99" y="29"/>
                    <a:pt x="114" y="24"/>
                    <a:pt x="124" y="23"/>
                  </a:cubicBezTo>
                  <a:cubicBezTo>
                    <a:pt x="127" y="22"/>
                    <a:pt x="131" y="21"/>
                    <a:pt x="135" y="21"/>
                  </a:cubicBezTo>
                  <a:cubicBezTo>
                    <a:pt x="137" y="21"/>
                    <a:pt x="140" y="21"/>
                    <a:pt x="141" y="23"/>
                  </a:cubicBezTo>
                  <a:cubicBezTo>
                    <a:pt x="141" y="24"/>
                    <a:pt x="140" y="22"/>
                    <a:pt x="139" y="23"/>
                  </a:cubicBezTo>
                  <a:cubicBezTo>
                    <a:pt x="140" y="40"/>
                    <a:pt x="142" y="60"/>
                    <a:pt x="143" y="75"/>
                  </a:cubicBezTo>
                  <a:cubicBezTo>
                    <a:pt x="144" y="76"/>
                    <a:pt x="142" y="76"/>
                    <a:pt x="142" y="77"/>
                  </a:cubicBezTo>
                  <a:cubicBezTo>
                    <a:pt x="143" y="77"/>
                    <a:pt x="143" y="77"/>
                    <a:pt x="144" y="77"/>
                  </a:cubicBezTo>
                  <a:cubicBezTo>
                    <a:pt x="144" y="81"/>
                    <a:pt x="144" y="83"/>
                    <a:pt x="144" y="87"/>
                  </a:cubicBezTo>
                  <a:cubicBezTo>
                    <a:pt x="154" y="89"/>
                    <a:pt x="167" y="90"/>
                    <a:pt x="175" y="95"/>
                  </a:cubicBezTo>
                  <a:cubicBezTo>
                    <a:pt x="176" y="95"/>
                    <a:pt x="176" y="94"/>
                    <a:pt x="177" y="94"/>
                  </a:cubicBezTo>
                  <a:cubicBezTo>
                    <a:pt x="177" y="93"/>
                    <a:pt x="178" y="93"/>
                    <a:pt x="178" y="92"/>
                  </a:cubicBezTo>
                  <a:cubicBezTo>
                    <a:pt x="183" y="85"/>
                    <a:pt x="189" y="78"/>
                    <a:pt x="194" y="69"/>
                  </a:cubicBezTo>
                  <a:cubicBezTo>
                    <a:pt x="195" y="69"/>
                    <a:pt x="195" y="69"/>
                    <a:pt x="196" y="69"/>
                  </a:cubicBezTo>
                  <a:cubicBezTo>
                    <a:pt x="196" y="66"/>
                    <a:pt x="199" y="63"/>
                    <a:pt x="200" y="60"/>
                  </a:cubicBezTo>
                  <a:cubicBezTo>
                    <a:pt x="206" y="54"/>
                    <a:pt x="209" y="48"/>
                    <a:pt x="215" y="43"/>
                  </a:cubicBezTo>
                  <a:cubicBezTo>
                    <a:pt x="216" y="41"/>
                    <a:pt x="219" y="38"/>
                    <a:pt x="220" y="37"/>
                  </a:cubicBezTo>
                  <a:cubicBezTo>
                    <a:pt x="222" y="35"/>
                    <a:pt x="224" y="30"/>
                    <a:pt x="228" y="29"/>
                  </a:cubicBezTo>
                  <a:close/>
                  <a:moveTo>
                    <a:pt x="130" y="25"/>
                  </a:moveTo>
                  <a:cubicBezTo>
                    <a:pt x="128" y="27"/>
                    <a:pt x="127" y="30"/>
                    <a:pt x="126" y="32"/>
                  </a:cubicBezTo>
                  <a:cubicBezTo>
                    <a:pt x="127" y="34"/>
                    <a:pt x="126" y="36"/>
                    <a:pt x="125" y="37"/>
                  </a:cubicBezTo>
                  <a:cubicBezTo>
                    <a:pt x="124" y="44"/>
                    <a:pt x="122" y="52"/>
                    <a:pt x="119" y="57"/>
                  </a:cubicBezTo>
                  <a:cubicBezTo>
                    <a:pt x="119" y="59"/>
                    <a:pt x="118" y="62"/>
                    <a:pt x="116" y="64"/>
                  </a:cubicBezTo>
                  <a:cubicBezTo>
                    <a:pt x="116" y="65"/>
                    <a:pt x="117" y="65"/>
                    <a:pt x="116" y="66"/>
                  </a:cubicBezTo>
                  <a:cubicBezTo>
                    <a:pt x="112" y="75"/>
                    <a:pt x="109" y="85"/>
                    <a:pt x="106" y="96"/>
                  </a:cubicBezTo>
                  <a:cubicBezTo>
                    <a:pt x="109" y="96"/>
                    <a:pt x="111" y="94"/>
                    <a:pt x="114" y="93"/>
                  </a:cubicBezTo>
                  <a:cubicBezTo>
                    <a:pt x="120" y="74"/>
                    <a:pt x="127" y="53"/>
                    <a:pt x="132" y="33"/>
                  </a:cubicBezTo>
                  <a:cubicBezTo>
                    <a:pt x="134" y="31"/>
                    <a:pt x="133" y="27"/>
                    <a:pt x="135" y="26"/>
                  </a:cubicBezTo>
                  <a:cubicBezTo>
                    <a:pt x="136" y="26"/>
                    <a:pt x="137" y="26"/>
                    <a:pt x="137" y="27"/>
                  </a:cubicBezTo>
                  <a:cubicBezTo>
                    <a:pt x="133" y="35"/>
                    <a:pt x="131" y="46"/>
                    <a:pt x="128" y="53"/>
                  </a:cubicBezTo>
                  <a:cubicBezTo>
                    <a:pt x="126" y="67"/>
                    <a:pt x="119" y="77"/>
                    <a:pt x="117" y="92"/>
                  </a:cubicBezTo>
                  <a:cubicBezTo>
                    <a:pt x="118" y="93"/>
                    <a:pt x="119" y="91"/>
                    <a:pt x="120" y="91"/>
                  </a:cubicBezTo>
                  <a:cubicBezTo>
                    <a:pt x="126" y="74"/>
                    <a:pt x="133" y="55"/>
                    <a:pt x="137" y="41"/>
                  </a:cubicBezTo>
                  <a:cubicBezTo>
                    <a:pt x="140" y="38"/>
                    <a:pt x="137" y="31"/>
                    <a:pt x="137" y="25"/>
                  </a:cubicBezTo>
                  <a:cubicBezTo>
                    <a:pt x="136" y="24"/>
                    <a:pt x="133" y="25"/>
                    <a:pt x="130" y="25"/>
                  </a:cubicBezTo>
                  <a:close/>
                  <a:moveTo>
                    <a:pt x="124" y="26"/>
                  </a:moveTo>
                  <a:cubicBezTo>
                    <a:pt x="122" y="30"/>
                    <a:pt x="117" y="35"/>
                    <a:pt x="118" y="39"/>
                  </a:cubicBezTo>
                  <a:cubicBezTo>
                    <a:pt x="113" y="48"/>
                    <a:pt x="112" y="55"/>
                    <a:pt x="108" y="65"/>
                  </a:cubicBezTo>
                  <a:cubicBezTo>
                    <a:pt x="110" y="65"/>
                    <a:pt x="108" y="66"/>
                    <a:pt x="109" y="66"/>
                  </a:cubicBezTo>
                  <a:cubicBezTo>
                    <a:pt x="107" y="69"/>
                    <a:pt x="108" y="72"/>
                    <a:pt x="105" y="75"/>
                  </a:cubicBezTo>
                  <a:cubicBezTo>
                    <a:pt x="105" y="84"/>
                    <a:pt x="98" y="92"/>
                    <a:pt x="97" y="101"/>
                  </a:cubicBezTo>
                  <a:cubicBezTo>
                    <a:pt x="99" y="100"/>
                    <a:pt x="101" y="99"/>
                    <a:pt x="103" y="98"/>
                  </a:cubicBezTo>
                  <a:cubicBezTo>
                    <a:pt x="103" y="97"/>
                    <a:pt x="104" y="96"/>
                    <a:pt x="103" y="95"/>
                  </a:cubicBezTo>
                  <a:cubicBezTo>
                    <a:pt x="105" y="93"/>
                    <a:pt x="106" y="91"/>
                    <a:pt x="107" y="89"/>
                  </a:cubicBezTo>
                  <a:cubicBezTo>
                    <a:pt x="108" y="84"/>
                    <a:pt x="110" y="79"/>
                    <a:pt x="111" y="75"/>
                  </a:cubicBezTo>
                  <a:cubicBezTo>
                    <a:pt x="111" y="73"/>
                    <a:pt x="113" y="72"/>
                    <a:pt x="113" y="70"/>
                  </a:cubicBezTo>
                  <a:cubicBezTo>
                    <a:pt x="114" y="68"/>
                    <a:pt x="114" y="65"/>
                    <a:pt x="115" y="63"/>
                  </a:cubicBezTo>
                  <a:cubicBezTo>
                    <a:pt x="116" y="62"/>
                    <a:pt x="117" y="61"/>
                    <a:pt x="117" y="60"/>
                  </a:cubicBezTo>
                  <a:cubicBezTo>
                    <a:pt x="118" y="58"/>
                    <a:pt x="118" y="56"/>
                    <a:pt x="118" y="54"/>
                  </a:cubicBezTo>
                  <a:cubicBezTo>
                    <a:pt x="119" y="54"/>
                    <a:pt x="119" y="53"/>
                    <a:pt x="120" y="52"/>
                  </a:cubicBezTo>
                  <a:cubicBezTo>
                    <a:pt x="123" y="43"/>
                    <a:pt x="124" y="35"/>
                    <a:pt x="127" y="25"/>
                  </a:cubicBezTo>
                  <a:cubicBezTo>
                    <a:pt x="126" y="25"/>
                    <a:pt x="125" y="26"/>
                    <a:pt x="124" y="26"/>
                  </a:cubicBezTo>
                  <a:close/>
                  <a:moveTo>
                    <a:pt x="115" y="28"/>
                  </a:moveTo>
                  <a:cubicBezTo>
                    <a:pt x="115" y="34"/>
                    <a:pt x="110" y="38"/>
                    <a:pt x="110" y="43"/>
                  </a:cubicBezTo>
                  <a:cubicBezTo>
                    <a:pt x="109" y="43"/>
                    <a:pt x="109" y="43"/>
                    <a:pt x="109" y="44"/>
                  </a:cubicBezTo>
                  <a:cubicBezTo>
                    <a:pt x="108" y="45"/>
                    <a:pt x="109" y="44"/>
                    <a:pt x="109" y="46"/>
                  </a:cubicBezTo>
                  <a:cubicBezTo>
                    <a:pt x="106" y="48"/>
                    <a:pt x="108" y="51"/>
                    <a:pt x="106" y="54"/>
                  </a:cubicBezTo>
                  <a:cubicBezTo>
                    <a:pt x="106" y="56"/>
                    <a:pt x="104" y="58"/>
                    <a:pt x="104" y="60"/>
                  </a:cubicBezTo>
                  <a:cubicBezTo>
                    <a:pt x="104" y="61"/>
                    <a:pt x="103" y="62"/>
                    <a:pt x="103" y="63"/>
                  </a:cubicBezTo>
                  <a:cubicBezTo>
                    <a:pt x="103" y="63"/>
                    <a:pt x="103" y="64"/>
                    <a:pt x="103" y="65"/>
                  </a:cubicBezTo>
                  <a:cubicBezTo>
                    <a:pt x="102" y="66"/>
                    <a:pt x="102" y="68"/>
                    <a:pt x="101" y="68"/>
                  </a:cubicBezTo>
                  <a:cubicBezTo>
                    <a:pt x="99" y="82"/>
                    <a:pt x="90" y="94"/>
                    <a:pt x="88" y="106"/>
                  </a:cubicBezTo>
                  <a:cubicBezTo>
                    <a:pt x="95" y="105"/>
                    <a:pt x="95" y="98"/>
                    <a:pt x="98" y="93"/>
                  </a:cubicBezTo>
                  <a:cubicBezTo>
                    <a:pt x="98" y="89"/>
                    <a:pt x="101" y="86"/>
                    <a:pt x="102" y="83"/>
                  </a:cubicBezTo>
                  <a:cubicBezTo>
                    <a:pt x="104" y="79"/>
                    <a:pt x="105" y="73"/>
                    <a:pt x="106" y="68"/>
                  </a:cubicBezTo>
                  <a:cubicBezTo>
                    <a:pt x="108" y="64"/>
                    <a:pt x="109" y="58"/>
                    <a:pt x="111" y="54"/>
                  </a:cubicBezTo>
                  <a:cubicBezTo>
                    <a:pt x="113" y="44"/>
                    <a:pt x="117" y="35"/>
                    <a:pt x="120" y="27"/>
                  </a:cubicBezTo>
                  <a:cubicBezTo>
                    <a:pt x="118" y="27"/>
                    <a:pt x="116" y="28"/>
                    <a:pt x="115" y="28"/>
                  </a:cubicBezTo>
                  <a:close/>
                  <a:moveTo>
                    <a:pt x="108" y="30"/>
                  </a:moveTo>
                  <a:cubicBezTo>
                    <a:pt x="109" y="30"/>
                    <a:pt x="110" y="29"/>
                    <a:pt x="110" y="30"/>
                  </a:cubicBezTo>
                  <a:cubicBezTo>
                    <a:pt x="109" y="30"/>
                    <a:pt x="107" y="30"/>
                    <a:pt x="107" y="31"/>
                  </a:cubicBezTo>
                  <a:cubicBezTo>
                    <a:pt x="100" y="47"/>
                    <a:pt x="97" y="61"/>
                    <a:pt x="92" y="77"/>
                  </a:cubicBezTo>
                  <a:cubicBezTo>
                    <a:pt x="91" y="77"/>
                    <a:pt x="91" y="77"/>
                    <a:pt x="91" y="76"/>
                  </a:cubicBezTo>
                  <a:cubicBezTo>
                    <a:pt x="96" y="62"/>
                    <a:pt x="100" y="47"/>
                    <a:pt x="104" y="32"/>
                  </a:cubicBezTo>
                  <a:cubicBezTo>
                    <a:pt x="103" y="31"/>
                    <a:pt x="101" y="33"/>
                    <a:pt x="100" y="33"/>
                  </a:cubicBezTo>
                  <a:cubicBezTo>
                    <a:pt x="99" y="38"/>
                    <a:pt x="95" y="42"/>
                    <a:pt x="95" y="47"/>
                  </a:cubicBezTo>
                  <a:cubicBezTo>
                    <a:pt x="94" y="48"/>
                    <a:pt x="93" y="51"/>
                    <a:pt x="93" y="54"/>
                  </a:cubicBezTo>
                  <a:cubicBezTo>
                    <a:pt x="92" y="56"/>
                    <a:pt x="91" y="58"/>
                    <a:pt x="91" y="61"/>
                  </a:cubicBezTo>
                  <a:cubicBezTo>
                    <a:pt x="89" y="63"/>
                    <a:pt x="88" y="66"/>
                    <a:pt x="88" y="68"/>
                  </a:cubicBezTo>
                  <a:cubicBezTo>
                    <a:pt x="87" y="72"/>
                    <a:pt x="85" y="75"/>
                    <a:pt x="84" y="79"/>
                  </a:cubicBezTo>
                  <a:cubicBezTo>
                    <a:pt x="83" y="84"/>
                    <a:pt x="83" y="89"/>
                    <a:pt x="80" y="93"/>
                  </a:cubicBezTo>
                  <a:cubicBezTo>
                    <a:pt x="80" y="96"/>
                    <a:pt x="79" y="97"/>
                    <a:pt x="78" y="100"/>
                  </a:cubicBezTo>
                  <a:cubicBezTo>
                    <a:pt x="77" y="105"/>
                    <a:pt x="73" y="110"/>
                    <a:pt x="76" y="114"/>
                  </a:cubicBezTo>
                  <a:cubicBezTo>
                    <a:pt x="78" y="114"/>
                    <a:pt x="78" y="113"/>
                    <a:pt x="79" y="113"/>
                  </a:cubicBezTo>
                  <a:cubicBezTo>
                    <a:pt x="79" y="109"/>
                    <a:pt x="80" y="105"/>
                    <a:pt x="82" y="102"/>
                  </a:cubicBezTo>
                  <a:cubicBezTo>
                    <a:pt x="82" y="99"/>
                    <a:pt x="83" y="98"/>
                    <a:pt x="84" y="95"/>
                  </a:cubicBezTo>
                  <a:cubicBezTo>
                    <a:pt x="87" y="89"/>
                    <a:pt x="89" y="84"/>
                    <a:pt x="91" y="77"/>
                  </a:cubicBezTo>
                  <a:cubicBezTo>
                    <a:pt x="91" y="78"/>
                    <a:pt x="92" y="78"/>
                    <a:pt x="92" y="79"/>
                  </a:cubicBezTo>
                  <a:cubicBezTo>
                    <a:pt x="88" y="89"/>
                    <a:pt x="84" y="99"/>
                    <a:pt x="81" y="111"/>
                  </a:cubicBezTo>
                  <a:cubicBezTo>
                    <a:pt x="83" y="110"/>
                    <a:pt x="84" y="109"/>
                    <a:pt x="86" y="108"/>
                  </a:cubicBezTo>
                  <a:cubicBezTo>
                    <a:pt x="86" y="107"/>
                    <a:pt x="86" y="106"/>
                    <a:pt x="86" y="105"/>
                  </a:cubicBezTo>
                  <a:cubicBezTo>
                    <a:pt x="89" y="96"/>
                    <a:pt x="94" y="88"/>
                    <a:pt x="97" y="78"/>
                  </a:cubicBezTo>
                  <a:cubicBezTo>
                    <a:pt x="97" y="78"/>
                    <a:pt x="98" y="78"/>
                    <a:pt x="98" y="77"/>
                  </a:cubicBezTo>
                  <a:cubicBezTo>
                    <a:pt x="97" y="77"/>
                    <a:pt x="98" y="76"/>
                    <a:pt x="97" y="76"/>
                  </a:cubicBezTo>
                  <a:cubicBezTo>
                    <a:pt x="102" y="59"/>
                    <a:pt x="107" y="46"/>
                    <a:pt x="112" y="29"/>
                  </a:cubicBezTo>
                  <a:cubicBezTo>
                    <a:pt x="110" y="29"/>
                    <a:pt x="109" y="28"/>
                    <a:pt x="108" y="30"/>
                  </a:cubicBezTo>
                  <a:close/>
                  <a:moveTo>
                    <a:pt x="92" y="35"/>
                  </a:moveTo>
                  <a:cubicBezTo>
                    <a:pt x="91" y="37"/>
                    <a:pt x="90" y="42"/>
                    <a:pt x="90" y="42"/>
                  </a:cubicBezTo>
                  <a:cubicBezTo>
                    <a:pt x="87" y="47"/>
                    <a:pt x="88" y="54"/>
                    <a:pt x="84" y="58"/>
                  </a:cubicBezTo>
                  <a:cubicBezTo>
                    <a:pt x="84" y="58"/>
                    <a:pt x="85" y="59"/>
                    <a:pt x="84" y="60"/>
                  </a:cubicBezTo>
                  <a:cubicBezTo>
                    <a:pt x="82" y="65"/>
                    <a:pt x="80" y="72"/>
                    <a:pt x="78" y="80"/>
                  </a:cubicBezTo>
                  <a:cubicBezTo>
                    <a:pt x="78" y="81"/>
                    <a:pt x="77" y="81"/>
                    <a:pt x="77" y="81"/>
                  </a:cubicBezTo>
                  <a:cubicBezTo>
                    <a:pt x="76" y="88"/>
                    <a:pt x="74" y="94"/>
                    <a:pt x="71" y="100"/>
                  </a:cubicBezTo>
                  <a:cubicBezTo>
                    <a:pt x="72" y="103"/>
                    <a:pt x="69" y="108"/>
                    <a:pt x="73" y="109"/>
                  </a:cubicBezTo>
                  <a:cubicBezTo>
                    <a:pt x="75" y="106"/>
                    <a:pt x="75" y="102"/>
                    <a:pt x="76" y="98"/>
                  </a:cubicBezTo>
                  <a:cubicBezTo>
                    <a:pt x="79" y="92"/>
                    <a:pt x="81" y="88"/>
                    <a:pt x="83" y="81"/>
                  </a:cubicBezTo>
                  <a:cubicBezTo>
                    <a:pt x="83" y="80"/>
                    <a:pt x="83" y="79"/>
                    <a:pt x="83" y="78"/>
                  </a:cubicBezTo>
                  <a:cubicBezTo>
                    <a:pt x="83" y="76"/>
                    <a:pt x="85" y="74"/>
                    <a:pt x="85" y="72"/>
                  </a:cubicBezTo>
                  <a:cubicBezTo>
                    <a:pt x="89" y="61"/>
                    <a:pt x="93" y="48"/>
                    <a:pt x="96" y="36"/>
                  </a:cubicBezTo>
                  <a:cubicBezTo>
                    <a:pt x="97" y="35"/>
                    <a:pt x="98" y="34"/>
                    <a:pt x="97" y="33"/>
                  </a:cubicBezTo>
                  <a:cubicBezTo>
                    <a:pt x="95" y="34"/>
                    <a:pt x="93" y="34"/>
                    <a:pt x="92" y="35"/>
                  </a:cubicBezTo>
                  <a:close/>
                  <a:moveTo>
                    <a:pt x="73" y="43"/>
                  </a:moveTo>
                  <a:cubicBezTo>
                    <a:pt x="72" y="43"/>
                    <a:pt x="74" y="43"/>
                    <a:pt x="74" y="44"/>
                  </a:cubicBezTo>
                  <a:cubicBezTo>
                    <a:pt x="71" y="51"/>
                    <a:pt x="67" y="57"/>
                    <a:pt x="66" y="65"/>
                  </a:cubicBezTo>
                  <a:cubicBezTo>
                    <a:pt x="65" y="67"/>
                    <a:pt x="64" y="71"/>
                    <a:pt x="64" y="74"/>
                  </a:cubicBezTo>
                  <a:cubicBezTo>
                    <a:pt x="62" y="75"/>
                    <a:pt x="63" y="80"/>
                    <a:pt x="61" y="81"/>
                  </a:cubicBezTo>
                  <a:cubicBezTo>
                    <a:pt x="62" y="85"/>
                    <a:pt x="58" y="90"/>
                    <a:pt x="58" y="95"/>
                  </a:cubicBezTo>
                  <a:cubicBezTo>
                    <a:pt x="61" y="96"/>
                    <a:pt x="62" y="99"/>
                    <a:pt x="64" y="100"/>
                  </a:cubicBezTo>
                  <a:cubicBezTo>
                    <a:pt x="66" y="99"/>
                    <a:pt x="65" y="98"/>
                    <a:pt x="65" y="96"/>
                  </a:cubicBezTo>
                  <a:cubicBezTo>
                    <a:pt x="66" y="94"/>
                    <a:pt x="67" y="92"/>
                    <a:pt x="67" y="90"/>
                  </a:cubicBezTo>
                  <a:cubicBezTo>
                    <a:pt x="68" y="87"/>
                    <a:pt x="69" y="85"/>
                    <a:pt x="69" y="83"/>
                  </a:cubicBezTo>
                  <a:cubicBezTo>
                    <a:pt x="73" y="69"/>
                    <a:pt x="77" y="54"/>
                    <a:pt x="80" y="43"/>
                  </a:cubicBezTo>
                  <a:cubicBezTo>
                    <a:pt x="80" y="42"/>
                    <a:pt x="80" y="41"/>
                    <a:pt x="82" y="40"/>
                  </a:cubicBezTo>
                  <a:cubicBezTo>
                    <a:pt x="82" y="40"/>
                    <a:pt x="83" y="40"/>
                    <a:pt x="83" y="41"/>
                  </a:cubicBezTo>
                  <a:cubicBezTo>
                    <a:pt x="81" y="46"/>
                    <a:pt x="80" y="49"/>
                    <a:pt x="79" y="55"/>
                  </a:cubicBezTo>
                  <a:cubicBezTo>
                    <a:pt x="76" y="58"/>
                    <a:pt x="77" y="64"/>
                    <a:pt x="74" y="68"/>
                  </a:cubicBezTo>
                  <a:cubicBezTo>
                    <a:pt x="74" y="71"/>
                    <a:pt x="72" y="77"/>
                    <a:pt x="71" y="82"/>
                  </a:cubicBezTo>
                  <a:cubicBezTo>
                    <a:pt x="71" y="83"/>
                    <a:pt x="71" y="84"/>
                    <a:pt x="70" y="84"/>
                  </a:cubicBezTo>
                  <a:cubicBezTo>
                    <a:pt x="71" y="85"/>
                    <a:pt x="70" y="86"/>
                    <a:pt x="70" y="87"/>
                  </a:cubicBezTo>
                  <a:cubicBezTo>
                    <a:pt x="69" y="86"/>
                    <a:pt x="70" y="88"/>
                    <a:pt x="69" y="88"/>
                  </a:cubicBezTo>
                  <a:cubicBezTo>
                    <a:pt x="69" y="89"/>
                    <a:pt x="70" y="88"/>
                    <a:pt x="69" y="90"/>
                  </a:cubicBezTo>
                  <a:cubicBezTo>
                    <a:pt x="68" y="94"/>
                    <a:pt x="67" y="99"/>
                    <a:pt x="66" y="103"/>
                  </a:cubicBezTo>
                  <a:cubicBezTo>
                    <a:pt x="67" y="104"/>
                    <a:pt x="68" y="105"/>
                    <a:pt x="69" y="105"/>
                  </a:cubicBezTo>
                  <a:cubicBezTo>
                    <a:pt x="71" y="94"/>
                    <a:pt x="75" y="85"/>
                    <a:pt x="78" y="75"/>
                  </a:cubicBezTo>
                  <a:cubicBezTo>
                    <a:pt x="78" y="73"/>
                    <a:pt x="78" y="71"/>
                    <a:pt x="79" y="69"/>
                  </a:cubicBezTo>
                  <a:cubicBezTo>
                    <a:pt x="79" y="68"/>
                    <a:pt x="80" y="68"/>
                    <a:pt x="80" y="67"/>
                  </a:cubicBezTo>
                  <a:cubicBezTo>
                    <a:pt x="81" y="66"/>
                    <a:pt x="81" y="64"/>
                    <a:pt x="82" y="62"/>
                  </a:cubicBezTo>
                  <a:cubicBezTo>
                    <a:pt x="85" y="54"/>
                    <a:pt x="87" y="46"/>
                    <a:pt x="89" y="37"/>
                  </a:cubicBezTo>
                  <a:cubicBezTo>
                    <a:pt x="83" y="38"/>
                    <a:pt x="79" y="40"/>
                    <a:pt x="73" y="43"/>
                  </a:cubicBezTo>
                  <a:close/>
                  <a:moveTo>
                    <a:pt x="64" y="47"/>
                  </a:moveTo>
                  <a:cubicBezTo>
                    <a:pt x="64" y="47"/>
                    <a:pt x="65" y="47"/>
                    <a:pt x="65" y="48"/>
                  </a:cubicBezTo>
                  <a:cubicBezTo>
                    <a:pt x="58" y="60"/>
                    <a:pt x="56" y="76"/>
                    <a:pt x="53" y="89"/>
                  </a:cubicBezTo>
                  <a:cubicBezTo>
                    <a:pt x="53" y="90"/>
                    <a:pt x="55" y="91"/>
                    <a:pt x="56" y="92"/>
                  </a:cubicBezTo>
                  <a:cubicBezTo>
                    <a:pt x="62" y="77"/>
                    <a:pt x="65" y="59"/>
                    <a:pt x="71" y="44"/>
                  </a:cubicBezTo>
                  <a:cubicBezTo>
                    <a:pt x="71" y="43"/>
                    <a:pt x="71" y="43"/>
                    <a:pt x="70" y="43"/>
                  </a:cubicBezTo>
                  <a:cubicBezTo>
                    <a:pt x="69" y="45"/>
                    <a:pt x="66" y="45"/>
                    <a:pt x="64" y="47"/>
                  </a:cubicBezTo>
                  <a:close/>
                  <a:moveTo>
                    <a:pt x="137" y="46"/>
                  </a:moveTo>
                  <a:cubicBezTo>
                    <a:pt x="132" y="58"/>
                    <a:pt x="130" y="72"/>
                    <a:pt x="123" y="85"/>
                  </a:cubicBezTo>
                  <a:cubicBezTo>
                    <a:pt x="124" y="86"/>
                    <a:pt x="122" y="89"/>
                    <a:pt x="123" y="90"/>
                  </a:cubicBezTo>
                  <a:cubicBezTo>
                    <a:pt x="127" y="90"/>
                    <a:pt x="130" y="89"/>
                    <a:pt x="135" y="89"/>
                  </a:cubicBezTo>
                  <a:cubicBezTo>
                    <a:pt x="137" y="85"/>
                    <a:pt x="138" y="80"/>
                    <a:pt x="140" y="76"/>
                  </a:cubicBezTo>
                  <a:cubicBezTo>
                    <a:pt x="141" y="77"/>
                    <a:pt x="141" y="77"/>
                    <a:pt x="141" y="77"/>
                  </a:cubicBezTo>
                  <a:cubicBezTo>
                    <a:pt x="142" y="74"/>
                    <a:pt x="141" y="72"/>
                    <a:pt x="140" y="69"/>
                  </a:cubicBezTo>
                  <a:cubicBezTo>
                    <a:pt x="138" y="73"/>
                    <a:pt x="137" y="77"/>
                    <a:pt x="135" y="81"/>
                  </a:cubicBezTo>
                  <a:cubicBezTo>
                    <a:pt x="135" y="84"/>
                    <a:pt x="134" y="87"/>
                    <a:pt x="133" y="89"/>
                  </a:cubicBezTo>
                  <a:cubicBezTo>
                    <a:pt x="132" y="88"/>
                    <a:pt x="132" y="88"/>
                    <a:pt x="132" y="87"/>
                  </a:cubicBezTo>
                  <a:cubicBezTo>
                    <a:pt x="135" y="80"/>
                    <a:pt x="136" y="71"/>
                    <a:pt x="140" y="65"/>
                  </a:cubicBezTo>
                  <a:cubicBezTo>
                    <a:pt x="140" y="63"/>
                    <a:pt x="140" y="60"/>
                    <a:pt x="139" y="59"/>
                  </a:cubicBezTo>
                  <a:cubicBezTo>
                    <a:pt x="135" y="69"/>
                    <a:pt x="133" y="79"/>
                    <a:pt x="128" y="88"/>
                  </a:cubicBezTo>
                  <a:cubicBezTo>
                    <a:pt x="128" y="87"/>
                    <a:pt x="127" y="88"/>
                    <a:pt x="127" y="87"/>
                  </a:cubicBezTo>
                  <a:cubicBezTo>
                    <a:pt x="131" y="77"/>
                    <a:pt x="134" y="67"/>
                    <a:pt x="138" y="57"/>
                  </a:cubicBezTo>
                  <a:cubicBezTo>
                    <a:pt x="138" y="56"/>
                    <a:pt x="139" y="56"/>
                    <a:pt x="139" y="55"/>
                  </a:cubicBezTo>
                  <a:cubicBezTo>
                    <a:pt x="139" y="51"/>
                    <a:pt x="139" y="48"/>
                    <a:pt x="138" y="44"/>
                  </a:cubicBezTo>
                  <a:cubicBezTo>
                    <a:pt x="138" y="45"/>
                    <a:pt x="137" y="46"/>
                    <a:pt x="137" y="46"/>
                  </a:cubicBezTo>
                  <a:close/>
                  <a:moveTo>
                    <a:pt x="55" y="52"/>
                  </a:moveTo>
                  <a:cubicBezTo>
                    <a:pt x="55" y="52"/>
                    <a:pt x="56" y="53"/>
                    <a:pt x="56" y="53"/>
                  </a:cubicBezTo>
                  <a:cubicBezTo>
                    <a:pt x="50" y="62"/>
                    <a:pt x="49" y="72"/>
                    <a:pt x="46" y="83"/>
                  </a:cubicBezTo>
                  <a:cubicBezTo>
                    <a:pt x="48" y="84"/>
                    <a:pt x="49" y="87"/>
                    <a:pt x="51" y="87"/>
                  </a:cubicBezTo>
                  <a:cubicBezTo>
                    <a:pt x="55" y="73"/>
                    <a:pt x="58" y="61"/>
                    <a:pt x="62" y="48"/>
                  </a:cubicBezTo>
                  <a:cubicBezTo>
                    <a:pt x="60" y="49"/>
                    <a:pt x="57" y="50"/>
                    <a:pt x="55" y="52"/>
                  </a:cubicBezTo>
                  <a:close/>
                  <a:moveTo>
                    <a:pt x="48" y="56"/>
                  </a:moveTo>
                  <a:cubicBezTo>
                    <a:pt x="46" y="58"/>
                    <a:pt x="46" y="63"/>
                    <a:pt x="44" y="65"/>
                  </a:cubicBezTo>
                  <a:cubicBezTo>
                    <a:pt x="43" y="69"/>
                    <a:pt x="42" y="74"/>
                    <a:pt x="41" y="76"/>
                  </a:cubicBezTo>
                  <a:cubicBezTo>
                    <a:pt x="42" y="78"/>
                    <a:pt x="43" y="79"/>
                    <a:pt x="45" y="81"/>
                  </a:cubicBezTo>
                  <a:cubicBezTo>
                    <a:pt x="46" y="79"/>
                    <a:pt x="45" y="75"/>
                    <a:pt x="47" y="73"/>
                  </a:cubicBezTo>
                  <a:cubicBezTo>
                    <a:pt x="47" y="66"/>
                    <a:pt x="52" y="59"/>
                    <a:pt x="53" y="53"/>
                  </a:cubicBezTo>
                  <a:cubicBezTo>
                    <a:pt x="51" y="54"/>
                    <a:pt x="49" y="55"/>
                    <a:pt x="48" y="56"/>
                  </a:cubicBezTo>
                  <a:close/>
                  <a:moveTo>
                    <a:pt x="37" y="66"/>
                  </a:moveTo>
                  <a:cubicBezTo>
                    <a:pt x="36" y="67"/>
                    <a:pt x="35" y="68"/>
                    <a:pt x="35" y="70"/>
                  </a:cubicBezTo>
                  <a:cubicBezTo>
                    <a:pt x="36" y="71"/>
                    <a:pt x="37" y="74"/>
                    <a:pt x="40" y="75"/>
                  </a:cubicBezTo>
                  <a:cubicBezTo>
                    <a:pt x="40" y="69"/>
                    <a:pt x="43" y="64"/>
                    <a:pt x="45" y="59"/>
                  </a:cubicBezTo>
                  <a:cubicBezTo>
                    <a:pt x="41" y="60"/>
                    <a:pt x="39" y="63"/>
                    <a:pt x="37" y="66"/>
                  </a:cubicBezTo>
                  <a:close/>
                  <a:moveTo>
                    <a:pt x="138" y="89"/>
                  </a:moveTo>
                  <a:cubicBezTo>
                    <a:pt x="139" y="88"/>
                    <a:pt x="140" y="88"/>
                    <a:pt x="142" y="87"/>
                  </a:cubicBezTo>
                  <a:cubicBezTo>
                    <a:pt x="142" y="84"/>
                    <a:pt x="142" y="80"/>
                    <a:pt x="141" y="78"/>
                  </a:cubicBezTo>
                  <a:cubicBezTo>
                    <a:pt x="140" y="81"/>
                    <a:pt x="138" y="85"/>
                    <a:pt x="138" y="89"/>
                  </a:cubicBezTo>
                  <a:close/>
                  <a:moveTo>
                    <a:pt x="145" y="90"/>
                  </a:moveTo>
                  <a:cubicBezTo>
                    <a:pt x="145" y="91"/>
                    <a:pt x="144" y="91"/>
                    <a:pt x="144" y="92"/>
                  </a:cubicBezTo>
                  <a:cubicBezTo>
                    <a:pt x="146" y="93"/>
                    <a:pt x="148" y="95"/>
                    <a:pt x="148" y="97"/>
                  </a:cubicBezTo>
                  <a:cubicBezTo>
                    <a:pt x="158" y="107"/>
                    <a:pt x="168" y="117"/>
                    <a:pt x="176" y="127"/>
                  </a:cubicBezTo>
                  <a:cubicBezTo>
                    <a:pt x="177" y="127"/>
                    <a:pt x="177" y="128"/>
                    <a:pt x="178" y="128"/>
                  </a:cubicBezTo>
                  <a:cubicBezTo>
                    <a:pt x="179" y="127"/>
                    <a:pt x="179" y="127"/>
                    <a:pt x="180" y="125"/>
                  </a:cubicBezTo>
                  <a:cubicBezTo>
                    <a:pt x="171" y="116"/>
                    <a:pt x="162" y="105"/>
                    <a:pt x="153" y="96"/>
                  </a:cubicBezTo>
                  <a:cubicBezTo>
                    <a:pt x="152" y="95"/>
                    <a:pt x="150" y="93"/>
                    <a:pt x="151" y="92"/>
                  </a:cubicBezTo>
                  <a:cubicBezTo>
                    <a:pt x="153" y="92"/>
                    <a:pt x="152" y="95"/>
                    <a:pt x="154" y="95"/>
                  </a:cubicBezTo>
                  <a:cubicBezTo>
                    <a:pt x="162" y="105"/>
                    <a:pt x="171" y="114"/>
                    <a:pt x="180" y="124"/>
                  </a:cubicBezTo>
                  <a:cubicBezTo>
                    <a:pt x="182" y="124"/>
                    <a:pt x="183" y="122"/>
                    <a:pt x="184" y="121"/>
                  </a:cubicBezTo>
                  <a:cubicBezTo>
                    <a:pt x="178" y="114"/>
                    <a:pt x="172" y="106"/>
                    <a:pt x="165" y="100"/>
                  </a:cubicBezTo>
                  <a:cubicBezTo>
                    <a:pt x="164" y="98"/>
                    <a:pt x="161" y="98"/>
                    <a:pt x="161" y="95"/>
                  </a:cubicBezTo>
                  <a:cubicBezTo>
                    <a:pt x="162" y="94"/>
                    <a:pt x="162" y="95"/>
                    <a:pt x="162" y="95"/>
                  </a:cubicBezTo>
                  <a:cubicBezTo>
                    <a:pt x="157" y="92"/>
                    <a:pt x="152" y="91"/>
                    <a:pt x="145" y="90"/>
                  </a:cubicBezTo>
                  <a:close/>
                  <a:moveTo>
                    <a:pt x="184" y="119"/>
                  </a:moveTo>
                  <a:cubicBezTo>
                    <a:pt x="185" y="119"/>
                    <a:pt x="187" y="116"/>
                    <a:pt x="187" y="115"/>
                  </a:cubicBezTo>
                  <a:cubicBezTo>
                    <a:pt x="181" y="109"/>
                    <a:pt x="177" y="102"/>
                    <a:pt x="170" y="96"/>
                  </a:cubicBezTo>
                  <a:cubicBezTo>
                    <a:pt x="167" y="96"/>
                    <a:pt x="166" y="95"/>
                    <a:pt x="163" y="95"/>
                  </a:cubicBezTo>
                  <a:cubicBezTo>
                    <a:pt x="170" y="103"/>
                    <a:pt x="177" y="111"/>
                    <a:pt x="184" y="119"/>
                  </a:cubicBezTo>
                  <a:close/>
                  <a:moveTo>
                    <a:pt x="151" y="109"/>
                  </a:moveTo>
                  <a:cubicBezTo>
                    <a:pt x="153" y="111"/>
                    <a:pt x="155" y="113"/>
                    <a:pt x="156" y="114"/>
                  </a:cubicBezTo>
                  <a:cubicBezTo>
                    <a:pt x="156" y="114"/>
                    <a:pt x="156" y="114"/>
                    <a:pt x="156" y="114"/>
                  </a:cubicBezTo>
                  <a:cubicBezTo>
                    <a:pt x="159" y="119"/>
                    <a:pt x="166" y="124"/>
                    <a:pt x="170" y="129"/>
                  </a:cubicBezTo>
                  <a:cubicBezTo>
                    <a:pt x="171" y="130"/>
                    <a:pt x="174" y="132"/>
                    <a:pt x="172" y="133"/>
                  </a:cubicBezTo>
                  <a:cubicBezTo>
                    <a:pt x="170" y="132"/>
                    <a:pt x="168" y="129"/>
                    <a:pt x="167" y="127"/>
                  </a:cubicBezTo>
                  <a:cubicBezTo>
                    <a:pt x="163" y="125"/>
                    <a:pt x="161" y="120"/>
                    <a:pt x="158" y="118"/>
                  </a:cubicBezTo>
                  <a:cubicBezTo>
                    <a:pt x="155" y="115"/>
                    <a:pt x="151" y="112"/>
                    <a:pt x="149" y="108"/>
                  </a:cubicBezTo>
                  <a:cubicBezTo>
                    <a:pt x="147" y="107"/>
                    <a:pt x="147" y="105"/>
                    <a:pt x="145" y="104"/>
                  </a:cubicBezTo>
                  <a:cubicBezTo>
                    <a:pt x="145" y="110"/>
                    <a:pt x="145" y="113"/>
                    <a:pt x="146" y="119"/>
                  </a:cubicBezTo>
                  <a:cubicBezTo>
                    <a:pt x="146" y="119"/>
                    <a:pt x="146" y="119"/>
                    <a:pt x="147" y="119"/>
                  </a:cubicBezTo>
                  <a:cubicBezTo>
                    <a:pt x="148" y="122"/>
                    <a:pt x="151" y="123"/>
                    <a:pt x="151" y="126"/>
                  </a:cubicBezTo>
                  <a:cubicBezTo>
                    <a:pt x="155" y="128"/>
                    <a:pt x="157" y="133"/>
                    <a:pt x="161" y="135"/>
                  </a:cubicBezTo>
                  <a:cubicBezTo>
                    <a:pt x="161" y="138"/>
                    <a:pt x="166" y="139"/>
                    <a:pt x="164" y="141"/>
                  </a:cubicBezTo>
                  <a:cubicBezTo>
                    <a:pt x="158" y="134"/>
                    <a:pt x="151" y="128"/>
                    <a:pt x="146" y="121"/>
                  </a:cubicBezTo>
                  <a:cubicBezTo>
                    <a:pt x="146" y="124"/>
                    <a:pt x="146" y="126"/>
                    <a:pt x="146" y="129"/>
                  </a:cubicBezTo>
                  <a:cubicBezTo>
                    <a:pt x="148" y="128"/>
                    <a:pt x="149" y="130"/>
                    <a:pt x="148" y="132"/>
                  </a:cubicBezTo>
                  <a:cubicBezTo>
                    <a:pt x="154" y="137"/>
                    <a:pt x="159" y="144"/>
                    <a:pt x="164" y="150"/>
                  </a:cubicBezTo>
                  <a:cubicBezTo>
                    <a:pt x="166" y="146"/>
                    <a:pt x="169" y="143"/>
                    <a:pt x="171" y="140"/>
                  </a:cubicBezTo>
                  <a:cubicBezTo>
                    <a:pt x="169" y="138"/>
                    <a:pt x="167" y="136"/>
                    <a:pt x="166" y="134"/>
                  </a:cubicBezTo>
                  <a:cubicBezTo>
                    <a:pt x="161" y="130"/>
                    <a:pt x="157" y="126"/>
                    <a:pt x="154" y="121"/>
                  </a:cubicBezTo>
                  <a:cubicBezTo>
                    <a:pt x="151" y="118"/>
                    <a:pt x="147" y="115"/>
                    <a:pt x="146" y="111"/>
                  </a:cubicBezTo>
                  <a:cubicBezTo>
                    <a:pt x="147" y="111"/>
                    <a:pt x="148" y="113"/>
                    <a:pt x="148" y="114"/>
                  </a:cubicBezTo>
                  <a:cubicBezTo>
                    <a:pt x="151" y="116"/>
                    <a:pt x="153" y="119"/>
                    <a:pt x="156" y="121"/>
                  </a:cubicBezTo>
                  <a:cubicBezTo>
                    <a:pt x="156" y="121"/>
                    <a:pt x="156" y="122"/>
                    <a:pt x="156" y="122"/>
                  </a:cubicBezTo>
                  <a:cubicBezTo>
                    <a:pt x="157" y="123"/>
                    <a:pt x="158" y="122"/>
                    <a:pt x="158" y="123"/>
                  </a:cubicBezTo>
                  <a:cubicBezTo>
                    <a:pt x="162" y="129"/>
                    <a:pt x="167" y="134"/>
                    <a:pt x="172" y="139"/>
                  </a:cubicBezTo>
                  <a:cubicBezTo>
                    <a:pt x="174" y="136"/>
                    <a:pt x="175" y="133"/>
                    <a:pt x="177" y="130"/>
                  </a:cubicBezTo>
                  <a:cubicBezTo>
                    <a:pt x="166" y="118"/>
                    <a:pt x="156" y="106"/>
                    <a:pt x="145" y="95"/>
                  </a:cubicBezTo>
                  <a:cubicBezTo>
                    <a:pt x="145" y="99"/>
                    <a:pt x="145" y="100"/>
                    <a:pt x="145" y="102"/>
                  </a:cubicBezTo>
                  <a:cubicBezTo>
                    <a:pt x="146" y="102"/>
                    <a:pt x="146" y="102"/>
                    <a:pt x="147" y="102"/>
                  </a:cubicBezTo>
                  <a:cubicBezTo>
                    <a:pt x="147" y="104"/>
                    <a:pt x="148" y="104"/>
                    <a:pt x="148" y="106"/>
                  </a:cubicBezTo>
                  <a:cubicBezTo>
                    <a:pt x="150" y="106"/>
                    <a:pt x="151" y="108"/>
                    <a:pt x="151" y="109"/>
                  </a:cubicBezTo>
                  <a:close/>
                  <a:moveTo>
                    <a:pt x="185" y="110"/>
                  </a:moveTo>
                  <a:cubicBezTo>
                    <a:pt x="185" y="111"/>
                    <a:pt x="185" y="111"/>
                    <a:pt x="185" y="111"/>
                  </a:cubicBezTo>
                  <a:cubicBezTo>
                    <a:pt x="187" y="112"/>
                    <a:pt x="187" y="113"/>
                    <a:pt x="189" y="113"/>
                  </a:cubicBezTo>
                  <a:cubicBezTo>
                    <a:pt x="189" y="112"/>
                    <a:pt x="190" y="111"/>
                    <a:pt x="190" y="110"/>
                  </a:cubicBezTo>
                  <a:cubicBezTo>
                    <a:pt x="187" y="105"/>
                    <a:pt x="182" y="101"/>
                    <a:pt x="176" y="99"/>
                  </a:cubicBezTo>
                  <a:cubicBezTo>
                    <a:pt x="179" y="103"/>
                    <a:pt x="181" y="107"/>
                    <a:pt x="185" y="110"/>
                  </a:cubicBezTo>
                  <a:close/>
                  <a:moveTo>
                    <a:pt x="202" y="115"/>
                  </a:moveTo>
                  <a:cubicBezTo>
                    <a:pt x="199" y="116"/>
                    <a:pt x="198" y="120"/>
                    <a:pt x="195" y="122"/>
                  </a:cubicBezTo>
                  <a:cubicBezTo>
                    <a:pt x="192" y="127"/>
                    <a:pt x="188" y="130"/>
                    <a:pt x="186" y="135"/>
                  </a:cubicBezTo>
                  <a:cubicBezTo>
                    <a:pt x="183" y="137"/>
                    <a:pt x="182" y="139"/>
                    <a:pt x="180" y="140"/>
                  </a:cubicBezTo>
                  <a:cubicBezTo>
                    <a:pt x="177" y="147"/>
                    <a:pt x="172" y="153"/>
                    <a:pt x="167" y="158"/>
                  </a:cubicBezTo>
                  <a:cubicBezTo>
                    <a:pt x="167" y="160"/>
                    <a:pt x="166" y="160"/>
                    <a:pt x="166" y="161"/>
                  </a:cubicBezTo>
                  <a:cubicBezTo>
                    <a:pt x="168" y="162"/>
                    <a:pt x="168" y="164"/>
                    <a:pt x="170" y="165"/>
                  </a:cubicBezTo>
                  <a:cubicBezTo>
                    <a:pt x="188" y="154"/>
                    <a:pt x="205" y="143"/>
                    <a:pt x="222" y="132"/>
                  </a:cubicBezTo>
                  <a:cubicBezTo>
                    <a:pt x="217" y="124"/>
                    <a:pt x="210" y="118"/>
                    <a:pt x="202" y="113"/>
                  </a:cubicBezTo>
                  <a:cubicBezTo>
                    <a:pt x="202" y="114"/>
                    <a:pt x="202" y="114"/>
                    <a:pt x="202" y="115"/>
                  </a:cubicBezTo>
                  <a:close/>
                  <a:moveTo>
                    <a:pt x="146" y="138"/>
                  </a:moveTo>
                  <a:cubicBezTo>
                    <a:pt x="146" y="139"/>
                    <a:pt x="148" y="142"/>
                    <a:pt x="148" y="143"/>
                  </a:cubicBezTo>
                  <a:cubicBezTo>
                    <a:pt x="149" y="144"/>
                    <a:pt x="151" y="145"/>
                    <a:pt x="152" y="146"/>
                  </a:cubicBezTo>
                  <a:cubicBezTo>
                    <a:pt x="152" y="147"/>
                    <a:pt x="153" y="148"/>
                    <a:pt x="153" y="148"/>
                  </a:cubicBezTo>
                  <a:cubicBezTo>
                    <a:pt x="155" y="150"/>
                    <a:pt x="157" y="155"/>
                    <a:pt x="161" y="155"/>
                  </a:cubicBezTo>
                  <a:cubicBezTo>
                    <a:pt x="162" y="153"/>
                    <a:pt x="163" y="152"/>
                    <a:pt x="164" y="150"/>
                  </a:cubicBezTo>
                  <a:cubicBezTo>
                    <a:pt x="157" y="145"/>
                    <a:pt x="152" y="137"/>
                    <a:pt x="146" y="131"/>
                  </a:cubicBezTo>
                  <a:cubicBezTo>
                    <a:pt x="146" y="133"/>
                    <a:pt x="146" y="136"/>
                    <a:pt x="146" y="138"/>
                  </a:cubicBezTo>
                  <a:close/>
                  <a:moveTo>
                    <a:pt x="224" y="142"/>
                  </a:moveTo>
                  <a:cubicBezTo>
                    <a:pt x="223" y="142"/>
                    <a:pt x="222" y="142"/>
                    <a:pt x="221" y="144"/>
                  </a:cubicBezTo>
                  <a:cubicBezTo>
                    <a:pt x="225" y="148"/>
                    <a:pt x="227" y="153"/>
                    <a:pt x="231" y="154"/>
                  </a:cubicBezTo>
                  <a:cubicBezTo>
                    <a:pt x="230" y="149"/>
                    <a:pt x="227" y="146"/>
                    <a:pt x="224" y="142"/>
                  </a:cubicBezTo>
                  <a:close/>
                  <a:moveTo>
                    <a:pt x="147" y="151"/>
                  </a:moveTo>
                  <a:cubicBezTo>
                    <a:pt x="150" y="151"/>
                    <a:pt x="152" y="152"/>
                    <a:pt x="154" y="152"/>
                  </a:cubicBezTo>
                  <a:cubicBezTo>
                    <a:pt x="152" y="149"/>
                    <a:pt x="150" y="145"/>
                    <a:pt x="147" y="143"/>
                  </a:cubicBezTo>
                  <a:cubicBezTo>
                    <a:pt x="147" y="146"/>
                    <a:pt x="147" y="150"/>
                    <a:pt x="147" y="151"/>
                  </a:cubicBezTo>
                  <a:close/>
                  <a:moveTo>
                    <a:pt x="229" y="156"/>
                  </a:moveTo>
                  <a:cubicBezTo>
                    <a:pt x="227" y="151"/>
                    <a:pt x="223" y="149"/>
                    <a:pt x="221" y="145"/>
                  </a:cubicBezTo>
                  <a:cubicBezTo>
                    <a:pt x="220" y="145"/>
                    <a:pt x="220" y="144"/>
                    <a:pt x="219" y="144"/>
                  </a:cubicBezTo>
                  <a:cubicBezTo>
                    <a:pt x="219" y="145"/>
                    <a:pt x="218" y="145"/>
                    <a:pt x="218" y="146"/>
                  </a:cubicBezTo>
                  <a:cubicBezTo>
                    <a:pt x="218" y="148"/>
                    <a:pt x="219" y="148"/>
                    <a:pt x="219" y="150"/>
                  </a:cubicBezTo>
                  <a:cubicBezTo>
                    <a:pt x="225" y="154"/>
                    <a:pt x="228" y="161"/>
                    <a:pt x="234" y="166"/>
                  </a:cubicBezTo>
                  <a:cubicBezTo>
                    <a:pt x="233" y="161"/>
                    <a:pt x="233" y="159"/>
                    <a:pt x="232" y="155"/>
                  </a:cubicBezTo>
                  <a:cubicBezTo>
                    <a:pt x="231" y="155"/>
                    <a:pt x="231" y="156"/>
                    <a:pt x="230" y="156"/>
                  </a:cubicBezTo>
                  <a:cubicBezTo>
                    <a:pt x="230" y="156"/>
                    <a:pt x="230" y="155"/>
                    <a:pt x="229" y="156"/>
                  </a:cubicBezTo>
                  <a:close/>
                  <a:moveTo>
                    <a:pt x="220" y="152"/>
                  </a:moveTo>
                  <a:cubicBezTo>
                    <a:pt x="219" y="151"/>
                    <a:pt x="217" y="149"/>
                    <a:pt x="216" y="147"/>
                  </a:cubicBezTo>
                  <a:cubicBezTo>
                    <a:pt x="214" y="147"/>
                    <a:pt x="213" y="149"/>
                    <a:pt x="212" y="149"/>
                  </a:cubicBezTo>
                  <a:cubicBezTo>
                    <a:pt x="218" y="158"/>
                    <a:pt x="225" y="165"/>
                    <a:pt x="232" y="173"/>
                  </a:cubicBezTo>
                  <a:cubicBezTo>
                    <a:pt x="232" y="174"/>
                    <a:pt x="232" y="174"/>
                    <a:pt x="232" y="175"/>
                  </a:cubicBezTo>
                  <a:cubicBezTo>
                    <a:pt x="233" y="175"/>
                    <a:pt x="233" y="175"/>
                    <a:pt x="234" y="175"/>
                  </a:cubicBezTo>
                  <a:cubicBezTo>
                    <a:pt x="235" y="171"/>
                    <a:pt x="234" y="169"/>
                    <a:pt x="234" y="166"/>
                  </a:cubicBezTo>
                  <a:cubicBezTo>
                    <a:pt x="233" y="166"/>
                    <a:pt x="233" y="167"/>
                    <a:pt x="232" y="167"/>
                  </a:cubicBezTo>
                  <a:cubicBezTo>
                    <a:pt x="229" y="161"/>
                    <a:pt x="224" y="157"/>
                    <a:pt x="220" y="152"/>
                  </a:cubicBezTo>
                  <a:close/>
                  <a:moveTo>
                    <a:pt x="198" y="158"/>
                  </a:moveTo>
                  <a:cubicBezTo>
                    <a:pt x="199" y="159"/>
                    <a:pt x="199" y="160"/>
                    <a:pt x="200" y="162"/>
                  </a:cubicBezTo>
                  <a:cubicBezTo>
                    <a:pt x="205" y="165"/>
                    <a:pt x="208" y="171"/>
                    <a:pt x="213" y="175"/>
                  </a:cubicBezTo>
                  <a:cubicBezTo>
                    <a:pt x="217" y="181"/>
                    <a:pt x="224" y="185"/>
                    <a:pt x="228" y="191"/>
                  </a:cubicBezTo>
                  <a:cubicBezTo>
                    <a:pt x="230" y="192"/>
                    <a:pt x="231" y="195"/>
                    <a:pt x="233" y="195"/>
                  </a:cubicBezTo>
                  <a:cubicBezTo>
                    <a:pt x="233" y="193"/>
                    <a:pt x="234" y="191"/>
                    <a:pt x="234" y="188"/>
                  </a:cubicBezTo>
                  <a:cubicBezTo>
                    <a:pt x="233" y="188"/>
                    <a:pt x="232" y="188"/>
                    <a:pt x="232" y="187"/>
                  </a:cubicBezTo>
                  <a:cubicBezTo>
                    <a:pt x="230" y="184"/>
                    <a:pt x="226" y="181"/>
                    <a:pt x="224" y="177"/>
                  </a:cubicBezTo>
                  <a:cubicBezTo>
                    <a:pt x="217" y="171"/>
                    <a:pt x="211" y="163"/>
                    <a:pt x="205" y="155"/>
                  </a:cubicBezTo>
                  <a:cubicBezTo>
                    <a:pt x="205" y="155"/>
                    <a:pt x="205" y="155"/>
                    <a:pt x="206" y="154"/>
                  </a:cubicBezTo>
                  <a:cubicBezTo>
                    <a:pt x="208" y="156"/>
                    <a:pt x="210" y="158"/>
                    <a:pt x="210" y="161"/>
                  </a:cubicBezTo>
                  <a:cubicBezTo>
                    <a:pt x="212" y="162"/>
                    <a:pt x="213" y="163"/>
                    <a:pt x="214" y="165"/>
                  </a:cubicBezTo>
                  <a:cubicBezTo>
                    <a:pt x="215" y="165"/>
                    <a:pt x="215" y="167"/>
                    <a:pt x="216" y="167"/>
                  </a:cubicBezTo>
                  <a:cubicBezTo>
                    <a:pt x="220" y="172"/>
                    <a:pt x="225" y="176"/>
                    <a:pt x="229" y="182"/>
                  </a:cubicBezTo>
                  <a:cubicBezTo>
                    <a:pt x="230" y="184"/>
                    <a:pt x="232" y="185"/>
                    <a:pt x="234" y="186"/>
                  </a:cubicBezTo>
                  <a:cubicBezTo>
                    <a:pt x="235" y="184"/>
                    <a:pt x="233" y="181"/>
                    <a:pt x="234" y="178"/>
                  </a:cubicBezTo>
                  <a:cubicBezTo>
                    <a:pt x="234" y="178"/>
                    <a:pt x="232" y="178"/>
                    <a:pt x="232" y="177"/>
                  </a:cubicBezTo>
                  <a:cubicBezTo>
                    <a:pt x="232" y="176"/>
                    <a:pt x="233" y="176"/>
                    <a:pt x="232" y="176"/>
                  </a:cubicBezTo>
                  <a:cubicBezTo>
                    <a:pt x="225" y="167"/>
                    <a:pt x="218" y="158"/>
                    <a:pt x="210" y="151"/>
                  </a:cubicBezTo>
                  <a:cubicBezTo>
                    <a:pt x="206" y="153"/>
                    <a:pt x="201" y="155"/>
                    <a:pt x="198" y="158"/>
                  </a:cubicBezTo>
                  <a:close/>
                  <a:moveTo>
                    <a:pt x="137" y="157"/>
                  </a:moveTo>
                  <a:cubicBezTo>
                    <a:pt x="138" y="157"/>
                    <a:pt x="139" y="157"/>
                    <a:pt x="139" y="156"/>
                  </a:cubicBezTo>
                  <a:cubicBezTo>
                    <a:pt x="138" y="157"/>
                    <a:pt x="137" y="156"/>
                    <a:pt x="137" y="157"/>
                  </a:cubicBezTo>
                  <a:close/>
                  <a:moveTo>
                    <a:pt x="144" y="160"/>
                  </a:moveTo>
                  <a:cubicBezTo>
                    <a:pt x="146" y="160"/>
                    <a:pt x="146" y="158"/>
                    <a:pt x="146" y="157"/>
                  </a:cubicBezTo>
                  <a:cubicBezTo>
                    <a:pt x="145" y="157"/>
                    <a:pt x="147" y="156"/>
                    <a:pt x="146" y="156"/>
                  </a:cubicBezTo>
                  <a:cubicBezTo>
                    <a:pt x="145" y="157"/>
                    <a:pt x="143" y="158"/>
                    <a:pt x="144" y="160"/>
                  </a:cubicBezTo>
                  <a:close/>
                  <a:moveTo>
                    <a:pt x="150" y="158"/>
                  </a:moveTo>
                  <a:cubicBezTo>
                    <a:pt x="150" y="158"/>
                    <a:pt x="151" y="157"/>
                    <a:pt x="151" y="157"/>
                  </a:cubicBezTo>
                  <a:cubicBezTo>
                    <a:pt x="150" y="156"/>
                    <a:pt x="149" y="157"/>
                    <a:pt x="150" y="158"/>
                  </a:cubicBezTo>
                  <a:close/>
                  <a:moveTo>
                    <a:pt x="139" y="160"/>
                  </a:moveTo>
                  <a:cubicBezTo>
                    <a:pt x="140" y="160"/>
                    <a:pt x="140" y="161"/>
                    <a:pt x="140" y="161"/>
                  </a:cubicBezTo>
                  <a:cubicBezTo>
                    <a:pt x="141" y="160"/>
                    <a:pt x="141" y="159"/>
                    <a:pt x="142" y="158"/>
                  </a:cubicBezTo>
                  <a:cubicBezTo>
                    <a:pt x="140" y="158"/>
                    <a:pt x="140" y="159"/>
                    <a:pt x="139" y="160"/>
                  </a:cubicBezTo>
                  <a:close/>
                  <a:moveTo>
                    <a:pt x="151" y="161"/>
                  </a:moveTo>
                  <a:cubicBezTo>
                    <a:pt x="152" y="161"/>
                    <a:pt x="152" y="162"/>
                    <a:pt x="152" y="162"/>
                  </a:cubicBezTo>
                  <a:cubicBezTo>
                    <a:pt x="154" y="162"/>
                    <a:pt x="153" y="160"/>
                    <a:pt x="154" y="159"/>
                  </a:cubicBezTo>
                  <a:cubicBezTo>
                    <a:pt x="153" y="159"/>
                    <a:pt x="154" y="158"/>
                    <a:pt x="153" y="158"/>
                  </a:cubicBezTo>
                  <a:cubicBezTo>
                    <a:pt x="152" y="159"/>
                    <a:pt x="151" y="160"/>
                    <a:pt x="151" y="161"/>
                  </a:cubicBezTo>
                  <a:close/>
                  <a:moveTo>
                    <a:pt x="158" y="161"/>
                  </a:moveTo>
                  <a:cubicBezTo>
                    <a:pt x="158" y="160"/>
                    <a:pt x="158" y="160"/>
                    <a:pt x="159" y="160"/>
                  </a:cubicBezTo>
                  <a:cubicBezTo>
                    <a:pt x="159" y="159"/>
                    <a:pt x="158" y="159"/>
                    <a:pt x="159" y="159"/>
                  </a:cubicBezTo>
                  <a:cubicBezTo>
                    <a:pt x="158" y="159"/>
                    <a:pt x="158" y="158"/>
                    <a:pt x="157" y="158"/>
                  </a:cubicBezTo>
                  <a:cubicBezTo>
                    <a:pt x="156" y="159"/>
                    <a:pt x="156" y="161"/>
                    <a:pt x="158" y="161"/>
                  </a:cubicBezTo>
                  <a:close/>
                  <a:moveTo>
                    <a:pt x="232" y="199"/>
                  </a:moveTo>
                  <a:cubicBezTo>
                    <a:pt x="231" y="196"/>
                    <a:pt x="229" y="194"/>
                    <a:pt x="227" y="193"/>
                  </a:cubicBezTo>
                  <a:cubicBezTo>
                    <a:pt x="225" y="191"/>
                    <a:pt x="224" y="188"/>
                    <a:pt x="222" y="186"/>
                  </a:cubicBezTo>
                  <a:cubicBezTo>
                    <a:pt x="214" y="177"/>
                    <a:pt x="204" y="167"/>
                    <a:pt x="196" y="159"/>
                  </a:cubicBezTo>
                  <a:cubicBezTo>
                    <a:pt x="194" y="160"/>
                    <a:pt x="192" y="160"/>
                    <a:pt x="191" y="161"/>
                  </a:cubicBezTo>
                  <a:cubicBezTo>
                    <a:pt x="191" y="163"/>
                    <a:pt x="192" y="164"/>
                    <a:pt x="193" y="165"/>
                  </a:cubicBezTo>
                  <a:cubicBezTo>
                    <a:pt x="193" y="167"/>
                    <a:pt x="195" y="167"/>
                    <a:pt x="195" y="168"/>
                  </a:cubicBezTo>
                  <a:cubicBezTo>
                    <a:pt x="199" y="172"/>
                    <a:pt x="203" y="175"/>
                    <a:pt x="206" y="180"/>
                  </a:cubicBezTo>
                  <a:cubicBezTo>
                    <a:pt x="212" y="187"/>
                    <a:pt x="216" y="195"/>
                    <a:pt x="223" y="201"/>
                  </a:cubicBezTo>
                  <a:cubicBezTo>
                    <a:pt x="224" y="202"/>
                    <a:pt x="226" y="202"/>
                    <a:pt x="226" y="203"/>
                  </a:cubicBezTo>
                  <a:cubicBezTo>
                    <a:pt x="225" y="204"/>
                    <a:pt x="225" y="204"/>
                    <a:pt x="225" y="204"/>
                  </a:cubicBezTo>
                  <a:cubicBezTo>
                    <a:pt x="222" y="202"/>
                    <a:pt x="220" y="199"/>
                    <a:pt x="217" y="196"/>
                  </a:cubicBezTo>
                  <a:cubicBezTo>
                    <a:pt x="211" y="189"/>
                    <a:pt x="206" y="182"/>
                    <a:pt x="200" y="175"/>
                  </a:cubicBezTo>
                  <a:cubicBezTo>
                    <a:pt x="198" y="173"/>
                    <a:pt x="196" y="171"/>
                    <a:pt x="194" y="169"/>
                  </a:cubicBezTo>
                  <a:cubicBezTo>
                    <a:pt x="193" y="167"/>
                    <a:pt x="190" y="162"/>
                    <a:pt x="188" y="162"/>
                  </a:cubicBezTo>
                  <a:cubicBezTo>
                    <a:pt x="188" y="162"/>
                    <a:pt x="186" y="164"/>
                    <a:pt x="186" y="164"/>
                  </a:cubicBezTo>
                  <a:cubicBezTo>
                    <a:pt x="185" y="165"/>
                    <a:pt x="183" y="164"/>
                    <a:pt x="183" y="166"/>
                  </a:cubicBezTo>
                  <a:cubicBezTo>
                    <a:pt x="184" y="167"/>
                    <a:pt x="186" y="169"/>
                    <a:pt x="185" y="170"/>
                  </a:cubicBezTo>
                  <a:cubicBezTo>
                    <a:pt x="197" y="182"/>
                    <a:pt x="207" y="196"/>
                    <a:pt x="218" y="207"/>
                  </a:cubicBezTo>
                  <a:cubicBezTo>
                    <a:pt x="219" y="207"/>
                    <a:pt x="219" y="208"/>
                    <a:pt x="219" y="208"/>
                  </a:cubicBezTo>
                  <a:cubicBezTo>
                    <a:pt x="222" y="210"/>
                    <a:pt x="224" y="212"/>
                    <a:pt x="225" y="215"/>
                  </a:cubicBezTo>
                  <a:cubicBezTo>
                    <a:pt x="227" y="213"/>
                    <a:pt x="228" y="211"/>
                    <a:pt x="229" y="209"/>
                  </a:cubicBezTo>
                  <a:cubicBezTo>
                    <a:pt x="228" y="208"/>
                    <a:pt x="225" y="205"/>
                    <a:pt x="228" y="203"/>
                  </a:cubicBezTo>
                  <a:cubicBezTo>
                    <a:pt x="229" y="204"/>
                    <a:pt x="228" y="207"/>
                    <a:pt x="230" y="207"/>
                  </a:cubicBezTo>
                  <a:cubicBezTo>
                    <a:pt x="231" y="204"/>
                    <a:pt x="233" y="201"/>
                    <a:pt x="232" y="199"/>
                  </a:cubicBezTo>
                  <a:close/>
                  <a:moveTo>
                    <a:pt x="135" y="162"/>
                  </a:moveTo>
                  <a:cubicBezTo>
                    <a:pt x="135" y="161"/>
                    <a:pt x="136" y="161"/>
                    <a:pt x="137" y="160"/>
                  </a:cubicBezTo>
                  <a:cubicBezTo>
                    <a:pt x="136" y="159"/>
                    <a:pt x="136" y="159"/>
                    <a:pt x="135" y="159"/>
                  </a:cubicBezTo>
                  <a:cubicBezTo>
                    <a:pt x="135" y="160"/>
                    <a:pt x="133" y="161"/>
                    <a:pt x="135" y="162"/>
                  </a:cubicBezTo>
                  <a:close/>
                  <a:moveTo>
                    <a:pt x="146" y="162"/>
                  </a:moveTo>
                  <a:cubicBezTo>
                    <a:pt x="148" y="163"/>
                    <a:pt x="148" y="160"/>
                    <a:pt x="149" y="159"/>
                  </a:cubicBezTo>
                  <a:cubicBezTo>
                    <a:pt x="149" y="159"/>
                    <a:pt x="149" y="159"/>
                    <a:pt x="148" y="159"/>
                  </a:cubicBezTo>
                  <a:cubicBezTo>
                    <a:pt x="147" y="160"/>
                    <a:pt x="147" y="161"/>
                    <a:pt x="146" y="162"/>
                  </a:cubicBezTo>
                  <a:close/>
                  <a:moveTo>
                    <a:pt x="129" y="161"/>
                  </a:moveTo>
                  <a:cubicBezTo>
                    <a:pt x="129" y="162"/>
                    <a:pt x="130" y="162"/>
                    <a:pt x="130" y="162"/>
                  </a:cubicBezTo>
                  <a:cubicBezTo>
                    <a:pt x="130" y="163"/>
                    <a:pt x="130" y="163"/>
                    <a:pt x="130" y="163"/>
                  </a:cubicBezTo>
                  <a:cubicBezTo>
                    <a:pt x="130" y="163"/>
                    <a:pt x="132" y="161"/>
                    <a:pt x="131" y="160"/>
                  </a:cubicBezTo>
                  <a:cubicBezTo>
                    <a:pt x="131" y="161"/>
                    <a:pt x="130" y="161"/>
                    <a:pt x="129" y="161"/>
                  </a:cubicBezTo>
                  <a:close/>
                  <a:moveTo>
                    <a:pt x="141" y="163"/>
                  </a:moveTo>
                  <a:cubicBezTo>
                    <a:pt x="142" y="164"/>
                    <a:pt x="142" y="164"/>
                    <a:pt x="142" y="165"/>
                  </a:cubicBezTo>
                  <a:cubicBezTo>
                    <a:pt x="144" y="165"/>
                    <a:pt x="143" y="163"/>
                    <a:pt x="144" y="162"/>
                  </a:cubicBezTo>
                  <a:cubicBezTo>
                    <a:pt x="144" y="161"/>
                    <a:pt x="144" y="160"/>
                    <a:pt x="143" y="160"/>
                  </a:cubicBezTo>
                  <a:cubicBezTo>
                    <a:pt x="142" y="161"/>
                    <a:pt x="142" y="162"/>
                    <a:pt x="141" y="163"/>
                  </a:cubicBezTo>
                  <a:close/>
                  <a:moveTo>
                    <a:pt x="154" y="164"/>
                  </a:moveTo>
                  <a:cubicBezTo>
                    <a:pt x="154" y="165"/>
                    <a:pt x="154" y="166"/>
                    <a:pt x="156" y="166"/>
                  </a:cubicBezTo>
                  <a:cubicBezTo>
                    <a:pt x="156" y="164"/>
                    <a:pt x="158" y="162"/>
                    <a:pt x="155" y="161"/>
                  </a:cubicBezTo>
                  <a:cubicBezTo>
                    <a:pt x="155" y="162"/>
                    <a:pt x="154" y="163"/>
                    <a:pt x="154" y="164"/>
                  </a:cubicBezTo>
                  <a:close/>
                  <a:moveTo>
                    <a:pt x="125" y="163"/>
                  </a:moveTo>
                  <a:cubicBezTo>
                    <a:pt x="126" y="163"/>
                    <a:pt x="127" y="162"/>
                    <a:pt x="126" y="161"/>
                  </a:cubicBezTo>
                  <a:cubicBezTo>
                    <a:pt x="126" y="162"/>
                    <a:pt x="125" y="162"/>
                    <a:pt x="125" y="163"/>
                  </a:cubicBezTo>
                  <a:close/>
                  <a:moveTo>
                    <a:pt x="136" y="164"/>
                  </a:moveTo>
                  <a:cubicBezTo>
                    <a:pt x="137" y="164"/>
                    <a:pt x="137" y="165"/>
                    <a:pt x="137" y="165"/>
                  </a:cubicBezTo>
                  <a:cubicBezTo>
                    <a:pt x="138" y="165"/>
                    <a:pt x="138" y="163"/>
                    <a:pt x="139" y="163"/>
                  </a:cubicBezTo>
                  <a:cubicBezTo>
                    <a:pt x="139" y="162"/>
                    <a:pt x="139" y="161"/>
                    <a:pt x="138" y="161"/>
                  </a:cubicBezTo>
                  <a:cubicBezTo>
                    <a:pt x="137" y="162"/>
                    <a:pt x="137" y="163"/>
                    <a:pt x="136" y="164"/>
                  </a:cubicBezTo>
                  <a:close/>
                  <a:moveTo>
                    <a:pt x="159" y="163"/>
                  </a:moveTo>
                  <a:cubicBezTo>
                    <a:pt x="159" y="164"/>
                    <a:pt x="160" y="163"/>
                    <a:pt x="159" y="164"/>
                  </a:cubicBezTo>
                  <a:cubicBezTo>
                    <a:pt x="161" y="164"/>
                    <a:pt x="160" y="162"/>
                    <a:pt x="161" y="162"/>
                  </a:cubicBezTo>
                  <a:cubicBezTo>
                    <a:pt x="160" y="162"/>
                    <a:pt x="159" y="162"/>
                    <a:pt x="159" y="163"/>
                  </a:cubicBezTo>
                  <a:close/>
                  <a:moveTo>
                    <a:pt x="150" y="167"/>
                  </a:moveTo>
                  <a:cubicBezTo>
                    <a:pt x="151" y="166"/>
                    <a:pt x="152" y="163"/>
                    <a:pt x="150" y="162"/>
                  </a:cubicBezTo>
                  <a:cubicBezTo>
                    <a:pt x="149" y="163"/>
                    <a:pt x="148" y="166"/>
                    <a:pt x="150" y="167"/>
                  </a:cubicBezTo>
                  <a:close/>
                  <a:moveTo>
                    <a:pt x="131" y="166"/>
                  </a:moveTo>
                  <a:cubicBezTo>
                    <a:pt x="131" y="166"/>
                    <a:pt x="132" y="167"/>
                    <a:pt x="133" y="167"/>
                  </a:cubicBezTo>
                  <a:cubicBezTo>
                    <a:pt x="133" y="165"/>
                    <a:pt x="134" y="165"/>
                    <a:pt x="134" y="163"/>
                  </a:cubicBezTo>
                  <a:cubicBezTo>
                    <a:pt x="134" y="163"/>
                    <a:pt x="134" y="163"/>
                    <a:pt x="133" y="162"/>
                  </a:cubicBezTo>
                  <a:cubicBezTo>
                    <a:pt x="132" y="164"/>
                    <a:pt x="131" y="164"/>
                    <a:pt x="131" y="166"/>
                  </a:cubicBezTo>
                  <a:close/>
                  <a:moveTo>
                    <a:pt x="127" y="168"/>
                  </a:moveTo>
                  <a:cubicBezTo>
                    <a:pt x="128" y="166"/>
                    <a:pt x="129" y="166"/>
                    <a:pt x="129" y="165"/>
                  </a:cubicBezTo>
                  <a:cubicBezTo>
                    <a:pt x="129" y="164"/>
                    <a:pt x="129" y="163"/>
                    <a:pt x="128" y="164"/>
                  </a:cubicBezTo>
                  <a:cubicBezTo>
                    <a:pt x="127" y="164"/>
                    <a:pt x="126" y="167"/>
                    <a:pt x="127" y="168"/>
                  </a:cubicBezTo>
                  <a:close/>
                  <a:moveTo>
                    <a:pt x="145" y="167"/>
                  </a:moveTo>
                  <a:cubicBezTo>
                    <a:pt x="145" y="166"/>
                    <a:pt x="146" y="165"/>
                    <a:pt x="146" y="164"/>
                  </a:cubicBezTo>
                  <a:cubicBezTo>
                    <a:pt x="146" y="164"/>
                    <a:pt x="146" y="164"/>
                    <a:pt x="145" y="164"/>
                  </a:cubicBezTo>
                  <a:cubicBezTo>
                    <a:pt x="145" y="165"/>
                    <a:pt x="143" y="166"/>
                    <a:pt x="145" y="167"/>
                  </a:cubicBezTo>
                  <a:close/>
                  <a:moveTo>
                    <a:pt x="158" y="169"/>
                  </a:moveTo>
                  <a:cubicBezTo>
                    <a:pt x="158" y="167"/>
                    <a:pt x="159" y="166"/>
                    <a:pt x="158" y="164"/>
                  </a:cubicBezTo>
                  <a:cubicBezTo>
                    <a:pt x="158" y="166"/>
                    <a:pt x="155" y="168"/>
                    <a:pt x="158" y="169"/>
                  </a:cubicBezTo>
                  <a:close/>
                  <a:moveTo>
                    <a:pt x="163" y="168"/>
                  </a:moveTo>
                  <a:cubicBezTo>
                    <a:pt x="163" y="166"/>
                    <a:pt x="164" y="166"/>
                    <a:pt x="164" y="165"/>
                  </a:cubicBezTo>
                  <a:cubicBezTo>
                    <a:pt x="164" y="165"/>
                    <a:pt x="163" y="164"/>
                    <a:pt x="163" y="164"/>
                  </a:cubicBezTo>
                  <a:cubicBezTo>
                    <a:pt x="162" y="165"/>
                    <a:pt x="160" y="168"/>
                    <a:pt x="163" y="168"/>
                  </a:cubicBezTo>
                  <a:close/>
                  <a:moveTo>
                    <a:pt x="140" y="169"/>
                  </a:moveTo>
                  <a:cubicBezTo>
                    <a:pt x="141" y="168"/>
                    <a:pt x="142" y="165"/>
                    <a:pt x="140" y="164"/>
                  </a:cubicBezTo>
                  <a:cubicBezTo>
                    <a:pt x="139" y="166"/>
                    <a:pt x="138" y="168"/>
                    <a:pt x="140" y="169"/>
                  </a:cubicBezTo>
                  <a:close/>
                  <a:moveTo>
                    <a:pt x="121" y="168"/>
                  </a:moveTo>
                  <a:cubicBezTo>
                    <a:pt x="123" y="169"/>
                    <a:pt x="123" y="167"/>
                    <a:pt x="124" y="166"/>
                  </a:cubicBezTo>
                  <a:cubicBezTo>
                    <a:pt x="123" y="165"/>
                    <a:pt x="122" y="167"/>
                    <a:pt x="121" y="168"/>
                  </a:cubicBezTo>
                  <a:close/>
                  <a:moveTo>
                    <a:pt x="133" y="169"/>
                  </a:moveTo>
                  <a:cubicBezTo>
                    <a:pt x="134" y="169"/>
                    <a:pt x="133" y="170"/>
                    <a:pt x="134" y="170"/>
                  </a:cubicBezTo>
                  <a:cubicBezTo>
                    <a:pt x="135" y="169"/>
                    <a:pt x="138" y="166"/>
                    <a:pt x="135" y="165"/>
                  </a:cubicBezTo>
                  <a:cubicBezTo>
                    <a:pt x="135" y="167"/>
                    <a:pt x="133" y="168"/>
                    <a:pt x="133" y="169"/>
                  </a:cubicBezTo>
                  <a:close/>
                  <a:moveTo>
                    <a:pt x="151" y="169"/>
                  </a:moveTo>
                  <a:cubicBezTo>
                    <a:pt x="152" y="170"/>
                    <a:pt x="152" y="170"/>
                    <a:pt x="153" y="170"/>
                  </a:cubicBezTo>
                  <a:cubicBezTo>
                    <a:pt x="155" y="169"/>
                    <a:pt x="155" y="167"/>
                    <a:pt x="153" y="166"/>
                  </a:cubicBezTo>
                  <a:cubicBezTo>
                    <a:pt x="152" y="167"/>
                    <a:pt x="152" y="167"/>
                    <a:pt x="151" y="169"/>
                  </a:cubicBezTo>
                  <a:close/>
                  <a:moveTo>
                    <a:pt x="146" y="170"/>
                  </a:moveTo>
                  <a:cubicBezTo>
                    <a:pt x="146" y="170"/>
                    <a:pt x="146" y="171"/>
                    <a:pt x="147" y="171"/>
                  </a:cubicBezTo>
                  <a:cubicBezTo>
                    <a:pt x="148" y="171"/>
                    <a:pt x="148" y="169"/>
                    <a:pt x="149" y="168"/>
                  </a:cubicBezTo>
                  <a:cubicBezTo>
                    <a:pt x="148" y="168"/>
                    <a:pt x="148" y="167"/>
                    <a:pt x="147" y="167"/>
                  </a:cubicBezTo>
                  <a:cubicBezTo>
                    <a:pt x="147" y="168"/>
                    <a:pt x="146" y="169"/>
                    <a:pt x="146" y="170"/>
                  </a:cubicBezTo>
                  <a:close/>
                  <a:moveTo>
                    <a:pt x="181" y="167"/>
                  </a:moveTo>
                  <a:cubicBezTo>
                    <a:pt x="179" y="168"/>
                    <a:pt x="177" y="169"/>
                    <a:pt x="176" y="170"/>
                  </a:cubicBezTo>
                  <a:cubicBezTo>
                    <a:pt x="180" y="176"/>
                    <a:pt x="185" y="182"/>
                    <a:pt x="191" y="187"/>
                  </a:cubicBezTo>
                  <a:cubicBezTo>
                    <a:pt x="190" y="188"/>
                    <a:pt x="191" y="188"/>
                    <a:pt x="191" y="189"/>
                  </a:cubicBezTo>
                  <a:cubicBezTo>
                    <a:pt x="191" y="189"/>
                    <a:pt x="192" y="189"/>
                    <a:pt x="193" y="189"/>
                  </a:cubicBezTo>
                  <a:cubicBezTo>
                    <a:pt x="194" y="193"/>
                    <a:pt x="198" y="195"/>
                    <a:pt x="199" y="198"/>
                  </a:cubicBezTo>
                  <a:cubicBezTo>
                    <a:pt x="200" y="198"/>
                    <a:pt x="200" y="198"/>
                    <a:pt x="201" y="199"/>
                  </a:cubicBezTo>
                  <a:cubicBezTo>
                    <a:pt x="201" y="202"/>
                    <a:pt x="206" y="203"/>
                    <a:pt x="207" y="206"/>
                  </a:cubicBezTo>
                  <a:cubicBezTo>
                    <a:pt x="208" y="207"/>
                    <a:pt x="209" y="208"/>
                    <a:pt x="210" y="208"/>
                  </a:cubicBezTo>
                  <a:cubicBezTo>
                    <a:pt x="210" y="209"/>
                    <a:pt x="210" y="210"/>
                    <a:pt x="210" y="211"/>
                  </a:cubicBezTo>
                  <a:cubicBezTo>
                    <a:pt x="214" y="213"/>
                    <a:pt x="219" y="215"/>
                    <a:pt x="224" y="217"/>
                  </a:cubicBezTo>
                  <a:cubicBezTo>
                    <a:pt x="211" y="199"/>
                    <a:pt x="196" y="183"/>
                    <a:pt x="181" y="167"/>
                  </a:cubicBezTo>
                  <a:close/>
                  <a:moveTo>
                    <a:pt x="129" y="170"/>
                  </a:moveTo>
                  <a:cubicBezTo>
                    <a:pt x="131" y="171"/>
                    <a:pt x="132" y="168"/>
                    <a:pt x="130" y="167"/>
                  </a:cubicBezTo>
                  <a:cubicBezTo>
                    <a:pt x="130" y="168"/>
                    <a:pt x="128" y="168"/>
                    <a:pt x="129" y="170"/>
                  </a:cubicBezTo>
                  <a:close/>
                  <a:moveTo>
                    <a:pt x="124" y="172"/>
                  </a:moveTo>
                  <a:cubicBezTo>
                    <a:pt x="125" y="171"/>
                    <a:pt x="126" y="170"/>
                    <a:pt x="126" y="169"/>
                  </a:cubicBezTo>
                  <a:cubicBezTo>
                    <a:pt x="126" y="169"/>
                    <a:pt x="126" y="168"/>
                    <a:pt x="125" y="167"/>
                  </a:cubicBezTo>
                  <a:cubicBezTo>
                    <a:pt x="124" y="169"/>
                    <a:pt x="122" y="171"/>
                    <a:pt x="124" y="172"/>
                  </a:cubicBezTo>
                  <a:close/>
                  <a:moveTo>
                    <a:pt x="166" y="172"/>
                  </a:moveTo>
                  <a:cubicBezTo>
                    <a:pt x="166" y="172"/>
                    <a:pt x="166" y="171"/>
                    <a:pt x="167" y="170"/>
                  </a:cubicBezTo>
                  <a:cubicBezTo>
                    <a:pt x="167" y="169"/>
                    <a:pt x="166" y="168"/>
                    <a:pt x="165" y="168"/>
                  </a:cubicBezTo>
                  <a:cubicBezTo>
                    <a:pt x="163" y="169"/>
                    <a:pt x="163" y="171"/>
                    <a:pt x="166" y="172"/>
                  </a:cubicBezTo>
                  <a:close/>
                  <a:moveTo>
                    <a:pt x="136" y="172"/>
                  </a:moveTo>
                  <a:cubicBezTo>
                    <a:pt x="137" y="173"/>
                    <a:pt x="136" y="174"/>
                    <a:pt x="137" y="174"/>
                  </a:cubicBezTo>
                  <a:cubicBezTo>
                    <a:pt x="138" y="173"/>
                    <a:pt x="140" y="170"/>
                    <a:pt x="137" y="168"/>
                  </a:cubicBezTo>
                  <a:cubicBezTo>
                    <a:pt x="138" y="170"/>
                    <a:pt x="136" y="170"/>
                    <a:pt x="136" y="172"/>
                  </a:cubicBezTo>
                  <a:close/>
                  <a:moveTo>
                    <a:pt x="159" y="171"/>
                  </a:moveTo>
                  <a:cubicBezTo>
                    <a:pt x="159" y="172"/>
                    <a:pt x="160" y="172"/>
                    <a:pt x="161" y="172"/>
                  </a:cubicBezTo>
                  <a:cubicBezTo>
                    <a:pt x="161" y="171"/>
                    <a:pt x="162" y="169"/>
                    <a:pt x="160" y="168"/>
                  </a:cubicBezTo>
                  <a:cubicBezTo>
                    <a:pt x="160" y="169"/>
                    <a:pt x="159" y="170"/>
                    <a:pt x="159" y="171"/>
                  </a:cubicBezTo>
                  <a:close/>
                  <a:moveTo>
                    <a:pt x="142" y="172"/>
                  </a:moveTo>
                  <a:cubicBezTo>
                    <a:pt x="142" y="171"/>
                    <a:pt x="144" y="171"/>
                    <a:pt x="143" y="169"/>
                  </a:cubicBezTo>
                  <a:cubicBezTo>
                    <a:pt x="143" y="169"/>
                    <a:pt x="143" y="168"/>
                    <a:pt x="143" y="168"/>
                  </a:cubicBezTo>
                  <a:cubicBezTo>
                    <a:pt x="142" y="170"/>
                    <a:pt x="140" y="171"/>
                    <a:pt x="142" y="172"/>
                  </a:cubicBezTo>
                  <a:close/>
                  <a:moveTo>
                    <a:pt x="119" y="176"/>
                  </a:moveTo>
                  <a:cubicBezTo>
                    <a:pt x="119" y="173"/>
                    <a:pt x="121" y="172"/>
                    <a:pt x="121" y="170"/>
                  </a:cubicBezTo>
                  <a:cubicBezTo>
                    <a:pt x="121" y="170"/>
                    <a:pt x="121" y="170"/>
                    <a:pt x="121" y="170"/>
                  </a:cubicBezTo>
                  <a:cubicBezTo>
                    <a:pt x="120" y="171"/>
                    <a:pt x="116" y="175"/>
                    <a:pt x="119" y="176"/>
                  </a:cubicBezTo>
                  <a:close/>
                  <a:moveTo>
                    <a:pt x="131" y="173"/>
                  </a:moveTo>
                  <a:cubicBezTo>
                    <a:pt x="131" y="173"/>
                    <a:pt x="131" y="174"/>
                    <a:pt x="132" y="174"/>
                  </a:cubicBezTo>
                  <a:cubicBezTo>
                    <a:pt x="133" y="173"/>
                    <a:pt x="133" y="172"/>
                    <a:pt x="134" y="172"/>
                  </a:cubicBezTo>
                  <a:cubicBezTo>
                    <a:pt x="133" y="171"/>
                    <a:pt x="133" y="170"/>
                    <a:pt x="132" y="170"/>
                  </a:cubicBezTo>
                  <a:cubicBezTo>
                    <a:pt x="132" y="171"/>
                    <a:pt x="131" y="172"/>
                    <a:pt x="131" y="173"/>
                  </a:cubicBezTo>
                  <a:close/>
                  <a:moveTo>
                    <a:pt x="155" y="173"/>
                  </a:moveTo>
                  <a:cubicBezTo>
                    <a:pt x="156" y="173"/>
                    <a:pt x="157" y="171"/>
                    <a:pt x="156" y="170"/>
                  </a:cubicBezTo>
                  <a:cubicBezTo>
                    <a:pt x="156" y="171"/>
                    <a:pt x="154" y="172"/>
                    <a:pt x="155" y="173"/>
                  </a:cubicBezTo>
                  <a:close/>
                  <a:moveTo>
                    <a:pt x="150" y="176"/>
                  </a:moveTo>
                  <a:cubicBezTo>
                    <a:pt x="151" y="175"/>
                    <a:pt x="152" y="174"/>
                    <a:pt x="152" y="172"/>
                  </a:cubicBezTo>
                  <a:cubicBezTo>
                    <a:pt x="151" y="172"/>
                    <a:pt x="152" y="170"/>
                    <a:pt x="150" y="170"/>
                  </a:cubicBezTo>
                  <a:cubicBezTo>
                    <a:pt x="149" y="173"/>
                    <a:pt x="148" y="175"/>
                    <a:pt x="150" y="176"/>
                  </a:cubicBezTo>
                  <a:close/>
                  <a:moveTo>
                    <a:pt x="126" y="176"/>
                  </a:moveTo>
                  <a:cubicBezTo>
                    <a:pt x="127" y="176"/>
                    <a:pt x="128" y="174"/>
                    <a:pt x="129" y="172"/>
                  </a:cubicBezTo>
                  <a:cubicBezTo>
                    <a:pt x="128" y="172"/>
                    <a:pt x="128" y="171"/>
                    <a:pt x="127" y="171"/>
                  </a:cubicBezTo>
                  <a:cubicBezTo>
                    <a:pt x="126" y="173"/>
                    <a:pt x="125" y="175"/>
                    <a:pt x="126" y="176"/>
                  </a:cubicBezTo>
                  <a:close/>
                  <a:moveTo>
                    <a:pt x="143" y="174"/>
                  </a:moveTo>
                  <a:cubicBezTo>
                    <a:pt x="143" y="175"/>
                    <a:pt x="144" y="176"/>
                    <a:pt x="145" y="176"/>
                  </a:cubicBezTo>
                  <a:cubicBezTo>
                    <a:pt x="146" y="175"/>
                    <a:pt x="147" y="172"/>
                    <a:pt x="145" y="171"/>
                  </a:cubicBezTo>
                  <a:cubicBezTo>
                    <a:pt x="145" y="173"/>
                    <a:pt x="143" y="173"/>
                    <a:pt x="143" y="174"/>
                  </a:cubicBezTo>
                  <a:close/>
                  <a:moveTo>
                    <a:pt x="162" y="174"/>
                  </a:moveTo>
                  <a:cubicBezTo>
                    <a:pt x="162" y="175"/>
                    <a:pt x="163" y="176"/>
                    <a:pt x="164" y="176"/>
                  </a:cubicBezTo>
                  <a:cubicBezTo>
                    <a:pt x="164" y="175"/>
                    <a:pt x="165" y="175"/>
                    <a:pt x="165" y="174"/>
                  </a:cubicBezTo>
                  <a:cubicBezTo>
                    <a:pt x="164" y="173"/>
                    <a:pt x="164" y="172"/>
                    <a:pt x="163" y="172"/>
                  </a:cubicBezTo>
                  <a:cubicBezTo>
                    <a:pt x="163" y="172"/>
                    <a:pt x="162" y="173"/>
                    <a:pt x="162" y="174"/>
                  </a:cubicBezTo>
                  <a:close/>
                  <a:moveTo>
                    <a:pt x="177" y="182"/>
                  </a:moveTo>
                  <a:cubicBezTo>
                    <a:pt x="181" y="185"/>
                    <a:pt x="184" y="191"/>
                    <a:pt x="188" y="195"/>
                  </a:cubicBezTo>
                  <a:cubicBezTo>
                    <a:pt x="188" y="195"/>
                    <a:pt x="188" y="195"/>
                    <a:pt x="188" y="195"/>
                  </a:cubicBezTo>
                  <a:cubicBezTo>
                    <a:pt x="191" y="197"/>
                    <a:pt x="193" y="202"/>
                    <a:pt x="197" y="203"/>
                  </a:cubicBezTo>
                  <a:cubicBezTo>
                    <a:pt x="197" y="205"/>
                    <a:pt x="199" y="205"/>
                    <a:pt x="198" y="207"/>
                  </a:cubicBezTo>
                  <a:cubicBezTo>
                    <a:pt x="202" y="207"/>
                    <a:pt x="204" y="209"/>
                    <a:pt x="208" y="210"/>
                  </a:cubicBezTo>
                  <a:cubicBezTo>
                    <a:pt x="205" y="206"/>
                    <a:pt x="201" y="203"/>
                    <a:pt x="198" y="199"/>
                  </a:cubicBezTo>
                  <a:cubicBezTo>
                    <a:pt x="193" y="192"/>
                    <a:pt x="188" y="187"/>
                    <a:pt x="183" y="181"/>
                  </a:cubicBezTo>
                  <a:cubicBezTo>
                    <a:pt x="180" y="178"/>
                    <a:pt x="178" y="174"/>
                    <a:pt x="174" y="172"/>
                  </a:cubicBezTo>
                  <a:cubicBezTo>
                    <a:pt x="174" y="172"/>
                    <a:pt x="174" y="172"/>
                    <a:pt x="174" y="172"/>
                  </a:cubicBezTo>
                  <a:cubicBezTo>
                    <a:pt x="175" y="175"/>
                    <a:pt x="176" y="178"/>
                    <a:pt x="177" y="182"/>
                  </a:cubicBezTo>
                  <a:close/>
                  <a:moveTo>
                    <a:pt x="167" y="176"/>
                  </a:moveTo>
                  <a:cubicBezTo>
                    <a:pt x="169" y="175"/>
                    <a:pt x="169" y="174"/>
                    <a:pt x="169" y="173"/>
                  </a:cubicBezTo>
                  <a:cubicBezTo>
                    <a:pt x="168" y="171"/>
                    <a:pt x="166" y="174"/>
                    <a:pt x="167" y="176"/>
                  </a:cubicBezTo>
                  <a:close/>
                  <a:moveTo>
                    <a:pt x="156" y="175"/>
                  </a:moveTo>
                  <a:cubicBezTo>
                    <a:pt x="157" y="176"/>
                    <a:pt x="157" y="177"/>
                    <a:pt x="158" y="177"/>
                  </a:cubicBezTo>
                  <a:cubicBezTo>
                    <a:pt x="159" y="176"/>
                    <a:pt x="159" y="175"/>
                    <a:pt x="159" y="174"/>
                  </a:cubicBezTo>
                  <a:cubicBezTo>
                    <a:pt x="159" y="173"/>
                    <a:pt x="158" y="173"/>
                    <a:pt x="158" y="172"/>
                  </a:cubicBezTo>
                  <a:cubicBezTo>
                    <a:pt x="157" y="174"/>
                    <a:pt x="156" y="174"/>
                    <a:pt x="156" y="175"/>
                  </a:cubicBezTo>
                  <a:close/>
                  <a:moveTo>
                    <a:pt x="120" y="178"/>
                  </a:moveTo>
                  <a:cubicBezTo>
                    <a:pt x="120" y="178"/>
                    <a:pt x="120" y="179"/>
                    <a:pt x="121" y="179"/>
                  </a:cubicBezTo>
                  <a:cubicBezTo>
                    <a:pt x="122" y="178"/>
                    <a:pt x="122" y="176"/>
                    <a:pt x="124" y="174"/>
                  </a:cubicBezTo>
                  <a:cubicBezTo>
                    <a:pt x="123" y="174"/>
                    <a:pt x="123" y="173"/>
                    <a:pt x="123" y="173"/>
                  </a:cubicBezTo>
                  <a:cubicBezTo>
                    <a:pt x="121" y="174"/>
                    <a:pt x="120" y="176"/>
                    <a:pt x="120" y="178"/>
                  </a:cubicBezTo>
                  <a:close/>
                  <a:moveTo>
                    <a:pt x="138" y="177"/>
                  </a:moveTo>
                  <a:cubicBezTo>
                    <a:pt x="140" y="177"/>
                    <a:pt x="140" y="175"/>
                    <a:pt x="141" y="174"/>
                  </a:cubicBezTo>
                  <a:cubicBezTo>
                    <a:pt x="140" y="174"/>
                    <a:pt x="140" y="173"/>
                    <a:pt x="140" y="173"/>
                  </a:cubicBezTo>
                  <a:cubicBezTo>
                    <a:pt x="140" y="175"/>
                    <a:pt x="138" y="176"/>
                    <a:pt x="138" y="177"/>
                  </a:cubicBezTo>
                  <a:close/>
                  <a:moveTo>
                    <a:pt x="134" y="179"/>
                  </a:moveTo>
                  <a:cubicBezTo>
                    <a:pt x="135" y="178"/>
                    <a:pt x="136" y="177"/>
                    <a:pt x="136" y="176"/>
                  </a:cubicBezTo>
                  <a:cubicBezTo>
                    <a:pt x="136" y="175"/>
                    <a:pt x="135" y="174"/>
                    <a:pt x="135" y="173"/>
                  </a:cubicBezTo>
                  <a:cubicBezTo>
                    <a:pt x="133" y="175"/>
                    <a:pt x="132" y="177"/>
                    <a:pt x="134" y="179"/>
                  </a:cubicBezTo>
                  <a:close/>
                  <a:moveTo>
                    <a:pt x="127" y="178"/>
                  </a:moveTo>
                  <a:cubicBezTo>
                    <a:pt x="128" y="178"/>
                    <a:pt x="128" y="179"/>
                    <a:pt x="129" y="180"/>
                  </a:cubicBezTo>
                  <a:cubicBezTo>
                    <a:pt x="129" y="178"/>
                    <a:pt x="131" y="177"/>
                    <a:pt x="131" y="176"/>
                  </a:cubicBezTo>
                  <a:cubicBezTo>
                    <a:pt x="130" y="175"/>
                    <a:pt x="130" y="174"/>
                    <a:pt x="130" y="174"/>
                  </a:cubicBezTo>
                  <a:cubicBezTo>
                    <a:pt x="129" y="176"/>
                    <a:pt x="128" y="177"/>
                    <a:pt x="127" y="178"/>
                  </a:cubicBezTo>
                  <a:close/>
                  <a:moveTo>
                    <a:pt x="152" y="178"/>
                  </a:moveTo>
                  <a:cubicBezTo>
                    <a:pt x="153" y="178"/>
                    <a:pt x="154" y="176"/>
                    <a:pt x="154" y="175"/>
                  </a:cubicBezTo>
                  <a:cubicBezTo>
                    <a:pt x="153" y="176"/>
                    <a:pt x="152" y="176"/>
                    <a:pt x="152" y="178"/>
                  </a:cubicBezTo>
                  <a:close/>
                  <a:moveTo>
                    <a:pt x="146" y="179"/>
                  </a:moveTo>
                  <a:cubicBezTo>
                    <a:pt x="147" y="179"/>
                    <a:pt x="147" y="180"/>
                    <a:pt x="147" y="181"/>
                  </a:cubicBezTo>
                  <a:cubicBezTo>
                    <a:pt x="149" y="181"/>
                    <a:pt x="149" y="179"/>
                    <a:pt x="150" y="178"/>
                  </a:cubicBezTo>
                  <a:cubicBezTo>
                    <a:pt x="148" y="177"/>
                    <a:pt x="149" y="176"/>
                    <a:pt x="148" y="175"/>
                  </a:cubicBezTo>
                  <a:cubicBezTo>
                    <a:pt x="146" y="176"/>
                    <a:pt x="147" y="177"/>
                    <a:pt x="146" y="179"/>
                  </a:cubicBezTo>
                  <a:close/>
                  <a:moveTo>
                    <a:pt x="170" y="180"/>
                  </a:moveTo>
                  <a:cubicBezTo>
                    <a:pt x="172" y="179"/>
                    <a:pt x="172" y="176"/>
                    <a:pt x="170" y="176"/>
                  </a:cubicBezTo>
                  <a:cubicBezTo>
                    <a:pt x="169" y="177"/>
                    <a:pt x="168" y="179"/>
                    <a:pt x="170" y="180"/>
                  </a:cubicBezTo>
                  <a:close/>
                  <a:moveTo>
                    <a:pt x="115" y="181"/>
                  </a:moveTo>
                  <a:cubicBezTo>
                    <a:pt x="117" y="180"/>
                    <a:pt x="118" y="178"/>
                    <a:pt x="118" y="176"/>
                  </a:cubicBezTo>
                  <a:cubicBezTo>
                    <a:pt x="117" y="176"/>
                    <a:pt x="117" y="176"/>
                    <a:pt x="117" y="176"/>
                  </a:cubicBezTo>
                  <a:cubicBezTo>
                    <a:pt x="117" y="178"/>
                    <a:pt x="115" y="179"/>
                    <a:pt x="115" y="181"/>
                  </a:cubicBezTo>
                  <a:close/>
                  <a:moveTo>
                    <a:pt x="140" y="179"/>
                  </a:moveTo>
                  <a:cubicBezTo>
                    <a:pt x="141" y="183"/>
                    <a:pt x="145" y="177"/>
                    <a:pt x="142" y="176"/>
                  </a:cubicBezTo>
                  <a:cubicBezTo>
                    <a:pt x="142" y="177"/>
                    <a:pt x="141" y="178"/>
                    <a:pt x="140" y="179"/>
                  </a:cubicBezTo>
                  <a:close/>
                  <a:moveTo>
                    <a:pt x="159" y="179"/>
                  </a:moveTo>
                  <a:cubicBezTo>
                    <a:pt x="159" y="180"/>
                    <a:pt x="160" y="181"/>
                    <a:pt x="161" y="181"/>
                  </a:cubicBezTo>
                  <a:cubicBezTo>
                    <a:pt x="161" y="180"/>
                    <a:pt x="163" y="180"/>
                    <a:pt x="163" y="178"/>
                  </a:cubicBezTo>
                  <a:cubicBezTo>
                    <a:pt x="162" y="177"/>
                    <a:pt x="162" y="177"/>
                    <a:pt x="161" y="176"/>
                  </a:cubicBezTo>
                  <a:cubicBezTo>
                    <a:pt x="161" y="176"/>
                    <a:pt x="161" y="176"/>
                    <a:pt x="160" y="176"/>
                  </a:cubicBezTo>
                  <a:cubicBezTo>
                    <a:pt x="160" y="177"/>
                    <a:pt x="159" y="178"/>
                    <a:pt x="159" y="179"/>
                  </a:cubicBezTo>
                  <a:close/>
                  <a:moveTo>
                    <a:pt x="123" y="182"/>
                  </a:moveTo>
                  <a:cubicBezTo>
                    <a:pt x="124" y="181"/>
                    <a:pt x="125" y="179"/>
                    <a:pt x="126" y="178"/>
                  </a:cubicBezTo>
                  <a:cubicBezTo>
                    <a:pt x="125" y="177"/>
                    <a:pt x="126" y="176"/>
                    <a:pt x="124" y="176"/>
                  </a:cubicBezTo>
                  <a:cubicBezTo>
                    <a:pt x="124" y="178"/>
                    <a:pt x="121" y="180"/>
                    <a:pt x="123" y="182"/>
                  </a:cubicBezTo>
                  <a:close/>
                  <a:moveTo>
                    <a:pt x="165" y="179"/>
                  </a:moveTo>
                  <a:cubicBezTo>
                    <a:pt x="166" y="179"/>
                    <a:pt x="166" y="179"/>
                    <a:pt x="166" y="180"/>
                  </a:cubicBezTo>
                  <a:cubicBezTo>
                    <a:pt x="167" y="179"/>
                    <a:pt x="167" y="176"/>
                    <a:pt x="166" y="176"/>
                  </a:cubicBezTo>
                  <a:cubicBezTo>
                    <a:pt x="166" y="177"/>
                    <a:pt x="165" y="177"/>
                    <a:pt x="165" y="179"/>
                  </a:cubicBezTo>
                  <a:close/>
                  <a:moveTo>
                    <a:pt x="155" y="183"/>
                  </a:moveTo>
                  <a:cubicBezTo>
                    <a:pt x="155" y="181"/>
                    <a:pt x="156" y="181"/>
                    <a:pt x="157" y="179"/>
                  </a:cubicBezTo>
                  <a:cubicBezTo>
                    <a:pt x="156" y="178"/>
                    <a:pt x="156" y="177"/>
                    <a:pt x="155" y="177"/>
                  </a:cubicBezTo>
                  <a:cubicBezTo>
                    <a:pt x="155" y="179"/>
                    <a:pt x="152" y="181"/>
                    <a:pt x="155" y="183"/>
                  </a:cubicBezTo>
                  <a:close/>
                  <a:moveTo>
                    <a:pt x="135" y="180"/>
                  </a:moveTo>
                  <a:cubicBezTo>
                    <a:pt x="136" y="181"/>
                    <a:pt x="135" y="182"/>
                    <a:pt x="136" y="183"/>
                  </a:cubicBezTo>
                  <a:cubicBezTo>
                    <a:pt x="137" y="181"/>
                    <a:pt x="138" y="180"/>
                    <a:pt x="138" y="179"/>
                  </a:cubicBezTo>
                  <a:cubicBezTo>
                    <a:pt x="138" y="178"/>
                    <a:pt x="138" y="178"/>
                    <a:pt x="137" y="178"/>
                  </a:cubicBezTo>
                  <a:cubicBezTo>
                    <a:pt x="137" y="179"/>
                    <a:pt x="136" y="180"/>
                    <a:pt x="135" y="180"/>
                  </a:cubicBezTo>
                  <a:close/>
                  <a:moveTo>
                    <a:pt x="130" y="182"/>
                  </a:moveTo>
                  <a:cubicBezTo>
                    <a:pt x="131" y="182"/>
                    <a:pt x="131" y="183"/>
                    <a:pt x="132" y="184"/>
                  </a:cubicBezTo>
                  <a:cubicBezTo>
                    <a:pt x="133" y="182"/>
                    <a:pt x="135" y="179"/>
                    <a:pt x="132" y="178"/>
                  </a:cubicBezTo>
                  <a:cubicBezTo>
                    <a:pt x="131" y="179"/>
                    <a:pt x="131" y="180"/>
                    <a:pt x="130" y="182"/>
                  </a:cubicBezTo>
                  <a:close/>
                  <a:moveTo>
                    <a:pt x="124" y="184"/>
                  </a:moveTo>
                  <a:cubicBezTo>
                    <a:pt x="124" y="185"/>
                    <a:pt x="124" y="186"/>
                    <a:pt x="125" y="186"/>
                  </a:cubicBezTo>
                  <a:cubicBezTo>
                    <a:pt x="126" y="184"/>
                    <a:pt x="130" y="181"/>
                    <a:pt x="127" y="179"/>
                  </a:cubicBezTo>
                  <a:cubicBezTo>
                    <a:pt x="126" y="181"/>
                    <a:pt x="124" y="182"/>
                    <a:pt x="124" y="184"/>
                  </a:cubicBezTo>
                  <a:close/>
                  <a:moveTo>
                    <a:pt x="117" y="183"/>
                  </a:moveTo>
                  <a:cubicBezTo>
                    <a:pt x="119" y="185"/>
                    <a:pt x="116" y="186"/>
                    <a:pt x="116" y="188"/>
                  </a:cubicBezTo>
                  <a:cubicBezTo>
                    <a:pt x="118" y="186"/>
                    <a:pt x="120" y="182"/>
                    <a:pt x="120" y="180"/>
                  </a:cubicBezTo>
                  <a:cubicBezTo>
                    <a:pt x="117" y="179"/>
                    <a:pt x="119" y="182"/>
                    <a:pt x="117" y="183"/>
                  </a:cubicBezTo>
                  <a:close/>
                  <a:moveTo>
                    <a:pt x="150" y="180"/>
                  </a:moveTo>
                  <a:cubicBezTo>
                    <a:pt x="150" y="182"/>
                    <a:pt x="149" y="182"/>
                    <a:pt x="150" y="183"/>
                  </a:cubicBezTo>
                  <a:cubicBezTo>
                    <a:pt x="151" y="183"/>
                    <a:pt x="152" y="180"/>
                    <a:pt x="151" y="180"/>
                  </a:cubicBezTo>
                  <a:cubicBezTo>
                    <a:pt x="151" y="180"/>
                    <a:pt x="150" y="180"/>
                    <a:pt x="150" y="180"/>
                  </a:cubicBezTo>
                  <a:close/>
                  <a:moveTo>
                    <a:pt x="143" y="183"/>
                  </a:moveTo>
                  <a:cubicBezTo>
                    <a:pt x="144" y="184"/>
                    <a:pt x="144" y="186"/>
                    <a:pt x="145" y="185"/>
                  </a:cubicBezTo>
                  <a:cubicBezTo>
                    <a:pt x="145" y="184"/>
                    <a:pt x="147" y="184"/>
                    <a:pt x="147" y="183"/>
                  </a:cubicBezTo>
                  <a:cubicBezTo>
                    <a:pt x="146" y="182"/>
                    <a:pt x="145" y="180"/>
                    <a:pt x="144" y="180"/>
                  </a:cubicBezTo>
                  <a:cubicBezTo>
                    <a:pt x="144" y="181"/>
                    <a:pt x="144" y="182"/>
                    <a:pt x="143" y="183"/>
                  </a:cubicBezTo>
                  <a:close/>
                  <a:moveTo>
                    <a:pt x="162" y="184"/>
                  </a:moveTo>
                  <a:cubicBezTo>
                    <a:pt x="165" y="186"/>
                    <a:pt x="164" y="183"/>
                    <a:pt x="165" y="182"/>
                  </a:cubicBezTo>
                  <a:cubicBezTo>
                    <a:pt x="165" y="181"/>
                    <a:pt x="165" y="180"/>
                    <a:pt x="164" y="180"/>
                  </a:cubicBezTo>
                  <a:cubicBezTo>
                    <a:pt x="164" y="182"/>
                    <a:pt x="162" y="182"/>
                    <a:pt x="162" y="184"/>
                  </a:cubicBezTo>
                  <a:close/>
                  <a:moveTo>
                    <a:pt x="167" y="181"/>
                  </a:moveTo>
                  <a:cubicBezTo>
                    <a:pt x="167" y="182"/>
                    <a:pt x="168" y="183"/>
                    <a:pt x="169" y="183"/>
                  </a:cubicBezTo>
                  <a:cubicBezTo>
                    <a:pt x="169" y="182"/>
                    <a:pt x="169" y="180"/>
                    <a:pt x="168" y="180"/>
                  </a:cubicBezTo>
                  <a:cubicBezTo>
                    <a:pt x="168" y="180"/>
                    <a:pt x="168" y="181"/>
                    <a:pt x="167" y="181"/>
                  </a:cubicBezTo>
                  <a:close/>
                  <a:moveTo>
                    <a:pt x="172" y="182"/>
                  </a:moveTo>
                  <a:cubicBezTo>
                    <a:pt x="172" y="183"/>
                    <a:pt x="172" y="184"/>
                    <a:pt x="173" y="184"/>
                  </a:cubicBezTo>
                  <a:cubicBezTo>
                    <a:pt x="173" y="183"/>
                    <a:pt x="174" y="181"/>
                    <a:pt x="172" y="180"/>
                  </a:cubicBezTo>
                  <a:cubicBezTo>
                    <a:pt x="173" y="181"/>
                    <a:pt x="171" y="181"/>
                    <a:pt x="172" y="182"/>
                  </a:cubicBezTo>
                  <a:close/>
                  <a:moveTo>
                    <a:pt x="159" y="186"/>
                  </a:moveTo>
                  <a:cubicBezTo>
                    <a:pt x="159" y="185"/>
                    <a:pt x="160" y="185"/>
                    <a:pt x="160" y="183"/>
                  </a:cubicBezTo>
                  <a:cubicBezTo>
                    <a:pt x="159" y="183"/>
                    <a:pt x="159" y="181"/>
                    <a:pt x="158" y="181"/>
                  </a:cubicBezTo>
                  <a:cubicBezTo>
                    <a:pt x="157" y="183"/>
                    <a:pt x="155" y="186"/>
                    <a:pt x="159" y="186"/>
                  </a:cubicBezTo>
                  <a:close/>
                  <a:moveTo>
                    <a:pt x="138" y="185"/>
                  </a:moveTo>
                  <a:cubicBezTo>
                    <a:pt x="138" y="185"/>
                    <a:pt x="139" y="185"/>
                    <a:pt x="139" y="186"/>
                  </a:cubicBezTo>
                  <a:cubicBezTo>
                    <a:pt x="140" y="184"/>
                    <a:pt x="142" y="182"/>
                    <a:pt x="139" y="181"/>
                  </a:cubicBezTo>
                  <a:cubicBezTo>
                    <a:pt x="139" y="183"/>
                    <a:pt x="137" y="183"/>
                    <a:pt x="138" y="185"/>
                  </a:cubicBezTo>
                  <a:close/>
                  <a:moveTo>
                    <a:pt x="151" y="185"/>
                  </a:moveTo>
                  <a:cubicBezTo>
                    <a:pt x="151" y="186"/>
                    <a:pt x="152" y="186"/>
                    <a:pt x="153" y="186"/>
                  </a:cubicBezTo>
                  <a:cubicBezTo>
                    <a:pt x="154" y="185"/>
                    <a:pt x="154" y="183"/>
                    <a:pt x="153" y="182"/>
                  </a:cubicBezTo>
                  <a:cubicBezTo>
                    <a:pt x="152" y="183"/>
                    <a:pt x="152" y="184"/>
                    <a:pt x="151" y="185"/>
                  </a:cubicBezTo>
                  <a:close/>
                  <a:moveTo>
                    <a:pt x="132" y="185"/>
                  </a:moveTo>
                  <a:cubicBezTo>
                    <a:pt x="133" y="186"/>
                    <a:pt x="133" y="187"/>
                    <a:pt x="134" y="187"/>
                  </a:cubicBezTo>
                  <a:cubicBezTo>
                    <a:pt x="135" y="186"/>
                    <a:pt x="136" y="183"/>
                    <a:pt x="134" y="183"/>
                  </a:cubicBezTo>
                  <a:cubicBezTo>
                    <a:pt x="134" y="183"/>
                    <a:pt x="133" y="184"/>
                    <a:pt x="132" y="185"/>
                  </a:cubicBezTo>
                  <a:close/>
                  <a:moveTo>
                    <a:pt x="120" y="187"/>
                  </a:moveTo>
                  <a:cubicBezTo>
                    <a:pt x="121" y="186"/>
                    <a:pt x="122" y="185"/>
                    <a:pt x="122" y="183"/>
                  </a:cubicBezTo>
                  <a:cubicBezTo>
                    <a:pt x="120" y="184"/>
                    <a:pt x="120" y="185"/>
                    <a:pt x="120" y="187"/>
                  </a:cubicBezTo>
                  <a:close/>
                  <a:moveTo>
                    <a:pt x="126" y="188"/>
                  </a:moveTo>
                  <a:cubicBezTo>
                    <a:pt x="127" y="188"/>
                    <a:pt x="127" y="190"/>
                    <a:pt x="128" y="190"/>
                  </a:cubicBezTo>
                  <a:cubicBezTo>
                    <a:pt x="129" y="188"/>
                    <a:pt x="132" y="185"/>
                    <a:pt x="129" y="183"/>
                  </a:cubicBezTo>
                  <a:cubicBezTo>
                    <a:pt x="128" y="185"/>
                    <a:pt x="127" y="186"/>
                    <a:pt x="126" y="188"/>
                  </a:cubicBezTo>
                  <a:close/>
                  <a:moveTo>
                    <a:pt x="165" y="187"/>
                  </a:moveTo>
                  <a:cubicBezTo>
                    <a:pt x="165" y="187"/>
                    <a:pt x="166" y="187"/>
                    <a:pt x="166" y="188"/>
                  </a:cubicBezTo>
                  <a:cubicBezTo>
                    <a:pt x="168" y="187"/>
                    <a:pt x="169" y="184"/>
                    <a:pt x="166" y="183"/>
                  </a:cubicBezTo>
                  <a:cubicBezTo>
                    <a:pt x="166" y="185"/>
                    <a:pt x="165" y="185"/>
                    <a:pt x="165" y="187"/>
                  </a:cubicBezTo>
                  <a:close/>
                  <a:moveTo>
                    <a:pt x="185" y="199"/>
                  </a:moveTo>
                  <a:cubicBezTo>
                    <a:pt x="188" y="201"/>
                    <a:pt x="191" y="203"/>
                    <a:pt x="194" y="204"/>
                  </a:cubicBezTo>
                  <a:cubicBezTo>
                    <a:pt x="188" y="197"/>
                    <a:pt x="183" y="190"/>
                    <a:pt x="176" y="183"/>
                  </a:cubicBezTo>
                  <a:cubicBezTo>
                    <a:pt x="174" y="192"/>
                    <a:pt x="182" y="194"/>
                    <a:pt x="185" y="199"/>
                  </a:cubicBezTo>
                  <a:close/>
                  <a:moveTo>
                    <a:pt x="170" y="186"/>
                  </a:moveTo>
                  <a:cubicBezTo>
                    <a:pt x="168" y="186"/>
                    <a:pt x="166" y="190"/>
                    <a:pt x="169" y="191"/>
                  </a:cubicBezTo>
                  <a:cubicBezTo>
                    <a:pt x="170" y="189"/>
                    <a:pt x="171" y="187"/>
                    <a:pt x="172" y="185"/>
                  </a:cubicBezTo>
                  <a:cubicBezTo>
                    <a:pt x="171" y="185"/>
                    <a:pt x="172" y="184"/>
                    <a:pt x="170" y="184"/>
                  </a:cubicBezTo>
                  <a:cubicBezTo>
                    <a:pt x="170" y="185"/>
                    <a:pt x="171" y="186"/>
                    <a:pt x="170" y="186"/>
                  </a:cubicBezTo>
                  <a:close/>
                  <a:moveTo>
                    <a:pt x="141" y="187"/>
                  </a:moveTo>
                  <a:cubicBezTo>
                    <a:pt x="141" y="187"/>
                    <a:pt x="142" y="187"/>
                    <a:pt x="142" y="187"/>
                  </a:cubicBezTo>
                  <a:cubicBezTo>
                    <a:pt x="141" y="187"/>
                    <a:pt x="141" y="187"/>
                    <a:pt x="141" y="187"/>
                  </a:cubicBezTo>
                  <a:cubicBezTo>
                    <a:pt x="141" y="188"/>
                    <a:pt x="141" y="188"/>
                    <a:pt x="142" y="189"/>
                  </a:cubicBezTo>
                  <a:cubicBezTo>
                    <a:pt x="141" y="189"/>
                    <a:pt x="141" y="189"/>
                    <a:pt x="141" y="189"/>
                  </a:cubicBezTo>
                  <a:cubicBezTo>
                    <a:pt x="141" y="190"/>
                    <a:pt x="142" y="190"/>
                    <a:pt x="142" y="191"/>
                  </a:cubicBezTo>
                  <a:cubicBezTo>
                    <a:pt x="142" y="191"/>
                    <a:pt x="143" y="191"/>
                    <a:pt x="143" y="191"/>
                  </a:cubicBezTo>
                  <a:cubicBezTo>
                    <a:pt x="144" y="190"/>
                    <a:pt x="144" y="188"/>
                    <a:pt x="144" y="188"/>
                  </a:cubicBezTo>
                  <a:cubicBezTo>
                    <a:pt x="144" y="187"/>
                    <a:pt x="143" y="186"/>
                    <a:pt x="142" y="186"/>
                  </a:cubicBezTo>
                  <a:cubicBezTo>
                    <a:pt x="142" y="185"/>
                    <a:pt x="143" y="187"/>
                    <a:pt x="143" y="186"/>
                  </a:cubicBezTo>
                  <a:cubicBezTo>
                    <a:pt x="143" y="185"/>
                    <a:pt x="142" y="185"/>
                    <a:pt x="142" y="185"/>
                  </a:cubicBezTo>
                  <a:cubicBezTo>
                    <a:pt x="142" y="186"/>
                    <a:pt x="141" y="186"/>
                    <a:pt x="141" y="187"/>
                  </a:cubicBezTo>
                  <a:close/>
                  <a:moveTo>
                    <a:pt x="159" y="189"/>
                  </a:moveTo>
                  <a:cubicBezTo>
                    <a:pt x="160" y="189"/>
                    <a:pt x="160" y="190"/>
                    <a:pt x="161" y="190"/>
                  </a:cubicBezTo>
                  <a:cubicBezTo>
                    <a:pt x="162" y="189"/>
                    <a:pt x="162" y="188"/>
                    <a:pt x="163" y="187"/>
                  </a:cubicBezTo>
                  <a:cubicBezTo>
                    <a:pt x="162" y="184"/>
                    <a:pt x="160" y="187"/>
                    <a:pt x="159" y="189"/>
                  </a:cubicBezTo>
                  <a:close/>
                  <a:moveTo>
                    <a:pt x="135" y="188"/>
                  </a:moveTo>
                  <a:cubicBezTo>
                    <a:pt x="135" y="189"/>
                    <a:pt x="135" y="190"/>
                    <a:pt x="137" y="190"/>
                  </a:cubicBezTo>
                  <a:cubicBezTo>
                    <a:pt x="139" y="187"/>
                    <a:pt x="136" y="184"/>
                    <a:pt x="135" y="188"/>
                  </a:cubicBezTo>
                  <a:close/>
                  <a:moveTo>
                    <a:pt x="121" y="194"/>
                  </a:moveTo>
                  <a:cubicBezTo>
                    <a:pt x="123" y="192"/>
                    <a:pt x="123" y="190"/>
                    <a:pt x="124" y="188"/>
                  </a:cubicBezTo>
                  <a:cubicBezTo>
                    <a:pt x="124" y="187"/>
                    <a:pt x="124" y="186"/>
                    <a:pt x="123" y="186"/>
                  </a:cubicBezTo>
                  <a:cubicBezTo>
                    <a:pt x="121" y="189"/>
                    <a:pt x="120" y="191"/>
                    <a:pt x="121" y="194"/>
                  </a:cubicBezTo>
                  <a:close/>
                  <a:moveTo>
                    <a:pt x="146" y="188"/>
                  </a:moveTo>
                  <a:cubicBezTo>
                    <a:pt x="147" y="188"/>
                    <a:pt x="148" y="187"/>
                    <a:pt x="148" y="186"/>
                  </a:cubicBezTo>
                  <a:cubicBezTo>
                    <a:pt x="147" y="187"/>
                    <a:pt x="147" y="187"/>
                    <a:pt x="146" y="188"/>
                  </a:cubicBezTo>
                  <a:close/>
                  <a:moveTo>
                    <a:pt x="156" y="191"/>
                  </a:moveTo>
                  <a:cubicBezTo>
                    <a:pt x="156" y="190"/>
                    <a:pt x="157" y="189"/>
                    <a:pt x="157" y="188"/>
                  </a:cubicBezTo>
                  <a:cubicBezTo>
                    <a:pt x="156" y="188"/>
                    <a:pt x="156" y="186"/>
                    <a:pt x="155" y="186"/>
                  </a:cubicBezTo>
                  <a:cubicBezTo>
                    <a:pt x="153" y="187"/>
                    <a:pt x="153" y="192"/>
                    <a:pt x="156" y="191"/>
                  </a:cubicBezTo>
                  <a:close/>
                  <a:moveTo>
                    <a:pt x="130" y="189"/>
                  </a:moveTo>
                  <a:cubicBezTo>
                    <a:pt x="130" y="191"/>
                    <a:pt x="129" y="191"/>
                    <a:pt x="129" y="192"/>
                  </a:cubicBezTo>
                  <a:cubicBezTo>
                    <a:pt x="129" y="193"/>
                    <a:pt x="129" y="193"/>
                    <a:pt x="130" y="193"/>
                  </a:cubicBezTo>
                  <a:cubicBezTo>
                    <a:pt x="131" y="192"/>
                    <a:pt x="132" y="190"/>
                    <a:pt x="133" y="188"/>
                  </a:cubicBezTo>
                  <a:cubicBezTo>
                    <a:pt x="132" y="188"/>
                    <a:pt x="132" y="187"/>
                    <a:pt x="132" y="187"/>
                  </a:cubicBezTo>
                  <a:cubicBezTo>
                    <a:pt x="131" y="188"/>
                    <a:pt x="131" y="189"/>
                    <a:pt x="130" y="189"/>
                  </a:cubicBezTo>
                  <a:close/>
                  <a:moveTo>
                    <a:pt x="148" y="191"/>
                  </a:moveTo>
                  <a:cubicBezTo>
                    <a:pt x="149" y="191"/>
                    <a:pt x="148" y="192"/>
                    <a:pt x="150" y="192"/>
                  </a:cubicBezTo>
                  <a:cubicBezTo>
                    <a:pt x="150" y="191"/>
                    <a:pt x="152" y="188"/>
                    <a:pt x="150" y="187"/>
                  </a:cubicBezTo>
                  <a:cubicBezTo>
                    <a:pt x="149" y="188"/>
                    <a:pt x="149" y="190"/>
                    <a:pt x="148" y="191"/>
                  </a:cubicBezTo>
                  <a:close/>
                  <a:moveTo>
                    <a:pt x="117" y="194"/>
                  </a:moveTo>
                  <a:cubicBezTo>
                    <a:pt x="117" y="193"/>
                    <a:pt x="118" y="191"/>
                    <a:pt x="117" y="191"/>
                  </a:cubicBezTo>
                  <a:cubicBezTo>
                    <a:pt x="117" y="191"/>
                    <a:pt x="116" y="191"/>
                    <a:pt x="116" y="191"/>
                  </a:cubicBezTo>
                  <a:cubicBezTo>
                    <a:pt x="116" y="189"/>
                    <a:pt x="116" y="188"/>
                    <a:pt x="115" y="188"/>
                  </a:cubicBezTo>
                  <a:cubicBezTo>
                    <a:pt x="114" y="190"/>
                    <a:pt x="115" y="192"/>
                    <a:pt x="117" y="194"/>
                  </a:cubicBezTo>
                  <a:close/>
                  <a:moveTo>
                    <a:pt x="163" y="193"/>
                  </a:moveTo>
                  <a:cubicBezTo>
                    <a:pt x="164" y="192"/>
                    <a:pt x="165" y="191"/>
                    <a:pt x="165" y="189"/>
                  </a:cubicBezTo>
                  <a:cubicBezTo>
                    <a:pt x="165" y="189"/>
                    <a:pt x="165" y="189"/>
                    <a:pt x="165" y="189"/>
                  </a:cubicBezTo>
                  <a:cubicBezTo>
                    <a:pt x="163" y="189"/>
                    <a:pt x="162" y="192"/>
                    <a:pt x="163" y="193"/>
                  </a:cubicBezTo>
                  <a:close/>
                  <a:moveTo>
                    <a:pt x="140" y="196"/>
                  </a:moveTo>
                  <a:cubicBezTo>
                    <a:pt x="142" y="194"/>
                    <a:pt x="142" y="191"/>
                    <a:pt x="139" y="190"/>
                  </a:cubicBezTo>
                  <a:cubicBezTo>
                    <a:pt x="139" y="191"/>
                    <a:pt x="138" y="191"/>
                    <a:pt x="137" y="193"/>
                  </a:cubicBezTo>
                  <a:cubicBezTo>
                    <a:pt x="139" y="193"/>
                    <a:pt x="139" y="195"/>
                    <a:pt x="140" y="196"/>
                  </a:cubicBezTo>
                  <a:close/>
                  <a:moveTo>
                    <a:pt x="145" y="193"/>
                  </a:moveTo>
                  <a:cubicBezTo>
                    <a:pt x="145" y="192"/>
                    <a:pt x="146" y="191"/>
                    <a:pt x="146" y="190"/>
                  </a:cubicBezTo>
                  <a:cubicBezTo>
                    <a:pt x="146" y="190"/>
                    <a:pt x="146" y="190"/>
                    <a:pt x="145" y="190"/>
                  </a:cubicBezTo>
                  <a:cubicBezTo>
                    <a:pt x="146" y="191"/>
                    <a:pt x="143" y="192"/>
                    <a:pt x="145" y="193"/>
                  </a:cubicBezTo>
                  <a:close/>
                  <a:moveTo>
                    <a:pt x="156" y="193"/>
                  </a:moveTo>
                  <a:cubicBezTo>
                    <a:pt x="157" y="194"/>
                    <a:pt x="158" y="195"/>
                    <a:pt x="159" y="195"/>
                  </a:cubicBezTo>
                  <a:cubicBezTo>
                    <a:pt x="159" y="194"/>
                    <a:pt x="160" y="193"/>
                    <a:pt x="160" y="192"/>
                  </a:cubicBezTo>
                  <a:cubicBezTo>
                    <a:pt x="159" y="191"/>
                    <a:pt x="159" y="190"/>
                    <a:pt x="158" y="190"/>
                  </a:cubicBezTo>
                  <a:cubicBezTo>
                    <a:pt x="158" y="192"/>
                    <a:pt x="157" y="192"/>
                    <a:pt x="156" y="193"/>
                  </a:cubicBezTo>
                  <a:close/>
                  <a:moveTo>
                    <a:pt x="123" y="197"/>
                  </a:moveTo>
                  <a:cubicBezTo>
                    <a:pt x="125" y="196"/>
                    <a:pt x="129" y="191"/>
                    <a:pt x="125" y="190"/>
                  </a:cubicBezTo>
                  <a:cubicBezTo>
                    <a:pt x="124" y="192"/>
                    <a:pt x="122" y="195"/>
                    <a:pt x="123" y="197"/>
                  </a:cubicBezTo>
                  <a:close/>
                  <a:moveTo>
                    <a:pt x="132" y="198"/>
                  </a:moveTo>
                  <a:cubicBezTo>
                    <a:pt x="134" y="196"/>
                    <a:pt x="137" y="192"/>
                    <a:pt x="134" y="190"/>
                  </a:cubicBezTo>
                  <a:cubicBezTo>
                    <a:pt x="132" y="193"/>
                    <a:pt x="130" y="195"/>
                    <a:pt x="132" y="198"/>
                  </a:cubicBezTo>
                  <a:close/>
                  <a:moveTo>
                    <a:pt x="150" y="195"/>
                  </a:moveTo>
                  <a:cubicBezTo>
                    <a:pt x="152" y="195"/>
                    <a:pt x="151" y="197"/>
                    <a:pt x="152" y="197"/>
                  </a:cubicBezTo>
                  <a:cubicBezTo>
                    <a:pt x="153" y="196"/>
                    <a:pt x="154" y="195"/>
                    <a:pt x="154" y="193"/>
                  </a:cubicBezTo>
                  <a:cubicBezTo>
                    <a:pt x="154" y="192"/>
                    <a:pt x="153" y="192"/>
                    <a:pt x="153" y="191"/>
                  </a:cubicBezTo>
                  <a:cubicBezTo>
                    <a:pt x="153" y="191"/>
                    <a:pt x="152" y="191"/>
                    <a:pt x="152" y="191"/>
                  </a:cubicBezTo>
                  <a:cubicBezTo>
                    <a:pt x="152" y="192"/>
                    <a:pt x="150" y="193"/>
                    <a:pt x="150" y="195"/>
                  </a:cubicBezTo>
                  <a:close/>
                  <a:moveTo>
                    <a:pt x="164" y="195"/>
                  </a:moveTo>
                  <a:cubicBezTo>
                    <a:pt x="164" y="195"/>
                    <a:pt x="165" y="196"/>
                    <a:pt x="166" y="196"/>
                  </a:cubicBezTo>
                  <a:cubicBezTo>
                    <a:pt x="166" y="195"/>
                    <a:pt x="167" y="194"/>
                    <a:pt x="168" y="192"/>
                  </a:cubicBezTo>
                  <a:cubicBezTo>
                    <a:pt x="167" y="192"/>
                    <a:pt x="167" y="191"/>
                    <a:pt x="166" y="191"/>
                  </a:cubicBezTo>
                  <a:cubicBezTo>
                    <a:pt x="165" y="192"/>
                    <a:pt x="165" y="194"/>
                    <a:pt x="164" y="195"/>
                  </a:cubicBezTo>
                  <a:close/>
                  <a:moveTo>
                    <a:pt x="174" y="194"/>
                  </a:moveTo>
                  <a:cubicBezTo>
                    <a:pt x="176" y="195"/>
                    <a:pt x="178" y="196"/>
                    <a:pt x="180" y="197"/>
                  </a:cubicBezTo>
                  <a:cubicBezTo>
                    <a:pt x="179" y="195"/>
                    <a:pt x="177" y="192"/>
                    <a:pt x="175" y="191"/>
                  </a:cubicBezTo>
                  <a:cubicBezTo>
                    <a:pt x="175" y="192"/>
                    <a:pt x="174" y="193"/>
                    <a:pt x="174" y="194"/>
                  </a:cubicBezTo>
                  <a:close/>
                  <a:moveTo>
                    <a:pt x="170" y="193"/>
                  </a:moveTo>
                  <a:cubicBezTo>
                    <a:pt x="171" y="193"/>
                    <a:pt x="171" y="192"/>
                    <a:pt x="171" y="192"/>
                  </a:cubicBezTo>
                  <a:cubicBezTo>
                    <a:pt x="171" y="192"/>
                    <a:pt x="170" y="192"/>
                    <a:pt x="170" y="193"/>
                  </a:cubicBezTo>
                  <a:close/>
                  <a:moveTo>
                    <a:pt x="145" y="196"/>
                  </a:moveTo>
                  <a:cubicBezTo>
                    <a:pt x="146" y="196"/>
                    <a:pt x="146" y="197"/>
                    <a:pt x="147" y="197"/>
                  </a:cubicBezTo>
                  <a:cubicBezTo>
                    <a:pt x="148" y="196"/>
                    <a:pt x="149" y="193"/>
                    <a:pt x="147" y="193"/>
                  </a:cubicBezTo>
                  <a:cubicBezTo>
                    <a:pt x="146" y="194"/>
                    <a:pt x="146" y="195"/>
                    <a:pt x="145" y="196"/>
                  </a:cubicBezTo>
                  <a:close/>
                  <a:moveTo>
                    <a:pt x="160" y="197"/>
                  </a:moveTo>
                  <a:cubicBezTo>
                    <a:pt x="160" y="196"/>
                    <a:pt x="162" y="196"/>
                    <a:pt x="162" y="194"/>
                  </a:cubicBezTo>
                  <a:cubicBezTo>
                    <a:pt x="161" y="194"/>
                    <a:pt x="161" y="194"/>
                    <a:pt x="161" y="194"/>
                  </a:cubicBezTo>
                  <a:cubicBezTo>
                    <a:pt x="161" y="196"/>
                    <a:pt x="159" y="196"/>
                    <a:pt x="160" y="197"/>
                  </a:cubicBezTo>
                  <a:close/>
                  <a:moveTo>
                    <a:pt x="134" y="199"/>
                  </a:moveTo>
                  <a:cubicBezTo>
                    <a:pt x="135" y="200"/>
                    <a:pt x="134" y="203"/>
                    <a:pt x="136" y="203"/>
                  </a:cubicBezTo>
                  <a:cubicBezTo>
                    <a:pt x="137" y="203"/>
                    <a:pt x="138" y="200"/>
                    <a:pt x="139" y="198"/>
                  </a:cubicBezTo>
                  <a:cubicBezTo>
                    <a:pt x="138" y="197"/>
                    <a:pt x="138" y="195"/>
                    <a:pt x="136" y="194"/>
                  </a:cubicBezTo>
                  <a:cubicBezTo>
                    <a:pt x="136" y="196"/>
                    <a:pt x="134" y="198"/>
                    <a:pt x="134" y="199"/>
                  </a:cubicBezTo>
                  <a:close/>
                  <a:moveTo>
                    <a:pt x="118" y="198"/>
                  </a:moveTo>
                  <a:cubicBezTo>
                    <a:pt x="119" y="198"/>
                    <a:pt x="119" y="198"/>
                    <a:pt x="119" y="198"/>
                  </a:cubicBezTo>
                  <a:cubicBezTo>
                    <a:pt x="120" y="198"/>
                    <a:pt x="121" y="196"/>
                    <a:pt x="120" y="195"/>
                  </a:cubicBezTo>
                  <a:cubicBezTo>
                    <a:pt x="120" y="195"/>
                    <a:pt x="120" y="195"/>
                    <a:pt x="119" y="195"/>
                  </a:cubicBezTo>
                  <a:cubicBezTo>
                    <a:pt x="119" y="196"/>
                    <a:pt x="118" y="196"/>
                    <a:pt x="118" y="198"/>
                  </a:cubicBezTo>
                  <a:close/>
                  <a:moveTo>
                    <a:pt x="128" y="196"/>
                  </a:moveTo>
                  <a:cubicBezTo>
                    <a:pt x="128" y="196"/>
                    <a:pt x="129" y="196"/>
                    <a:pt x="129" y="195"/>
                  </a:cubicBezTo>
                  <a:cubicBezTo>
                    <a:pt x="128" y="195"/>
                    <a:pt x="128" y="195"/>
                    <a:pt x="128" y="196"/>
                  </a:cubicBezTo>
                  <a:close/>
                  <a:moveTo>
                    <a:pt x="154" y="200"/>
                  </a:moveTo>
                  <a:cubicBezTo>
                    <a:pt x="154" y="201"/>
                    <a:pt x="154" y="201"/>
                    <a:pt x="155" y="201"/>
                  </a:cubicBezTo>
                  <a:cubicBezTo>
                    <a:pt x="156" y="199"/>
                    <a:pt x="158" y="196"/>
                    <a:pt x="155" y="195"/>
                  </a:cubicBezTo>
                  <a:cubicBezTo>
                    <a:pt x="154" y="197"/>
                    <a:pt x="154" y="198"/>
                    <a:pt x="154" y="200"/>
                  </a:cubicBezTo>
                  <a:close/>
                  <a:moveTo>
                    <a:pt x="169" y="195"/>
                  </a:moveTo>
                  <a:cubicBezTo>
                    <a:pt x="168" y="195"/>
                    <a:pt x="168" y="196"/>
                    <a:pt x="168" y="197"/>
                  </a:cubicBezTo>
                  <a:cubicBezTo>
                    <a:pt x="169" y="196"/>
                    <a:pt x="169" y="196"/>
                    <a:pt x="169" y="195"/>
                  </a:cubicBezTo>
                  <a:close/>
                  <a:moveTo>
                    <a:pt x="150" y="201"/>
                  </a:moveTo>
                  <a:cubicBezTo>
                    <a:pt x="150" y="200"/>
                    <a:pt x="151" y="200"/>
                    <a:pt x="151" y="199"/>
                  </a:cubicBezTo>
                  <a:cubicBezTo>
                    <a:pt x="150" y="199"/>
                    <a:pt x="151" y="196"/>
                    <a:pt x="149" y="196"/>
                  </a:cubicBezTo>
                  <a:cubicBezTo>
                    <a:pt x="148" y="198"/>
                    <a:pt x="148" y="200"/>
                    <a:pt x="150" y="201"/>
                  </a:cubicBezTo>
                  <a:close/>
                  <a:moveTo>
                    <a:pt x="161" y="200"/>
                  </a:moveTo>
                  <a:cubicBezTo>
                    <a:pt x="162" y="200"/>
                    <a:pt x="162" y="201"/>
                    <a:pt x="162" y="200"/>
                  </a:cubicBezTo>
                  <a:cubicBezTo>
                    <a:pt x="163" y="200"/>
                    <a:pt x="164" y="199"/>
                    <a:pt x="164" y="198"/>
                  </a:cubicBezTo>
                  <a:cubicBezTo>
                    <a:pt x="164" y="198"/>
                    <a:pt x="163" y="197"/>
                    <a:pt x="162" y="197"/>
                  </a:cubicBezTo>
                  <a:cubicBezTo>
                    <a:pt x="162" y="198"/>
                    <a:pt x="161" y="198"/>
                    <a:pt x="161" y="200"/>
                  </a:cubicBezTo>
                  <a:close/>
                  <a:moveTo>
                    <a:pt x="143" y="201"/>
                  </a:moveTo>
                  <a:cubicBezTo>
                    <a:pt x="143" y="201"/>
                    <a:pt x="144" y="201"/>
                    <a:pt x="144" y="202"/>
                  </a:cubicBezTo>
                  <a:cubicBezTo>
                    <a:pt x="145" y="200"/>
                    <a:pt x="146" y="198"/>
                    <a:pt x="145" y="197"/>
                  </a:cubicBezTo>
                  <a:cubicBezTo>
                    <a:pt x="143" y="198"/>
                    <a:pt x="143" y="200"/>
                    <a:pt x="143" y="201"/>
                  </a:cubicBezTo>
                  <a:close/>
                  <a:moveTo>
                    <a:pt x="126" y="199"/>
                  </a:moveTo>
                  <a:cubicBezTo>
                    <a:pt x="126" y="199"/>
                    <a:pt x="126" y="200"/>
                    <a:pt x="126" y="201"/>
                  </a:cubicBezTo>
                  <a:cubicBezTo>
                    <a:pt x="128" y="201"/>
                    <a:pt x="128" y="203"/>
                    <a:pt x="129" y="204"/>
                  </a:cubicBezTo>
                  <a:cubicBezTo>
                    <a:pt x="130" y="203"/>
                    <a:pt x="130" y="201"/>
                    <a:pt x="131" y="199"/>
                  </a:cubicBezTo>
                  <a:cubicBezTo>
                    <a:pt x="131" y="199"/>
                    <a:pt x="131" y="198"/>
                    <a:pt x="130" y="198"/>
                  </a:cubicBezTo>
                  <a:cubicBezTo>
                    <a:pt x="129" y="199"/>
                    <a:pt x="129" y="201"/>
                    <a:pt x="127" y="201"/>
                  </a:cubicBezTo>
                  <a:cubicBezTo>
                    <a:pt x="127" y="200"/>
                    <a:pt x="127" y="199"/>
                    <a:pt x="126" y="199"/>
                  </a:cubicBezTo>
                  <a:close/>
                  <a:moveTo>
                    <a:pt x="122" y="201"/>
                  </a:moveTo>
                  <a:cubicBezTo>
                    <a:pt x="123" y="200"/>
                    <a:pt x="123" y="200"/>
                    <a:pt x="123" y="198"/>
                  </a:cubicBezTo>
                  <a:cubicBezTo>
                    <a:pt x="123" y="198"/>
                    <a:pt x="122" y="198"/>
                    <a:pt x="122" y="198"/>
                  </a:cubicBezTo>
                  <a:cubicBezTo>
                    <a:pt x="122" y="199"/>
                    <a:pt x="121" y="201"/>
                    <a:pt x="122" y="201"/>
                  </a:cubicBezTo>
                  <a:close/>
                  <a:moveTo>
                    <a:pt x="137" y="206"/>
                  </a:moveTo>
                  <a:cubicBezTo>
                    <a:pt x="138" y="207"/>
                    <a:pt x="138" y="209"/>
                    <a:pt x="140" y="209"/>
                  </a:cubicBezTo>
                  <a:cubicBezTo>
                    <a:pt x="141" y="207"/>
                    <a:pt x="142" y="205"/>
                    <a:pt x="143" y="203"/>
                  </a:cubicBezTo>
                  <a:cubicBezTo>
                    <a:pt x="142" y="203"/>
                    <a:pt x="142" y="203"/>
                    <a:pt x="142" y="203"/>
                  </a:cubicBezTo>
                  <a:cubicBezTo>
                    <a:pt x="142" y="204"/>
                    <a:pt x="140" y="204"/>
                    <a:pt x="141" y="205"/>
                  </a:cubicBezTo>
                  <a:cubicBezTo>
                    <a:pt x="140" y="205"/>
                    <a:pt x="140" y="206"/>
                    <a:pt x="139" y="207"/>
                  </a:cubicBezTo>
                  <a:cubicBezTo>
                    <a:pt x="137" y="204"/>
                    <a:pt x="141" y="203"/>
                    <a:pt x="141" y="200"/>
                  </a:cubicBezTo>
                  <a:cubicBezTo>
                    <a:pt x="138" y="201"/>
                    <a:pt x="139" y="204"/>
                    <a:pt x="137" y="206"/>
                  </a:cubicBezTo>
                  <a:close/>
                  <a:moveTo>
                    <a:pt x="212" y="224"/>
                  </a:moveTo>
                  <a:cubicBezTo>
                    <a:pt x="209" y="222"/>
                    <a:pt x="207" y="221"/>
                    <a:pt x="204" y="219"/>
                  </a:cubicBezTo>
                  <a:cubicBezTo>
                    <a:pt x="196" y="215"/>
                    <a:pt x="189" y="211"/>
                    <a:pt x="181" y="206"/>
                  </a:cubicBezTo>
                  <a:cubicBezTo>
                    <a:pt x="179" y="204"/>
                    <a:pt x="174" y="200"/>
                    <a:pt x="172" y="200"/>
                  </a:cubicBezTo>
                  <a:cubicBezTo>
                    <a:pt x="169" y="200"/>
                    <a:pt x="168" y="204"/>
                    <a:pt x="166" y="206"/>
                  </a:cubicBezTo>
                  <a:cubicBezTo>
                    <a:pt x="168" y="209"/>
                    <a:pt x="171" y="210"/>
                    <a:pt x="173" y="214"/>
                  </a:cubicBezTo>
                  <a:cubicBezTo>
                    <a:pt x="173" y="214"/>
                    <a:pt x="174" y="214"/>
                    <a:pt x="174" y="214"/>
                  </a:cubicBezTo>
                  <a:cubicBezTo>
                    <a:pt x="177" y="217"/>
                    <a:pt x="180" y="220"/>
                    <a:pt x="182" y="223"/>
                  </a:cubicBezTo>
                  <a:cubicBezTo>
                    <a:pt x="183" y="224"/>
                    <a:pt x="183" y="224"/>
                    <a:pt x="183" y="225"/>
                  </a:cubicBezTo>
                  <a:cubicBezTo>
                    <a:pt x="187" y="228"/>
                    <a:pt x="189" y="234"/>
                    <a:pt x="194" y="237"/>
                  </a:cubicBezTo>
                  <a:cubicBezTo>
                    <a:pt x="196" y="240"/>
                    <a:pt x="199" y="243"/>
                    <a:pt x="202" y="246"/>
                  </a:cubicBezTo>
                  <a:cubicBezTo>
                    <a:pt x="206" y="239"/>
                    <a:pt x="216" y="237"/>
                    <a:pt x="217" y="227"/>
                  </a:cubicBezTo>
                  <a:cubicBezTo>
                    <a:pt x="216" y="226"/>
                    <a:pt x="215" y="225"/>
                    <a:pt x="212" y="224"/>
                  </a:cubicBezTo>
                  <a:close/>
                  <a:moveTo>
                    <a:pt x="145" y="204"/>
                  </a:moveTo>
                  <a:cubicBezTo>
                    <a:pt x="146" y="204"/>
                    <a:pt x="146" y="206"/>
                    <a:pt x="147" y="207"/>
                  </a:cubicBezTo>
                  <a:cubicBezTo>
                    <a:pt x="149" y="206"/>
                    <a:pt x="148" y="204"/>
                    <a:pt x="149" y="203"/>
                  </a:cubicBezTo>
                  <a:cubicBezTo>
                    <a:pt x="148" y="203"/>
                    <a:pt x="148" y="201"/>
                    <a:pt x="146" y="201"/>
                  </a:cubicBezTo>
                  <a:cubicBezTo>
                    <a:pt x="146" y="202"/>
                    <a:pt x="145" y="202"/>
                    <a:pt x="145" y="204"/>
                  </a:cubicBezTo>
                  <a:close/>
                  <a:moveTo>
                    <a:pt x="151" y="203"/>
                  </a:moveTo>
                  <a:cubicBezTo>
                    <a:pt x="152" y="203"/>
                    <a:pt x="152" y="205"/>
                    <a:pt x="153" y="205"/>
                  </a:cubicBezTo>
                  <a:cubicBezTo>
                    <a:pt x="154" y="204"/>
                    <a:pt x="154" y="202"/>
                    <a:pt x="152" y="201"/>
                  </a:cubicBezTo>
                  <a:cubicBezTo>
                    <a:pt x="152" y="202"/>
                    <a:pt x="152" y="203"/>
                    <a:pt x="151" y="203"/>
                  </a:cubicBezTo>
                  <a:close/>
                  <a:moveTo>
                    <a:pt x="158" y="205"/>
                  </a:moveTo>
                  <a:cubicBezTo>
                    <a:pt x="158" y="205"/>
                    <a:pt x="158" y="206"/>
                    <a:pt x="159" y="206"/>
                  </a:cubicBezTo>
                  <a:cubicBezTo>
                    <a:pt x="160" y="205"/>
                    <a:pt x="162" y="202"/>
                    <a:pt x="159" y="201"/>
                  </a:cubicBezTo>
                  <a:cubicBezTo>
                    <a:pt x="159" y="202"/>
                    <a:pt x="158" y="203"/>
                    <a:pt x="158" y="205"/>
                  </a:cubicBezTo>
                  <a:close/>
                  <a:moveTo>
                    <a:pt x="131" y="207"/>
                  </a:moveTo>
                  <a:cubicBezTo>
                    <a:pt x="132" y="209"/>
                    <a:pt x="135" y="210"/>
                    <a:pt x="138" y="211"/>
                  </a:cubicBezTo>
                  <a:cubicBezTo>
                    <a:pt x="138" y="210"/>
                    <a:pt x="137" y="208"/>
                    <a:pt x="136" y="208"/>
                  </a:cubicBezTo>
                  <a:cubicBezTo>
                    <a:pt x="136" y="208"/>
                    <a:pt x="135" y="208"/>
                    <a:pt x="134" y="209"/>
                  </a:cubicBezTo>
                  <a:cubicBezTo>
                    <a:pt x="134" y="208"/>
                    <a:pt x="133" y="208"/>
                    <a:pt x="133" y="207"/>
                  </a:cubicBezTo>
                  <a:cubicBezTo>
                    <a:pt x="133" y="206"/>
                    <a:pt x="134" y="206"/>
                    <a:pt x="135" y="205"/>
                  </a:cubicBezTo>
                  <a:cubicBezTo>
                    <a:pt x="134" y="204"/>
                    <a:pt x="134" y="202"/>
                    <a:pt x="132" y="202"/>
                  </a:cubicBezTo>
                  <a:cubicBezTo>
                    <a:pt x="131" y="204"/>
                    <a:pt x="131" y="205"/>
                    <a:pt x="131" y="207"/>
                  </a:cubicBezTo>
                  <a:close/>
                  <a:moveTo>
                    <a:pt x="125" y="203"/>
                  </a:moveTo>
                  <a:cubicBezTo>
                    <a:pt x="125" y="204"/>
                    <a:pt x="126" y="205"/>
                    <a:pt x="127" y="205"/>
                  </a:cubicBezTo>
                  <a:cubicBezTo>
                    <a:pt x="127" y="204"/>
                    <a:pt x="127" y="203"/>
                    <a:pt x="126" y="203"/>
                  </a:cubicBezTo>
                  <a:cubicBezTo>
                    <a:pt x="126" y="203"/>
                    <a:pt x="126" y="203"/>
                    <a:pt x="125" y="203"/>
                  </a:cubicBezTo>
                  <a:close/>
                  <a:moveTo>
                    <a:pt x="154" y="208"/>
                  </a:moveTo>
                  <a:cubicBezTo>
                    <a:pt x="156" y="208"/>
                    <a:pt x="154" y="206"/>
                    <a:pt x="155" y="205"/>
                  </a:cubicBezTo>
                  <a:cubicBezTo>
                    <a:pt x="155" y="205"/>
                    <a:pt x="154" y="205"/>
                    <a:pt x="154" y="206"/>
                  </a:cubicBezTo>
                  <a:cubicBezTo>
                    <a:pt x="154" y="206"/>
                    <a:pt x="154" y="207"/>
                    <a:pt x="154" y="208"/>
                  </a:cubicBezTo>
                  <a:close/>
                  <a:moveTo>
                    <a:pt x="141" y="211"/>
                  </a:moveTo>
                  <a:cubicBezTo>
                    <a:pt x="144" y="212"/>
                    <a:pt x="146" y="211"/>
                    <a:pt x="146" y="209"/>
                  </a:cubicBezTo>
                  <a:cubicBezTo>
                    <a:pt x="145" y="208"/>
                    <a:pt x="145" y="206"/>
                    <a:pt x="144" y="206"/>
                  </a:cubicBezTo>
                  <a:cubicBezTo>
                    <a:pt x="144" y="206"/>
                    <a:pt x="143" y="206"/>
                    <a:pt x="143" y="206"/>
                  </a:cubicBezTo>
                  <a:cubicBezTo>
                    <a:pt x="143" y="208"/>
                    <a:pt x="141" y="209"/>
                    <a:pt x="141" y="211"/>
                  </a:cubicBezTo>
                  <a:close/>
                  <a:moveTo>
                    <a:pt x="150" y="209"/>
                  </a:moveTo>
                  <a:cubicBezTo>
                    <a:pt x="150" y="209"/>
                    <a:pt x="151" y="208"/>
                    <a:pt x="151" y="207"/>
                  </a:cubicBezTo>
                  <a:cubicBezTo>
                    <a:pt x="151" y="207"/>
                    <a:pt x="151" y="206"/>
                    <a:pt x="150" y="206"/>
                  </a:cubicBezTo>
                  <a:cubicBezTo>
                    <a:pt x="149" y="207"/>
                    <a:pt x="148" y="208"/>
                    <a:pt x="150" y="209"/>
                  </a:cubicBezTo>
                  <a:close/>
                  <a:moveTo>
                    <a:pt x="154" y="213"/>
                  </a:moveTo>
                  <a:cubicBezTo>
                    <a:pt x="152" y="213"/>
                    <a:pt x="151" y="214"/>
                    <a:pt x="149" y="214"/>
                  </a:cubicBezTo>
                  <a:cubicBezTo>
                    <a:pt x="149" y="215"/>
                    <a:pt x="150" y="215"/>
                    <a:pt x="149" y="216"/>
                  </a:cubicBezTo>
                  <a:cubicBezTo>
                    <a:pt x="153" y="220"/>
                    <a:pt x="156" y="224"/>
                    <a:pt x="161" y="227"/>
                  </a:cubicBezTo>
                  <a:cubicBezTo>
                    <a:pt x="163" y="231"/>
                    <a:pt x="168" y="234"/>
                    <a:pt x="170" y="238"/>
                  </a:cubicBezTo>
                  <a:cubicBezTo>
                    <a:pt x="171" y="238"/>
                    <a:pt x="171" y="238"/>
                    <a:pt x="172" y="238"/>
                  </a:cubicBezTo>
                  <a:cubicBezTo>
                    <a:pt x="173" y="241"/>
                    <a:pt x="176" y="244"/>
                    <a:pt x="179" y="246"/>
                  </a:cubicBezTo>
                  <a:cubicBezTo>
                    <a:pt x="181" y="249"/>
                    <a:pt x="184" y="252"/>
                    <a:pt x="187" y="254"/>
                  </a:cubicBezTo>
                  <a:cubicBezTo>
                    <a:pt x="188" y="253"/>
                    <a:pt x="189" y="253"/>
                    <a:pt x="190" y="253"/>
                  </a:cubicBezTo>
                  <a:cubicBezTo>
                    <a:pt x="179" y="238"/>
                    <a:pt x="165" y="227"/>
                    <a:pt x="154" y="213"/>
                  </a:cubicBezTo>
                  <a:close/>
                  <a:moveTo>
                    <a:pt x="146" y="229"/>
                  </a:moveTo>
                  <a:cubicBezTo>
                    <a:pt x="148" y="231"/>
                    <a:pt x="147" y="236"/>
                    <a:pt x="147" y="242"/>
                  </a:cubicBezTo>
                  <a:cubicBezTo>
                    <a:pt x="148" y="242"/>
                    <a:pt x="148" y="242"/>
                    <a:pt x="149" y="242"/>
                  </a:cubicBezTo>
                  <a:cubicBezTo>
                    <a:pt x="154" y="249"/>
                    <a:pt x="161" y="254"/>
                    <a:pt x="167" y="261"/>
                  </a:cubicBezTo>
                  <a:cubicBezTo>
                    <a:pt x="169" y="260"/>
                    <a:pt x="172" y="260"/>
                    <a:pt x="174" y="259"/>
                  </a:cubicBezTo>
                  <a:cubicBezTo>
                    <a:pt x="166" y="251"/>
                    <a:pt x="157" y="245"/>
                    <a:pt x="150" y="236"/>
                  </a:cubicBezTo>
                  <a:cubicBezTo>
                    <a:pt x="151" y="236"/>
                    <a:pt x="150" y="236"/>
                    <a:pt x="150" y="235"/>
                  </a:cubicBezTo>
                  <a:cubicBezTo>
                    <a:pt x="150" y="235"/>
                    <a:pt x="151" y="235"/>
                    <a:pt x="151" y="235"/>
                  </a:cubicBezTo>
                  <a:cubicBezTo>
                    <a:pt x="152" y="236"/>
                    <a:pt x="153" y="237"/>
                    <a:pt x="153" y="238"/>
                  </a:cubicBezTo>
                  <a:cubicBezTo>
                    <a:pt x="157" y="241"/>
                    <a:pt x="160" y="244"/>
                    <a:pt x="163" y="248"/>
                  </a:cubicBezTo>
                  <a:cubicBezTo>
                    <a:pt x="164" y="248"/>
                    <a:pt x="164" y="249"/>
                    <a:pt x="165" y="248"/>
                  </a:cubicBezTo>
                  <a:cubicBezTo>
                    <a:pt x="166" y="251"/>
                    <a:pt x="170" y="252"/>
                    <a:pt x="171" y="255"/>
                  </a:cubicBezTo>
                  <a:cubicBezTo>
                    <a:pt x="174" y="256"/>
                    <a:pt x="174" y="258"/>
                    <a:pt x="176" y="259"/>
                  </a:cubicBezTo>
                  <a:cubicBezTo>
                    <a:pt x="178" y="258"/>
                    <a:pt x="179" y="258"/>
                    <a:pt x="180" y="257"/>
                  </a:cubicBezTo>
                  <a:cubicBezTo>
                    <a:pt x="173" y="250"/>
                    <a:pt x="165" y="243"/>
                    <a:pt x="159" y="236"/>
                  </a:cubicBezTo>
                  <a:cubicBezTo>
                    <a:pt x="156" y="234"/>
                    <a:pt x="153" y="231"/>
                    <a:pt x="151" y="229"/>
                  </a:cubicBezTo>
                  <a:cubicBezTo>
                    <a:pt x="149" y="227"/>
                    <a:pt x="147" y="225"/>
                    <a:pt x="148" y="223"/>
                  </a:cubicBezTo>
                  <a:cubicBezTo>
                    <a:pt x="150" y="225"/>
                    <a:pt x="149" y="227"/>
                    <a:pt x="153" y="228"/>
                  </a:cubicBezTo>
                  <a:cubicBezTo>
                    <a:pt x="152" y="228"/>
                    <a:pt x="152" y="228"/>
                    <a:pt x="152" y="229"/>
                  </a:cubicBezTo>
                  <a:cubicBezTo>
                    <a:pt x="156" y="231"/>
                    <a:pt x="159" y="236"/>
                    <a:pt x="163" y="238"/>
                  </a:cubicBezTo>
                  <a:cubicBezTo>
                    <a:pt x="165" y="242"/>
                    <a:pt x="169" y="245"/>
                    <a:pt x="172" y="248"/>
                  </a:cubicBezTo>
                  <a:cubicBezTo>
                    <a:pt x="172" y="249"/>
                    <a:pt x="173" y="248"/>
                    <a:pt x="173" y="249"/>
                  </a:cubicBezTo>
                  <a:cubicBezTo>
                    <a:pt x="173" y="249"/>
                    <a:pt x="174" y="249"/>
                    <a:pt x="174" y="249"/>
                  </a:cubicBezTo>
                  <a:cubicBezTo>
                    <a:pt x="177" y="253"/>
                    <a:pt x="179" y="254"/>
                    <a:pt x="181" y="257"/>
                  </a:cubicBezTo>
                  <a:cubicBezTo>
                    <a:pt x="183" y="256"/>
                    <a:pt x="185" y="256"/>
                    <a:pt x="185" y="254"/>
                  </a:cubicBezTo>
                  <a:cubicBezTo>
                    <a:pt x="183" y="253"/>
                    <a:pt x="181" y="251"/>
                    <a:pt x="179" y="248"/>
                  </a:cubicBezTo>
                  <a:cubicBezTo>
                    <a:pt x="179" y="248"/>
                    <a:pt x="178" y="248"/>
                    <a:pt x="178" y="248"/>
                  </a:cubicBezTo>
                  <a:cubicBezTo>
                    <a:pt x="174" y="242"/>
                    <a:pt x="168" y="238"/>
                    <a:pt x="164" y="232"/>
                  </a:cubicBezTo>
                  <a:cubicBezTo>
                    <a:pt x="158" y="226"/>
                    <a:pt x="152" y="221"/>
                    <a:pt x="147" y="215"/>
                  </a:cubicBezTo>
                  <a:cubicBezTo>
                    <a:pt x="147" y="215"/>
                    <a:pt x="147" y="215"/>
                    <a:pt x="146" y="215"/>
                  </a:cubicBezTo>
                  <a:cubicBezTo>
                    <a:pt x="145" y="220"/>
                    <a:pt x="147" y="224"/>
                    <a:pt x="146" y="229"/>
                  </a:cubicBezTo>
                  <a:close/>
                  <a:moveTo>
                    <a:pt x="205" y="246"/>
                  </a:moveTo>
                  <a:cubicBezTo>
                    <a:pt x="207" y="245"/>
                    <a:pt x="210" y="243"/>
                    <a:pt x="210" y="241"/>
                  </a:cubicBezTo>
                  <a:cubicBezTo>
                    <a:pt x="209" y="243"/>
                    <a:pt x="206" y="245"/>
                    <a:pt x="205" y="246"/>
                  </a:cubicBezTo>
                  <a:close/>
                  <a:moveTo>
                    <a:pt x="148" y="250"/>
                  </a:moveTo>
                  <a:cubicBezTo>
                    <a:pt x="150" y="252"/>
                    <a:pt x="151" y="256"/>
                    <a:pt x="154" y="256"/>
                  </a:cubicBezTo>
                  <a:cubicBezTo>
                    <a:pt x="155" y="259"/>
                    <a:pt x="159" y="259"/>
                    <a:pt x="159" y="261"/>
                  </a:cubicBezTo>
                  <a:cubicBezTo>
                    <a:pt x="161" y="261"/>
                    <a:pt x="164" y="261"/>
                    <a:pt x="166" y="261"/>
                  </a:cubicBezTo>
                  <a:cubicBezTo>
                    <a:pt x="160" y="255"/>
                    <a:pt x="153" y="250"/>
                    <a:pt x="148" y="244"/>
                  </a:cubicBezTo>
                  <a:cubicBezTo>
                    <a:pt x="148" y="246"/>
                    <a:pt x="148" y="248"/>
                    <a:pt x="148" y="250"/>
                  </a:cubicBezTo>
                  <a:close/>
                  <a:moveTo>
                    <a:pt x="81" y="285"/>
                  </a:moveTo>
                  <a:cubicBezTo>
                    <a:pt x="85" y="276"/>
                    <a:pt x="91" y="267"/>
                    <a:pt x="97" y="261"/>
                  </a:cubicBezTo>
                  <a:cubicBezTo>
                    <a:pt x="97" y="258"/>
                    <a:pt x="100" y="256"/>
                    <a:pt x="101" y="253"/>
                  </a:cubicBezTo>
                  <a:cubicBezTo>
                    <a:pt x="101" y="253"/>
                    <a:pt x="100" y="253"/>
                    <a:pt x="100" y="252"/>
                  </a:cubicBezTo>
                  <a:cubicBezTo>
                    <a:pt x="97" y="254"/>
                    <a:pt x="96" y="258"/>
                    <a:pt x="93" y="260"/>
                  </a:cubicBezTo>
                  <a:cubicBezTo>
                    <a:pt x="91" y="261"/>
                    <a:pt x="88" y="264"/>
                    <a:pt x="89" y="266"/>
                  </a:cubicBezTo>
                  <a:cubicBezTo>
                    <a:pt x="89" y="265"/>
                    <a:pt x="90" y="266"/>
                    <a:pt x="90" y="265"/>
                  </a:cubicBezTo>
                  <a:cubicBezTo>
                    <a:pt x="89" y="269"/>
                    <a:pt x="89" y="273"/>
                    <a:pt x="84" y="273"/>
                  </a:cubicBezTo>
                  <a:cubicBezTo>
                    <a:pt x="79" y="279"/>
                    <a:pt x="76" y="287"/>
                    <a:pt x="70" y="292"/>
                  </a:cubicBezTo>
                  <a:cubicBezTo>
                    <a:pt x="70" y="293"/>
                    <a:pt x="70" y="293"/>
                    <a:pt x="70" y="293"/>
                  </a:cubicBezTo>
                  <a:cubicBezTo>
                    <a:pt x="67" y="296"/>
                    <a:pt x="66" y="302"/>
                    <a:pt x="62" y="305"/>
                  </a:cubicBezTo>
                  <a:cubicBezTo>
                    <a:pt x="62" y="306"/>
                    <a:pt x="63" y="307"/>
                    <a:pt x="62" y="308"/>
                  </a:cubicBezTo>
                  <a:cubicBezTo>
                    <a:pt x="63" y="308"/>
                    <a:pt x="64" y="309"/>
                    <a:pt x="65" y="310"/>
                  </a:cubicBezTo>
                  <a:cubicBezTo>
                    <a:pt x="71" y="303"/>
                    <a:pt x="74" y="292"/>
                    <a:pt x="81" y="285"/>
                  </a:cubicBezTo>
                  <a:close/>
                  <a:moveTo>
                    <a:pt x="148" y="262"/>
                  </a:moveTo>
                  <a:cubicBezTo>
                    <a:pt x="151" y="262"/>
                    <a:pt x="154" y="262"/>
                    <a:pt x="158" y="262"/>
                  </a:cubicBezTo>
                  <a:cubicBezTo>
                    <a:pt x="155" y="259"/>
                    <a:pt x="151" y="257"/>
                    <a:pt x="149" y="253"/>
                  </a:cubicBezTo>
                  <a:cubicBezTo>
                    <a:pt x="148" y="253"/>
                    <a:pt x="148" y="253"/>
                    <a:pt x="148" y="254"/>
                  </a:cubicBezTo>
                  <a:cubicBezTo>
                    <a:pt x="148" y="256"/>
                    <a:pt x="149" y="259"/>
                    <a:pt x="148" y="262"/>
                  </a:cubicBezTo>
                  <a:close/>
                  <a:moveTo>
                    <a:pt x="103" y="254"/>
                  </a:moveTo>
                  <a:cubicBezTo>
                    <a:pt x="99" y="260"/>
                    <a:pt x="94" y="267"/>
                    <a:pt x="89" y="273"/>
                  </a:cubicBezTo>
                  <a:cubicBezTo>
                    <a:pt x="88" y="276"/>
                    <a:pt x="84" y="280"/>
                    <a:pt x="83" y="284"/>
                  </a:cubicBezTo>
                  <a:cubicBezTo>
                    <a:pt x="82" y="284"/>
                    <a:pt x="80" y="286"/>
                    <a:pt x="80" y="288"/>
                  </a:cubicBezTo>
                  <a:cubicBezTo>
                    <a:pt x="78" y="289"/>
                    <a:pt x="77" y="295"/>
                    <a:pt x="75" y="296"/>
                  </a:cubicBezTo>
                  <a:cubicBezTo>
                    <a:pt x="74" y="300"/>
                    <a:pt x="70" y="303"/>
                    <a:pt x="69" y="308"/>
                  </a:cubicBezTo>
                  <a:cubicBezTo>
                    <a:pt x="68" y="308"/>
                    <a:pt x="68" y="309"/>
                    <a:pt x="68" y="310"/>
                  </a:cubicBezTo>
                  <a:cubicBezTo>
                    <a:pt x="67" y="310"/>
                    <a:pt x="67" y="310"/>
                    <a:pt x="66" y="310"/>
                  </a:cubicBezTo>
                  <a:cubicBezTo>
                    <a:pt x="66" y="313"/>
                    <a:pt x="69" y="313"/>
                    <a:pt x="70" y="314"/>
                  </a:cubicBezTo>
                  <a:cubicBezTo>
                    <a:pt x="70" y="313"/>
                    <a:pt x="71" y="313"/>
                    <a:pt x="71" y="312"/>
                  </a:cubicBezTo>
                  <a:cubicBezTo>
                    <a:pt x="73" y="310"/>
                    <a:pt x="75" y="307"/>
                    <a:pt x="76" y="304"/>
                  </a:cubicBezTo>
                  <a:cubicBezTo>
                    <a:pt x="81" y="297"/>
                    <a:pt x="86" y="291"/>
                    <a:pt x="89" y="284"/>
                  </a:cubicBezTo>
                  <a:cubicBezTo>
                    <a:pt x="95" y="274"/>
                    <a:pt x="101" y="265"/>
                    <a:pt x="107" y="254"/>
                  </a:cubicBezTo>
                  <a:cubicBezTo>
                    <a:pt x="105" y="254"/>
                    <a:pt x="105" y="254"/>
                    <a:pt x="103" y="254"/>
                  </a:cubicBezTo>
                  <a:close/>
                  <a:moveTo>
                    <a:pt x="105" y="260"/>
                  </a:moveTo>
                  <a:cubicBezTo>
                    <a:pt x="105" y="261"/>
                    <a:pt x="103" y="264"/>
                    <a:pt x="102" y="266"/>
                  </a:cubicBezTo>
                  <a:cubicBezTo>
                    <a:pt x="99" y="268"/>
                    <a:pt x="100" y="271"/>
                    <a:pt x="97" y="274"/>
                  </a:cubicBezTo>
                  <a:cubicBezTo>
                    <a:pt x="96" y="277"/>
                    <a:pt x="94" y="279"/>
                    <a:pt x="93" y="282"/>
                  </a:cubicBezTo>
                  <a:cubicBezTo>
                    <a:pt x="92" y="282"/>
                    <a:pt x="92" y="282"/>
                    <a:pt x="92" y="282"/>
                  </a:cubicBezTo>
                  <a:cubicBezTo>
                    <a:pt x="92" y="283"/>
                    <a:pt x="92" y="283"/>
                    <a:pt x="92" y="283"/>
                  </a:cubicBezTo>
                  <a:cubicBezTo>
                    <a:pt x="87" y="289"/>
                    <a:pt x="84" y="298"/>
                    <a:pt x="78" y="303"/>
                  </a:cubicBezTo>
                  <a:cubicBezTo>
                    <a:pt x="78" y="307"/>
                    <a:pt x="74" y="309"/>
                    <a:pt x="73" y="314"/>
                  </a:cubicBezTo>
                  <a:cubicBezTo>
                    <a:pt x="73" y="314"/>
                    <a:pt x="72" y="314"/>
                    <a:pt x="72" y="315"/>
                  </a:cubicBezTo>
                  <a:cubicBezTo>
                    <a:pt x="74" y="316"/>
                    <a:pt x="77" y="319"/>
                    <a:pt x="79" y="316"/>
                  </a:cubicBezTo>
                  <a:cubicBezTo>
                    <a:pt x="79" y="315"/>
                    <a:pt x="81" y="313"/>
                    <a:pt x="82" y="312"/>
                  </a:cubicBezTo>
                  <a:cubicBezTo>
                    <a:pt x="85" y="304"/>
                    <a:pt x="90" y="297"/>
                    <a:pt x="94" y="290"/>
                  </a:cubicBezTo>
                  <a:cubicBezTo>
                    <a:pt x="95" y="288"/>
                    <a:pt x="96" y="286"/>
                    <a:pt x="97" y="285"/>
                  </a:cubicBezTo>
                  <a:cubicBezTo>
                    <a:pt x="100" y="277"/>
                    <a:pt x="105" y="271"/>
                    <a:pt x="109" y="264"/>
                  </a:cubicBezTo>
                  <a:cubicBezTo>
                    <a:pt x="110" y="261"/>
                    <a:pt x="112" y="260"/>
                    <a:pt x="113" y="256"/>
                  </a:cubicBezTo>
                  <a:cubicBezTo>
                    <a:pt x="109" y="255"/>
                    <a:pt x="107" y="258"/>
                    <a:pt x="105" y="260"/>
                  </a:cubicBezTo>
                  <a:close/>
                  <a:moveTo>
                    <a:pt x="115" y="258"/>
                  </a:moveTo>
                  <a:cubicBezTo>
                    <a:pt x="110" y="264"/>
                    <a:pt x="107" y="272"/>
                    <a:pt x="102" y="277"/>
                  </a:cubicBezTo>
                  <a:cubicBezTo>
                    <a:pt x="102" y="278"/>
                    <a:pt x="102" y="278"/>
                    <a:pt x="102" y="279"/>
                  </a:cubicBezTo>
                  <a:cubicBezTo>
                    <a:pt x="100" y="281"/>
                    <a:pt x="99" y="284"/>
                    <a:pt x="98" y="287"/>
                  </a:cubicBezTo>
                  <a:cubicBezTo>
                    <a:pt x="97" y="287"/>
                    <a:pt x="97" y="287"/>
                    <a:pt x="97" y="287"/>
                  </a:cubicBezTo>
                  <a:cubicBezTo>
                    <a:pt x="97" y="290"/>
                    <a:pt x="94" y="290"/>
                    <a:pt x="95" y="293"/>
                  </a:cubicBezTo>
                  <a:cubicBezTo>
                    <a:pt x="94" y="294"/>
                    <a:pt x="93" y="294"/>
                    <a:pt x="93" y="295"/>
                  </a:cubicBezTo>
                  <a:cubicBezTo>
                    <a:pt x="92" y="298"/>
                    <a:pt x="90" y="301"/>
                    <a:pt x="88" y="304"/>
                  </a:cubicBezTo>
                  <a:cubicBezTo>
                    <a:pt x="87" y="306"/>
                    <a:pt x="85" y="309"/>
                    <a:pt x="83" y="311"/>
                  </a:cubicBezTo>
                  <a:cubicBezTo>
                    <a:pt x="83" y="313"/>
                    <a:pt x="81" y="316"/>
                    <a:pt x="79" y="319"/>
                  </a:cubicBezTo>
                  <a:cubicBezTo>
                    <a:pt x="81" y="319"/>
                    <a:pt x="82" y="321"/>
                    <a:pt x="84" y="321"/>
                  </a:cubicBezTo>
                  <a:cubicBezTo>
                    <a:pt x="90" y="311"/>
                    <a:pt x="95" y="299"/>
                    <a:pt x="101" y="289"/>
                  </a:cubicBezTo>
                  <a:cubicBezTo>
                    <a:pt x="105" y="281"/>
                    <a:pt x="110" y="272"/>
                    <a:pt x="115" y="265"/>
                  </a:cubicBezTo>
                  <a:cubicBezTo>
                    <a:pt x="115" y="263"/>
                    <a:pt x="118" y="262"/>
                    <a:pt x="118" y="259"/>
                  </a:cubicBezTo>
                  <a:cubicBezTo>
                    <a:pt x="117" y="259"/>
                    <a:pt x="116" y="258"/>
                    <a:pt x="115" y="258"/>
                  </a:cubicBezTo>
                  <a:close/>
                  <a:moveTo>
                    <a:pt x="120" y="260"/>
                  </a:moveTo>
                  <a:cubicBezTo>
                    <a:pt x="108" y="278"/>
                    <a:pt x="99" y="296"/>
                    <a:pt x="89" y="315"/>
                  </a:cubicBezTo>
                  <a:cubicBezTo>
                    <a:pt x="89" y="319"/>
                    <a:pt x="87" y="320"/>
                    <a:pt x="87" y="323"/>
                  </a:cubicBezTo>
                  <a:cubicBezTo>
                    <a:pt x="88" y="323"/>
                    <a:pt x="89" y="324"/>
                    <a:pt x="90" y="323"/>
                  </a:cubicBezTo>
                  <a:cubicBezTo>
                    <a:pt x="89" y="323"/>
                    <a:pt x="90" y="322"/>
                    <a:pt x="89" y="322"/>
                  </a:cubicBezTo>
                  <a:cubicBezTo>
                    <a:pt x="101" y="302"/>
                    <a:pt x="111" y="281"/>
                    <a:pt x="123" y="261"/>
                  </a:cubicBezTo>
                  <a:cubicBezTo>
                    <a:pt x="121" y="261"/>
                    <a:pt x="121" y="260"/>
                    <a:pt x="120" y="260"/>
                  </a:cubicBezTo>
                  <a:close/>
                  <a:moveTo>
                    <a:pt x="169" y="262"/>
                  </a:moveTo>
                  <a:cubicBezTo>
                    <a:pt x="171" y="264"/>
                    <a:pt x="174" y="262"/>
                    <a:pt x="176" y="261"/>
                  </a:cubicBezTo>
                  <a:cubicBezTo>
                    <a:pt x="173" y="262"/>
                    <a:pt x="172" y="262"/>
                    <a:pt x="169" y="262"/>
                  </a:cubicBezTo>
                  <a:close/>
                  <a:moveTo>
                    <a:pt x="123" y="264"/>
                  </a:moveTo>
                  <a:cubicBezTo>
                    <a:pt x="122" y="265"/>
                    <a:pt x="123" y="265"/>
                    <a:pt x="122" y="266"/>
                  </a:cubicBezTo>
                  <a:cubicBezTo>
                    <a:pt x="122" y="266"/>
                    <a:pt x="121" y="266"/>
                    <a:pt x="121" y="266"/>
                  </a:cubicBezTo>
                  <a:cubicBezTo>
                    <a:pt x="121" y="267"/>
                    <a:pt x="121" y="267"/>
                    <a:pt x="120" y="267"/>
                  </a:cubicBezTo>
                  <a:cubicBezTo>
                    <a:pt x="118" y="273"/>
                    <a:pt x="114" y="278"/>
                    <a:pt x="112" y="284"/>
                  </a:cubicBezTo>
                  <a:cubicBezTo>
                    <a:pt x="111" y="284"/>
                    <a:pt x="111" y="284"/>
                    <a:pt x="111" y="284"/>
                  </a:cubicBezTo>
                  <a:cubicBezTo>
                    <a:pt x="109" y="287"/>
                    <a:pt x="109" y="290"/>
                    <a:pt x="107" y="293"/>
                  </a:cubicBezTo>
                  <a:cubicBezTo>
                    <a:pt x="107" y="293"/>
                    <a:pt x="106" y="293"/>
                    <a:pt x="106" y="294"/>
                  </a:cubicBezTo>
                  <a:cubicBezTo>
                    <a:pt x="105" y="294"/>
                    <a:pt x="106" y="295"/>
                    <a:pt x="105" y="296"/>
                  </a:cubicBezTo>
                  <a:cubicBezTo>
                    <a:pt x="105" y="297"/>
                    <a:pt x="103" y="297"/>
                    <a:pt x="104" y="299"/>
                  </a:cubicBezTo>
                  <a:cubicBezTo>
                    <a:pt x="103" y="300"/>
                    <a:pt x="103" y="301"/>
                    <a:pt x="102" y="301"/>
                  </a:cubicBezTo>
                  <a:cubicBezTo>
                    <a:pt x="102" y="303"/>
                    <a:pt x="102" y="305"/>
                    <a:pt x="100" y="305"/>
                  </a:cubicBezTo>
                  <a:cubicBezTo>
                    <a:pt x="99" y="310"/>
                    <a:pt x="96" y="312"/>
                    <a:pt x="96" y="316"/>
                  </a:cubicBezTo>
                  <a:cubicBezTo>
                    <a:pt x="95" y="316"/>
                    <a:pt x="95" y="315"/>
                    <a:pt x="95" y="316"/>
                  </a:cubicBezTo>
                  <a:cubicBezTo>
                    <a:pt x="94" y="319"/>
                    <a:pt x="93" y="323"/>
                    <a:pt x="90" y="324"/>
                  </a:cubicBezTo>
                  <a:cubicBezTo>
                    <a:pt x="92" y="324"/>
                    <a:pt x="93" y="326"/>
                    <a:pt x="94" y="326"/>
                  </a:cubicBezTo>
                  <a:cubicBezTo>
                    <a:pt x="95" y="326"/>
                    <a:pt x="97" y="325"/>
                    <a:pt x="98" y="324"/>
                  </a:cubicBezTo>
                  <a:cubicBezTo>
                    <a:pt x="106" y="303"/>
                    <a:pt x="120" y="284"/>
                    <a:pt x="129" y="262"/>
                  </a:cubicBezTo>
                  <a:cubicBezTo>
                    <a:pt x="125" y="260"/>
                    <a:pt x="125" y="264"/>
                    <a:pt x="123" y="264"/>
                  </a:cubicBezTo>
                  <a:close/>
                  <a:moveTo>
                    <a:pt x="123" y="277"/>
                  </a:moveTo>
                  <a:cubicBezTo>
                    <a:pt x="123" y="279"/>
                    <a:pt x="121" y="279"/>
                    <a:pt x="122" y="281"/>
                  </a:cubicBezTo>
                  <a:cubicBezTo>
                    <a:pt x="121" y="281"/>
                    <a:pt x="119" y="283"/>
                    <a:pt x="119" y="285"/>
                  </a:cubicBezTo>
                  <a:cubicBezTo>
                    <a:pt x="118" y="287"/>
                    <a:pt x="117" y="290"/>
                    <a:pt x="115" y="292"/>
                  </a:cubicBezTo>
                  <a:cubicBezTo>
                    <a:pt x="115" y="294"/>
                    <a:pt x="114" y="294"/>
                    <a:pt x="114" y="296"/>
                  </a:cubicBezTo>
                  <a:cubicBezTo>
                    <a:pt x="114" y="296"/>
                    <a:pt x="113" y="296"/>
                    <a:pt x="113" y="296"/>
                  </a:cubicBezTo>
                  <a:cubicBezTo>
                    <a:pt x="114" y="298"/>
                    <a:pt x="111" y="298"/>
                    <a:pt x="111" y="300"/>
                  </a:cubicBezTo>
                  <a:cubicBezTo>
                    <a:pt x="111" y="300"/>
                    <a:pt x="111" y="300"/>
                    <a:pt x="111" y="300"/>
                  </a:cubicBezTo>
                  <a:cubicBezTo>
                    <a:pt x="107" y="310"/>
                    <a:pt x="101" y="319"/>
                    <a:pt x="99" y="328"/>
                  </a:cubicBezTo>
                  <a:cubicBezTo>
                    <a:pt x="100" y="328"/>
                    <a:pt x="101" y="329"/>
                    <a:pt x="102" y="329"/>
                  </a:cubicBezTo>
                  <a:cubicBezTo>
                    <a:pt x="102" y="330"/>
                    <a:pt x="102" y="330"/>
                    <a:pt x="103" y="330"/>
                  </a:cubicBezTo>
                  <a:cubicBezTo>
                    <a:pt x="114" y="309"/>
                    <a:pt x="125" y="286"/>
                    <a:pt x="136" y="264"/>
                  </a:cubicBezTo>
                  <a:cubicBezTo>
                    <a:pt x="135" y="263"/>
                    <a:pt x="133" y="263"/>
                    <a:pt x="131" y="262"/>
                  </a:cubicBezTo>
                  <a:cubicBezTo>
                    <a:pt x="128" y="267"/>
                    <a:pt x="127" y="274"/>
                    <a:pt x="123" y="277"/>
                  </a:cubicBezTo>
                  <a:close/>
                  <a:moveTo>
                    <a:pt x="164" y="264"/>
                  </a:moveTo>
                  <a:cubicBezTo>
                    <a:pt x="165" y="264"/>
                    <a:pt x="167" y="264"/>
                    <a:pt x="168" y="264"/>
                  </a:cubicBezTo>
                  <a:cubicBezTo>
                    <a:pt x="168" y="263"/>
                    <a:pt x="164" y="263"/>
                    <a:pt x="164" y="264"/>
                  </a:cubicBezTo>
                  <a:close/>
                  <a:moveTo>
                    <a:pt x="134" y="270"/>
                  </a:moveTo>
                  <a:cubicBezTo>
                    <a:pt x="134" y="273"/>
                    <a:pt x="132" y="273"/>
                    <a:pt x="132" y="275"/>
                  </a:cubicBezTo>
                  <a:cubicBezTo>
                    <a:pt x="131" y="275"/>
                    <a:pt x="131" y="277"/>
                    <a:pt x="131" y="278"/>
                  </a:cubicBezTo>
                  <a:cubicBezTo>
                    <a:pt x="129" y="279"/>
                    <a:pt x="129" y="282"/>
                    <a:pt x="128" y="284"/>
                  </a:cubicBezTo>
                  <a:cubicBezTo>
                    <a:pt x="126" y="285"/>
                    <a:pt x="126" y="290"/>
                    <a:pt x="124" y="290"/>
                  </a:cubicBezTo>
                  <a:cubicBezTo>
                    <a:pt x="124" y="291"/>
                    <a:pt x="124" y="293"/>
                    <a:pt x="123" y="294"/>
                  </a:cubicBezTo>
                  <a:cubicBezTo>
                    <a:pt x="123" y="294"/>
                    <a:pt x="123" y="294"/>
                    <a:pt x="122" y="294"/>
                  </a:cubicBezTo>
                  <a:cubicBezTo>
                    <a:pt x="122" y="295"/>
                    <a:pt x="122" y="295"/>
                    <a:pt x="122" y="296"/>
                  </a:cubicBezTo>
                  <a:cubicBezTo>
                    <a:pt x="121" y="297"/>
                    <a:pt x="120" y="302"/>
                    <a:pt x="118" y="304"/>
                  </a:cubicBezTo>
                  <a:cubicBezTo>
                    <a:pt x="115" y="312"/>
                    <a:pt x="110" y="317"/>
                    <a:pt x="108" y="326"/>
                  </a:cubicBezTo>
                  <a:cubicBezTo>
                    <a:pt x="107" y="326"/>
                    <a:pt x="107" y="327"/>
                    <a:pt x="106" y="327"/>
                  </a:cubicBezTo>
                  <a:cubicBezTo>
                    <a:pt x="106" y="328"/>
                    <a:pt x="105" y="330"/>
                    <a:pt x="106" y="331"/>
                  </a:cubicBezTo>
                  <a:cubicBezTo>
                    <a:pt x="107" y="331"/>
                    <a:pt x="108" y="331"/>
                    <a:pt x="109" y="331"/>
                  </a:cubicBezTo>
                  <a:cubicBezTo>
                    <a:pt x="112" y="324"/>
                    <a:pt x="116" y="320"/>
                    <a:pt x="119" y="313"/>
                  </a:cubicBezTo>
                  <a:cubicBezTo>
                    <a:pt x="122" y="308"/>
                    <a:pt x="124" y="301"/>
                    <a:pt x="128" y="297"/>
                  </a:cubicBezTo>
                  <a:cubicBezTo>
                    <a:pt x="128" y="295"/>
                    <a:pt x="129" y="295"/>
                    <a:pt x="128" y="294"/>
                  </a:cubicBezTo>
                  <a:cubicBezTo>
                    <a:pt x="129" y="294"/>
                    <a:pt x="129" y="293"/>
                    <a:pt x="130" y="293"/>
                  </a:cubicBezTo>
                  <a:cubicBezTo>
                    <a:pt x="133" y="283"/>
                    <a:pt x="140" y="274"/>
                    <a:pt x="144" y="264"/>
                  </a:cubicBezTo>
                  <a:cubicBezTo>
                    <a:pt x="137" y="262"/>
                    <a:pt x="137" y="268"/>
                    <a:pt x="134" y="270"/>
                  </a:cubicBezTo>
                  <a:close/>
                  <a:moveTo>
                    <a:pt x="143" y="268"/>
                  </a:moveTo>
                  <a:cubicBezTo>
                    <a:pt x="143" y="270"/>
                    <a:pt x="142" y="272"/>
                    <a:pt x="141" y="273"/>
                  </a:cubicBezTo>
                  <a:cubicBezTo>
                    <a:pt x="139" y="278"/>
                    <a:pt x="136" y="280"/>
                    <a:pt x="135" y="285"/>
                  </a:cubicBezTo>
                  <a:cubicBezTo>
                    <a:pt x="133" y="285"/>
                    <a:pt x="133" y="289"/>
                    <a:pt x="132" y="290"/>
                  </a:cubicBezTo>
                  <a:cubicBezTo>
                    <a:pt x="131" y="294"/>
                    <a:pt x="128" y="297"/>
                    <a:pt x="127" y="300"/>
                  </a:cubicBezTo>
                  <a:cubicBezTo>
                    <a:pt x="127" y="300"/>
                    <a:pt x="127" y="300"/>
                    <a:pt x="127" y="300"/>
                  </a:cubicBezTo>
                  <a:cubicBezTo>
                    <a:pt x="127" y="302"/>
                    <a:pt x="124" y="303"/>
                    <a:pt x="125" y="306"/>
                  </a:cubicBezTo>
                  <a:cubicBezTo>
                    <a:pt x="124" y="306"/>
                    <a:pt x="124" y="307"/>
                    <a:pt x="123" y="307"/>
                  </a:cubicBezTo>
                  <a:cubicBezTo>
                    <a:pt x="123" y="311"/>
                    <a:pt x="119" y="313"/>
                    <a:pt x="119" y="316"/>
                  </a:cubicBezTo>
                  <a:cubicBezTo>
                    <a:pt x="119" y="317"/>
                    <a:pt x="118" y="317"/>
                    <a:pt x="118" y="318"/>
                  </a:cubicBezTo>
                  <a:cubicBezTo>
                    <a:pt x="118" y="319"/>
                    <a:pt x="117" y="320"/>
                    <a:pt x="116" y="322"/>
                  </a:cubicBezTo>
                  <a:cubicBezTo>
                    <a:pt x="116" y="322"/>
                    <a:pt x="116" y="322"/>
                    <a:pt x="116" y="322"/>
                  </a:cubicBezTo>
                  <a:cubicBezTo>
                    <a:pt x="115" y="326"/>
                    <a:pt x="112" y="328"/>
                    <a:pt x="112" y="332"/>
                  </a:cubicBezTo>
                  <a:cubicBezTo>
                    <a:pt x="113" y="332"/>
                    <a:pt x="116" y="332"/>
                    <a:pt x="118" y="332"/>
                  </a:cubicBezTo>
                  <a:cubicBezTo>
                    <a:pt x="124" y="321"/>
                    <a:pt x="128" y="307"/>
                    <a:pt x="136" y="297"/>
                  </a:cubicBezTo>
                  <a:cubicBezTo>
                    <a:pt x="136" y="294"/>
                    <a:pt x="139" y="292"/>
                    <a:pt x="139" y="289"/>
                  </a:cubicBezTo>
                  <a:cubicBezTo>
                    <a:pt x="142" y="285"/>
                    <a:pt x="144" y="280"/>
                    <a:pt x="145" y="275"/>
                  </a:cubicBezTo>
                  <a:cubicBezTo>
                    <a:pt x="145" y="275"/>
                    <a:pt x="146" y="275"/>
                    <a:pt x="147" y="275"/>
                  </a:cubicBezTo>
                  <a:cubicBezTo>
                    <a:pt x="146" y="272"/>
                    <a:pt x="147" y="267"/>
                    <a:pt x="146" y="265"/>
                  </a:cubicBezTo>
                  <a:cubicBezTo>
                    <a:pt x="145" y="266"/>
                    <a:pt x="144" y="267"/>
                    <a:pt x="143" y="268"/>
                  </a:cubicBezTo>
                  <a:close/>
                  <a:moveTo>
                    <a:pt x="142" y="288"/>
                  </a:moveTo>
                  <a:cubicBezTo>
                    <a:pt x="139" y="292"/>
                    <a:pt x="137" y="296"/>
                    <a:pt x="135" y="300"/>
                  </a:cubicBezTo>
                  <a:cubicBezTo>
                    <a:pt x="134" y="300"/>
                    <a:pt x="134" y="302"/>
                    <a:pt x="134" y="303"/>
                  </a:cubicBezTo>
                  <a:cubicBezTo>
                    <a:pt x="134" y="303"/>
                    <a:pt x="131" y="304"/>
                    <a:pt x="132" y="307"/>
                  </a:cubicBezTo>
                  <a:cubicBezTo>
                    <a:pt x="132" y="307"/>
                    <a:pt x="131" y="307"/>
                    <a:pt x="131" y="307"/>
                  </a:cubicBezTo>
                  <a:cubicBezTo>
                    <a:pt x="131" y="309"/>
                    <a:pt x="129" y="309"/>
                    <a:pt x="129" y="312"/>
                  </a:cubicBezTo>
                  <a:cubicBezTo>
                    <a:pt x="126" y="315"/>
                    <a:pt x="127" y="320"/>
                    <a:pt x="124" y="323"/>
                  </a:cubicBezTo>
                  <a:cubicBezTo>
                    <a:pt x="124" y="326"/>
                    <a:pt x="121" y="330"/>
                    <a:pt x="119" y="333"/>
                  </a:cubicBezTo>
                  <a:cubicBezTo>
                    <a:pt x="122" y="334"/>
                    <a:pt x="126" y="333"/>
                    <a:pt x="129" y="334"/>
                  </a:cubicBezTo>
                  <a:cubicBezTo>
                    <a:pt x="132" y="329"/>
                    <a:pt x="135" y="322"/>
                    <a:pt x="138" y="316"/>
                  </a:cubicBezTo>
                  <a:cubicBezTo>
                    <a:pt x="139" y="315"/>
                    <a:pt x="140" y="313"/>
                    <a:pt x="141" y="312"/>
                  </a:cubicBezTo>
                  <a:cubicBezTo>
                    <a:pt x="142" y="310"/>
                    <a:pt x="142" y="308"/>
                    <a:pt x="143" y="306"/>
                  </a:cubicBezTo>
                  <a:cubicBezTo>
                    <a:pt x="144" y="303"/>
                    <a:pt x="145" y="301"/>
                    <a:pt x="146" y="299"/>
                  </a:cubicBezTo>
                  <a:cubicBezTo>
                    <a:pt x="147" y="296"/>
                    <a:pt x="148" y="294"/>
                    <a:pt x="146" y="291"/>
                  </a:cubicBezTo>
                  <a:cubicBezTo>
                    <a:pt x="140" y="303"/>
                    <a:pt x="137" y="314"/>
                    <a:pt x="130" y="325"/>
                  </a:cubicBezTo>
                  <a:cubicBezTo>
                    <a:pt x="130" y="325"/>
                    <a:pt x="130" y="326"/>
                    <a:pt x="131" y="327"/>
                  </a:cubicBezTo>
                  <a:cubicBezTo>
                    <a:pt x="130" y="327"/>
                    <a:pt x="129" y="328"/>
                    <a:pt x="128" y="328"/>
                  </a:cubicBezTo>
                  <a:cubicBezTo>
                    <a:pt x="127" y="325"/>
                    <a:pt x="130" y="323"/>
                    <a:pt x="131" y="320"/>
                  </a:cubicBezTo>
                  <a:cubicBezTo>
                    <a:pt x="134" y="313"/>
                    <a:pt x="138" y="304"/>
                    <a:pt x="142" y="296"/>
                  </a:cubicBezTo>
                  <a:cubicBezTo>
                    <a:pt x="143" y="293"/>
                    <a:pt x="145" y="291"/>
                    <a:pt x="145" y="288"/>
                  </a:cubicBezTo>
                  <a:cubicBezTo>
                    <a:pt x="146" y="287"/>
                    <a:pt x="146" y="287"/>
                    <a:pt x="147" y="287"/>
                  </a:cubicBezTo>
                  <a:cubicBezTo>
                    <a:pt x="146" y="284"/>
                    <a:pt x="147" y="280"/>
                    <a:pt x="146" y="278"/>
                  </a:cubicBezTo>
                  <a:cubicBezTo>
                    <a:pt x="145" y="283"/>
                    <a:pt x="142" y="284"/>
                    <a:pt x="142" y="288"/>
                  </a:cubicBezTo>
                  <a:close/>
                  <a:moveTo>
                    <a:pt x="132" y="333"/>
                  </a:moveTo>
                  <a:cubicBezTo>
                    <a:pt x="132" y="334"/>
                    <a:pt x="133" y="334"/>
                    <a:pt x="135" y="334"/>
                  </a:cubicBezTo>
                  <a:cubicBezTo>
                    <a:pt x="139" y="326"/>
                    <a:pt x="143" y="318"/>
                    <a:pt x="146" y="310"/>
                  </a:cubicBezTo>
                  <a:cubicBezTo>
                    <a:pt x="147" y="310"/>
                    <a:pt x="146" y="311"/>
                    <a:pt x="147" y="311"/>
                  </a:cubicBezTo>
                  <a:cubicBezTo>
                    <a:pt x="147" y="307"/>
                    <a:pt x="148" y="305"/>
                    <a:pt x="146" y="303"/>
                  </a:cubicBezTo>
                  <a:cubicBezTo>
                    <a:pt x="141" y="313"/>
                    <a:pt x="137" y="321"/>
                    <a:pt x="132" y="333"/>
                  </a:cubicBezTo>
                  <a:close/>
                  <a:moveTo>
                    <a:pt x="138" y="331"/>
                  </a:moveTo>
                  <a:cubicBezTo>
                    <a:pt x="138" y="332"/>
                    <a:pt x="137" y="333"/>
                    <a:pt x="137" y="334"/>
                  </a:cubicBezTo>
                  <a:cubicBezTo>
                    <a:pt x="138" y="334"/>
                    <a:pt x="139" y="334"/>
                    <a:pt x="140" y="334"/>
                  </a:cubicBezTo>
                  <a:cubicBezTo>
                    <a:pt x="144" y="329"/>
                    <a:pt x="150" y="322"/>
                    <a:pt x="147" y="313"/>
                  </a:cubicBezTo>
                  <a:cubicBezTo>
                    <a:pt x="144" y="319"/>
                    <a:pt x="142" y="326"/>
                    <a:pt x="138" y="331"/>
                  </a:cubicBezTo>
                  <a:close/>
                  <a:moveTo>
                    <a:pt x="142" y="334"/>
                  </a:moveTo>
                  <a:cubicBezTo>
                    <a:pt x="144" y="334"/>
                    <a:pt x="146" y="334"/>
                    <a:pt x="148" y="333"/>
                  </a:cubicBezTo>
                  <a:cubicBezTo>
                    <a:pt x="147" y="331"/>
                    <a:pt x="149" y="328"/>
                    <a:pt x="147" y="326"/>
                  </a:cubicBezTo>
                  <a:cubicBezTo>
                    <a:pt x="146" y="329"/>
                    <a:pt x="144" y="332"/>
                    <a:pt x="142" y="334"/>
                  </a:cubicBezTo>
                  <a:close/>
                  <a:moveTo>
                    <a:pt x="4" y="346"/>
                  </a:moveTo>
                  <a:cubicBezTo>
                    <a:pt x="6" y="351"/>
                    <a:pt x="10" y="350"/>
                    <a:pt x="15" y="349"/>
                  </a:cubicBezTo>
                  <a:cubicBezTo>
                    <a:pt x="15" y="343"/>
                    <a:pt x="6" y="341"/>
                    <a:pt x="4" y="346"/>
                  </a:cubicBezTo>
                  <a:close/>
                  <a:moveTo>
                    <a:pt x="284" y="22"/>
                  </a:moveTo>
                  <a:cubicBezTo>
                    <a:pt x="285" y="25"/>
                    <a:pt x="291" y="26"/>
                    <a:pt x="295" y="23"/>
                  </a:cubicBezTo>
                  <a:cubicBezTo>
                    <a:pt x="294" y="19"/>
                    <a:pt x="286" y="17"/>
                    <a:pt x="28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4" name="Freeform 76"/>
            <p:cNvSpPr/>
            <p:nvPr/>
          </p:nvSpPr>
          <p:spPr bwMode="auto">
            <a:xfrm>
              <a:off x="6321425" y="2066925"/>
              <a:ext cx="49213" cy="50800"/>
            </a:xfrm>
            <a:custGeom>
              <a:avLst/>
              <a:gdLst>
                <a:gd name="T0" fmla="*/ 0 w 7"/>
                <a:gd name="T1" fmla="*/ 1 h 7"/>
                <a:gd name="T2" fmla="*/ 1 w 7"/>
                <a:gd name="T3" fmla="*/ 2 h 7"/>
                <a:gd name="T4" fmla="*/ 7 w 7"/>
                <a:gd name="T5" fmla="*/ 6 h 7"/>
                <a:gd name="T6" fmla="*/ 6 w 7"/>
                <a:gd name="T7" fmla="*/ 7 h 7"/>
                <a:gd name="T8" fmla="*/ 0 w 7"/>
                <a:gd name="T9" fmla="*/ 1 h 7"/>
              </a:gdLst>
              <a:ahLst/>
              <a:cxnLst>
                <a:cxn ang="0">
                  <a:pos x="T0" y="T1"/>
                </a:cxn>
                <a:cxn ang="0">
                  <a:pos x="T2" y="T3"/>
                </a:cxn>
                <a:cxn ang="0">
                  <a:pos x="T4" y="T5"/>
                </a:cxn>
                <a:cxn ang="0">
                  <a:pos x="T6" y="T7"/>
                </a:cxn>
                <a:cxn ang="0">
                  <a:pos x="T8" y="T9"/>
                </a:cxn>
              </a:cxnLst>
              <a:rect l="0" t="0" r="r" b="b"/>
              <a:pathLst>
                <a:path w="7" h="7">
                  <a:moveTo>
                    <a:pt x="0" y="1"/>
                  </a:moveTo>
                  <a:cubicBezTo>
                    <a:pt x="1" y="0"/>
                    <a:pt x="0" y="2"/>
                    <a:pt x="1" y="2"/>
                  </a:cubicBezTo>
                  <a:cubicBezTo>
                    <a:pt x="4" y="3"/>
                    <a:pt x="5" y="5"/>
                    <a:pt x="7" y="6"/>
                  </a:cubicBezTo>
                  <a:cubicBezTo>
                    <a:pt x="7" y="7"/>
                    <a:pt x="7" y="7"/>
                    <a:pt x="6" y="7"/>
                  </a:cubicBezTo>
                  <a:cubicBezTo>
                    <a:pt x="3" y="6"/>
                    <a:pt x="2"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5" name="Freeform 77"/>
            <p:cNvSpPr>
              <a:spLocks noEditPoints="1"/>
            </p:cNvSpPr>
            <p:nvPr/>
          </p:nvSpPr>
          <p:spPr bwMode="auto">
            <a:xfrm>
              <a:off x="5145088" y="2238375"/>
              <a:ext cx="933450" cy="436563"/>
            </a:xfrm>
            <a:custGeom>
              <a:avLst/>
              <a:gdLst>
                <a:gd name="T0" fmla="*/ 117 w 131"/>
                <a:gd name="T1" fmla="*/ 5 h 61"/>
                <a:gd name="T2" fmla="*/ 117 w 131"/>
                <a:gd name="T3" fmla="*/ 5 h 61"/>
                <a:gd name="T4" fmla="*/ 122 w 131"/>
                <a:gd name="T5" fmla="*/ 34 h 61"/>
                <a:gd name="T6" fmla="*/ 108 w 131"/>
                <a:gd name="T7" fmla="*/ 42 h 61"/>
                <a:gd name="T8" fmla="*/ 90 w 131"/>
                <a:gd name="T9" fmla="*/ 48 h 61"/>
                <a:gd name="T10" fmla="*/ 73 w 131"/>
                <a:gd name="T11" fmla="*/ 55 h 61"/>
                <a:gd name="T12" fmla="*/ 63 w 131"/>
                <a:gd name="T13" fmla="*/ 48 h 61"/>
                <a:gd name="T14" fmla="*/ 78 w 131"/>
                <a:gd name="T15" fmla="*/ 9 h 61"/>
                <a:gd name="T16" fmla="*/ 74 w 131"/>
                <a:gd name="T17" fmla="*/ 18 h 61"/>
                <a:gd name="T18" fmla="*/ 68 w 131"/>
                <a:gd name="T19" fmla="*/ 27 h 61"/>
                <a:gd name="T20" fmla="*/ 57 w 131"/>
                <a:gd name="T21" fmla="*/ 53 h 61"/>
                <a:gd name="T22" fmla="*/ 57 w 131"/>
                <a:gd name="T23" fmla="*/ 61 h 61"/>
                <a:gd name="T24" fmla="*/ 53 w 131"/>
                <a:gd name="T25" fmla="*/ 60 h 61"/>
                <a:gd name="T26" fmla="*/ 51 w 131"/>
                <a:gd name="T27" fmla="*/ 50 h 61"/>
                <a:gd name="T28" fmla="*/ 34 w 131"/>
                <a:gd name="T29" fmla="*/ 34 h 61"/>
                <a:gd name="T30" fmla="*/ 0 w 131"/>
                <a:gd name="T31" fmla="*/ 35 h 61"/>
                <a:gd name="T32" fmla="*/ 14 w 131"/>
                <a:gd name="T33" fmla="*/ 34 h 61"/>
                <a:gd name="T34" fmla="*/ 46 w 131"/>
                <a:gd name="T35" fmla="*/ 1 h 61"/>
                <a:gd name="T36" fmla="*/ 112 w 131"/>
                <a:gd name="T37" fmla="*/ 1 h 61"/>
                <a:gd name="T38" fmla="*/ 72 w 131"/>
                <a:gd name="T39" fmla="*/ 52 h 61"/>
                <a:gd name="T40" fmla="*/ 97 w 131"/>
                <a:gd name="T41" fmla="*/ 5 h 61"/>
                <a:gd name="T42" fmla="*/ 90 w 131"/>
                <a:gd name="T43" fmla="*/ 9 h 61"/>
                <a:gd name="T44" fmla="*/ 81 w 131"/>
                <a:gd name="T45" fmla="*/ 29 h 61"/>
                <a:gd name="T46" fmla="*/ 77 w 131"/>
                <a:gd name="T47" fmla="*/ 40 h 61"/>
                <a:gd name="T48" fmla="*/ 49 w 131"/>
                <a:gd name="T49" fmla="*/ 33 h 61"/>
                <a:gd name="T50" fmla="*/ 54 w 131"/>
                <a:gd name="T51" fmla="*/ 39 h 61"/>
                <a:gd name="T52" fmla="*/ 71 w 131"/>
                <a:gd name="T53" fmla="*/ 4 h 61"/>
                <a:gd name="T54" fmla="*/ 58 w 131"/>
                <a:gd name="T55" fmla="*/ 15 h 61"/>
                <a:gd name="T56" fmla="*/ 50 w 131"/>
                <a:gd name="T57" fmla="*/ 30 h 61"/>
                <a:gd name="T58" fmla="*/ 56 w 131"/>
                <a:gd name="T59" fmla="*/ 4 h 61"/>
                <a:gd name="T60" fmla="*/ 47 w 131"/>
                <a:gd name="T61" fmla="*/ 21 h 61"/>
                <a:gd name="T62" fmla="*/ 48 w 131"/>
                <a:gd name="T63" fmla="*/ 31 h 61"/>
                <a:gd name="T64" fmla="*/ 62 w 131"/>
                <a:gd name="T65" fmla="*/ 23 h 61"/>
                <a:gd name="T66" fmla="*/ 54 w 131"/>
                <a:gd name="T67" fmla="*/ 46 h 61"/>
                <a:gd name="T68" fmla="*/ 58 w 131"/>
                <a:gd name="T69" fmla="*/ 48 h 61"/>
                <a:gd name="T70" fmla="*/ 79 w 131"/>
                <a:gd name="T71" fmla="*/ 3 h 61"/>
                <a:gd name="T72" fmla="*/ 80 w 131"/>
                <a:gd name="T73" fmla="*/ 16 h 61"/>
                <a:gd name="T74" fmla="*/ 71 w 131"/>
                <a:gd name="T75" fmla="*/ 48 h 61"/>
                <a:gd name="T76" fmla="*/ 102 w 131"/>
                <a:gd name="T77" fmla="*/ 3 h 61"/>
                <a:gd name="T78" fmla="*/ 80 w 131"/>
                <a:gd name="T79" fmla="*/ 48 h 61"/>
                <a:gd name="T80" fmla="*/ 94 w 131"/>
                <a:gd name="T81" fmla="*/ 30 h 61"/>
                <a:gd name="T82" fmla="*/ 105 w 131"/>
                <a:gd name="T83" fmla="*/ 4 h 61"/>
                <a:gd name="T84" fmla="*/ 103 w 131"/>
                <a:gd name="T85" fmla="*/ 11 h 61"/>
                <a:gd name="T86" fmla="*/ 93 w 131"/>
                <a:gd name="T87" fmla="*/ 37 h 61"/>
                <a:gd name="T88" fmla="*/ 95 w 131"/>
                <a:gd name="T89" fmla="*/ 44 h 61"/>
                <a:gd name="T90" fmla="*/ 112 w 131"/>
                <a:gd name="T91" fmla="*/ 8 h 61"/>
                <a:gd name="T92" fmla="*/ 96 w 131"/>
                <a:gd name="T93" fmla="*/ 43 h 61"/>
                <a:gd name="T94" fmla="*/ 110 w 131"/>
                <a:gd name="T95" fmla="*/ 21 h 61"/>
                <a:gd name="T96" fmla="*/ 96 w 131"/>
                <a:gd name="T97" fmla="*/ 43 h 61"/>
                <a:gd name="T98" fmla="*/ 106 w 131"/>
                <a:gd name="T99" fmla="*/ 40 h 61"/>
                <a:gd name="T100" fmla="*/ 108 w 131"/>
                <a:gd name="T101" fmla="*/ 39 h 61"/>
                <a:gd name="T102" fmla="*/ 113 w 131"/>
                <a:gd name="T103" fmla="*/ 19 h 61"/>
                <a:gd name="T104" fmla="*/ 117 w 131"/>
                <a:gd name="T10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61">
                  <a:moveTo>
                    <a:pt x="115" y="2"/>
                  </a:moveTo>
                  <a:cubicBezTo>
                    <a:pt x="115" y="3"/>
                    <a:pt x="115" y="4"/>
                    <a:pt x="115" y="5"/>
                  </a:cubicBezTo>
                  <a:cubicBezTo>
                    <a:pt x="116" y="5"/>
                    <a:pt x="117" y="4"/>
                    <a:pt x="117" y="5"/>
                  </a:cubicBezTo>
                  <a:cubicBezTo>
                    <a:pt x="117" y="4"/>
                    <a:pt x="118" y="3"/>
                    <a:pt x="118" y="2"/>
                  </a:cubicBezTo>
                  <a:cubicBezTo>
                    <a:pt x="122" y="3"/>
                    <a:pt x="127" y="1"/>
                    <a:pt x="131" y="3"/>
                  </a:cubicBezTo>
                  <a:cubicBezTo>
                    <a:pt x="127" y="4"/>
                    <a:pt x="122" y="4"/>
                    <a:pt x="117" y="5"/>
                  </a:cubicBezTo>
                  <a:cubicBezTo>
                    <a:pt x="117" y="5"/>
                    <a:pt x="118" y="5"/>
                    <a:pt x="118" y="6"/>
                  </a:cubicBezTo>
                  <a:cubicBezTo>
                    <a:pt x="115" y="13"/>
                    <a:pt x="118" y="23"/>
                    <a:pt x="120" y="28"/>
                  </a:cubicBezTo>
                  <a:cubicBezTo>
                    <a:pt x="121" y="31"/>
                    <a:pt x="121" y="33"/>
                    <a:pt x="122" y="34"/>
                  </a:cubicBezTo>
                  <a:cubicBezTo>
                    <a:pt x="122" y="35"/>
                    <a:pt x="122" y="37"/>
                    <a:pt x="120" y="38"/>
                  </a:cubicBezTo>
                  <a:cubicBezTo>
                    <a:pt x="119" y="39"/>
                    <a:pt x="114" y="40"/>
                    <a:pt x="113" y="40"/>
                  </a:cubicBezTo>
                  <a:cubicBezTo>
                    <a:pt x="111" y="41"/>
                    <a:pt x="110" y="41"/>
                    <a:pt x="108" y="42"/>
                  </a:cubicBezTo>
                  <a:cubicBezTo>
                    <a:pt x="105" y="43"/>
                    <a:pt x="103" y="44"/>
                    <a:pt x="100" y="45"/>
                  </a:cubicBezTo>
                  <a:cubicBezTo>
                    <a:pt x="97" y="45"/>
                    <a:pt x="95" y="47"/>
                    <a:pt x="93" y="48"/>
                  </a:cubicBezTo>
                  <a:cubicBezTo>
                    <a:pt x="92" y="48"/>
                    <a:pt x="90" y="48"/>
                    <a:pt x="90" y="48"/>
                  </a:cubicBezTo>
                  <a:cubicBezTo>
                    <a:pt x="87" y="48"/>
                    <a:pt x="84" y="50"/>
                    <a:pt x="82" y="51"/>
                  </a:cubicBezTo>
                  <a:cubicBezTo>
                    <a:pt x="81" y="51"/>
                    <a:pt x="79" y="51"/>
                    <a:pt x="78" y="53"/>
                  </a:cubicBezTo>
                  <a:cubicBezTo>
                    <a:pt x="77" y="53"/>
                    <a:pt x="75" y="54"/>
                    <a:pt x="73" y="55"/>
                  </a:cubicBezTo>
                  <a:cubicBezTo>
                    <a:pt x="73" y="55"/>
                    <a:pt x="73" y="55"/>
                    <a:pt x="72" y="54"/>
                  </a:cubicBezTo>
                  <a:cubicBezTo>
                    <a:pt x="70" y="57"/>
                    <a:pt x="64" y="58"/>
                    <a:pt x="59" y="59"/>
                  </a:cubicBezTo>
                  <a:cubicBezTo>
                    <a:pt x="59" y="54"/>
                    <a:pt x="62" y="52"/>
                    <a:pt x="63" y="48"/>
                  </a:cubicBezTo>
                  <a:cubicBezTo>
                    <a:pt x="72" y="35"/>
                    <a:pt x="78" y="17"/>
                    <a:pt x="85" y="4"/>
                  </a:cubicBezTo>
                  <a:cubicBezTo>
                    <a:pt x="82" y="1"/>
                    <a:pt x="82" y="5"/>
                    <a:pt x="80" y="7"/>
                  </a:cubicBezTo>
                  <a:cubicBezTo>
                    <a:pt x="79" y="8"/>
                    <a:pt x="78" y="8"/>
                    <a:pt x="78" y="9"/>
                  </a:cubicBezTo>
                  <a:cubicBezTo>
                    <a:pt x="77" y="10"/>
                    <a:pt x="76" y="13"/>
                    <a:pt x="75" y="15"/>
                  </a:cubicBezTo>
                  <a:cubicBezTo>
                    <a:pt x="75" y="16"/>
                    <a:pt x="74" y="16"/>
                    <a:pt x="74" y="16"/>
                  </a:cubicBezTo>
                  <a:cubicBezTo>
                    <a:pt x="73" y="17"/>
                    <a:pt x="74" y="18"/>
                    <a:pt x="74" y="18"/>
                  </a:cubicBezTo>
                  <a:cubicBezTo>
                    <a:pt x="73" y="19"/>
                    <a:pt x="72" y="20"/>
                    <a:pt x="72" y="21"/>
                  </a:cubicBezTo>
                  <a:cubicBezTo>
                    <a:pt x="71" y="22"/>
                    <a:pt x="71" y="22"/>
                    <a:pt x="71" y="22"/>
                  </a:cubicBezTo>
                  <a:cubicBezTo>
                    <a:pt x="70" y="24"/>
                    <a:pt x="70" y="26"/>
                    <a:pt x="68" y="27"/>
                  </a:cubicBezTo>
                  <a:cubicBezTo>
                    <a:pt x="68" y="31"/>
                    <a:pt x="65" y="34"/>
                    <a:pt x="64" y="38"/>
                  </a:cubicBezTo>
                  <a:cubicBezTo>
                    <a:pt x="63" y="38"/>
                    <a:pt x="64" y="39"/>
                    <a:pt x="63" y="39"/>
                  </a:cubicBezTo>
                  <a:cubicBezTo>
                    <a:pt x="61" y="44"/>
                    <a:pt x="60" y="49"/>
                    <a:pt x="57" y="53"/>
                  </a:cubicBezTo>
                  <a:cubicBezTo>
                    <a:pt x="58" y="54"/>
                    <a:pt x="56" y="55"/>
                    <a:pt x="58" y="56"/>
                  </a:cubicBezTo>
                  <a:cubicBezTo>
                    <a:pt x="57" y="57"/>
                    <a:pt x="57" y="58"/>
                    <a:pt x="56" y="59"/>
                  </a:cubicBezTo>
                  <a:cubicBezTo>
                    <a:pt x="56" y="60"/>
                    <a:pt x="58" y="59"/>
                    <a:pt x="57" y="61"/>
                  </a:cubicBezTo>
                  <a:cubicBezTo>
                    <a:pt x="56" y="61"/>
                    <a:pt x="56" y="61"/>
                    <a:pt x="56" y="60"/>
                  </a:cubicBezTo>
                  <a:cubicBezTo>
                    <a:pt x="55" y="60"/>
                    <a:pt x="55" y="61"/>
                    <a:pt x="54" y="61"/>
                  </a:cubicBezTo>
                  <a:cubicBezTo>
                    <a:pt x="53" y="61"/>
                    <a:pt x="53" y="60"/>
                    <a:pt x="53" y="60"/>
                  </a:cubicBezTo>
                  <a:cubicBezTo>
                    <a:pt x="52" y="59"/>
                    <a:pt x="54" y="58"/>
                    <a:pt x="53" y="57"/>
                  </a:cubicBezTo>
                  <a:cubicBezTo>
                    <a:pt x="53" y="55"/>
                    <a:pt x="51" y="53"/>
                    <a:pt x="51" y="51"/>
                  </a:cubicBezTo>
                  <a:cubicBezTo>
                    <a:pt x="51" y="51"/>
                    <a:pt x="51" y="50"/>
                    <a:pt x="51" y="50"/>
                  </a:cubicBezTo>
                  <a:cubicBezTo>
                    <a:pt x="50" y="45"/>
                    <a:pt x="47" y="38"/>
                    <a:pt x="46" y="34"/>
                  </a:cubicBezTo>
                  <a:cubicBezTo>
                    <a:pt x="44" y="34"/>
                    <a:pt x="42" y="35"/>
                    <a:pt x="39" y="35"/>
                  </a:cubicBezTo>
                  <a:cubicBezTo>
                    <a:pt x="38" y="35"/>
                    <a:pt x="36" y="34"/>
                    <a:pt x="34" y="34"/>
                  </a:cubicBezTo>
                  <a:cubicBezTo>
                    <a:pt x="31" y="33"/>
                    <a:pt x="24" y="34"/>
                    <a:pt x="21" y="34"/>
                  </a:cubicBezTo>
                  <a:cubicBezTo>
                    <a:pt x="17" y="35"/>
                    <a:pt x="10" y="36"/>
                    <a:pt x="6" y="35"/>
                  </a:cubicBezTo>
                  <a:cubicBezTo>
                    <a:pt x="4" y="34"/>
                    <a:pt x="1" y="36"/>
                    <a:pt x="0" y="35"/>
                  </a:cubicBezTo>
                  <a:cubicBezTo>
                    <a:pt x="0" y="34"/>
                    <a:pt x="0" y="34"/>
                    <a:pt x="0" y="33"/>
                  </a:cubicBezTo>
                  <a:cubicBezTo>
                    <a:pt x="6" y="32"/>
                    <a:pt x="11" y="34"/>
                    <a:pt x="14" y="32"/>
                  </a:cubicBezTo>
                  <a:cubicBezTo>
                    <a:pt x="15" y="33"/>
                    <a:pt x="14" y="33"/>
                    <a:pt x="14" y="34"/>
                  </a:cubicBezTo>
                  <a:cubicBezTo>
                    <a:pt x="25" y="32"/>
                    <a:pt x="35" y="33"/>
                    <a:pt x="46" y="32"/>
                  </a:cubicBezTo>
                  <a:cubicBezTo>
                    <a:pt x="44" y="23"/>
                    <a:pt x="42" y="11"/>
                    <a:pt x="44" y="2"/>
                  </a:cubicBezTo>
                  <a:cubicBezTo>
                    <a:pt x="44" y="2"/>
                    <a:pt x="45" y="2"/>
                    <a:pt x="46" y="1"/>
                  </a:cubicBezTo>
                  <a:cubicBezTo>
                    <a:pt x="61" y="2"/>
                    <a:pt x="76" y="1"/>
                    <a:pt x="92" y="0"/>
                  </a:cubicBezTo>
                  <a:cubicBezTo>
                    <a:pt x="94" y="0"/>
                    <a:pt x="96" y="1"/>
                    <a:pt x="98" y="1"/>
                  </a:cubicBezTo>
                  <a:cubicBezTo>
                    <a:pt x="102" y="0"/>
                    <a:pt x="106" y="1"/>
                    <a:pt x="112" y="1"/>
                  </a:cubicBezTo>
                  <a:cubicBezTo>
                    <a:pt x="112" y="1"/>
                    <a:pt x="113" y="1"/>
                    <a:pt x="113" y="2"/>
                  </a:cubicBezTo>
                  <a:cubicBezTo>
                    <a:pt x="114" y="3"/>
                    <a:pt x="114" y="2"/>
                    <a:pt x="115" y="2"/>
                  </a:cubicBezTo>
                  <a:close/>
                  <a:moveTo>
                    <a:pt x="72" y="52"/>
                  </a:moveTo>
                  <a:cubicBezTo>
                    <a:pt x="75" y="52"/>
                    <a:pt x="76" y="51"/>
                    <a:pt x="78" y="50"/>
                  </a:cubicBezTo>
                  <a:cubicBezTo>
                    <a:pt x="81" y="42"/>
                    <a:pt x="86" y="33"/>
                    <a:pt x="89" y="24"/>
                  </a:cubicBezTo>
                  <a:cubicBezTo>
                    <a:pt x="92" y="18"/>
                    <a:pt x="95" y="12"/>
                    <a:pt x="97" y="5"/>
                  </a:cubicBezTo>
                  <a:cubicBezTo>
                    <a:pt x="98" y="5"/>
                    <a:pt x="100" y="3"/>
                    <a:pt x="99" y="3"/>
                  </a:cubicBezTo>
                  <a:cubicBezTo>
                    <a:pt x="98" y="3"/>
                    <a:pt x="96" y="3"/>
                    <a:pt x="94" y="3"/>
                  </a:cubicBezTo>
                  <a:cubicBezTo>
                    <a:pt x="92" y="4"/>
                    <a:pt x="92" y="9"/>
                    <a:pt x="90" y="9"/>
                  </a:cubicBezTo>
                  <a:cubicBezTo>
                    <a:pt x="90" y="11"/>
                    <a:pt x="89" y="14"/>
                    <a:pt x="87" y="15"/>
                  </a:cubicBezTo>
                  <a:cubicBezTo>
                    <a:pt x="87" y="15"/>
                    <a:pt x="88" y="15"/>
                    <a:pt x="88" y="16"/>
                  </a:cubicBezTo>
                  <a:cubicBezTo>
                    <a:pt x="85" y="20"/>
                    <a:pt x="84" y="25"/>
                    <a:pt x="81" y="29"/>
                  </a:cubicBezTo>
                  <a:cubicBezTo>
                    <a:pt x="81" y="33"/>
                    <a:pt x="79" y="34"/>
                    <a:pt x="78" y="37"/>
                  </a:cubicBezTo>
                  <a:cubicBezTo>
                    <a:pt x="78" y="37"/>
                    <a:pt x="78" y="37"/>
                    <a:pt x="77" y="37"/>
                  </a:cubicBezTo>
                  <a:cubicBezTo>
                    <a:pt x="78" y="39"/>
                    <a:pt x="76" y="40"/>
                    <a:pt x="77" y="40"/>
                  </a:cubicBezTo>
                  <a:cubicBezTo>
                    <a:pt x="75" y="44"/>
                    <a:pt x="73" y="47"/>
                    <a:pt x="72" y="52"/>
                  </a:cubicBezTo>
                  <a:close/>
                  <a:moveTo>
                    <a:pt x="48" y="31"/>
                  </a:moveTo>
                  <a:cubicBezTo>
                    <a:pt x="49" y="32"/>
                    <a:pt x="49" y="33"/>
                    <a:pt x="49" y="33"/>
                  </a:cubicBezTo>
                  <a:cubicBezTo>
                    <a:pt x="50" y="34"/>
                    <a:pt x="48" y="34"/>
                    <a:pt x="49" y="34"/>
                  </a:cubicBezTo>
                  <a:cubicBezTo>
                    <a:pt x="49" y="37"/>
                    <a:pt x="51" y="41"/>
                    <a:pt x="51" y="44"/>
                  </a:cubicBezTo>
                  <a:cubicBezTo>
                    <a:pt x="53" y="43"/>
                    <a:pt x="53" y="41"/>
                    <a:pt x="54" y="39"/>
                  </a:cubicBezTo>
                  <a:cubicBezTo>
                    <a:pt x="57" y="32"/>
                    <a:pt x="60" y="24"/>
                    <a:pt x="63" y="18"/>
                  </a:cubicBezTo>
                  <a:cubicBezTo>
                    <a:pt x="65" y="15"/>
                    <a:pt x="66" y="12"/>
                    <a:pt x="69" y="9"/>
                  </a:cubicBezTo>
                  <a:cubicBezTo>
                    <a:pt x="68" y="7"/>
                    <a:pt x="71" y="6"/>
                    <a:pt x="71" y="4"/>
                  </a:cubicBezTo>
                  <a:cubicBezTo>
                    <a:pt x="69" y="3"/>
                    <a:pt x="66" y="4"/>
                    <a:pt x="64" y="4"/>
                  </a:cubicBezTo>
                  <a:cubicBezTo>
                    <a:pt x="63" y="5"/>
                    <a:pt x="63" y="7"/>
                    <a:pt x="61" y="8"/>
                  </a:cubicBezTo>
                  <a:cubicBezTo>
                    <a:pt x="61" y="10"/>
                    <a:pt x="59" y="13"/>
                    <a:pt x="58" y="15"/>
                  </a:cubicBezTo>
                  <a:cubicBezTo>
                    <a:pt x="56" y="21"/>
                    <a:pt x="52" y="25"/>
                    <a:pt x="52" y="33"/>
                  </a:cubicBezTo>
                  <a:cubicBezTo>
                    <a:pt x="51" y="33"/>
                    <a:pt x="51" y="34"/>
                    <a:pt x="50" y="34"/>
                  </a:cubicBezTo>
                  <a:cubicBezTo>
                    <a:pt x="49" y="32"/>
                    <a:pt x="49" y="32"/>
                    <a:pt x="50" y="30"/>
                  </a:cubicBezTo>
                  <a:cubicBezTo>
                    <a:pt x="51" y="27"/>
                    <a:pt x="52" y="24"/>
                    <a:pt x="53" y="22"/>
                  </a:cubicBezTo>
                  <a:cubicBezTo>
                    <a:pt x="55" y="15"/>
                    <a:pt x="59" y="10"/>
                    <a:pt x="61" y="4"/>
                  </a:cubicBezTo>
                  <a:cubicBezTo>
                    <a:pt x="60" y="3"/>
                    <a:pt x="59" y="4"/>
                    <a:pt x="56" y="4"/>
                  </a:cubicBezTo>
                  <a:cubicBezTo>
                    <a:pt x="53" y="9"/>
                    <a:pt x="49" y="13"/>
                    <a:pt x="49" y="21"/>
                  </a:cubicBezTo>
                  <a:cubicBezTo>
                    <a:pt x="48" y="21"/>
                    <a:pt x="48" y="21"/>
                    <a:pt x="47" y="21"/>
                  </a:cubicBezTo>
                  <a:cubicBezTo>
                    <a:pt x="47" y="21"/>
                    <a:pt x="47" y="21"/>
                    <a:pt x="47" y="21"/>
                  </a:cubicBezTo>
                  <a:cubicBezTo>
                    <a:pt x="47" y="14"/>
                    <a:pt x="51" y="9"/>
                    <a:pt x="53" y="4"/>
                  </a:cubicBezTo>
                  <a:cubicBezTo>
                    <a:pt x="51" y="2"/>
                    <a:pt x="49" y="4"/>
                    <a:pt x="45" y="4"/>
                  </a:cubicBezTo>
                  <a:cubicBezTo>
                    <a:pt x="44" y="13"/>
                    <a:pt x="46" y="22"/>
                    <a:pt x="48" y="31"/>
                  </a:cubicBezTo>
                  <a:close/>
                  <a:moveTo>
                    <a:pt x="67" y="13"/>
                  </a:moveTo>
                  <a:cubicBezTo>
                    <a:pt x="67" y="14"/>
                    <a:pt x="67" y="14"/>
                    <a:pt x="67" y="15"/>
                  </a:cubicBezTo>
                  <a:cubicBezTo>
                    <a:pt x="65" y="16"/>
                    <a:pt x="65" y="21"/>
                    <a:pt x="62" y="23"/>
                  </a:cubicBezTo>
                  <a:cubicBezTo>
                    <a:pt x="61" y="30"/>
                    <a:pt x="56" y="36"/>
                    <a:pt x="55" y="43"/>
                  </a:cubicBezTo>
                  <a:cubicBezTo>
                    <a:pt x="54" y="43"/>
                    <a:pt x="54" y="45"/>
                    <a:pt x="53" y="45"/>
                  </a:cubicBezTo>
                  <a:cubicBezTo>
                    <a:pt x="54" y="45"/>
                    <a:pt x="54" y="46"/>
                    <a:pt x="54" y="46"/>
                  </a:cubicBezTo>
                  <a:cubicBezTo>
                    <a:pt x="52" y="46"/>
                    <a:pt x="53" y="48"/>
                    <a:pt x="52" y="48"/>
                  </a:cubicBezTo>
                  <a:cubicBezTo>
                    <a:pt x="54" y="49"/>
                    <a:pt x="53" y="51"/>
                    <a:pt x="54" y="53"/>
                  </a:cubicBezTo>
                  <a:cubicBezTo>
                    <a:pt x="56" y="51"/>
                    <a:pt x="57" y="50"/>
                    <a:pt x="58" y="48"/>
                  </a:cubicBezTo>
                  <a:cubicBezTo>
                    <a:pt x="61" y="42"/>
                    <a:pt x="63" y="33"/>
                    <a:pt x="67" y="27"/>
                  </a:cubicBezTo>
                  <a:cubicBezTo>
                    <a:pt x="67" y="27"/>
                    <a:pt x="67" y="26"/>
                    <a:pt x="67" y="26"/>
                  </a:cubicBezTo>
                  <a:cubicBezTo>
                    <a:pt x="72" y="19"/>
                    <a:pt x="75" y="10"/>
                    <a:pt x="79" y="3"/>
                  </a:cubicBezTo>
                  <a:cubicBezTo>
                    <a:pt x="71" y="2"/>
                    <a:pt x="71" y="10"/>
                    <a:pt x="67" y="13"/>
                  </a:cubicBezTo>
                  <a:close/>
                  <a:moveTo>
                    <a:pt x="88" y="3"/>
                  </a:moveTo>
                  <a:cubicBezTo>
                    <a:pt x="85" y="7"/>
                    <a:pt x="83" y="12"/>
                    <a:pt x="80" y="16"/>
                  </a:cubicBezTo>
                  <a:cubicBezTo>
                    <a:pt x="76" y="30"/>
                    <a:pt x="67" y="43"/>
                    <a:pt x="62" y="55"/>
                  </a:cubicBezTo>
                  <a:cubicBezTo>
                    <a:pt x="65" y="56"/>
                    <a:pt x="66" y="54"/>
                    <a:pt x="69" y="54"/>
                  </a:cubicBezTo>
                  <a:cubicBezTo>
                    <a:pt x="69" y="51"/>
                    <a:pt x="71" y="50"/>
                    <a:pt x="71" y="48"/>
                  </a:cubicBezTo>
                  <a:cubicBezTo>
                    <a:pt x="79" y="34"/>
                    <a:pt x="84" y="18"/>
                    <a:pt x="92" y="3"/>
                  </a:cubicBezTo>
                  <a:cubicBezTo>
                    <a:pt x="90" y="3"/>
                    <a:pt x="89" y="3"/>
                    <a:pt x="88" y="3"/>
                  </a:cubicBezTo>
                  <a:close/>
                  <a:moveTo>
                    <a:pt x="102" y="3"/>
                  </a:moveTo>
                  <a:cubicBezTo>
                    <a:pt x="95" y="10"/>
                    <a:pt x="95" y="19"/>
                    <a:pt x="89" y="27"/>
                  </a:cubicBezTo>
                  <a:cubicBezTo>
                    <a:pt x="89" y="28"/>
                    <a:pt x="90" y="30"/>
                    <a:pt x="88" y="29"/>
                  </a:cubicBezTo>
                  <a:cubicBezTo>
                    <a:pt x="86" y="37"/>
                    <a:pt x="83" y="41"/>
                    <a:pt x="80" y="48"/>
                  </a:cubicBezTo>
                  <a:cubicBezTo>
                    <a:pt x="83" y="48"/>
                    <a:pt x="84" y="47"/>
                    <a:pt x="87" y="47"/>
                  </a:cubicBezTo>
                  <a:cubicBezTo>
                    <a:pt x="88" y="45"/>
                    <a:pt x="89" y="43"/>
                    <a:pt x="90" y="40"/>
                  </a:cubicBezTo>
                  <a:cubicBezTo>
                    <a:pt x="91" y="37"/>
                    <a:pt x="93" y="33"/>
                    <a:pt x="94" y="30"/>
                  </a:cubicBezTo>
                  <a:cubicBezTo>
                    <a:pt x="95" y="26"/>
                    <a:pt x="97" y="23"/>
                    <a:pt x="98" y="19"/>
                  </a:cubicBezTo>
                  <a:cubicBezTo>
                    <a:pt x="99" y="17"/>
                    <a:pt x="100" y="14"/>
                    <a:pt x="101" y="12"/>
                  </a:cubicBezTo>
                  <a:cubicBezTo>
                    <a:pt x="103" y="10"/>
                    <a:pt x="103" y="6"/>
                    <a:pt x="105" y="4"/>
                  </a:cubicBezTo>
                  <a:cubicBezTo>
                    <a:pt x="104" y="5"/>
                    <a:pt x="106" y="4"/>
                    <a:pt x="106" y="4"/>
                  </a:cubicBezTo>
                  <a:cubicBezTo>
                    <a:pt x="107" y="4"/>
                    <a:pt x="107" y="5"/>
                    <a:pt x="107" y="5"/>
                  </a:cubicBezTo>
                  <a:cubicBezTo>
                    <a:pt x="106" y="7"/>
                    <a:pt x="106" y="10"/>
                    <a:pt x="103" y="11"/>
                  </a:cubicBezTo>
                  <a:cubicBezTo>
                    <a:pt x="103" y="15"/>
                    <a:pt x="100" y="17"/>
                    <a:pt x="99" y="22"/>
                  </a:cubicBezTo>
                  <a:cubicBezTo>
                    <a:pt x="97" y="23"/>
                    <a:pt x="97" y="28"/>
                    <a:pt x="95" y="30"/>
                  </a:cubicBezTo>
                  <a:cubicBezTo>
                    <a:pt x="95" y="33"/>
                    <a:pt x="93" y="34"/>
                    <a:pt x="93" y="37"/>
                  </a:cubicBezTo>
                  <a:cubicBezTo>
                    <a:pt x="93" y="37"/>
                    <a:pt x="92" y="37"/>
                    <a:pt x="92" y="37"/>
                  </a:cubicBezTo>
                  <a:cubicBezTo>
                    <a:pt x="92" y="40"/>
                    <a:pt x="90" y="42"/>
                    <a:pt x="90" y="46"/>
                  </a:cubicBezTo>
                  <a:cubicBezTo>
                    <a:pt x="92" y="46"/>
                    <a:pt x="93" y="44"/>
                    <a:pt x="95" y="44"/>
                  </a:cubicBezTo>
                  <a:cubicBezTo>
                    <a:pt x="95" y="44"/>
                    <a:pt x="94" y="44"/>
                    <a:pt x="94" y="43"/>
                  </a:cubicBezTo>
                  <a:cubicBezTo>
                    <a:pt x="100" y="32"/>
                    <a:pt x="104" y="20"/>
                    <a:pt x="110" y="9"/>
                  </a:cubicBezTo>
                  <a:cubicBezTo>
                    <a:pt x="111" y="9"/>
                    <a:pt x="111" y="7"/>
                    <a:pt x="112" y="8"/>
                  </a:cubicBezTo>
                  <a:cubicBezTo>
                    <a:pt x="112" y="7"/>
                    <a:pt x="111" y="6"/>
                    <a:pt x="112" y="5"/>
                  </a:cubicBezTo>
                  <a:cubicBezTo>
                    <a:pt x="109" y="3"/>
                    <a:pt x="106" y="4"/>
                    <a:pt x="102" y="3"/>
                  </a:cubicBezTo>
                  <a:close/>
                  <a:moveTo>
                    <a:pt x="96" y="43"/>
                  </a:moveTo>
                  <a:cubicBezTo>
                    <a:pt x="98" y="43"/>
                    <a:pt x="98" y="42"/>
                    <a:pt x="100" y="42"/>
                  </a:cubicBezTo>
                  <a:cubicBezTo>
                    <a:pt x="103" y="35"/>
                    <a:pt x="107" y="30"/>
                    <a:pt x="109" y="22"/>
                  </a:cubicBezTo>
                  <a:cubicBezTo>
                    <a:pt x="110" y="22"/>
                    <a:pt x="110" y="22"/>
                    <a:pt x="110" y="21"/>
                  </a:cubicBezTo>
                  <a:cubicBezTo>
                    <a:pt x="110" y="20"/>
                    <a:pt x="112" y="17"/>
                    <a:pt x="113" y="17"/>
                  </a:cubicBezTo>
                  <a:cubicBezTo>
                    <a:pt x="112" y="15"/>
                    <a:pt x="113" y="11"/>
                    <a:pt x="112" y="9"/>
                  </a:cubicBezTo>
                  <a:cubicBezTo>
                    <a:pt x="105" y="20"/>
                    <a:pt x="102" y="31"/>
                    <a:pt x="96" y="43"/>
                  </a:cubicBezTo>
                  <a:close/>
                  <a:moveTo>
                    <a:pt x="110" y="23"/>
                  </a:moveTo>
                  <a:cubicBezTo>
                    <a:pt x="109" y="30"/>
                    <a:pt x="104" y="35"/>
                    <a:pt x="103" y="41"/>
                  </a:cubicBezTo>
                  <a:cubicBezTo>
                    <a:pt x="104" y="41"/>
                    <a:pt x="104" y="40"/>
                    <a:pt x="106" y="40"/>
                  </a:cubicBezTo>
                  <a:cubicBezTo>
                    <a:pt x="106" y="37"/>
                    <a:pt x="109" y="34"/>
                    <a:pt x="110" y="31"/>
                  </a:cubicBezTo>
                  <a:cubicBezTo>
                    <a:pt x="111" y="29"/>
                    <a:pt x="110" y="26"/>
                    <a:pt x="113" y="27"/>
                  </a:cubicBezTo>
                  <a:cubicBezTo>
                    <a:pt x="112" y="32"/>
                    <a:pt x="110" y="35"/>
                    <a:pt x="108" y="39"/>
                  </a:cubicBezTo>
                  <a:cubicBezTo>
                    <a:pt x="114" y="39"/>
                    <a:pt x="113" y="32"/>
                    <a:pt x="117" y="30"/>
                  </a:cubicBezTo>
                  <a:cubicBezTo>
                    <a:pt x="115" y="27"/>
                    <a:pt x="114" y="23"/>
                    <a:pt x="114" y="19"/>
                  </a:cubicBezTo>
                  <a:cubicBezTo>
                    <a:pt x="113" y="19"/>
                    <a:pt x="113" y="19"/>
                    <a:pt x="113" y="19"/>
                  </a:cubicBezTo>
                  <a:cubicBezTo>
                    <a:pt x="112" y="20"/>
                    <a:pt x="112" y="22"/>
                    <a:pt x="110" y="23"/>
                  </a:cubicBezTo>
                  <a:close/>
                  <a:moveTo>
                    <a:pt x="115" y="37"/>
                  </a:moveTo>
                  <a:cubicBezTo>
                    <a:pt x="120" y="37"/>
                    <a:pt x="119" y="33"/>
                    <a:pt x="117" y="32"/>
                  </a:cubicBezTo>
                  <a:cubicBezTo>
                    <a:pt x="116" y="34"/>
                    <a:pt x="115" y="35"/>
                    <a:pt x="11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6" name="Freeform 78"/>
            <p:cNvSpPr/>
            <p:nvPr/>
          </p:nvSpPr>
          <p:spPr bwMode="auto">
            <a:xfrm>
              <a:off x="5010150" y="2417763"/>
              <a:ext cx="127000" cy="120650"/>
            </a:xfrm>
            <a:custGeom>
              <a:avLst/>
              <a:gdLst>
                <a:gd name="T0" fmla="*/ 6 w 18"/>
                <a:gd name="T1" fmla="*/ 13 h 17"/>
                <a:gd name="T2" fmla="*/ 3 w 18"/>
                <a:gd name="T3" fmla="*/ 9 h 17"/>
                <a:gd name="T4" fmla="*/ 16 w 18"/>
                <a:gd name="T5" fmla="*/ 7 h 17"/>
                <a:gd name="T6" fmla="*/ 4 w 18"/>
                <a:gd name="T7" fmla="*/ 8 h 17"/>
                <a:gd name="T8" fmla="*/ 17 w 18"/>
                <a:gd name="T9" fmla="*/ 5 h 17"/>
                <a:gd name="T10" fmla="*/ 18 w 18"/>
                <a:gd name="T11" fmla="*/ 9 h 17"/>
                <a:gd name="T12" fmla="*/ 6 w 18"/>
                <a:gd name="T13" fmla="*/ 13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6" y="13"/>
                  </a:moveTo>
                  <a:cubicBezTo>
                    <a:pt x="4" y="14"/>
                    <a:pt x="0" y="10"/>
                    <a:pt x="3" y="9"/>
                  </a:cubicBezTo>
                  <a:cubicBezTo>
                    <a:pt x="5" y="15"/>
                    <a:pt x="18" y="13"/>
                    <a:pt x="16" y="7"/>
                  </a:cubicBezTo>
                  <a:cubicBezTo>
                    <a:pt x="15" y="2"/>
                    <a:pt x="6" y="5"/>
                    <a:pt x="4" y="8"/>
                  </a:cubicBezTo>
                  <a:cubicBezTo>
                    <a:pt x="3" y="5"/>
                    <a:pt x="14" y="0"/>
                    <a:pt x="17" y="5"/>
                  </a:cubicBezTo>
                  <a:cubicBezTo>
                    <a:pt x="18" y="6"/>
                    <a:pt x="18" y="8"/>
                    <a:pt x="18" y="9"/>
                  </a:cubicBezTo>
                  <a:cubicBezTo>
                    <a:pt x="18" y="13"/>
                    <a:pt x="9" y="17"/>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7" name="Freeform 79"/>
            <p:cNvSpPr>
              <a:spLocks noEditPoints="1"/>
            </p:cNvSpPr>
            <p:nvPr/>
          </p:nvSpPr>
          <p:spPr bwMode="auto">
            <a:xfrm>
              <a:off x="5572125" y="2517775"/>
              <a:ext cx="649288" cy="606425"/>
            </a:xfrm>
            <a:custGeom>
              <a:avLst/>
              <a:gdLst>
                <a:gd name="T0" fmla="*/ 89 w 91"/>
                <a:gd name="T1" fmla="*/ 27 h 85"/>
                <a:gd name="T2" fmla="*/ 91 w 91"/>
                <a:gd name="T3" fmla="*/ 26 h 85"/>
                <a:gd name="T4" fmla="*/ 91 w 91"/>
                <a:gd name="T5" fmla="*/ 30 h 85"/>
                <a:gd name="T6" fmla="*/ 81 w 91"/>
                <a:gd name="T7" fmla="*/ 41 h 85"/>
                <a:gd name="T8" fmla="*/ 66 w 91"/>
                <a:gd name="T9" fmla="*/ 57 h 85"/>
                <a:gd name="T10" fmla="*/ 63 w 91"/>
                <a:gd name="T11" fmla="*/ 62 h 85"/>
                <a:gd name="T12" fmla="*/ 61 w 91"/>
                <a:gd name="T13" fmla="*/ 63 h 85"/>
                <a:gd name="T14" fmla="*/ 55 w 91"/>
                <a:gd name="T15" fmla="*/ 71 h 85"/>
                <a:gd name="T16" fmla="*/ 46 w 91"/>
                <a:gd name="T17" fmla="*/ 82 h 85"/>
                <a:gd name="T18" fmla="*/ 44 w 91"/>
                <a:gd name="T19" fmla="*/ 84 h 85"/>
                <a:gd name="T20" fmla="*/ 43 w 91"/>
                <a:gd name="T21" fmla="*/ 85 h 85"/>
                <a:gd name="T22" fmla="*/ 29 w 91"/>
                <a:gd name="T23" fmla="*/ 75 h 85"/>
                <a:gd name="T24" fmla="*/ 28 w 91"/>
                <a:gd name="T25" fmla="*/ 74 h 85"/>
                <a:gd name="T26" fmla="*/ 17 w 91"/>
                <a:gd name="T27" fmla="*/ 60 h 85"/>
                <a:gd name="T28" fmla="*/ 14 w 91"/>
                <a:gd name="T29" fmla="*/ 57 h 85"/>
                <a:gd name="T30" fmla="*/ 6 w 91"/>
                <a:gd name="T31" fmla="*/ 43 h 85"/>
                <a:gd name="T32" fmla="*/ 0 w 91"/>
                <a:gd name="T33" fmla="*/ 30 h 85"/>
                <a:gd name="T34" fmla="*/ 2 w 91"/>
                <a:gd name="T35" fmla="*/ 30 h 85"/>
                <a:gd name="T36" fmla="*/ 2 w 91"/>
                <a:gd name="T37" fmla="*/ 29 h 85"/>
                <a:gd name="T38" fmla="*/ 6 w 91"/>
                <a:gd name="T39" fmla="*/ 26 h 85"/>
                <a:gd name="T40" fmla="*/ 11 w 91"/>
                <a:gd name="T41" fmla="*/ 23 h 85"/>
                <a:gd name="T42" fmla="*/ 28 w 91"/>
                <a:gd name="T43" fmla="*/ 17 h 85"/>
                <a:gd name="T44" fmla="*/ 41 w 91"/>
                <a:gd name="T45" fmla="*/ 11 h 85"/>
                <a:gd name="T46" fmla="*/ 53 w 91"/>
                <a:gd name="T47" fmla="*/ 6 h 85"/>
                <a:gd name="T48" fmla="*/ 64 w 91"/>
                <a:gd name="T49" fmla="*/ 0 h 85"/>
                <a:gd name="T50" fmla="*/ 67 w 91"/>
                <a:gd name="T51" fmla="*/ 1 h 85"/>
                <a:gd name="T52" fmla="*/ 89 w 91"/>
                <a:gd name="T53" fmla="*/ 27 h 85"/>
                <a:gd name="T54" fmla="*/ 44 w 91"/>
                <a:gd name="T55" fmla="*/ 80 h 85"/>
                <a:gd name="T56" fmla="*/ 56 w 91"/>
                <a:gd name="T57" fmla="*/ 68 h 85"/>
                <a:gd name="T58" fmla="*/ 63 w 91"/>
                <a:gd name="T59" fmla="*/ 59 h 85"/>
                <a:gd name="T60" fmla="*/ 65 w 91"/>
                <a:gd name="T61" fmla="*/ 56 h 85"/>
                <a:gd name="T62" fmla="*/ 86 w 91"/>
                <a:gd name="T63" fmla="*/ 31 h 85"/>
                <a:gd name="T64" fmla="*/ 87 w 91"/>
                <a:gd name="T65" fmla="*/ 30 h 85"/>
                <a:gd name="T66" fmla="*/ 63 w 91"/>
                <a:gd name="T67" fmla="*/ 6 h 85"/>
                <a:gd name="T68" fmla="*/ 63 w 91"/>
                <a:gd name="T69" fmla="*/ 4 h 85"/>
                <a:gd name="T70" fmla="*/ 57 w 91"/>
                <a:gd name="T71" fmla="*/ 7 h 85"/>
                <a:gd name="T72" fmla="*/ 51 w 91"/>
                <a:gd name="T73" fmla="*/ 8 h 85"/>
                <a:gd name="T74" fmla="*/ 24 w 91"/>
                <a:gd name="T75" fmla="*/ 20 h 85"/>
                <a:gd name="T76" fmla="*/ 8 w 91"/>
                <a:gd name="T77" fmla="*/ 28 h 85"/>
                <a:gd name="T78" fmla="*/ 3 w 91"/>
                <a:gd name="T79" fmla="*/ 31 h 85"/>
                <a:gd name="T80" fmla="*/ 10 w 91"/>
                <a:gd name="T81" fmla="*/ 46 h 85"/>
                <a:gd name="T82" fmla="*/ 20 w 91"/>
                <a:gd name="T83" fmla="*/ 60 h 85"/>
                <a:gd name="T84" fmla="*/ 28 w 91"/>
                <a:gd name="T85" fmla="*/ 70 h 85"/>
                <a:gd name="T86" fmla="*/ 40 w 91"/>
                <a:gd name="T87" fmla="*/ 82 h 85"/>
                <a:gd name="T88" fmla="*/ 43 w 91"/>
                <a:gd name="T89" fmla="*/ 82 h 85"/>
                <a:gd name="T90" fmla="*/ 44 w 91"/>
                <a:gd name="T91" fmla="*/ 8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 h="85">
                  <a:moveTo>
                    <a:pt x="89" y="27"/>
                  </a:moveTo>
                  <a:cubicBezTo>
                    <a:pt x="90" y="27"/>
                    <a:pt x="90" y="25"/>
                    <a:pt x="91" y="26"/>
                  </a:cubicBezTo>
                  <a:cubicBezTo>
                    <a:pt x="91" y="28"/>
                    <a:pt x="91" y="29"/>
                    <a:pt x="91" y="30"/>
                  </a:cubicBezTo>
                  <a:cubicBezTo>
                    <a:pt x="87" y="32"/>
                    <a:pt x="84" y="37"/>
                    <a:pt x="81" y="41"/>
                  </a:cubicBezTo>
                  <a:cubicBezTo>
                    <a:pt x="76" y="46"/>
                    <a:pt x="71" y="52"/>
                    <a:pt x="66" y="57"/>
                  </a:cubicBezTo>
                  <a:cubicBezTo>
                    <a:pt x="65" y="59"/>
                    <a:pt x="65" y="60"/>
                    <a:pt x="63" y="62"/>
                  </a:cubicBezTo>
                  <a:cubicBezTo>
                    <a:pt x="63" y="62"/>
                    <a:pt x="61" y="63"/>
                    <a:pt x="61" y="63"/>
                  </a:cubicBezTo>
                  <a:cubicBezTo>
                    <a:pt x="59" y="65"/>
                    <a:pt x="58" y="68"/>
                    <a:pt x="55" y="71"/>
                  </a:cubicBezTo>
                  <a:cubicBezTo>
                    <a:pt x="52" y="74"/>
                    <a:pt x="48" y="78"/>
                    <a:pt x="46" y="82"/>
                  </a:cubicBezTo>
                  <a:cubicBezTo>
                    <a:pt x="45" y="83"/>
                    <a:pt x="45" y="83"/>
                    <a:pt x="44" y="84"/>
                  </a:cubicBezTo>
                  <a:cubicBezTo>
                    <a:pt x="43" y="84"/>
                    <a:pt x="44" y="85"/>
                    <a:pt x="43" y="85"/>
                  </a:cubicBezTo>
                  <a:cubicBezTo>
                    <a:pt x="36" y="84"/>
                    <a:pt x="34" y="78"/>
                    <a:pt x="29" y="75"/>
                  </a:cubicBezTo>
                  <a:cubicBezTo>
                    <a:pt x="29" y="74"/>
                    <a:pt x="28" y="74"/>
                    <a:pt x="28" y="74"/>
                  </a:cubicBezTo>
                  <a:cubicBezTo>
                    <a:pt x="24" y="70"/>
                    <a:pt x="21" y="65"/>
                    <a:pt x="17" y="60"/>
                  </a:cubicBezTo>
                  <a:cubicBezTo>
                    <a:pt x="16" y="59"/>
                    <a:pt x="15" y="58"/>
                    <a:pt x="14" y="57"/>
                  </a:cubicBezTo>
                  <a:cubicBezTo>
                    <a:pt x="10" y="53"/>
                    <a:pt x="9" y="48"/>
                    <a:pt x="6" y="43"/>
                  </a:cubicBezTo>
                  <a:cubicBezTo>
                    <a:pt x="4" y="38"/>
                    <a:pt x="0" y="35"/>
                    <a:pt x="0" y="30"/>
                  </a:cubicBezTo>
                  <a:cubicBezTo>
                    <a:pt x="1" y="30"/>
                    <a:pt x="2" y="29"/>
                    <a:pt x="2" y="30"/>
                  </a:cubicBezTo>
                  <a:cubicBezTo>
                    <a:pt x="3" y="30"/>
                    <a:pt x="2" y="29"/>
                    <a:pt x="2" y="29"/>
                  </a:cubicBezTo>
                  <a:cubicBezTo>
                    <a:pt x="3" y="28"/>
                    <a:pt x="5" y="28"/>
                    <a:pt x="6" y="26"/>
                  </a:cubicBezTo>
                  <a:cubicBezTo>
                    <a:pt x="8" y="26"/>
                    <a:pt x="10" y="25"/>
                    <a:pt x="11" y="23"/>
                  </a:cubicBezTo>
                  <a:cubicBezTo>
                    <a:pt x="17" y="23"/>
                    <a:pt x="22" y="19"/>
                    <a:pt x="28" y="17"/>
                  </a:cubicBezTo>
                  <a:cubicBezTo>
                    <a:pt x="32" y="15"/>
                    <a:pt x="37" y="14"/>
                    <a:pt x="41" y="11"/>
                  </a:cubicBezTo>
                  <a:cubicBezTo>
                    <a:pt x="45" y="9"/>
                    <a:pt x="49" y="7"/>
                    <a:pt x="53" y="6"/>
                  </a:cubicBezTo>
                  <a:cubicBezTo>
                    <a:pt x="56" y="4"/>
                    <a:pt x="61" y="2"/>
                    <a:pt x="64" y="0"/>
                  </a:cubicBezTo>
                  <a:cubicBezTo>
                    <a:pt x="65" y="0"/>
                    <a:pt x="65" y="2"/>
                    <a:pt x="67" y="1"/>
                  </a:cubicBezTo>
                  <a:cubicBezTo>
                    <a:pt x="71" y="13"/>
                    <a:pt x="81" y="19"/>
                    <a:pt x="89" y="27"/>
                  </a:cubicBezTo>
                  <a:close/>
                  <a:moveTo>
                    <a:pt x="44" y="80"/>
                  </a:moveTo>
                  <a:cubicBezTo>
                    <a:pt x="49" y="77"/>
                    <a:pt x="51" y="71"/>
                    <a:pt x="56" y="68"/>
                  </a:cubicBezTo>
                  <a:cubicBezTo>
                    <a:pt x="57" y="63"/>
                    <a:pt x="61" y="61"/>
                    <a:pt x="63" y="59"/>
                  </a:cubicBezTo>
                  <a:cubicBezTo>
                    <a:pt x="64" y="58"/>
                    <a:pt x="64" y="57"/>
                    <a:pt x="65" y="56"/>
                  </a:cubicBezTo>
                  <a:cubicBezTo>
                    <a:pt x="73" y="48"/>
                    <a:pt x="79" y="39"/>
                    <a:pt x="86" y="31"/>
                  </a:cubicBezTo>
                  <a:cubicBezTo>
                    <a:pt x="86" y="30"/>
                    <a:pt x="86" y="30"/>
                    <a:pt x="87" y="30"/>
                  </a:cubicBezTo>
                  <a:cubicBezTo>
                    <a:pt x="78" y="23"/>
                    <a:pt x="69" y="16"/>
                    <a:pt x="63" y="6"/>
                  </a:cubicBezTo>
                  <a:cubicBezTo>
                    <a:pt x="64" y="7"/>
                    <a:pt x="63" y="5"/>
                    <a:pt x="63" y="4"/>
                  </a:cubicBezTo>
                  <a:cubicBezTo>
                    <a:pt x="61" y="5"/>
                    <a:pt x="59" y="5"/>
                    <a:pt x="57" y="7"/>
                  </a:cubicBezTo>
                  <a:cubicBezTo>
                    <a:pt x="55" y="7"/>
                    <a:pt x="54" y="9"/>
                    <a:pt x="51" y="8"/>
                  </a:cubicBezTo>
                  <a:cubicBezTo>
                    <a:pt x="43" y="13"/>
                    <a:pt x="34" y="17"/>
                    <a:pt x="24" y="20"/>
                  </a:cubicBezTo>
                  <a:cubicBezTo>
                    <a:pt x="20" y="24"/>
                    <a:pt x="13" y="25"/>
                    <a:pt x="8" y="28"/>
                  </a:cubicBezTo>
                  <a:cubicBezTo>
                    <a:pt x="6" y="29"/>
                    <a:pt x="5" y="31"/>
                    <a:pt x="3" y="31"/>
                  </a:cubicBezTo>
                  <a:cubicBezTo>
                    <a:pt x="5" y="38"/>
                    <a:pt x="8" y="40"/>
                    <a:pt x="10" y="46"/>
                  </a:cubicBezTo>
                  <a:cubicBezTo>
                    <a:pt x="14" y="50"/>
                    <a:pt x="15" y="56"/>
                    <a:pt x="20" y="60"/>
                  </a:cubicBezTo>
                  <a:cubicBezTo>
                    <a:pt x="22" y="64"/>
                    <a:pt x="25" y="67"/>
                    <a:pt x="28" y="70"/>
                  </a:cubicBezTo>
                  <a:cubicBezTo>
                    <a:pt x="31" y="75"/>
                    <a:pt x="37" y="77"/>
                    <a:pt x="40" y="82"/>
                  </a:cubicBezTo>
                  <a:cubicBezTo>
                    <a:pt x="41" y="82"/>
                    <a:pt x="42" y="82"/>
                    <a:pt x="43" y="82"/>
                  </a:cubicBezTo>
                  <a:cubicBezTo>
                    <a:pt x="43" y="81"/>
                    <a:pt x="44" y="81"/>
                    <a:pt x="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8" name="Freeform 80"/>
            <p:cNvSpPr/>
            <p:nvPr/>
          </p:nvSpPr>
          <p:spPr bwMode="auto">
            <a:xfrm>
              <a:off x="7191375" y="3081338"/>
              <a:ext cx="77788" cy="122238"/>
            </a:xfrm>
            <a:custGeom>
              <a:avLst/>
              <a:gdLst>
                <a:gd name="T0" fmla="*/ 3 w 11"/>
                <a:gd name="T1" fmla="*/ 0 h 17"/>
                <a:gd name="T2" fmla="*/ 11 w 11"/>
                <a:gd name="T3" fmla="*/ 10 h 17"/>
                <a:gd name="T4" fmla="*/ 7 w 11"/>
                <a:gd name="T5" fmla="*/ 13 h 17"/>
                <a:gd name="T6" fmla="*/ 0 w 11"/>
                <a:gd name="T7" fmla="*/ 17 h 17"/>
                <a:gd name="T8" fmla="*/ 8 w 11"/>
                <a:gd name="T9" fmla="*/ 10 h 17"/>
                <a:gd name="T10" fmla="*/ 3 w 11"/>
                <a:gd name="T11" fmla="*/ 0 h 17"/>
              </a:gdLst>
              <a:ahLst/>
              <a:cxnLst>
                <a:cxn ang="0">
                  <a:pos x="T0" y="T1"/>
                </a:cxn>
                <a:cxn ang="0">
                  <a:pos x="T2" y="T3"/>
                </a:cxn>
                <a:cxn ang="0">
                  <a:pos x="T4" y="T5"/>
                </a:cxn>
                <a:cxn ang="0">
                  <a:pos x="T6" y="T7"/>
                </a:cxn>
                <a:cxn ang="0">
                  <a:pos x="T8" y="T9"/>
                </a:cxn>
                <a:cxn ang="0">
                  <a:pos x="T10" y="T11"/>
                </a:cxn>
              </a:cxnLst>
              <a:rect l="0" t="0" r="r" b="b"/>
              <a:pathLst>
                <a:path w="11" h="17">
                  <a:moveTo>
                    <a:pt x="3" y="0"/>
                  </a:moveTo>
                  <a:cubicBezTo>
                    <a:pt x="6" y="2"/>
                    <a:pt x="9" y="7"/>
                    <a:pt x="11" y="10"/>
                  </a:cubicBezTo>
                  <a:cubicBezTo>
                    <a:pt x="10" y="11"/>
                    <a:pt x="8" y="12"/>
                    <a:pt x="7" y="13"/>
                  </a:cubicBezTo>
                  <a:cubicBezTo>
                    <a:pt x="5" y="15"/>
                    <a:pt x="2" y="17"/>
                    <a:pt x="0" y="17"/>
                  </a:cubicBezTo>
                  <a:cubicBezTo>
                    <a:pt x="1" y="13"/>
                    <a:pt x="6" y="12"/>
                    <a:pt x="8" y="10"/>
                  </a:cubicBezTo>
                  <a:cubicBezTo>
                    <a:pt x="7" y="6"/>
                    <a:pt x="3" y="5"/>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69" name="Freeform 81"/>
            <p:cNvSpPr/>
            <p:nvPr/>
          </p:nvSpPr>
          <p:spPr bwMode="auto">
            <a:xfrm>
              <a:off x="6570663" y="1123950"/>
              <a:ext cx="71438" cy="28575"/>
            </a:xfrm>
            <a:custGeom>
              <a:avLst/>
              <a:gdLst>
                <a:gd name="T0" fmla="*/ 9 w 10"/>
                <a:gd name="T1" fmla="*/ 0 h 4"/>
                <a:gd name="T2" fmla="*/ 0 w 10"/>
                <a:gd name="T3" fmla="*/ 3 h 4"/>
                <a:gd name="T4" fmla="*/ 0 w 10"/>
                <a:gd name="T5" fmla="*/ 1 h 4"/>
                <a:gd name="T6" fmla="*/ 9 w 10"/>
                <a:gd name="T7" fmla="*/ 0 h 4"/>
              </a:gdLst>
              <a:ahLst/>
              <a:cxnLst>
                <a:cxn ang="0">
                  <a:pos x="T0" y="T1"/>
                </a:cxn>
                <a:cxn ang="0">
                  <a:pos x="T2" y="T3"/>
                </a:cxn>
                <a:cxn ang="0">
                  <a:pos x="T4" y="T5"/>
                </a:cxn>
                <a:cxn ang="0">
                  <a:pos x="T6" y="T7"/>
                </a:cxn>
              </a:cxnLst>
              <a:rect l="0" t="0" r="r" b="b"/>
              <a:pathLst>
                <a:path w="10" h="4">
                  <a:moveTo>
                    <a:pt x="9" y="0"/>
                  </a:moveTo>
                  <a:cubicBezTo>
                    <a:pt x="10" y="4"/>
                    <a:pt x="2" y="1"/>
                    <a:pt x="0" y="3"/>
                  </a:cubicBezTo>
                  <a:cubicBezTo>
                    <a:pt x="0" y="2"/>
                    <a:pt x="0" y="3"/>
                    <a:pt x="0" y="1"/>
                  </a:cubicBezTo>
                  <a:cubicBezTo>
                    <a:pt x="2" y="0"/>
                    <a:pt x="5"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70" name="Freeform 82"/>
            <p:cNvSpPr/>
            <p:nvPr/>
          </p:nvSpPr>
          <p:spPr bwMode="auto">
            <a:xfrm>
              <a:off x="7240588" y="1389063"/>
              <a:ext cx="100013" cy="85725"/>
            </a:xfrm>
            <a:custGeom>
              <a:avLst/>
              <a:gdLst>
                <a:gd name="T0" fmla="*/ 5 w 14"/>
                <a:gd name="T1" fmla="*/ 0 h 12"/>
                <a:gd name="T2" fmla="*/ 6 w 14"/>
                <a:gd name="T3" fmla="*/ 0 h 12"/>
                <a:gd name="T4" fmla="*/ 6 w 14"/>
                <a:gd name="T5" fmla="*/ 3 h 12"/>
                <a:gd name="T6" fmla="*/ 14 w 14"/>
                <a:gd name="T7" fmla="*/ 12 h 12"/>
                <a:gd name="T8" fmla="*/ 6 w 14"/>
                <a:gd name="T9" fmla="*/ 5 h 12"/>
                <a:gd name="T10" fmla="*/ 4 w 14"/>
                <a:gd name="T11" fmla="*/ 4 h 12"/>
                <a:gd name="T12" fmla="*/ 1 w 14"/>
                <a:gd name="T13" fmla="*/ 8 h 12"/>
                <a:gd name="T14" fmla="*/ 3 w 14"/>
                <a:gd name="T15" fmla="*/ 1 h 12"/>
                <a:gd name="T16" fmla="*/ 5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5" y="0"/>
                  </a:moveTo>
                  <a:cubicBezTo>
                    <a:pt x="6" y="0"/>
                    <a:pt x="6" y="1"/>
                    <a:pt x="6" y="0"/>
                  </a:cubicBezTo>
                  <a:cubicBezTo>
                    <a:pt x="7" y="1"/>
                    <a:pt x="6" y="2"/>
                    <a:pt x="6" y="3"/>
                  </a:cubicBezTo>
                  <a:cubicBezTo>
                    <a:pt x="10" y="5"/>
                    <a:pt x="13" y="8"/>
                    <a:pt x="14" y="12"/>
                  </a:cubicBezTo>
                  <a:cubicBezTo>
                    <a:pt x="11" y="10"/>
                    <a:pt x="10" y="6"/>
                    <a:pt x="6" y="5"/>
                  </a:cubicBezTo>
                  <a:cubicBezTo>
                    <a:pt x="5" y="5"/>
                    <a:pt x="5" y="4"/>
                    <a:pt x="4" y="4"/>
                  </a:cubicBezTo>
                  <a:cubicBezTo>
                    <a:pt x="3" y="5"/>
                    <a:pt x="3" y="7"/>
                    <a:pt x="1" y="8"/>
                  </a:cubicBezTo>
                  <a:cubicBezTo>
                    <a:pt x="0" y="5"/>
                    <a:pt x="3" y="4"/>
                    <a:pt x="3" y="1"/>
                  </a:cubicBezTo>
                  <a:cubicBezTo>
                    <a:pt x="4" y="1"/>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71" name="Freeform 83"/>
            <p:cNvSpPr>
              <a:spLocks noEditPoints="1"/>
            </p:cNvSpPr>
            <p:nvPr/>
          </p:nvSpPr>
          <p:spPr bwMode="auto">
            <a:xfrm>
              <a:off x="5451475" y="1524000"/>
              <a:ext cx="649288" cy="714375"/>
            </a:xfrm>
            <a:custGeom>
              <a:avLst/>
              <a:gdLst>
                <a:gd name="T0" fmla="*/ 72 w 91"/>
                <a:gd name="T1" fmla="*/ 96 h 100"/>
                <a:gd name="T2" fmla="*/ 80 w 91"/>
                <a:gd name="T3" fmla="*/ 99 h 100"/>
                <a:gd name="T4" fmla="*/ 77 w 91"/>
                <a:gd name="T5" fmla="*/ 98 h 100"/>
                <a:gd name="T6" fmla="*/ 70 w 91"/>
                <a:gd name="T7" fmla="*/ 99 h 100"/>
                <a:gd name="T8" fmla="*/ 69 w 91"/>
                <a:gd name="T9" fmla="*/ 98 h 100"/>
                <a:gd name="T10" fmla="*/ 64 w 91"/>
                <a:gd name="T11" fmla="*/ 97 h 100"/>
                <a:gd name="T12" fmla="*/ 48 w 91"/>
                <a:gd name="T13" fmla="*/ 96 h 100"/>
                <a:gd name="T14" fmla="*/ 37 w 91"/>
                <a:gd name="T15" fmla="*/ 96 h 100"/>
                <a:gd name="T16" fmla="*/ 31 w 91"/>
                <a:gd name="T17" fmla="*/ 94 h 100"/>
                <a:gd name="T18" fmla="*/ 1 w 91"/>
                <a:gd name="T19" fmla="*/ 94 h 100"/>
                <a:gd name="T20" fmla="*/ 1 w 91"/>
                <a:gd name="T21" fmla="*/ 92 h 100"/>
                <a:gd name="T22" fmla="*/ 6 w 91"/>
                <a:gd name="T23" fmla="*/ 64 h 100"/>
                <a:gd name="T24" fmla="*/ 6 w 91"/>
                <a:gd name="T25" fmla="*/ 63 h 100"/>
                <a:gd name="T26" fmla="*/ 6 w 91"/>
                <a:gd name="T27" fmla="*/ 61 h 100"/>
                <a:gd name="T28" fmla="*/ 33 w 91"/>
                <a:gd name="T29" fmla="*/ 7 h 100"/>
                <a:gd name="T30" fmla="*/ 38 w 91"/>
                <a:gd name="T31" fmla="*/ 0 h 100"/>
                <a:gd name="T32" fmla="*/ 42 w 91"/>
                <a:gd name="T33" fmla="*/ 3 h 100"/>
                <a:gd name="T34" fmla="*/ 49 w 91"/>
                <a:gd name="T35" fmla="*/ 10 h 100"/>
                <a:gd name="T36" fmla="*/ 91 w 91"/>
                <a:gd name="T37" fmla="*/ 45 h 100"/>
                <a:gd name="T38" fmla="*/ 82 w 91"/>
                <a:gd name="T39" fmla="*/ 62 h 100"/>
                <a:gd name="T40" fmla="*/ 80 w 91"/>
                <a:gd name="T41" fmla="*/ 67 h 100"/>
                <a:gd name="T42" fmla="*/ 78 w 91"/>
                <a:gd name="T43" fmla="*/ 74 h 100"/>
                <a:gd name="T44" fmla="*/ 75 w 91"/>
                <a:gd name="T45" fmla="*/ 83 h 100"/>
                <a:gd name="T46" fmla="*/ 72 w 91"/>
                <a:gd name="T47" fmla="*/ 96 h 100"/>
                <a:gd name="T48" fmla="*/ 63 w 91"/>
                <a:gd name="T49" fmla="*/ 23 h 100"/>
                <a:gd name="T50" fmla="*/ 38 w 91"/>
                <a:gd name="T51" fmla="*/ 3 h 100"/>
                <a:gd name="T52" fmla="*/ 33 w 91"/>
                <a:gd name="T53" fmla="*/ 9 h 100"/>
                <a:gd name="T54" fmla="*/ 28 w 91"/>
                <a:gd name="T55" fmla="*/ 16 h 100"/>
                <a:gd name="T56" fmla="*/ 20 w 91"/>
                <a:gd name="T57" fmla="*/ 29 h 100"/>
                <a:gd name="T58" fmla="*/ 12 w 91"/>
                <a:gd name="T59" fmla="*/ 48 h 100"/>
                <a:gd name="T60" fmla="*/ 5 w 91"/>
                <a:gd name="T61" fmla="*/ 78 h 100"/>
                <a:gd name="T62" fmla="*/ 4 w 91"/>
                <a:gd name="T63" fmla="*/ 89 h 100"/>
                <a:gd name="T64" fmla="*/ 7 w 91"/>
                <a:gd name="T65" fmla="*/ 91 h 100"/>
                <a:gd name="T66" fmla="*/ 20 w 91"/>
                <a:gd name="T67" fmla="*/ 92 h 100"/>
                <a:gd name="T68" fmla="*/ 23 w 91"/>
                <a:gd name="T69" fmla="*/ 92 h 100"/>
                <a:gd name="T70" fmla="*/ 34 w 91"/>
                <a:gd name="T71" fmla="*/ 92 h 100"/>
                <a:gd name="T72" fmla="*/ 55 w 91"/>
                <a:gd name="T73" fmla="*/ 94 h 100"/>
                <a:gd name="T74" fmla="*/ 69 w 91"/>
                <a:gd name="T75" fmla="*/ 95 h 100"/>
                <a:gd name="T76" fmla="*/ 71 w 91"/>
                <a:gd name="T77" fmla="*/ 83 h 100"/>
                <a:gd name="T78" fmla="*/ 72 w 91"/>
                <a:gd name="T79" fmla="*/ 77 h 100"/>
                <a:gd name="T80" fmla="*/ 79 w 91"/>
                <a:gd name="T81" fmla="*/ 61 h 100"/>
                <a:gd name="T82" fmla="*/ 80 w 91"/>
                <a:gd name="T83" fmla="*/ 58 h 100"/>
                <a:gd name="T84" fmla="*/ 88 w 91"/>
                <a:gd name="T85" fmla="*/ 46 h 100"/>
                <a:gd name="T86" fmla="*/ 63 w 91"/>
                <a:gd name="T87" fmla="*/ 23 h 100"/>
                <a:gd name="T88" fmla="*/ 74 w 91"/>
                <a:gd name="T89" fmla="*/ 79 h 100"/>
                <a:gd name="T90" fmla="*/ 80 w 91"/>
                <a:gd name="T91" fmla="*/ 64 h 100"/>
                <a:gd name="T92" fmla="*/ 79 w 91"/>
                <a:gd name="T93" fmla="*/ 63 h 100"/>
                <a:gd name="T94" fmla="*/ 74 w 91"/>
                <a:gd name="T95" fmla="*/ 79 h 100"/>
                <a:gd name="T96" fmla="*/ 71 w 91"/>
                <a:gd name="T97" fmla="*/ 93 h 100"/>
                <a:gd name="T98" fmla="*/ 71 w 91"/>
                <a:gd name="T99" fmla="*/ 91 h 100"/>
                <a:gd name="T100" fmla="*/ 71 w 91"/>
                <a:gd name="T101"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100">
                  <a:moveTo>
                    <a:pt x="72" y="96"/>
                  </a:moveTo>
                  <a:cubicBezTo>
                    <a:pt x="75" y="98"/>
                    <a:pt x="79" y="94"/>
                    <a:pt x="80" y="99"/>
                  </a:cubicBezTo>
                  <a:cubicBezTo>
                    <a:pt x="79" y="100"/>
                    <a:pt x="78" y="98"/>
                    <a:pt x="77" y="98"/>
                  </a:cubicBezTo>
                  <a:cubicBezTo>
                    <a:pt x="75" y="98"/>
                    <a:pt x="72" y="98"/>
                    <a:pt x="70" y="99"/>
                  </a:cubicBezTo>
                  <a:cubicBezTo>
                    <a:pt x="69" y="99"/>
                    <a:pt x="69" y="98"/>
                    <a:pt x="69" y="98"/>
                  </a:cubicBezTo>
                  <a:cubicBezTo>
                    <a:pt x="67" y="99"/>
                    <a:pt x="66" y="98"/>
                    <a:pt x="64" y="97"/>
                  </a:cubicBezTo>
                  <a:cubicBezTo>
                    <a:pt x="58" y="97"/>
                    <a:pt x="54" y="97"/>
                    <a:pt x="48" y="96"/>
                  </a:cubicBezTo>
                  <a:cubicBezTo>
                    <a:pt x="44" y="96"/>
                    <a:pt x="41" y="96"/>
                    <a:pt x="37" y="96"/>
                  </a:cubicBezTo>
                  <a:cubicBezTo>
                    <a:pt x="35" y="96"/>
                    <a:pt x="33" y="95"/>
                    <a:pt x="31" y="94"/>
                  </a:cubicBezTo>
                  <a:cubicBezTo>
                    <a:pt x="20" y="93"/>
                    <a:pt x="11" y="94"/>
                    <a:pt x="1" y="94"/>
                  </a:cubicBezTo>
                  <a:cubicBezTo>
                    <a:pt x="0" y="92"/>
                    <a:pt x="1" y="92"/>
                    <a:pt x="1" y="92"/>
                  </a:cubicBezTo>
                  <a:cubicBezTo>
                    <a:pt x="2" y="81"/>
                    <a:pt x="4" y="74"/>
                    <a:pt x="6" y="64"/>
                  </a:cubicBezTo>
                  <a:cubicBezTo>
                    <a:pt x="5" y="63"/>
                    <a:pt x="6" y="64"/>
                    <a:pt x="6" y="63"/>
                  </a:cubicBezTo>
                  <a:cubicBezTo>
                    <a:pt x="6" y="62"/>
                    <a:pt x="6" y="62"/>
                    <a:pt x="6" y="61"/>
                  </a:cubicBezTo>
                  <a:cubicBezTo>
                    <a:pt x="12" y="40"/>
                    <a:pt x="20" y="21"/>
                    <a:pt x="33" y="7"/>
                  </a:cubicBezTo>
                  <a:cubicBezTo>
                    <a:pt x="34" y="4"/>
                    <a:pt x="36" y="2"/>
                    <a:pt x="38" y="0"/>
                  </a:cubicBezTo>
                  <a:cubicBezTo>
                    <a:pt x="40" y="0"/>
                    <a:pt x="41" y="2"/>
                    <a:pt x="42" y="3"/>
                  </a:cubicBezTo>
                  <a:cubicBezTo>
                    <a:pt x="45" y="5"/>
                    <a:pt x="47" y="7"/>
                    <a:pt x="49" y="10"/>
                  </a:cubicBezTo>
                  <a:cubicBezTo>
                    <a:pt x="65" y="20"/>
                    <a:pt x="78" y="33"/>
                    <a:pt x="91" y="45"/>
                  </a:cubicBezTo>
                  <a:cubicBezTo>
                    <a:pt x="89" y="51"/>
                    <a:pt x="84" y="56"/>
                    <a:pt x="82" y="62"/>
                  </a:cubicBezTo>
                  <a:cubicBezTo>
                    <a:pt x="81" y="64"/>
                    <a:pt x="81" y="66"/>
                    <a:pt x="80" y="67"/>
                  </a:cubicBezTo>
                  <a:cubicBezTo>
                    <a:pt x="80" y="68"/>
                    <a:pt x="79" y="72"/>
                    <a:pt x="78" y="74"/>
                  </a:cubicBezTo>
                  <a:cubicBezTo>
                    <a:pt x="77" y="77"/>
                    <a:pt x="75" y="80"/>
                    <a:pt x="75" y="83"/>
                  </a:cubicBezTo>
                  <a:cubicBezTo>
                    <a:pt x="74" y="87"/>
                    <a:pt x="74" y="92"/>
                    <a:pt x="72" y="96"/>
                  </a:cubicBezTo>
                  <a:close/>
                  <a:moveTo>
                    <a:pt x="63" y="23"/>
                  </a:moveTo>
                  <a:cubicBezTo>
                    <a:pt x="56" y="18"/>
                    <a:pt x="47" y="9"/>
                    <a:pt x="38" y="3"/>
                  </a:cubicBezTo>
                  <a:cubicBezTo>
                    <a:pt x="36" y="5"/>
                    <a:pt x="35" y="7"/>
                    <a:pt x="33" y="9"/>
                  </a:cubicBezTo>
                  <a:cubicBezTo>
                    <a:pt x="31" y="11"/>
                    <a:pt x="29" y="13"/>
                    <a:pt x="28" y="16"/>
                  </a:cubicBezTo>
                  <a:cubicBezTo>
                    <a:pt x="25" y="21"/>
                    <a:pt x="23" y="24"/>
                    <a:pt x="20" y="29"/>
                  </a:cubicBezTo>
                  <a:cubicBezTo>
                    <a:pt x="17" y="35"/>
                    <a:pt x="14" y="42"/>
                    <a:pt x="12" y="48"/>
                  </a:cubicBezTo>
                  <a:cubicBezTo>
                    <a:pt x="9" y="58"/>
                    <a:pt x="7" y="68"/>
                    <a:pt x="5" y="78"/>
                  </a:cubicBezTo>
                  <a:cubicBezTo>
                    <a:pt x="4" y="82"/>
                    <a:pt x="4" y="86"/>
                    <a:pt x="4" y="89"/>
                  </a:cubicBezTo>
                  <a:cubicBezTo>
                    <a:pt x="5" y="90"/>
                    <a:pt x="6" y="90"/>
                    <a:pt x="7" y="91"/>
                  </a:cubicBezTo>
                  <a:cubicBezTo>
                    <a:pt x="11" y="89"/>
                    <a:pt x="16" y="92"/>
                    <a:pt x="20" y="92"/>
                  </a:cubicBezTo>
                  <a:cubicBezTo>
                    <a:pt x="21" y="92"/>
                    <a:pt x="22" y="92"/>
                    <a:pt x="23" y="92"/>
                  </a:cubicBezTo>
                  <a:cubicBezTo>
                    <a:pt x="27" y="92"/>
                    <a:pt x="31" y="93"/>
                    <a:pt x="34" y="92"/>
                  </a:cubicBezTo>
                  <a:cubicBezTo>
                    <a:pt x="41" y="92"/>
                    <a:pt x="49" y="92"/>
                    <a:pt x="55" y="94"/>
                  </a:cubicBezTo>
                  <a:cubicBezTo>
                    <a:pt x="59" y="95"/>
                    <a:pt x="64" y="94"/>
                    <a:pt x="69" y="95"/>
                  </a:cubicBezTo>
                  <a:cubicBezTo>
                    <a:pt x="67" y="91"/>
                    <a:pt x="70" y="87"/>
                    <a:pt x="71" y="83"/>
                  </a:cubicBezTo>
                  <a:cubicBezTo>
                    <a:pt x="72" y="81"/>
                    <a:pt x="71" y="79"/>
                    <a:pt x="72" y="77"/>
                  </a:cubicBezTo>
                  <a:cubicBezTo>
                    <a:pt x="73" y="71"/>
                    <a:pt x="76" y="64"/>
                    <a:pt x="79" y="61"/>
                  </a:cubicBezTo>
                  <a:cubicBezTo>
                    <a:pt x="79" y="60"/>
                    <a:pt x="80" y="60"/>
                    <a:pt x="80" y="58"/>
                  </a:cubicBezTo>
                  <a:cubicBezTo>
                    <a:pt x="83" y="55"/>
                    <a:pt x="85" y="50"/>
                    <a:pt x="88" y="46"/>
                  </a:cubicBezTo>
                  <a:cubicBezTo>
                    <a:pt x="80" y="38"/>
                    <a:pt x="72" y="31"/>
                    <a:pt x="63" y="23"/>
                  </a:cubicBezTo>
                  <a:close/>
                  <a:moveTo>
                    <a:pt x="74" y="79"/>
                  </a:moveTo>
                  <a:cubicBezTo>
                    <a:pt x="76" y="74"/>
                    <a:pt x="77" y="69"/>
                    <a:pt x="80" y="64"/>
                  </a:cubicBezTo>
                  <a:cubicBezTo>
                    <a:pt x="80" y="64"/>
                    <a:pt x="80" y="63"/>
                    <a:pt x="79" y="63"/>
                  </a:cubicBezTo>
                  <a:cubicBezTo>
                    <a:pt x="76" y="67"/>
                    <a:pt x="75" y="73"/>
                    <a:pt x="74" y="79"/>
                  </a:cubicBezTo>
                  <a:close/>
                  <a:moveTo>
                    <a:pt x="71" y="93"/>
                  </a:moveTo>
                  <a:cubicBezTo>
                    <a:pt x="71" y="93"/>
                    <a:pt x="72" y="91"/>
                    <a:pt x="71" y="91"/>
                  </a:cubicBezTo>
                  <a:cubicBezTo>
                    <a:pt x="70" y="91"/>
                    <a:pt x="71" y="92"/>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72" name="Freeform 84"/>
            <p:cNvSpPr/>
            <p:nvPr/>
          </p:nvSpPr>
          <p:spPr bwMode="auto">
            <a:xfrm>
              <a:off x="7669213" y="2274888"/>
              <a:ext cx="28575" cy="128588"/>
            </a:xfrm>
            <a:custGeom>
              <a:avLst/>
              <a:gdLst>
                <a:gd name="T0" fmla="*/ 2 w 4"/>
                <a:gd name="T1" fmla="*/ 0 h 18"/>
                <a:gd name="T2" fmla="*/ 3 w 4"/>
                <a:gd name="T3" fmla="*/ 1 h 18"/>
                <a:gd name="T4" fmla="*/ 2 w 4"/>
                <a:gd name="T5" fmla="*/ 18 h 18"/>
                <a:gd name="T6" fmla="*/ 0 w 4"/>
                <a:gd name="T7" fmla="*/ 14 h 18"/>
                <a:gd name="T8" fmla="*/ 2 w 4"/>
                <a:gd name="T9" fmla="*/ 0 h 18"/>
              </a:gdLst>
              <a:ahLst/>
              <a:cxnLst>
                <a:cxn ang="0">
                  <a:pos x="T0" y="T1"/>
                </a:cxn>
                <a:cxn ang="0">
                  <a:pos x="T2" y="T3"/>
                </a:cxn>
                <a:cxn ang="0">
                  <a:pos x="T4" y="T5"/>
                </a:cxn>
                <a:cxn ang="0">
                  <a:pos x="T6" y="T7"/>
                </a:cxn>
                <a:cxn ang="0">
                  <a:pos x="T8" y="T9"/>
                </a:cxn>
              </a:cxnLst>
              <a:rect l="0" t="0" r="r" b="b"/>
              <a:pathLst>
                <a:path w="4" h="18">
                  <a:moveTo>
                    <a:pt x="2" y="0"/>
                  </a:moveTo>
                  <a:cubicBezTo>
                    <a:pt x="3" y="0"/>
                    <a:pt x="3" y="1"/>
                    <a:pt x="3" y="1"/>
                  </a:cubicBezTo>
                  <a:cubicBezTo>
                    <a:pt x="2" y="6"/>
                    <a:pt x="4" y="13"/>
                    <a:pt x="2" y="18"/>
                  </a:cubicBezTo>
                  <a:cubicBezTo>
                    <a:pt x="1" y="17"/>
                    <a:pt x="2" y="16"/>
                    <a:pt x="0" y="14"/>
                  </a:cubicBezTo>
                  <a:cubicBezTo>
                    <a:pt x="1" y="9"/>
                    <a:pt x="1" y="6"/>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grpSp>
      <p:sp>
        <p:nvSpPr>
          <p:cNvPr id="113" name="TextBox 35"/>
          <p:cNvSpPr txBox="1"/>
          <p:nvPr/>
        </p:nvSpPr>
        <p:spPr>
          <a:xfrm>
            <a:off x="2207569" y="2225577"/>
            <a:ext cx="2106858" cy="506730"/>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9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9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14" name="文本框 113"/>
          <p:cNvSpPr txBox="1"/>
          <p:nvPr/>
        </p:nvSpPr>
        <p:spPr>
          <a:xfrm>
            <a:off x="1204007" y="2204864"/>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01</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15" name="TextBox 35"/>
          <p:cNvSpPr txBox="1"/>
          <p:nvPr/>
        </p:nvSpPr>
        <p:spPr>
          <a:xfrm>
            <a:off x="8832304" y="2288099"/>
            <a:ext cx="2088232" cy="460375"/>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8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8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8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16" name="文本框 115"/>
          <p:cNvSpPr txBox="1"/>
          <p:nvPr/>
        </p:nvSpPr>
        <p:spPr>
          <a:xfrm>
            <a:off x="7828742" y="2267386"/>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04</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17" name="TextBox 35"/>
          <p:cNvSpPr txBox="1"/>
          <p:nvPr/>
        </p:nvSpPr>
        <p:spPr>
          <a:xfrm>
            <a:off x="2207569" y="3634497"/>
            <a:ext cx="2106858" cy="460375"/>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8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8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8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18" name="文本框 117"/>
          <p:cNvSpPr txBox="1"/>
          <p:nvPr/>
        </p:nvSpPr>
        <p:spPr>
          <a:xfrm>
            <a:off x="1204007" y="3613784"/>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02</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19" name="TextBox 35"/>
          <p:cNvSpPr txBox="1"/>
          <p:nvPr/>
        </p:nvSpPr>
        <p:spPr>
          <a:xfrm>
            <a:off x="8832304" y="3697019"/>
            <a:ext cx="2088232" cy="460375"/>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8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8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8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20" name="文本框 119"/>
          <p:cNvSpPr txBox="1"/>
          <p:nvPr/>
        </p:nvSpPr>
        <p:spPr>
          <a:xfrm>
            <a:off x="7828742" y="3676306"/>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05</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21" name="TextBox 35"/>
          <p:cNvSpPr txBox="1"/>
          <p:nvPr/>
        </p:nvSpPr>
        <p:spPr>
          <a:xfrm>
            <a:off x="2207569" y="4944661"/>
            <a:ext cx="2106858" cy="460375"/>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8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8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8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22" name="文本框 121"/>
          <p:cNvSpPr txBox="1"/>
          <p:nvPr/>
        </p:nvSpPr>
        <p:spPr>
          <a:xfrm>
            <a:off x="1204007" y="4923948"/>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03</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
        <p:nvSpPr>
          <p:cNvPr id="123" name="TextBox 35"/>
          <p:cNvSpPr txBox="1"/>
          <p:nvPr/>
        </p:nvSpPr>
        <p:spPr>
          <a:xfrm>
            <a:off x="8832304" y="5007183"/>
            <a:ext cx="2088232" cy="460375"/>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8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8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endParaRPr kumimoji="0" lang="zh-CN" altLang="en-US" sz="8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mn-ea"/>
            </a:endParaRPr>
          </a:p>
        </p:txBody>
      </p:sp>
      <p:sp>
        <p:nvSpPr>
          <p:cNvPr id="124" name="文本框 123"/>
          <p:cNvSpPr txBox="1"/>
          <p:nvPr/>
        </p:nvSpPr>
        <p:spPr>
          <a:xfrm>
            <a:off x="7828742" y="4986470"/>
            <a:ext cx="936104" cy="646331"/>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rPr>
              <a:t>06</a:t>
            </a:r>
            <a:endParaRPr kumimoji="0" lang="en-US" altLang="zh-CN" sz="36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wipe(up)">
                                      <p:cBhvr>
                                        <p:cTn id="11" dur="250"/>
                                        <p:tgtEl>
                                          <p:spTgt spid="1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4"/>
                                        </p:tgtEl>
                                        <p:attrNameLst>
                                          <p:attrName>style.visibility</p:attrName>
                                        </p:attrNameLst>
                                      </p:cBhvr>
                                      <p:to>
                                        <p:strVal val="visible"/>
                                      </p:to>
                                    </p:set>
                                    <p:animEffect transition="in" filter="fade">
                                      <p:cBhvr>
                                        <p:cTn id="14" dur="500"/>
                                        <p:tgtEl>
                                          <p:spTgt spid="11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wipe(up)">
                                      <p:cBhvr>
                                        <p:cTn id="18" dur="250"/>
                                        <p:tgtEl>
                                          <p:spTgt spid="1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6"/>
                                        </p:tgtEl>
                                        <p:attrNameLst>
                                          <p:attrName>style.visibility</p:attrName>
                                        </p:attrNameLst>
                                      </p:cBhvr>
                                      <p:to>
                                        <p:strVal val="visible"/>
                                      </p:to>
                                    </p:set>
                                    <p:animEffect transition="in" filter="fade">
                                      <p:cBhvr>
                                        <p:cTn id="21" dur="500"/>
                                        <p:tgtEl>
                                          <p:spTgt spid="11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ipe(up)">
                                      <p:cBhvr>
                                        <p:cTn id="25" dur="250"/>
                                        <p:tgtEl>
                                          <p:spTgt spid="1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wipe(up)">
                                      <p:cBhvr>
                                        <p:cTn id="32" dur="250"/>
                                        <p:tgtEl>
                                          <p:spTgt spid="1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21"/>
                                        </p:tgtEl>
                                        <p:attrNameLst>
                                          <p:attrName>style.visibility</p:attrName>
                                        </p:attrNameLst>
                                      </p:cBhvr>
                                      <p:to>
                                        <p:strVal val="visible"/>
                                      </p:to>
                                    </p:set>
                                    <p:animEffect transition="in" filter="wipe(up)">
                                      <p:cBhvr>
                                        <p:cTn id="39" dur="250"/>
                                        <p:tgtEl>
                                          <p:spTgt spid="1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2"/>
                                        </p:tgtEl>
                                        <p:attrNameLst>
                                          <p:attrName>style.visibility</p:attrName>
                                        </p:attrNameLst>
                                      </p:cBhvr>
                                      <p:to>
                                        <p:strVal val="visible"/>
                                      </p:to>
                                    </p:set>
                                    <p:animEffect transition="in" filter="fade">
                                      <p:cBhvr>
                                        <p:cTn id="42" dur="500"/>
                                        <p:tgtEl>
                                          <p:spTgt spid="122"/>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wipe(up)">
                                      <p:cBhvr>
                                        <p:cTn id="46" dur="250"/>
                                        <p:tgtEl>
                                          <p:spTgt spid="1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4"/>
                                        </p:tgtEl>
                                        <p:attrNameLst>
                                          <p:attrName>style.visibility</p:attrName>
                                        </p:attrNameLst>
                                      </p:cBhvr>
                                      <p:to>
                                        <p:strVal val="visible"/>
                                      </p:to>
                                    </p:set>
                                    <p:animEffect transition="in" filter="fade">
                                      <p:cBhvr>
                                        <p:cTn id="49"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P spid="116" grpId="0"/>
      <p:bldP spid="117" grpId="0"/>
      <p:bldP spid="118" grpId="0"/>
      <p:bldP spid="119" grpId="0"/>
      <p:bldP spid="120" grpId="0"/>
      <p:bldP spid="121" grpId="0"/>
      <p:bldP spid="122" grpId="0"/>
      <p:bldP spid="123" grpId="0"/>
      <p:bldP spid="12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5384869" y="1850065"/>
            <a:ext cx="1506260" cy="2056272"/>
            <a:chOff x="6111874" y="174625"/>
            <a:chExt cx="765175" cy="1044575"/>
          </a:xfrm>
          <a:solidFill>
            <a:srgbClr val="007B88"/>
          </a:solidFill>
        </p:grpSpPr>
        <p:sp>
          <p:nvSpPr>
            <p:cNvPr id="37" name="Freeform 151"/>
            <p:cNvSpPr>
              <a:spLocks noEditPoints="1"/>
            </p:cNvSpPr>
            <p:nvPr/>
          </p:nvSpPr>
          <p:spPr bwMode="auto">
            <a:xfrm>
              <a:off x="6169024" y="384175"/>
              <a:ext cx="703262" cy="835025"/>
            </a:xfrm>
            <a:custGeom>
              <a:avLst/>
              <a:gdLst>
                <a:gd name="T0" fmla="*/ 247 w 293"/>
                <a:gd name="T1" fmla="*/ 272 h 348"/>
                <a:gd name="T2" fmla="*/ 292 w 293"/>
                <a:gd name="T3" fmla="*/ 160 h 348"/>
                <a:gd name="T4" fmla="*/ 136 w 293"/>
                <a:gd name="T5" fmla="*/ 42 h 348"/>
                <a:gd name="T6" fmla="*/ 131 w 293"/>
                <a:gd name="T7" fmla="*/ 29 h 348"/>
                <a:gd name="T8" fmla="*/ 129 w 293"/>
                <a:gd name="T9" fmla="*/ 18 h 348"/>
                <a:gd name="T10" fmla="*/ 130 w 293"/>
                <a:gd name="T11" fmla="*/ 18 h 348"/>
                <a:gd name="T12" fmla="*/ 140 w 293"/>
                <a:gd name="T13" fmla="*/ 10 h 348"/>
                <a:gd name="T14" fmla="*/ 128 w 293"/>
                <a:gd name="T15" fmla="*/ 4 h 348"/>
                <a:gd name="T16" fmla="*/ 117 w 293"/>
                <a:gd name="T17" fmla="*/ 9 h 348"/>
                <a:gd name="T18" fmla="*/ 104 w 293"/>
                <a:gd name="T19" fmla="*/ 15 h 348"/>
                <a:gd name="T20" fmla="*/ 106 w 293"/>
                <a:gd name="T21" fmla="*/ 21 h 348"/>
                <a:gd name="T22" fmla="*/ 116 w 293"/>
                <a:gd name="T23" fmla="*/ 20 h 348"/>
                <a:gd name="T24" fmla="*/ 119 w 293"/>
                <a:gd name="T25" fmla="*/ 32 h 348"/>
                <a:gd name="T26" fmla="*/ 126 w 293"/>
                <a:gd name="T27" fmla="*/ 43 h 348"/>
                <a:gd name="T28" fmla="*/ 2 w 293"/>
                <a:gd name="T29" fmla="*/ 195 h 348"/>
                <a:gd name="T30" fmla="*/ 73 w 293"/>
                <a:gd name="T31" fmla="*/ 308 h 348"/>
                <a:gd name="T32" fmla="*/ 57 w 293"/>
                <a:gd name="T33" fmla="*/ 340 h 348"/>
                <a:gd name="T34" fmla="*/ 62 w 293"/>
                <a:gd name="T35" fmla="*/ 347 h 348"/>
                <a:gd name="T36" fmla="*/ 86 w 293"/>
                <a:gd name="T37" fmla="*/ 337 h 348"/>
                <a:gd name="T38" fmla="*/ 98 w 293"/>
                <a:gd name="T39" fmla="*/ 318 h 348"/>
                <a:gd name="T40" fmla="*/ 154 w 293"/>
                <a:gd name="T41" fmla="*/ 322 h 348"/>
                <a:gd name="T42" fmla="*/ 228 w 293"/>
                <a:gd name="T43" fmla="*/ 290 h 348"/>
                <a:gd name="T44" fmla="*/ 258 w 293"/>
                <a:gd name="T45" fmla="*/ 319 h 348"/>
                <a:gd name="T46" fmla="*/ 264 w 293"/>
                <a:gd name="T47" fmla="*/ 316 h 348"/>
                <a:gd name="T48" fmla="*/ 261 w 293"/>
                <a:gd name="T49" fmla="*/ 291 h 348"/>
                <a:gd name="T50" fmla="*/ 247 w 293"/>
                <a:gd name="T51" fmla="*/ 272 h 348"/>
                <a:gd name="T52" fmla="*/ 69 w 293"/>
                <a:gd name="T53" fmla="*/ 336 h 348"/>
                <a:gd name="T54" fmla="*/ 80 w 293"/>
                <a:gd name="T55" fmla="*/ 312 h 348"/>
                <a:gd name="T56" fmla="*/ 80 w 293"/>
                <a:gd name="T57" fmla="*/ 311 h 348"/>
                <a:gd name="T58" fmla="*/ 88 w 293"/>
                <a:gd name="T59" fmla="*/ 315 h 348"/>
                <a:gd name="T60" fmla="*/ 69 w 293"/>
                <a:gd name="T61" fmla="*/ 336 h 348"/>
                <a:gd name="T62" fmla="*/ 151 w 293"/>
                <a:gd name="T63" fmla="*/ 310 h 348"/>
                <a:gd name="T64" fmla="*/ 100 w 293"/>
                <a:gd name="T65" fmla="*/ 307 h 348"/>
                <a:gd name="T66" fmla="*/ 94 w 293"/>
                <a:gd name="T67" fmla="*/ 306 h 348"/>
                <a:gd name="T68" fmla="*/ 15 w 293"/>
                <a:gd name="T69" fmla="*/ 187 h 348"/>
                <a:gd name="T70" fmla="*/ 128 w 293"/>
                <a:gd name="T71" fmla="*/ 52 h 348"/>
                <a:gd name="T72" fmla="*/ 135 w 293"/>
                <a:gd name="T73" fmla="*/ 54 h 348"/>
                <a:gd name="T74" fmla="*/ 283 w 293"/>
                <a:gd name="T75" fmla="*/ 180 h 348"/>
                <a:gd name="T76" fmla="*/ 151 w 293"/>
                <a:gd name="T77" fmla="*/ 310 h 348"/>
                <a:gd name="T78" fmla="*/ 232 w 293"/>
                <a:gd name="T79" fmla="*/ 287 h 348"/>
                <a:gd name="T80" fmla="*/ 232 w 293"/>
                <a:gd name="T81" fmla="*/ 286 h 348"/>
                <a:gd name="T82" fmla="*/ 241 w 293"/>
                <a:gd name="T83" fmla="*/ 278 h 348"/>
                <a:gd name="T84" fmla="*/ 250 w 293"/>
                <a:gd name="T85" fmla="*/ 292 h 348"/>
                <a:gd name="T86" fmla="*/ 254 w 293"/>
                <a:gd name="T87" fmla="*/ 308 h 348"/>
                <a:gd name="T88" fmla="*/ 232 w 293"/>
                <a:gd name="T89" fmla="*/ 287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348">
                  <a:moveTo>
                    <a:pt x="247" y="272"/>
                  </a:moveTo>
                  <a:cubicBezTo>
                    <a:pt x="275" y="242"/>
                    <a:pt x="292" y="201"/>
                    <a:pt x="292" y="160"/>
                  </a:cubicBezTo>
                  <a:cubicBezTo>
                    <a:pt x="291" y="90"/>
                    <a:pt x="203" y="19"/>
                    <a:pt x="136" y="42"/>
                  </a:cubicBezTo>
                  <a:cubicBezTo>
                    <a:pt x="134" y="38"/>
                    <a:pt x="132" y="33"/>
                    <a:pt x="131" y="29"/>
                  </a:cubicBezTo>
                  <a:cubicBezTo>
                    <a:pt x="130" y="25"/>
                    <a:pt x="130" y="21"/>
                    <a:pt x="129" y="18"/>
                  </a:cubicBezTo>
                  <a:cubicBezTo>
                    <a:pt x="130" y="18"/>
                    <a:pt x="130" y="18"/>
                    <a:pt x="130" y="18"/>
                  </a:cubicBezTo>
                  <a:cubicBezTo>
                    <a:pt x="135" y="19"/>
                    <a:pt x="140" y="16"/>
                    <a:pt x="140" y="10"/>
                  </a:cubicBezTo>
                  <a:cubicBezTo>
                    <a:pt x="140" y="5"/>
                    <a:pt x="133" y="0"/>
                    <a:pt x="128" y="4"/>
                  </a:cubicBezTo>
                  <a:cubicBezTo>
                    <a:pt x="125" y="6"/>
                    <a:pt x="121" y="7"/>
                    <a:pt x="117" y="9"/>
                  </a:cubicBezTo>
                  <a:cubicBezTo>
                    <a:pt x="113" y="11"/>
                    <a:pt x="108" y="13"/>
                    <a:pt x="104" y="15"/>
                  </a:cubicBezTo>
                  <a:cubicBezTo>
                    <a:pt x="101" y="16"/>
                    <a:pt x="102" y="22"/>
                    <a:pt x="106" y="21"/>
                  </a:cubicBezTo>
                  <a:cubicBezTo>
                    <a:pt x="109" y="21"/>
                    <a:pt x="113" y="21"/>
                    <a:pt x="116" y="20"/>
                  </a:cubicBezTo>
                  <a:cubicBezTo>
                    <a:pt x="116" y="24"/>
                    <a:pt x="118" y="28"/>
                    <a:pt x="119" y="32"/>
                  </a:cubicBezTo>
                  <a:cubicBezTo>
                    <a:pt x="121" y="36"/>
                    <a:pt x="123" y="40"/>
                    <a:pt x="126" y="43"/>
                  </a:cubicBezTo>
                  <a:cubicBezTo>
                    <a:pt x="51" y="43"/>
                    <a:pt x="5" y="128"/>
                    <a:pt x="2" y="195"/>
                  </a:cubicBezTo>
                  <a:cubicBezTo>
                    <a:pt x="0" y="247"/>
                    <a:pt x="31" y="288"/>
                    <a:pt x="73" y="308"/>
                  </a:cubicBezTo>
                  <a:cubicBezTo>
                    <a:pt x="65" y="318"/>
                    <a:pt x="60" y="328"/>
                    <a:pt x="57" y="340"/>
                  </a:cubicBezTo>
                  <a:cubicBezTo>
                    <a:pt x="56" y="343"/>
                    <a:pt x="59" y="346"/>
                    <a:pt x="62" y="347"/>
                  </a:cubicBezTo>
                  <a:cubicBezTo>
                    <a:pt x="71" y="348"/>
                    <a:pt x="79" y="344"/>
                    <a:pt x="86" y="337"/>
                  </a:cubicBezTo>
                  <a:cubicBezTo>
                    <a:pt x="90" y="332"/>
                    <a:pt x="95" y="325"/>
                    <a:pt x="98" y="318"/>
                  </a:cubicBezTo>
                  <a:cubicBezTo>
                    <a:pt x="116" y="323"/>
                    <a:pt x="135" y="324"/>
                    <a:pt x="154" y="322"/>
                  </a:cubicBezTo>
                  <a:cubicBezTo>
                    <a:pt x="181" y="318"/>
                    <a:pt x="207" y="306"/>
                    <a:pt x="228" y="290"/>
                  </a:cubicBezTo>
                  <a:cubicBezTo>
                    <a:pt x="232" y="305"/>
                    <a:pt x="242" y="315"/>
                    <a:pt x="258" y="319"/>
                  </a:cubicBezTo>
                  <a:cubicBezTo>
                    <a:pt x="260" y="320"/>
                    <a:pt x="263" y="319"/>
                    <a:pt x="264" y="316"/>
                  </a:cubicBezTo>
                  <a:cubicBezTo>
                    <a:pt x="265" y="307"/>
                    <a:pt x="264" y="299"/>
                    <a:pt x="261" y="291"/>
                  </a:cubicBezTo>
                  <a:cubicBezTo>
                    <a:pt x="258" y="284"/>
                    <a:pt x="254" y="275"/>
                    <a:pt x="247" y="272"/>
                  </a:cubicBezTo>
                  <a:close/>
                  <a:moveTo>
                    <a:pt x="69" y="336"/>
                  </a:moveTo>
                  <a:cubicBezTo>
                    <a:pt x="72" y="327"/>
                    <a:pt x="75" y="319"/>
                    <a:pt x="80" y="312"/>
                  </a:cubicBezTo>
                  <a:cubicBezTo>
                    <a:pt x="80" y="311"/>
                    <a:pt x="80" y="311"/>
                    <a:pt x="80" y="311"/>
                  </a:cubicBezTo>
                  <a:cubicBezTo>
                    <a:pt x="82" y="313"/>
                    <a:pt x="85" y="314"/>
                    <a:pt x="88" y="315"/>
                  </a:cubicBezTo>
                  <a:cubicBezTo>
                    <a:pt x="83" y="323"/>
                    <a:pt x="78" y="333"/>
                    <a:pt x="69" y="336"/>
                  </a:cubicBezTo>
                  <a:close/>
                  <a:moveTo>
                    <a:pt x="151" y="310"/>
                  </a:moveTo>
                  <a:cubicBezTo>
                    <a:pt x="133" y="313"/>
                    <a:pt x="115" y="312"/>
                    <a:pt x="100" y="307"/>
                  </a:cubicBezTo>
                  <a:cubicBezTo>
                    <a:pt x="99" y="306"/>
                    <a:pt x="96" y="305"/>
                    <a:pt x="94" y="306"/>
                  </a:cubicBezTo>
                  <a:cubicBezTo>
                    <a:pt x="46" y="290"/>
                    <a:pt x="12" y="241"/>
                    <a:pt x="15" y="187"/>
                  </a:cubicBezTo>
                  <a:cubicBezTo>
                    <a:pt x="17" y="123"/>
                    <a:pt x="66" y="66"/>
                    <a:pt x="128" y="52"/>
                  </a:cubicBezTo>
                  <a:cubicBezTo>
                    <a:pt x="129" y="54"/>
                    <a:pt x="132" y="56"/>
                    <a:pt x="135" y="54"/>
                  </a:cubicBezTo>
                  <a:cubicBezTo>
                    <a:pt x="206" y="22"/>
                    <a:pt x="293" y="110"/>
                    <a:pt x="283" y="180"/>
                  </a:cubicBezTo>
                  <a:cubicBezTo>
                    <a:pt x="274" y="245"/>
                    <a:pt x="213" y="298"/>
                    <a:pt x="151" y="310"/>
                  </a:cubicBezTo>
                  <a:close/>
                  <a:moveTo>
                    <a:pt x="232" y="287"/>
                  </a:moveTo>
                  <a:cubicBezTo>
                    <a:pt x="232" y="287"/>
                    <a:pt x="232" y="287"/>
                    <a:pt x="232" y="286"/>
                  </a:cubicBezTo>
                  <a:cubicBezTo>
                    <a:pt x="235" y="284"/>
                    <a:pt x="238" y="281"/>
                    <a:pt x="241" y="278"/>
                  </a:cubicBezTo>
                  <a:cubicBezTo>
                    <a:pt x="243" y="283"/>
                    <a:pt x="247" y="287"/>
                    <a:pt x="250" y="292"/>
                  </a:cubicBezTo>
                  <a:cubicBezTo>
                    <a:pt x="253" y="297"/>
                    <a:pt x="254" y="303"/>
                    <a:pt x="254" y="308"/>
                  </a:cubicBezTo>
                  <a:cubicBezTo>
                    <a:pt x="244" y="305"/>
                    <a:pt x="237" y="298"/>
                    <a:pt x="232" y="2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8" name="Freeform 152"/>
            <p:cNvSpPr/>
            <p:nvPr/>
          </p:nvSpPr>
          <p:spPr bwMode="auto">
            <a:xfrm>
              <a:off x="6215062" y="512762"/>
              <a:ext cx="633412" cy="582612"/>
            </a:xfrm>
            <a:custGeom>
              <a:avLst/>
              <a:gdLst>
                <a:gd name="T0" fmla="*/ 162 w 264"/>
                <a:gd name="T1" fmla="*/ 16 h 242"/>
                <a:gd name="T2" fmla="*/ 162 w 264"/>
                <a:gd name="T3" fmla="*/ 28 h 242"/>
                <a:gd name="T4" fmla="*/ 230 w 264"/>
                <a:gd name="T5" fmla="*/ 151 h 242"/>
                <a:gd name="T6" fmla="*/ 180 w 264"/>
                <a:gd name="T7" fmla="*/ 208 h 242"/>
                <a:gd name="T8" fmla="*/ 178 w 264"/>
                <a:gd name="T9" fmla="*/ 202 h 242"/>
                <a:gd name="T10" fmla="*/ 175 w 264"/>
                <a:gd name="T11" fmla="*/ 192 h 242"/>
                <a:gd name="T12" fmla="*/ 169 w 264"/>
                <a:gd name="T13" fmla="*/ 192 h 242"/>
                <a:gd name="T14" fmla="*/ 170 w 264"/>
                <a:gd name="T15" fmla="*/ 203 h 242"/>
                <a:gd name="T16" fmla="*/ 174 w 264"/>
                <a:gd name="T17" fmla="*/ 212 h 242"/>
                <a:gd name="T18" fmla="*/ 124 w 264"/>
                <a:gd name="T19" fmla="*/ 228 h 242"/>
                <a:gd name="T20" fmla="*/ 20 w 264"/>
                <a:gd name="T21" fmla="*/ 125 h 242"/>
                <a:gd name="T22" fmla="*/ 65 w 264"/>
                <a:gd name="T23" fmla="*/ 40 h 242"/>
                <a:gd name="T24" fmla="*/ 152 w 264"/>
                <a:gd name="T25" fmla="*/ 18 h 242"/>
                <a:gd name="T26" fmla="*/ 153 w 264"/>
                <a:gd name="T27" fmla="*/ 12 h 242"/>
                <a:gd name="T28" fmla="*/ 10 w 264"/>
                <a:gd name="T29" fmla="*/ 109 h 242"/>
                <a:gd name="T30" fmla="*/ 117 w 264"/>
                <a:gd name="T31" fmla="*/ 241 h 242"/>
                <a:gd name="T32" fmla="*/ 245 w 264"/>
                <a:gd name="T33" fmla="*/ 143 h 242"/>
                <a:gd name="T34" fmla="*/ 162 w 264"/>
                <a:gd name="T35"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4" h="242">
                  <a:moveTo>
                    <a:pt x="162" y="16"/>
                  </a:moveTo>
                  <a:cubicBezTo>
                    <a:pt x="155" y="16"/>
                    <a:pt x="155" y="27"/>
                    <a:pt x="162" y="28"/>
                  </a:cubicBezTo>
                  <a:cubicBezTo>
                    <a:pt x="225" y="34"/>
                    <a:pt x="253" y="97"/>
                    <a:pt x="230" y="151"/>
                  </a:cubicBezTo>
                  <a:cubicBezTo>
                    <a:pt x="220" y="175"/>
                    <a:pt x="202" y="195"/>
                    <a:pt x="180" y="208"/>
                  </a:cubicBezTo>
                  <a:cubicBezTo>
                    <a:pt x="180" y="206"/>
                    <a:pt x="179" y="204"/>
                    <a:pt x="178" y="202"/>
                  </a:cubicBezTo>
                  <a:cubicBezTo>
                    <a:pt x="176" y="199"/>
                    <a:pt x="175" y="196"/>
                    <a:pt x="175" y="192"/>
                  </a:cubicBezTo>
                  <a:cubicBezTo>
                    <a:pt x="175" y="188"/>
                    <a:pt x="169" y="188"/>
                    <a:pt x="169" y="192"/>
                  </a:cubicBezTo>
                  <a:cubicBezTo>
                    <a:pt x="168" y="196"/>
                    <a:pt x="169" y="199"/>
                    <a:pt x="170" y="203"/>
                  </a:cubicBezTo>
                  <a:cubicBezTo>
                    <a:pt x="171" y="206"/>
                    <a:pt x="171" y="210"/>
                    <a:pt x="174" y="212"/>
                  </a:cubicBezTo>
                  <a:cubicBezTo>
                    <a:pt x="159" y="220"/>
                    <a:pt x="142" y="226"/>
                    <a:pt x="124" y="228"/>
                  </a:cubicBezTo>
                  <a:cubicBezTo>
                    <a:pt x="62" y="235"/>
                    <a:pt x="19" y="184"/>
                    <a:pt x="20" y="125"/>
                  </a:cubicBezTo>
                  <a:cubicBezTo>
                    <a:pt x="20" y="91"/>
                    <a:pt x="37" y="59"/>
                    <a:pt x="65" y="40"/>
                  </a:cubicBezTo>
                  <a:cubicBezTo>
                    <a:pt x="91" y="22"/>
                    <a:pt x="123" y="22"/>
                    <a:pt x="152" y="18"/>
                  </a:cubicBezTo>
                  <a:cubicBezTo>
                    <a:pt x="156" y="18"/>
                    <a:pt x="157" y="12"/>
                    <a:pt x="153" y="12"/>
                  </a:cubicBezTo>
                  <a:cubicBezTo>
                    <a:pt x="87" y="0"/>
                    <a:pt x="18" y="41"/>
                    <a:pt x="10" y="109"/>
                  </a:cubicBezTo>
                  <a:cubicBezTo>
                    <a:pt x="0" y="180"/>
                    <a:pt x="44" y="239"/>
                    <a:pt x="117" y="241"/>
                  </a:cubicBezTo>
                  <a:cubicBezTo>
                    <a:pt x="175" y="242"/>
                    <a:pt x="227" y="196"/>
                    <a:pt x="245" y="143"/>
                  </a:cubicBezTo>
                  <a:cubicBezTo>
                    <a:pt x="264" y="85"/>
                    <a:pt x="222" y="22"/>
                    <a:pt x="16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9" name="Freeform 153"/>
            <p:cNvSpPr/>
            <p:nvPr/>
          </p:nvSpPr>
          <p:spPr bwMode="auto">
            <a:xfrm>
              <a:off x="6443662" y="992187"/>
              <a:ext cx="33337" cy="58737"/>
            </a:xfrm>
            <a:custGeom>
              <a:avLst/>
              <a:gdLst>
                <a:gd name="T0" fmla="*/ 5 w 14"/>
                <a:gd name="T1" fmla="*/ 4 h 25"/>
                <a:gd name="T2" fmla="*/ 1 w 14"/>
                <a:gd name="T3" fmla="*/ 20 h 25"/>
                <a:gd name="T4" fmla="*/ 7 w 14"/>
                <a:gd name="T5" fmla="*/ 21 h 25"/>
                <a:gd name="T6" fmla="*/ 12 w 14"/>
                <a:gd name="T7" fmla="*/ 7 h 25"/>
                <a:gd name="T8" fmla="*/ 5 w 14"/>
                <a:gd name="T9" fmla="*/ 4 h 25"/>
              </a:gdLst>
              <a:ahLst/>
              <a:cxnLst>
                <a:cxn ang="0">
                  <a:pos x="T0" y="T1"/>
                </a:cxn>
                <a:cxn ang="0">
                  <a:pos x="T2" y="T3"/>
                </a:cxn>
                <a:cxn ang="0">
                  <a:pos x="T4" y="T5"/>
                </a:cxn>
                <a:cxn ang="0">
                  <a:pos x="T6" y="T7"/>
                </a:cxn>
                <a:cxn ang="0">
                  <a:pos x="T8" y="T9"/>
                </a:cxn>
              </a:cxnLst>
              <a:rect l="0" t="0" r="r" b="b"/>
              <a:pathLst>
                <a:path w="14" h="25">
                  <a:moveTo>
                    <a:pt x="5" y="4"/>
                  </a:moveTo>
                  <a:cubicBezTo>
                    <a:pt x="2" y="9"/>
                    <a:pt x="0" y="14"/>
                    <a:pt x="1" y="20"/>
                  </a:cubicBezTo>
                  <a:cubicBezTo>
                    <a:pt x="1" y="24"/>
                    <a:pt x="7" y="25"/>
                    <a:pt x="7" y="21"/>
                  </a:cubicBezTo>
                  <a:cubicBezTo>
                    <a:pt x="8" y="16"/>
                    <a:pt x="11" y="11"/>
                    <a:pt x="12" y="7"/>
                  </a:cubicBezTo>
                  <a:cubicBezTo>
                    <a:pt x="14" y="2"/>
                    <a:pt x="8" y="0"/>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0" name="Freeform 154"/>
            <p:cNvSpPr/>
            <p:nvPr/>
          </p:nvSpPr>
          <p:spPr bwMode="auto">
            <a:xfrm>
              <a:off x="6299199" y="908050"/>
              <a:ext cx="52387" cy="44450"/>
            </a:xfrm>
            <a:custGeom>
              <a:avLst/>
              <a:gdLst>
                <a:gd name="T0" fmla="*/ 12 w 22"/>
                <a:gd name="T1" fmla="*/ 4 h 19"/>
                <a:gd name="T2" fmla="*/ 3 w 22"/>
                <a:gd name="T3" fmla="*/ 11 h 19"/>
                <a:gd name="T4" fmla="*/ 8 w 22"/>
                <a:gd name="T5" fmla="*/ 16 h 19"/>
                <a:gd name="T6" fmla="*/ 18 w 22"/>
                <a:gd name="T7" fmla="*/ 9 h 19"/>
                <a:gd name="T8" fmla="*/ 12 w 22"/>
                <a:gd name="T9" fmla="*/ 4 h 19"/>
              </a:gdLst>
              <a:ahLst/>
              <a:cxnLst>
                <a:cxn ang="0">
                  <a:pos x="T0" y="T1"/>
                </a:cxn>
                <a:cxn ang="0">
                  <a:pos x="T2" y="T3"/>
                </a:cxn>
                <a:cxn ang="0">
                  <a:pos x="T4" y="T5"/>
                </a:cxn>
                <a:cxn ang="0">
                  <a:pos x="T6" y="T7"/>
                </a:cxn>
                <a:cxn ang="0">
                  <a:pos x="T8" y="T9"/>
                </a:cxn>
              </a:cxnLst>
              <a:rect l="0" t="0" r="r" b="b"/>
              <a:pathLst>
                <a:path w="22" h="19">
                  <a:moveTo>
                    <a:pt x="12" y="4"/>
                  </a:moveTo>
                  <a:cubicBezTo>
                    <a:pt x="10" y="7"/>
                    <a:pt x="6" y="9"/>
                    <a:pt x="3" y="11"/>
                  </a:cubicBezTo>
                  <a:cubicBezTo>
                    <a:pt x="0" y="15"/>
                    <a:pt x="5" y="19"/>
                    <a:pt x="8" y="16"/>
                  </a:cubicBezTo>
                  <a:cubicBezTo>
                    <a:pt x="11" y="14"/>
                    <a:pt x="15" y="12"/>
                    <a:pt x="18" y="9"/>
                  </a:cubicBezTo>
                  <a:cubicBezTo>
                    <a:pt x="22" y="6"/>
                    <a:pt x="16" y="0"/>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1" name="Freeform 155"/>
            <p:cNvSpPr/>
            <p:nvPr/>
          </p:nvSpPr>
          <p:spPr bwMode="auto">
            <a:xfrm>
              <a:off x="6272212" y="804862"/>
              <a:ext cx="46037" cy="15875"/>
            </a:xfrm>
            <a:custGeom>
              <a:avLst/>
              <a:gdLst>
                <a:gd name="T0" fmla="*/ 14 w 19"/>
                <a:gd name="T1" fmla="*/ 0 h 7"/>
                <a:gd name="T2" fmla="*/ 4 w 19"/>
                <a:gd name="T3" fmla="*/ 0 h 7"/>
                <a:gd name="T4" fmla="*/ 4 w 19"/>
                <a:gd name="T5" fmla="*/ 7 h 7"/>
                <a:gd name="T6" fmla="*/ 14 w 19"/>
                <a:gd name="T7" fmla="*/ 7 h 7"/>
                <a:gd name="T8" fmla="*/ 14 w 19"/>
                <a:gd name="T9" fmla="*/ 0 h 7"/>
              </a:gdLst>
              <a:ahLst/>
              <a:cxnLst>
                <a:cxn ang="0">
                  <a:pos x="T0" y="T1"/>
                </a:cxn>
                <a:cxn ang="0">
                  <a:pos x="T2" y="T3"/>
                </a:cxn>
                <a:cxn ang="0">
                  <a:pos x="T4" y="T5"/>
                </a:cxn>
                <a:cxn ang="0">
                  <a:pos x="T6" y="T7"/>
                </a:cxn>
                <a:cxn ang="0">
                  <a:pos x="T8" y="T9"/>
                </a:cxn>
              </a:cxnLst>
              <a:rect l="0" t="0" r="r" b="b"/>
              <a:pathLst>
                <a:path w="19" h="7">
                  <a:moveTo>
                    <a:pt x="14" y="0"/>
                  </a:moveTo>
                  <a:cubicBezTo>
                    <a:pt x="11" y="0"/>
                    <a:pt x="8" y="0"/>
                    <a:pt x="4" y="0"/>
                  </a:cubicBezTo>
                  <a:cubicBezTo>
                    <a:pt x="0" y="0"/>
                    <a:pt x="0" y="6"/>
                    <a:pt x="4" y="7"/>
                  </a:cubicBezTo>
                  <a:cubicBezTo>
                    <a:pt x="8" y="7"/>
                    <a:pt x="11" y="7"/>
                    <a:pt x="14" y="7"/>
                  </a:cubicBezTo>
                  <a:cubicBezTo>
                    <a:pt x="19" y="7"/>
                    <a:pt x="19"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2" name="Freeform 156"/>
            <p:cNvSpPr/>
            <p:nvPr/>
          </p:nvSpPr>
          <p:spPr bwMode="auto">
            <a:xfrm>
              <a:off x="6319837" y="695325"/>
              <a:ext cx="30162" cy="34925"/>
            </a:xfrm>
            <a:custGeom>
              <a:avLst/>
              <a:gdLst>
                <a:gd name="T0" fmla="*/ 9 w 12"/>
                <a:gd name="T1" fmla="*/ 5 h 14"/>
                <a:gd name="T2" fmla="*/ 7 w 12"/>
                <a:gd name="T3" fmla="*/ 4 h 14"/>
                <a:gd name="T4" fmla="*/ 1 w 12"/>
                <a:gd name="T5" fmla="*/ 5 h 14"/>
                <a:gd name="T6" fmla="*/ 6 w 12"/>
                <a:gd name="T7" fmla="*/ 13 h 14"/>
                <a:gd name="T8" fmla="*/ 11 w 12"/>
                <a:gd name="T9" fmla="*/ 11 h 14"/>
                <a:gd name="T10" fmla="*/ 9 w 12"/>
                <a:gd name="T11" fmla="*/ 5 h 14"/>
              </a:gdLst>
              <a:ahLst/>
              <a:cxnLst>
                <a:cxn ang="0">
                  <a:pos x="T0" y="T1"/>
                </a:cxn>
                <a:cxn ang="0">
                  <a:pos x="T2" y="T3"/>
                </a:cxn>
                <a:cxn ang="0">
                  <a:pos x="T4" y="T5"/>
                </a:cxn>
                <a:cxn ang="0">
                  <a:pos x="T6" y="T7"/>
                </a:cxn>
                <a:cxn ang="0">
                  <a:pos x="T8" y="T9"/>
                </a:cxn>
                <a:cxn ang="0">
                  <a:pos x="T10" y="T11"/>
                </a:cxn>
              </a:cxnLst>
              <a:rect l="0" t="0" r="r" b="b"/>
              <a:pathLst>
                <a:path w="12" h="14">
                  <a:moveTo>
                    <a:pt x="9" y="5"/>
                  </a:moveTo>
                  <a:cubicBezTo>
                    <a:pt x="9" y="4"/>
                    <a:pt x="8" y="4"/>
                    <a:pt x="7" y="4"/>
                  </a:cubicBezTo>
                  <a:cubicBezTo>
                    <a:pt x="6" y="0"/>
                    <a:pt x="0" y="1"/>
                    <a:pt x="1" y="5"/>
                  </a:cubicBezTo>
                  <a:cubicBezTo>
                    <a:pt x="1" y="8"/>
                    <a:pt x="3" y="11"/>
                    <a:pt x="6" y="13"/>
                  </a:cubicBezTo>
                  <a:cubicBezTo>
                    <a:pt x="7" y="14"/>
                    <a:pt x="11" y="14"/>
                    <a:pt x="11" y="11"/>
                  </a:cubicBezTo>
                  <a:cubicBezTo>
                    <a:pt x="12" y="9"/>
                    <a:pt x="10" y="7"/>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3" name="Freeform 157"/>
            <p:cNvSpPr/>
            <p:nvPr/>
          </p:nvSpPr>
          <p:spPr bwMode="auto">
            <a:xfrm>
              <a:off x="6427787" y="592137"/>
              <a:ext cx="36512" cy="55562"/>
            </a:xfrm>
            <a:custGeom>
              <a:avLst/>
              <a:gdLst>
                <a:gd name="T0" fmla="*/ 11 w 15"/>
                <a:gd name="T1" fmla="*/ 16 h 23"/>
                <a:gd name="T2" fmla="*/ 5 w 15"/>
                <a:gd name="T3" fmla="*/ 4 h 23"/>
                <a:gd name="T4" fmla="*/ 0 w 15"/>
                <a:gd name="T5" fmla="*/ 4 h 23"/>
                <a:gd name="T6" fmla="*/ 8 w 15"/>
                <a:gd name="T7" fmla="*/ 21 h 23"/>
                <a:gd name="T8" fmla="*/ 11 w 15"/>
                <a:gd name="T9" fmla="*/ 16 h 23"/>
              </a:gdLst>
              <a:ahLst/>
              <a:cxnLst>
                <a:cxn ang="0">
                  <a:pos x="T0" y="T1"/>
                </a:cxn>
                <a:cxn ang="0">
                  <a:pos x="T2" y="T3"/>
                </a:cxn>
                <a:cxn ang="0">
                  <a:pos x="T4" y="T5"/>
                </a:cxn>
                <a:cxn ang="0">
                  <a:pos x="T6" y="T7"/>
                </a:cxn>
                <a:cxn ang="0">
                  <a:pos x="T8" y="T9"/>
                </a:cxn>
              </a:cxnLst>
              <a:rect l="0" t="0" r="r" b="b"/>
              <a:pathLst>
                <a:path w="15" h="23">
                  <a:moveTo>
                    <a:pt x="11" y="16"/>
                  </a:moveTo>
                  <a:cubicBezTo>
                    <a:pt x="8" y="13"/>
                    <a:pt x="6" y="8"/>
                    <a:pt x="5" y="4"/>
                  </a:cubicBezTo>
                  <a:cubicBezTo>
                    <a:pt x="5" y="0"/>
                    <a:pt x="0" y="0"/>
                    <a:pt x="0" y="4"/>
                  </a:cubicBezTo>
                  <a:cubicBezTo>
                    <a:pt x="0" y="10"/>
                    <a:pt x="2" y="18"/>
                    <a:pt x="8" y="21"/>
                  </a:cubicBezTo>
                  <a:cubicBezTo>
                    <a:pt x="12" y="23"/>
                    <a:pt x="15" y="18"/>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2" name="Freeform 158"/>
            <p:cNvSpPr/>
            <p:nvPr/>
          </p:nvSpPr>
          <p:spPr bwMode="auto">
            <a:xfrm>
              <a:off x="6624637" y="606425"/>
              <a:ext cx="41275" cy="31750"/>
            </a:xfrm>
            <a:custGeom>
              <a:avLst/>
              <a:gdLst>
                <a:gd name="T0" fmla="*/ 9 w 17"/>
                <a:gd name="T1" fmla="*/ 1 h 13"/>
                <a:gd name="T2" fmla="*/ 3 w 17"/>
                <a:gd name="T3" fmla="*/ 5 h 13"/>
                <a:gd name="T4" fmla="*/ 8 w 17"/>
                <a:gd name="T5" fmla="*/ 10 h 13"/>
                <a:gd name="T6" fmla="*/ 9 w 17"/>
                <a:gd name="T7" fmla="*/ 10 h 13"/>
                <a:gd name="T8" fmla="*/ 11 w 17"/>
                <a:gd name="T9" fmla="*/ 9 h 13"/>
                <a:gd name="T10" fmla="*/ 9 w 17"/>
                <a:gd name="T11" fmla="*/ 1 h 13"/>
              </a:gdLst>
              <a:ahLst/>
              <a:cxnLst>
                <a:cxn ang="0">
                  <a:pos x="T0" y="T1"/>
                </a:cxn>
                <a:cxn ang="0">
                  <a:pos x="T2" y="T3"/>
                </a:cxn>
                <a:cxn ang="0">
                  <a:pos x="T4" y="T5"/>
                </a:cxn>
                <a:cxn ang="0">
                  <a:pos x="T6" y="T7"/>
                </a:cxn>
                <a:cxn ang="0">
                  <a:pos x="T8" y="T9"/>
                </a:cxn>
                <a:cxn ang="0">
                  <a:pos x="T10" y="T11"/>
                </a:cxn>
              </a:cxnLst>
              <a:rect l="0" t="0" r="r" b="b"/>
              <a:pathLst>
                <a:path w="17" h="13">
                  <a:moveTo>
                    <a:pt x="9" y="1"/>
                  </a:moveTo>
                  <a:cubicBezTo>
                    <a:pt x="7" y="1"/>
                    <a:pt x="5" y="3"/>
                    <a:pt x="3" y="5"/>
                  </a:cubicBezTo>
                  <a:cubicBezTo>
                    <a:pt x="0" y="9"/>
                    <a:pt x="5" y="13"/>
                    <a:pt x="8" y="10"/>
                  </a:cubicBezTo>
                  <a:cubicBezTo>
                    <a:pt x="7" y="11"/>
                    <a:pt x="9" y="10"/>
                    <a:pt x="9" y="10"/>
                  </a:cubicBezTo>
                  <a:cubicBezTo>
                    <a:pt x="9" y="10"/>
                    <a:pt x="10" y="9"/>
                    <a:pt x="11" y="9"/>
                  </a:cubicBezTo>
                  <a:cubicBezTo>
                    <a:pt x="17" y="9"/>
                    <a:pt x="1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3" name="Freeform 159"/>
            <p:cNvSpPr/>
            <p:nvPr/>
          </p:nvSpPr>
          <p:spPr bwMode="auto">
            <a:xfrm>
              <a:off x="6683374" y="688975"/>
              <a:ext cx="44450" cy="36512"/>
            </a:xfrm>
            <a:custGeom>
              <a:avLst/>
              <a:gdLst>
                <a:gd name="T0" fmla="*/ 13 w 19"/>
                <a:gd name="T1" fmla="*/ 3 h 15"/>
                <a:gd name="T2" fmla="*/ 4 w 19"/>
                <a:gd name="T3" fmla="*/ 8 h 15"/>
                <a:gd name="T4" fmla="*/ 2 w 19"/>
                <a:gd name="T5" fmla="*/ 12 h 15"/>
                <a:gd name="T6" fmla="*/ 19 w 19"/>
                <a:gd name="T7" fmla="*/ 6 h 15"/>
                <a:gd name="T8" fmla="*/ 13 w 19"/>
                <a:gd name="T9" fmla="*/ 3 h 15"/>
              </a:gdLst>
              <a:ahLst/>
              <a:cxnLst>
                <a:cxn ang="0">
                  <a:pos x="T0" y="T1"/>
                </a:cxn>
                <a:cxn ang="0">
                  <a:pos x="T2" y="T3"/>
                </a:cxn>
                <a:cxn ang="0">
                  <a:pos x="T4" y="T5"/>
                </a:cxn>
                <a:cxn ang="0">
                  <a:pos x="T6" y="T7"/>
                </a:cxn>
                <a:cxn ang="0">
                  <a:pos x="T8" y="T9"/>
                </a:cxn>
              </a:cxnLst>
              <a:rect l="0" t="0" r="r" b="b"/>
              <a:pathLst>
                <a:path w="19" h="15">
                  <a:moveTo>
                    <a:pt x="13" y="3"/>
                  </a:moveTo>
                  <a:cubicBezTo>
                    <a:pt x="10" y="5"/>
                    <a:pt x="9" y="9"/>
                    <a:pt x="4" y="8"/>
                  </a:cubicBezTo>
                  <a:cubicBezTo>
                    <a:pt x="2" y="7"/>
                    <a:pt x="0" y="11"/>
                    <a:pt x="2" y="12"/>
                  </a:cubicBezTo>
                  <a:cubicBezTo>
                    <a:pt x="8" y="15"/>
                    <a:pt x="18" y="14"/>
                    <a:pt x="19" y="6"/>
                  </a:cubicBezTo>
                  <a:cubicBezTo>
                    <a:pt x="19" y="3"/>
                    <a:pt x="16" y="0"/>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160"/>
            <p:cNvSpPr/>
            <p:nvPr/>
          </p:nvSpPr>
          <p:spPr bwMode="auto">
            <a:xfrm>
              <a:off x="6730999" y="792162"/>
              <a:ext cx="52387" cy="33337"/>
            </a:xfrm>
            <a:custGeom>
              <a:avLst/>
              <a:gdLst>
                <a:gd name="T0" fmla="*/ 19 w 22"/>
                <a:gd name="T1" fmla="*/ 3 h 14"/>
                <a:gd name="T2" fmla="*/ 3 w 22"/>
                <a:gd name="T3" fmla="*/ 6 h 14"/>
                <a:gd name="T4" fmla="*/ 7 w 22"/>
                <a:gd name="T5" fmla="*/ 12 h 14"/>
                <a:gd name="T6" fmla="*/ 19 w 22"/>
                <a:gd name="T7" fmla="*/ 9 h 14"/>
                <a:gd name="T8" fmla="*/ 19 w 22"/>
                <a:gd name="T9" fmla="*/ 3 h 14"/>
              </a:gdLst>
              <a:ahLst/>
              <a:cxnLst>
                <a:cxn ang="0">
                  <a:pos x="T0" y="T1"/>
                </a:cxn>
                <a:cxn ang="0">
                  <a:pos x="T2" y="T3"/>
                </a:cxn>
                <a:cxn ang="0">
                  <a:pos x="T4" y="T5"/>
                </a:cxn>
                <a:cxn ang="0">
                  <a:pos x="T6" y="T7"/>
                </a:cxn>
                <a:cxn ang="0">
                  <a:pos x="T8" y="T9"/>
                </a:cxn>
              </a:cxnLst>
              <a:rect l="0" t="0" r="r" b="b"/>
              <a:pathLst>
                <a:path w="22" h="14">
                  <a:moveTo>
                    <a:pt x="19" y="3"/>
                  </a:moveTo>
                  <a:cubicBezTo>
                    <a:pt x="15" y="0"/>
                    <a:pt x="7" y="2"/>
                    <a:pt x="3" y="6"/>
                  </a:cubicBezTo>
                  <a:cubicBezTo>
                    <a:pt x="0" y="9"/>
                    <a:pt x="4" y="14"/>
                    <a:pt x="7" y="12"/>
                  </a:cubicBezTo>
                  <a:cubicBezTo>
                    <a:pt x="11" y="9"/>
                    <a:pt x="16" y="11"/>
                    <a:pt x="19" y="9"/>
                  </a:cubicBezTo>
                  <a:cubicBezTo>
                    <a:pt x="22" y="8"/>
                    <a:pt x="22" y="4"/>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5" name="Freeform 161"/>
            <p:cNvSpPr/>
            <p:nvPr/>
          </p:nvSpPr>
          <p:spPr bwMode="auto">
            <a:xfrm>
              <a:off x="6692899" y="885825"/>
              <a:ext cx="42862" cy="28575"/>
            </a:xfrm>
            <a:custGeom>
              <a:avLst/>
              <a:gdLst>
                <a:gd name="T0" fmla="*/ 4 w 18"/>
                <a:gd name="T1" fmla="*/ 0 h 12"/>
                <a:gd name="T2" fmla="*/ 4 w 18"/>
                <a:gd name="T3" fmla="*/ 7 h 12"/>
                <a:gd name="T4" fmla="*/ 9 w 18"/>
                <a:gd name="T5" fmla="*/ 9 h 12"/>
                <a:gd name="T6" fmla="*/ 14 w 18"/>
                <a:gd name="T7" fmla="*/ 12 h 12"/>
                <a:gd name="T8" fmla="*/ 18 w 18"/>
                <a:gd name="T9" fmla="*/ 8 h 12"/>
                <a:gd name="T10" fmla="*/ 4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4" y="0"/>
                  </a:moveTo>
                  <a:cubicBezTo>
                    <a:pt x="1" y="0"/>
                    <a:pt x="0" y="6"/>
                    <a:pt x="4" y="7"/>
                  </a:cubicBezTo>
                  <a:cubicBezTo>
                    <a:pt x="5" y="7"/>
                    <a:pt x="7" y="8"/>
                    <a:pt x="9" y="9"/>
                  </a:cubicBezTo>
                  <a:cubicBezTo>
                    <a:pt x="11" y="10"/>
                    <a:pt x="12" y="12"/>
                    <a:pt x="14" y="12"/>
                  </a:cubicBezTo>
                  <a:cubicBezTo>
                    <a:pt x="16" y="12"/>
                    <a:pt x="18" y="10"/>
                    <a:pt x="18" y="8"/>
                  </a:cubicBezTo>
                  <a:cubicBezTo>
                    <a:pt x="18" y="3"/>
                    <a:pt x="9"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6" name="Freeform 162"/>
            <p:cNvSpPr>
              <a:spLocks noEditPoints="1"/>
            </p:cNvSpPr>
            <p:nvPr/>
          </p:nvSpPr>
          <p:spPr bwMode="auto">
            <a:xfrm>
              <a:off x="6375399" y="596900"/>
              <a:ext cx="211137" cy="325437"/>
            </a:xfrm>
            <a:custGeom>
              <a:avLst/>
              <a:gdLst>
                <a:gd name="T0" fmla="*/ 81 w 88"/>
                <a:gd name="T1" fmla="*/ 2 h 135"/>
                <a:gd name="T2" fmla="*/ 76 w 88"/>
                <a:gd name="T3" fmla="*/ 1 h 135"/>
                <a:gd name="T4" fmla="*/ 60 w 88"/>
                <a:gd name="T5" fmla="*/ 82 h 135"/>
                <a:gd name="T6" fmla="*/ 61 w 88"/>
                <a:gd name="T7" fmla="*/ 84 h 135"/>
                <a:gd name="T8" fmla="*/ 60 w 88"/>
                <a:gd name="T9" fmla="*/ 85 h 135"/>
                <a:gd name="T10" fmla="*/ 58 w 88"/>
                <a:gd name="T11" fmla="*/ 86 h 135"/>
                <a:gd name="T12" fmla="*/ 2 w 88"/>
                <a:gd name="T13" fmla="*/ 122 h 135"/>
                <a:gd name="T14" fmla="*/ 4 w 88"/>
                <a:gd name="T15" fmla="*/ 131 h 135"/>
                <a:gd name="T16" fmla="*/ 69 w 88"/>
                <a:gd name="T17" fmla="*/ 98 h 135"/>
                <a:gd name="T18" fmla="*/ 69 w 88"/>
                <a:gd name="T19" fmla="*/ 98 h 135"/>
                <a:gd name="T20" fmla="*/ 70 w 88"/>
                <a:gd name="T21" fmla="*/ 97 h 135"/>
                <a:gd name="T22" fmla="*/ 72 w 88"/>
                <a:gd name="T23" fmla="*/ 94 h 135"/>
                <a:gd name="T24" fmla="*/ 72 w 88"/>
                <a:gd name="T25" fmla="*/ 91 h 135"/>
                <a:gd name="T26" fmla="*/ 72 w 88"/>
                <a:gd name="T27" fmla="*/ 91 h 135"/>
                <a:gd name="T28" fmla="*/ 74 w 88"/>
                <a:gd name="T29" fmla="*/ 87 h 135"/>
                <a:gd name="T30" fmla="*/ 74 w 88"/>
                <a:gd name="T31" fmla="*/ 85 h 135"/>
                <a:gd name="T32" fmla="*/ 83 w 88"/>
                <a:gd name="T33" fmla="*/ 37 h 135"/>
                <a:gd name="T34" fmla="*/ 81 w 88"/>
                <a:gd name="T35" fmla="*/ 2 h 135"/>
                <a:gd name="T36" fmla="*/ 16 w 88"/>
                <a:gd name="T37" fmla="*/ 123 h 135"/>
                <a:gd name="T38" fmla="*/ 56 w 88"/>
                <a:gd name="T39" fmla="*/ 93 h 135"/>
                <a:gd name="T40" fmla="*/ 59 w 88"/>
                <a:gd name="T41" fmla="*/ 97 h 135"/>
                <a:gd name="T42" fmla="*/ 16 w 88"/>
                <a:gd name="T43" fmla="*/ 123 h 135"/>
                <a:gd name="T44" fmla="*/ 75 w 88"/>
                <a:gd name="T45" fmla="*/ 42 h 135"/>
                <a:gd name="T46" fmla="*/ 68 w 88"/>
                <a:gd name="T47" fmla="*/ 80 h 135"/>
                <a:gd name="T48" fmla="*/ 67 w 88"/>
                <a:gd name="T49" fmla="*/ 80 h 135"/>
                <a:gd name="T50" fmla="*/ 77 w 88"/>
                <a:gd name="T51" fmla="*/ 10 h 135"/>
                <a:gd name="T52" fmla="*/ 75 w 88"/>
                <a:gd name="T53" fmla="*/ 4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135">
                  <a:moveTo>
                    <a:pt x="81" y="2"/>
                  </a:moveTo>
                  <a:cubicBezTo>
                    <a:pt x="80" y="1"/>
                    <a:pt x="78" y="0"/>
                    <a:pt x="76" y="1"/>
                  </a:cubicBezTo>
                  <a:cubicBezTo>
                    <a:pt x="51" y="17"/>
                    <a:pt x="59" y="58"/>
                    <a:pt x="60" y="82"/>
                  </a:cubicBezTo>
                  <a:cubicBezTo>
                    <a:pt x="60" y="83"/>
                    <a:pt x="60" y="83"/>
                    <a:pt x="61" y="84"/>
                  </a:cubicBezTo>
                  <a:cubicBezTo>
                    <a:pt x="60" y="84"/>
                    <a:pt x="60" y="84"/>
                    <a:pt x="60" y="85"/>
                  </a:cubicBezTo>
                  <a:cubicBezTo>
                    <a:pt x="59" y="85"/>
                    <a:pt x="59" y="85"/>
                    <a:pt x="58" y="86"/>
                  </a:cubicBezTo>
                  <a:cubicBezTo>
                    <a:pt x="38" y="94"/>
                    <a:pt x="15" y="105"/>
                    <a:pt x="2" y="122"/>
                  </a:cubicBezTo>
                  <a:cubicBezTo>
                    <a:pt x="0" y="125"/>
                    <a:pt x="0" y="130"/>
                    <a:pt x="4" y="131"/>
                  </a:cubicBezTo>
                  <a:cubicBezTo>
                    <a:pt x="30" y="135"/>
                    <a:pt x="55" y="119"/>
                    <a:pt x="69" y="98"/>
                  </a:cubicBezTo>
                  <a:cubicBezTo>
                    <a:pt x="69" y="98"/>
                    <a:pt x="69" y="98"/>
                    <a:pt x="69" y="98"/>
                  </a:cubicBezTo>
                  <a:cubicBezTo>
                    <a:pt x="70" y="97"/>
                    <a:pt x="70" y="97"/>
                    <a:pt x="70" y="97"/>
                  </a:cubicBezTo>
                  <a:cubicBezTo>
                    <a:pt x="71" y="96"/>
                    <a:pt x="71" y="95"/>
                    <a:pt x="72" y="94"/>
                  </a:cubicBezTo>
                  <a:cubicBezTo>
                    <a:pt x="72" y="93"/>
                    <a:pt x="72" y="92"/>
                    <a:pt x="72" y="91"/>
                  </a:cubicBezTo>
                  <a:cubicBezTo>
                    <a:pt x="72" y="91"/>
                    <a:pt x="72" y="91"/>
                    <a:pt x="72" y="91"/>
                  </a:cubicBezTo>
                  <a:cubicBezTo>
                    <a:pt x="73" y="90"/>
                    <a:pt x="73" y="88"/>
                    <a:pt x="74" y="87"/>
                  </a:cubicBezTo>
                  <a:cubicBezTo>
                    <a:pt x="74" y="87"/>
                    <a:pt x="74" y="86"/>
                    <a:pt x="74" y="85"/>
                  </a:cubicBezTo>
                  <a:cubicBezTo>
                    <a:pt x="77" y="69"/>
                    <a:pt x="81" y="53"/>
                    <a:pt x="83" y="37"/>
                  </a:cubicBezTo>
                  <a:cubicBezTo>
                    <a:pt x="84" y="26"/>
                    <a:pt x="88" y="10"/>
                    <a:pt x="81" y="2"/>
                  </a:cubicBezTo>
                  <a:close/>
                  <a:moveTo>
                    <a:pt x="16" y="123"/>
                  </a:moveTo>
                  <a:cubicBezTo>
                    <a:pt x="29" y="112"/>
                    <a:pt x="43" y="104"/>
                    <a:pt x="56" y="93"/>
                  </a:cubicBezTo>
                  <a:cubicBezTo>
                    <a:pt x="57" y="95"/>
                    <a:pt x="58" y="96"/>
                    <a:pt x="59" y="97"/>
                  </a:cubicBezTo>
                  <a:cubicBezTo>
                    <a:pt x="48" y="110"/>
                    <a:pt x="33" y="123"/>
                    <a:pt x="16" y="123"/>
                  </a:cubicBezTo>
                  <a:close/>
                  <a:moveTo>
                    <a:pt x="75" y="42"/>
                  </a:moveTo>
                  <a:cubicBezTo>
                    <a:pt x="73" y="54"/>
                    <a:pt x="71" y="67"/>
                    <a:pt x="68" y="80"/>
                  </a:cubicBezTo>
                  <a:cubicBezTo>
                    <a:pt x="68" y="80"/>
                    <a:pt x="67" y="80"/>
                    <a:pt x="67" y="80"/>
                  </a:cubicBezTo>
                  <a:cubicBezTo>
                    <a:pt x="67" y="59"/>
                    <a:pt x="63" y="27"/>
                    <a:pt x="77" y="10"/>
                  </a:cubicBezTo>
                  <a:cubicBezTo>
                    <a:pt x="80" y="18"/>
                    <a:pt x="76" y="36"/>
                    <a:pt x="7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7" name="Freeform 163"/>
            <p:cNvSpPr>
              <a:spLocks noEditPoints="1"/>
            </p:cNvSpPr>
            <p:nvPr/>
          </p:nvSpPr>
          <p:spPr bwMode="auto">
            <a:xfrm>
              <a:off x="6111874" y="400050"/>
              <a:ext cx="249237" cy="206375"/>
            </a:xfrm>
            <a:custGeom>
              <a:avLst/>
              <a:gdLst>
                <a:gd name="T0" fmla="*/ 102 w 104"/>
                <a:gd name="T1" fmla="*/ 33 h 86"/>
                <a:gd name="T2" fmla="*/ 58 w 104"/>
                <a:gd name="T3" fmla="*/ 1 h 86"/>
                <a:gd name="T4" fmla="*/ 20 w 104"/>
                <a:gd name="T5" fmla="*/ 23 h 86"/>
                <a:gd name="T6" fmla="*/ 35 w 104"/>
                <a:gd name="T7" fmla="*/ 86 h 86"/>
                <a:gd name="T8" fmla="*/ 39 w 104"/>
                <a:gd name="T9" fmla="*/ 84 h 86"/>
                <a:gd name="T10" fmla="*/ 41 w 104"/>
                <a:gd name="T11" fmla="*/ 85 h 86"/>
                <a:gd name="T12" fmla="*/ 64 w 104"/>
                <a:gd name="T13" fmla="*/ 69 h 86"/>
                <a:gd name="T14" fmla="*/ 101 w 104"/>
                <a:gd name="T15" fmla="*/ 39 h 86"/>
                <a:gd name="T16" fmla="*/ 102 w 104"/>
                <a:gd name="T17" fmla="*/ 33 h 86"/>
                <a:gd name="T18" fmla="*/ 63 w 104"/>
                <a:gd name="T19" fmla="*/ 58 h 86"/>
                <a:gd name="T20" fmla="*/ 39 w 104"/>
                <a:gd name="T21" fmla="*/ 80 h 86"/>
                <a:gd name="T22" fmla="*/ 36 w 104"/>
                <a:gd name="T23" fmla="*/ 77 h 86"/>
                <a:gd name="T24" fmla="*/ 28 w 104"/>
                <a:gd name="T25" fmla="*/ 29 h 86"/>
                <a:gd name="T26" fmla="*/ 56 w 104"/>
                <a:gd name="T27" fmla="*/ 11 h 86"/>
                <a:gd name="T28" fmla="*/ 91 w 104"/>
                <a:gd name="T29" fmla="*/ 34 h 86"/>
                <a:gd name="T30" fmla="*/ 63 w 104"/>
                <a:gd name="T31"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86">
                  <a:moveTo>
                    <a:pt x="102" y="33"/>
                  </a:moveTo>
                  <a:cubicBezTo>
                    <a:pt x="92" y="17"/>
                    <a:pt x="78" y="2"/>
                    <a:pt x="58" y="1"/>
                  </a:cubicBezTo>
                  <a:cubicBezTo>
                    <a:pt x="42" y="0"/>
                    <a:pt x="29" y="11"/>
                    <a:pt x="20" y="23"/>
                  </a:cubicBezTo>
                  <a:cubicBezTo>
                    <a:pt x="6" y="42"/>
                    <a:pt x="0" y="86"/>
                    <a:pt x="35" y="86"/>
                  </a:cubicBezTo>
                  <a:cubicBezTo>
                    <a:pt x="37" y="86"/>
                    <a:pt x="38" y="85"/>
                    <a:pt x="39" y="84"/>
                  </a:cubicBezTo>
                  <a:cubicBezTo>
                    <a:pt x="39" y="85"/>
                    <a:pt x="40" y="85"/>
                    <a:pt x="41" y="85"/>
                  </a:cubicBezTo>
                  <a:cubicBezTo>
                    <a:pt x="48" y="86"/>
                    <a:pt x="59" y="73"/>
                    <a:pt x="64" y="69"/>
                  </a:cubicBezTo>
                  <a:cubicBezTo>
                    <a:pt x="76" y="59"/>
                    <a:pt x="88" y="49"/>
                    <a:pt x="101" y="39"/>
                  </a:cubicBezTo>
                  <a:cubicBezTo>
                    <a:pt x="103" y="38"/>
                    <a:pt x="104" y="35"/>
                    <a:pt x="102" y="33"/>
                  </a:cubicBezTo>
                  <a:close/>
                  <a:moveTo>
                    <a:pt x="63" y="58"/>
                  </a:moveTo>
                  <a:cubicBezTo>
                    <a:pt x="57" y="63"/>
                    <a:pt x="43" y="72"/>
                    <a:pt x="39" y="80"/>
                  </a:cubicBezTo>
                  <a:cubicBezTo>
                    <a:pt x="39" y="78"/>
                    <a:pt x="38" y="77"/>
                    <a:pt x="36" y="77"/>
                  </a:cubicBezTo>
                  <a:cubicBezTo>
                    <a:pt x="10" y="73"/>
                    <a:pt x="17" y="46"/>
                    <a:pt x="28" y="29"/>
                  </a:cubicBezTo>
                  <a:cubicBezTo>
                    <a:pt x="34" y="20"/>
                    <a:pt x="44" y="12"/>
                    <a:pt x="56" y="11"/>
                  </a:cubicBezTo>
                  <a:cubicBezTo>
                    <a:pt x="71" y="10"/>
                    <a:pt x="83" y="23"/>
                    <a:pt x="91" y="34"/>
                  </a:cubicBezTo>
                  <a:cubicBezTo>
                    <a:pt x="81" y="42"/>
                    <a:pt x="72" y="50"/>
                    <a:pt x="63"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8" name="Freeform 164"/>
            <p:cNvSpPr/>
            <p:nvPr/>
          </p:nvSpPr>
          <p:spPr bwMode="auto">
            <a:xfrm>
              <a:off x="6191249" y="458787"/>
              <a:ext cx="60325" cy="77787"/>
            </a:xfrm>
            <a:custGeom>
              <a:avLst/>
              <a:gdLst>
                <a:gd name="T0" fmla="*/ 15 w 25"/>
                <a:gd name="T1" fmla="*/ 3 h 33"/>
                <a:gd name="T2" fmla="*/ 11 w 25"/>
                <a:gd name="T3" fmla="*/ 5 h 33"/>
                <a:gd name="T4" fmla="*/ 2 w 25"/>
                <a:gd name="T5" fmla="*/ 6 h 33"/>
                <a:gd name="T6" fmla="*/ 1 w 25"/>
                <a:gd name="T7" fmla="*/ 28 h 33"/>
                <a:gd name="T8" fmla="*/ 8 w 25"/>
                <a:gd name="T9" fmla="*/ 28 h 33"/>
                <a:gd name="T10" fmla="*/ 8 w 25"/>
                <a:gd name="T11" fmla="*/ 26 h 33"/>
                <a:gd name="T12" fmla="*/ 15 w 25"/>
                <a:gd name="T13" fmla="*/ 21 h 33"/>
                <a:gd name="T14" fmla="*/ 20 w 25"/>
                <a:gd name="T15" fmla="*/ 13 h 33"/>
                <a:gd name="T16" fmla="*/ 15 w 25"/>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3">
                  <a:moveTo>
                    <a:pt x="15" y="3"/>
                  </a:moveTo>
                  <a:cubicBezTo>
                    <a:pt x="14" y="4"/>
                    <a:pt x="12" y="4"/>
                    <a:pt x="11" y="5"/>
                  </a:cubicBezTo>
                  <a:cubicBezTo>
                    <a:pt x="10" y="0"/>
                    <a:pt x="1" y="0"/>
                    <a:pt x="2" y="6"/>
                  </a:cubicBezTo>
                  <a:cubicBezTo>
                    <a:pt x="2" y="14"/>
                    <a:pt x="0" y="21"/>
                    <a:pt x="1" y="28"/>
                  </a:cubicBezTo>
                  <a:cubicBezTo>
                    <a:pt x="1" y="33"/>
                    <a:pt x="8" y="33"/>
                    <a:pt x="8" y="28"/>
                  </a:cubicBezTo>
                  <a:cubicBezTo>
                    <a:pt x="8" y="27"/>
                    <a:pt x="8" y="27"/>
                    <a:pt x="8" y="26"/>
                  </a:cubicBezTo>
                  <a:cubicBezTo>
                    <a:pt x="11" y="26"/>
                    <a:pt x="14" y="25"/>
                    <a:pt x="15" y="21"/>
                  </a:cubicBezTo>
                  <a:cubicBezTo>
                    <a:pt x="15" y="17"/>
                    <a:pt x="17" y="15"/>
                    <a:pt x="20" y="13"/>
                  </a:cubicBezTo>
                  <a:cubicBezTo>
                    <a:pt x="25" y="9"/>
                    <a:pt x="20" y="2"/>
                    <a:pt x="1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9" name="Freeform 165"/>
            <p:cNvSpPr/>
            <p:nvPr/>
          </p:nvSpPr>
          <p:spPr bwMode="auto">
            <a:xfrm>
              <a:off x="6192837" y="174625"/>
              <a:ext cx="684212" cy="396875"/>
            </a:xfrm>
            <a:custGeom>
              <a:avLst/>
              <a:gdLst>
                <a:gd name="T0" fmla="*/ 260 w 285"/>
                <a:gd name="T1" fmla="*/ 81 h 165"/>
                <a:gd name="T2" fmla="*/ 224 w 285"/>
                <a:gd name="T3" fmla="*/ 71 h 165"/>
                <a:gd name="T4" fmla="*/ 222 w 285"/>
                <a:gd name="T5" fmla="*/ 66 h 165"/>
                <a:gd name="T6" fmla="*/ 177 w 285"/>
                <a:gd name="T7" fmla="*/ 11 h 165"/>
                <a:gd name="T8" fmla="*/ 108 w 285"/>
                <a:gd name="T9" fmla="*/ 10 h 165"/>
                <a:gd name="T10" fmla="*/ 48 w 285"/>
                <a:gd name="T11" fmla="*/ 28 h 165"/>
                <a:gd name="T12" fmla="*/ 3 w 285"/>
                <a:gd name="T13" fmla="*/ 93 h 165"/>
                <a:gd name="T14" fmla="*/ 7 w 285"/>
                <a:gd name="T15" fmla="*/ 98 h 165"/>
                <a:gd name="T16" fmla="*/ 32 w 285"/>
                <a:gd name="T17" fmla="*/ 67 h 165"/>
                <a:gd name="T18" fmla="*/ 93 w 285"/>
                <a:gd name="T19" fmla="*/ 25 h 165"/>
                <a:gd name="T20" fmla="*/ 165 w 285"/>
                <a:gd name="T21" fmla="*/ 22 h 165"/>
                <a:gd name="T22" fmla="*/ 213 w 285"/>
                <a:gd name="T23" fmla="*/ 75 h 165"/>
                <a:gd name="T24" fmla="*/ 186 w 285"/>
                <a:gd name="T25" fmla="*/ 97 h 165"/>
                <a:gd name="T26" fmla="*/ 195 w 285"/>
                <a:gd name="T27" fmla="*/ 103 h 165"/>
                <a:gd name="T28" fmla="*/ 254 w 285"/>
                <a:gd name="T29" fmla="*/ 91 h 165"/>
                <a:gd name="T30" fmla="*/ 253 w 285"/>
                <a:gd name="T31" fmla="*/ 150 h 165"/>
                <a:gd name="T32" fmla="*/ 218 w 285"/>
                <a:gd name="T33" fmla="*/ 119 h 165"/>
                <a:gd name="T34" fmla="*/ 187 w 285"/>
                <a:gd name="T35" fmla="*/ 111 h 165"/>
                <a:gd name="T36" fmla="*/ 189 w 285"/>
                <a:gd name="T37" fmla="*/ 114 h 165"/>
                <a:gd name="T38" fmla="*/ 221 w 285"/>
                <a:gd name="T39" fmla="*/ 135 h 165"/>
                <a:gd name="T40" fmla="*/ 250 w 285"/>
                <a:gd name="T41" fmla="*/ 162 h 165"/>
                <a:gd name="T42" fmla="*/ 258 w 285"/>
                <a:gd name="T43" fmla="*/ 162 h 165"/>
                <a:gd name="T44" fmla="*/ 260 w 285"/>
                <a:gd name="T45" fmla="*/ 8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5" h="165">
                  <a:moveTo>
                    <a:pt x="260" y="81"/>
                  </a:moveTo>
                  <a:cubicBezTo>
                    <a:pt x="249" y="71"/>
                    <a:pt x="236" y="68"/>
                    <a:pt x="224" y="71"/>
                  </a:cubicBezTo>
                  <a:cubicBezTo>
                    <a:pt x="224" y="69"/>
                    <a:pt x="223" y="68"/>
                    <a:pt x="222" y="66"/>
                  </a:cubicBezTo>
                  <a:cubicBezTo>
                    <a:pt x="204" y="48"/>
                    <a:pt x="199" y="25"/>
                    <a:pt x="177" y="11"/>
                  </a:cubicBezTo>
                  <a:cubicBezTo>
                    <a:pt x="159" y="0"/>
                    <a:pt x="127" y="7"/>
                    <a:pt x="108" y="10"/>
                  </a:cubicBezTo>
                  <a:cubicBezTo>
                    <a:pt x="86" y="12"/>
                    <a:pt x="66" y="16"/>
                    <a:pt x="48" y="28"/>
                  </a:cubicBezTo>
                  <a:cubicBezTo>
                    <a:pt x="22" y="45"/>
                    <a:pt x="24" y="76"/>
                    <a:pt x="3" y="93"/>
                  </a:cubicBezTo>
                  <a:cubicBezTo>
                    <a:pt x="0" y="95"/>
                    <a:pt x="4" y="100"/>
                    <a:pt x="7" y="98"/>
                  </a:cubicBezTo>
                  <a:cubicBezTo>
                    <a:pt x="21" y="90"/>
                    <a:pt x="25" y="81"/>
                    <a:pt x="32" y="67"/>
                  </a:cubicBezTo>
                  <a:cubicBezTo>
                    <a:pt x="42" y="41"/>
                    <a:pt x="69" y="30"/>
                    <a:pt x="93" y="25"/>
                  </a:cubicBezTo>
                  <a:cubicBezTo>
                    <a:pt x="116" y="21"/>
                    <a:pt x="142" y="18"/>
                    <a:pt x="165" y="22"/>
                  </a:cubicBezTo>
                  <a:cubicBezTo>
                    <a:pt x="188" y="25"/>
                    <a:pt x="198" y="60"/>
                    <a:pt x="213" y="75"/>
                  </a:cubicBezTo>
                  <a:cubicBezTo>
                    <a:pt x="202" y="80"/>
                    <a:pt x="193" y="88"/>
                    <a:pt x="186" y="97"/>
                  </a:cubicBezTo>
                  <a:cubicBezTo>
                    <a:pt x="182" y="103"/>
                    <a:pt x="191" y="108"/>
                    <a:pt x="195" y="103"/>
                  </a:cubicBezTo>
                  <a:cubicBezTo>
                    <a:pt x="210" y="84"/>
                    <a:pt x="234" y="72"/>
                    <a:pt x="254" y="91"/>
                  </a:cubicBezTo>
                  <a:cubicBezTo>
                    <a:pt x="271" y="107"/>
                    <a:pt x="266" y="132"/>
                    <a:pt x="253" y="150"/>
                  </a:cubicBezTo>
                  <a:cubicBezTo>
                    <a:pt x="242" y="139"/>
                    <a:pt x="231" y="128"/>
                    <a:pt x="218" y="119"/>
                  </a:cubicBezTo>
                  <a:cubicBezTo>
                    <a:pt x="211" y="113"/>
                    <a:pt x="195" y="101"/>
                    <a:pt x="187" y="111"/>
                  </a:cubicBezTo>
                  <a:cubicBezTo>
                    <a:pt x="185" y="112"/>
                    <a:pt x="187" y="115"/>
                    <a:pt x="189" y="114"/>
                  </a:cubicBezTo>
                  <a:cubicBezTo>
                    <a:pt x="196" y="110"/>
                    <a:pt x="216" y="131"/>
                    <a:pt x="221" y="135"/>
                  </a:cubicBezTo>
                  <a:cubicBezTo>
                    <a:pt x="231" y="144"/>
                    <a:pt x="240" y="153"/>
                    <a:pt x="250" y="162"/>
                  </a:cubicBezTo>
                  <a:cubicBezTo>
                    <a:pt x="252" y="164"/>
                    <a:pt x="256" y="165"/>
                    <a:pt x="258" y="162"/>
                  </a:cubicBezTo>
                  <a:cubicBezTo>
                    <a:pt x="278" y="139"/>
                    <a:pt x="285" y="104"/>
                    <a:pt x="26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0" name="Freeform 166"/>
            <p:cNvSpPr/>
            <p:nvPr/>
          </p:nvSpPr>
          <p:spPr bwMode="auto">
            <a:xfrm>
              <a:off x="6688137" y="385762"/>
              <a:ext cx="69850" cy="73025"/>
            </a:xfrm>
            <a:custGeom>
              <a:avLst/>
              <a:gdLst>
                <a:gd name="T0" fmla="*/ 28 w 29"/>
                <a:gd name="T1" fmla="*/ 23 h 30"/>
                <a:gd name="T2" fmla="*/ 23 w 29"/>
                <a:gd name="T3" fmla="*/ 15 h 30"/>
                <a:gd name="T4" fmla="*/ 15 w 29"/>
                <a:gd name="T5" fmla="*/ 9 h 30"/>
                <a:gd name="T6" fmla="*/ 12 w 29"/>
                <a:gd name="T7" fmla="*/ 9 h 30"/>
                <a:gd name="T8" fmla="*/ 11 w 29"/>
                <a:gd name="T9" fmla="*/ 7 h 30"/>
                <a:gd name="T10" fmla="*/ 2 w 29"/>
                <a:gd name="T11" fmla="*/ 6 h 30"/>
                <a:gd name="T12" fmla="*/ 0 w 29"/>
                <a:gd name="T13" fmla="*/ 19 h 30"/>
                <a:gd name="T14" fmla="*/ 4 w 29"/>
                <a:gd name="T15" fmla="*/ 23 h 30"/>
                <a:gd name="T16" fmla="*/ 14 w 29"/>
                <a:gd name="T17" fmla="*/ 23 h 30"/>
                <a:gd name="T18" fmla="*/ 22 w 29"/>
                <a:gd name="T19" fmla="*/ 28 h 30"/>
                <a:gd name="T20" fmla="*/ 28 w 29"/>
                <a:gd name="T21"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0">
                  <a:moveTo>
                    <a:pt x="28" y="23"/>
                  </a:moveTo>
                  <a:cubicBezTo>
                    <a:pt x="26" y="20"/>
                    <a:pt x="25" y="18"/>
                    <a:pt x="23" y="15"/>
                  </a:cubicBezTo>
                  <a:cubicBezTo>
                    <a:pt x="21" y="13"/>
                    <a:pt x="18" y="10"/>
                    <a:pt x="15" y="9"/>
                  </a:cubicBezTo>
                  <a:cubicBezTo>
                    <a:pt x="14" y="8"/>
                    <a:pt x="13" y="9"/>
                    <a:pt x="12" y="9"/>
                  </a:cubicBezTo>
                  <a:cubicBezTo>
                    <a:pt x="12" y="8"/>
                    <a:pt x="11" y="8"/>
                    <a:pt x="11" y="7"/>
                  </a:cubicBezTo>
                  <a:cubicBezTo>
                    <a:pt x="11" y="1"/>
                    <a:pt x="4" y="0"/>
                    <a:pt x="2" y="6"/>
                  </a:cubicBezTo>
                  <a:cubicBezTo>
                    <a:pt x="0" y="10"/>
                    <a:pt x="0" y="14"/>
                    <a:pt x="0" y="19"/>
                  </a:cubicBezTo>
                  <a:cubicBezTo>
                    <a:pt x="0" y="21"/>
                    <a:pt x="2" y="23"/>
                    <a:pt x="4" y="23"/>
                  </a:cubicBezTo>
                  <a:cubicBezTo>
                    <a:pt x="5" y="28"/>
                    <a:pt x="12" y="28"/>
                    <a:pt x="14" y="23"/>
                  </a:cubicBezTo>
                  <a:cubicBezTo>
                    <a:pt x="16" y="25"/>
                    <a:pt x="19" y="27"/>
                    <a:pt x="22" y="28"/>
                  </a:cubicBezTo>
                  <a:cubicBezTo>
                    <a:pt x="25" y="30"/>
                    <a:pt x="29" y="26"/>
                    <a:pt x="2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71" name="稻壳儿春秋广告/盗版必究"/>
          <p:cNvSpPr txBox="1"/>
          <p:nvPr/>
        </p:nvSpPr>
        <p:spPr>
          <a:xfrm>
            <a:off x="1665248" y="4342128"/>
            <a:ext cx="8861504" cy="1292662"/>
          </a:xfrm>
          <a:prstGeom prst="rect">
            <a:avLst/>
          </a:prstGeom>
          <a:noFill/>
        </p:spPr>
        <p:txBody>
          <a:bodyPr wrap="square" rtlCol="0">
            <a:spAutoFit/>
          </a:bodyPr>
          <a:lstStyle/>
          <a:p>
            <a:pPr algn="ctr">
              <a:lnSpc>
                <a:spcPct val="130000"/>
              </a:lnSpc>
            </a:pPr>
            <a:r>
              <a:rPr lang="en-US" altLang="zh-CN" sz="12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a:t>
            </a:r>
            <a:r>
              <a:rPr lang="en-US" altLang="zh-CN" sz="1200" dirty="0" err="1">
                <a:solidFill>
                  <a:schemeClr val="tx1">
                    <a:lumMod val="65000"/>
                    <a:lumOff val="35000"/>
                  </a:schemeClr>
                </a:solidFill>
                <a:latin typeface="微软雅黑" panose="020B0503020204020204" charset="-122"/>
                <a:ea typeface="微软雅黑" panose="020B0503020204020204" charset="-122"/>
              </a:rPr>
              <a:t>content.This</a:t>
            </a:r>
            <a:r>
              <a:rPr lang="en-US" altLang="zh-CN" sz="1200" dirty="0">
                <a:solidFill>
                  <a:schemeClr val="tx1">
                    <a:lumMod val="65000"/>
                    <a:lumOff val="35000"/>
                  </a:schemeClr>
                </a:solidFill>
                <a:latin typeface="微软雅黑" panose="020B0503020204020204" charset="-122"/>
                <a:ea typeface="微软雅黑" panose="020B0503020204020204" charset="-122"/>
              </a:rPr>
              <a:t> template is the spring and autumn advertising original, here you can directly modify the content. This template is the spring and autumn advertising original, here you can directly modify the </a:t>
            </a:r>
            <a:r>
              <a:rPr lang="en-US" altLang="zh-CN" sz="1200" dirty="0" err="1">
                <a:solidFill>
                  <a:schemeClr val="tx1">
                    <a:lumMod val="65000"/>
                    <a:lumOff val="35000"/>
                  </a:schemeClr>
                </a:solidFill>
                <a:latin typeface="微软雅黑" panose="020B0503020204020204" charset="-122"/>
                <a:ea typeface="微软雅黑" panose="020B0503020204020204" charset="-122"/>
              </a:rPr>
              <a:t>content.This</a:t>
            </a:r>
            <a:r>
              <a:rPr lang="en-US" altLang="zh-CN" sz="1200" dirty="0">
                <a:solidFill>
                  <a:schemeClr val="tx1">
                    <a:lumMod val="65000"/>
                    <a:lumOff val="35000"/>
                  </a:schemeClr>
                </a:solidFill>
                <a:latin typeface="微软雅黑" panose="020B0503020204020204" charset="-122"/>
                <a:ea typeface="微软雅黑" panose="020B0503020204020204" charset="-122"/>
              </a:rPr>
              <a:t> template is the spring and autumn advertising original, here you can directly modify the content. </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grpSp>
        <p:nvGrpSpPr>
          <p:cNvPr id="17" name="组合 16"/>
          <p:cNvGrpSpPr/>
          <p:nvPr/>
        </p:nvGrpSpPr>
        <p:grpSpPr>
          <a:xfrm>
            <a:off x="4549140" y="464820"/>
            <a:ext cx="2910205" cy="746125"/>
            <a:chOff x="7164" y="732"/>
            <a:chExt cx="4583" cy="1175"/>
          </a:xfrm>
        </p:grpSpPr>
        <p:grpSp>
          <p:nvGrpSpPr>
            <p:cNvPr id="5" name="Group 4"/>
            <p:cNvGrpSpPr>
              <a:grpSpLocks noChangeAspect="1"/>
            </p:cNvGrpSpPr>
            <p:nvPr/>
          </p:nvGrpSpPr>
          <p:grpSpPr bwMode="auto">
            <a:xfrm rot="0">
              <a:off x="7164" y="732"/>
              <a:ext cx="4583" cy="1175"/>
              <a:chOff x="2364" y="234"/>
              <a:chExt cx="2556" cy="926"/>
            </a:xfrm>
            <a:solidFill>
              <a:schemeClr val="bg1"/>
            </a:solidFill>
          </p:grpSpPr>
          <p:sp>
            <p:nvSpPr>
              <p:cNvPr id="6"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2"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3"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4"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5"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6"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7"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8"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79" name="文本框 78"/>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4"/>
          <p:cNvGrpSpPr>
            <a:grpSpLocks noChangeAspect="1"/>
          </p:cNvGrpSpPr>
          <p:nvPr/>
        </p:nvGrpSpPr>
        <p:grpSpPr bwMode="auto">
          <a:xfrm>
            <a:off x="1598023" y="2371060"/>
            <a:ext cx="3741857" cy="3089953"/>
            <a:chOff x="1014" y="1096"/>
            <a:chExt cx="3266" cy="2697"/>
          </a:xfrm>
          <a:solidFill>
            <a:srgbClr val="007B88"/>
          </a:solidFill>
        </p:grpSpPr>
        <p:sp>
          <p:nvSpPr>
            <p:cNvPr id="35" name="Freeform 10"/>
            <p:cNvSpPr/>
            <p:nvPr/>
          </p:nvSpPr>
          <p:spPr bwMode="auto">
            <a:xfrm>
              <a:off x="4119" y="3050"/>
              <a:ext cx="161" cy="227"/>
            </a:xfrm>
            <a:custGeom>
              <a:avLst/>
              <a:gdLst>
                <a:gd name="T0" fmla="*/ 58 w 68"/>
                <a:gd name="T1" fmla="*/ 4 h 96"/>
                <a:gd name="T2" fmla="*/ 30 w 68"/>
                <a:gd name="T3" fmla="*/ 88 h 96"/>
                <a:gd name="T4" fmla="*/ 2 w 68"/>
                <a:gd name="T5" fmla="*/ 93 h 96"/>
                <a:gd name="T6" fmla="*/ 4 w 68"/>
                <a:gd name="T7" fmla="*/ 87 h 96"/>
                <a:gd name="T8" fmla="*/ 22 w 68"/>
                <a:gd name="T9" fmla="*/ 70 h 96"/>
                <a:gd name="T10" fmla="*/ 46 w 68"/>
                <a:gd name="T11" fmla="*/ 21 h 96"/>
                <a:gd name="T12" fmla="*/ 49 w 68"/>
                <a:gd name="T13" fmla="*/ 6 h 96"/>
                <a:gd name="T14" fmla="*/ 55 w 68"/>
                <a:gd name="T15" fmla="*/ 0 h 96"/>
                <a:gd name="T16" fmla="*/ 58 w 68"/>
                <a:gd name="T17" fmla="*/ 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96">
                  <a:moveTo>
                    <a:pt x="58" y="4"/>
                  </a:moveTo>
                  <a:cubicBezTo>
                    <a:pt x="68" y="34"/>
                    <a:pt x="56" y="70"/>
                    <a:pt x="30" y="88"/>
                  </a:cubicBezTo>
                  <a:cubicBezTo>
                    <a:pt x="21" y="93"/>
                    <a:pt x="12" y="96"/>
                    <a:pt x="2" y="93"/>
                  </a:cubicBezTo>
                  <a:cubicBezTo>
                    <a:pt x="0" y="90"/>
                    <a:pt x="2" y="88"/>
                    <a:pt x="4" y="87"/>
                  </a:cubicBezTo>
                  <a:cubicBezTo>
                    <a:pt x="10" y="81"/>
                    <a:pt x="16" y="76"/>
                    <a:pt x="22" y="70"/>
                  </a:cubicBezTo>
                  <a:cubicBezTo>
                    <a:pt x="36" y="56"/>
                    <a:pt x="44" y="40"/>
                    <a:pt x="46" y="21"/>
                  </a:cubicBezTo>
                  <a:cubicBezTo>
                    <a:pt x="46" y="16"/>
                    <a:pt x="47" y="11"/>
                    <a:pt x="49" y="6"/>
                  </a:cubicBezTo>
                  <a:cubicBezTo>
                    <a:pt x="49" y="4"/>
                    <a:pt x="52" y="2"/>
                    <a:pt x="55" y="0"/>
                  </a:cubicBezTo>
                  <a:cubicBezTo>
                    <a:pt x="56" y="2"/>
                    <a:pt x="57" y="3"/>
                    <a:pt x="58"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6" name="Freeform 11"/>
            <p:cNvSpPr/>
            <p:nvPr/>
          </p:nvSpPr>
          <p:spPr bwMode="auto">
            <a:xfrm>
              <a:off x="4025" y="2962"/>
              <a:ext cx="153" cy="317"/>
            </a:xfrm>
            <a:custGeom>
              <a:avLst/>
              <a:gdLst>
                <a:gd name="T0" fmla="*/ 54 w 65"/>
                <a:gd name="T1" fmla="*/ 0 h 134"/>
                <a:gd name="T2" fmla="*/ 60 w 65"/>
                <a:gd name="T3" fmla="*/ 57 h 134"/>
                <a:gd name="T4" fmla="*/ 49 w 65"/>
                <a:gd name="T5" fmla="*/ 94 h 134"/>
                <a:gd name="T6" fmla="*/ 19 w 65"/>
                <a:gd name="T7" fmla="*/ 129 h 134"/>
                <a:gd name="T8" fmla="*/ 9 w 65"/>
                <a:gd name="T9" fmla="*/ 133 h 134"/>
                <a:gd name="T10" fmla="*/ 1 w 65"/>
                <a:gd name="T11" fmla="*/ 123 h 134"/>
                <a:gd name="T12" fmla="*/ 4 w 65"/>
                <a:gd name="T13" fmla="*/ 118 h 134"/>
                <a:gd name="T14" fmla="*/ 12 w 65"/>
                <a:gd name="T15" fmla="*/ 109 h 134"/>
                <a:gd name="T16" fmla="*/ 37 w 65"/>
                <a:gd name="T17" fmla="*/ 71 h 134"/>
                <a:gd name="T18" fmla="*/ 48 w 65"/>
                <a:gd name="T19" fmla="*/ 16 h 134"/>
                <a:gd name="T20" fmla="*/ 54 w 65"/>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134">
                  <a:moveTo>
                    <a:pt x="54" y="0"/>
                  </a:moveTo>
                  <a:cubicBezTo>
                    <a:pt x="62" y="19"/>
                    <a:pt x="65" y="38"/>
                    <a:pt x="60" y="57"/>
                  </a:cubicBezTo>
                  <a:cubicBezTo>
                    <a:pt x="57" y="70"/>
                    <a:pt x="53" y="82"/>
                    <a:pt x="49" y="94"/>
                  </a:cubicBezTo>
                  <a:cubicBezTo>
                    <a:pt x="44" y="110"/>
                    <a:pt x="32" y="120"/>
                    <a:pt x="19" y="129"/>
                  </a:cubicBezTo>
                  <a:cubicBezTo>
                    <a:pt x="16" y="131"/>
                    <a:pt x="13" y="132"/>
                    <a:pt x="9" y="133"/>
                  </a:cubicBezTo>
                  <a:cubicBezTo>
                    <a:pt x="4" y="134"/>
                    <a:pt x="0" y="129"/>
                    <a:pt x="1" y="123"/>
                  </a:cubicBezTo>
                  <a:cubicBezTo>
                    <a:pt x="2" y="122"/>
                    <a:pt x="3" y="120"/>
                    <a:pt x="4" y="118"/>
                  </a:cubicBezTo>
                  <a:cubicBezTo>
                    <a:pt x="7" y="115"/>
                    <a:pt x="9" y="112"/>
                    <a:pt x="12" y="109"/>
                  </a:cubicBezTo>
                  <a:cubicBezTo>
                    <a:pt x="25" y="99"/>
                    <a:pt x="32" y="86"/>
                    <a:pt x="37" y="71"/>
                  </a:cubicBezTo>
                  <a:cubicBezTo>
                    <a:pt x="44" y="53"/>
                    <a:pt x="47" y="35"/>
                    <a:pt x="48" y="16"/>
                  </a:cubicBezTo>
                  <a:cubicBezTo>
                    <a:pt x="49" y="11"/>
                    <a:pt x="48" y="6"/>
                    <a:pt x="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7" name="Freeform 12"/>
            <p:cNvSpPr/>
            <p:nvPr/>
          </p:nvSpPr>
          <p:spPr bwMode="auto">
            <a:xfrm>
              <a:off x="3771" y="1683"/>
              <a:ext cx="45" cy="644"/>
            </a:xfrm>
            <a:custGeom>
              <a:avLst/>
              <a:gdLst>
                <a:gd name="T0" fmla="*/ 18 w 19"/>
                <a:gd name="T1" fmla="*/ 55 h 272"/>
                <a:gd name="T2" fmla="*/ 18 w 19"/>
                <a:gd name="T3" fmla="*/ 251 h 272"/>
                <a:gd name="T4" fmla="*/ 18 w 19"/>
                <a:gd name="T5" fmla="*/ 263 h 272"/>
                <a:gd name="T6" fmla="*/ 5 w 19"/>
                <a:gd name="T7" fmla="*/ 271 h 272"/>
                <a:gd name="T8" fmla="*/ 0 w 19"/>
                <a:gd name="T9" fmla="*/ 249 h 272"/>
                <a:gd name="T10" fmla="*/ 2 w 19"/>
                <a:gd name="T11" fmla="*/ 165 h 272"/>
                <a:gd name="T12" fmla="*/ 7 w 19"/>
                <a:gd name="T13" fmla="*/ 54 h 272"/>
                <a:gd name="T14" fmla="*/ 7 w 19"/>
                <a:gd name="T15" fmla="*/ 20 h 272"/>
                <a:gd name="T16" fmla="*/ 11 w 19"/>
                <a:gd name="T17" fmla="*/ 0 h 272"/>
                <a:gd name="T18" fmla="*/ 15 w 19"/>
                <a:gd name="T19" fmla="*/ 9 h 272"/>
                <a:gd name="T20" fmla="*/ 18 w 19"/>
                <a:gd name="T21" fmla="*/ 5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72">
                  <a:moveTo>
                    <a:pt x="18" y="55"/>
                  </a:moveTo>
                  <a:cubicBezTo>
                    <a:pt x="18" y="120"/>
                    <a:pt x="18" y="186"/>
                    <a:pt x="18" y="251"/>
                  </a:cubicBezTo>
                  <a:cubicBezTo>
                    <a:pt x="18" y="255"/>
                    <a:pt x="19" y="259"/>
                    <a:pt x="18" y="263"/>
                  </a:cubicBezTo>
                  <a:cubicBezTo>
                    <a:pt x="18" y="270"/>
                    <a:pt x="15" y="272"/>
                    <a:pt x="5" y="271"/>
                  </a:cubicBezTo>
                  <a:cubicBezTo>
                    <a:pt x="0" y="264"/>
                    <a:pt x="0" y="256"/>
                    <a:pt x="0" y="249"/>
                  </a:cubicBezTo>
                  <a:cubicBezTo>
                    <a:pt x="1" y="221"/>
                    <a:pt x="2" y="193"/>
                    <a:pt x="2" y="165"/>
                  </a:cubicBezTo>
                  <a:cubicBezTo>
                    <a:pt x="4" y="128"/>
                    <a:pt x="6" y="91"/>
                    <a:pt x="7" y="54"/>
                  </a:cubicBezTo>
                  <a:cubicBezTo>
                    <a:pt x="7" y="43"/>
                    <a:pt x="7" y="31"/>
                    <a:pt x="7" y="20"/>
                  </a:cubicBezTo>
                  <a:cubicBezTo>
                    <a:pt x="7" y="13"/>
                    <a:pt x="6" y="7"/>
                    <a:pt x="11" y="0"/>
                  </a:cubicBezTo>
                  <a:cubicBezTo>
                    <a:pt x="12" y="4"/>
                    <a:pt x="14" y="6"/>
                    <a:pt x="15" y="9"/>
                  </a:cubicBezTo>
                  <a:cubicBezTo>
                    <a:pt x="18" y="24"/>
                    <a:pt x="18" y="39"/>
                    <a:pt x="18"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8" name="Freeform 13"/>
            <p:cNvSpPr/>
            <p:nvPr/>
          </p:nvSpPr>
          <p:spPr bwMode="auto">
            <a:xfrm>
              <a:off x="3729" y="1854"/>
              <a:ext cx="31" cy="142"/>
            </a:xfrm>
            <a:custGeom>
              <a:avLst/>
              <a:gdLst>
                <a:gd name="T0" fmla="*/ 12 w 13"/>
                <a:gd name="T1" fmla="*/ 14 h 60"/>
                <a:gd name="T2" fmla="*/ 9 w 13"/>
                <a:gd name="T3" fmla="*/ 54 h 60"/>
                <a:gd name="T4" fmla="*/ 5 w 13"/>
                <a:gd name="T5" fmla="*/ 60 h 60"/>
                <a:gd name="T6" fmla="*/ 1 w 13"/>
                <a:gd name="T7" fmla="*/ 52 h 60"/>
                <a:gd name="T8" fmla="*/ 1 w 13"/>
                <a:gd name="T9" fmla="*/ 39 h 60"/>
                <a:gd name="T10" fmla="*/ 3 w 13"/>
                <a:gd name="T11" fmla="*/ 12 h 60"/>
                <a:gd name="T12" fmla="*/ 8 w 13"/>
                <a:gd name="T13" fmla="*/ 0 h 60"/>
                <a:gd name="T14" fmla="*/ 12 w 13"/>
                <a:gd name="T15" fmla="*/ 1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60">
                  <a:moveTo>
                    <a:pt x="12" y="14"/>
                  </a:moveTo>
                  <a:cubicBezTo>
                    <a:pt x="12" y="28"/>
                    <a:pt x="13" y="41"/>
                    <a:pt x="9" y="54"/>
                  </a:cubicBezTo>
                  <a:cubicBezTo>
                    <a:pt x="8" y="56"/>
                    <a:pt x="6" y="57"/>
                    <a:pt x="5" y="60"/>
                  </a:cubicBezTo>
                  <a:cubicBezTo>
                    <a:pt x="3" y="56"/>
                    <a:pt x="1" y="54"/>
                    <a:pt x="1" y="52"/>
                  </a:cubicBezTo>
                  <a:cubicBezTo>
                    <a:pt x="0" y="48"/>
                    <a:pt x="1" y="43"/>
                    <a:pt x="1" y="39"/>
                  </a:cubicBezTo>
                  <a:cubicBezTo>
                    <a:pt x="2" y="30"/>
                    <a:pt x="3" y="21"/>
                    <a:pt x="3" y="12"/>
                  </a:cubicBezTo>
                  <a:cubicBezTo>
                    <a:pt x="4" y="8"/>
                    <a:pt x="4" y="3"/>
                    <a:pt x="8" y="0"/>
                  </a:cubicBezTo>
                  <a:cubicBezTo>
                    <a:pt x="12" y="4"/>
                    <a:pt x="11" y="9"/>
                    <a:pt x="1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9" name="Freeform 14"/>
            <p:cNvSpPr/>
            <p:nvPr/>
          </p:nvSpPr>
          <p:spPr bwMode="auto">
            <a:xfrm>
              <a:off x="3483" y="3033"/>
              <a:ext cx="85" cy="26"/>
            </a:xfrm>
            <a:custGeom>
              <a:avLst/>
              <a:gdLst>
                <a:gd name="T0" fmla="*/ 34 w 36"/>
                <a:gd name="T1" fmla="*/ 9 h 11"/>
                <a:gd name="T2" fmla="*/ 15 w 36"/>
                <a:gd name="T3" fmla="*/ 11 h 11"/>
                <a:gd name="T4" fmla="*/ 6 w 36"/>
                <a:gd name="T5" fmla="*/ 10 h 11"/>
                <a:gd name="T6" fmla="*/ 0 w 36"/>
                <a:gd name="T7" fmla="*/ 7 h 11"/>
                <a:gd name="T8" fmla="*/ 3 w 36"/>
                <a:gd name="T9" fmla="*/ 4 h 11"/>
                <a:gd name="T10" fmla="*/ 29 w 36"/>
                <a:gd name="T11" fmla="*/ 0 h 11"/>
                <a:gd name="T12" fmla="*/ 34 w 36"/>
                <a:gd name="T13" fmla="*/ 2 h 11"/>
                <a:gd name="T14" fmla="*/ 36 w 36"/>
                <a:gd name="T15" fmla="*/ 6 h 11"/>
                <a:gd name="T16" fmla="*/ 34 w 3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1">
                  <a:moveTo>
                    <a:pt x="34" y="9"/>
                  </a:moveTo>
                  <a:cubicBezTo>
                    <a:pt x="27" y="10"/>
                    <a:pt x="21" y="11"/>
                    <a:pt x="15" y="11"/>
                  </a:cubicBezTo>
                  <a:cubicBezTo>
                    <a:pt x="12" y="11"/>
                    <a:pt x="9" y="11"/>
                    <a:pt x="6" y="10"/>
                  </a:cubicBezTo>
                  <a:cubicBezTo>
                    <a:pt x="4" y="10"/>
                    <a:pt x="2" y="8"/>
                    <a:pt x="0" y="7"/>
                  </a:cubicBezTo>
                  <a:cubicBezTo>
                    <a:pt x="1" y="5"/>
                    <a:pt x="2" y="4"/>
                    <a:pt x="3" y="4"/>
                  </a:cubicBezTo>
                  <a:cubicBezTo>
                    <a:pt x="11" y="0"/>
                    <a:pt x="20" y="0"/>
                    <a:pt x="29" y="0"/>
                  </a:cubicBezTo>
                  <a:cubicBezTo>
                    <a:pt x="31" y="0"/>
                    <a:pt x="33" y="1"/>
                    <a:pt x="34" y="2"/>
                  </a:cubicBezTo>
                  <a:cubicBezTo>
                    <a:pt x="35" y="3"/>
                    <a:pt x="36" y="5"/>
                    <a:pt x="36" y="6"/>
                  </a:cubicBezTo>
                  <a:cubicBezTo>
                    <a:pt x="36" y="7"/>
                    <a:pt x="35" y="9"/>
                    <a:pt x="3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0" name="Freeform 15"/>
            <p:cNvSpPr/>
            <p:nvPr/>
          </p:nvSpPr>
          <p:spPr bwMode="auto">
            <a:xfrm>
              <a:off x="3220" y="3092"/>
              <a:ext cx="416" cy="45"/>
            </a:xfrm>
            <a:custGeom>
              <a:avLst/>
              <a:gdLst>
                <a:gd name="T0" fmla="*/ 4 w 176"/>
                <a:gd name="T1" fmla="*/ 7 h 19"/>
                <a:gd name="T2" fmla="*/ 158 w 176"/>
                <a:gd name="T3" fmla="*/ 0 h 19"/>
                <a:gd name="T4" fmla="*/ 171 w 176"/>
                <a:gd name="T5" fmla="*/ 1 h 19"/>
                <a:gd name="T6" fmla="*/ 176 w 176"/>
                <a:gd name="T7" fmla="*/ 5 h 19"/>
                <a:gd name="T8" fmla="*/ 174 w 176"/>
                <a:gd name="T9" fmla="*/ 13 h 19"/>
                <a:gd name="T10" fmla="*/ 162 w 176"/>
                <a:gd name="T11" fmla="*/ 19 h 19"/>
                <a:gd name="T12" fmla="*/ 154 w 176"/>
                <a:gd name="T13" fmla="*/ 19 h 19"/>
                <a:gd name="T14" fmla="*/ 36 w 176"/>
                <a:gd name="T15" fmla="*/ 19 h 19"/>
                <a:gd name="T16" fmla="*/ 6 w 176"/>
                <a:gd name="T17" fmla="*/ 15 h 19"/>
                <a:gd name="T18" fmla="*/ 0 w 176"/>
                <a:gd name="T19" fmla="*/ 8 h 19"/>
                <a:gd name="T20" fmla="*/ 4 w 176"/>
                <a:gd name="T2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6" h="19">
                  <a:moveTo>
                    <a:pt x="4" y="7"/>
                  </a:moveTo>
                  <a:cubicBezTo>
                    <a:pt x="55" y="3"/>
                    <a:pt x="106" y="0"/>
                    <a:pt x="158" y="0"/>
                  </a:cubicBezTo>
                  <a:cubicBezTo>
                    <a:pt x="162" y="0"/>
                    <a:pt x="167" y="0"/>
                    <a:pt x="171" y="1"/>
                  </a:cubicBezTo>
                  <a:cubicBezTo>
                    <a:pt x="173" y="1"/>
                    <a:pt x="176" y="4"/>
                    <a:pt x="176" y="5"/>
                  </a:cubicBezTo>
                  <a:cubicBezTo>
                    <a:pt x="176" y="8"/>
                    <a:pt x="175" y="12"/>
                    <a:pt x="174" y="13"/>
                  </a:cubicBezTo>
                  <a:cubicBezTo>
                    <a:pt x="170" y="16"/>
                    <a:pt x="166" y="17"/>
                    <a:pt x="162" y="19"/>
                  </a:cubicBezTo>
                  <a:cubicBezTo>
                    <a:pt x="159" y="19"/>
                    <a:pt x="157" y="19"/>
                    <a:pt x="154" y="19"/>
                  </a:cubicBezTo>
                  <a:cubicBezTo>
                    <a:pt x="115" y="19"/>
                    <a:pt x="75" y="19"/>
                    <a:pt x="36" y="19"/>
                  </a:cubicBezTo>
                  <a:cubicBezTo>
                    <a:pt x="26" y="18"/>
                    <a:pt x="16" y="17"/>
                    <a:pt x="6" y="15"/>
                  </a:cubicBezTo>
                  <a:cubicBezTo>
                    <a:pt x="3" y="15"/>
                    <a:pt x="0" y="13"/>
                    <a:pt x="0" y="8"/>
                  </a:cubicBezTo>
                  <a:cubicBezTo>
                    <a:pt x="1" y="8"/>
                    <a:pt x="3" y="7"/>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1" name="Freeform 16"/>
            <p:cNvSpPr/>
            <p:nvPr/>
          </p:nvSpPr>
          <p:spPr bwMode="auto">
            <a:xfrm>
              <a:off x="2737" y="3616"/>
              <a:ext cx="40" cy="42"/>
            </a:xfrm>
            <a:custGeom>
              <a:avLst/>
              <a:gdLst>
                <a:gd name="T0" fmla="*/ 10 w 17"/>
                <a:gd name="T1" fmla="*/ 0 h 18"/>
                <a:gd name="T2" fmla="*/ 17 w 17"/>
                <a:gd name="T3" fmla="*/ 8 h 18"/>
                <a:gd name="T4" fmla="*/ 6 w 17"/>
                <a:gd name="T5" fmla="*/ 18 h 18"/>
                <a:gd name="T6" fmla="*/ 0 w 17"/>
                <a:gd name="T7" fmla="*/ 11 h 18"/>
                <a:gd name="T8" fmla="*/ 10 w 17"/>
                <a:gd name="T9" fmla="*/ 0 h 18"/>
              </a:gdLst>
              <a:ahLst/>
              <a:cxnLst>
                <a:cxn ang="0">
                  <a:pos x="T0" y="T1"/>
                </a:cxn>
                <a:cxn ang="0">
                  <a:pos x="T2" y="T3"/>
                </a:cxn>
                <a:cxn ang="0">
                  <a:pos x="T4" y="T5"/>
                </a:cxn>
                <a:cxn ang="0">
                  <a:pos x="T6" y="T7"/>
                </a:cxn>
                <a:cxn ang="0">
                  <a:pos x="T8" y="T9"/>
                </a:cxn>
              </a:cxnLst>
              <a:rect l="0" t="0" r="r" b="b"/>
              <a:pathLst>
                <a:path w="17" h="18">
                  <a:moveTo>
                    <a:pt x="10" y="0"/>
                  </a:moveTo>
                  <a:cubicBezTo>
                    <a:pt x="14" y="0"/>
                    <a:pt x="17" y="3"/>
                    <a:pt x="17" y="8"/>
                  </a:cubicBezTo>
                  <a:cubicBezTo>
                    <a:pt x="17" y="14"/>
                    <a:pt x="13" y="18"/>
                    <a:pt x="6" y="18"/>
                  </a:cubicBezTo>
                  <a:cubicBezTo>
                    <a:pt x="2" y="18"/>
                    <a:pt x="0" y="15"/>
                    <a:pt x="0" y="11"/>
                  </a:cubicBezTo>
                  <a:cubicBezTo>
                    <a:pt x="0" y="4"/>
                    <a:pt x="4"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2" name="Freeform 17"/>
            <p:cNvSpPr>
              <a:spLocks noEditPoints="1"/>
            </p:cNvSpPr>
            <p:nvPr/>
          </p:nvSpPr>
          <p:spPr bwMode="auto">
            <a:xfrm>
              <a:off x="2621" y="2948"/>
              <a:ext cx="213" cy="170"/>
            </a:xfrm>
            <a:custGeom>
              <a:avLst/>
              <a:gdLst>
                <a:gd name="T0" fmla="*/ 44 w 90"/>
                <a:gd name="T1" fmla="*/ 1 h 72"/>
                <a:gd name="T2" fmla="*/ 47 w 90"/>
                <a:gd name="T3" fmla="*/ 1 h 72"/>
                <a:gd name="T4" fmla="*/ 82 w 90"/>
                <a:gd name="T5" fmla="*/ 21 h 72"/>
                <a:gd name="T6" fmla="*/ 77 w 90"/>
                <a:gd name="T7" fmla="*/ 59 h 72"/>
                <a:gd name="T8" fmla="*/ 40 w 90"/>
                <a:gd name="T9" fmla="*/ 72 h 72"/>
                <a:gd name="T10" fmla="*/ 13 w 90"/>
                <a:gd name="T11" fmla="*/ 63 h 72"/>
                <a:gd name="T12" fmla="*/ 4 w 90"/>
                <a:gd name="T13" fmla="*/ 51 h 72"/>
                <a:gd name="T14" fmla="*/ 13 w 90"/>
                <a:gd name="T15" fmla="*/ 13 h 72"/>
                <a:gd name="T16" fmla="*/ 44 w 90"/>
                <a:gd name="T17" fmla="*/ 1 h 72"/>
                <a:gd name="T18" fmla="*/ 63 w 90"/>
                <a:gd name="T19" fmla="*/ 47 h 72"/>
                <a:gd name="T20" fmla="*/ 66 w 90"/>
                <a:gd name="T21" fmla="*/ 30 h 72"/>
                <a:gd name="T22" fmla="*/ 43 w 90"/>
                <a:gd name="T23" fmla="*/ 21 h 72"/>
                <a:gd name="T24" fmla="*/ 19 w 90"/>
                <a:gd name="T25" fmla="*/ 30 h 72"/>
                <a:gd name="T26" fmla="*/ 29 w 90"/>
                <a:gd name="T27" fmla="*/ 52 h 72"/>
                <a:gd name="T28" fmla="*/ 40 w 90"/>
                <a:gd name="T29" fmla="*/ 54 h 72"/>
                <a:gd name="T30" fmla="*/ 63 w 90"/>
                <a:gd name="T31" fmla="*/ 4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72">
                  <a:moveTo>
                    <a:pt x="44" y="1"/>
                  </a:moveTo>
                  <a:cubicBezTo>
                    <a:pt x="45" y="1"/>
                    <a:pt x="46" y="1"/>
                    <a:pt x="47" y="1"/>
                  </a:cubicBezTo>
                  <a:cubicBezTo>
                    <a:pt x="64" y="0"/>
                    <a:pt x="75" y="8"/>
                    <a:pt x="82" y="21"/>
                  </a:cubicBezTo>
                  <a:cubicBezTo>
                    <a:pt x="90" y="34"/>
                    <a:pt x="88" y="49"/>
                    <a:pt x="77" y="59"/>
                  </a:cubicBezTo>
                  <a:cubicBezTo>
                    <a:pt x="68" y="68"/>
                    <a:pt x="55" y="72"/>
                    <a:pt x="40" y="72"/>
                  </a:cubicBezTo>
                  <a:cubicBezTo>
                    <a:pt x="32" y="72"/>
                    <a:pt x="22" y="68"/>
                    <a:pt x="13" y="63"/>
                  </a:cubicBezTo>
                  <a:cubicBezTo>
                    <a:pt x="9" y="60"/>
                    <a:pt x="6" y="56"/>
                    <a:pt x="4" y="51"/>
                  </a:cubicBezTo>
                  <a:cubicBezTo>
                    <a:pt x="0" y="39"/>
                    <a:pt x="1" y="23"/>
                    <a:pt x="13" y="13"/>
                  </a:cubicBezTo>
                  <a:cubicBezTo>
                    <a:pt x="22" y="5"/>
                    <a:pt x="32" y="0"/>
                    <a:pt x="44" y="1"/>
                  </a:cubicBezTo>
                  <a:moveTo>
                    <a:pt x="63" y="47"/>
                  </a:moveTo>
                  <a:cubicBezTo>
                    <a:pt x="69" y="42"/>
                    <a:pt x="70" y="36"/>
                    <a:pt x="66" y="30"/>
                  </a:cubicBezTo>
                  <a:cubicBezTo>
                    <a:pt x="60" y="20"/>
                    <a:pt x="55" y="18"/>
                    <a:pt x="43" y="21"/>
                  </a:cubicBezTo>
                  <a:cubicBezTo>
                    <a:pt x="35" y="24"/>
                    <a:pt x="27" y="27"/>
                    <a:pt x="19" y="30"/>
                  </a:cubicBezTo>
                  <a:cubicBezTo>
                    <a:pt x="17" y="44"/>
                    <a:pt x="19" y="48"/>
                    <a:pt x="29" y="52"/>
                  </a:cubicBezTo>
                  <a:cubicBezTo>
                    <a:pt x="33" y="53"/>
                    <a:pt x="36" y="54"/>
                    <a:pt x="40" y="54"/>
                  </a:cubicBezTo>
                  <a:cubicBezTo>
                    <a:pt x="48" y="55"/>
                    <a:pt x="56" y="53"/>
                    <a:pt x="63"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3" name="Freeform 18"/>
            <p:cNvSpPr/>
            <p:nvPr/>
          </p:nvSpPr>
          <p:spPr bwMode="auto">
            <a:xfrm>
              <a:off x="2396" y="3628"/>
              <a:ext cx="289" cy="47"/>
            </a:xfrm>
            <a:custGeom>
              <a:avLst/>
              <a:gdLst>
                <a:gd name="T0" fmla="*/ 0 w 122"/>
                <a:gd name="T1" fmla="*/ 10 h 20"/>
                <a:gd name="T2" fmla="*/ 27 w 122"/>
                <a:gd name="T3" fmla="*/ 6 h 20"/>
                <a:gd name="T4" fmla="*/ 97 w 122"/>
                <a:gd name="T5" fmla="*/ 1 h 20"/>
                <a:gd name="T6" fmla="*/ 122 w 122"/>
                <a:gd name="T7" fmla="*/ 8 h 20"/>
                <a:gd name="T8" fmla="*/ 114 w 122"/>
                <a:gd name="T9" fmla="*/ 14 h 20"/>
                <a:gd name="T10" fmla="*/ 99 w 122"/>
                <a:gd name="T11" fmla="*/ 17 h 20"/>
                <a:gd name="T12" fmla="*/ 16 w 122"/>
                <a:gd name="T13" fmla="*/ 17 h 20"/>
                <a:gd name="T14" fmla="*/ 0 w 122"/>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20">
                  <a:moveTo>
                    <a:pt x="0" y="10"/>
                  </a:moveTo>
                  <a:cubicBezTo>
                    <a:pt x="11" y="8"/>
                    <a:pt x="19" y="7"/>
                    <a:pt x="27" y="6"/>
                  </a:cubicBezTo>
                  <a:cubicBezTo>
                    <a:pt x="50" y="6"/>
                    <a:pt x="73" y="5"/>
                    <a:pt x="97" y="1"/>
                  </a:cubicBezTo>
                  <a:cubicBezTo>
                    <a:pt x="106" y="0"/>
                    <a:pt x="114" y="0"/>
                    <a:pt x="122" y="8"/>
                  </a:cubicBezTo>
                  <a:cubicBezTo>
                    <a:pt x="119" y="10"/>
                    <a:pt x="117" y="13"/>
                    <a:pt x="114" y="14"/>
                  </a:cubicBezTo>
                  <a:cubicBezTo>
                    <a:pt x="109" y="15"/>
                    <a:pt x="104" y="16"/>
                    <a:pt x="99" y="17"/>
                  </a:cubicBezTo>
                  <a:cubicBezTo>
                    <a:pt x="71" y="20"/>
                    <a:pt x="44" y="19"/>
                    <a:pt x="16" y="17"/>
                  </a:cubicBezTo>
                  <a:cubicBezTo>
                    <a:pt x="9" y="17"/>
                    <a:pt x="9" y="17"/>
                    <a:pt x="0"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2" name="Freeform 19"/>
            <p:cNvSpPr/>
            <p:nvPr/>
          </p:nvSpPr>
          <p:spPr bwMode="auto">
            <a:xfrm>
              <a:off x="2148" y="1863"/>
              <a:ext cx="1185" cy="85"/>
            </a:xfrm>
            <a:custGeom>
              <a:avLst/>
              <a:gdLst>
                <a:gd name="T0" fmla="*/ 33 w 501"/>
                <a:gd name="T1" fmla="*/ 35 h 36"/>
                <a:gd name="T2" fmla="*/ 5 w 501"/>
                <a:gd name="T3" fmla="*/ 35 h 36"/>
                <a:gd name="T4" fmla="*/ 0 w 501"/>
                <a:gd name="T5" fmla="*/ 33 h 36"/>
                <a:gd name="T6" fmla="*/ 52 w 501"/>
                <a:gd name="T7" fmla="*/ 26 h 36"/>
                <a:gd name="T8" fmla="*/ 152 w 501"/>
                <a:gd name="T9" fmla="*/ 21 h 36"/>
                <a:gd name="T10" fmla="*/ 191 w 501"/>
                <a:gd name="T11" fmla="*/ 19 h 36"/>
                <a:gd name="T12" fmla="*/ 359 w 501"/>
                <a:gd name="T13" fmla="*/ 8 h 36"/>
                <a:gd name="T14" fmla="*/ 412 w 501"/>
                <a:gd name="T15" fmla="*/ 5 h 36"/>
                <a:gd name="T16" fmla="*/ 483 w 501"/>
                <a:gd name="T17" fmla="*/ 1 h 36"/>
                <a:gd name="T18" fmla="*/ 499 w 501"/>
                <a:gd name="T19" fmla="*/ 6 h 36"/>
                <a:gd name="T20" fmla="*/ 499 w 501"/>
                <a:gd name="T21" fmla="*/ 12 h 36"/>
                <a:gd name="T22" fmla="*/ 495 w 501"/>
                <a:gd name="T23" fmla="*/ 14 h 36"/>
                <a:gd name="T24" fmla="*/ 484 w 501"/>
                <a:gd name="T25" fmla="*/ 15 h 36"/>
                <a:gd name="T26" fmla="*/ 360 w 501"/>
                <a:gd name="T27" fmla="*/ 21 h 36"/>
                <a:gd name="T28" fmla="*/ 306 w 501"/>
                <a:gd name="T29" fmla="*/ 25 h 36"/>
                <a:gd name="T30" fmla="*/ 155 w 501"/>
                <a:gd name="T31" fmla="*/ 32 h 36"/>
                <a:gd name="T32" fmla="*/ 74 w 501"/>
                <a:gd name="T33" fmla="*/ 34 h 36"/>
                <a:gd name="T34" fmla="*/ 33 w 501"/>
                <a:gd name="T35"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1" h="36">
                  <a:moveTo>
                    <a:pt x="33" y="35"/>
                  </a:moveTo>
                  <a:cubicBezTo>
                    <a:pt x="24" y="36"/>
                    <a:pt x="14" y="36"/>
                    <a:pt x="5" y="35"/>
                  </a:cubicBezTo>
                  <a:cubicBezTo>
                    <a:pt x="3" y="35"/>
                    <a:pt x="1" y="34"/>
                    <a:pt x="0" y="33"/>
                  </a:cubicBezTo>
                  <a:cubicBezTo>
                    <a:pt x="17" y="28"/>
                    <a:pt x="34" y="26"/>
                    <a:pt x="52" y="26"/>
                  </a:cubicBezTo>
                  <a:cubicBezTo>
                    <a:pt x="85" y="24"/>
                    <a:pt x="119" y="23"/>
                    <a:pt x="152" y="21"/>
                  </a:cubicBezTo>
                  <a:cubicBezTo>
                    <a:pt x="165" y="21"/>
                    <a:pt x="178" y="20"/>
                    <a:pt x="191" y="19"/>
                  </a:cubicBezTo>
                  <a:cubicBezTo>
                    <a:pt x="247" y="15"/>
                    <a:pt x="303" y="13"/>
                    <a:pt x="359" y="8"/>
                  </a:cubicBezTo>
                  <a:cubicBezTo>
                    <a:pt x="376" y="6"/>
                    <a:pt x="394" y="6"/>
                    <a:pt x="412" y="5"/>
                  </a:cubicBezTo>
                  <a:cubicBezTo>
                    <a:pt x="436" y="3"/>
                    <a:pt x="459" y="2"/>
                    <a:pt x="483" y="1"/>
                  </a:cubicBezTo>
                  <a:cubicBezTo>
                    <a:pt x="489" y="0"/>
                    <a:pt x="495" y="1"/>
                    <a:pt x="499" y="6"/>
                  </a:cubicBezTo>
                  <a:cubicBezTo>
                    <a:pt x="501" y="7"/>
                    <a:pt x="501" y="11"/>
                    <a:pt x="499" y="12"/>
                  </a:cubicBezTo>
                  <a:cubicBezTo>
                    <a:pt x="497" y="13"/>
                    <a:pt x="496" y="14"/>
                    <a:pt x="495" y="14"/>
                  </a:cubicBezTo>
                  <a:cubicBezTo>
                    <a:pt x="491" y="15"/>
                    <a:pt x="488" y="15"/>
                    <a:pt x="484" y="15"/>
                  </a:cubicBezTo>
                  <a:cubicBezTo>
                    <a:pt x="443" y="17"/>
                    <a:pt x="401" y="19"/>
                    <a:pt x="360" y="21"/>
                  </a:cubicBezTo>
                  <a:cubicBezTo>
                    <a:pt x="342" y="22"/>
                    <a:pt x="324" y="24"/>
                    <a:pt x="306" y="25"/>
                  </a:cubicBezTo>
                  <a:cubicBezTo>
                    <a:pt x="256" y="28"/>
                    <a:pt x="205" y="30"/>
                    <a:pt x="155" y="32"/>
                  </a:cubicBezTo>
                  <a:cubicBezTo>
                    <a:pt x="128" y="34"/>
                    <a:pt x="101" y="33"/>
                    <a:pt x="74" y="34"/>
                  </a:cubicBezTo>
                  <a:cubicBezTo>
                    <a:pt x="60" y="34"/>
                    <a:pt x="47" y="35"/>
                    <a:pt x="33"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3" name="Freeform 20"/>
            <p:cNvSpPr/>
            <p:nvPr/>
          </p:nvSpPr>
          <p:spPr bwMode="auto">
            <a:xfrm>
              <a:off x="2176" y="2377"/>
              <a:ext cx="1136" cy="85"/>
            </a:xfrm>
            <a:custGeom>
              <a:avLst/>
              <a:gdLst>
                <a:gd name="T0" fmla="*/ 38 w 480"/>
                <a:gd name="T1" fmla="*/ 35 h 36"/>
                <a:gd name="T2" fmla="*/ 11 w 480"/>
                <a:gd name="T3" fmla="*/ 36 h 36"/>
                <a:gd name="T4" fmla="*/ 0 w 480"/>
                <a:gd name="T5" fmla="*/ 31 h 36"/>
                <a:gd name="T6" fmla="*/ 12 w 480"/>
                <a:gd name="T7" fmla="*/ 27 h 36"/>
                <a:gd name="T8" fmla="*/ 163 w 480"/>
                <a:gd name="T9" fmla="*/ 18 h 36"/>
                <a:gd name="T10" fmla="*/ 322 w 480"/>
                <a:gd name="T11" fmla="*/ 12 h 36"/>
                <a:gd name="T12" fmla="*/ 454 w 480"/>
                <a:gd name="T13" fmla="*/ 3 h 36"/>
                <a:gd name="T14" fmla="*/ 471 w 480"/>
                <a:gd name="T15" fmla="*/ 1 h 36"/>
                <a:gd name="T16" fmla="*/ 479 w 480"/>
                <a:gd name="T17" fmla="*/ 8 h 36"/>
                <a:gd name="T18" fmla="*/ 473 w 480"/>
                <a:gd name="T19" fmla="*/ 17 h 36"/>
                <a:gd name="T20" fmla="*/ 456 w 480"/>
                <a:gd name="T21" fmla="*/ 20 h 36"/>
                <a:gd name="T22" fmla="*/ 348 w 480"/>
                <a:gd name="T23" fmla="*/ 27 h 36"/>
                <a:gd name="T24" fmla="*/ 186 w 480"/>
                <a:gd name="T25" fmla="*/ 31 h 36"/>
                <a:gd name="T26" fmla="*/ 92 w 480"/>
                <a:gd name="T27" fmla="*/ 32 h 36"/>
                <a:gd name="T28" fmla="*/ 38 w 480"/>
                <a:gd name="T29"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0" h="36">
                  <a:moveTo>
                    <a:pt x="38" y="35"/>
                  </a:moveTo>
                  <a:cubicBezTo>
                    <a:pt x="29" y="35"/>
                    <a:pt x="20" y="36"/>
                    <a:pt x="11" y="36"/>
                  </a:cubicBezTo>
                  <a:cubicBezTo>
                    <a:pt x="7" y="36"/>
                    <a:pt x="3" y="35"/>
                    <a:pt x="0" y="31"/>
                  </a:cubicBezTo>
                  <a:cubicBezTo>
                    <a:pt x="3" y="28"/>
                    <a:pt x="8" y="28"/>
                    <a:pt x="12" y="27"/>
                  </a:cubicBezTo>
                  <a:cubicBezTo>
                    <a:pt x="62" y="21"/>
                    <a:pt x="113" y="19"/>
                    <a:pt x="163" y="18"/>
                  </a:cubicBezTo>
                  <a:cubicBezTo>
                    <a:pt x="216" y="17"/>
                    <a:pt x="269" y="14"/>
                    <a:pt x="322" y="12"/>
                  </a:cubicBezTo>
                  <a:cubicBezTo>
                    <a:pt x="366" y="10"/>
                    <a:pt x="410" y="8"/>
                    <a:pt x="454" y="3"/>
                  </a:cubicBezTo>
                  <a:cubicBezTo>
                    <a:pt x="459" y="2"/>
                    <a:pt x="465" y="1"/>
                    <a:pt x="471" y="1"/>
                  </a:cubicBezTo>
                  <a:cubicBezTo>
                    <a:pt x="476" y="0"/>
                    <a:pt x="479" y="3"/>
                    <a:pt x="479" y="8"/>
                  </a:cubicBezTo>
                  <a:cubicBezTo>
                    <a:pt x="480" y="12"/>
                    <a:pt x="478" y="16"/>
                    <a:pt x="473" y="17"/>
                  </a:cubicBezTo>
                  <a:cubicBezTo>
                    <a:pt x="468" y="18"/>
                    <a:pt x="462" y="20"/>
                    <a:pt x="456" y="20"/>
                  </a:cubicBezTo>
                  <a:cubicBezTo>
                    <a:pt x="420" y="24"/>
                    <a:pt x="384" y="26"/>
                    <a:pt x="348" y="27"/>
                  </a:cubicBezTo>
                  <a:cubicBezTo>
                    <a:pt x="294" y="28"/>
                    <a:pt x="240" y="30"/>
                    <a:pt x="186" y="31"/>
                  </a:cubicBezTo>
                  <a:cubicBezTo>
                    <a:pt x="155" y="32"/>
                    <a:pt x="123" y="32"/>
                    <a:pt x="92" y="32"/>
                  </a:cubicBezTo>
                  <a:cubicBezTo>
                    <a:pt x="74" y="33"/>
                    <a:pt x="56" y="34"/>
                    <a:pt x="38"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21"/>
            <p:cNvSpPr/>
            <p:nvPr/>
          </p:nvSpPr>
          <p:spPr bwMode="auto">
            <a:xfrm>
              <a:off x="2169" y="2235"/>
              <a:ext cx="1214" cy="62"/>
            </a:xfrm>
            <a:custGeom>
              <a:avLst/>
              <a:gdLst>
                <a:gd name="T0" fmla="*/ 135 w 513"/>
                <a:gd name="T1" fmla="*/ 21 h 26"/>
                <a:gd name="T2" fmla="*/ 48 w 513"/>
                <a:gd name="T3" fmla="*/ 24 h 26"/>
                <a:gd name="T4" fmla="*/ 9 w 513"/>
                <a:gd name="T5" fmla="*/ 26 h 26"/>
                <a:gd name="T6" fmla="*/ 0 w 513"/>
                <a:gd name="T7" fmla="*/ 24 h 26"/>
                <a:gd name="T8" fmla="*/ 137 w 513"/>
                <a:gd name="T9" fmla="*/ 11 h 26"/>
                <a:gd name="T10" fmla="*/ 330 w 513"/>
                <a:gd name="T11" fmla="*/ 5 h 26"/>
                <a:gd name="T12" fmla="*/ 391 w 513"/>
                <a:gd name="T13" fmla="*/ 2 h 26"/>
                <a:gd name="T14" fmla="*/ 496 w 513"/>
                <a:gd name="T15" fmla="*/ 0 h 26"/>
                <a:gd name="T16" fmla="*/ 511 w 513"/>
                <a:gd name="T17" fmla="*/ 4 h 26"/>
                <a:gd name="T18" fmla="*/ 511 w 513"/>
                <a:gd name="T19" fmla="*/ 11 h 26"/>
                <a:gd name="T20" fmla="*/ 502 w 513"/>
                <a:gd name="T21" fmla="*/ 14 h 26"/>
                <a:gd name="T22" fmla="*/ 484 w 513"/>
                <a:gd name="T23" fmla="*/ 15 h 26"/>
                <a:gd name="T24" fmla="*/ 379 w 513"/>
                <a:gd name="T25" fmla="*/ 16 h 26"/>
                <a:gd name="T26" fmla="*/ 285 w 513"/>
                <a:gd name="T27" fmla="*/ 19 h 26"/>
                <a:gd name="T28" fmla="*/ 135 w 513"/>
                <a:gd name="T29"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3" h="26">
                  <a:moveTo>
                    <a:pt x="135" y="21"/>
                  </a:moveTo>
                  <a:cubicBezTo>
                    <a:pt x="106" y="22"/>
                    <a:pt x="77" y="23"/>
                    <a:pt x="48" y="24"/>
                  </a:cubicBezTo>
                  <a:cubicBezTo>
                    <a:pt x="35" y="24"/>
                    <a:pt x="22" y="26"/>
                    <a:pt x="9" y="26"/>
                  </a:cubicBezTo>
                  <a:cubicBezTo>
                    <a:pt x="6" y="26"/>
                    <a:pt x="3" y="25"/>
                    <a:pt x="0" y="24"/>
                  </a:cubicBezTo>
                  <a:cubicBezTo>
                    <a:pt x="45" y="14"/>
                    <a:pt x="91" y="12"/>
                    <a:pt x="137" y="11"/>
                  </a:cubicBezTo>
                  <a:cubicBezTo>
                    <a:pt x="201" y="10"/>
                    <a:pt x="266" y="7"/>
                    <a:pt x="330" y="5"/>
                  </a:cubicBezTo>
                  <a:cubicBezTo>
                    <a:pt x="351" y="5"/>
                    <a:pt x="371" y="2"/>
                    <a:pt x="391" y="2"/>
                  </a:cubicBezTo>
                  <a:cubicBezTo>
                    <a:pt x="426" y="1"/>
                    <a:pt x="461" y="0"/>
                    <a:pt x="496" y="0"/>
                  </a:cubicBezTo>
                  <a:cubicBezTo>
                    <a:pt x="501" y="0"/>
                    <a:pt x="506" y="1"/>
                    <a:pt x="511" y="4"/>
                  </a:cubicBezTo>
                  <a:cubicBezTo>
                    <a:pt x="513" y="5"/>
                    <a:pt x="513" y="10"/>
                    <a:pt x="511" y="11"/>
                  </a:cubicBezTo>
                  <a:cubicBezTo>
                    <a:pt x="508" y="13"/>
                    <a:pt x="505" y="14"/>
                    <a:pt x="502" y="14"/>
                  </a:cubicBezTo>
                  <a:cubicBezTo>
                    <a:pt x="496" y="15"/>
                    <a:pt x="490" y="15"/>
                    <a:pt x="484" y="15"/>
                  </a:cubicBezTo>
                  <a:cubicBezTo>
                    <a:pt x="449" y="15"/>
                    <a:pt x="414" y="15"/>
                    <a:pt x="379" y="16"/>
                  </a:cubicBezTo>
                  <a:cubicBezTo>
                    <a:pt x="348" y="16"/>
                    <a:pt x="316" y="18"/>
                    <a:pt x="285" y="19"/>
                  </a:cubicBezTo>
                  <a:cubicBezTo>
                    <a:pt x="235" y="20"/>
                    <a:pt x="185" y="20"/>
                    <a:pt x="135"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5" name="Freeform 22"/>
            <p:cNvSpPr/>
            <p:nvPr/>
          </p:nvSpPr>
          <p:spPr bwMode="auto">
            <a:xfrm>
              <a:off x="2129" y="1761"/>
              <a:ext cx="1247" cy="71"/>
            </a:xfrm>
            <a:custGeom>
              <a:avLst/>
              <a:gdLst>
                <a:gd name="T0" fmla="*/ 255 w 527"/>
                <a:gd name="T1" fmla="*/ 24 h 30"/>
                <a:gd name="T2" fmla="*/ 12 w 527"/>
                <a:gd name="T3" fmla="*/ 28 h 30"/>
                <a:gd name="T4" fmla="*/ 0 w 527"/>
                <a:gd name="T5" fmla="*/ 23 h 30"/>
                <a:gd name="T6" fmla="*/ 12 w 527"/>
                <a:gd name="T7" fmla="*/ 20 h 30"/>
                <a:gd name="T8" fmla="*/ 33 w 527"/>
                <a:gd name="T9" fmla="*/ 20 h 30"/>
                <a:gd name="T10" fmla="*/ 183 w 527"/>
                <a:gd name="T11" fmla="*/ 16 h 30"/>
                <a:gd name="T12" fmla="*/ 315 w 527"/>
                <a:gd name="T13" fmla="*/ 8 h 30"/>
                <a:gd name="T14" fmla="*/ 482 w 527"/>
                <a:gd name="T15" fmla="*/ 1 h 30"/>
                <a:gd name="T16" fmla="*/ 508 w 527"/>
                <a:gd name="T17" fmla="*/ 1 h 30"/>
                <a:gd name="T18" fmla="*/ 523 w 527"/>
                <a:gd name="T19" fmla="*/ 2 h 30"/>
                <a:gd name="T20" fmla="*/ 527 w 527"/>
                <a:gd name="T21" fmla="*/ 7 h 30"/>
                <a:gd name="T22" fmla="*/ 523 w 527"/>
                <a:gd name="T23" fmla="*/ 13 h 30"/>
                <a:gd name="T24" fmla="*/ 510 w 527"/>
                <a:gd name="T25" fmla="*/ 14 h 30"/>
                <a:gd name="T26" fmla="*/ 460 w 527"/>
                <a:gd name="T27" fmla="*/ 16 h 30"/>
                <a:gd name="T28" fmla="*/ 313 w 527"/>
                <a:gd name="T29" fmla="*/ 22 h 30"/>
                <a:gd name="T30" fmla="*/ 255 w 527"/>
                <a:gd name="T3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7" h="30">
                  <a:moveTo>
                    <a:pt x="255" y="24"/>
                  </a:moveTo>
                  <a:cubicBezTo>
                    <a:pt x="174" y="27"/>
                    <a:pt x="93" y="30"/>
                    <a:pt x="12" y="28"/>
                  </a:cubicBezTo>
                  <a:cubicBezTo>
                    <a:pt x="8" y="28"/>
                    <a:pt x="4" y="29"/>
                    <a:pt x="0" y="23"/>
                  </a:cubicBezTo>
                  <a:cubicBezTo>
                    <a:pt x="5" y="22"/>
                    <a:pt x="9" y="20"/>
                    <a:pt x="12" y="20"/>
                  </a:cubicBezTo>
                  <a:cubicBezTo>
                    <a:pt x="19" y="20"/>
                    <a:pt x="26" y="20"/>
                    <a:pt x="33" y="20"/>
                  </a:cubicBezTo>
                  <a:cubicBezTo>
                    <a:pt x="83" y="19"/>
                    <a:pt x="133" y="18"/>
                    <a:pt x="183" y="16"/>
                  </a:cubicBezTo>
                  <a:cubicBezTo>
                    <a:pt x="227" y="14"/>
                    <a:pt x="271" y="11"/>
                    <a:pt x="315" y="8"/>
                  </a:cubicBezTo>
                  <a:cubicBezTo>
                    <a:pt x="371" y="5"/>
                    <a:pt x="426" y="2"/>
                    <a:pt x="482" y="1"/>
                  </a:cubicBezTo>
                  <a:cubicBezTo>
                    <a:pt x="491" y="1"/>
                    <a:pt x="499" y="0"/>
                    <a:pt x="508" y="1"/>
                  </a:cubicBezTo>
                  <a:cubicBezTo>
                    <a:pt x="513" y="1"/>
                    <a:pt x="518" y="1"/>
                    <a:pt x="523" y="2"/>
                  </a:cubicBezTo>
                  <a:cubicBezTo>
                    <a:pt x="525" y="3"/>
                    <a:pt x="527" y="6"/>
                    <a:pt x="527" y="7"/>
                  </a:cubicBezTo>
                  <a:cubicBezTo>
                    <a:pt x="527" y="9"/>
                    <a:pt x="525" y="12"/>
                    <a:pt x="523" y="13"/>
                  </a:cubicBezTo>
                  <a:cubicBezTo>
                    <a:pt x="519" y="14"/>
                    <a:pt x="514" y="14"/>
                    <a:pt x="510" y="14"/>
                  </a:cubicBezTo>
                  <a:cubicBezTo>
                    <a:pt x="493" y="15"/>
                    <a:pt x="477" y="16"/>
                    <a:pt x="460" y="16"/>
                  </a:cubicBezTo>
                  <a:cubicBezTo>
                    <a:pt x="411" y="16"/>
                    <a:pt x="362" y="19"/>
                    <a:pt x="313" y="22"/>
                  </a:cubicBezTo>
                  <a:cubicBezTo>
                    <a:pt x="294" y="23"/>
                    <a:pt x="274" y="24"/>
                    <a:pt x="255"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6" name="Freeform 23"/>
            <p:cNvSpPr>
              <a:spLocks noEditPoints="1"/>
            </p:cNvSpPr>
            <p:nvPr/>
          </p:nvSpPr>
          <p:spPr bwMode="auto">
            <a:xfrm>
              <a:off x="1643" y="1550"/>
              <a:ext cx="474" cy="524"/>
            </a:xfrm>
            <a:custGeom>
              <a:avLst/>
              <a:gdLst>
                <a:gd name="T0" fmla="*/ 197 w 200"/>
                <a:gd name="T1" fmla="*/ 4 h 221"/>
                <a:gd name="T2" fmla="*/ 199 w 200"/>
                <a:gd name="T3" fmla="*/ 14 h 221"/>
                <a:gd name="T4" fmla="*/ 193 w 200"/>
                <a:gd name="T5" fmla="*/ 27 h 221"/>
                <a:gd name="T6" fmla="*/ 125 w 200"/>
                <a:gd name="T7" fmla="*/ 124 h 221"/>
                <a:gd name="T8" fmla="*/ 120 w 200"/>
                <a:gd name="T9" fmla="*/ 145 h 221"/>
                <a:gd name="T10" fmla="*/ 125 w 200"/>
                <a:gd name="T11" fmla="*/ 199 h 221"/>
                <a:gd name="T12" fmla="*/ 112 w 200"/>
                <a:gd name="T13" fmla="*/ 214 h 221"/>
                <a:gd name="T14" fmla="*/ 88 w 200"/>
                <a:gd name="T15" fmla="*/ 215 h 221"/>
                <a:gd name="T16" fmla="*/ 24 w 200"/>
                <a:gd name="T17" fmla="*/ 220 h 221"/>
                <a:gd name="T18" fmla="*/ 4 w 200"/>
                <a:gd name="T19" fmla="*/ 202 h 221"/>
                <a:gd name="T20" fmla="*/ 2 w 200"/>
                <a:gd name="T21" fmla="*/ 176 h 221"/>
                <a:gd name="T22" fmla="*/ 0 w 200"/>
                <a:gd name="T23" fmla="*/ 141 h 221"/>
                <a:gd name="T24" fmla="*/ 0 w 200"/>
                <a:gd name="T25" fmla="*/ 122 h 221"/>
                <a:gd name="T26" fmla="*/ 16 w 200"/>
                <a:gd name="T27" fmla="*/ 104 h 221"/>
                <a:gd name="T28" fmla="*/ 27 w 200"/>
                <a:gd name="T29" fmla="*/ 102 h 221"/>
                <a:gd name="T30" fmla="*/ 70 w 200"/>
                <a:gd name="T31" fmla="*/ 98 h 221"/>
                <a:gd name="T32" fmla="*/ 113 w 200"/>
                <a:gd name="T33" fmla="*/ 101 h 221"/>
                <a:gd name="T34" fmla="*/ 133 w 200"/>
                <a:gd name="T35" fmla="*/ 71 h 221"/>
                <a:gd name="T36" fmla="*/ 176 w 200"/>
                <a:gd name="T37" fmla="*/ 12 h 221"/>
                <a:gd name="T38" fmla="*/ 184 w 200"/>
                <a:gd name="T39" fmla="*/ 3 h 221"/>
                <a:gd name="T40" fmla="*/ 197 w 200"/>
                <a:gd name="T41" fmla="*/ 4 h 221"/>
                <a:gd name="T42" fmla="*/ 105 w 200"/>
                <a:gd name="T43" fmla="*/ 193 h 221"/>
                <a:gd name="T44" fmla="*/ 103 w 200"/>
                <a:gd name="T45" fmla="*/ 165 h 221"/>
                <a:gd name="T46" fmla="*/ 101 w 200"/>
                <a:gd name="T47" fmla="*/ 162 h 221"/>
                <a:gd name="T48" fmla="*/ 96 w 200"/>
                <a:gd name="T49" fmla="*/ 167 h 221"/>
                <a:gd name="T50" fmla="*/ 86 w 200"/>
                <a:gd name="T51" fmla="*/ 184 h 221"/>
                <a:gd name="T52" fmla="*/ 62 w 200"/>
                <a:gd name="T53" fmla="*/ 183 h 221"/>
                <a:gd name="T54" fmla="*/ 45 w 200"/>
                <a:gd name="T55" fmla="*/ 143 h 221"/>
                <a:gd name="T56" fmla="*/ 45 w 200"/>
                <a:gd name="T57" fmla="*/ 135 h 221"/>
                <a:gd name="T58" fmla="*/ 55 w 200"/>
                <a:gd name="T59" fmla="*/ 131 h 221"/>
                <a:gd name="T60" fmla="*/ 67 w 200"/>
                <a:gd name="T61" fmla="*/ 148 h 221"/>
                <a:gd name="T62" fmla="*/ 75 w 200"/>
                <a:gd name="T63" fmla="*/ 158 h 221"/>
                <a:gd name="T64" fmla="*/ 96 w 200"/>
                <a:gd name="T65" fmla="*/ 126 h 221"/>
                <a:gd name="T66" fmla="*/ 95 w 200"/>
                <a:gd name="T67" fmla="*/ 115 h 221"/>
                <a:gd name="T68" fmla="*/ 74 w 200"/>
                <a:gd name="T69" fmla="*/ 116 h 221"/>
                <a:gd name="T70" fmla="*/ 29 w 200"/>
                <a:gd name="T71" fmla="*/ 122 h 221"/>
                <a:gd name="T72" fmla="*/ 16 w 200"/>
                <a:gd name="T73" fmla="*/ 125 h 221"/>
                <a:gd name="T74" fmla="*/ 23 w 200"/>
                <a:gd name="T75" fmla="*/ 201 h 221"/>
                <a:gd name="T76" fmla="*/ 105 w 200"/>
                <a:gd name="T77"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221">
                  <a:moveTo>
                    <a:pt x="197" y="4"/>
                  </a:moveTo>
                  <a:cubicBezTo>
                    <a:pt x="200" y="7"/>
                    <a:pt x="200" y="11"/>
                    <a:pt x="199" y="14"/>
                  </a:cubicBezTo>
                  <a:cubicBezTo>
                    <a:pt x="197" y="19"/>
                    <a:pt x="196" y="24"/>
                    <a:pt x="193" y="27"/>
                  </a:cubicBezTo>
                  <a:cubicBezTo>
                    <a:pt x="168" y="58"/>
                    <a:pt x="147" y="92"/>
                    <a:pt x="125" y="124"/>
                  </a:cubicBezTo>
                  <a:cubicBezTo>
                    <a:pt x="120" y="131"/>
                    <a:pt x="119" y="137"/>
                    <a:pt x="120" y="145"/>
                  </a:cubicBezTo>
                  <a:cubicBezTo>
                    <a:pt x="122" y="163"/>
                    <a:pt x="123" y="181"/>
                    <a:pt x="125" y="199"/>
                  </a:cubicBezTo>
                  <a:cubicBezTo>
                    <a:pt x="125" y="209"/>
                    <a:pt x="122" y="213"/>
                    <a:pt x="112" y="214"/>
                  </a:cubicBezTo>
                  <a:cubicBezTo>
                    <a:pt x="104" y="214"/>
                    <a:pt x="96" y="215"/>
                    <a:pt x="88" y="215"/>
                  </a:cubicBezTo>
                  <a:cubicBezTo>
                    <a:pt x="67" y="217"/>
                    <a:pt x="46" y="221"/>
                    <a:pt x="24" y="220"/>
                  </a:cubicBezTo>
                  <a:cubicBezTo>
                    <a:pt x="9" y="220"/>
                    <a:pt x="6" y="218"/>
                    <a:pt x="4" y="202"/>
                  </a:cubicBezTo>
                  <a:cubicBezTo>
                    <a:pt x="3" y="194"/>
                    <a:pt x="3" y="185"/>
                    <a:pt x="2" y="176"/>
                  </a:cubicBezTo>
                  <a:cubicBezTo>
                    <a:pt x="1" y="164"/>
                    <a:pt x="1" y="153"/>
                    <a:pt x="0" y="141"/>
                  </a:cubicBezTo>
                  <a:cubicBezTo>
                    <a:pt x="0" y="135"/>
                    <a:pt x="0" y="128"/>
                    <a:pt x="0" y="122"/>
                  </a:cubicBezTo>
                  <a:cubicBezTo>
                    <a:pt x="1" y="112"/>
                    <a:pt x="6" y="106"/>
                    <a:pt x="16" y="104"/>
                  </a:cubicBezTo>
                  <a:cubicBezTo>
                    <a:pt x="19" y="103"/>
                    <a:pt x="23" y="103"/>
                    <a:pt x="27" y="102"/>
                  </a:cubicBezTo>
                  <a:cubicBezTo>
                    <a:pt x="42" y="101"/>
                    <a:pt x="56" y="99"/>
                    <a:pt x="70" y="98"/>
                  </a:cubicBezTo>
                  <a:cubicBezTo>
                    <a:pt x="84" y="97"/>
                    <a:pt x="98" y="94"/>
                    <a:pt x="113" y="101"/>
                  </a:cubicBezTo>
                  <a:cubicBezTo>
                    <a:pt x="120" y="90"/>
                    <a:pt x="126" y="81"/>
                    <a:pt x="133" y="71"/>
                  </a:cubicBezTo>
                  <a:cubicBezTo>
                    <a:pt x="147" y="51"/>
                    <a:pt x="161" y="31"/>
                    <a:pt x="176" y="12"/>
                  </a:cubicBezTo>
                  <a:cubicBezTo>
                    <a:pt x="178" y="8"/>
                    <a:pt x="181" y="6"/>
                    <a:pt x="184" y="3"/>
                  </a:cubicBezTo>
                  <a:cubicBezTo>
                    <a:pt x="189" y="0"/>
                    <a:pt x="193" y="1"/>
                    <a:pt x="197" y="4"/>
                  </a:cubicBezTo>
                  <a:moveTo>
                    <a:pt x="105" y="193"/>
                  </a:moveTo>
                  <a:cubicBezTo>
                    <a:pt x="104" y="184"/>
                    <a:pt x="104" y="174"/>
                    <a:pt x="103" y="165"/>
                  </a:cubicBezTo>
                  <a:cubicBezTo>
                    <a:pt x="103" y="164"/>
                    <a:pt x="102" y="164"/>
                    <a:pt x="101" y="162"/>
                  </a:cubicBezTo>
                  <a:cubicBezTo>
                    <a:pt x="99" y="164"/>
                    <a:pt x="97" y="165"/>
                    <a:pt x="96" y="167"/>
                  </a:cubicBezTo>
                  <a:cubicBezTo>
                    <a:pt x="93" y="173"/>
                    <a:pt x="90" y="178"/>
                    <a:pt x="86" y="184"/>
                  </a:cubicBezTo>
                  <a:cubicBezTo>
                    <a:pt x="79" y="194"/>
                    <a:pt x="68" y="194"/>
                    <a:pt x="62" y="183"/>
                  </a:cubicBezTo>
                  <a:cubicBezTo>
                    <a:pt x="56" y="170"/>
                    <a:pt x="50" y="157"/>
                    <a:pt x="45" y="143"/>
                  </a:cubicBezTo>
                  <a:cubicBezTo>
                    <a:pt x="44" y="141"/>
                    <a:pt x="44" y="137"/>
                    <a:pt x="45" y="135"/>
                  </a:cubicBezTo>
                  <a:cubicBezTo>
                    <a:pt x="46" y="130"/>
                    <a:pt x="51" y="129"/>
                    <a:pt x="55" y="131"/>
                  </a:cubicBezTo>
                  <a:cubicBezTo>
                    <a:pt x="61" y="135"/>
                    <a:pt x="64" y="141"/>
                    <a:pt x="67" y="148"/>
                  </a:cubicBezTo>
                  <a:cubicBezTo>
                    <a:pt x="69" y="151"/>
                    <a:pt x="69" y="156"/>
                    <a:pt x="75" y="158"/>
                  </a:cubicBezTo>
                  <a:cubicBezTo>
                    <a:pt x="82" y="147"/>
                    <a:pt x="89" y="137"/>
                    <a:pt x="96" y="126"/>
                  </a:cubicBezTo>
                  <a:cubicBezTo>
                    <a:pt x="98" y="123"/>
                    <a:pt x="99" y="119"/>
                    <a:pt x="95" y="115"/>
                  </a:cubicBezTo>
                  <a:cubicBezTo>
                    <a:pt x="89" y="114"/>
                    <a:pt x="81" y="115"/>
                    <a:pt x="74" y="116"/>
                  </a:cubicBezTo>
                  <a:cubicBezTo>
                    <a:pt x="59" y="118"/>
                    <a:pt x="45" y="122"/>
                    <a:pt x="29" y="122"/>
                  </a:cubicBezTo>
                  <a:cubicBezTo>
                    <a:pt x="25" y="122"/>
                    <a:pt x="21" y="124"/>
                    <a:pt x="16" y="125"/>
                  </a:cubicBezTo>
                  <a:cubicBezTo>
                    <a:pt x="18" y="151"/>
                    <a:pt x="20" y="175"/>
                    <a:pt x="23" y="201"/>
                  </a:cubicBezTo>
                  <a:cubicBezTo>
                    <a:pt x="38" y="202"/>
                    <a:pt x="94" y="197"/>
                    <a:pt x="105" y="19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7" name="Freeform 24"/>
            <p:cNvSpPr>
              <a:spLocks noEditPoints="1"/>
            </p:cNvSpPr>
            <p:nvPr/>
          </p:nvSpPr>
          <p:spPr bwMode="auto">
            <a:xfrm>
              <a:off x="1665" y="2067"/>
              <a:ext cx="423" cy="445"/>
            </a:xfrm>
            <a:custGeom>
              <a:avLst/>
              <a:gdLst>
                <a:gd name="T0" fmla="*/ 169 w 179"/>
                <a:gd name="T1" fmla="*/ 0 h 188"/>
                <a:gd name="T2" fmla="*/ 172 w 179"/>
                <a:gd name="T3" fmla="*/ 25 h 188"/>
                <a:gd name="T4" fmla="*/ 134 w 179"/>
                <a:gd name="T5" fmla="*/ 85 h 188"/>
                <a:gd name="T6" fmla="*/ 131 w 179"/>
                <a:gd name="T7" fmla="*/ 97 h 188"/>
                <a:gd name="T8" fmla="*/ 134 w 179"/>
                <a:gd name="T9" fmla="*/ 171 h 188"/>
                <a:gd name="T10" fmla="*/ 121 w 179"/>
                <a:gd name="T11" fmla="*/ 184 h 188"/>
                <a:gd name="T12" fmla="*/ 93 w 179"/>
                <a:gd name="T13" fmla="*/ 185 h 188"/>
                <a:gd name="T14" fmla="*/ 50 w 179"/>
                <a:gd name="T15" fmla="*/ 187 h 188"/>
                <a:gd name="T16" fmla="*/ 21 w 179"/>
                <a:gd name="T17" fmla="*/ 187 h 188"/>
                <a:gd name="T18" fmla="*/ 4 w 179"/>
                <a:gd name="T19" fmla="*/ 170 h 188"/>
                <a:gd name="T20" fmla="*/ 1 w 179"/>
                <a:gd name="T21" fmla="*/ 113 h 188"/>
                <a:gd name="T22" fmla="*/ 0 w 179"/>
                <a:gd name="T23" fmla="*/ 85 h 188"/>
                <a:gd name="T24" fmla="*/ 0 w 179"/>
                <a:gd name="T25" fmla="*/ 79 h 188"/>
                <a:gd name="T26" fmla="*/ 8 w 179"/>
                <a:gd name="T27" fmla="*/ 68 h 188"/>
                <a:gd name="T28" fmla="*/ 18 w 179"/>
                <a:gd name="T29" fmla="*/ 66 h 188"/>
                <a:gd name="T30" fmla="*/ 78 w 179"/>
                <a:gd name="T31" fmla="*/ 62 h 188"/>
                <a:gd name="T32" fmla="*/ 108 w 179"/>
                <a:gd name="T33" fmla="*/ 65 h 188"/>
                <a:gd name="T34" fmla="*/ 120 w 179"/>
                <a:gd name="T35" fmla="*/ 60 h 188"/>
                <a:gd name="T36" fmla="*/ 151 w 179"/>
                <a:gd name="T37" fmla="*/ 12 h 188"/>
                <a:gd name="T38" fmla="*/ 169 w 179"/>
                <a:gd name="T39" fmla="*/ 0 h 188"/>
                <a:gd name="T40" fmla="*/ 115 w 179"/>
                <a:gd name="T41" fmla="*/ 164 h 188"/>
                <a:gd name="T42" fmla="*/ 112 w 179"/>
                <a:gd name="T43" fmla="*/ 118 h 188"/>
                <a:gd name="T44" fmla="*/ 108 w 179"/>
                <a:gd name="T45" fmla="*/ 124 h 188"/>
                <a:gd name="T46" fmla="*/ 100 w 179"/>
                <a:gd name="T47" fmla="*/ 140 h 188"/>
                <a:gd name="T48" fmla="*/ 94 w 179"/>
                <a:gd name="T49" fmla="*/ 152 h 188"/>
                <a:gd name="T50" fmla="*/ 80 w 179"/>
                <a:gd name="T51" fmla="*/ 157 h 188"/>
                <a:gd name="T52" fmla="*/ 73 w 179"/>
                <a:gd name="T53" fmla="*/ 149 h 188"/>
                <a:gd name="T54" fmla="*/ 61 w 179"/>
                <a:gd name="T55" fmla="*/ 105 h 188"/>
                <a:gd name="T56" fmla="*/ 60 w 179"/>
                <a:gd name="T57" fmla="*/ 97 h 188"/>
                <a:gd name="T58" fmla="*/ 66 w 179"/>
                <a:gd name="T59" fmla="*/ 90 h 188"/>
                <a:gd name="T60" fmla="*/ 84 w 179"/>
                <a:gd name="T61" fmla="*/ 115 h 188"/>
                <a:gd name="T62" fmla="*/ 104 w 179"/>
                <a:gd name="T63" fmla="*/ 84 h 188"/>
                <a:gd name="T64" fmla="*/ 86 w 179"/>
                <a:gd name="T65" fmla="*/ 77 h 188"/>
                <a:gd name="T66" fmla="*/ 26 w 179"/>
                <a:gd name="T67" fmla="*/ 82 h 188"/>
                <a:gd name="T68" fmla="*/ 18 w 179"/>
                <a:gd name="T69" fmla="*/ 84 h 188"/>
                <a:gd name="T70" fmla="*/ 19 w 179"/>
                <a:gd name="T71" fmla="*/ 113 h 188"/>
                <a:gd name="T72" fmla="*/ 22 w 179"/>
                <a:gd name="T73" fmla="*/ 141 h 188"/>
                <a:gd name="T74" fmla="*/ 25 w 179"/>
                <a:gd name="T75" fmla="*/ 169 h 188"/>
                <a:gd name="T76" fmla="*/ 40 w 179"/>
                <a:gd name="T77" fmla="*/ 169 h 188"/>
                <a:gd name="T78" fmla="*/ 71 w 179"/>
                <a:gd name="T79" fmla="*/ 167 h 188"/>
                <a:gd name="T80" fmla="*/ 106 w 179"/>
                <a:gd name="T81" fmla="*/ 166 h 188"/>
                <a:gd name="T82" fmla="*/ 115 w 179"/>
                <a:gd name="T83" fmla="*/ 16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88">
                  <a:moveTo>
                    <a:pt x="169" y="0"/>
                  </a:moveTo>
                  <a:cubicBezTo>
                    <a:pt x="179" y="13"/>
                    <a:pt x="179" y="14"/>
                    <a:pt x="172" y="25"/>
                  </a:cubicBezTo>
                  <a:cubicBezTo>
                    <a:pt x="159" y="45"/>
                    <a:pt x="147" y="65"/>
                    <a:pt x="134" y="85"/>
                  </a:cubicBezTo>
                  <a:cubicBezTo>
                    <a:pt x="131" y="89"/>
                    <a:pt x="131" y="93"/>
                    <a:pt x="131" y="97"/>
                  </a:cubicBezTo>
                  <a:cubicBezTo>
                    <a:pt x="132" y="122"/>
                    <a:pt x="133" y="146"/>
                    <a:pt x="134" y="171"/>
                  </a:cubicBezTo>
                  <a:cubicBezTo>
                    <a:pt x="134" y="180"/>
                    <a:pt x="130" y="184"/>
                    <a:pt x="121" y="184"/>
                  </a:cubicBezTo>
                  <a:cubicBezTo>
                    <a:pt x="112" y="185"/>
                    <a:pt x="103" y="185"/>
                    <a:pt x="93" y="185"/>
                  </a:cubicBezTo>
                  <a:cubicBezTo>
                    <a:pt x="79" y="186"/>
                    <a:pt x="64" y="187"/>
                    <a:pt x="50" y="187"/>
                  </a:cubicBezTo>
                  <a:cubicBezTo>
                    <a:pt x="40" y="187"/>
                    <a:pt x="31" y="188"/>
                    <a:pt x="21" y="187"/>
                  </a:cubicBezTo>
                  <a:cubicBezTo>
                    <a:pt x="8" y="187"/>
                    <a:pt x="5" y="183"/>
                    <a:pt x="4" y="170"/>
                  </a:cubicBezTo>
                  <a:cubicBezTo>
                    <a:pt x="3" y="151"/>
                    <a:pt x="2" y="132"/>
                    <a:pt x="1" y="113"/>
                  </a:cubicBezTo>
                  <a:cubicBezTo>
                    <a:pt x="0" y="104"/>
                    <a:pt x="0" y="94"/>
                    <a:pt x="0" y="85"/>
                  </a:cubicBezTo>
                  <a:cubicBezTo>
                    <a:pt x="0" y="83"/>
                    <a:pt x="0" y="81"/>
                    <a:pt x="0" y="79"/>
                  </a:cubicBezTo>
                  <a:cubicBezTo>
                    <a:pt x="0" y="73"/>
                    <a:pt x="3" y="69"/>
                    <a:pt x="8" y="68"/>
                  </a:cubicBezTo>
                  <a:cubicBezTo>
                    <a:pt x="12" y="67"/>
                    <a:pt x="15" y="66"/>
                    <a:pt x="18" y="66"/>
                  </a:cubicBezTo>
                  <a:cubicBezTo>
                    <a:pt x="38" y="64"/>
                    <a:pt x="58" y="63"/>
                    <a:pt x="78" y="62"/>
                  </a:cubicBezTo>
                  <a:cubicBezTo>
                    <a:pt x="88" y="62"/>
                    <a:pt x="98" y="62"/>
                    <a:pt x="108" y="65"/>
                  </a:cubicBezTo>
                  <a:cubicBezTo>
                    <a:pt x="114" y="67"/>
                    <a:pt x="116" y="66"/>
                    <a:pt x="120" y="60"/>
                  </a:cubicBezTo>
                  <a:cubicBezTo>
                    <a:pt x="130" y="44"/>
                    <a:pt x="140" y="27"/>
                    <a:pt x="151" y="12"/>
                  </a:cubicBezTo>
                  <a:cubicBezTo>
                    <a:pt x="156" y="3"/>
                    <a:pt x="157" y="3"/>
                    <a:pt x="169" y="0"/>
                  </a:cubicBezTo>
                  <a:moveTo>
                    <a:pt x="115" y="164"/>
                  </a:moveTo>
                  <a:cubicBezTo>
                    <a:pt x="116" y="150"/>
                    <a:pt x="116" y="136"/>
                    <a:pt x="112" y="118"/>
                  </a:cubicBezTo>
                  <a:cubicBezTo>
                    <a:pt x="110" y="122"/>
                    <a:pt x="109" y="123"/>
                    <a:pt x="108" y="124"/>
                  </a:cubicBezTo>
                  <a:cubicBezTo>
                    <a:pt x="106" y="130"/>
                    <a:pt x="103" y="135"/>
                    <a:pt x="100" y="140"/>
                  </a:cubicBezTo>
                  <a:cubicBezTo>
                    <a:pt x="98" y="144"/>
                    <a:pt x="96" y="149"/>
                    <a:pt x="94" y="152"/>
                  </a:cubicBezTo>
                  <a:cubicBezTo>
                    <a:pt x="91" y="157"/>
                    <a:pt x="86" y="158"/>
                    <a:pt x="80" y="157"/>
                  </a:cubicBezTo>
                  <a:cubicBezTo>
                    <a:pt x="76" y="156"/>
                    <a:pt x="74" y="153"/>
                    <a:pt x="73" y="149"/>
                  </a:cubicBezTo>
                  <a:cubicBezTo>
                    <a:pt x="69" y="134"/>
                    <a:pt x="65" y="120"/>
                    <a:pt x="61" y="105"/>
                  </a:cubicBezTo>
                  <a:cubicBezTo>
                    <a:pt x="60" y="103"/>
                    <a:pt x="59" y="100"/>
                    <a:pt x="60" y="97"/>
                  </a:cubicBezTo>
                  <a:cubicBezTo>
                    <a:pt x="60" y="93"/>
                    <a:pt x="61" y="90"/>
                    <a:pt x="66" y="90"/>
                  </a:cubicBezTo>
                  <a:cubicBezTo>
                    <a:pt x="75" y="95"/>
                    <a:pt x="78" y="106"/>
                    <a:pt x="84" y="115"/>
                  </a:cubicBezTo>
                  <a:cubicBezTo>
                    <a:pt x="92" y="105"/>
                    <a:pt x="98" y="95"/>
                    <a:pt x="104" y="84"/>
                  </a:cubicBezTo>
                  <a:cubicBezTo>
                    <a:pt x="98" y="80"/>
                    <a:pt x="93" y="77"/>
                    <a:pt x="86" y="77"/>
                  </a:cubicBezTo>
                  <a:cubicBezTo>
                    <a:pt x="66" y="79"/>
                    <a:pt x="46" y="81"/>
                    <a:pt x="26" y="82"/>
                  </a:cubicBezTo>
                  <a:cubicBezTo>
                    <a:pt x="23" y="83"/>
                    <a:pt x="21" y="83"/>
                    <a:pt x="18" y="84"/>
                  </a:cubicBezTo>
                  <a:cubicBezTo>
                    <a:pt x="15" y="94"/>
                    <a:pt x="18" y="103"/>
                    <a:pt x="19" y="113"/>
                  </a:cubicBezTo>
                  <a:cubicBezTo>
                    <a:pt x="20" y="122"/>
                    <a:pt x="21" y="131"/>
                    <a:pt x="22" y="141"/>
                  </a:cubicBezTo>
                  <a:cubicBezTo>
                    <a:pt x="23" y="150"/>
                    <a:pt x="20" y="160"/>
                    <a:pt x="25" y="169"/>
                  </a:cubicBezTo>
                  <a:cubicBezTo>
                    <a:pt x="30" y="169"/>
                    <a:pt x="35" y="169"/>
                    <a:pt x="40" y="169"/>
                  </a:cubicBezTo>
                  <a:cubicBezTo>
                    <a:pt x="51" y="168"/>
                    <a:pt x="61" y="167"/>
                    <a:pt x="71" y="167"/>
                  </a:cubicBezTo>
                  <a:cubicBezTo>
                    <a:pt x="83" y="167"/>
                    <a:pt x="94" y="167"/>
                    <a:pt x="106" y="166"/>
                  </a:cubicBezTo>
                  <a:cubicBezTo>
                    <a:pt x="109" y="166"/>
                    <a:pt x="111" y="165"/>
                    <a:pt x="115" y="16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8" name="Freeform 25"/>
            <p:cNvSpPr/>
            <p:nvPr/>
          </p:nvSpPr>
          <p:spPr bwMode="auto">
            <a:xfrm>
              <a:off x="1490" y="2145"/>
              <a:ext cx="30" cy="237"/>
            </a:xfrm>
            <a:custGeom>
              <a:avLst/>
              <a:gdLst>
                <a:gd name="T0" fmla="*/ 6 w 13"/>
                <a:gd name="T1" fmla="*/ 4 h 100"/>
                <a:gd name="T2" fmla="*/ 12 w 13"/>
                <a:gd name="T3" fmla="*/ 86 h 100"/>
                <a:gd name="T4" fmla="*/ 6 w 13"/>
                <a:gd name="T5" fmla="*/ 100 h 100"/>
                <a:gd name="T6" fmla="*/ 1 w 13"/>
                <a:gd name="T7" fmla="*/ 82 h 100"/>
                <a:gd name="T8" fmla="*/ 0 w 13"/>
                <a:gd name="T9" fmla="*/ 10 h 100"/>
                <a:gd name="T10" fmla="*/ 2 w 13"/>
                <a:gd name="T11" fmla="*/ 0 h 100"/>
                <a:gd name="T12" fmla="*/ 6 w 13"/>
                <a:gd name="T13" fmla="*/ 4 h 100"/>
              </a:gdLst>
              <a:ahLst/>
              <a:cxnLst>
                <a:cxn ang="0">
                  <a:pos x="T0" y="T1"/>
                </a:cxn>
                <a:cxn ang="0">
                  <a:pos x="T2" y="T3"/>
                </a:cxn>
                <a:cxn ang="0">
                  <a:pos x="T4" y="T5"/>
                </a:cxn>
                <a:cxn ang="0">
                  <a:pos x="T6" y="T7"/>
                </a:cxn>
                <a:cxn ang="0">
                  <a:pos x="T8" y="T9"/>
                </a:cxn>
                <a:cxn ang="0">
                  <a:pos x="T10" y="T11"/>
                </a:cxn>
                <a:cxn ang="0">
                  <a:pos x="T12" y="T13"/>
                </a:cxn>
              </a:cxnLst>
              <a:rect l="0" t="0" r="r" b="b"/>
              <a:pathLst>
                <a:path w="13" h="100">
                  <a:moveTo>
                    <a:pt x="6" y="4"/>
                  </a:moveTo>
                  <a:cubicBezTo>
                    <a:pt x="12" y="31"/>
                    <a:pt x="13" y="58"/>
                    <a:pt x="12" y="86"/>
                  </a:cubicBezTo>
                  <a:cubicBezTo>
                    <a:pt x="12" y="91"/>
                    <a:pt x="11" y="96"/>
                    <a:pt x="6" y="100"/>
                  </a:cubicBezTo>
                  <a:cubicBezTo>
                    <a:pt x="2" y="94"/>
                    <a:pt x="1" y="88"/>
                    <a:pt x="1" y="82"/>
                  </a:cubicBezTo>
                  <a:cubicBezTo>
                    <a:pt x="0" y="58"/>
                    <a:pt x="0" y="34"/>
                    <a:pt x="0" y="10"/>
                  </a:cubicBezTo>
                  <a:cubicBezTo>
                    <a:pt x="0" y="7"/>
                    <a:pt x="1" y="4"/>
                    <a:pt x="2" y="0"/>
                  </a:cubicBezTo>
                  <a:cubicBezTo>
                    <a:pt x="4" y="2"/>
                    <a:pt x="5" y="3"/>
                    <a:pt x="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9" name="Freeform 26"/>
            <p:cNvSpPr>
              <a:spLocks noEditPoints="1"/>
            </p:cNvSpPr>
            <p:nvPr/>
          </p:nvSpPr>
          <p:spPr bwMode="auto">
            <a:xfrm>
              <a:off x="1184" y="1096"/>
              <a:ext cx="2914" cy="2697"/>
            </a:xfrm>
            <a:custGeom>
              <a:avLst/>
              <a:gdLst>
                <a:gd name="T0" fmla="*/ 91 w 1231"/>
                <a:gd name="T1" fmla="*/ 130 h 1139"/>
                <a:gd name="T2" fmla="*/ 70 w 1231"/>
                <a:gd name="T3" fmla="*/ 472 h 1139"/>
                <a:gd name="T4" fmla="*/ 90 w 1231"/>
                <a:gd name="T5" fmla="*/ 752 h 1139"/>
                <a:gd name="T6" fmla="*/ 653 w 1231"/>
                <a:gd name="T7" fmla="*/ 742 h 1139"/>
                <a:gd name="T8" fmla="*/ 1123 w 1231"/>
                <a:gd name="T9" fmla="*/ 719 h 1139"/>
                <a:gd name="T10" fmla="*/ 1141 w 1231"/>
                <a:gd name="T11" fmla="*/ 448 h 1139"/>
                <a:gd name="T12" fmla="*/ 1122 w 1231"/>
                <a:gd name="T13" fmla="*/ 110 h 1139"/>
                <a:gd name="T14" fmla="*/ 996 w 1231"/>
                <a:gd name="T15" fmla="*/ 79 h 1139"/>
                <a:gd name="T16" fmla="*/ 574 w 1231"/>
                <a:gd name="T17" fmla="*/ 80 h 1139"/>
                <a:gd name="T18" fmla="*/ 38 w 1231"/>
                <a:gd name="T19" fmla="*/ 757 h 1139"/>
                <a:gd name="T20" fmla="*/ 51 w 1231"/>
                <a:gd name="T21" fmla="*/ 480 h 1139"/>
                <a:gd name="T22" fmla="*/ 74 w 1231"/>
                <a:gd name="T23" fmla="*/ 129 h 1139"/>
                <a:gd name="T24" fmla="*/ 283 w 1231"/>
                <a:gd name="T25" fmla="*/ 79 h 1139"/>
                <a:gd name="T26" fmla="*/ 947 w 1231"/>
                <a:gd name="T27" fmla="*/ 58 h 1139"/>
                <a:gd name="T28" fmla="*/ 1134 w 1231"/>
                <a:gd name="T29" fmla="*/ 98 h 1139"/>
                <a:gd name="T30" fmla="*/ 1159 w 1231"/>
                <a:gd name="T31" fmla="*/ 519 h 1139"/>
                <a:gd name="T32" fmla="*/ 1173 w 1231"/>
                <a:gd name="T33" fmla="*/ 718 h 1139"/>
                <a:gd name="T34" fmla="*/ 1209 w 1231"/>
                <a:gd name="T35" fmla="*/ 414 h 1139"/>
                <a:gd name="T36" fmla="*/ 1166 w 1231"/>
                <a:gd name="T37" fmla="*/ 57 h 1139"/>
                <a:gd name="T38" fmla="*/ 842 w 1231"/>
                <a:gd name="T39" fmla="*/ 21 h 1139"/>
                <a:gd name="T40" fmla="*/ 225 w 1231"/>
                <a:gd name="T41" fmla="*/ 42 h 1139"/>
                <a:gd name="T42" fmla="*/ 34 w 1231"/>
                <a:gd name="T43" fmla="*/ 128 h 1139"/>
                <a:gd name="T44" fmla="*/ 21 w 1231"/>
                <a:gd name="T45" fmla="*/ 359 h 1139"/>
                <a:gd name="T46" fmla="*/ 19 w 1231"/>
                <a:gd name="T47" fmla="*/ 571 h 1139"/>
                <a:gd name="T48" fmla="*/ 38 w 1231"/>
                <a:gd name="T49" fmla="*/ 757 h 1139"/>
                <a:gd name="T50" fmla="*/ 102 w 1231"/>
                <a:gd name="T51" fmla="*/ 910 h 1139"/>
                <a:gd name="T52" fmla="*/ 246 w 1231"/>
                <a:gd name="T53" fmla="*/ 909 h 1139"/>
                <a:gd name="T54" fmla="*/ 767 w 1231"/>
                <a:gd name="T55" fmla="*/ 894 h 1139"/>
                <a:gd name="T56" fmla="*/ 1165 w 1231"/>
                <a:gd name="T57" fmla="*/ 860 h 1139"/>
                <a:gd name="T58" fmla="*/ 1195 w 1231"/>
                <a:gd name="T59" fmla="*/ 735 h 1139"/>
                <a:gd name="T60" fmla="*/ 827 w 1231"/>
                <a:gd name="T61" fmla="*/ 755 h 1139"/>
                <a:gd name="T62" fmla="*/ 68 w 1231"/>
                <a:gd name="T63" fmla="*/ 766 h 1139"/>
                <a:gd name="T64" fmla="*/ 1228 w 1231"/>
                <a:gd name="T65" fmla="*/ 592 h 1139"/>
                <a:gd name="T66" fmla="*/ 1196 w 1231"/>
                <a:gd name="T67" fmla="*/ 862 h 1139"/>
                <a:gd name="T68" fmla="*/ 991 w 1231"/>
                <a:gd name="T69" fmla="*/ 905 h 1139"/>
                <a:gd name="T70" fmla="*/ 768 w 1231"/>
                <a:gd name="T71" fmla="*/ 917 h 1139"/>
                <a:gd name="T72" fmla="*/ 814 w 1231"/>
                <a:gd name="T73" fmla="*/ 1072 h 1139"/>
                <a:gd name="T74" fmla="*/ 602 w 1231"/>
                <a:gd name="T75" fmla="*/ 1138 h 1139"/>
                <a:gd name="T76" fmla="*/ 442 w 1231"/>
                <a:gd name="T77" fmla="*/ 1122 h 1139"/>
                <a:gd name="T78" fmla="*/ 506 w 1231"/>
                <a:gd name="T79" fmla="*/ 1010 h 1139"/>
                <a:gd name="T80" fmla="*/ 374 w 1231"/>
                <a:gd name="T81" fmla="*/ 926 h 1139"/>
                <a:gd name="T82" fmla="*/ 99 w 1231"/>
                <a:gd name="T83" fmla="*/ 930 h 1139"/>
                <a:gd name="T84" fmla="*/ 7 w 1231"/>
                <a:gd name="T85" fmla="*/ 676 h 1139"/>
                <a:gd name="T86" fmla="*/ 16 w 1231"/>
                <a:gd name="T87" fmla="*/ 117 h 1139"/>
                <a:gd name="T88" fmla="*/ 212 w 1231"/>
                <a:gd name="T89" fmla="*/ 24 h 1139"/>
                <a:gd name="T90" fmla="*/ 523 w 1231"/>
                <a:gd name="T91" fmla="*/ 6 h 1139"/>
                <a:gd name="T92" fmla="*/ 1028 w 1231"/>
                <a:gd name="T93" fmla="*/ 13 h 1139"/>
                <a:gd name="T94" fmla="*/ 1202 w 1231"/>
                <a:gd name="T95" fmla="*/ 92 h 1139"/>
                <a:gd name="T96" fmla="*/ 792 w 1231"/>
                <a:gd name="T97" fmla="*/ 1111 h 1139"/>
                <a:gd name="T98" fmla="*/ 639 w 1231"/>
                <a:gd name="T99" fmla="*/ 1038 h 1139"/>
                <a:gd name="T100" fmla="*/ 490 w 1231"/>
                <a:gd name="T101" fmla="*/ 1074 h 1139"/>
                <a:gd name="T102" fmla="*/ 537 w 1231"/>
                <a:gd name="T103" fmla="*/ 1112 h 1139"/>
                <a:gd name="T104" fmla="*/ 739 w 1231"/>
                <a:gd name="T105" fmla="*/ 1005 h 1139"/>
                <a:gd name="T106" fmla="*/ 535 w 1231"/>
                <a:gd name="T107" fmla="*/ 923 h 1139"/>
                <a:gd name="T108" fmla="*/ 539 w 1231"/>
                <a:gd name="T109" fmla="*/ 1020 h 1139"/>
                <a:gd name="T110" fmla="*/ 733 w 1231"/>
                <a:gd name="T111" fmla="*/ 1012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1" h="1139">
                  <a:moveTo>
                    <a:pt x="179" y="102"/>
                  </a:moveTo>
                  <a:cubicBezTo>
                    <a:pt x="164" y="105"/>
                    <a:pt x="149" y="107"/>
                    <a:pt x="133" y="109"/>
                  </a:cubicBezTo>
                  <a:cubicBezTo>
                    <a:pt x="124" y="110"/>
                    <a:pt x="115" y="113"/>
                    <a:pt x="106" y="117"/>
                  </a:cubicBezTo>
                  <a:cubicBezTo>
                    <a:pt x="100" y="120"/>
                    <a:pt x="95" y="124"/>
                    <a:pt x="91" y="130"/>
                  </a:cubicBezTo>
                  <a:cubicBezTo>
                    <a:pt x="83" y="143"/>
                    <a:pt x="76" y="158"/>
                    <a:pt x="75" y="174"/>
                  </a:cubicBezTo>
                  <a:cubicBezTo>
                    <a:pt x="74" y="187"/>
                    <a:pt x="73" y="199"/>
                    <a:pt x="73" y="212"/>
                  </a:cubicBezTo>
                  <a:cubicBezTo>
                    <a:pt x="73" y="256"/>
                    <a:pt x="71" y="301"/>
                    <a:pt x="69" y="345"/>
                  </a:cubicBezTo>
                  <a:cubicBezTo>
                    <a:pt x="66" y="388"/>
                    <a:pt x="68" y="430"/>
                    <a:pt x="70" y="472"/>
                  </a:cubicBezTo>
                  <a:cubicBezTo>
                    <a:pt x="72" y="501"/>
                    <a:pt x="75" y="530"/>
                    <a:pt x="75" y="559"/>
                  </a:cubicBezTo>
                  <a:cubicBezTo>
                    <a:pt x="75" y="621"/>
                    <a:pt x="79" y="682"/>
                    <a:pt x="82" y="744"/>
                  </a:cubicBezTo>
                  <a:cubicBezTo>
                    <a:pt x="82" y="746"/>
                    <a:pt x="82" y="748"/>
                    <a:pt x="83" y="752"/>
                  </a:cubicBezTo>
                  <a:cubicBezTo>
                    <a:pt x="86" y="752"/>
                    <a:pt x="88" y="752"/>
                    <a:pt x="90" y="752"/>
                  </a:cubicBezTo>
                  <a:cubicBezTo>
                    <a:pt x="131" y="751"/>
                    <a:pt x="172" y="750"/>
                    <a:pt x="213" y="750"/>
                  </a:cubicBezTo>
                  <a:cubicBezTo>
                    <a:pt x="264" y="749"/>
                    <a:pt x="314" y="749"/>
                    <a:pt x="365" y="748"/>
                  </a:cubicBezTo>
                  <a:cubicBezTo>
                    <a:pt x="393" y="748"/>
                    <a:pt x="422" y="748"/>
                    <a:pt x="450" y="747"/>
                  </a:cubicBezTo>
                  <a:cubicBezTo>
                    <a:pt x="518" y="745"/>
                    <a:pt x="585" y="743"/>
                    <a:pt x="653" y="742"/>
                  </a:cubicBezTo>
                  <a:cubicBezTo>
                    <a:pt x="695" y="740"/>
                    <a:pt x="738" y="740"/>
                    <a:pt x="780" y="738"/>
                  </a:cubicBezTo>
                  <a:cubicBezTo>
                    <a:pt x="828" y="736"/>
                    <a:pt x="876" y="733"/>
                    <a:pt x="924" y="730"/>
                  </a:cubicBezTo>
                  <a:cubicBezTo>
                    <a:pt x="987" y="727"/>
                    <a:pt x="1050" y="724"/>
                    <a:pt x="1113" y="721"/>
                  </a:cubicBezTo>
                  <a:cubicBezTo>
                    <a:pt x="1116" y="721"/>
                    <a:pt x="1119" y="720"/>
                    <a:pt x="1123" y="719"/>
                  </a:cubicBezTo>
                  <a:cubicBezTo>
                    <a:pt x="1124" y="710"/>
                    <a:pt x="1125" y="703"/>
                    <a:pt x="1126" y="695"/>
                  </a:cubicBezTo>
                  <a:cubicBezTo>
                    <a:pt x="1127" y="685"/>
                    <a:pt x="1127" y="675"/>
                    <a:pt x="1128" y="665"/>
                  </a:cubicBezTo>
                  <a:cubicBezTo>
                    <a:pt x="1130" y="635"/>
                    <a:pt x="1133" y="606"/>
                    <a:pt x="1135" y="577"/>
                  </a:cubicBezTo>
                  <a:cubicBezTo>
                    <a:pt x="1137" y="534"/>
                    <a:pt x="1140" y="491"/>
                    <a:pt x="1141" y="448"/>
                  </a:cubicBezTo>
                  <a:cubicBezTo>
                    <a:pt x="1142" y="391"/>
                    <a:pt x="1141" y="335"/>
                    <a:pt x="1141" y="278"/>
                  </a:cubicBezTo>
                  <a:cubicBezTo>
                    <a:pt x="1141" y="245"/>
                    <a:pt x="1140" y="211"/>
                    <a:pt x="1139" y="178"/>
                  </a:cubicBezTo>
                  <a:cubicBezTo>
                    <a:pt x="1139" y="158"/>
                    <a:pt x="1135" y="139"/>
                    <a:pt x="1130" y="120"/>
                  </a:cubicBezTo>
                  <a:cubicBezTo>
                    <a:pt x="1128" y="116"/>
                    <a:pt x="1126" y="112"/>
                    <a:pt x="1122" y="110"/>
                  </a:cubicBezTo>
                  <a:cubicBezTo>
                    <a:pt x="1116" y="105"/>
                    <a:pt x="1110" y="100"/>
                    <a:pt x="1105" y="95"/>
                  </a:cubicBezTo>
                  <a:cubicBezTo>
                    <a:pt x="1101" y="91"/>
                    <a:pt x="1097" y="88"/>
                    <a:pt x="1091" y="87"/>
                  </a:cubicBezTo>
                  <a:cubicBezTo>
                    <a:pt x="1077" y="85"/>
                    <a:pt x="1064" y="83"/>
                    <a:pt x="1050" y="81"/>
                  </a:cubicBezTo>
                  <a:cubicBezTo>
                    <a:pt x="1032" y="80"/>
                    <a:pt x="1014" y="79"/>
                    <a:pt x="996" y="79"/>
                  </a:cubicBezTo>
                  <a:cubicBezTo>
                    <a:pt x="972" y="78"/>
                    <a:pt x="948" y="77"/>
                    <a:pt x="924" y="77"/>
                  </a:cubicBezTo>
                  <a:cubicBezTo>
                    <a:pt x="897" y="77"/>
                    <a:pt x="871" y="78"/>
                    <a:pt x="844" y="78"/>
                  </a:cubicBezTo>
                  <a:cubicBezTo>
                    <a:pt x="780" y="78"/>
                    <a:pt x="715" y="79"/>
                    <a:pt x="651" y="79"/>
                  </a:cubicBezTo>
                  <a:cubicBezTo>
                    <a:pt x="625" y="79"/>
                    <a:pt x="600" y="80"/>
                    <a:pt x="574" y="80"/>
                  </a:cubicBezTo>
                  <a:cubicBezTo>
                    <a:pt x="517" y="79"/>
                    <a:pt x="460" y="82"/>
                    <a:pt x="403" y="85"/>
                  </a:cubicBezTo>
                  <a:cubicBezTo>
                    <a:pt x="357" y="88"/>
                    <a:pt x="310" y="90"/>
                    <a:pt x="263" y="94"/>
                  </a:cubicBezTo>
                  <a:cubicBezTo>
                    <a:pt x="235" y="96"/>
                    <a:pt x="207" y="98"/>
                    <a:pt x="179" y="102"/>
                  </a:cubicBezTo>
                  <a:moveTo>
                    <a:pt x="38" y="757"/>
                  </a:moveTo>
                  <a:cubicBezTo>
                    <a:pt x="45" y="756"/>
                    <a:pt x="53" y="755"/>
                    <a:pt x="61" y="753"/>
                  </a:cubicBezTo>
                  <a:cubicBezTo>
                    <a:pt x="61" y="740"/>
                    <a:pt x="61" y="729"/>
                    <a:pt x="60" y="717"/>
                  </a:cubicBezTo>
                  <a:cubicBezTo>
                    <a:pt x="57" y="664"/>
                    <a:pt x="55" y="612"/>
                    <a:pt x="55" y="559"/>
                  </a:cubicBezTo>
                  <a:cubicBezTo>
                    <a:pt x="54" y="533"/>
                    <a:pt x="53" y="506"/>
                    <a:pt x="51" y="480"/>
                  </a:cubicBezTo>
                  <a:cubicBezTo>
                    <a:pt x="49" y="445"/>
                    <a:pt x="47" y="410"/>
                    <a:pt x="48" y="375"/>
                  </a:cubicBezTo>
                  <a:cubicBezTo>
                    <a:pt x="49" y="340"/>
                    <a:pt x="51" y="304"/>
                    <a:pt x="52" y="269"/>
                  </a:cubicBezTo>
                  <a:cubicBezTo>
                    <a:pt x="53" y="245"/>
                    <a:pt x="54" y="221"/>
                    <a:pt x="55" y="197"/>
                  </a:cubicBezTo>
                  <a:cubicBezTo>
                    <a:pt x="56" y="173"/>
                    <a:pt x="62" y="150"/>
                    <a:pt x="74" y="129"/>
                  </a:cubicBezTo>
                  <a:cubicBezTo>
                    <a:pt x="82" y="114"/>
                    <a:pt x="94" y="105"/>
                    <a:pt x="111" y="102"/>
                  </a:cubicBezTo>
                  <a:cubicBezTo>
                    <a:pt x="115" y="101"/>
                    <a:pt x="119" y="101"/>
                    <a:pt x="123" y="100"/>
                  </a:cubicBezTo>
                  <a:cubicBezTo>
                    <a:pt x="134" y="99"/>
                    <a:pt x="145" y="98"/>
                    <a:pt x="155" y="95"/>
                  </a:cubicBezTo>
                  <a:cubicBezTo>
                    <a:pt x="197" y="85"/>
                    <a:pt x="240" y="82"/>
                    <a:pt x="283" y="79"/>
                  </a:cubicBezTo>
                  <a:cubicBezTo>
                    <a:pt x="336" y="75"/>
                    <a:pt x="389" y="72"/>
                    <a:pt x="442" y="69"/>
                  </a:cubicBezTo>
                  <a:cubicBezTo>
                    <a:pt x="468" y="67"/>
                    <a:pt x="495" y="65"/>
                    <a:pt x="522" y="64"/>
                  </a:cubicBezTo>
                  <a:cubicBezTo>
                    <a:pt x="576" y="63"/>
                    <a:pt x="630" y="62"/>
                    <a:pt x="684" y="61"/>
                  </a:cubicBezTo>
                  <a:cubicBezTo>
                    <a:pt x="772" y="60"/>
                    <a:pt x="859" y="62"/>
                    <a:pt x="947" y="58"/>
                  </a:cubicBezTo>
                  <a:cubicBezTo>
                    <a:pt x="986" y="60"/>
                    <a:pt x="1026" y="62"/>
                    <a:pt x="1065" y="64"/>
                  </a:cubicBezTo>
                  <a:cubicBezTo>
                    <a:pt x="1076" y="65"/>
                    <a:pt x="1086" y="67"/>
                    <a:pt x="1096" y="69"/>
                  </a:cubicBezTo>
                  <a:cubicBezTo>
                    <a:pt x="1109" y="72"/>
                    <a:pt x="1120" y="79"/>
                    <a:pt x="1128" y="90"/>
                  </a:cubicBezTo>
                  <a:cubicBezTo>
                    <a:pt x="1130" y="93"/>
                    <a:pt x="1132" y="96"/>
                    <a:pt x="1134" y="98"/>
                  </a:cubicBezTo>
                  <a:cubicBezTo>
                    <a:pt x="1140" y="104"/>
                    <a:pt x="1144" y="111"/>
                    <a:pt x="1147" y="119"/>
                  </a:cubicBezTo>
                  <a:cubicBezTo>
                    <a:pt x="1153" y="138"/>
                    <a:pt x="1157" y="157"/>
                    <a:pt x="1158" y="177"/>
                  </a:cubicBezTo>
                  <a:cubicBezTo>
                    <a:pt x="1160" y="205"/>
                    <a:pt x="1160" y="232"/>
                    <a:pt x="1161" y="260"/>
                  </a:cubicBezTo>
                  <a:cubicBezTo>
                    <a:pt x="1163" y="346"/>
                    <a:pt x="1164" y="433"/>
                    <a:pt x="1159" y="519"/>
                  </a:cubicBezTo>
                  <a:cubicBezTo>
                    <a:pt x="1157" y="543"/>
                    <a:pt x="1156" y="566"/>
                    <a:pt x="1155" y="590"/>
                  </a:cubicBezTo>
                  <a:cubicBezTo>
                    <a:pt x="1152" y="630"/>
                    <a:pt x="1149" y="669"/>
                    <a:pt x="1146" y="709"/>
                  </a:cubicBezTo>
                  <a:cubicBezTo>
                    <a:pt x="1146" y="712"/>
                    <a:pt x="1147" y="714"/>
                    <a:pt x="1147" y="717"/>
                  </a:cubicBezTo>
                  <a:cubicBezTo>
                    <a:pt x="1156" y="719"/>
                    <a:pt x="1164" y="718"/>
                    <a:pt x="1173" y="718"/>
                  </a:cubicBezTo>
                  <a:cubicBezTo>
                    <a:pt x="1181" y="717"/>
                    <a:pt x="1188" y="716"/>
                    <a:pt x="1197" y="722"/>
                  </a:cubicBezTo>
                  <a:cubicBezTo>
                    <a:pt x="1198" y="716"/>
                    <a:pt x="1199" y="713"/>
                    <a:pt x="1199" y="709"/>
                  </a:cubicBezTo>
                  <a:cubicBezTo>
                    <a:pt x="1202" y="670"/>
                    <a:pt x="1204" y="630"/>
                    <a:pt x="1207" y="591"/>
                  </a:cubicBezTo>
                  <a:cubicBezTo>
                    <a:pt x="1211" y="532"/>
                    <a:pt x="1211" y="473"/>
                    <a:pt x="1209" y="414"/>
                  </a:cubicBezTo>
                  <a:cubicBezTo>
                    <a:pt x="1207" y="370"/>
                    <a:pt x="1206" y="325"/>
                    <a:pt x="1205" y="281"/>
                  </a:cubicBezTo>
                  <a:cubicBezTo>
                    <a:pt x="1204" y="255"/>
                    <a:pt x="1203" y="229"/>
                    <a:pt x="1202" y="203"/>
                  </a:cubicBezTo>
                  <a:cubicBezTo>
                    <a:pt x="1200" y="166"/>
                    <a:pt x="1194" y="129"/>
                    <a:pt x="1183" y="94"/>
                  </a:cubicBezTo>
                  <a:cubicBezTo>
                    <a:pt x="1179" y="81"/>
                    <a:pt x="1173" y="69"/>
                    <a:pt x="1166" y="57"/>
                  </a:cubicBezTo>
                  <a:cubicBezTo>
                    <a:pt x="1156" y="43"/>
                    <a:pt x="1142" y="33"/>
                    <a:pt x="1125" y="29"/>
                  </a:cubicBezTo>
                  <a:cubicBezTo>
                    <a:pt x="1111" y="25"/>
                    <a:pt x="1098" y="25"/>
                    <a:pt x="1083" y="26"/>
                  </a:cubicBezTo>
                  <a:cubicBezTo>
                    <a:pt x="1063" y="28"/>
                    <a:pt x="1041" y="29"/>
                    <a:pt x="1021" y="28"/>
                  </a:cubicBezTo>
                  <a:cubicBezTo>
                    <a:pt x="961" y="26"/>
                    <a:pt x="902" y="23"/>
                    <a:pt x="842" y="21"/>
                  </a:cubicBezTo>
                  <a:cubicBezTo>
                    <a:pt x="796" y="20"/>
                    <a:pt x="749" y="19"/>
                    <a:pt x="703" y="20"/>
                  </a:cubicBezTo>
                  <a:cubicBezTo>
                    <a:pt x="628" y="21"/>
                    <a:pt x="554" y="25"/>
                    <a:pt x="479" y="26"/>
                  </a:cubicBezTo>
                  <a:cubicBezTo>
                    <a:pt x="421" y="28"/>
                    <a:pt x="362" y="30"/>
                    <a:pt x="304" y="34"/>
                  </a:cubicBezTo>
                  <a:cubicBezTo>
                    <a:pt x="278" y="36"/>
                    <a:pt x="251" y="39"/>
                    <a:pt x="225" y="42"/>
                  </a:cubicBezTo>
                  <a:cubicBezTo>
                    <a:pt x="199" y="45"/>
                    <a:pt x="173" y="48"/>
                    <a:pt x="148" y="52"/>
                  </a:cubicBezTo>
                  <a:cubicBezTo>
                    <a:pt x="126" y="56"/>
                    <a:pt x="104" y="60"/>
                    <a:pt x="82" y="65"/>
                  </a:cubicBezTo>
                  <a:cubicBezTo>
                    <a:pt x="67" y="67"/>
                    <a:pt x="56" y="76"/>
                    <a:pt x="49" y="89"/>
                  </a:cubicBezTo>
                  <a:cubicBezTo>
                    <a:pt x="42" y="101"/>
                    <a:pt x="36" y="114"/>
                    <a:pt x="34" y="128"/>
                  </a:cubicBezTo>
                  <a:cubicBezTo>
                    <a:pt x="31" y="140"/>
                    <a:pt x="30" y="152"/>
                    <a:pt x="28" y="165"/>
                  </a:cubicBezTo>
                  <a:cubicBezTo>
                    <a:pt x="24" y="185"/>
                    <a:pt x="24" y="206"/>
                    <a:pt x="24" y="227"/>
                  </a:cubicBezTo>
                  <a:cubicBezTo>
                    <a:pt x="24" y="241"/>
                    <a:pt x="24" y="255"/>
                    <a:pt x="24" y="269"/>
                  </a:cubicBezTo>
                  <a:cubicBezTo>
                    <a:pt x="23" y="299"/>
                    <a:pt x="22" y="329"/>
                    <a:pt x="21" y="359"/>
                  </a:cubicBezTo>
                  <a:cubicBezTo>
                    <a:pt x="21" y="366"/>
                    <a:pt x="21" y="372"/>
                    <a:pt x="21" y="379"/>
                  </a:cubicBezTo>
                  <a:cubicBezTo>
                    <a:pt x="19" y="408"/>
                    <a:pt x="18" y="437"/>
                    <a:pt x="16" y="466"/>
                  </a:cubicBezTo>
                  <a:cubicBezTo>
                    <a:pt x="16" y="470"/>
                    <a:pt x="16" y="475"/>
                    <a:pt x="16" y="479"/>
                  </a:cubicBezTo>
                  <a:cubicBezTo>
                    <a:pt x="19" y="510"/>
                    <a:pt x="18" y="540"/>
                    <a:pt x="19" y="571"/>
                  </a:cubicBezTo>
                  <a:cubicBezTo>
                    <a:pt x="19" y="584"/>
                    <a:pt x="20" y="597"/>
                    <a:pt x="20" y="610"/>
                  </a:cubicBezTo>
                  <a:cubicBezTo>
                    <a:pt x="21" y="636"/>
                    <a:pt x="25" y="661"/>
                    <a:pt x="28" y="687"/>
                  </a:cubicBezTo>
                  <a:cubicBezTo>
                    <a:pt x="30" y="706"/>
                    <a:pt x="32" y="726"/>
                    <a:pt x="34" y="745"/>
                  </a:cubicBezTo>
                  <a:cubicBezTo>
                    <a:pt x="34" y="749"/>
                    <a:pt x="33" y="753"/>
                    <a:pt x="38" y="757"/>
                  </a:cubicBezTo>
                  <a:moveTo>
                    <a:pt x="37" y="768"/>
                  </a:moveTo>
                  <a:cubicBezTo>
                    <a:pt x="40" y="793"/>
                    <a:pt x="42" y="815"/>
                    <a:pt x="48" y="837"/>
                  </a:cubicBezTo>
                  <a:cubicBezTo>
                    <a:pt x="51" y="848"/>
                    <a:pt x="54" y="859"/>
                    <a:pt x="58" y="870"/>
                  </a:cubicBezTo>
                  <a:cubicBezTo>
                    <a:pt x="66" y="891"/>
                    <a:pt x="82" y="903"/>
                    <a:pt x="102" y="910"/>
                  </a:cubicBezTo>
                  <a:cubicBezTo>
                    <a:pt x="117" y="916"/>
                    <a:pt x="133" y="915"/>
                    <a:pt x="149" y="915"/>
                  </a:cubicBezTo>
                  <a:cubicBezTo>
                    <a:pt x="159" y="915"/>
                    <a:pt x="168" y="914"/>
                    <a:pt x="178" y="913"/>
                  </a:cubicBezTo>
                  <a:cubicBezTo>
                    <a:pt x="185" y="913"/>
                    <a:pt x="192" y="913"/>
                    <a:pt x="199" y="912"/>
                  </a:cubicBezTo>
                  <a:cubicBezTo>
                    <a:pt x="215" y="911"/>
                    <a:pt x="230" y="909"/>
                    <a:pt x="246" y="909"/>
                  </a:cubicBezTo>
                  <a:cubicBezTo>
                    <a:pt x="313" y="907"/>
                    <a:pt x="379" y="906"/>
                    <a:pt x="446" y="905"/>
                  </a:cubicBezTo>
                  <a:cubicBezTo>
                    <a:pt x="472" y="904"/>
                    <a:pt x="498" y="903"/>
                    <a:pt x="524" y="902"/>
                  </a:cubicBezTo>
                  <a:cubicBezTo>
                    <a:pt x="562" y="901"/>
                    <a:pt x="600" y="900"/>
                    <a:pt x="638" y="899"/>
                  </a:cubicBezTo>
                  <a:cubicBezTo>
                    <a:pt x="681" y="897"/>
                    <a:pt x="724" y="896"/>
                    <a:pt x="767" y="894"/>
                  </a:cubicBezTo>
                  <a:cubicBezTo>
                    <a:pt x="825" y="892"/>
                    <a:pt x="884" y="889"/>
                    <a:pt x="942" y="886"/>
                  </a:cubicBezTo>
                  <a:cubicBezTo>
                    <a:pt x="950" y="885"/>
                    <a:pt x="958" y="885"/>
                    <a:pt x="966" y="885"/>
                  </a:cubicBezTo>
                  <a:cubicBezTo>
                    <a:pt x="1017" y="883"/>
                    <a:pt x="1068" y="876"/>
                    <a:pt x="1118" y="871"/>
                  </a:cubicBezTo>
                  <a:cubicBezTo>
                    <a:pt x="1134" y="869"/>
                    <a:pt x="1149" y="864"/>
                    <a:pt x="1165" y="860"/>
                  </a:cubicBezTo>
                  <a:cubicBezTo>
                    <a:pt x="1172" y="859"/>
                    <a:pt x="1177" y="854"/>
                    <a:pt x="1180" y="847"/>
                  </a:cubicBezTo>
                  <a:cubicBezTo>
                    <a:pt x="1181" y="843"/>
                    <a:pt x="1183" y="839"/>
                    <a:pt x="1183" y="835"/>
                  </a:cubicBezTo>
                  <a:cubicBezTo>
                    <a:pt x="1188" y="804"/>
                    <a:pt x="1192" y="773"/>
                    <a:pt x="1196" y="742"/>
                  </a:cubicBezTo>
                  <a:cubicBezTo>
                    <a:pt x="1196" y="739"/>
                    <a:pt x="1195" y="737"/>
                    <a:pt x="1195" y="735"/>
                  </a:cubicBezTo>
                  <a:cubicBezTo>
                    <a:pt x="1187" y="736"/>
                    <a:pt x="1179" y="738"/>
                    <a:pt x="1172" y="738"/>
                  </a:cubicBezTo>
                  <a:cubicBezTo>
                    <a:pt x="1143" y="740"/>
                    <a:pt x="1114" y="741"/>
                    <a:pt x="1085" y="743"/>
                  </a:cubicBezTo>
                  <a:cubicBezTo>
                    <a:pt x="1057" y="744"/>
                    <a:pt x="1028" y="747"/>
                    <a:pt x="1000" y="747"/>
                  </a:cubicBezTo>
                  <a:cubicBezTo>
                    <a:pt x="942" y="747"/>
                    <a:pt x="885" y="753"/>
                    <a:pt x="827" y="755"/>
                  </a:cubicBezTo>
                  <a:cubicBezTo>
                    <a:pt x="772" y="756"/>
                    <a:pt x="716" y="758"/>
                    <a:pt x="661" y="759"/>
                  </a:cubicBezTo>
                  <a:cubicBezTo>
                    <a:pt x="584" y="761"/>
                    <a:pt x="507" y="762"/>
                    <a:pt x="430" y="764"/>
                  </a:cubicBezTo>
                  <a:cubicBezTo>
                    <a:pt x="384" y="764"/>
                    <a:pt x="338" y="765"/>
                    <a:pt x="292" y="765"/>
                  </a:cubicBezTo>
                  <a:cubicBezTo>
                    <a:pt x="217" y="766"/>
                    <a:pt x="143" y="766"/>
                    <a:pt x="68" y="766"/>
                  </a:cubicBezTo>
                  <a:cubicBezTo>
                    <a:pt x="59" y="766"/>
                    <a:pt x="49" y="767"/>
                    <a:pt x="37" y="768"/>
                  </a:cubicBezTo>
                  <a:moveTo>
                    <a:pt x="1230" y="443"/>
                  </a:moveTo>
                  <a:cubicBezTo>
                    <a:pt x="1231" y="481"/>
                    <a:pt x="1231" y="518"/>
                    <a:pt x="1230" y="556"/>
                  </a:cubicBezTo>
                  <a:cubicBezTo>
                    <a:pt x="1230" y="568"/>
                    <a:pt x="1229" y="580"/>
                    <a:pt x="1228" y="592"/>
                  </a:cubicBezTo>
                  <a:cubicBezTo>
                    <a:pt x="1225" y="637"/>
                    <a:pt x="1222" y="683"/>
                    <a:pt x="1219" y="728"/>
                  </a:cubicBezTo>
                  <a:cubicBezTo>
                    <a:pt x="1217" y="748"/>
                    <a:pt x="1214" y="768"/>
                    <a:pt x="1212" y="788"/>
                  </a:cubicBezTo>
                  <a:cubicBezTo>
                    <a:pt x="1210" y="805"/>
                    <a:pt x="1207" y="822"/>
                    <a:pt x="1204" y="839"/>
                  </a:cubicBezTo>
                  <a:cubicBezTo>
                    <a:pt x="1203" y="847"/>
                    <a:pt x="1200" y="855"/>
                    <a:pt x="1196" y="862"/>
                  </a:cubicBezTo>
                  <a:cubicBezTo>
                    <a:pt x="1190" y="874"/>
                    <a:pt x="1179" y="883"/>
                    <a:pt x="1167" y="889"/>
                  </a:cubicBezTo>
                  <a:cubicBezTo>
                    <a:pt x="1152" y="895"/>
                    <a:pt x="1136" y="899"/>
                    <a:pt x="1120" y="900"/>
                  </a:cubicBezTo>
                  <a:cubicBezTo>
                    <a:pt x="1092" y="901"/>
                    <a:pt x="1063" y="902"/>
                    <a:pt x="1035" y="902"/>
                  </a:cubicBezTo>
                  <a:cubicBezTo>
                    <a:pt x="1020" y="902"/>
                    <a:pt x="1006" y="904"/>
                    <a:pt x="991" y="905"/>
                  </a:cubicBezTo>
                  <a:cubicBezTo>
                    <a:pt x="986" y="905"/>
                    <a:pt x="980" y="906"/>
                    <a:pt x="975" y="906"/>
                  </a:cubicBezTo>
                  <a:cubicBezTo>
                    <a:pt x="940" y="907"/>
                    <a:pt x="905" y="909"/>
                    <a:pt x="870" y="910"/>
                  </a:cubicBezTo>
                  <a:cubicBezTo>
                    <a:pt x="838" y="912"/>
                    <a:pt x="806" y="914"/>
                    <a:pt x="774" y="915"/>
                  </a:cubicBezTo>
                  <a:cubicBezTo>
                    <a:pt x="772" y="915"/>
                    <a:pt x="770" y="916"/>
                    <a:pt x="768" y="917"/>
                  </a:cubicBezTo>
                  <a:cubicBezTo>
                    <a:pt x="766" y="929"/>
                    <a:pt x="763" y="941"/>
                    <a:pt x="764" y="953"/>
                  </a:cubicBezTo>
                  <a:cubicBezTo>
                    <a:pt x="765" y="974"/>
                    <a:pt x="769" y="995"/>
                    <a:pt x="771" y="1016"/>
                  </a:cubicBezTo>
                  <a:cubicBezTo>
                    <a:pt x="772" y="1021"/>
                    <a:pt x="774" y="1025"/>
                    <a:pt x="777" y="1029"/>
                  </a:cubicBezTo>
                  <a:cubicBezTo>
                    <a:pt x="790" y="1044"/>
                    <a:pt x="802" y="1058"/>
                    <a:pt x="814" y="1072"/>
                  </a:cubicBezTo>
                  <a:cubicBezTo>
                    <a:pt x="822" y="1081"/>
                    <a:pt x="828" y="1091"/>
                    <a:pt x="833" y="1101"/>
                  </a:cubicBezTo>
                  <a:cubicBezTo>
                    <a:pt x="838" y="1114"/>
                    <a:pt x="835" y="1123"/>
                    <a:pt x="822" y="1127"/>
                  </a:cubicBezTo>
                  <a:cubicBezTo>
                    <a:pt x="814" y="1129"/>
                    <a:pt x="806" y="1131"/>
                    <a:pt x="798" y="1132"/>
                  </a:cubicBezTo>
                  <a:cubicBezTo>
                    <a:pt x="733" y="1139"/>
                    <a:pt x="667" y="1139"/>
                    <a:pt x="602" y="1138"/>
                  </a:cubicBezTo>
                  <a:cubicBezTo>
                    <a:pt x="584" y="1137"/>
                    <a:pt x="566" y="1137"/>
                    <a:pt x="548" y="1138"/>
                  </a:cubicBezTo>
                  <a:cubicBezTo>
                    <a:pt x="521" y="1138"/>
                    <a:pt x="495" y="1138"/>
                    <a:pt x="468" y="1138"/>
                  </a:cubicBezTo>
                  <a:cubicBezTo>
                    <a:pt x="464" y="1138"/>
                    <a:pt x="459" y="1138"/>
                    <a:pt x="455" y="1138"/>
                  </a:cubicBezTo>
                  <a:cubicBezTo>
                    <a:pt x="445" y="1137"/>
                    <a:pt x="441" y="1132"/>
                    <a:pt x="442" y="1122"/>
                  </a:cubicBezTo>
                  <a:cubicBezTo>
                    <a:pt x="443" y="1110"/>
                    <a:pt x="446" y="1099"/>
                    <a:pt x="452" y="1089"/>
                  </a:cubicBezTo>
                  <a:cubicBezTo>
                    <a:pt x="458" y="1078"/>
                    <a:pt x="466" y="1069"/>
                    <a:pt x="475" y="1060"/>
                  </a:cubicBezTo>
                  <a:cubicBezTo>
                    <a:pt x="484" y="1050"/>
                    <a:pt x="493" y="1041"/>
                    <a:pt x="500" y="1030"/>
                  </a:cubicBezTo>
                  <a:cubicBezTo>
                    <a:pt x="504" y="1024"/>
                    <a:pt x="506" y="1017"/>
                    <a:pt x="506" y="1010"/>
                  </a:cubicBezTo>
                  <a:cubicBezTo>
                    <a:pt x="506" y="983"/>
                    <a:pt x="506" y="956"/>
                    <a:pt x="506" y="929"/>
                  </a:cubicBezTo>
                  <a:cubicBezTo>
                    <a:pt x="506" y="928"/>
                    <a:pt x="506" y="927"/>
                    <a:pt x="505" y="925"/>
                  </a:cubicBezTo>
                  <a:cubicBezTo>
                    <a:pt x="501" y="925"/>
                    <a:pt x="497" y="925"/>
                    <a:pt x="494" y="925"/>
                  </a:cubicBezTo>
                  <a:cubicBezTo>
                    <a:pt x="454" y="925"/>
                    <a:pt x="414" y="926"/>
                    <a:pt x="374" y="926"/>
                  </a:cubicBezTo>
                  <a:cubicBezTo>
                    <a:pt x="348" y="927"/>
                    <a:pt x="323" y="928"/>
                    <a:pt x="297" y="930"/>
                  </a:cubicBezTo>
                  <a:cubicBezTo>
                    <a:pt x="265" y="932"/>
                    <a:pt x="231" y="932"/>
                    <a:pt x="198" y="934"/>
                  </a:cubicBezTo>
                  <a:cubicBezTo>
                    <a:pt x="189" y="934"/>
                    <a:pt x="180" y="935"/>
                    <a:pt x="170" y="936"/>
                  </a:cubicBezTo>
                  <a:cubicBezTo>
                    <a:pt x="146" y="939"/>
                    <a:pt x="122" y="937"/>
                    <a:pt x="99" y="930"/>
                  </a:cubicBezTo>
                  <a:cubicBezTo>
                    <a:pt x="72" y="923"/>
                    <a:pt x="52" y="906"/>
                    <a:pt x="41" y="880"/>
                  </a:cubicBezTo>
                  <a:cubicBezTo>
                    <a:pt x="35" y="866"/>
                    <a:pt x="31" y="851"/>
                    <a:pt x="28" y="835"/>
                  </a:cubicBezTo>
                  <a:cubicBezTo>
                    <a:pt x="22" y="806"/>
                    <a:pt x="17" y="776"/>
                    <a:pt x="14" y="747"/>
                  </a:cubicBezTo>
                  <a:cubicBezTo>
                    <a:pt x="11" y="723"/>
                    <a:pt x="10" y="700"/>
                    <a:pt x="7" y="676"/>
                  </a:cubicBezTo>
                  <a:cubicBezTo>
                    <a:pt x="1" y="632"/>
                    <a:pt x="0" y="588"/>
                    <a:pt x="0" y="543"/>
                  </a:cubicBezTo>
                  <a:cubicBezTo>
                    <a:pt x="0" y="457"/>
                    <a:pt x="0" y="370"/>
                    <a:pt x="0" y="284"/>
                  </a:cubicBezTo>
                  <a:cubicBezTo>
                    <a:pt x="1" y="254"/>
                    <a:pt x="2" y="224"/>
                    <a:pt x="4" y="194"/>
                  </a:cubicBezTo>
                  <a:cubicBezTo>
                    <a:pt x="6" y="168"/>
                    <a:pt x="10" y="142"/>
                    <a:pt x="16" y="117"/>
                  </a:cubicBezTo>
                  <a:cubicBezTo>
                    <a:pt x="20" y="101"/>
                    <a:pt x="27" y="87"/>
                    <a:pt x="36" y="73"/>
                  </a:cubicBezTo>
                  <a:cubicBezTo>
                    <a:pt x="45" y="60"/>
                    <a:pt x="57" y="51"/>
                    <a:pt x="73" y="47"/>
                  </a:cubicBezTo>
                  <a:cubicBezTo>
                    <a:pt x="95" y="41"/>
                    <a:pt x="117" y="36"/>
                    <a:pt x="140" y="34"/>
                  </a:cubicBezTo>
                  <a:cubicBezTo>
                    <a:pt x="164" y="31"/>
                    <a:pt x="188" y="27"/>
                    <a:pt x="212" y="24"/>
                  </a:cubicBezTo>
                  <a:cubicBezTo>
                    <a:pt x="238" y="21"/>
                    <a:pt x="264" y="18"/>
                    <a:pt x="291" y="16"/>
                  </a:cubicBezTo>
                  <a:cubicBezTo>
                    <a:pt x="313" y="14"/>
                    <a:pt x="334" y="13"/>
                    <a:pt x="356" y="11"/>
                  </a:cubicBezTo>
                  <a:cubicBezTo>
                    <a:pt x="362" y="11"/>
                    <a:pt x="368" y="10"/>
                    <a:pt x="374" y="10"/>
                  </a:cubicBezTo>
                  <a:cubicBezTo>
                    <a:pt x="424" y="9"/>
                    <a:pt x="473" y="8"/>
                    <a:pt x="523" y="6"/>
                  </a:cubicBezTo>
                  <a:cubicBezTo>
                    <a:pt x="573" y="5"/>
                    <a:pt x="624" y="3"/>
                    <a:pt x="674" y="2"/>
                  </a:cubicBezTo>
                  <a:cubicBezTo>
                    <a:pt x="743" y="0"/>
                    <a:pt x="812" y="1"/>
                    <a:pt x="881" y="4"/>
                  </a:cubicBezTo>
                  <a:cubicBezTo>
                    <a:pt x="916" y="6"/>
                    <a:pt x="951" y="10"/>
                    <a:pt x="986" y="12"/>
                  </a:cubicBezTo>
                  <a:cubicBezTo>
                    <a:pt x="1000" y="13"/>
                    <a:pt x="1014" y="13"/>
                    <a:pt x="1028" y="13"/>
                  </a:cubicBezTo>
                  <a:cubicBezTo>
                    <a:pt x="1056" y="13"/>
                    <a:pt x="1084" y="13"/>
                    <a:pt x="1112" y="13"/>
                  </a:cubicBezTo>
                  <a:cubicBezTo>
                    <a:pt x="1127" y="13"/>
                    <a:pt x="1142" y="17"/>
                    <a:pt x="1155" y="25"/>
                  </a:cubicBezTo>
                  <a:cubicBezTo>
                    <a:pt x="1165" y="31"/>
                    <a:pt x="1173" y="38"/>
                    <a:pt x="1180" y="48"/>
                  </a:cubicBezTo>
                  <a:cubicBezTo>
                    <a:pt x="1190" y="61"/>
                    <a:pt x="1197" y="76"/>
                    <a:pt x="1202" y="92"/>
                  </a:cubicBezTo>
                  <a:cubicBezTo>
                    <a:pt x="1214" y="129"/>
                    <a:pt x="1219" y="167"/>
                    <a:pt x="1222" y="205"/>
                  </a:cubicBezTo>
                  <a:cubicBezTo>
                    <a:pt x="1224" y="241"/>
                    <a:pt x="1224" y="277"/>
                    <a:pt x="1225" y="313"/>
                  </a:cubicBezTo>
                  <a:cubicBezTo>
                    <a:pt x="1227" y="356"/>
                    <a:pt x="1230" y="400"/>
                    <a:pt x="1230" y="443"/>
                  </a:cubicBezTo>
                  <a:moveTo>
                    <a:pt x="792" y="1111"/>
                  </a:moveTo>
                  <a:cubicBezTo>
                    <a:pt x="796" y="1110"/>
                    <a:pt x="801" y="1110"/>
                    <a:pt x="806" y="1106"/>
                  </a:cubicBezTo>
                  <a:cubicBezTo>
                    <a:pt x="779" y="1085"/>
                    <a:pt x="762" y="1057"/>
                    <a:pt x="743" y="1033"/>
                  </a:cubicBezTo>
                  <a:cubicBezTo>
                    <a:pt x="735" y="1033"/>
                    <a:pt x="730" y="1033"/>
                    <a:pt x="724" y="1033"/>
                  </a:cubicBezTo>
                  <a:cubicBezTo>
                    <a:pt x="696" y="1035"/>
                    <a:pt x="668" y="1037"/>
                    <a:pt x="639" y="1038"/>
                  </a:cubicBezTo>
                  <a:cubicBezTo>
                    <a:pt x="613" y="1039"/>
                    <a:pt x="586" y="1039"/>
                    <a:pt x="560" y="1039"/>
                  </a:cubicBezTo>
                  <a:cubicBezTo>
                    <a:pt x="547" y="1039"/>
                    <a:pt x="535" y="1038"/>
                    <a:pt x="524" y="1033"/>
                  </a:cubicBezTo>
                  <a:cubicBezTo>
                    <a:pt x="522" y="1035"/>
                    <a:pt x="520" y="1035"/>
                    <a:pt x="519" y="1036"/>
                  </a:cubicBezTo>
                  <a:cubicBezTo>
                    <a:pt x="510" y="1049"/>
                    <a:pt x="500" y="1062"/>
                    <a:pt x="490" y="1074"/>
                  </a:cubicBezTo>
                  <a:cubicBezTo>
                    <a:pt x="483" y="1084"/>
                    <a:pt x="475" y="1093"/>
                    <a:pt x="468" y="1103"/>
                  </a:cubicBezTo>
                  <a:cubicBezTo>
                    <a:pt x="465" y="1106"/>
                    <a:pt x="463" y="1110"/>
                    <a:pt x="465" y="1115"/>
                  </a:cubicBezTo>
                  <a:cubicBezTo>
                    <a:pt x="470" y="1118"/>
                    <a:pt x="476" y="1116"/>
                    <a:pt x="482" y="1116"/>
                  </a:cubicBezTo>
                  <a:cubicBezTo>
                    <a:pt x="501" y="1114"/>
                    <a:pt x="519" y="1112"/>
                    <a:pt x="537" y="1112"/>
                  </a:cubicBezTo>
                  <a:cubicBezTo>
                    <a:pt x="561" y="1111"/>
                    <a:pt x="584" y="1111"/>
                    <a:pt x="608" y="1113"/>
                  </a:cubicBezTo>
                  <a:cubicBezTo>
                    <a:pt x="659" y="1115"/>
                    <a:pt x="710" y="1115"/>
                    <a:pt x="761" y="1112"/>
                  </a:cubicBezTo>
                  <a:cubicBezTo>
                    <a:pt x="771" y="1112"/>
                    <a:pt x="782" y="1111"/>
                    <a:pt x="792" y="1111"/>
                  </a:cubicBezTo>
                  <a:moveTo>
                    <a:pt x="739" y="1005"/>
                  </a:moveTo>
                  <a:cubicBezTo>
                    <a:pt x="739" y="1003"/>
                    <a:pt x="739" y="1001"/>
                    <a:pt x="739" y="999"/>
                  </a:cubicBezTo>
                  <a:cubicBezTo>
                    <a:pt x="736" y="980"/>
                    <a:pt x="735" y="961"/>
                    <a:pt x="735" y="942"/>
                  </a:cubicBezTo>
                  <a:cubicBezTo>
                    <a:pt x="735" y="934"/>
                    <a:pt x="734" y="926"/>
                    <a:pt x="732" y="918"/>
                  </a:cubicBezTo>
                  <a:cubicBezTo>
                    <a:pt x="666" y="919"/>
                    <a:pt x="601" y="921"/>
                    <a:pt x="535" y="923"/>
                  </a:cubicBezTo>
                  <a:cubicBezTo>
                    <a:pt x="531" y="923"/>
                    <a:pt x="528" y="924"/>
                    <a:pt x="524" y="925"/>
                  </a:cubicBezTo>
                  <a:cubicBezTo>
                    <a:pt x="522" y="933"/>
                    <a:pt x="523" y="940"/>
                    <a:pt x="523" y="948"/>
                  </a:cubicBezTo>
                  <a:cubicBezTo>
                    <a:pt x="523" y="965"/>
                    <a:pt x="524" y="983"/>
                    <a:pt x="524" y="1000"/>
                  </a:cubicBezTo>
                  <a:cubicBezTo>
                    <a:pt x="524" y="1013"/>
                    <a:pt x="526" y="1017"/>
                    <a:pt x="539" y="1020"/>
                  </a:cubicBezTo>
                  <a:cubicBezTo>
                    <a:pt x="542" y="1020"/>
                    <a:pt x="544" y="1021"/>
                    <a:pt x="546" y="1020"/>
                  </a:cubicBezTo>
                  <a:cubicBezTo>
                    <a:pt x="573" y="1020"/>
                    <a:pt x="600" y="1021"/>
                    <a:pt x="627" y="1019"/>
                  </a:cubicBezTo>
                  <a:cubicBezTo>
                    <a:pt x="660" y="1018"/>
                    <a:pt x="693" y="1015"/>
                    <a:pt x="726" y="1012"/>
                  </a:cubicBezTo>
                  <a:cubicBezTo>
                    <a:pt x="728" y="1012"/>
                    <a:pt x="731" y="1012"/>
                    <a:pt x="733" y="1012"/>
                  </a:cubicBezTo>
                  <a:cubicBezTo>
                    <a:pt x="737" y="1011"/>
                    <a:pt x="739" y="1009"/>
                    <a:pt x="739" y="100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0" name="Freeform 27"/>
            <p:cNvSpPr/>
            <p:nvPr/>
          </p:nvSpPr>
          <p:spPr bwMode="auto">
            <a:xfrm>
              <a:off x="1407" y="2071"/>
              <a:ext cx="66" cy="491"/>
            </a:xfrm>
            <a:custGeom>
              <a:avLst/>
              <a:gdLst>
                <a:gd name="T0" fmla="*/ 8 w 28"/>
                <a:gd name="T1" fmla="*/ 7 h 207"/>
                <a:gd name="T2" fmla="*/ 20 w 28"/>
                <a:gd name="T3" fmla="*/ 116 h 207"/>
                <a:gd name="T4" fmla="*/ 28 w 28"/>
                <a:gd name="T5" fmla="*/ 184 h 207"/>
                <a:gd name="T6" fmla="*/ 27 w 28"/>
                <a:gd name="T7" fmla="*/ 202 h 207"/>
                <a:gd name="T8" fmla="*/ 21 w 28"/>
                <a:gd name="T9" fmla="*/ 206 h 207"/>
                <a:gd name="T10" fmla="*/ 14 w 28"/>
                <a:gd name="T11" fmla="*/ 202 h 207"/>
                <a:gd name="T12" fmla="*/ 12 w 28"/>
                <a:gd name="T13" fmla="*/ 192 h 207"/>
                <a:gd name="T14" fmla="*/ 5 w 28"/>
                <a:gd name="T15" fmla="*/ 106 h 207"/>
                <a:gd name="T16" fmla="*/ 0 w 28"/>
                <a:gd name="T17" fmla="*/ 19 h 207"/>
                <a:gd name="T18" fmla="*/ 1 w 28"/>
                <a:gd name="T19" fmla="*/ 5 h 207"/>
                <a:gd name="T20" fmla="*/ 4 w 28"/>
                <a:gd name="T21" fmla="*/ 0 h 207"/>
                <a:gd name="T22" fmla="*/ 8 w 28"/>
                <a:gd name="T23" fmla="*/ 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7">
                  <a:moveTo>
                    <a:pt x="8" y="7"/>
                  </a:moveTo>
                  <a:cubicBezTo>
                    <a:pt x="12" y="44"/>
                    <a:pt x="16" y="80"/>
                    <a:pt x="20" y="116"/>
                  </a:cubicBezTo>
                  <a:cubicBezTo>
                    <a:pt x="23" y="139"/>
                    <a:pt x="26" y="162"/>
                    <a:pt x="28" y="184"/>
                  </a:cubicBezTo>
                  <a:cubicBezTo>
                    <a:pt x="28" y="190"/>
                    <a:pt x="28" y="196"/>
                    <a:pt x="27" y="202"/>
                  </a:cubicBezTo>
                  <a:cubicBezTo>
                    <a:pt x="26" y="204"/>
                    <a:pt x="23" y="206"/>
                    <a:pt x="21" y="206"/>
                  </a:cubicBezTo>
                  <a:cubicBezTo>
                    <a:pt x="18" y="207"/>
                    <a:pt x="15" y="205"/>
                    <a:pt x="14" y="202"/>
                  </a:cubicBezTo>
                  <a:cubicBezTo>
                    <a:pt x="14" y="199"/>
                    <a:pt x="13" y="195"/>
                    <a:pt x="12" y="192"/>
                  </a:cubicBezTo>
                  <a:cubicBezTo>
                    <a:pt x="10" y="163"/>
                    <a:pt x="7" y="134"/>
                    <a:pt x="5" y="106"/>
                  </a:cubicBezTo>
                  <a:cubicBezTo>
                    <a:pt x="2" y="77"/>
                    <a:pt x="1" y="48"/>
                    <a:pt x="0" y="19"/>
                  </a:cubicBezTo>
                  <a:cubicBezTo>
                    <a:pt x="0" y="14"/>
                    <a:pt x="0" y="10"/>
                    <a:pt x="1" y="5"/>
                  </a:cubicBezTo>
                  <a:cubicBezTo>
                    <a:pt x="1" y="3"/>
                    <a:pt x="3" y="2"/>
                    <a:pt x="4" y="0"/>
                  </a:cubicBezTo>
                  <a:cubicBezTo>
                    <a:pt x="8" y="1"/>
                    <a:pt x="8" y="5"/>
                    <a:pt x="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1" name="Freeform 28"/>
            <p:cNvSpPr/>
            <p:nvPr/>
          </p:nvSpPr>
          <p:spPr bwMode="auto">
            <a:xfrm>
              <a:off x="1014" y="1153"/>
              <a:ext cx="140" cy="286"/>
            </a:xfrm>
            <a:custGeom>
              <a:avLst/>
              <a:gdLst>
                <a:gd name="T0" fmla="*/ 59 w 59"/>
                <a:gd name="T1" fmla="*/ 5 h 121"/>
                <a:gd name="T2" fmla="*/ 55 w 59"/>
                <a:gd name="T3" fmla="*/ 10 h 121"/>
                <a:gd name="T4" fmla="*/ 41 w 59"/>
                <a:gd name="T5" fmla="*/ 24 h 121"/>
                <a:gd name="T6" fmla="*/ 16 w 59"/>
                <a:gd name="T7" fmla="*/ 92 h 121"/>
                <a:gd name="T8" fmla="*/ 15 w 59"/>
                <a:gd name="T9" fmla="*/ 108 h 121"/>
                <a:gd name="T10" fmla="*/ 12 w 59"/>
                <a:gd name="T11" fmla="*/ 121 h 121"/>
                <a:gd name="T12" fmla="*/ 6 w 59"/>
                <a:gd name="T13" fmla="*/ 113 h 121"/>
                <a:gd name="T14" fmla="*/ 1 w 59"/>
                <a:gd name="T15" fmla="*/ 87 h 121"/>
                <a:gd name="T16" fmla="*/ 34 w 59"/>
                <a:gd name="T17" fmla="*/ 11 h 121"/>
                <a:gd name="T18" fmla="*/ 47 w 59"/>
                <a:gd name="T19" fmla="*/ 2 h 121"/>
                <a:gd name="T20" fmla="*/ 59 w 59"/>
                <a:gd name="T21"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21">
                  <a:moveTo>
                    <a:pt x="59" y="5"/>
                  </a:moveTo>
                  <a:cubicBezTo>
                    <a:pt x="58" y="7"/>
                    <a:pt x="57" y="9"/>
                    <a:pt x="55" y="10"/>
                  </a:cubicBezTo>
                  <a:cubicBezTo>
                    <a:pt x="49" y="13"/>
                    <a:pt x="45" y="18"/>
                    <a:pt x="41" y="24"/>
                  </a:cubicBezTo>
                  <a:cubicBezTo>
                    <a:pt x="26" y="44"/>
                    <a:pt x="17" y="67"/>
                    <a:pt x="16" y="92"/>
                  </a:cubicBezTo>
                  <a:cubicBezTo>
                    <a:pt x="16" y="97"/>
                    <a:pt x="15" y="103"/>
                    <a:pt x="15" y="108"/>
                  </a:cubicBezTo>
                  <a:cubicBezTo>
                    <a:pt x="14" y="112"/>
                    <a:pt x="13" y="116"/>
                    <a:pt x="12" y="121"/>
                  </a:cubicBezTo>
                  <a:cubicBezTo>
                    <a:pt x="9" y="118"/>
                    <a:pt x="7" y="116"/>
                    <a:pt x="6" y="113"/>
                  </a:cubicBezTo>
                  <a:cubicBezTo>
                    <a:pt x="1" y="105"/>
                    <a:pt x="0" y="96"/>
                    <a:pt x="1" y="87"/>
                  </a:cubicBezTo>
                  <a:cubicBezTo>
                    <a:pt x="1" y="57"/>
                    <a:pt x="13" y="32"/>
                    <a:pt x="34" y="11"/>
                  </a:cubicBezTo>
                  <a:cubicBezTo>
                    <a:pt x="37" y="7"/>
                    <a:pt x="42" y="4"/>
                    <a:pt x="47" y="2"/>
                  </a:cubicBezTo>
                  <a:cubicBezTo>
                    <a:pt x="51" y="0"/>
                    <a:pt x="56" y="0"/>
                    <a:pt x="59"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2" name="Freeform 29"/>
            <p:cNvSpPr/>
            <p:nvPr/>
          </p:nvSpPr>
          <p:spPr bwMode="auto">
            <a:xfrm>
              <a:off x="1101" y="1131"/>
              <a:ext cx="161" cy="308"/>
            </a:xfrm>
            <a:custGeom>
              <a:avLst/>
              <a:gdLst>
                <a:gd name="T0" fmla="*/ 46 w 68"/>
                <a:gd name="T1" fmla="*/ 9 h 130"/>
                <a:gd name="T2" fmla="*/ 61 w 68"/>
                <a:gd name="T3" fmla="*/ 0 h 130"/>
                <a:gd name="T4" fmla="*/ 68 w 68"/>
                <a:gd name="T5" fmla="*/ 1 h 130"/>
                <a:gd name="T6" fmla="*/ 61 w 68"/>
                <a:gd name="T7" fmla="*/ 12 h 130"/>
                <a:gd name="T8" fmla="*/ 22 w 68"/>
                <a:gd name="T9" fmla="*/ 80 h 130"/>
                <a:gd name="T10" fmla="*/ 20 w 68"/>
                <a:gd name="T11" fmla="*/ 110 h 130"/>
                <a:gd name="T12" fmla="*/ 16 w 68"/>
                <a:gd name="T13" fmla="*/ 127 h 130"/>
                <a:gd name="T14" fmla="*/ 12 w 68"/>
                <a:gd name="T15" fmla="*/ 130 h 130"/>
                <a:gd name="T16" fmla="*/ 7 w 68"/>
                <a:gd name="T17" fmla="*/ 127 h 130"/>
                <a:gd name="T18" fmla="*/ 3 w 68"/>
                <a:gd name="T19" fmla="*/ 113 h 130"/>
                <a:gd name="T20" fmla="*/ 46 w 68"/>
                <a:gd name="T21" fmla="*/ 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130">
                  <a:moveTo>
                    <a:pt x="46" y="9"/>
                  </a:moveTo>
                  <a:cubicBezTo>
                    <a:pt x="50" y="5"/>
                    <a:pt x="55" y="1"/>
                    <a:pt x="61" y="0"/>
                  </a:cubicBezTo>
                  <a:cubicBezTo>
                    <a:pt x="63" y="0"/>
                    <a:pt x="66" y="1"/>
                    <a:pt x="68" y="1"/>
                  </a:cubicBezTo>
                  <a:cubicBezTo>
                    <a:pt x="68" y="7"/>
                    <a:pt x="64" y="10"/>
                    <a:pt x="61" y="12"/>
                  </a:cubicBezTo>
                  <a:cubicBezTo>
                    <a:pt x="40" y="31"/>
                    <a:pt x="27" y="53"/>
                    <a:pt x="22" y="80"/>
                  </a:cubicBezTo>
                  <a:cubicBezTo>
                    <a:pt x="20" y="90"/>
                    <a:pt x="20" y="100"/>
                    <a:pt x="20" y="110"/>
                  </a:cubicBezTo>
                  <a:cubicBezTo>
                    <a:pt x="19" y="116"/>
                    <a:pt x="18" y="121"/>
                    <a:pt x="16" y="127"/>
                  </a:cubicBezTo>
                  <a:cubicBezTo>
                    <a:pt x="16" y="129"/>
                    <a:pt x="13" y="130"/>
                    <a:pt x="12" y="130"/>
                  </a:cubicBezTo>
                  <a:cubicBezTo>
                    <a:pt x="10" y="130"/>
                    <a:pt x="8" y="129"/>
                    <a:pt x="7" y="127"/>
                  </a:cubicBezTo>
                  <a:cubicBezTo>
                    <a:pt x="5" y="123"/>
                    <a:pt x="3" y="118"/>
                    <a:pt x="3" y="113"/>
                  </a:cubicBezTo>
                  <a:cubicBezTo>
                    <a:pt x="0" y="71"/>
                    <a:pt x="15" y="37"/>
                    <a:pt x="46"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73" name="稻壳儿春秋广告/盗版必究"/>
          <p:cNvSpPr txBox="1"/>
          <p:nvPr/>
        </p:nvSpPr>
        <p:spPr>
          <a:xfrm>
            <a:off x="6265832" y="2730115"/>
            <a:ext cx="1522818" cy="646331"/>
          </a:xfrm>
          <a:prstGeom prst="rect">
            <a:avLst/>
          </a:prstGeom>
          <a:noFill/>
        </p:spPr>
        <p:txBody>
          <a:bodyPr wrap="square" rtlCol="0">
            <a:spAutoFit/>
          </a:bodyPr>
          <a:lstStyle/>
          <a:p>
            <a:r>
              <a:rPr lang="en-US" altLang="zh-CN" sz="3600" dirty="0">
                <a:solidFill>
                  <a:schemeClr val="tx1">
                    <a:lumMod val="65000"/>
                    <a:lumOff val="35000"/>
                  </a:schemeClr>
                </a:solidFill>
                <a:latin typeface="方正硬笔楷书简体" panose="03000509000000000000" pitchFamily="65" charset="-122"/>
                <a:ea typeface="方正硬笔楷书简体" panose="03000509000000000000" pitchFamily="65" charset="-122"/>
              </a:rPr>
              <a:t>2018</a:t>
            </a:r>
            <a:endParaRPr lang="en-US" altLang="zh-CN" sz="3600" dirty="0">
              <a:solidFill>
                <a:schemeClr val="tx1">
                  <a:lumMod val="65000"/>
                  <a:lumOff val="35000"/>
                </a:schemeClr>
              </a:solidFill>
              <a:latin typeface="方正硬笔楷书简体" panose="03000509000000000000" pitchFamily="65" charset="-122"/>
              <a:ea typeface="方正硬笔楷书简体" panose="03000509000000000000" pitchFamily="65" charset="-122"/>
            </a:endParaRPr>
          </a:p>
        </p:txBody>
      </p:sp>
      <p:sp>
        <p:nvSpPr>
          <p:cNvPr id="74" name="稻壳儿春秋广告/盗版必究"/>
          <p:cNvSpPr txBox="1"/>
          <p:nvPr/>
        </p:nvSpPr>
        <p:spPr>
          <a:xfrm>
            <a:off x="6265833" y="3429000"/>
            <a:ext cx="4678330" cy="1532727"/>
          </a:xfrm>
          <a:prstGeom prst="rect">
            <a:avLst/>
          </a:prstGeom>
          <a:noFill/>
        </p:spPr>
        <p:txBody>
          <a:bodyPr wrap="square" rtlCol="0">
            <a:spAutoFit/>
          </a:bodyPr>
          <a:lstStyle/>
          <a:p>
            <a:pPr>
              <a:lnSpc>
                <a:spcPct val="130000"/>
              </a:lnSpc>
            </a:pPr>
            <a:r>
              <a:rPr lang="en-US" altLang="zh-CN" sz="12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pPr>
              <a:lnSpc>
                <a:spcPct val="130000"/>
              </a:lnSpc>
            </a:pPr>
            <a:r>
              <a:rPr lang="en-US" altLang="zh-CN" sz="12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grpSp>
        <p:nvGrpSpPr>
          <p:cNvPr id="17" name="组合 16"/>
          <p:cNvGrpSpPr/>
          <p:nvPr/>
        </p:nvGrpSpPr>
        <p:grpSpPr>
          <a:xfrm>
            <a:off x="4549140" y="464820"/>
            <a:ext cx="2910205" cy="746125"/>
            <a:chOff x="7164" y="732"/>
            <a:chExt cx="4583" cy="1175"/>
          </a:xfrm>
        </p:grpSpPr>
        <p:grpSp>
          <p:nvGrpSpPr>
            <p:cNvPr id="5" name="Group 4"/>
            <p:cNvGrpSpPr>
              <a:grpSpLocks noChangeAspect="1"/>
            </p:cNvGrpSpPr>
            <p:nvPr/>
          </p:nvGrpSpPr>
          <p:grpSpPr bwMode="auto">
            <a:xfrm rot="0">
              <a:off x="7164" y="732"/>
              <a:ext cx="4583" cy="1175"/>
              <a:chOff x="2364" y="234"/>
              <a:chExt cx="2556" cy="926"/>
            </a:xfrm>
            <a:solidFill>
              <a:schemeClr val="bg1"/>
            </a:solidFill>
          </p:grpSpPr>
          <p:sp>
            <p:nvSpPr>
              <p:cNvPr id="6"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2"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3"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4"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5"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6"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7"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8"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5"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6"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7"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8"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9"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0"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1"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2"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3"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84" name="文本框 83"/>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6116788" y="2850317"/>
            <a:ext cx="936104" cy="707886"/>
          </a:xfrm>
          <a:prstGeom prst="rect">
            <a:avLst/>
          </a:prstGeom>
          <a:noFill/>
          <a:ln>
            <a:noFill/>
          </a:ln>
        </p:spPr>
        <p:txBody>
          <a:bodyPr wrap="square" rtlCol="0">
            <a:spAutoFit/>
          </a:bodyPr>
          <a:lstStyle/>
          <a:p>
            <a:r>
              <a:rPr lang="en-US" altLang="zh-CN" sz="4000" dirty="0">
                <a:solidFill>
                  <a:schemeClr val="tx1">
                    <a:lumMod val="65000"/>
                    <a:lumOff val="35000"/>
                  </a:schemeClr>
                </a:solidFill>
                <a:latin typeface="Calibri" panose="020F0502020204030204"/>
                <a:ea typeface="宋体" panose="02010600030101010101" pitchFamily="2" charset="-122"/>
              </a:rPr>
              <a:t>01</a:t>
            </a:r>
            <a:endParaRPr lang="en-US" altLang="zh-CN" sz="4000" dirty="0">
              <a:solidFill>
                <a:schemeClr val="tx1">
                  <a:lumMod val="65000"/>
                  <a:lumOff val="35000"/>
                </a:schemeClr>
              </a:solidFill>
              <a:latin typeface="Calibri" panose="020F0502020204030204"/>
              <a:ea typeface="宋体" panose="02010600030101010101" pitchFamily="2" charset="-122"/>
            </a:endParaRPr>
          </a:p>
        </p:txBody>
      </p:sp>
      <p:cxnSp>
        <p:nvCxnSpPr>
          <p:cNvPr id="5" name="直接连接符 4"/>
          <p:cNvCxnSpPr/>
          <p:nvPr/>
        </p:nvCxnSpPr>
        <p:spPr>
          <a:xfrm>
            <a:off x="6821533" y="2972837"/>
            <a:ext cx="10054" cy="464442"/>
          </a:xfrm>
          <a:prstGeom prst="line">
            <a:avLst/>
          </a:prstGeom>
          <a:solidFill>
            <a:srgbClr val="070606"/>
          </a:solidFill>
          <a:ln w="15875">
            <a:solidFill>
              <a:schemeClr val="tx1">
                <a:lumMod val="50000"/>
                <a:lumOff val="50000"/>
              </a:schemeClr>
            </a:solidFill>
            <a:round/>
          </a:ln>
        </p:spPr>
      </p:cxnSp>
      <p:sp>
        <p:nvSpPr>
          <p:cNvPr id="6" name="文本框 5"/>
          <p:cNvSpPr txBox="1"/>
          <p:nvPr/>
        </p:nvSpPr>
        <p:spPr>
          <a:xfrm>
            <a:off x="6116788" y="3805495"/>
            <a:ext cx="936104" cy="707886"/>
          </a:xfrm>
          <a:prstGeom prst="rect">
            <a:avLst/>
          </a:prstGeom>
          <a:noFill/>
          <a:ln>
            <a:noFill/>
          </a:ln>
        </p:spPr>
        <p:txBody>
          <a:bodyPr wrap="square" rtlCol="0">
            <a:spAutoFit/>
          </a:bodyPr>
          <a:lstStyle/>
          <a:p>
            <a:r>
              <a:rPr lang="en-US" altLang="zh-CN" sz="4000" dirty="0">
                <a:solidFill>
                  <a:schemeClr val="tx1">
                    <a:lumMod val="65000"/>
                    <a:lumOff val="35000"/>
                  </a:schemeClr>
                </a:solidFill>
                <a:latin typeface="Calibri" panose="020F0502020204030204"/>
                <a:ea typeface="宋体" panose="02010600030101010101" pitchFamily="2" charset="-122"/>
              </a:rPr>
              <a:t>02</a:t>
            </a:r>
            <a:endParaRPr lang="en-US" altLang="zh-CN" sz="4000" dirty="0">
              <a:solidFill>
                <a:schemeClr val="tx1">
                  <a:lumMod val="65000"/>
                  <a:lumOff val="35000"/>
                </a:schemeClr>
              </a:solidFill>
              <a:latin typeface="Calibri" panose="020F0502020204030204"/>
              <a:ea typeface="宋体" panose="02010600030101010101" pitchFamily="2" charset="-122"/>
            </a:endParaRPr>
          </a:p>
        </p:txBody>
      </p:sp>
      <p:cxnSp>
        <p:nvCxnSpPr>
          <p:cNvPr id="7" name="直接连接符 6"/>
          <p:cNvCxnSpPr/>
          <p:nvPr/>
        </p:nvCxnSpPr>
        <p:spPr>
          <a:xfrm>
            <a:off x="6821533" y="3928015"/>
            <a:ext cx="10054" cy="464442"/>
          </a:xfrm>
          <a:prstGeom prst="line">
            <a:avLst/>
          </a:prstGeom>
          <a:solidFill>
            <a:srgbClr val="070606"/>
          </a:solidFill>
          <a:ln w="15875">
            <a:solidFill>
              <a:schemeClr val="tx1">
                <a:lumMod val="50000"/>
                <a:lumOff val="50000"/>
              </a:schemeClr>
            </a:solidFill>
            <a:round/>
          </a:ln>
        </p:spPr>
      </p:cxnSp>
      <p:sp>
        <p:nvSpPr>
          <p:cNvPr id="8" name="文本框 7"/>
          <p:cNvSpPr txBox="1"/>
          <p:nvPr/>
        </p:nvSpPr>
        <p:spPr>
          <a:xfrm>
            <a:off x="6116814" y="4733661"/>
            <a:ext cx="936104" cy="707886"/>
          </a:xfrm>
          <a:prstGeom prst="rect">
            <a:avLst/>
          </a:prstGeom>
          <a:noFill/>
          <a:ln>
            <a:noFill/>
          </a:ln>
        </p:spPr>
        <p:txBody>
          <a:bodyPr wrap="square" rtlCol="0">
            <a:spAutoFit/>
          </a:bodyPr>
          <a:lstStyle/>
          <a:p>
            <a:r>
              <a:rPr lang="en-US" altLang="zh-CN" sz="4000" dirty="0">
                <a:solidFill>
                  <a:schemeClr val="tx1">
                    <a:lumMod val="65000"/>
                    <a:lumOff val="35000"/>
                  </a:schemeClr>
                </a:solidFill>
                <a:latin typeface="Calibri" panose="020F0502020204030204"/>
                <a:ea typeface="宋体" panose="02010600030101010101" pitchFamily="2" charset="-122"/>
              </a:rPr>
              <a:t>03</a:t>
            </a:r>
            <a:endParaRPr lang="en-US" altLang="zh-CN" sz="4000" dirty="0">
              <a:solidFill>
                <a:schemeClr val="tx1">
                  <a:lumMod val="65000"/>
                  <a:lumOff val="35000"/>
                </a:schemeClr>
              </a:solidFill>
              <a:latin typeface="Calibri" panose="020F0502020204030204"/>
              <a:ea typeface="宋体" panose="02010600030101010101" pitchFamily="2" charset="-122"/>
            </a:endParaRPr>
          </a:p>
        </p:txBody>
      </p:sp>
      <p:cxnSp>
        <p:nvCxnSpPr>
          <p:cNvPr id="9" name="直接连接符 8"/>
          <p:cNvCxnSpPr/>
          <p:nvPr/>
        </p:nvCxnSpPr>
        <p:spPr>
          <a:xfrm>
            <a:off x="6824099" y="4839671"/>
            <a:ext cx="10054" cy="464442"/>
          </a:xfrm>
          <a:prstGeom prst="line">
            <a:avLst/>
          </a:prstGeom>
          <a:solidFill>
            <a:srgbClr val="070606"/>
          </a:solidFill>
          <a:ln w="15875">
            <a:solidFill>
              <a:schemeClr val="tx1">
                <a:lumMod val="50000"/>
                <a:lumOff val="50000"/>
              </a:schemeClr>
            </a:solidFill>
            <a:round/>
          </a:ln>
        </p:spPr>
      </p:cxnSp>
      <p:sp>
        <p:nvSpPr>
          <p:cNvPr id="10" name="Freeform 61"/>
          <p:cNvSpPr/>
          <p:nvPr/>
        </p:nvSpPr>
        <p:spPr bwMode="auto">
          <a:xfrm>
            <a:off x="3627391" y="3550687"/>
            <a:ext cx="376683" cy="1646427"/>
          </a:xfrm>
          <a:custGeom>
            <a:avLst/>
            <a:gdLst>
              <a:gd name="T0" fmla="*/ 30 w 32"/>
              <a:gd name="T1" fmla="*/ 140 h 140"/>
              <a:gd name="T2" fmla="*/ 30 w 32"/>
              <a:gd name="T3" fmla="*/ 140 h 140"/>
              <a:gd name="T4" fmla="*/ 28 w 32"/>
              <a:gd name="T5" fmla="*/ 138 h 140"/>
              <a:gd name="T6" fmla="*/ 27 w 32"/>
              <a:gd name="T7" fmla="*/ 4 h 140"/>
              <a:gd name="T8" fmla="*/ 4 w 32"/>
              <a:gd name="T9" fmla="*/ 4 h 140"/>
              <a:gd name="T10" fmla="*/ 4 w 32"/>
              <a:gd name="T11" fmla="*/ 138 h 140"/>
              <a:gd name="T12" fmla="*/ 2 w 32"/>
              <a:gd name="T13" fmla="*/ 140 h 140"/>
              <a:gd name="T14" fmla="*/ 2 w 32"/>
              <a:gd name="T15" fmla="*/ 140 h 140"/>
              <a:gd name="T16" fmla="*/ 0 w 32"/>
              <a:gd name="T17" fmla="*/ 137 h 140"/>
              <a:gd name="T18" fmla="*/ 0 w 32"/>
              <a:gd name="T19" fmla="*/ 2 h 140"/>
              <a:gd name="T20" fmla="*/ 0 w 32"/>
              <a:gd name="T21" fmla="*/ 0 h 140"/>
              <a:gd name="T22" fmla="*/ 2 w 32"/>
              <a:gd name="T23" fmla="*/ 0 h 140"/>
              <a:gd name="T24" fmla="*/ 2 w 32"/>
              <a:gd name="T25" fmla="*/ 0 h 140"/>
              <a:gd name="T26" fmla="*/ 29 w 32"/>
              <a:gd name="T27" fmla="*/ 0 h 140"/>
              <a:gd name="T28" fmla="*/ 31 w 32"/>
              <a:gd name="T29" fmla="*/ 2 h 140"/>
              <a:gd name="T30" fmla="*/ 32 w 32"/>
              <a:gd name="T31" fmla="*/ 138 h 140"/>
              <a:gd name="T32" fmla="*/ 30 w 32"/>
              <a:gd name="T33"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40">
                <a:moveTo>
                  <a:pt x="30" y="140"/>
                </a:moveTo>
                <a:cubicBezTo>
                  <a:pt x="30" y="140"/>
                  <a:pt x="30" y="140"/>
                  <a:pt x="30" y="140"/>
                </a:cubicBezTo>
                <a:cubicBezTo>
                  <a:pt x="29" y="140"/>
                  <a:pt x="28" y="139"/>
                  <a:pt x="28" y="138"/>
                </a:cubicBezTo>
                <a:cubicBezTo>
                  <a:pt x="28" y="112"/>
                  <a:pt x="27" y="19"/>
                  <a:pt x="27" y="4"/>
                </a:cubicBezTo>
                <a:cubicBezTo>
                  <a:pt x="23" y="4"/>
                  <a:pt x="12" y="4"/>
                  <a:pt x="4" y="4"/>
                </a:cubicBezTo>
                <a:cubicBezTo>
                  <a:pt x="4" y="31"/>
                  <a:pt x="4" y="107"/>
                  <a:pt x="4" y="138"/>
                </a:cubicBezTo>
                <a:cubicBezTo>
                  <a:pt x="4" y="139"/>
                  <a:pt x="3" y="140"/>
                  <a:pt x="2" y="140"/>
                </a:cubicBezTo>
                <a:cubicBezTo>
                  <a:pt x="2" y="140"/>
                  <a:pt x="2" y="140"/>
                  <a:pt x="2" y="140"/>
                </a:cubicBezTo>
                <a:cubicBezTo>
                  <a:pt x="1" y="139"/>
                  <a:pt x="0" y="139"/>
                  <a:pt x="0" y="137"/>
                </a:cubicBezTo>
                <a:cubicBezTo>
                  <a:pt x="0" y="106"/>
                  <a:pt x="0" y="27"/>
                  <a:pt x="0" y="2"/>
                </a:cubicBezTo>
                <a:cubicBezTo>
                  <a:pt x="0" y="1"/>
                  <a:pt x="0" y="1"/>
                  <a:pt x="0" y="0"/>
                </a:cubicBezTo>
                <a:cubicBezTo>
                  <a:pt x="1" y="0"/>
                  <a:pt x="1" y="0"/>
                  <a:pt x="2" y="0"/>
                </a:cubicBezTo>
                <a:cubicBezTo>
                  <a:pt x="2" y="0"/>
                  <a:pt x="2" y="0"/>
                  <a:pt x="2" y="0"/>
                </a:cubicBezTo>
                <a:cubicBezTo>
                  <a:pt x="12" y="0"/>
                  <a:pt x="29" y="0"/>
                  <a:pt x="29" y="0"/>
                </a:cubicBezTo>
                <a:cubicBezTo>
                  <a:pt x="30" y="0"/>
                  <a:pt x="31" y="1"/>
                  <a:pt x="31" y="2"/>
                </a:cubicBezTo>
                <a:cubicBezTo>
                  <a:pt x="31" y="3"/>
                  <a:pt x="32" y="110"/>
                  <a:pt x="32" y="138"/>
                </a:cubicBezTo>
                <a:cubicBezTo>
                  <a:pt x="32" y="139"/>
                  <a:pt x="31" y="140"/>
                  <a:pt x="30" y="14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1" name="Freeform 62"/>
          <p:cNvSpPr/>
          <p:nvPr/>
        </p:nvSpPr>
        <p:spPr bwMode="auto">
          <a:xfrm>
            <a:off x="3617412" y="3363592"/>
            <a:ext cx="586229" cy="234491"/>
          </a:xfrm>
          <a:custGeom>
            <a:avLst/>
            <a:gdLst>
              <a:gd name="T0" fmla="*/ 31 w 50"/>
              <a:gd name="T1" fmla="*/ 20 h 20"/>
              <a:gd name="T2" fmla="*/ 29 w 50"/>
              <a:gd name="T3" fmla="*/ 20 h 20"/>
              <a:gd name="T4" fmla="*/ 30 w 50"/>
              <a:gd name="T5" fmla="*/ 17 h 20"/>
              <a:gd name="T6" fmla="*/ 37 w 50"/>
              <a:gd name="T7" fmla="*/ 9 h 20"/>
              <a:gd name="T8" fmla="*/ 43 w 50"/>
              <a:gd name="T9" fmla="*/ 4 h 20"/>
              <a:gd name="T10" fmla="*/ 22 w 50"/>
              <a:gd name="T11" fmla="*/ 4 h 20"/>
              <a:gd name="T12" fmla="*/ 4 w 50"/>
              <a:gd name="T13" fmla="*/ 19 h 20"/>
              <a:gd name="T14" fmla="*/ 1 w 50"/>
              <a:gd name="T15" fmla="*/ 19 h 20"/>
              <a:gd name="T16" fmla="*/ 1 w 50"/>
              <a:gd name="T17" fmla="*/ 16 h 20"/>
              <a:gd name="T18" fmla="*/ 20 w 50"/>
              <a:gd name="T19" fmla="*/ 0 h 20"/>
              <a:gd name="T20" fmla="*/ 21 w 50"/>
              <a:gd name="T21" fmla="*/ 0 h 20"/>
              <a:gd name="T22" fmla="*/ 48 w 50"/>
              <a:gd name="T23" fmla="*/ 0 h 20"/>
              <a:gd name="T24" fmla="*/ 50 w 50"/>
              <a:gd name="T25" fmla="*/ 1 h 20"/>
              <a:gd name="T26" fmla="*/ 49 w 50"/>
              <a:gd name="T27" fmla="*/ 3 h 20"/>
              <a:gd name="T28" fmla="*/ 40 w 50"/>
              <a:gd name="T29" fmla="*/ 12 h 20"/>
              <a:gd name="T30" fmla="*/ 32 w 50"/>
              <a:gd name="T31" fmla="*/ 20 h 20"/>
              <a:gd name="T32" fmla="*/ 31 w 50"/>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0">
                <a:moveTo>
                  <a:pt x="31" y="20"/>
                </a:moveTo>
                <a:cubicBezTo>
                  <a:pt x="30" y="20"/>
                  <a:pt x="30" y="20"/>
                  <a:pt x="29" y="20"/>
                </a:cubicBezTo>
                <a:cubicBezTo>
                  <a:pt x="29" y="19"/>
                  <a:pt x="29" y="18"/>
                  <a:pt x="30" y="17"/>
                </a:cubicBezTo>
                <a:cubicBezTo>
                  <a:pt x="33" y="14"/>
                  <a:pt x="35" y="12"/>
                  <a:pt x="37" y="9"/>
                </a:cubicBezTo>
                <a:cubicBezTo>
                  <a:pt x="39" y="7"/>
                  <a:pt x="41" y="6"/>
                  <a:pt x="43" y="4"/>
                </a:cubicBezTo>
                <a:cubicBezTo>
                  <a:pt x="35" y="4"/>
                  <a:pt x="25" y="4"/>
                  <a:pt x="22" y="4"/>
                </a:cubicBezTo>
                <a:cubicBezTo>
                  <a:pt x="20" y="6"/>
                  <a:pt x="13" y="12"/>
                  <a:pt x="4" y="19"/>
                </a:cubicBezTo>
                <a:cubicBezTo>
                  <a:pt x="3" y="20"/>
                  <a:pt x="2" y="20"/>
                  <a:pt x="1" y="19"/>
                </a:cubicBezTo>
                <a:cubicBezTo>
                  <a:pt x="0" y="18"/>
                  <a:pt x="1" y="17"/>
                  <a:pt x="1" y="16"/>
                </a:cubicBezTo>
                <a:cubicBezTo>
                  <a:pt x="12" y="7"/>
                  <a:pt x="20" y="0"/>
                  <a:pt x="20" y="0"/>
                </a:cubicBezTo>
                <a:cubicBezTo>
                  <a:pt x="20" y="0"/>
                  <a:pt x="20" y="0"/>
                  <a:pt x="21" y="0"/>
                </a:cubicBezTo>
                <a:cubicBezTo>
                  <a:pt x="21" y="0"/>
                  <a:pt x="39" y="0"/>
                  <a:pt x="48" y="0"/>
                </a:cubicBezTo>
                <a:cubicBezTo>
                  <a:pt x="49" y="0"/>
                  <a:pt x="50" y="0"/>
                  <a:pt x="50" y="1"/>
                </a:cubicBezTo>
                <a:cubicBezTo>
                  <a:pt x="50" y="2"/>
                  <a:pt x="50" y="3"/>
                  <a:pt x="49" y="3"/>
                </a:cubicBezTo>
                <a:cubicBezTo>
                  <a:pt x="46" y="6"/>
                  <a:pt x="43" y="9"/>
                  <a:pt x="40" y="12"/>
                </a:cubicBezTo>
                <a:cubicBezTo>
                  <a:pt x="38" y="14"/>
                  <a:pt x="35" y="17"/>
                  <a:pt x="32" y="20"/>
                </a:cubicBezTo>
                <a:cubicBezTo>
                  <a:pt x="32" y="20"/>
                  <a:pt x="31" y="20"/>
                  <a:pt x="31"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2" name="Freeform 63"/>
          <p:cNvSpPr/>
          <p:nvPr/>
        </p:nvSpPr>
        <p:spPr bwMode="auto">
          <a:xfrm>
            <a:off x="4156243" y="3363592"/>
            <a:ext cx="59870" cy="1728749"/>
          </a:xfrm>
          <a:custGeom>
            <a:avLst/>
            <a:gdLst>
              <a:gd name="T0" fmla="*/ 3 w 5"/>
              <a:gd name="T1" fmla="*/ 147 h 147"/>
              <a:gd name="T2" fmla="*/ 1 w 5"/>
              <a:gd name="T3" fmla="*/ 145 h 147"/>
              <a:gd name="T4" fmla="*/ 0 w 5"/>
              <a:gd name="T5" fmla="*/ 2 h 147"/>
              <a:gd name="T6" fmla="*/ 2 w 5"/>
              <a:gd name="T7" fmla="*/ 0 h 147"/>
              <a:gd name="T8" fmla="*/ 4 w 5"/>
              <a:gd name="T9" fmla="*/ 2 h 147"/>
              <a:gd name="T10" fmla="*/ 5 w 5"/>
              <a:gd name="T11" fmla="*/ 145 h 147"/>
              <a:gd name="T12" fmla="*/ 3 w 5"/>
              <a:gd name="T13" fmla="*/ 147 h 147"/>
              <a:gd name="T14" fmla="*/ 3 w 5"/>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47">
                <a:moveTo>
                  <a:pt x="3" y="147"/>
                </a:moveTo>
                <a:cubicBezTo>
                  <a:pt x="1" y="147"/>
                  <a:pt x="1" y="146"/>
                  <a:pt x="1" y="145"/>
                </a:cubicBezTo>
                <a:cubicBezTo>
                  <a:pt x="0" y="121"/>
                  <a:pt x="0" y="3"/>
                  <a:pt x="0" y="2"/>
                </a:cubicBezTo>
                <a:cubicBezTo>
                  <a:pt x="0" y="1"/>
                  <a:pt x="1" y="0"/>
                  <a:pt x="2" y="0"/>
                </a:cubicBezTo>
                <a:cubicBezTo>
                  <a:pt x="3" y="0"/>
                  <a:pt x="4" y="1"/>
                  <a:pt x="4" y="2"/>
                </a:cubicBezTo>
                <a:cubicBezTo>
                  <a:pt x="4" y="6"/>
                  <a:pt x="4" y="114"/>
                  <a:pt x="5" y="145"/>
                </a:cubicBezTo>
                <a:cubicBezTo>
                  <a:pt x="5" y="146"/>
                  <a:pt x="4" y="147"/>
                  <a:pt x="3" y="147"/>
                </a:cubicBezTo>
                <a:cubicBezTo>
                  <a:pt x="3" y="147"/>
                  <a:pt x="3" y="147"/>
                  <a:pt x="3" y="14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3" name="Freeform 64"/>
          <p:cNvSpPr/>
          <p:nvPr/>
        </p:nvSpPr>
        <p:spPr bwMode="auto">
          <a:xfrm>
            <a:off x="3627391" y="5152212"/>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2" y="4"/>
                  <a:pt x="8" y="4"/>
                  <a:pt x="2" y="4"/>
                </a:cubicBezTo>
                <a:cubicBezTo>
                  <a:pt x="1" y="4"/>
                  <a:pt x="0" y="3"/>
                  <a:pt x="0" y="2"/>
                </a:cubicBezTo>
                <a:cubicBezTo>
                  <a:pt x="0" y="1"/>
                  <a:pt x="1" y="0"/>
                  <a:pt x="2" y="0"/>
                </a:cubicBezTo>
                <a:cubicBezTo>
                  <a:pt x="8" y="0"/>
                  <a:pt x="12" y="0"/>
                  <a:pt x="16" y="0"/>
                </a:cubicBezTo>
                <a:cubicBezTo>
                  <a:pt x="20" y="1"/>
                  <a:pt x="24"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4" name="Freeform 65"/>
          <p:cNvSpPr/>
          <p:nvPr/>
        </p:nvSpPr>
        <p:spPr bwMode="auto">
          <a:xfrm>
            <a:off x="3944204" y="5044944"/>
            <a:ext cx="259437" cy="164643"/>
          </a:xfrm>
          <a:custGeom>
            <a:avLst/>
            <a:gdLst>
              <a:gd name="T0" fmla="*/ 3 w 22"/>
              <a:gd name="T1" fmla="*/ 14 h 14"/>
              <a:gd name="T2" fmla="*/ 1 w 22"/>
              <a:gd name="T3" fmla="*/ 13 h 14"/>
              <a:gd name="T4" fmla="*/ 2 w 22"/>
              <a:gd name="T5" fmla="*/ 10 h 14"/>
              <a:gd name="T6" fmla="*/ 19 w 22"/>
              <a:gd name="T7" fmla="*/ 0 h 14"/>
              <a:gd name="T8" fmla="*/ 22 w 22"/>
              <a:gd name="T9" fmla="*/ 1 h 14"/>
              <a:gd name="T10" fmla="*/ 21 w 22"/>
              <a:gd name="T11" fmla="*/ 4 h 14"/>
              <a:gd name="T12" fmla="*/ 4 w 22"/>
              <a:gd name="T13" fmla="*/ 14 h 14"/>
              <a:gd name="T14" fmla="*/ 3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3" y="14"/>
                </a:moveTo>
                <a:cubicBezTo>
                  <a:pt x="2" y="14"/>
                  <a:pt x="1" y="14"/>
                  <a:pt x="1" y="13"/>
                </a:cubicBezTo>
                <a:cubicBezTo>
                  <a:pt x="0" y="12"/>
                  <a:pt x="1" y="11"/>
                  <a:pt x="2" y="10"/>
                </a:cubicBezTo>
                <a:cubicBezTo>
                  <a:pt x="8" y="8"/>
                  <a:pt x="14" y="4"/>
                  <a:pt x="19" y="0"/>
                </a:cubicBezTo>
                <a:cubicBezTo>
                  <a:pt x="20" y="0"/>
                  <a:pt x="21" y="0"/>
                  <a:pt x="22" y="1"/>
                </a:cubicBezTo>
                <a:cubicBezTo>
                  <a:pt x="22" y="2"/>
                  <a:pt x="22" y="3"/>
                  <a:pt x="21" y="4"/>
                </a:cubicBezTo>
                <a:cubicBezTo>
                  <a:pt x="16" y="8"/>
                  <a:pt x="10" y="11"/>
                  <a:pt x="4" y="14"/>
                </a:cubicBezTo>
                <a:cubicBezTo>
                  <a:pt x="3" y="14"/>
                  <a:pt x="3" y="14"/>
                  <a:pt x="3"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5" name="Freeform 66"/>
          <p:cNvSpPr/>
          <p:nvPr/>
        </p:nvSpPr>
        <p:spPr bwMode="auto">
          <a:xfrm>
            <a:off x="4295940" y="3009361"/>
            <a:ext cx="376683" cy="2187753"/>
          </a:xfrm>
          <a:custGeom>
            <a:avLst/>
            <a:gdLst>
              <a:gd name="T0" fmla="*/ 30 w 32"/>
              <a:gd name="T1" fmla="*/ 186 h 186"/>
              <a:gd name="T2" fmla="*/ 30 w 32"/>
              <a:gd name="T3" fmla="*/ 186 h 186"/>
              <a:gd name="T4" fmla="*/ 28 w 32"/>
              <a:gd name="T5" fmla="*/ 184 h 186"/>
              <a:gd name="T6" fmla="*/ 27 w 32"/>
              <a:gd name="T7" fmla="*/ 5 h 186"/>
              <a:gd name="T8" fmla="*/ 4 w 32"/>
              <a:gd name="T9" fmla="*/ 4 h 186"/>
              <a:gd name="T10" fmla="*/ 4 w 32"/>
              <a:gd name="T11" fmla="*/ 184 h 186"/>
              <a:gd name="T12" fmla="*/ 2 w 32"/>
              <a:gd name="T13" fmla="*/ 186 h 186"/>
              <a:gd name="T14" fmla="*/ 2 w 32"/>
              <a:gd name="T15" fmla="*/ 186 h 186"/>
              <a:gd name="T16" fmla="*/ 0 w 32"/>
              <a:gd name="T17" fmla="*/ 183 h 186"/>
              <a:gd name="T18" fmla="*/ 0 w 32"/>
              <a:gd name="T19" fmla="*/ 2 h 186"/>
              <a:gd name="T20" fmla="*/ 0 w 32"/>
              <a:gd name="T21" fmla="*/ 0 h 186"/>
              <a:gd name="T22" fmla="*/ 2 w 32"/>
              <a:gd name="T23" fmla="*/ 0 h 186"/>
              <a:gd name="T24" fmla="*/ 2 w 32"/>
              <a:gd name="T25" fmla="*/ 0 h 186"/>
              <a:gd name="T26" fmla="*/ 29 w 32"/>
              <a:gd name="T27" fmla="*/ 1 h 186"/>
              <a:gd name="T28" fmla="*/ 31 w 32"/>
              <a:gd name="T29" fmla="*/ 3 h 186"/>
              <a:gd name="T30" fmla="*/ 32 w 32"/>
              <a:gd name="T31" fmla="*/ 184 h 186"/>
              <a:gd name="T32" fmla="*/ 30 w 32"/>
              <a:gd name="T3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86">
                <a:moveTo>
                  <a:pt x="30" y="186"/>
                </a:moveTo>
                <a:cubicBezTo>
                  <a:pt x="30" y="186"/>
                  <a:pt x="30" y="186"/>
                  <a:pt x="30" y="186"/>
                </a:cubicBezTo>
                <a:cubicBezTo>
                  <a:pt x="29" y="186"/>
                  <a:pt x="28" y="185"/>
                  <a:pt x="28" y="184"/>
                </a:cubicBezTo>
                <a:cubicBezTo>
                  <a:pt x="28" y="157"/>
                  <a:pt x="27" y="22"/>
                  <a:pt x="27" y="5"/>
                </a:cubicBezTo>
                <a:cubicBezTo>
                  <a:pt x="23" y="4"/>
                  <a:pt x="12" y="4"/>
                  <a:pt x="4" y="4"/>
                </a:cubicBezTo>
                <a:cubicBezTo>
                  <a:pt x="4" y="33"/>
                  <a:pt x="4" y="150"/>
                  <a:pt x="4" y="184"/>
                </a:cubicBezTo>
                <a:cubicBezTo>
                  <a:pt x="4" y="185"/>
                  <a:pt x="3" y="186"/>
                  <a:pt x="2" y="186"/>
                </a:cubicBezTo>
                <a:cubicBezTo>
                  <a:pt x="2" y="186"/>
                  <a:pt x="2" y="186"/>
                  <a:pt x="2" y="186"/>
                </a:cubicBezTo>
                <a:cubicBezTo>
                  <a:pt x="1" y="185"/>
                  <a:pt x="0" y="185"/>
                  <a:pt x="0" y="183"/>
                </a:cubicBezTo>
                <a:cubicBezTo>
                  <a:pt x="0" y="149"/>
                  <a:pt x="0" y="27"/>
                  <a:pt x="0" y="2"/>
                </a:cubicBezTo>
                <a:cubicBezTo>
                  <a:pt x="0" y="1"/>
                  <a:pt x="0" y="1"/>
                  <a:pt x="0" y="0"/>
                </a:cubicBezTo>
                <a:cubicBezTo>
                  <a:pt x="1" y="0"/>
                  <a:pt x="1" y="0"/>
                  <a:pt x="2" y="0"/>
                </a:cubicBezTo>
                <a:cubicBezTo>
                  <a:pt x="2" y="0"/>
                  <a:pt x="2" y="0"/>
                  <a:pt x="2" y="0"/>
                </a:cubicBezTo>
                <a:cubicBezTo>
                  <a:pt x="12" y="0"/>
                  <a:pt x="29" y="1"/>
                  <a:pt x="29" y="1"/>
                </a:cubicBezTo>
                <a:cubicBezTo>
                  <a:pt x="30" y="1"/>
                  <a:pt x="31" y="2"/>
                  <a:pt x="31" y="3"/>
                </a:cubicBezTo>
                <a:cubicBezTo>
                  <a:pt x="31" y="4"/>
                  <a:pt x="32" y="156"/>
                  <a:pt x="32" y="184"/>
                </a:cubicBezTo>
                <a:cubicBezTo>
                  <a:pt x="32" y="185"/>
                  <a:pt x="31" y="186"/>
                  <a:pt x="30" y="186"/>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6" name="Freeform 67"/>
          <p:cNvSpPr/>
          <p:nvPr/>
        </p:nvSpPr>
        <p:spPr bwMode="auto">
          <a:xfrm>
            <a:off x="4285962" y="2822268"/>
            <a:ext cx="586229" cy="246965"/>
          </a:xfrm>
          <a:custGeom>
            <a:avLst/>
            <a:gdLst>
              <a:gd name="T0" fmla="*/ 31 w 50"/>
              <a:gd name="T1" fmla="*/ 21 h 21"/>
              <a:gd name="T2" fmla="*/ 29 w 50"/>
              <a:gd name="T3" fmla="*/ 20 h 21"/>
              <a:gd name="T4" fmla="*/ 30 w 50"/>
              <a:gd name="T5" fmla="*/ 17 h 21"/>
              <a:gd name="T6" fmla="*/ 37 w 50"/>
              <a:gd name="T7" fmla="*/ 9 h 21"/>
              <a:gd name="T8" fmla="*/ 43 w 50"/>
              <a:gd name="T9" fmla="*/ 4 h 21"/>
              <a:gd name="T10" fmla="*/ 22 w 50"/>
              <a:gd name="T11" fmla="*/ 4 h 21"/>
              <a:gd name="T12" fmla="*/ 4 w 50"/>
              <a:gd name="T13" fmla="*/ 19 h 21"/>
              <a:gd name="T14" fmla="*/ 1 w 50"/>
              <a:gd name="T15" fmla="*/ 19 h 21"/>
              <a:gd name="T16" fmla="*/ 1 w 50"/>
              <a:gd name="T17" fmla="*/ 16 h 21"/>
              <a:gd name="T18" fmla="*/ 20 w 50"/>
              <a:gd name="T19" fmla="*/ 1 h 21"/>
              <a:gd name="T20" fmla="*/ 21 w 50"/>
              <a:gd name="T21" fmla="*/ 0 h 21"/>
              <a:gd name="T22" fmla="*/ 48 w 50"/>
              <a:gd name="T23" fmla="*/ 0 h 21"/>
              <a:gd name="T24" fmla="*/ 50 w 50"/>
              <a:gd name="T25" fmla="*/ 1 h 21"/>
              <a:gd name="T26" fmla="*/ 49 w 50"/>
              <a:gd name="T27" fmla="*/ 4 h 21"/>
              <a:gd name="T28" fmla="*/ 40 w 50"/>
              <a:gd name="T29" fmla="*/ 12 h 21"/>
              <a:gd name="T30" fmla="*/ 32 w 50"/>
              <a:gd name="T31" fmla="*/ 20 h 21"/>
              <a:gd name="T32" fmla="*/ 31 w 5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1">
                <a:moveTo>
                  <a:pt x="31" y="21"/>
                </a:moveTo>
                <a:cubicBezTo>
                  <a:pt x="30" y="21"/>
                  <a:pt x="30" y="20"/>
                  <a:pt x="29" y="20"/>
                </a:cubicBezTo>
                <a:cubicBezTo>
                  <a:pt x="29" y="19"/>
                  <a:pt x="29" y="18"/>
                  <a:pt x="30" y="17"/>
                </a:cubicBezTo>
                <a:cubicBezTo>
                  <a:pt x="33" y="14"/>
                  <a:pt x="35" y="12"/>
                  <a:pt x="37" y="9"/>
                </a:cubicBezTo>
                <a:cubicBezTo>
                  <a:pt x="39" y="8"/>
                  <a:pt x="41" y="6"/>
                  <a:pt x="43" y="4"/>
                </a:cubicBezTo>
                <a:cubicBezTo>
                  <a:pt x="35" y="4"/>
                  <a:pt x="25" y="4"/>
                  <a:pt x="22" y="4"/>
                </a:cubicBezTo>
                <a:cubicBezTo>
                  <a:pt x="20" y="6"/>
                  <a:pt x="13" y="12"/>
                  <a:pt x="4" y="19"/>
                </a:cubicBezTo>
                <a:cubicBezTo>
                  <a:pt x="3" y="20"/>
                  <a:pt x="2" y="20"/>
                  <a:pt x="1" y="19"/>
                </a:cubicBezTo>
                <a:cubicBezTo>
                  <a:pt x="0" y="18"/>
                  <a:pt x="1" y="17"/>
                  <a:pt x="1" y="16"/>
                </a:cubicBezTo>
                <a:cubicBezTo>
                  <a:pt x="12" y="7"/>
                  <a:pt x="20" y="1"/>
                  <a:pt x="20" y="1"/>
                </a:cubicBezTo>
                <a:cubicBezTo>
                  <a:pt x="20" y="0"/>
                  <a:pt x="20" y="0"/>
                  <a:pt x="21" y="0"/>
                </a:cubicBezTo>
                <a:cubicBezTo>
                  <a:pt x="21" y="0"/>
                  <a:pt x="39" y="0"/>
                  <a:pt x="48" y="0"/>
                </a:cubicBezTo>
                <a:cubicBezTo>
                  <a:pt x="49" y="0"/>
                  <a:pt x="50" y="1"/>
                  <a:pt x="50" y="1"/>
                </a:cubicBezTo>
                <a:cubicBezTo>
                  <a:pt x="50" y="2"/>
                  <a:pt x="50" y="3"/>
                  <a:pt x="49" y="4"/>
                </a:cubicBezTo>
                <a:cubicBezTo>
                  <a:pt x="46" y="7"/>
                  <a:pt x="43" y="9"/>
                  <a:pt x="40" y="12"/>
                </a:cubicBezTo>
                <a:cubicBezTo>
                  <a:pt x="38" y="15"/>
                  <a:pt x="35" y="17"/>
                  <a:pt x="32" y="20"/>
                </a:cubicBezTo>
                <a:cubicBezTo>
                  <a:pt x="32" y="20"/>
                  <a:pt x="31" y="21"/>
                  <a:pt x="31" y="21"/>
                </a:cubicBezTo>
                <a:close/>
              </a:path>
            </a:pathLst>
          </a:custGeom>
          <a:solidFill>
            <a:srgbClr val="007B88"/>
          </a:solidFill>
          <a:ln w="9525">
            <a:solidFill>
              <a:srgbClr val="007B88"/>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7" name="Freeform 68"/>
          <p:cNvSpPr/>
          <p:nvPr/>
        </p:nvSpPr>
        <p:spPr bwMode="auto">
          <a:xfrm>
            <a:off x="4824792" y="2822268"/>
            <a:ext cx="59870" cy="2270074"/>
          </a:xfrm>
          <a:custGeom>
            <a:avLst/>
            <a:gdLst>
              <a:gd name="T0" fmla="*/ 3 w 5"/>
              <a:gd name="T1" fmla="*/ 193 h 193"/>
              <a:gd name="T2" fmla="*/ 1 w 5"/>
              <a:gd name="T3" fmla="*/ 191 h 193"/>
              <a:gd name="T4" fmla="*/ 0 w 5"/>
              <a:gd name="T5" fmla="*/ 24 h 193"/>
              <a:gd name="T6" fmla="*/ 0 w 5"/>
              <a:gd name="T7" fmla="*/ 2 h 193"/>
              <a:gd name="T8" fmla="*/ 0 w 5"/>
              <a:gd name="T9" fmla="*/ 2 h 193"/>
              <a:gd name="T10" fmla="*/ 0 w 5"/>
              <a:gd name="T11" fmla="*/ 2 h 193"/>
              <a:gd name="T12" fmla="*/ 0 w 5"/>
              <a:gd name="T13" fmla="*/ 2 h 193"/>
              <a:gd name="T14" fmla="*/ 0 w 5"/>
              <a:gd name="T15" fmla="*/ 2 h 193"/>
              <a:gd name="T16" fmla="*/ 2 w 5"/>
              <a:gd name="T17" fmla="*/ 0 h 193"/>
              <a:gd name="T18" fmla="*/ 4 w 5"/>
              <a:gd name="T19" fmla="*/ 2 h 193"/>
              <a:gd name="T20" fmla="*/ 4 w 5"/>
              <a:gd name="T21" fmla="*/ 2 h 193"/>
              <a:gd name="T22" fmla="*/ 4 w 5"/>
              <a:gd name="T23" fmla="*/ 3 h 193"/>
              <a:gd name="T24" fmla="*/ 4 w 5"/>
              <a:gd name="T25" fmla="*/ 24 h 193"/>
              <a:gd name="T26" fmla="*/ 5 w 5"/>
              <a:gd name="T27" fmla="*/ 191 h 193"/>
              <a:gd name="T28" fmla="*/ 3 w 5"/>
              <a:gd name="T29" fmla="*/ 193 h 193"/>
              <a:gd name="T30" fmla="*/ 3 w 5"/>
              <a:gd name="T31"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93">
                <a:moveTo>
                  <a:pt x="3" y="193"/>
                </a:moveTo>
                <a:cubicBezTo>
                  <a:pt x="1" y="193"/>
                  <a:pt x="1" y="192"/>
                  <a:pt x="1" y="191"/>
                </a:cubicBezTo>
                <a:cubicBezTo>
                  <a:pt x="0" y="169"/>
                  <a:pt x="0" y="67"/>
                  <a:pt x="0" y="24"/>
                </a:cubicBezTo>
                <a:cubicBezTo>
                  <a:pt x="0" y="12"/>
                  <a:pt x="0" y="4"/>
                  <a:pt x="0" y="2"/>
                </a:cubicBezTo>
                <a:cubicBezTo>
                  <a:pt x="0" y="2"/>
                  <a:pt x="0" y="2"/>
                  <a:pt x="0" y="2"/>
                </a:cubicBezTo>
                <a:cubicBezTo>
                  <a:pt x="0" y="2"/>
                  <a:pt x="0" y="2"/>
                  <a:pt x="0" y="2"/>
                </a:cubicBezTo>
                <a:cubicBezTo>
                  <a:pt x="0" y="2"/>
                  <a:pt x="0" y="2"/>
                  <a:pt x="0" y="2"/>
                </a:cubicBezTo>
                <a:cubicBezTo>
                  <a:pt x="0" y="2"/>
                  <a:pt x="0" y="2"/>
                  <a:pt x="0" y="2"/>
                </a:cubicBezTo>
                <a:cubicBezTo>
                  <a:pt x="0" y="1"/>
                  <a:pt x="1" y="0"/>
                  <a:pt x="2" y="0"/>
                </a:cubicBezTo>
                <a:cubicBezTo>
                  <a:pt x="3" y="0"/>
                  <a:pt x="3" y="0"/>
                  <a:pt x="4" y="2"/>
                </a:cubicBezTo>
                <a:cubicBezTo>
                  <a:pt x="4" y="2"/>
                  <a:pt x="4" y="2"/>
                  <a:pt x="4" y="2"/>
                </a:cubicBezTo>
                <a:cubicBezTo>
                  <a:pt x="4" y="2"/>
                  <a:pt x="4" y="3"/>
                  <a:pt x="4" y="3"/>
                </a:cubicBezTo>
                <a:cubicBezTo>
                  <a:pt x="4" y="6"/>
                  <a:pt x="4" y="12"/>
                  <a:pt x="4" y="24"/>
                </a:cubicBezTo>
                <a:cubicBezTo>
                  <a:pt x="4" y="67"/>
                  <a:pt x="4" y="169"/>
                  <a:pt x="5" y="191"/>
                </a:cubicBezTo>
                <a:cubicBezTo>
                  <a:pt x="5" y="192"/>
                  <a:pt x="4" y="193"/>
                  <a:pt x="3" y="193"/>
                </a:cubicBezTo>
                <a:cubicBezTo>
                  <a:pt x="3" y="193"/>
                  <a:pt x="3" y="193"/>
                  <a:pt x="3" y="19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8" name="Freeform 69"/>
          <p:cNvSpPr/>
          <p:nvPr/>
        </p:nvSpPr>
        <p:spPr bwMode="auto">
          <a:xfrm>
            <a:off x="4295940" y="5152212"/>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2" y="4"/>
                  <a:pt x="8" y="4"/>
                  <a:pt x="2" y="4"/>
                </a:cubicBezTo>
                <a:cubicBezTo>
                  <a:pt x="1" y="4"/>
                  <a:pt x="0" y="3"/>
                  <a:pt x="0" y="2"/>
                </a:cubicBezTo>
                <a:cubicBezTo>
                  <a:pt x="0" y="1"/>
                  <a:pt x="1" y="0"/>
                  <a:pt x="2" y="0"/>
                </a:cubicBezTo>
                <a:cubicBezTo>
                  <a:pt x="8" y="0"/>
                  <a:pt x="12" y="0"/>
                  <a:pt x="16" y="0"/>
                </a:cubicBezTo>
                <a:cubicBezTo>
                  <a:pt x="20" y="1"/>
                  <a:pt x="24"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19" name="Freeform 70"/>
          <p:cNvSpPr/>
          <p:nvPr/>
        </p:nvSpPr>
        <p:spPr bwMode="auto">
          <a:xfrm>
            <a:off x="4625225" y="5044944"/>
            <a:ext cx="259437" cy="164643"/>
          </a:xfrm>
          <a:custGeom>
            <a:avLst/>
            <a:gdLst>
              <a:gd name="T0" fmla="*/ 2 w 22"/>
              <a:gd name="T1" fmla="*/ 14 h 14"/>
              <a:gd name="T2" fmla="*/ 0 w 22"/>
              <a:gd name="T3" fmla="*/ 13 h 14"/>
              <a:gd name="T4" fmla="*/ 1 w 22"/>
              <a:gd name="T5" fmla="*/ 10 h 14"/>
              <a:gd name="T6" fmla="*/ 18 w 22"/>
              <a:gd name="T7" fmla="*/ 0 h 14"/>
              <a:gd name="T8" fmla="*/ 21 w 22"/>
              <a:gd name="T9" fmla="*/ 1 h 14"/>
              <a:gd name="T10" fmla="*/ 20 w 22"/>
              <a:gd name="T11" fmla="*/ 4 h 14"/>
              <a:gd name="T12" fmla="*/ 3 w 22"/>
              <a:gd name="T13" fmla="*/ 14 h 14"/>
              <a:gd name="T14" fmla="*/ 2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2" y="14"/>
                </a:moveTo>
                <a:cubicBezTo>
                  <a:pt x="1" y="14"/>
                  <a:pt x="0" y="14"/>
                  <a:pt x="0" y="13"/>
                </a:cubicBezTo>
                <a:cubicBezTo>
                  <a:pt x="0" y="12"/>
                  <a:pt x="0" y="11"/>
                  <a:pt x="1" y="10"/>
                </a:cubicBezTo>
                <a:cubicBezTo>
                  <a:pt x="7" y="8"/>
                  <a:pt x="13" y="4"/>
                  <a:pt x="18" y="0"/>
                </a:cubicBezTo>
                <a:cubicBezTo>
                  <a:pt x="19" y="0"/>
                  <a:pt x="20" y="0"/>
                  <a:pt x="21" y="1"/>
                </a:cubicBezTo>
                <a:cubicBezTo>
                  <a:pt x="22" y="2"/>
                  <a:pt x="21" y="3"/>
                  <a:pt x="20" y="4"/>
                </a:cubicBezTo>
                <a:cubicBezTo>
                  <a:pt x="15" y="8"/>
                  <a:pt x="9" y="11"/>
                  <a:pt x="3" y="14"/>
                </a:cubicBezTo>
                <a:cubicBezTo>
                  <a:pt x="2" y="14"/>
                  <a:pt x="2" y="14"/>
                  <a:pt x="2"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0" name="Freeform 71"/>
          <p:cNvSpPr/>
          <p:nvPr/>
        </p:nvSpPr>
        <p:spPr bwMode="auto">
          <a:xfrm>
            <a:off x="2981292" y="4079540"/>
            <a:ext cx="389155" cy="1117575"/>
          </a:xfrm>
          <a:custGeom>
            <a:avLst/>
            <a:gdLst>
              <a:gd name="T0" fmla="*/ 30 w 33"/>
              <a:gd name="T1" fmla="*/ 95 h 95"/>
              <a:gd name="T2" fmla="*/ 30 w 33"/>
              <a:gd name="T3" fmla="*/ 95 h 95"/>
              <a:gd name="T4" fmla="*/ 28 w 33"/>
              <a:gd name="T5" fmla="*/ 93 h 95"/>
              <a:gd name="T6" fmla="*/ 27 w 33"/>
              <a:gd name="T7" fmla="*/ 5 h 95"/>
              <a:gd name="T8" fmla="*/ 4 w 33"/>
              <a:gd name="T9" fmla="*/ 4 h 95"/>
              <a:gd name="T10" fmla="*/ 4 w 33"/>
              <a:gd name="T11" fmla="*/ 93 h 95"/>
              <a:gd name="T12" fmla="*/ 2 w 33"/>
              <a:gd name="T13" fmla="*/ 95 h 95"/>
              <a:gd name="T14" fmla="*/ 2 w 33"/>
              <a:gd name="T15" fmla="*/ 95 h 95"/>
              <a:gd name="T16" fmla="*/ 0 w 33"/>
              <a:gd name="T17" fmla="*/ 92 h 95"/>
              <a:gd name="T18" fmla="*/ 0 w 33"/>
              <a:gd name="T19" fmla="*/ 2 h 95"/>
              <a:gd name="T20" fmla="*/ 0 w 33"/>
              <a:gd name="T21" fmla="*/ 1 h 95"/>
              <a:gd name="T22" fmla="*/ 2 w 33"/>
              <a:gd name="T23" fmla="*/ 0 h 95"/>
              <a:gd name="T24" fmla="*/ 2 w 33"/>
              <a:gd name="T25" fmla="*/ 0 h 95"/>
              <a:gd name="T26" fmla="*/ 29 w 33"/>
              <a:gd name="T27" fmla="*/ 1 h 95"/>
              <a:gd name="T28" fmla="*/ 31 w 33"/>
              <a:gd name="T29" fmla="*/ 3 h 95"/>
              <a:gd name="T30" fmla="*/ 32 w 33"/>
              <a:gd name="T31" fmla="*/ 93 h 95"/>
              <a:gd name="T32" fmla="*/ 30 w 33"/>
              <a:gd name="T3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95">
                <a:moveTo>
                  <a:pt x="30" y="95"/>
                </a:moveTo>
                <a:cubicBezTo>
                  <a:pt x="30" y="95"/>
                  <a:pt x="30" y="95"/>
                  <a:pt x="30" y="95"/>
                </a:cubicBezTo>
                <a:cubicBezTo>
                  <a:pt x="29" y="95"/>
                  <a:pt x="28" y="94"/>
                  <a:pt x="28" y="93"/>
                </a:cubicBezTo>
                <a:cubicBezTo>
                  <a:pt x="28" y="68"/>
                  <a:pt x="27" y="15"/>
                  <a:pt x="27" y="5"/>
                </a:cubicBezTo>
                <a:cubicBezTo>
                  <a:pt x="23" y="5"/>
                  <a:pt x="12" y="4"/>
                  <a:pt x="4" y="4"/>
                </a:cubicBezTo>
                <a:cubicBezTo>
                  <a:pt x="4" y="26"/>
                  <a:pt x="4" y="54"/>
                  <a:pt x="4" y="93"/>
                </a:cubicBezTo>
                <a:cubicBezTo>
                  <a:pt x="4" y="94"/>
                  <a:pt x="3" y="95"/>
                  <a:pt x="2" y="95"/>
                </a:cubicBezTo>
                <a:cubicBezTo>
                  <a:pt x="2" y="95"/>
                  <a:pt x="2" y="95"/>
                  <a:pt x="2" y="95"/>
                </a:cubicBezTo>
                <a:cubicBezTo>
                  <a:pt x="1" y="94"/>
                  <a:pt x="0" y="94"/>
                  <a:pt x="0" y="92"/>
                </a:cubicBezTo>
                <a:cubicBezTo>
                  <a:pt x="0" y="53"/>
                  <a:pt x="0" y="24"/>
                  <a:pt x="0" y="2"/>
                </a:cubicBezTo>
                <a:cubicBezTo>
                  <a:pt x="0" y="2"/>
                  <a:pt x="0" y="1"/>
                  <a:pt x="0" y="1"/>
                </a:cubicBezTo>
                <a:cubicBezTo>
                  <a:pt x="1" y="0"/>
                  <a:pt x="1" y="0"/>
                  <a:pt x="2" y="0"/>
                </a:cubicBezTo>
                <a:cubicBezTo>
                  <a:pt x="2" y="0"/>
                  <a:pt x="2" y="0"/>
                  <a:pt x="2" y="0"/>
                </a:cubicBezTo>
                <a:cubicBezTo>
                  <a:pt x="12" y="0"/>
                  <a:pt x="29" y="1"/>
                  <a:pt x="29" y="1"/>
                </a:cubicBezTo>
                <a:cubicBezTo>
                  <a:pt x="30" y="1"/>
                  <a:pt x="31" y="2"/>
                  <a:pt x="31" y="3"/>
                </a:cubicBezTo>
                <a:cubicBezTo>
                  <a:pt x="31" y="4"/>
                  <a:pt x="33" y="65"/>
                  <a:pt x="32" y="93"/>
                </a:cubicBezTo>
                <a:cubicBezTo>
                  <a:pt x="32" y="94"/>
                  <a:pt x="31" y="95"/>
                  <a:pt x="30" y="9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1" name="Freeform 72"/>
          <p:cNvSpPr/>
          <p:nvPr/>
        </p:nvSpPr>
        <p:spPr bwMode="auto">
          <a:xfrm>
            <a:off x="2981292" y="3892445"/>
            <a:ext cx="576250" cy="246965"/>
          </a:xfrm>
          <a:custGeom>
            <a:avLst/>
            <a:gdLst>
              <a:gd name="T0" fmla="*/ 30 w 49"/>
              <a:gd name="T1" fmla="*/ 21 h 21"/>
              <a:gd name="T2" fmla="*/ 29 w 49"/>
              <a:gd name="T3" fmla="*/ 20 h 21"/>
              <a:gd name="T4" fmla="*/ 29 w 49"/>
              <a:gd name="T5" fmla="*/ 17 h 21"/>
              <a:gd name="T6" fmla="*/ 36 w 49"/>
              <a:gd name="T7" fmla="*/ 10 h 21"/>
              <a:gd name="T8" fmla="*/ 42 w 49"/>
              <a:gd name="T9" fmla="*/ 4 h 21"/>
              <a:gd name="T10" fmla="*/ 21 w 49"/>
              <a:gd name="T11" fmla="*/ 4 h 21"/>
              <a:gd name="T12" fmla="*/ 3 w 49"/>
              <a:gd name="T13" fmla="*/ 20 h 21"/>
              <a:gd name="T14" fmla="*/ 0 w 49"/>
              <a:gd name="T15" fmla="*/ 19 h 21"/>
              <a:gd name="T16" fmla="*/ 1 w 49"/>
              <a:gd name="T17" fmla="*/ 17 h 21"/>
              <a:gd name="T18" fmla="*/ 19 w 49"/>
              <a:gd name="T19" fmla="*/ 1 h 21"/>
              <a:gd name="T20" fmla="*/ 20 w 49"/>
              <a:gd name="T21" fmla="*/ 0 h 21"/>
              <a:gd name="T22" fmla="*/ 47 w 49"/>
              <a:gd name="T23" fmla="*/ 0 h 21"/>
              <a:gd name="T24" fmla="*/ 49 w 49"/>
              <a:gd name="T25" fmla="*/ 2 h 21"/>
              <a:gd name="T26" fmla="*/ 48 w 49"/>
              <a:gd name="T27" fmla="*/ 4 h 21"/>
              <a:gd name="T28" fmla="*/ 39 w 49"/>
              <a:gd name="T29" fmla="*/ 13 h 21"/>
              <a:gd name="T30" fmla="*/ 31 w 49"/>
              <a:gd name="T31" fmla="*/ 20 h 21"/>
              <a:gd name="T32" fmla="*/ 30 w 49"/>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1">
                <a:moveTo>
                  <a:pt x="30" y="21"/>
                </a:moveTo>
                <a:cubicBezTo>
                  <a:pt x="30" y="21"/>
                  <a:pt x="29" y="21"/>
                  <a:pt x="29" y="20"/>
                </a:cubicBezTo>
                <a:cubicBezTo>
                  <a:pt x="28" y="19"/>
                  <a:pt x="28" y="18"/>
                  <a:pt x="29" y="17"/>
                </a:cubicBezTo>
                <a:cubicBezTo>
                  <a:pt x="32" y="15"/>
                  <a:pt x="34" y="12"/>
                  <a:pt x="36" y="10"/>
                </a:cubicBezTo>
                <a:cubicBezTo>
                  <a:pt x="38" y="8"/>
                  <a:pt x="40" y="6"/>
                  <a:pt x="42" y="4"/>
                </a:cubicBezTo>
                <a:cubicBezTo>
                  <a:pt x="34" y="4"/>
                  <a:pt x="24" y="4"/>
                  <a:pt x="21" y="4"/>
                </a:cubicBezTo>
                <a:cubicBezTo>
                  <a:pt x="19" y="6"/>
                  <a:pt x="12" y="12"/>
                  <a:pt x="3" y="20"/>
                </a:cubicBezTo>
                <a:cubicBezTo>
                  <a:pt x="2" y="20"/>
                  <a:pt x="1" y="20"/>
                  <a:pt x="0" y="19"/>
                </a:cubicBezTo>
                <a:cubicBezTo>
                  <a:pt x="0" y="19"/>
                  <a:pt x="0" y="17"/>
                  <a:pt x="1" y="17"/>
                </a:cubicBezTo>
                <a:cubicBezTo>
                  <a:pt x="11" y="8"/>
                  <a:pt x="19" y="1"/>
                  <a:pt x="19" y="1"/>
                </a:cubicBezTo>
                <a:cubicBezTo>
                  <a:pt x="19" y="1"/>
                  <a:pt x="20" y="0"/>
                  <a:pt x="20" y="0"/>
                </a:cubicBezTo>
                <a:cubicBezTo>
                  <a:pt x="20" y="0"/>
                  <a:pt x="38" y="0"/>
                  <a:pt x="47" y="0"/>
                </a:cubicBezTo>
                <a:cubicBezTo>
                  <a:pt x="48" y="0"/>
                  <a:pt x="49" y="1"/>
                  <a:pt x="49" y="2"/>
                </a:cubicBezTo>
                <a:cubicBezTo>
                  <a:pt x="49" y="3"/>
                  <a:pt x="49" y="3"/>
                  <a:pt x="48" y="4"/>
                </a:cubicBezTo>
                <a:cubicBezTo>
                  <a:pt x="45" y="7"/>
                  <a:pt x="42" y="10"/>
                  <a:pt x="39" y="13"/>
                </a:cubicBezTo>
                <a:cubicBezTo>
                  <a:pt x="37" y="15"/>
                  <a:pt x="35" y="17"/>
                  <a:pt x="31" y="20"/>
                </a:cubicBezTo>
                <a:cubicBezTo>
                  <a:pt x="31" y="21"/>
                  <a:pt x="31" y="21"/>
                  <a:pt x="30"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2" name="Freeform 73"/>
          <p:cNvSpPr/>
          <p:nvPr/>
        </p:nvSpPr>
        <p:spPr bwMode="auto">
          <a:xfrm>
            <a:off x="3510146" y="3892445"/>
            <a:ext cx="59870" cy="1199897"/>
          </a:xfrm>
          <a:custGeom>
            <a:avLst/>
            <a:gdLst>
              <a:gd name="T0" fmla="*/ 3 w 5"/>
              <a:gd name="T1" fmla="*/ 102 h 102"/>
              <a:gd name="T2" fmla="*/ 1 w 5"/>
              <a:gd name="T3" fmla="*/ 100 h 102"/>
              <a:gd name="T4" fmla="*/ 0 w 5"/>
              <a:gd name="T5" fmla="*/ 2 h 102"/>
              <a:gd name="T6" fmla="*/ 2 w 5"/>
              <a:gd name="T7" fmla="*/ 1 h 102"/>
              <a:gd name="T8" fmla="*/ 4 w 5"/>
              <a:gd name="T9" fmla="*/ 3 h 102"/>
              <a:gd name="T10" fmla="*/ 5 w 5"/>
              <a:gd name="T11" fmla="*/ 100 h 102"/>
              <a:gd name="T12" fmla="*/ 3 w 5"/>
              <a:gd name="T13" fmla="*/ 102 h 102"/>
              <a:gd name="T14" fmla="*/ 3 w 5"/>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2">
                <a:moveTo>
                  <a:pt x="3" y="102"/>
                </a:moveTo>
                <a:cubicBezTo>
                  <a:pt x="2" y="102"/>
                  <a:pt x="1" y="101"/>
                  <a:pt x="1" y="100"/>
                </a:cubicBezTo>
                <a:cubicBezTo>
                  <a:pt x="0" y="64"/>
                  <a:pt x="0" y="4"/>
                  <a:pt x="0" y="2"/>
                </a:cubicBezTo>
                <a:cubicBezTo>
                  <a:pt x="0" y="1"/>
                  <a:pt x="1" y="0"/>
                  <a:pt x="2" y="1"/>
                </a:cubicBezTo>
                <a:cubicBezTo>
                  <a:pt x="3" y="1"/>
                  <a:pt x="4" y="2"/>
                  <a:pt x="4" y="3"/>
                </a:cubicBezTo>
                <a:cubicBezTo>
                  <a:pt x="4" y="5"/>
                  <a:pt x="4" y="53"/>
                  <a:pt x="5" y="100"/>
                </a:cubicBezTo>
                <a:cubicBezTo>
                  <a:pt x="5" y="101"/>
                  <a:pt x="4" y="102"/>
                  <a:pt x="3" y="102"/>
                </a:cubicBezTo>
                <a:cubicBezTo>
                  <a:pt x="3" y="102"/>
                  <a:pt x="3" y="102"/>
                  <a:pt x="3" y="102"/>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3" name="Freeform 74"/>
          <p:cNvSpPr/>
          <p:nvPr/>
        </p:nvSpPr>
        <p:spPr bwMode="auto">
          <a:xfrm>
            <a:off x="2981292" y="5152212"/>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2" y="4"/>
                  <a:pt x="8" y="4"/>
                  <a:pt x="2" y="4"/>
                </a:cubicBezTo>
                <a:cubicBezTo>
                  <a:pt x="1" y="4"/>
                  <a:pt x="0" y="3"/>
                  <a:pt x="0" y="2"/>
                </a:cubicBezTo>
                <a:cubicBezTo>
                  <a:pt x="0" y="1"/>
                  <a:pt x="1" y="0"/>
                  <a:pt x="2" y="0"/>
                </a:cubicBezTo>
                <a:cubicBezTo>
                  <a:pt x="8" y="0"/>
                  <a:pt x="12" y="0"/>
                  <a:pt x="16" y="0"/>
                </a:cubicBezTo>
                <a:cubicBezTo>
                  <a:pt x="20" y="1"/>
                  <a:pt x="25"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4" name="Freeform 75"/>
          <p:cNvSpPr/>
          <p:nvPr/>
        </p:nvSpPr>
        <p:spPr bwMode="auto">
          <a:xfrm>
            <a:off x="3310579" y="5044944"/>
            <a:ext cx="259437" cy="164643"/>
          </a:xfrm>
          <a:custGeom>
            <a:avLst/>
            <a:gdLst>
              <a:gd name="T0" fmla="*/ 2 w 22"/>
              <a:gd name="T1" fmla="*/ 14 h 14"/>
              <a:gd name="T2" fmla="*/ 0 w 22"/>
              <a:gd name="T3" fmla="*/ 13 h 14"/>
              <a:gd name="T4" fmla="*/ 1 w 22"/>
              <a:gd name="T5" fmla="*/ 10 h 14"/>
              <a:gd name="T6" fmla="*/ 18 w 22"/>
              <a:gd name="T7" fmla="*/ 0 h 14"/>
              <a:gd name="T8" fmla="*/ 21 w 22"/>
              <a:gd name="T9" fmla="*/ 1 h 14"/>
              <a:gd name="T10" fmla="*/ 21 w 22"/>
              <a:gd name="T11" fmla="*/ 4 h 14"/>
              <a:gd name="T12" fmla="*/ 3 w 22"/>
              <a:gd name="T13" fmla="*/ 14 h 14"/>
              <a:gd name="T14" fmla="*/ 2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2" y="14"/>
                </a:moveTo>
                <a:cubicBezTo>
                  <a:pt x="1" y="14"/>
                  <a:pt x="0" y="14"/>
                  <a:pt x="0" y="13"/>
                </a:cubicBezTo>
                <a:cubicBezTo>
                  <a:pt x="0" y="12"/>
                  <a:pt x="0" y="11"/>
                  <a:pt x="1" y="10"/>
                </a:cubicBezTo>
                <a:cubicBezTo>
                  <a:pt x="7" y="8"/>
                  <a:pt x="13" y="4"/>
                  <a:pt x="18" y="0"/>
                </a:cubicBezTo>
                <a:cubicBezTo>
                  <a:pt x="19" y="0"/>
                  <a:pt x="20" y="0"/>
                  <a:pt x="21" y="1"/>
                </a:cubicBezTo>
                <a:cubicBezTo>
                  <a:pt x="22" y="2"/>
                  <a:pt x="21" y="3"/>
                  <a:pt x="21" y="4"/>
                </a:cubicBezTo>
                <a:cubicBezTo>
                  <a:pt x="15" y="8"/>
                  <a:pt x="9" y="11"/>
                  <a:pt x="3" y="14"/>
                </a:cubicBezTo>
                <a:cubicBezTo>
                  <a:pt x="3" y="14"/>
                  <a:pt x="2" y="14"/>
                  <a:pt x="2"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5" name="Freeform 76"/>
          <p:cNvSpPr/>
          <p:nvPr/>
        </p:nvSpPr>
        <p:spPr bwMode="auto">
          <a:xfrm>
            <a:off x="4966984" y="3857521"/>
            <a:ext cx="386662" cy="1339594"/>
          </a:xfrm>
          <a:custGeom>
            <a:avLst/>
            <a:gdLst>
              <a:gd name="T0" fmla="*/ 30 w 33"/>
              <a:gd name="T1" fmla="*/ 114 h 114"/>
              <a:gd name="T2" fmla="*/ 30 w 33"/>
              <a:gd name="T3" fmla="*/ 114 h 114"/>
              <a:gd name="T4" fmla="*/ 28 w 33"/>
              <a:gd name="T5" fmla="*/ 112 h 114"/>
              <a:gd name="T6" fmla="*/ 28 w 33"/>
              <a:gd name="T7" fmla="*/ 5 h 114"/>
              <a:gd name="T8" fmla="*/ 4 w 33"/>
              <a:gd name="T9" fmla="*/ 4 h 114"/>
              <a:gd name="T10" fmla="*/ 5 w 33"/>
              <a:gd name="T11" fmla="*/ 112 h 114"/>
              <a:gd name="T12" fmla="*/ 3 w 33"/>
              <a:gd name="T13" fmla="*/ 114 h 114"/>
              <a:gd name="T14" fmla="*/ 3 w 33"/>
              <a:gd name="T15" fmla="*/ 114 h 114"/>
              <a:gd name="T16" fmla="*/ 1 w 33"/>
              <a:gd name="T17" fmla="*/ 111 h 114"/>
              <a:gd name="T18" fmla="*/ 0 w 33"/>
              <a:gd name="T19" fmla="*/ 2 h 114"/>
              <a:gd name="T20" fmla="*/ 1 w 33"/>
              <a:gd name="T21" fmla="*/ 1 h 114"/>
              <a:gd name="T22" fmla="*/ 2 w 33"/>
              <a:gd name="T23" fmla="*/ 0 h 114"/>
              <a:gd name="T24" fmla="*/ 2 w 33"/>
              <a:gd name="T25" fmla="*/ 0 h 114"/>
              <a:gd name="T26" fmla="*/ 30 w 33"/>
              <a:gd name="T27" fmla="*/ 1 h 114"/>
              <a:gd name="T28" fmla="*/ 32 w 33"/>
              <a:gd name="T29" fmla="*/ 3 h 114"/>
              <a:gd name="T30" fmla="*/ 32 w 33"/>
              <a:gd name="T31" fmla="*/ 112 h 114"/>
              <a:gd name="T32" fmla="*/ 30 w 33"/>
              <a:gd name="T33"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14">
                <a:moveTo>
                  <a:pt x="30" y="114"/>
                </a:moveTo>
                <a:cubicBezTo>
                  <a:pt x="30" y="114"/>
                  <a:pt x="30" y="114"/>
                  <a:pt x="30" y="114"/>
                </a:cubicBezTo>
                <a:cubicBezTo>
                  <a:pt x="29" y="114"/>
                  <a:pt x="28" y="113"/>
                  <a:pt x="28" y="112"/>
                </a:cubicBezTo>
                <a:cubicBezTo>
                  <a:pt x="29" y="86"/>
                  <a:pt x="28" y="17"/>
                  <a:pt x="28" y="5"/>
                </a:cubicBezTo>
                <a:cubicBezTo>
                  <a:pt x="23" y="5"/>
                  <a:pt x="13" y="4"/>
                  <a:pt x="4" y="4"/>
                </a:cubicBezTo>
                <a:cubicBezTo>
                  <a:pt x="5" y="29"/>
                  <a:pt x="5" y="77"/>
                  <a:pt x="5" y="112"/>
                </a:cubicBezTo>
                <a:cubicBezTo>
                  <a:pt x="5" y="113"/>
                  <a:pt x="4" y="114"/>
                  <a:pt x="3" y="114"/>
                </a:cubicBezTo>
                <a:cubicBezTo>
                  <a:pt x="3" y="114"/>
                  <a:pt x="3" y="114"/>
                  <a:pt x="3" y="114"/>
                </a:cubicBezTo>
                <a:cubicBezTo>
                  <a:pt x="1" y="113"/>
                  <a:pt x="1" y="113"/>
                  <a:pt x="1" y="111"/>
                </a:cubicBezTo>
                <a:cubicBezTo>
                  <a:pt x="1" y="76"/>
                  <a:pt x="1" y="26"/>
                  <a:pt x="0" y="2"/>
                </a:cubicBezTo>
                <a:cubicBezTo>
                  <a:pt x="0" y="2"/>
                  <a:pt x="1" y="1"/>
                  <a:pt x="1" y="1"/>
                </a:cubicBezTo>
                <a:cubicBezTo>
                  <a:pt x="1" y="0"/>
                  <a:pt x="2" y="0"/>
                  <a:pt x="2" y="0"/>
                </a:cubicBezTo>
                <a:cubicBezTo>
                  <a:pt x="2" y="0"/>
                  <a:pt x="2" y="0"/>
                  <a:pt x="2" y="0"/>
                </a:cubicBezTo>
                <a:cubicBezTo>
                  <a:pt x="13" y="0"/>
                  <a:pt x="30" y="1"/>
                  <a:pt x="30" y="1"/>
                </a:cubicBezTo>
                <a:cubicBezTo>
                  <a:pt x="31" y="1"/>
                  <a:pt x="32" y="2"/>
                  <a:pt x="32" y="3"/>
                </a:cubicBezTo>
                <a:cubicBezTo>
                  <a:pt x="32" y="4"/>
                  <a:pt x="33" y="84"/>
                  <a:pt x="32" y="112"/>
                </a:cubicBezTo>
                <a:cubicBezTo>
                  <a:pt x="32" y="113"/>
                  <a:pt x="31" y="114"/>
                  <a:pt x="30" y="1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6" name="Freeform 77"/>
          <p:cNvSpPr/>
          <p:nvPr/>
        </p:nvSpPr>
        <p:spPr bwMode="auto">
          <a:xfrm>
            <a:off x="4966984" y="3667932"/>
            <a:ext cx="586229" cy="246965"/>
          </a:xfrm>
          <a:custGeom>
            <a:avLst/>
            <a:gdLst>
              <a:gd name="T0" fmla="*/ 31 w 50"/>
              <a:gd name="T1" fmla="*/ 21 h 21"/>
              <a:gd name="T2" fmla="*/ 29 w 50"/>
              <a:gd name="T3" fmla="*/ 20 h 21"/>
              <a:gd name="T4" fmla="*/ 29 w 50"/>
              <a:gd name="T5" fmla="*/ 17 h 21"/>
              <a:gd name="T6" fmla="*/ 37 w 50"/>
              <a:gd name="T7" fmla="*/ 10 h 21"/>
              <a:gd name="T8" fmla="*/ 42 w 50"/>
              <a:gd name="T9" fmla="*/ 4 h 21"/>
              <a:gd name="T10" fmla="*/ 21 w 50"/>
              <a:gd name="T11" fmla="*/ 4 h 21"/>
              <a:gd name="T12" fmla="*/ 4 w 50"/>
              <a:gd name="T13" fmla="*/ 20 h 21"/>
              <a:gd name="T14" fmla="*/ 1 w 50"/>
              <a:gd name="T15" fmla="*/ 19 h 21"/>
              <a:gd name="T16" fmla="*/ 1 w 50"/>
              <a:gd name="T17" fmla="*/ 17 h 21"/>
              <a:gd name="T18" fmla="*/ 19 w 50"/>
              <a:gd name="T19" fmla="*/ 1 h 21"/>
              <a:gd name="T20" fmla="*/ 21 w 50"/>
              <a:gd name="T21" fmla="*/ 0 h 21"/>
              <a:gd name="T22" fmla="*/ 48 w 50"/>
              <a:gd name="T23" fmla="*/ 0 h 21"/>
              <a:gd name="T24" fmla="*/ 49 w 50"/>
              <a:gd name="T25" fmla="*/ 2 h 21"/>
              <a:gd name="T26" fmla="*/ 49 w 50"/>
              <a:gd name="T27" fmla="*/ 4 h 21"/>
              <a:gd name="T28" fmla="*/ 40 w 50"/>
              <a:gd name="T29" fmla="*/ 13 h 21"/>
              <a:gd name="T30" fmla="*/ 32 w 50"/>
              <a:gd name="T31" fmla="*/ 20 h 21"/>
              <a:gd name="T32" fmla="*/ 31 w 5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1">
                <a:moveTo>
                  <a:pt x="31" y="21"/>
                </a:moveTo>
                <a:cubicBezTo>
                  <a:pt x="30" y="21"/>
                  <a:pt x="30" y="21"/>
                  <a:pt x="29" y="20"/>
                </a:cubicBezTo>
                <a:cubicBezTo>
                  <a:pt x="28" y="19"/>
                  <a:pt x="28" y="18"/>
                  <a:pt x="29" y="17"/>
                </a:cubicBezTo>
                <a:cubicBezTo>
                  <a:pt x="32" y="15"/>
                  <a:pt x="35" y="12"/>
                  <a:pt x="37" y="10"/>
                </a:cubicBezTo>
                <a:cubicBezTo>
                  <a:pt x="39" y="8"/>
                  <a:pt x="40" y="6"/>
                  <a:pt x="42" y="4"/>
                </a:cubicBezTo>
                <a:cubicBezTo>
                  <a:pt x="35" y="4"/>
                  <a:pt x="24" y="4"/>
                  <a:pt x="21" y="4"/>
                </a:cubicBezTo>
                <a:cubicBezTo>
                  <a:pt x="19" y="6"/>
                  <a:pt x="13" y="12"/>
                  <a:pt x="4" y="20"/>
                </a:cubicBezTo>
                <a:cubicBezTo>
                  <a:pt x="3" y="20"/>
                  <a:pt x="2" y="20"/>
                  <a:pt x="1" y="19"/>
                </a:cubicBezTo>
                <a:cubicBezTo>
                  <a:pt x="0" y="19"/>
                  <a:pt x="0" y="17"/>
                  <a:pt x="1" y="17"/>
                </a:cubicBezTo>
                <a:cubicBezTo>
                  <a:pt x="12" y="8"/>
                  <a:pt x="19" y="1"/>
                  <a:pt x="19" y="1"/>
                </a:cubicBezTo>
                <a:cubicBezTo>
                  <a:pt x="20" y="1"/>
                  <a:pt x="20" y="0"/>
                  <a:pt x="21" y="0"/>
                </a:cubicBezTo>
                <a:cubicBezTo>
                  <a:pt x="21" y="0"/>
                  <a:pt x="39" y="0"/>
                  <a:pt x="48" y="0"/>
                </a:cubicBezTo>
                <a:cubicBezTo>
                  <a:pt x="48" y="0"/>
                  <a:pt x="49" y="1"/>
                  <a:pt x="49" y="2"/>
                </a:cubicBezTo>
                <a:cubicBezTo>
                  <a:pt x="50" y="3"/>
                  <a:pt x="49" y="3"/>
                  <a:pt x="49" y="4"/>
                </a:cubicBezTo>
                <a:cubicBezTo>
                  <a:pt x="45" y="7"/>
                  <a:pt x="43" y="10"/>
                  <a:pt x="40" y="13"/>
                </a:cubicBezTo>
                <a:cubicBezTo>
                  <a:pt x="37" y="15"/>
                  <a:pt x="35" y="17"/>
                  <a:pt x="32" y="20"/>
                </a:cubicBezTo>
                <a:cubicBezTo>
                  <a:pt x="32" y="21"/>
                  <a:pt x="31" y="21"/>
                  <a:pt x="3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7" name="Freeform 78"/>
          <p:cNvSpPr/>
          <p:nvPr/>
        </p:nvSpPr>
        <p:spPr bwMode="auto">
          <a:xfrm>
            <a:off x="5495837" y="3667932"/>
            <a:ext cx="57376" cy="1424410"/>
          </a:xfrm>
          <a:custGeom>
            <a:avLst/>
            <a:gdLst>
              <a:gd name="T0" fmla="*/ 3 w 5"/>
              <a:gd name="T1" fmla="*/ 121 h 121"/>
              <a:gd name="T2" fmla="*/ 1 w 5"/>
              <a:gd name="T3" fmla="*/ 119 h 121"/>
              <a:gd name="T4" fmla="*/ 1 w 5"/>
              <a:gd name="T5" fmla="*/ 2 h 121"/>
              <a:gd name="T6" fmla="*/ 3 w 5"/>
              <a:gd name="T7" fmla="*/ 1 h 121"/>
              <a:gd name="T8" fmla="*/ 5 w 5"/>
              <a:gd name="T9" fmla="*/ 3 h 121"/>
              <a:gd name="T10" fmla="*/ 5 w 5"/>
              <a:gd name="T11" fmla="*/ 119 h 121"/>
              <a:gd name="T12" fmla="*/ 3 w 5"/>
              <a:gd name="T13" fmla="*/ 121 h 121"/>
              <a:gd name="T14" fmla="*/ 3 w 5"/>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21">
                <a:moveTo>
                  <a:pt x="3" y="121"/>
                </a:moveTo>
                <a:cubicBezTo>
                  <a:pt x="2" y="121"/>
                  <a:pt x="1" y="120"/>
                  <a:pt x="1" y="119"/>
                </a:cubicBezTo>
                <a:cubicBezTo>
                  <a:pt x="1" y="100"/>
                  <a:pt x="0" y="4"/>
                  <a:pt x="1" y="2"/>
                </a:cubicBezTo>
                <a:cubicBezTo>
                  <a:pt x="1" y="1"/>
                  <a:pt x="2" y="0"/>
                  <a:pt x="3" y="1"/>
                </a:cubicBezTo>
                <a:cubicBezTo>
                  <a:pt x="4" y="1"/>
                  <a:pt x="5" y="2"/>
                  <a:pt x="5" y="3"/>
                </a:cubicBezTo>
                <a:cubicBezTo>
                  <a:pt x="4" y="6"/>
                  <a:pt x="5" y="89"/>
                  <a:pt x="5" y="119"/>
                </a:cubicBezTo>
                <a:cubicBezTo>
                  <a:pt x="5" y="120"/>
                  <a:pt x="4" y="121"/>
                  <a:pt x="3" y="121"/>
                </a:cubicBezTo>
                <a:cubicBezTo>
                  <a:pt x="3" y="121"/>
                  <a:pt x="3" y="121"/>
                  <a:pt x="3" y="1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8" name="Freeform 79"/>
          <p:cNvSpPr/>
          <p:nvPr/>
        </p:nvSpPr>
        <p:spPr bwMode="auto">
          <a:xfrm>
            <a:off x="4976963" y="5152212"/>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1" y="4"/>
                  <a:pt x="7" y="4"/>
                  <a:pt x="2" y="4"/>
                </a:cubicBezTo>
                <a:cubicBezTo>
                  <a:pt x="1" y="4"/>
                  <a:pt x="0" y="3"/>
                  <a:pt x="0" y="2"/>
                </a:cubicBezTo>
                <a:cubicBezTo>
                  <a:pt x="0" y="1"/>
                  <a:pt x="1" y="0"/>
                  <a:pt x="2" y="0"/>
                </a:cubicBezTo>
                <a:cubicBezTo>
                  <a:pt x="7" y="0"/>
                  <a:pt x="12" y="0"/>
                  <a:pt x="16" y="0"/>
                </a:cubicBezTo>
                <a:cubicBezTo>
                  <a:pt x="20" y="1"/>
                  <a:pt x="24"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29" name="Freeform 80"/>
          <p:cNvSpPr/>
          <p:nvPr/>
        </p:nvSpPr>
        <p:spPr bwMode="auto">
          <a:xfrm>
            <a:off x="5296270" y="5044944"/>
            <a:ext cx="256943" cy="164643"/>
          </a:xfrm>
          <a:custGeom>
            <a:avLst/>
            <a:gdLst>
              <a:gd name="T0" fmla="*/ 2 w 22"/>
              <a:gd name="T1" fmla="*/ 14 h 14"/>
              <a:gd name="T2" fmla="*/ 1 w 22"/>
              <a:gd name="T3" fmla="*/ 13 h 14"/>
              <a:gd name="T4" fmla="*/ 2 w 22"/>
              <a:gd name="T5" fmla="*/ 10 h 14"/>
              <a:gd name="T6" fmla="*/ 19 w 22"/>
              <a:gd name="T7" fmla="*/ 0 h 14"/>
              <a:gd name="T8" fmla="*/ 22 w 22"/>
              <a:gd name="T9" fmla="*/ 1 h 14"/>
              <a:gd name="T10" fmla="*/ 21 w 22"/>
              <a:gd name="T11" fmla="*/ 4 h 14"/>
              <a:gd name="T12" fmla="*/ 3 w 22"/>
              <a:gd name="T13" fmla="*/ 14 h 14"/>
              <a:gd name="T14" fmla="*/ 2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2" y="14"/>
                </a:moveTo>
                <a:cubicBezTo>
                  <a:pt x="2" y="14"/>
                  <a:pt x="1" y="14"/>
                  <a:pt x="1" y="13"/>
                </a:cubicBezTo>
                <a:cubicBezTo>
                  <a:pt x="0" y="12"/>
                  <a:pt x="1" y="11"/>
                  <a:pt x="2" y="10"/>
                </a:cubicBezTo>
                <a:cubicBezTo>
                  <a:pt x="8" y="8"/>
                  <a:pt x="13" y="4"/>
                  <a:pt x="19" y="0"/>
                </a:cubicBezTo>
                <a:cubicBezTo>
                  <a:pt x="20" y="0"/>
                  <a:pt x="21" y="0"/>
                  <a:pt x="22" y="1"/>
                </a:cubicBezTo>
                <a:cubicBezTo>
                  <a:pt x="22" y="2"/>
                  <a:pt x="22" y="3"/>
                  <a:pt x="21" y="4"/>
                </a:cubicBezTo>
                <a:cubicBezTo>
                  <a:pt x="15" y="8"/>
                  <a:pt x="9" y="11"/>
                  <a:pt x="3" y="14"/>
                </a:cubicBezTo>
                <a:cubicBezTo>
                  <a:pt x="3" y="14"/>
                  <a:pt x="3" y="14"/>
                  <a:pt x="2"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0" name="Freeform 81"/>
          <p:cNvSpPr/>
          <p:nvPr/>
        </p:nvSpPr>
        <p:spPr bwMode="auto">
          <a:xfrm>
            <a:off x="3298105" y="4022163"/>
            <a:ext cx="236986" cy="304340"/>
          </a:xfrm>
          <a:custGeom>
            <a:avLst/>
            <a:gdLst>
              <a:gd name="T0" fmla="*/ 2 w 20"/>
              <a:gd name="T1" fmla="*/ 26 h 26"/>
              <a:gd name="T2" fmla="*/ 1 w 20"/>
              <a:gd name="T3" fmla="*/ 26 h 26"/>
              <a:gd name="T4" fmla="*/ 1 w 20"/>
              <a:gd name="T5" fmla="*/ 23 h 26"/>
              <a:gd name="T6" fmla="*/ 2 w 20"/>
              <a:gd name="T7" fmla="*/ 23 h 26"/>
              <a:gd name="T8" fmla="*/ 2 w 20"/>
              <a:gd name="T9" fmla="*/ 23 h 26"/>
              <a:gd name="T10" fmla="*/ 17 w 20"/>
              <a:gd name="T11" fmla="*/ 1 h 26"/>
              <a:gd name="T12" fmla="*/ 19 w 20"/>
              <a:gd name="T13" fmla="*/ 1 h 26"/>
              <a:gd name="T14" fmla="*/ 19 w 20"/>
              <a:gd name="T15" fmla="*/ 3 h 26"/>
              <a:gd name="T16" fmla="*/ 5 w 20"/>
              <a:gd name="T17" fmla="*/ 24 h 26"/>
              <a:gd name="T18" fmla="*/ 4 w 20"/>
              <a:gd name="T19" fmla="*/ 25 h 26"/>
              <a:gd name="T20" fmla="*/ 4 w 20"/>
              <a:gd name="T21" fmla="*/ 25 h 26"/>
              <a:gd name="T22" fmla="*/ 3 w 20"/>
              <a:gd name="T23" fmla="*/ 26 h 26"/>
              <a:gd name="T24" fmla="*/ 2 w 20"/>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6">
                <a:moveTo>
                  <a:pt x="2" y="26"/>
                </a:moveTo>
                <a:cubicBezTo>
                  <a:pt x="2" y="26"/>
                  <a:pt x="1" y="26"/>
                  <a:pt x="1" y="26"/>
                </a:cubicBezTo>
                <a:cubicBezTo>
                  <a:pt x="0" y="25"/>
                  <a:pt x="1" y="24"/>
                  <a:pt x="1" y="23"/>
                </a:cubicBezTo>
                <a:cubicBezTo>
                  <a:pt x="1" y="23"/>
                  <a:pt x="2" y="23"/>
                  <a:pt x="2" y="23"/>
                </a:cubicBezTo>
                <a:cubicBezTo>
                  <a:pt x="2" y="23"/>
                  <a:pt x="2" y="23"/>
                  <a:pt x="2" y="23"/>
                </a:cubicBezTo>
                <a:cubicBezTo>
                  <a:pt x="6" y="14"/>
                  <a:pt x="10" y="8"/>
                  <a:pt x="17" y="1"/>
                </a:cubicBezTo>
                <a:cubicBezTo>
                  <a:pt x="18" y="0"/>
                  <a:pt x="19" y="0"/>
                  <a:pt x="19" y="1"/>
                </a:cubicBezTo>
                <a:cubicBezTo>
                  <a:pt x="20" y="1"/>
                  <a:pt x="20" y="2"/>
                  <a:pt x="19" y="3"/>
                </a:cubicBezTo>
                <a:cubicBezTo>
                  <a:pt x="12" y="10"/>
                  <a:pt x="9" y="16"/>
                  <a:pt x="5" y="24"/>
                </a:cubicBezTo>
                <a:cubicBezTo>
                  <a:pt x="4" y="24"/>
                  <a:pt x="4" y="25"/>
                  <a:pt x="4" y="25"/>
                </a:cubicBezTo>
                <a:cubicBezTo>
                  <a:pt x="4" y="25"/>
                  <a:pt x="4" y="25"/>
                  <a:pt x="4" y="25"/>
                </a:cubicBezTo>
                <a:cubicBezTo>
                  <a:pt x="4" y="26"/>
                  <a:pt x="3" y="26"/>
                  <a:pt x="3" y="26"/>
                </a:cubicBezTo>
                <a:cubicBezTo>
                  <a:pt x="3" y="26"/>
                  <a:pt x="3" y="26"/>
                  <a:pt x="2" y="26"/>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1" name="Freeform 82"/>
          <p:cNvSpPr/>
          <p:nvPr/>
        </p:nvSpPr>
        <p:spPr bwMode="auto">
          <a:xfrm>
            <a:off x="3310579" y="4139410"/>
            <a:ext cx="212041" cy="294361"/>
          </a:xfrm>
          <a:custGeom>
            <a:avLst/>
            <a:gdLst>
              <a:gd name="T0" fmla="*/ 2 w 18"/>
              <a:gd name="T1" fmla="*/ 25 h 25"/>
              <a:gd name="T2" fmla="*/ 1 w 18"/>
              <a:gd name="T3" fmla="*/ 24 h 25"/>
              <a:gd name="T4" fmla="*/ 0 w 18"/>
              <a:gd name="T5" fmla="*/ 22 h 25"/>
              <a:gd name="T6" fmla="*/ 15 w 18"/>
              <a:gd name="T7" fmla="*/ 0 h 25"/>
              <a:gd name="T8" fmla="*/ 17 w 18"/>
              <a:gd name="T9" fmla="*/ 0 h 25"/>
              <a:gd name="T10" fmla="*/ 18 w 18"/>
              <a:gd name="T11" fmla="*/ 2 h 25"/>
              <a:gd name="T12" fmla="*/ 3 w 18"/>
              <a:gd name="T13" fmla="*/ 24 h 25"/>
              <a:gd name="T14" fmla="*/ 2 w 18"/>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5">
                <a:moveTo>
                  <a:pt x="2" y="25"/>
                </a:moveTo>
                <a:cubicBezTo>
                  <a:pt x="1" y="25"/>
                  <a:pt x="1" y="25"/>
                  <a:pt x="1" y="24"/>
                </a:cubicBezTo>
                <a:cubicBezTo>
                  <a:pt x="0" y="24"/>
                  <a:pt x="0" y="23"/>
                  <a:pt x="0" y="22"/>
                </a:cubicBezTo>
                <a:cubicBezTo>
                  <a:pt x="5" y="15"/>
                  <a:pt x="10" y="7"/>
                  <a:pt x="15" y="0"/>
                </a:cubicBezTo>
                <a:cubicBezTo>
                  <a:pt x="16" y="0"/>
                  <a:pt x="17" y="0"/>
                  <a:pt x="17" y="0"/>
                </a:cubicBezTo>
                <a:cubicBezTo>
                  <a:pt x="18" y="1"/>
                  <a:pt x="18" y="2"/>
                  <a:pt x="18" y="2"/>
                </a:cubicBezTo>
                <a:cubicBezTo>
                  <a:pt x="12" y="9"/>
                  <a:pt x="7" y="16"/>
                  <a:pt x="3" y="24"/>
                </a:cubicBezTo>
                <a:cubicBezTo>
                  <a:pt x="3" y="24"/>
                  <a:pt x="2" y="25"/>
                  <a:pt x="2" y="2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2" name="Freeform 83"/>
          <p:cNvSpPr/>
          <p:nvPr/>
        </p:nvSpPr>
        <p:spPr bwMode="auto">
          <a:xfrm>
            <a:off x="3323051" y="4281600"/>
            <a:ext cx="212041" cy="329285"/>
          </a:xfrm>
          <a:custGeom>
            <a:avLst/>
            <a:gdLst>
              <a:gd name="T0" fmla="*/ 2 w 18"/>
              <a:gd name="T1" fmla="*/ 28 h 28"/>
              <a:gd name="T2" fmla="*/ 1 w 18"/>
              <a:gd name="T3" fmla="*/ 28 h 28"/>
              <a:gd name="T4" fmla="*/ 0 w 18"/>
              <a:gd name="T5" fmla="*/ 26 h 28"/>
              <a:gd name="T6" fmla="*/ 1 w 18"/>
              <a:gd name="T7" fmla="*/ 24 h 28"/>
              <a:gd name="T8" fmla="*/ 15 w 18"/>
              <a:gd name="T9" fmla="*/ 1 h 28"/>
              <a:gd name="T10" fmla="*/ 17 w 18"/>
              <a:gd name="T11" fmla="*/ 1 h 28"/>
              <a:gd name="T12" fmla="*/ 17 w 18"/>
              <a:gd name="T13" fmla="*/ 3 h 28"/>
              <a:gd name="T14" fmla="*/ 3 w 18"/>
              <a:gd name="T15" fmla="*/ 25 h 28"/>
              <a:gd name="T16" fmla="*/ 3 w 18"/>
              <a:gd name="T17" fmla="*/ 25 h 28"/>
              <a:gd name="T18" fmla="*/ 3 w 18"/>
              <a:gd name="T19" fmla="*/ 27 h 28"/>
              <a:gd name="T20" fmla="*/ 2 w 1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8">
                <a:moveTo>
                  <a:pt x="2" y="28"/>
                </a:moveTo>
                <a:cubicBezTo>
                  <a:pt x="2" y="28"/>
                  <a:pt x="1" y="28"/>
                  <a:pt x="1" y="28"/>
                </a:cubicBezTo>
                <a:cubicBezTo>
                  <a:pt x="1" y="27"/>
                  <a:pt x="0" y="27"/>
                  <a:pt x="0" y="26"/>
                </a:cubicBezTo>
                <a:cubicBezTo>
                  <a:pt x="0" y="25"/>
                  <a:pt x="0" y="24"/>
                  <a:pt x="1" y="24"/>
                </a:cubicBezTo>
                <a:cubicBezTo>
                  <a:pt x="15" y="1"/>
                  <a:pt x="15" y="1"/>
                  <a:pt x="15" y="1"/>
                </a:cubicBezTo>
                <a:cubicBezTo>
                  <a:pt x="15" y="1"/>
                  <a:pt x="16" y="0"/>
                  <a:pt x="17" y="1"/>
                </a:cubicBezTo>
                <a:cubicBezTo>
                  <a:pt x="18" y="1"/>
                  <a:pt x="18" y="2"/>
                  <a:pt x="17" y="3"/>
                </a:cubicBezTo>
                <a:cubicBezTo>
                  <a:pt x="3" y="25"/>
                  <a:pt x="3" y="25"/>
                  <a:pt x="3" y="25"/>
                </a:cubicBezTo>
                <a:cubicBezTo>
                  <a:pt x="3" y="25"/>
                  <a:pt x="3" y="25"/>
                  <a:pt x="3" y="25"/>
                </a:cubicBezTo>
                <a:cubicBezTo>
                  <a:pt x="3" y="26"/>
                  <a:pt x="3" y="26"/>
                  <a:pt x="3" y="27"/>
                </a:cubicBezTo>
                <a:cubicBezTo>
                  <a:pt x="3" y="28"/>
                  <a:pt x="2" y="28"/>
                  <a:pt x="2" y="2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3" name="Freeform 84"/>
          <p:cNvSpPr/>
          <p:nvPr/>
        </p:nvSpPr>
        <p:spPr bwMode="auto">
          <a:xfrm>
            <a:off x="3323051" y="4468695"/>
            <a:ext cx="234491" cy="341759"/>
          </a:xfrm>
          <a:custGeom>
            <a:avLst/>
            <a:gdLst>
              <a:gd name="T0" fmla="*/ 1 w 20"/>
              <a:gd name="T1" fmla="*/ 29 h 29"/>
              <a:gd name="T2" fmla="*/ 1 w 20"/>
              <a:gd name="T3" fmla="*/ 29 h 29"/>
              <a:gd name="T4" fmla="*/ 0 w 20"/>
              <a:gd name="T5" fmla="*/ 27 h 29"/>
              <a:gd name="T6" fmla="*/ 13 w 20"/>
              <a:gd name="T7" fmla="*/ 5 h 29"/>
              <a:gd name="T8" fmla="*/ 17 w 20"/>
              <a:gd name="T9" fmla="*/ 1 h 29"/>
              <a:gd name="T10" fmla="*/ 19 w 20"/>
              <a:gd name="T11" fmla="*/ 1 h 29"/>
              <a:gd name="T12" fmla="*/ 18 w 20"/>
              <a:gd name="T13" fmla="*/ 3 h 29"/>
              <a:gd name="T14" fmla="*/ 15 w 20"/>
              <a:gd name="T15" fmla="*/ 7 h 29"/>
              <a:gd name="T16" fmla="*/ 3 w 20"/>
              <a:gd name="T17" fmla="*/ 28 h 29"/>
              <a:gd name="T18" fmla="*/ 1 w 20"/>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9">
                <a:moveTo>
                  <a:pt x="1" y="29"/>
                </a:moveTo>
                <a:cubicBezTo>
                  <a:pt x="1" y="29"/>
                  <a:pt x="1" y="29"/>
                  <a:pt x="1" y="29"/>
                </a:cubicBezTo>
                <a:cubicBezTo>
                  <a:pt x="0" y="28"/>
                  <a:pt x="0" y="27"/>
                  <a:pt x="0" y="27"/>
                </a:cubicBezTo>
                <a:cubicBezTo>
                  <a:pt x="13" y="5"/>
                  <a:pt x="13" y="5"/>
                  <a:pt x="13" y="5"/>
                </a:cubicBezTo>
                <a:cubicBezTo>
                  <a:pt x="14" y="4"/>
                  <a:pt x="15" y="2"/>
                  <a:pt x="17" y="1"/>
                </a:cubicBezTo>
                <a:cubicBezTo>
                  <a:pt x="18" y="0"/>
                  <a:pt x="19" y="1"/>
                  <a:pt x="19" y="1"/>
                </a:cubicBezTo>
                <a:cubicBezTo>
                  <a:pt x="20" y="2"/>
                  <a:pt x="19" y="3"/>
                  <a:pt x="18" y="3"/>
                </a:cubicBezTo>
                <a:cubicBezTo>
                  <a:pt x="17" y="4"/>
                  <a:pt x="16" y="5"/>
                  <a:pt x="15" y="7"/>
                </a:cubicBezTo>
                <a:cubicBezTo>
                  <a:pt x="3" y="28"/>
                  <a:pt x="3" y="28"/>
                  <a:pt x="3" y="28"/>
                </a:cubicBezTo>
                <a:cubicBezTo>
                  <a:pt x="2" y="29"/>
                  <a:pt x="2" y="29"/>
                  <a:pt x="1" y="29"/>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4" name="Freeform 85"/>
          <p:cNvSpPr/>
          <p:nvPr/>
        </p:nvSpPr>
        <p:spPr bwMode="auto">
          <a:xfrm>
            <a:off x="3335525" y="4655788"/>
            <a:ext cx="222019" cy="306835"/>
          </a:xfrm>
          <a:custGeom>
            <a:avLst/>
            <a:gdLst>
              <a:gd name="T0" fmla="*/ 1 w 19"/>
              <a:gd name="T1" fmla="*/ 26 h 26"/>
              <a:gd name="T2" fmla="*/ 1 w 19"/>
              <a:gd name="T3" fmla="*/ 26 h 26"/>
              <a:gd name="T4" fmla="*/ 0 w 19"/>
              <a:gd name="T5" fmla="*/ 24 h 26"/>
              <a:gd name="T6" fmla="*/ 9 w 19"/>
              <a:gd name="T7" fmla="*/ 10 h 26"/>
              <a:gd name="T8" fmla="*/ 16 w 19"/>
              <a:gd name="T9" fmla="*/ 0 h 26"/>
              <a:gd name="T10" fmla="*/ 18 w 19"/>
              <a:gd name="T11" fmla="*/ 0 h 26"/>
              <a:gd name="T12" fmla="*/ 19 w 19"/>
              <a:gd name="T13" fmla="*/ 2 h 26"/>
              <a:gd name="T14" fmla="*/ 12 w 19"/>
              <a:gd name="T15" fmla="*/ 12 h 26"/>
              <a:gd name="T16" fmla="*/ 3 w 19"/>
              <a:gd name="T17" fmla="*/ 25 h 26"/>
              <a:gd name="T18" fmla="*/ 1 w 19"/>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6">
                <a:moveTo>
                  <a:pt x="1" y="26"/>
                </a:moveTo>
                <a:cubicBezTo>
                  <a:pt x="1" y="26"/>
                  <a:pt x="1" y="26"/>
                  <a:pt x="1" y="26"/>
                </a:cubicBezTo>
                <a:cubicBezTo>
                  <a:pt x="0" y="25"/>
                  <a:pt x="0" y="24"/>
                  <a:pt x="0" y="24"/>
                </a:cubicBezTo>
                <a:cubicBezTo>
                  <a:pt x="2" y="20"/>
                  <a:pt x="6" y="15"/>
                  <a:pt x="9" y="10"/>
                </a:cubicBezTo>
                <a:cubicBezTo>
                  <a:pt x="12" y="7"/>
                  <a:pt x="14" y="3"/>
                  <a:pt x="16" y="0"/>
                </a:cubicBezTo>
                <a:cubicBezTo>
                  <a:pt x="17" y="0"/>
                  <a:pt x="17" y="0"/>
                  <a:pt x="18" y="0"/>
                </a:cubicBezTo>
                <a:cubicBezTo>
                  <a:pt x="19" y="0"/>
                  <a:pt x="19" y="1"/>
                  <a:pt x="19" y="2"/>
                </a:cubicBezTo>
                <a:cubicBezTo>
                  <a:pt x="17" y="5"/>
                  <a:pt x="14" y="8"/>
                  <a:pt x="12" y="12"/>
                </a:cubicBezTo>
                <a:cubicBezTo>
                  <a:pt x="8" y="17"/>
                  <a:pt x="5" y="21"/>
                  <a:pt x="3" y="25"/>
                </a:cubicBezTo>
                <a:cubicBezTo>
                  <a:pt x="2" y="26"/>
                  <a:pt x="2" y="26"/>
                  <a:pt x="1" y="26"/>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5" name="Freeform 86"/>
          <p:cNvSpPr/>
          <p:nvPr/>
        </p:nvSpPr>
        <p:spPr bwMode="auto">
          <a:xfrm>
            <a:off x="3310579" y="4822926"/>
            <a:ext cx="224513" cy="304340"/>
          </a:xfrm>
          <a:custGeom>
            <a:avLst/>
            <a:gdLst>
              <a:gd name="T0" fmla="*/ 2 w 19"/>
              <a:gd name="T1" fmla="*/ 26 h 26"/>
              <a:gd name="T2" fmla="*/ 1 w 19"/>
              <a:gd name="T3" fmla="*/ 26 h 26"/>
              <a:gd name="T4" fmla="*/ 1 w 19"/>
              <a:gd name="T5" fmla="*/ 24 h 26"/>
              <a:gd name="T6" fmla="*/ 6 w 19"/>
              <a:gd name="T7" fmla="*/ 15 h 26"/>
              <a:gd name="T8" fmla="*/ 16 w 19"/>
              <a:gd name="T9" fmla="*/ 1 h 26"/>
              <a:gd name="T10" fmla="*/ 18 w 19"/>
              <a:gd name="T11" fmla="*/ 1 h 26"/>
              <a:gd name="T12" fmla="*/ 18 w 19"/>
              <a:gd name="T13" fmla="*/ 3 h 26"/>
              <a:gd name="T14" fmla="*/ 9 w 19"/>
              <a:gd name="T15" fmla="*/ 17 h 26"/>
              <a:gd name="T16" fmla="*/ 3 w 19"/>
              <a:gd name="T17" fmla="*/ 26 h 26"/>
              <a:gd name="T18" fmla="*/ 2 w 19"/>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6">
                <a:moveTo>
                  <a:pt x="2" y="26"/>
                </a:moveTo>
                <a:cubicBezTo>
                  <a:pt x="2" y="26"/>
                  <a:pt x="1" y="26"/>
                  <a:pt x="1" y="26"/>
                </a:cubicBezTo>
                <a:cubicBezTo>
                  <a:pt x="0" y="26"/>
                  <a:pt x="0" y="25"/>
                  <a:pt x="1" y="24"/>
                </a:cubicBezTo>
                <a:cubicBezTo>
                  <a:pt x="3" y="21"/>
                  <a:pt x="5" y="18"/>
                  <a:pt x="6" y="15"/>
                </a:cubicBezTo>
                <a:cubicBezTo>
                  <a:pt x="9" y="11"/>
                  <a:pt x="12" y="6"/>
                  <a:pt x="16" y="1"/>
                </a:cubicBezTo>
                <a:cubicBezTo>
                  <a:pt x="16" y="0"/>
                  <a:pt x="17" y="0"/>
                  <a:pt x="18" y="1"/>
                </a:cubicBezTo>
                <a:cubicBezTo>
                  <a:pt x="19" y="1"/>
                  <a:pt x="19" y="2"/>
                  <a:pt x="18" y="3"/>
                </a:cubicBezTo>
                <a:cubicBezTo>
                  <a:pt x="15" y="8"/>
                  <a:pt x="12" y="12"/>
                  <a:pt x="9" y="17"/>
                </a:cubicBezTo>
                <a:cubicBezTo>
                  <a:pt x="7" y="20"/>
                  <a:pt x="5" y="23"/>
                  <a:pt x="3" y="26"/>
                </a:cubicBezTo>
                <a:cubicBezTo>
                  <a:pt x="3" y="26"/>
                  <a:pt x="2" y="26"/>
                  <a:pt x="2" y="26"/>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6" name="Freeform 87"/>
          <p:cNvSpPr/>
          <p:nvPr/>
        </p:nvSpPr>
        <p:spPr bwMode="auto">
          <a:xfrm>
            <a:off x="3345503" y="4975095"/>
            <a:ext cx="199567" cy="212041"/>
          </a:xfrm>
          <a:custGeom>
            <a:avLst/>
            <a:gdLst>
              <a:gd name="T0" fmla="*/ 3 w 17"/>
              <a:gd name="T1" fmla="*/ 18 h 18"/>
              <a:gd name="T2" fmla="*/ 3 w 17"/>
              <a:gd name="T3" fmla="*/ 18 h 18"/>
              <a:gd name="T4" fmla="*/ 0 w 17"/>
              <a:gd name="T5" fmla="*/ 17 h 18"/>
              <a:gd name="T6" fmla="*/ 4 w 17"/>
              <a:gd name="T7" fmla="*/ 15 h 18"/>
              <a:gd name="T8" fmla="*/ 4 w 17"/>
              <a:gd name="T9" fmla="*/ 15 h 18"/>
              <a:gd name="T10" fmla="*/ 14 w 17"/>
              <a:gd name="T11" fmla="*/ 1 h 18"/>
              <a:gd name="T12" fmla="*/ 16 w 17"/>
              <a:gd name="T13" fmla="*/ 0 h 18"/>
              <a:gd name="T14" fmla="*/ 16 w 17"/>
              <a:gd name="T15" fmla="*/ 2 h 18"/>
              <a:gd name="T16" fmla="*/ 7 w 17"/>
              <a:gd name="T17" fmla="*/ 16 h 18"/>
              <a:gd name="T18" fmla="*/ 7 w 17"/>
              <a:gd name="T19" fmla="*/ 16 h 18"/>
              <a:gd name="T20" fmla="*/ 6 w 17"/>
              <a:gd name="T21" fmla="*/ 17 h 18"/>
              <a:gd name="T22" fmla="*/ 3 w 17"/>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3" y="18"/>
                </a:moveTo>
                <a:cubicBezTo>
                  <a:pt x="3" y="18"/>
                  <a:pt x="3" y="18"/>
                  <a:pt x="3" y="18"/>
                </a:cubicBezTo>
                <a:cubicBezTo>
                  <a:pt x="2" y="18"/>
                  <a:pt x="0" y="18"/>
                  <a:pt x="0" y="17"/>
                </a:cubicBezTo>
                <a:cubicBezTo>
                  <a:pt x="0" y="15"/>
                  <a:pt x="1" y="15"/>
                  <a:pt x="4" y="15"/>
                </a:cubicBezTo>
                <a:cubicBezTo>
                  <a:pt x="4" y="15"/>
                  <a:pt x="4" y="15"/>
                  <a:pt x="4" y="15"/>
                </a:cubicBezTo>
                <a:cubicBezTo>
                  <a:pt x="14" y="1"/>
                  <a:pt x="14" y="1"/>
                  <a:pt x="14" y="1"/>
                </a:cubicBezTo>
                <a:cubicBezTo>
                  <a:pt x="14" y="0"/>
                  <a:pt x="15" y="0"/>
                  <a:pt x="16" y="0"/>
                </a:cubicBezTo>
                <a:cubicBezTo>
                  <a:pt x="17" y="1"/>
                  <a:pt x="17" y="2"/>
                  <a:pt x="16" y="2"/>
                </a:cubicBezTo>
                <a:cubicBezTo>
                  <a:pt x="7" y="16"/>
                  <a:pt x="7" y="16"/>
                  <a:pt x="7" y="16"/>
                </a:cubicBezTo>
                <a:cubicBezTo>
                  <a:pt x="7" y="16"/>
                  <a:pt x="7" y="16"/>
                  <a:pt x="7" y="16"/>
                </a:cubicBezTo>
                <a:cubicBezTo>
                  <a:pt x="7" y="17"/>
                  <a:pt x="7" y="17"/>
                  <a:pt x="6" y="17"/>
                </a:cubicBezTo>
                <a:cubicBezTo>
                  <a:pt x="5" y="18"/>
                  <a:pt x="3" y="18"/>
                  <a:pt x="3" y="1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7" name="Freeform 88"/>
          <p:cNvSpPr/>
          <p:nvPr/>
        </p:nvSpPr>
        <p:spPr bwMode="auto">
          <a:xfrm>
            <a:off x="3944204" y="3515763"/>
            <a:ext cx="246965" cy="376683"/>
          </a:xfrm>
          <a:custGeom>
            <a:avLst/>
            <a:gdLst>
              <a:gd name="T0" fmla="*/ 2 w 21"/>
              <a:gd name="T1" fmla="*/ 32 h 32"/>
              <a:gd name="T2" fmla="*/ 1 w 21"/>
              <a:gd name="T3" fmla="*/ 31 h 32"/>
              <a:gd name="T4" fmla="*/ 0 w 21"/>
              <a:gd name="T5" fmla="*/ 29 h 32"/>
              <a:gd name="T6" fmla="*/ 9 w 21"/>
              <a:gd name="T7" fmla="*/ 15 h 32"/>
              <a:gd name="T8" fmla="*/ 18 w 21"/>
              <a:gd name="T9" fmla="*/ 1 h 32"/>
              <a:gd name="T10" fmla="*/ 20 w 21"/>
              <a:gd name="T11" fmla="*/ 1 h 32"/>
              <a:gd name="T12" fmla="*/ 20 w 21"/>
              <a:gd name="T13" fmla="*/ 3 h 32"/>
              <a:gd name="T14" fmla="*/ 12 w 21"/>
              <a:gd name="T15" fmla="*/ 17 h 32"/>
              <a:gd name="T16" fmla="*/ 3 w 21"/>
              <a:gd name="T17" fmla="*/ 31 h 32"/>
              <a:gd name="T18" fmla="*/ 2 w 2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2">
                <a:moveTo>
                  <a:pt x="2" y="32"/>
                </a:moveTo>
                <a:cubicBezTo>
                  <a:pt x="1" y="32"/>
                  <a:pt x="1" y="32"/>
                  <a:pt x="1" y="31"/>
                </a:cubicBezTo>
                <a:cubicBezTo>
                  <a:pt x="0" y="31"/>
                  <a:pt x="0" y="30"/>
                  <a:pt x="0" y="29"/>
                </a:cubicBezTo>
                <a:cubicBezTo>
                  <a:pt x="3" y="25"/>
                  <a:pt x="6" y="20"/>
                  <a:pt x="9" y="15"/>
                </a:cubicBezTo>
                <a:cubicBezTo>
                  <a:pt x="12" y="10"/>
                  <a:pt x="15" y="5"/>
                  <a:pt x="18" y="1"/>
                </a:cubicBezTo>
                <a:cubicBezTo>
                  <a:pt x="18" y="0"/>
                  <a:pt x="19" y="0"/>
                  <a:pt x="20" y="1"/>
                </a:cubicBezTo>
                <a:cubicBezTo>
                  <a:pt x="21" y="1"/>
                  <a:pt x="21" y="2"/>
                  <a:pt x="20" y="3"/>
                </a:cubicBezTo>
                <a:cubicBezTo>
                  <a:pt x="18" y="7"/>
                  <a:pt x="15" y="12"/>
                  <a:pt x="12" y="17"/>
                </a:cubicBezTo>
                <a:cubicBezTo>
                  <a:pt x="9" y="22"/>
                  <a:pt x="6" y="27"/>
                  <a:pt x="3" y="31"/>
                </a:cubicBezTo>
                <a:cubicBezTo>
                  <a:pt x="3" y="31"/>
                  <a:pt x="2" y="32"/>
                  <a:pt x="2" y="32"/>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8" name="Freeform 89"/>
          <p:cNvSpPr/>
          <p:nvPr/>
        </p:nvSpPr>
        <p:spPr bwMode="auto">
          <a:xfrm>
            <a:off x="3956676" y="3775200"/>
            <a:ext cx="222019" cy="329285"/>
          </a:xfrm>
          <a:custGeom>
            <a:avLst/>
            <a:gdLst>
              <a:gd name="T0" fmla="*/ 2 w 19"/>
              <a:gd name="T1" fmla="*/ 28 h 28"/>
              <a:gd name="T2" fmla="*/ 1 w 19"/>
              <a:gd name="T3" fmla="*/ 28 h 28"/>
              <a:gd name="T4" fmla="*/ 0 w 19"/>
              <a:gd name="T5" fmla="*/ 26 h 28"/>
              <a:gd name="T6" fmla="*/ 16 w 19"/>
              <a:gd name="T7" fmla="*/ 1 h 28"/>
              <a:gd name="T8" fmla="*/ 18 w 19"/>
              <a:gd name="T9" fmla="*/ 1 h 28"/>
              <a:gd name="T10" fmla="*/ 18 w 19"/>
              <a:gd name="T11" fmla="*/ 3 h 28"/>
              <a:gd name="T12" fmla="*/ 5 w 19"/>
              <a:gd name="T13" fmla="*/ 24 h 28"/>
              <a:gd name="T14" fmla="*/ 5 w 19"/>
              <a:gd name="T15" fmla="*/ 24 h 28"/>
              <a:gd name="T16" fmla="*/ 5 w 19"/>
              <a:gd name="T17" fmla="*/ 27 h 28"/>
              <a:gd name="T18" fmla="*/ 2 w 19"/>
              <a:gd name="T19" fmla="*/ 28 h 28"/>
              <a:gd name="T20" fmla="*/ 2 w 1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8">
                <a:moveTo>
                  <a:pt x="2" y="28"/>
                </a:moveTo>
                <a:cubicBezTo>
                  <a:pt x="1" y="28"/>
                  <a:pt x="1" y="28"/>
                  <a:pt x="1" y="28"/>
                </a:cubicBezTo>
                <a:cubicBezTo>
                  <a:pt x="0" y="27"/>
                  <a:pt x="0" y="26"/>
                  <a:pt x="0" y="26"/>
                </a:cubicBezTo>
                <a:cubicBezTo>
                  <a:pt x="5" y="18"/>
                  <a:pt x="11" y="9"/>
                  <a:pt x="16" y="1"/>
                </a:cubicBezTo>
                <a:cubicBezTo>
                  <a:pt x="16" y="1"/>
                  <a:pt x="17" y="0"/>
                  <a:pt x="18" y="1"/>
                </a:cubicBezTo>
                <a:cubicBezTo>
                  <a:pt x="19" y="1"/>
                  <a:pt x="19" y="2"/>
                  <a:pt x="18" y="3"/>
                </a:cubicBezTo>
                <a:cubicBezTo>
                  <a:pt x="14" y="10"/>
                  <a:pt x="9" y="17"/>
                  <a:pt x="5" y="24"/>
                </a:cubicBezTo>
                <a:cubicBezTo>
                  <a:pt x="5" y="24"/>
                  <a:pt x="5" y="24"/>
                  <a:pt x="5" y="24"/>
                </a:cubicBezTo>
                <a:cubicBezTo>
                  <a:pt x="6" y="25"/>
                  <a:pt x="5" y="26"/>
                  <a:pt x="5" y="27"/>
                </a:cubicBezTo>
                <a:cubicBezTo>
                  <a:pt x="2" y="28"/>
                  <a:pt x="2" y="28"/>
                  <a:pt x="2" y="28"/>
                </a:cubicBezTo>
                <a:cubicBezTo>
                  <a:pt x="2" y="28"/>
                  <a:pt x="2" y="28"/>
                  <a:pt x="2" y="2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39" name="Freeform 90"/>
          <p:cNvSpPr/>
          <p:nvPr/>
        </p:nvSpPr>
        <p:spPr bwMode="auto">
          <a:xfrm>
            <a:off x="3944204" y="3939843"/>
            <a:ext cx="246965" cy="294361"/>
          </a:xfrm>
          <a:custGeom>
            <a:avLst/>
            <a:gdLst>
              <a:gd name="T0" fmla="*/ 2 w 21"/>
              <a:gd name="T1" fmla="*/ 25 h 25"/>
              <a:gd name="T2" fmla="*/ 1 w 21"/>
              <a:gd name="T3" fmla="*/ 24 h 25"/>
              <a:gd name="T4" fmla="*/ 1 w 21"/>
              <a:gd name="T5" fmla="*/ 22 h 25"/>
              <a:gd name="T6" fmla="*/ 7 w 21"/>
              <a:gd name="T7" fmla="*/ 15 h 25"/>
              <a:gd name="T8" fmla="*/ 18 w 21"/>
              <a:gd name="T9" fmla="*/ 1 h 25"/>
              <a:gd name="T10" fmla="*/ 20 w 21"/>
              <a:gd name="T11" fmla="*/ 1 h 25"/>
              <a:gd name="T12" fmla="*/ 20 w 21"/>
              <a:gd name="T13" fmla="*/ 3 h 25"/>
              <a:gd name="T14" fmla="*/ 9 w 21"/>
              <a:gd name="T15" fmla="*/ 17 h 25"/>
              <a:gd name="T16" fmla="*/ 5 w 21"/>
              <a:gd name="T17" fmla="*/ 21 h 25"/>
              <a:gd name="T18" fmla="*/ 5 w 21"/>
              <a:gd name="T19" fmla="*/ 23 h 25"/>
              <a:gd name="T20" fmla="*/ 3 w 21"/>
              <a:gd name="T21" fmla="*/ 24 h 25"/>
              <a:gd name="T22" fmla="*/ 2 w 21"/>
              <a:gd name="T23"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5">
                <a:moveTo>
                  <a:pt x="2" y="25"/>
                </a:moveTo>
                <a:cubicBezTo>
                  <a:pt x="2" y="25"/>
                  <a:pt x="1" y="25"/>
                  <a:pt x="1" y="24"/>
                </a:cubicBezTo>
                <a:cubicBezTo>
                  <a:pt x="0" y="24"/>
                  <a:pt x="0" y="23"/>
                  <a:pt x="1" y="22"/>
                </a:cubicBezTo>
                <a:cubicBezTo>
                  <a:pt x="3" y="20"/>
                  <a:pt x="5" y="17"/>
                  <a:pt x="7" y="15"/>
                </a:cubicBezTo>
                <a:cubicBezTo>
                  <a:pt x="11" y="10"/>
                  <a:pt x="15" y="5"/>
                  <a:pt x="18" y="1"/>
                </a:cubicBezTo>
                <a:cubicBezTo>
                  <a:pt x="18" y="0"/>
                  <a:pt x="19" y="0"/>
                  <a:pt x="20" y="1"/>
                </a:cubicBezTo>
                <a:cubicBezTo>
                  <a:pt x="21" y="1"/>
                  <a:pt x="21" y="2"/>
                  <a:pt x="20" y="3"/>
                </a:cubicBezTo>
                <a:cubicBezTo>
                  <a:pt x="17" y="7"/>
                  <a:pt x="13" y="12"/>
                  <a:pt x="9" y="17"/>
                </a:cubicBezTo>
                <a:cubicBezTo>
                  <a:pt x="8" y="18"/>
                  <a:pt x="7" y="20"/>
                  <a:pt x="5" y="21"/>
                </a:cubicBezTo>
                <a:cubicBezTo>
                  <a:pt x="6" y="22"/>
                  <a:pt x="5" y="23"/>
                  <a:pt x="5" y="23"/>
                </a:cubicBezTo>
                <a:cubicBezTo>
                  <a:pt x="3" y="24"/>
                  <a:pt x="3" y="24"/>
                  <a:pt x="3" y="24"/>
                </a:cubicBezTo>
                <a:cubicBezTo>
                  <a:pt x="3" y="25"/>
                  <a:pt x="2" y="25"/>
                  <a:pt x="2" y="2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0" name="Freeform 91"/>
          <p:cNvSpPr/>
          <p:nvPr/>
        </p:nvSpPr>
        <p:spPr bwMode="auto">
          <a:xfrm>
            <a:off x="3969150" y="4104485"/>
            <a:ext cx="199567" cy="294361"/>
          </a:xfrm>
          <a:custGeom>
            <a:avLst/>
            <a:gdLst>
              <a:gd name="T0" fmla="*/ 2 w 17"/>
              <a:gd name="T1" fmla="*/ 25 h 25"/>
              <a:gd name="T2" fmla="*/ 1 w 17"/>
              <a:gd name="T3" fmla="*/ 24 h 25"/>
              <a:gd name="T4" fmla="*/ 0 w 17"/>
              <a:gd name="T5" fmla="*/ 22 h 25"/>
              <a:gd name="T6" fmla="*/ 15 w 17"/>
              <a:gd name="T7" fmla="*/ 1 h 25"/>
              <a:gd name="T8" fmla="*/ 17 w 17"/>
              <a:gd name="T9" fmla="*/ 1 h 25"/>
              <a:gd name="T10" fmla="*/ 17 w 17"/>
              <a:gd name="T11" fmla="*/ 3 h 25"/>
              <a:gd name="T12" fmla="*/ 3 w 17"/>
              <a:gd name="T13" fmla="*/ 24 h 25"/>
              <a:gd name="T14" fmla="*/ 2 w 1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5">
                <a:moveTo>
                  <a:pt x="2" y="25"/>
                </a:moveTo>
                <a:cubicBezTo>
                  <a:pt x="1" y="25"/>
                  <a:pt x="1" y="25"/>
                  <a:pt x="1" y="24"/>
                </a:cubicBezTo>
                <a:cubicBezTo>
                  <a:pt x="0" y="24"/>
                  <a:pt x="0" y="23"/>
                  <a:pt x="0" y="22"/>
                </a:cubicBezTo>
                <a:cubicBezTo>
                  <a:pt x="4" y="15"/>
                  <a:pt x="9" y="8"/>
                  <a:pt x="15" y="1"/>
                </a:cubicBezTo>
                <a:cubicBezTo>
                  <a:pt x="15" y="1"/>
                  <a:pt x="16" y="0"/>
                  <a:pt x="17" y="1"/>
                </a:cubicBezTo>
                <a:cubicBezTo>
                  <a:pt x="17" y="1"/>
                  <a:pt x="17" y="2"/>
                  <a:pt x="17" y="3"/>
                </a:cubicBezTo>
                <a:cubicBezTo>
                  <a:pt x="12" y="10"/>
                  <a:pt x="7" y="17"/>
                  <a:pt x="3" y="24"/>
                </a:cubicBezTo>
                <a:cubicBezTo>
                  <a:pt x="3" y="24"/>
                  <a:pt x="2" y="25"/>
                  <a:pt x="2" y="2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1" name="Freeform 92"/>
          <p:cNvSpPr/>
          <p:nvPr/>
        </p:nvSpPr>
        <p:spPr bwMode="auto">
          <a:xfrm>
            <a:off x="3979128" y="4291579"/>
            <a:ext cx="224513" cy="319307"/>
          </a:xfrm>
          <a:custGeom>
            <a:avLst/>
            <a:gdLst>
              <a:gd name="T0" fmla="*/ 2 w 19"/>
              <a:gd name="T1" fmla="*/ 27 h 27"/>
              <a:gd name="T2" fmla="*/ 1 w 19"/>
              <a:gd name="T3" fmla="*/ 27 h 27"/>
              <a:gd name="T4" fmla="*/ 1 w 19"/>
              <a:gd name="T5" fmla="*/ 25 h 27"/>
              <a:gd name="T6" fmla="*/ 16 w 19"/>
              <a:gd name="T7" fmla="*/ 1 h 27"/>
              <a:gd name="T8" fmla="*/ 18 w 19"/>
              <a:gd name="T9" fmla="*/ 1 h 27"/>
              <a:gd name="T10" fmla="*/ 18 w 19"/>
              <a:gd name="T11" fmla="*/ 3 h 27"/>
              <a:gd name="T12" fmla="*/ 3 w 19"/>
              <a:gd name="T13" fmla="*/ 26 h 27"/>
              <a:gd name="T14" fmla="*/ 2 w 1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7">
                <a:moveTo>
                  <a:pt x="2" y="27"/>
                </a:moveTo>
                <a:cubicBezTo>
                  <a:pt x="2" y="27"/>
                  <a:pt x="1" y="27"/>
                  <a:pt x="1" y="27"/>
                </a:cubicBezTo>
                <a:cubicBezTo>
                  <a:pt x="0" y="27"/>
                  <a:pt x="0" y="26"/>
                  <a:pt x="1" y="25"/>
                </a:cubicBezTo>
                <a:cubicBezTo>
                  <a:pt x="5" y="17"/>
                  <a:pt x="10" y="9"/>
                  <a:pt x="16" y="1"/>
                </a:cubicBezTo>
                <a:cubicBezTo>
                  <a:pt x="16" y="0"/>
                  <a:pt x="17" y="0"/>
                  <a:pt x="18" y="1"/>
                </a:cubicBezTo>
                <a:cubicBezTo>
                  <a:pt x="19" y="1"/>
                  <a:pt x="19" y="2"/>
                  <a:pt x="18" y="3"/>
                </a:cubicBezTo>
                <a:cubicBezTo>
                  <a:pt x="13" y="10"/>
                  <a:pt x="8" y="18"/>
                  <a:pt x="3" y="26"/>
                </a:cubicBezTo>
                <a:cubicBezTo>
                  <a:pt x="3" y="27"/>
                  <a:pt x="2" y="27"/>
                  <a:pt x="2" y="2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2" name="Freeform 93"/>
          <p:cNvSpPr/>
          <p:nvPr/>
        </p:nvSpPr>
        <p:spPr bwMode="auto">
          <a:xfrm>
            <a:off x="3979128" y="4503619"/>
            <a:ext cx="189589" cy="271911"/>
          </a:xfrm>
          <a:custGeom>
            <a:avLst/>
            <a:gdLst>
              <a:gd name="T0" fmla="*/ 1 w 16"/>
              <a:gd name="T1" fmla="*/ 23 h 23"/>
              <a:gd name="T2" fmla="*/ 0 w 16"/>
              <a:gd name="T3" fmla="*/ 23 h 23"/>
              <a:gd name="T4" fmla="*/ 0 w 16"/>
              <a:gd name="T5" fmla="*/ 21 h 23"/>
              <a:gd name="T6" fmla="*/ 13 w 16"/>
              <a:gd name="T7" fmla="*/ 1 h 23"/>
              <a:gd name="T8" fmla="*/ 15 w 16"/>
              <a:gd name="T9" fmla="*/ 0 h 23"/>
              <a:gd name="T10" fmla="*/ 15 w 16"/>
              <a:gd name="T11" fmla="*/ 2 h 23"/>
              <a:gd name="T12" fmla="*/ 3 w 16"/>
              <a:gd name="T13" fmla="*/ 22 h 23"/>
              <a:gd name="T14" fmla="*/ 1 w 16"/>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3">
                <a:moveTo>
                  <a:pt x="1" y="23"/>
                </a:moveTo>
                <a:cubicBezTo>
                  <a:pt x="1" y="23"/>
                  <a:pt x="1" y="23"/>
                  <a:pt x="0" y="23"/>
                </a:cubicBezTo>
                <a:cubicBezTo>
                  <a:pt x="0" y="22"/>
                  <a:pt x="0" y="21"/>
                  <a:pt x="0" y="21"/>
                </a:cubicBezTo>
                <a:cubicBezTo>
                  <a:pt x="4" y="14"/>
                  <a:pt x="8" y="7"/>
                  <a:pt x="13" y="1"/>
                </a:cubicBezTo>
                <a:cubicBezTo>
                  <a:pt x="14" y="0"/>
                  <a:pt x="14" y="0"/>
                  <a:pt x="15" y="0"/>
                </a:cubicBezTo>
                <a:cubicBezTo>
                  <a:pt x="16" y="1"/>
                  <a:pt x="16" y="2"/>
                  <a:pt x="15" y="2"/>
                </a:cubicBezTo>
                <a:cubicBezTo>
                  <a:pt x="11" y="9"/>
                  <a:pt x="6" y="15"/>
                  <a:pt x="3" y="22"/>
                </a:cubicBezTo>
                <a:cubicBezTo>
                  <a:pt x="2" y="22"/>
                  <a:pt x="2" y="23"/>
                  <a:pt x="1"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3" name="Freeform 94"/>
          <p:cNvSpPr/>
          <p:nvPr/>
        </p:nvSpPr>
        <p:spPr bwMode="auto">
          <a:xfrm>
            <a:off x="3991600" y="4680734"/>
            <a:ext cx="177116" cy="246965"/>
          </a:xfrm>
          <a:custGeom>
            <a:avLst/>
            <a:gdLst>
              <a:gd name="T0" fmla="*/ 1 w 15"/>
              <a:gd name="T1" fmla="*/ 21 h 21"/>
              <a:gd name="T2" fmla="*/ 1 w 15"/>
              <a:gd name="T3" fmla="*/ 21 h 21"/>
              <a:gd name="T4" fmla="*/ 0 w 15"/>
              <a:gd name="T5" fmla="*/ 19 h 21"/>
              <a:gd name="T6" fmla="*/ 12 w 15"/>
              <a:gd name="T7" fmla="*/ 0 h 21"/>
              <a:gd name="T8" fmla="*/ 14 w 15"/>
              <a:gd name="T9" fmla="*/ 0 h 21"/>
              <a:gd name="T10" fmla="*/ 15 w 15"/>
              <a:gd name="T11" fmla="*/ 2 h 21"/>
              <a:gd name="T12" fmla="*/ 3 w 15"/>
              <a:gd name="T13" fmla="*/ 20 h 21"/>
              <a:gd name="T14" fmla="*/ 1 w 15"/>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1">
                <a:moveTo>
                  <a:pt x="1" y="21"/>
                </a:moveTo>
                <a:cubicBezTo>
                  <a:pt x="1" y="21"/>
                  <a:pt x="1" y="21"/>
                  <a:pt x="1" y="21"/>
                </a:cubicBezTo>
                <a:cubicBezTo>
                  <a:pt x="0" y="20"/>
                  <a:pt x="0" y="19"/>
                  <a:pt x="0" y="19"/>
                </a:cubicBezTo>
                <a:cubicBezTo>
                  <a:pt x="4" y="12"/>
                  <a:pt x="8" y="6"/>
                  <a:pt x="12" y="0"/>
                </a:cubicBezTo>
                <a:cubicBezTo>
                  <a:pt x="13" y="0"/>
                  <a:pt x="14" y="0"/>
                  <a:pt x="14" y="0"/>
                </a:cubicBezTo>
                <a:cubicBezTo>
                  <a:pt x="15" y="1"/>
                  <a:pt x="15" y="2"/>
                  <a:pt x="15" y="2"/>
                </a:cubicBezTo>
                <a:cubicBezTo>
                  <a:pt x="10" y="8"/>
                  <a:pt x="6" y="14"/>
                  <a:pt x="3" y="20"/>
                </a:cubicBezTo>
                <a:cubicBezTo>
                  <a:pt x="2" y="21"/>
                  <a:pt x="2" y="21"/>
                  <a:pt x="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4" name="Freeform 95"/>
          <p:cNvSpPr/>
          <p:nvPr/>
        </p:nvSpPr>
        <p:spPr bwMode="auto">
          <a:xfrm>
            <a:off x="3969150" y="4822926"/>
            <a:ext cx="209545" cy="281889"/>
          </a:xfrm>
          <a:custGeom>
            <a:avLst/>
            <a:gdLst>
              <a:gd name="T0" fmla="*/ 2 w 18"/>
              <a:gd name="T1" fmla="*/ 24 h 24"/>
              <a:gd name="T2" fmla="*/ 1 w 18"/>
              <a:gd name="T3" fmla="*/ 24 h 24"/>
              <a:gd name="T4" fmla="*/ 1 w 18"/>
              <a:gd name="T5" fmla="*/ 22 h 24"/>
              <a:gd name="T6" fmla="*/ 16 w 18"/>
              <a:gd name="T7" fmla="*/ 0 h 24"/>
              <a:gd name="T8" fmla="*/ 18 w 18"/>
              <a:gd name="T9" fmla="*/ 0 h 24"/>
              <a:gd name="T10" fmla="*/ 18 w 18"/>
              <a:gd name="T11" fmla="*/ 3 h 24"/>
              <a:gd name="T12" fmla="*/ 3 w 18"/>
              <a:gd name="T13" fmla="*/ 23 h 24"/>
              <a:gd name="T14" fmla="*/ 2 w 1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2" y="24"/>
                </a:moveTo>
                <a:cubicBezTo>
                  <a:pt x="2" y="24"/>
                  <a:pt x="2" y="24"/>
                  <a:pt x="1" y="24"/>
                </a:cubicBezTo>
                <a:cubicBezTo>
                  <a:pt x="1" y="23"/>
                  <a:pt x="0" y="22"/>
                  <a:pt x="1" y="22"/>
                </a:cubicBezTo>
                <a:cubicBezTo>
                  <a:pt x="4" y="14"/>
                  <a:pt x="9" y="7"/>
                  <a:pt x="16" y="0"/>
                </a:cubicBezTo>
                <a:cubicBezTo>
                  <a:pt x="16" y="0"/>
                  <a:pt x="17" y="0"/>
                  <a:pt x="18" y="0"/>
                </a:cubicBezTo>
                <a:cubicBezTo>
                  <a:pt x="18" y="1"/>
                  <a:pt x="18" y="2"/>
                  <a:pt x="18" y="3"/>
                </a:cubicBezTo>
                <a:cubicBezTo>
                  <a:pt x="12" y="8"/>
                  <a:pt x="7" y="15"/>
                  <a:pt x="3" y="23"/>
                </a:cubicBezTo>
                <a:cubicBezTo>
                  <a:pt x="3" y="23"/>
                  <a:pt x="3" y="24"/>
                  <a:pt x="2" y="2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5" name="Freeform 96"/>
          <p:cNvSpPr/>
          <p:nvPr/>
        </p:nvSpPr>
        <p:spPr bwMode="auto">
          <a:xfrm>
            <a:off x="4038998" y="4950149"/>
            <a:ext cx="152171" cy="202062"/>
          </a:xfrm>
          <a:custGeom>
            <a:avLst/>
            <a:gdLst>
              <a:gd name="T0" fmla="*/ 2 w 13"/>
              <a:gd name="T1" fmla="*/ 17 h 17"/>
              <a:gd name="T2" fmla="*/ 1 w 13"/>
              <a:gd name="T3" fmla="*/ 17 h 17"/>
              <a:gd name="T4" fmla="*/ 1 w 13"/>
              <a:gd name="T5" fmla="*/ 15 h 17"/>
              <a:gd name="T6" fmla="*/ 8 w 13"/>
              <a:gd name="T7" fmla="*/ 3 h 17"/>
              <a:gd name="T8" fmla="*/ 12 w 13"/>
              <a:gd name="T9" fmla="*/ 0 h 17"/>
              <a:gd name="T10" fmla="*/ 13 w 13"/>
              <a:gd name="T11" fmla="*/ 2 h 17"/>
              <a:gd name="T12" fmla="*/ 11 w 13"/>
              <a:gd name="T13" fmla="*/ 3 h 17"/>
              <a:gd name="T14" fmla="*/ 10 w 13"/>
              <a:gd name="T15" fmla="*/ 4 h 17"/>
              <a:gd name="T16" fmla="*/ 4 w 13"/>
              <a:gd name="T17" fmla="*/ 15 h 17"/>
              <a:gd name="T18" fmla="*/ 4 w 13"/>
              <a:gd name="T19" fmla="*/ 16 h 17"/>
              <a:gd name="T20" fmla="*/ 3 w 13"/>
              <a:gd name="T21" fmla="*/ 17 h 17"/>
              <a:gd name="T22" fmla="*/ 2 w 13"/>
              <a:gd name="T2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7">
                <a:moveTo>
                  <a:pt x="2" y="17"/>
                </a:moveTo>
                <a:cubicBezTo>
                  <a:pt x="1" y="17"/>
                  <a:pt x="1" y="17"/>
                  <a:pt x="1" y="17"/>
                </a:cubicBezTo>
                <a:cubicBezTo>
                  <a:pt x="0" y="16"/>
                  <a:pt x="0" y="15"/>
                  <a:pt x="1" y="15"/>
                </a:cubicBezTo>
                <a:cubicBezTo>
                  <a:pt x="4" y="11"/>
                  <a:pt x="6" y="7"/>
                  <a:pt x="8" y="3"/>
                </a:cubicBezTo>
                <a:cubicBezTo>
                  <a:pt x="9" y="0"/>
                  <a:pt x="11" y="0"/>
                  <a:pt x="12" y="0"/>
                </a:cubicBezTo>
                <a:cubicBezTo>
                  <a:pt x="13" y="0"/>
                  <a:pt x="13" y="1"/>
                  <a:pt x="13" y="2"/>
                </a:cubicBezTo>
                <a:cubicBezTo>
                  <a:pt x="13" y="3"/>
                  <a:pt x="12" y="3"/>
                  <a:pt x="11" y="3"/>
                </a:cubicBezTo>
                <a:cubicBezTo>
                  <a:pt x="11" y="3"/>
                  <a:pt x="11" y="3"/>
                  <a:pt x="10" y="4"/>
                </a:cubicBezTo>
                <a:cubicBezTo>
                  <a:pt x="9" y="8"/>
                  <a:pt x="7" y="12"/>
                  <a:pt x="4" y="15"/>
                </a:cubicBezTo>
                <a:cubicBezTo>
                  <a:pt x="4" y="15"/>
                  <a:pt x="4" y="16"/>
                  <a:pt x="4" y="16"/>
                </a:cubicBezTo>
                <a:cubicBezTo>
                  <a:pt x="3" y="17"/>
                  <a:pt x="3" y="17"/>
                  <a:pt x="3" y="17"/>
                </a:cubicBezTo>
                <a:cubicBezTo>
                  <a:pt x="2" y="17"/>
                  <a:pt x="2" y="17"/>
                  <a:pt x="2" y="1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6" name="Freeform 97"/>
          <p:cNvSpPr/>
          <p:nvPr/>
        </p:nvSpPr>
        <p:spPr bwMode="auto">
          <a:xfrm>
            <a:off x="4637699" y="2999383"/>
            <a:ext cx="222019" cy="304340"/>
          </a:xfrm>
          <a:custGeom>
            <a:avLst/>
            <a:gdLst>
              <a:gd name="T0" fmla="*/ 1 w 19"/>
              <a:gd name="T1" fmla="*/ 26 h 26"/>
              <a:gd name="T2" fmla="*/ 0 w 19"/>
              <a:gd name="T3" fmla="*/ 26 h 26"/>
              <a:gd name="T4" fmla="*/ 0 w 19"/>
              <a:gd name="T5" fmla="*/ 24 h 26"/>
              <a:gd name="T6" fmla="*/ 16 w 19"/>
              <a:gd name="T7" fmla="*/ 1 h 26"/>
              <a:gd name="T8" fmla="*/ 18 w 19"/>
              <a:gd name="T9" fmla="*/ 0 h 26"/>
              <a:gd name="T10" fmla="*/ 19 w 19"/>
              <a:gd name="T11" fmla="*/ 2 h 26"/>
              <a:gd name="T12" fmla="*/ 3 w 19"/>
              <a:gd name="T13" fmla="*/ 25 h 26"/>
              <a:gd name="T14" fmla="*/ 1 w 19"/>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6">
                <a:moveTo>
                  <a:pt x="1" y="26"/>
                </a:moveTo>
                <a:cubicBezTo>
                  <a:pt x="1" y="26"/>
                  <a:pt x="1" y="26"/>
                  <a:pt x="0" y="26"/>
                </a:cubicBezTo>
                <a:cubicBezTo>
                  <a:pt x="0" y="25"/>
                  <a:pt x="0" y="24"/>
                  <a:pt x="0" y="24"/>
                </a:cubicBezTo>
                <a:cubicBezTo>
                  <a:pt x="16" y="1"/>
                  <a:pt x="16" y="1"/>
                  <a:pt x="16" y="1"/>
                </a:cubicBezTo>
                <a:cubicBezTo>
                  <a:pt x="17" y="0"/>
                  <a:pt x="18" y="0"/>
                  <a:pt x="18" y="0"/>
                </a:cubicBezTo>
                <a:cubicBezTo>
                  <a:pt x="19" y="1"/>
                  <a:pt x="19" y="2"/>
                  <a:pt x="19" y="2"/>
                </a:cubicBezTo>
                <a:cubicBezTo>
                  <a:pt x="3" y="25"/>
                  <a:pt x="3" y="25"/>
                  <a:pt x="3" y="25"/>
                </a:cubicBezTo>
                <a:cubicBezTo>
                  <a:pt x="2" y="26"/>
                  <a:pt x="2" y="26"/>
                  <a:pt x="1" y="26"/>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7" name="Freeform 98"/>
          <p:cNvSpPr/>
          <p:nvPr/>
        </p:nvSpPr>
        <p:spPr bwMode="auto">
          <a:xfrm>
            <a:off x="4650171" y="3291250"/>
            <a:ext cx="209545" cy="236986"/>
          </a:xfrm>
          <a:custGeom>
            <a:avLst/>
            <a:gdLst>
              <a:gd name="T0" fmla="*/ 1 w 18"/>
              <a:gd name="T1" fmla="*/ 20 h 20"/>
              <a:gd name="T2" fmla="*/ 0 w 18"/>
              <a:gd name="T3" fmla="*/ 20 h 20"/>
              <a:gd name="T4" fmla="*/ 0 w 18"/>
              <a:gd name="T5" fmla="*/ 18 h 20"/>
              <a:gd name="T6" fmla="*/ 12 w 18"/>
              <a:gd name="T7" fmla="*/ 2 h 20"/>
              <a:gd name="T8" fmla="*/ 17 w 18"/>
              <a:gd name="T9" fmla="*/ 0 h 20"/>
              <a:gd name="T10" fmla="*/ 17 w 18"/>
              <a:gd name="T11" fmla="*/ 2 h 20"/>
              <a:gd name="T12" fmla="*/ 15 w 18"/>
              <a:gd name="T13" fmla="*/ 3 h 20"/>
              <a:gd name="T14" fmla="*/ 14 w 18"/>
              <a:gd name="T15" fmla="*/ 4 h 20"/>
              <a:gd name="T16" fmla="*/ 3 w 18"/>
              <a:gd name="T17" fmla="*/ 19 h 20"/>
              <a:gd name="T18" fmla="*/ 1 w 18"/>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
                <a:moveTo>
                  <a:pt x="1" y="20"/>
                </a:moveTo>
                <a:cubicBezTo>
                  <a:pt x="1" y="20"/>
                  <a:pt x="1" y="20"/>
                  <a:pt x="0" y="20"/>
                </a:cubicBezTo>
                <a:cubicBezTo>
                  <a:pt x="0" y="19"/>
                  <a:pt x="0" y="18"/>
                  <a:pt x="0" y="18"/>
                </a:cubicBezTo>
                <a:cubicBezTo>
                  <a:pt x="12" y="2"/>
                  <a:pt x="12" y="2"/>
                  <a:pt x="12" y="2"/>
                </a:cubicBezTo>
                <a:cubicBezTo>
                  <a:pt x="14" y="0"/>
                  <a:pt x="16" y="0"/>
                  <a:pt x="17" y="0"/>
                </a:cubicBezTo>
                <a:cubicBezTo>
                  <a:pt x="17" y="1"/>
                  <a:pt x="18" y="2"/>
                  <a:pt x="17" y="2"/>
                </a:cubicBezTo>
                <a:cubicBezTo>
                  <a:pt x="17" y="3"/>
                  <a:pt x="16" y="3"/>
                  <a:pt x="15" y="3"/>
                </a:cubicBezTo>
                <a:cubicBezTo>
                  <a:pt x="15" y="3"/>
                  <a:pt x="15" y="3"/>
                  <a:pt x="14" y="4"/>
                </a:cubicBezTo>
                <a:cubicBezTo>
                  <a:pt x="3" y="19"/>
                  <a:pt x="3" y="19"/>
                  <a:pt x="3" y="19"/>
                </a:cubicBezTo>
                <a:cubicBezTo>
                  <a:pt x="2" y="20"/>
                  <a:pt x="2" y="20"/>
                  <a:pt x="1"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8" name="Freeform 99"/>
          <p:cNvSpPr/>
          <p:nvPr/>
        </p:nvSpPr>
        <p:spPr bwMode="auto">
          <a:xfrm>
            <a:off x="4637699" y="3468365"/>
            <a:ext cx="222019" cy="364210"/>
          </a:xfrm>
          <a:custGeom>
            <a:avLst/>
            <a:gdLst>
              <a:gd name="T0" fmla="*/ 2 w 19"/>
              <a:gd name="T1" fmla="*/ 31 h 31"/>
              <a:gd name="T2" fmla="*/ 1 w 19"/>
              <a:gd name="T3" fmla="*/ 31 h 31"/>
              <a:gd name="T4" fmla="*/ 0 w 19"/>
              <a:gd name="T5" fmla="*/ 29 h 31"/>
              <a:gd name="T6" fmla="*/ 16 w 19"/>
              <a:gd name="T7" fmla="*/ 0 h 31"/>
              <a:gd name="T8" fmla="*/ 18 w 19"/>
              <a:gd name="T9" fmla="*/ 0 h 31"/>
              <a:gd name="T10" fmla="*/ 18 w 19"/>
              <a:gd name="T11" fmla="*/ 2 h 31"/>
              <a:gd name="T12" fmla="*/ 3 w 19"/>
              <a:gd name="T13" fmla="*/ 30 h 31"/>
              <a:gd name="T14" fmla="*/ 2 w 19"/>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1">
                <a:moveTo>
                  <a:pt x="2" y="31"/>
                </a:moveTo>
                <a:cubicBezTo>
                  <a:pt x="1" y="31"/>
                  <a:pt x="1" y="31"/>
                  <a:pt x="1" y="31"/>
                </a:cubicBezTo>
                <a:cubicBezTo>
                  <a:pt x="0" y="31"/>
                  <a:pt x="0" y="30"/>
                  <a:pt x="0" y="29"/>
                </a:cubicBezTo>
                <a:cubicBezTo>
                  <a:pt x="4" y="19"/>
                  <a:pt x="10" y="9"/>
                  <a:pt x="16" y="0"/>
                </a:cubicBezTo>
                <a:cubicBezTo>
                  <a:pt x="16" y="0"/>
                  <a:pt x="17" y="0"/>
                  <a:pt x="18" y="0"/>
                </a:cubicBezTo>
                <a:cubicBezTo>
                  <a:pt x="19" y="1"/>
                  <a:pt x="19" y="2"/>
                  <a:pt x="18" y="2"/>
                </a:cubicBezTo>
                <a:cubicBezTo>
                  <a:pt x="12" y="11"/>
                  <a:pt x="7" y="20"/>
                  <a:pt x="3" y="30"/>
                </a:cubicBezTo>
                <a:cubicBezTo>
                  <a:pt x="3" y="31"/>
                  <a:pt x="2" y="31"/>
                  <a:pt x="2" y="3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49" name="Freeform 100"/>
          <p:cNvSpPr/>
          <p:nvPr/>
        </p:nvSpPr>
        <p:spPr bwMode="auto">
          <a:xfrm>
            <a:off x="4637699" y="3645482"/>
            <a:ext cx="234491" cy="351737"/>
          </a:xfrm>
          <a:custGeom>
            <a:avLst/>
            <a:gdLst>
              <a:gd name="T0" fmla="*/ 2 w 20"/>
              <a:gd name="T1" fmla="*/ 30 h 30"/>
              <a:gd name="T2" fmla="*/ 0 w 20"/>
              <a:gd name="T3" fmla="*/ 30 h 30"/>
              <a:gd name="T4" fmla="*/ 0 w 20"/>
              <a:gd name="T5" fmla="*/ 28 h 30"/>
              <a:gd name="T6" fmla="*/ 17 w 20"/>
              <a:gd name="T7" fmla="*/ 1 h 30"/>
              <a:gd name="T8" fmla="*/ 19 w 20"/>
              <a:gd name="T9" fmla="*/ 1 h 30"/>
              <a:gd name="T10" fmla="*/ 20 w 20"/>
              <a:gd name="T11" fmla="*/ 3 h 30"/>
              <a:gd name="T12" fmla="*/ 5 w 20"/>
              <a:gd name="T13" fmla="*/ 27 h 30"/>
              <a:gd name="T14" fmla="*/ 5 w 20"/>
              <a:gd name="T15" fmla="*/ 27 h 30"/>
              <a:gd name="T16" fmla="*/ 4 w 20"/>
              <a:gd name="T17" fmla="*/ 29 h 30"/>
              <a:gd name="T18" fmla="*/ 2 w 20"/>
              <a:gd name="T19" fmla="*/ 30 h 30"/>
              <a:gd name="T20" fmla="*/ 2 w 20"/>
              <a:gd name="T2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0">
                <a:moveTo>
                  <a:pt x="2" y="30"/>
                </a:moveTo>
                <a:cubicBezTo>
                  <a:pt x="1" y="30"/>
                  <a:pt x="1" y="30"/>
                  <a:pt x="0" y="30"/>
                </a:cubicBezTo>
                <a:cubicBezTo>
                  <a:pt x="0" y="29"/>
                  <a:pt x="0" y="29"/>
                  <a:pt x="0" y="28"/>
                </a:cubicBezTo>
                <a:cubicBezTo>
                  <a:pt x="6" y="19"/>
                  <a:pt x="12" y="10"/>
                  <a:pt x="17" y="1"/>
                </a:cubicBezTo>
                <a:cubicBezTo>
                  <a:pt x="17" y="1"/>
                  <a:pt x="18" y="0"/>
                  <a:pt x="19" y="1"/>
                </a:cubicBezTo>
                <a:cubicBezTo>
                  <a:pt x="20" y="1"/>
                  <a:pt x="20" y="2"/>
                  <a:pt x="20" y="3"/>
                </a:cubicBezTo>
                <a:cubicBezTo>
                  <a:pt x="15" y="11"/>
                  <a:pt x="10" y="19"/>
                  <a:pt x="5" y="27"/>
                </a:cubicBezTo>
                <a:cubicBezTo>
                  <a:pt x="5" y="27"/>
                  <a:pt x="5" y="27"/>
                  <a:pt x="5" y="27"/>
                </a:cubicBezTo>
                <a:cubicBezTo>
                  <a:pt x="5" y="28"/>
                  <a:pt x="5" y="29"/>
                  <a:pt x="4" y="29"/>
                </a:cubicBezTo>
                <a:cubicBezTo>
                  <a:pt x="2" y="30"/>
                  <a:pt x="2" y="30"/>
                  <a:pt x="2" y="30"/>
                </a:cubicBezTo>
                <a:cubicBezTo>
                  <a:pt x="2" y="30"/>
                  <a:pt x="2" y="30"/>
                  <a:pt x="2" y="3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0" name="Freeform 101"/>
          <p:cNvSpPr/>
          <p:nvPr/>
        </p:nvSpPr>
        <p:spPr bwMode="auto">
          <a:xfrm>
            <a:off x="4625225" y="3892445"/>
            <a:ext cx="224513" cy="316813"/>
          </a:xfrm>
          <a:custGeom>
            <a:avLst/>
            <a:gdLst>
              <a:gd name="T0" fmla="*/ 3 w 19"/>
              <a:gd name="T1" fmla="*/ 27 h 27"/>
              <a:gd name="T2" fmla="*/ 2 w 19"/>
              <a:gd name="T3" fmla="*/ 26 h 27"/>
              <a:gd name="T4" fmla="*/ 1 w 19"/>
              <a:gd name="T5" fmla="*/ 23 h 27"/>
              <a:gd name="T6" fmla="*/ 16 w 19"/>
              <a:gd name="T7" fmla="*/ 1 h 27"/>
              <a:gd name="T8" fmla="*/ 18 w 19"/>
              <a:gd name="T9" fmla="*/ 1 h 27"/>
              <a:gd name="T10" fmla="*/ 19 w 19"/>
              <a:gd name="T11" fmla="*/ 3 h 27"/>
              <a:gd name="T12" fmla="*/ 4 w 19"/>
              <a:gd name="T13" fmla="*/ 24 h 27"/>
              <a:gd name="T14" fmla="*/ 4 w 19"/>
              <a:gd name="T15" fmla="*/ 26 h 27"/>
              <a:gd name="T16" fmla="*/ 3 w 19"/>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3" y="27"/>
                </a:moveTo>
                <a:cubicBezTo>
                  <a:pt x="2" y="27"/>
                  <a:pt x="2" y="26"/>
                  <a:pt x="2" y="26"/>
                </a:cubicBezTo>
                <a:cubicBezTo>
                  <a:pt x="1" y="26"/>
                  <a:pt x="0" y="25"/>
                  <a:pt x="1" y="23"/>
                </a:cubicBezTo>
                <a:cubicBezTo>
                  <a:pt x="6" y="15"/>
                  <a:pt x="11" y="8"/>
                  <a:pt x="16" y="1"/>
                </a:cubicBezTo>
                <a:cubicBezTo>
                  <a:pt x="17" y="1"/>
                  <a:pt x="18" y="0"/>
                  <a:pt x="18" y="1"/>
                </a:cubicBezTo>
                <a:cubicBezTo>
                  <a:pt x="19" y="2"/>
                  <a:pt x="19" y="2"/>
                  <a:pt x="19" y="3"/>
                </a:cubicBezTo>
                <a:cubicBezTo>
                  <a:pt x="13" y="10"/>
                  <a:pt x="8" y="17"/>
                  <a:pt x="4" y="24"/>
                </a:cubicBezTo>
                <a:cubicBezTo>
                  <a:pt x="5" y="25"/>
                  <a:pt x="5" y="25"/>
                  <a:pt x="4" y="26"/>
                </a:cubicBezTo>
                <a:cubicBezTo>
                  <a:pt x="4" y="26"/>
                  <a:pt x="3" y="27"/>
                  <a:pt x="3" y="2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1" name="Freeform 102"/>
          <p:cNvSpPr/>
          <p:nvPr/>
        </p:nvSpPr>
        <p:spPr bwMode="auto">
          <a:xfrm>
            <a:off x="4637699" y="4092012"/>
            <a:ext cx="246965" cy="316813"/>
          </a:xfrm>
          <a:custGeom>
            <a:avLst/>
            <a:gdLst>
              <a:gd name="T0" fmla="*/ 2 w 21"/>
              <a:gd name="T1" fmla="*/ 27 h 27"/>
              <a:gd name="T2" fmla="*/ 1 w 21"/>
              <a:gd name="T3" fmla="*/ 26 h 27"/>
              <a:gd name="T4" fmla="*/ 1 w 21"/>
              <a:gd name="T5" fmla="*/ 24 h 27"/>
              <a:gd name="T6" fmla="*/ 18 w 21"/>
              <a:gd name="T7" fmla="*/ 1 h 27"/>
              <a:gd name="T8" fmla="*/ 20 w 21"/>
              <a:gd name="T9" fmla="*/ 1 h 27"/>
              <a:gd name="T10" fmla="*/ 21 w 21"/>
              <a:gd name="T11" fmla="*/ 3 h 27"/>
              <a:gd name="T12" fmla="*/ 4 w 21"/>
              <a:gd name="T13" fmla="*/ 25 h 27"/>
              <a:gd name="T14" fmla="*/ 4 w 21"/>
              <a:gd name="T15" fmla="*/ 25 h 27"/>
              <a:gd name="T16" fmla="*/ 3 w 21"/>
              <a:gd name="T17" fmla="*/ 27 h 27"/>
              <a:gd name="T18" fmla="*/ 2 w 21"/>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7">
                <a:moveTo>
                  <a:pt x="2" y="27"/>
                </a:moveTo>
                <a:cubicBezTo>
                  <a:pt x="2" y="27"/>
                  <a:pt x="1" y="27"/>
                  <a:pt x="1" y="26"/>
                </a:cubicBezTo>
                <a:cubicBezTo>
                  <a:pt x="1" y="26"/>
                  <a:pt x="0" y="25"/>
                  <a:pt x="1" y="24"/>
                </a:cubicBezTo>
                <a:cubicBezTo>
                  <a:pt x="6" y="16"/>
                  <a:pt x="12" y="8"/>
                  <a:pt x="18" y="1"/>
                </a:cubicBezTo>
                <a:cubicBezTo>
                  <a:pt x="19" y="0"/>
                  <a:pt x="20" y="0"/>
                  <a:pt x="20" y="1"/>
                </a:cubicBezTo>
                <a:cubicBezTo>
                  <a:pt x="21" y="1"/>
                  <a:pt x="21" y="2"/>
                  <a:pt x="21" y="3"/>
                </a:cubicBezTo>
                <a:cubicBezTo>
                  <a:pt x="14" y="10"/>
                  <a:pt x="9" y="17"/>
                  <a:pt x="4" y="25"/>
                </a:cubicBezTo>
                <a:cubicBezTo>
                  <a:pt x="4" y="25"/>
                  <a:pt x="4" y="25"/>
                  <a:pt x="4" y="25"/>
                </a:cubicBezTo>
                <a:cubicBezTo>
                  <a:pt x="4" y="26"/>
                  <a:pt x="3" y="26"/>
                  <a:pt x="3" y="27"/>
                </a:cubicBezTo>
                <a:cubicBezTo>
                  <a:pt x="2" y="27"/>
                  <a:pt x="2" y="27"/>
                  <a:pt x="2" y="2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2" name="Freeform 103"/>
          <p:cNvSpPr/>
          <p:nvPr/>
        </p:nvSpPr>
        <p:spPr bwMode="auto">
          <a:xfrm>
            <a:off x="4615247" y="4291579"/>
            <a:ext cx="222019" cy="294361"/>
          </a:xfrm>
          <a:custGeom>
            <a:avLst/>
            <a:gdLst>
              <a:gd name="T0" fmla="*/ 2 w 19"/>
              <a:gd name="T1" fmla="*/ 25 h 25"/>
              <a:gd name="T2" fmla="*/ 1 w 19"/>
              <a:gd name="T3" fmla="*/ 25 h 25"/>
              <a:gd name="T4" fmla="*/ 0 w 19"/>
              <a:gd name="T5" fmla="*/ 23 h 25"/>
              <a:gd name="T6" fmla="*/ 16 w 19"/>
              <a:gd name="T7" fmla="*/ 1 h 25"/>
              <a:gd name="T8" fmla="*/ 19 w 19"/>
              <a:gd name="T9" fmla="*/ 0 h 25"/>
              <a:gd name="T10" fmla="*/ 19 w 19"/>
              <a:gd name="T11" fmla="*/ 2 h 25"/>
              <a:gd name="T12" fmla="*/ 5 w 19"/>
              <a:gd name="T13" fmla="*/ 21 h 25"/>
              <a:gd name="T14" fmla="*/ 5 w 19"/>
              <a:gd name="T15" fmla="*/ 22 h 25"/>
              <a:gd name="T16" fmla="*/ 3 w 19"/>
              <a:gd name="T17" fmla="*/ 24 h 25"/>
              <a:gd name="T18" fmla="*/ 2 w 19"/>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5">
                <a:moveTo>
                  <a:pt x="2" y="25"/>
                </a:moveTo>
                <a:cubicBezTo>
                  <a:pt x="1" y="25"/>
                  <a:pt x="1" y="25"/>
                  <a:pt x="1" y="25"/>
                </a:cubicBezTo>
                <a:cubicBezTo>
                  <a:pt x="0" y="24"/>
                  <a:pt x="0" y="23"/>
                  <a:pt x="0" y="23"/>
                </a:cubicBezTo>
                <a:cubicBezTo>
                  <a:pt x="16" y="1"/>
                  <a:pt x="16" y="1"/>
                  <a:pt x="16" y="1"/>
                </a:cubicBezTo>
                <a:cubicBezTo>
                  <a:pt x="17" y="0"/>
                  <a:pt x="18" y="0"/>
                  <a:pt x="19" y="0"/>
                </a:cubicBezTo>
                <a:cubicBezTo>
                  <a:pt x="19" y="1"/>
                  <a:pt x="19" y="2"/>
                  <a:pt x="19" y="2"/>
                </a:cubicBezTo>
                <a:cubicBezTo>
                  <a:pt x="5" y="21"/>
                  <a:pt x="5" y="21"/>
                  <a:pt x="5" y="21"/>
                </a:cubicBezTo>
                <a:cubicBezTo>
                  <a:pt x="5" y="22"/>
                  <a:pt x="5" y="22"/>
                  <a:pt x="5" y="22"/>
                </a:cubicBezTo>
                <a:cubicBezTo>
                  <a:pt x="3" y="24"/>
                  <a:pt x="3" y="24"/>
                  <a:pt x="3" y="24"/>
                </a:cubicBezTo>
                <a:cubicBezTo>
                  <a:pt x="3" y="25"/>
                  <a:pt x="2" y="25"/>
                  <a:pt x="2" y="2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3" name="Freeform 104"/>
          <p:cNvSpPr/>
          <p:nvPr/>
        </p:nvSpPr>
        <p:spPr bwMode="auto">
          <a:xfrm>
            <a:off x="4637699" y="4456221"/>
            <a:ext cx="199567" cy="271911"/>
          </a:xfrm>
          <a:custGeom>
            <a:avLst/>
            <a:gdLst>
              <a:gd name="T0" fmla="*/ 2 w 17"/>
              <a:gd name="T1" fmla="*/ 23 h 23"/>
              <a:gd name="T2" fmla="*/ 1 w 17"/>
              <a:gd name="T3" fmla="*/ 23 h 23"/>
              <a:gd name="T4" fmla="*/ 0 w 17"/>
              <a:gd name="T5" fmla="*/ 21 h 23"/>
              <a:gd name="T6" fmla="*/ 15 w 17"/>
              <a:gd name="T7" fmla="*/ 1 h 23"/>
              <a:gd name="T8" fmla="*/ 17 w 17"/>
              <a:gd name="T9" fmla="*/ 0 h 23"/>
              <a:gd name="T10" fmla="*/ 17 w 17"/>
              <a:gd name="T11" fmla="*/ 2 h 23"/>
              <a:gd name="T12" fmla="*/ 3 w 17"/>
              <a:gd name="T13" fmla="*/ 22 h 23"/>
              <a:gd name="T14" fmla="*/ 2 w 17"/>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3">
                <a:moveTo>
                  <a:pt x="2" y="23"/>
                </a:moveTo>
                <a:cubicBezTo>
                  <a:pt x="1" y="23"/>
                  <a:pt x="1" y="23"/>
                  <a:pt x="1" y="23"/>
                </a:cubicBezTo>
                <a:cubicBezTo>
                  <a:pt x="0" y="22"/>
                  <a:pt x="0" y="21"/>
                  <a:pt x="0" y="21"/>
                </a:cubicBezTo>
                <a:cubicBezTo>
                  <a:pt x="15" y="1"/>
                  <a:pt x="15" y="1"/>
                  <a:pt x="15" y="1"/>
                </a:cubicBezTo>
                <a:cubicBezTo>
                  <a:pt x="15" y="0"/>
                  <a:pt x="16" y="0"/>
                  <a:pt x="17" y="0"/>
                </a:cubicBezTo>
                <a:cubicBezTo>
                  <a:pt x="17" y="1"/>
                  <a:pt x="17" y="2"/>
                  <a:pt x="17" y="2"/>
                </a:cubicBezTo>
                <a:cubicBezTo>
                  <a:pt x="3" y="22"/>
                  <a:pt x="3" y="22"/>
                  <a:pt x="3" y="22"/>
                </a:cubicBezTo>
                <a:cubicBezTo>
                  <a:pt x="2"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4" name="Freeform 105"/>
          <p:cNvSpPr/>
          <p:nvPr/>
        </p:nvSpPr>
        <p:spPr bwMode="auto">
          <a:xfrm>
            <a:off x="4650171" y="4598414"/>
            <a:ext cx="209545" cy="259437"/>
          </a:xfrm>
          <a:custGeom>
            <a:avLst/>
            <a:gdLst>
              <a:gd name="T0" fmla="*/ 1 w 18"/>
              <a:gd name="T1" fmla="*/ 22 h 22"/>
              <a:gd name="T2" fmla="*/ 1 w 18"/>
              <a:gd name="T3" fmla="*/ 21 h 22"/>
              <a:gd name="T4" fmla="*/ 0 w 18"/>
              <a:gd name="T5" fmla="*/ 19 h 22"/>
              <a:gd name="T6" fmla="*/ 15 w 18"/>
              <a:gd name="T7" fmla="*/ 0 h 22"/>
              <a:gd name="T8" fmla="*/ 17 w 18"/>
              <a:gd name="T9" fmla="*/ 0 h 22"/>
              <a:gd name="T10" fmla="*/ 18 w 18"/>
              <a:gd name="T11" fmla="*/ 2 h 22"/>
              <a:gd name="T12" fmla="*/ 3 w 18"/>
              <a:gd name="T13" fmla="*/ 21 h 22"/>
              <a:gd name="T14" fmla="*/ 1 w 18"/>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 y="22"/>
                </a:moveTo>
                <a:cubicBezTo>
                  <a:pt x="1" y="22"/>
                  <a:pt x="1" y="22"/>
                  <a:pt x="1" y="21"/>
                </a:cubicBezTo>
                <a:cubicBezTo>
                  <a:pt x="0" y="21"/>
                  <a:pt x="0" y="20"/>
                  <a:pt x="0" y="19"/>
                </a:cubicBezTo>
                <a:cubicBezTo>
                  <a:pt x="5" y="13"/>
                  <a:pt x="10" y="6"/>
                  <a:pt x="15" y="0"/>
                </a:cubicBezTo>
                <a:cubicBezTo>
                  <a:pt x="16" y="0"/>
                  <a:pt x="17" y="0"/>
                  <a:pt x="17" y="0"/>
                </a:cubicBezTo>
                <a:cubicBezTo>
                  <a:pt x="18" y="1"/>
                  <a:pt x="18" y="2"/>
                  <a:pt x="18" y="2"/>
                </a:cubicBezTo>
                <a:cubicBezTo>
                  <a:pt x="12" y="8"/>
                  <a:pt x="7" y="15"/>
                  <a:pt x="3" y="21"/>
                </a:cubicBezTo>
                <a:cubicBezTo>
                  <a:pt x="2" y="22"/>
                  <a:pt x="2" y="22"/>
                  <a:pt x="1" y="22"/>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5" name="Freeform 106"/>
          <p:cNvSpPr/>
          <p:nvPr/>
        </p:nvSpPr>
        <p:spPr bwMode="auto">
          <a:xfrm>
            <a:off x="4650171" y="4715658"/>
            <a:ext cx="222019" cy="259437"/>
          </a:xfrm>
          <a:custGeom>
            <a:avLst/>
            <a:gdLst>
              <a:gd name="T0" fmla="*/ 2 w 19"/>
              <a:gd name="T1" fmla="*/ 22 h 22"/>
              <a:gd name="T2" fmla="*/ 1 w 19"/>
              <a:gd name="T3" fmla="*/ 22 h 22"/>
              <a:gd name="T4" fmla="*/ 1 w 19"/>
              <a:gd name="T5" fmla="*/ 20 h 22"/>
              <a:gd name="T6" fmla="*/ 16 w 19"/>
              <a:gd name="T7" fmla="*/ 0 h 22"/>
              <a:gd name="T8" fmla="*/ 18 w 19"/>
              <a:gd name="T9" fmla="*/ 0 h 22"/>
              <a:gd name="T10" fmla="*/ 18 w 19"/>
              <a:gd name="T11" fmla="*/ 2 h 22"/>
              <a:gd name="T12" fmla="*/ 3 w 19"/>
              <a:gd name="T13" fmla="*/ 22 h 22"/>
              <a:gd name="T14" fmla="*/ 2 w 19"/>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2">
                <a:moveTo>
                  <a:pt x="2" y="22"/>
                </a:moveTo>
                <a:cubicBezTo>
                  <a:pt x="2" y="22"/>
                  <a:pt x="1" y="22"/>
                  <a:pt x="1" y="22"/>
                </a:cubicBezTo>
                <a:cubicBezTo>
                  <a:pt x="1" y="22"/>
                  <a:pt x="0" y="21"/>
                  <a:pt x="1" y="20"/>
                </a:cubicBezTo>
                <a:cubicBezTo>
                  <a:pt x="16" y="0"/>
                  <a:pt x="16" y="0"/>
                  <a:pt x="16" y="0"/>
                </a:cubicBezTo>
                <a:cubicBezTo>
                  <a:pt x="16" y="0"/>
                  <a:pt x="17" y="0"/>
                  <a:pt x="18" y="0"/>
                </a:cubicBezTo>
                <a:cubicBezTo>
                  <a:pt x="18" y="1"/>
                  <a:pt x="19" y="1"/>
                  <a:pt x="18" y="2"/>
                </a:cubicBezTo>
                <a:cubicBezTo>
                  <a:pt x="3" y="22"/>
                  <a:pt x="3" y="22"/>
                  <a:pt x="3" y="22"/>
                </a:cubicBezTo>
                <a:cubicBezTo>
                  <a:pt x="3" y="22"/>
                  <a:pt x="3" y="22"/>
                  <a:pt x="2" y="22"/>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6" name="Freeform 107"/>
          <p:cNvSpPr/>
          <p:nvPr/>
        </p:nvSpPr>
        <p:spPr bwMode="auto">
          <a:xfrm>
            <a:off x="4637699" y="4867829"/>
            <a:ext cx="222019" cy="319307"/>
          </a:xfrm>
          <a:custGeom>
            <a:avLst/>
            <a:gdLst>
              <a:gd name="T0" fmla="*/ 1 w 19"/>
              <a:gd name="T1" fmla="*/ 27 h 27"/>
              <a:gd name="T2" fmla="*/ 1 w 19"/>
              <a:gd name="T3" fmla="*/ 27 h 27"/>
              <a:gd name="T4" fmla="*/ 0 w 19"/>
              <a:gd name="T5" fmla="*/ 25 h 27"/>
              <a:gd name="T6" fmla="*/ 1 w 19"/>
              <a:gd name="T7" fmla="*/ 23 h 27"/>
              <a:gd name="T8" fmla="*/ 16 w 19"/>
              <a:gd name="T9" fmla="*/ 1 h 27"/>
              <a:gd name="T10" fmla="*/ 19 w 19"/>
              <a:gd name="T11" fmla="*/ 1 h 27"/>
              <a:gd name="T12" fmla="*/ 19 w 19"/>
              <a:gd name="T13" fmla="*/ 3 h 27"/>
              <a:gd name="T14" fmla="*/ 3 w 19"/>
              <a:gd name="T15" fmla="*/ 26 h 27"/>
              <a:gd name="T16" fmla="*/ 1 w 19"/>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 y="27"/>
                </a:moveTo>
                <a:cubicBezTo>
                  <a:pt x="1" y="27"/>
                  <a:pt x="1" y="27"/>
                  <a:pt x="1" y="27"/>
                </a:cubicBezTo>
                <a:cubicBezTo>
                  <a:pt x="0" y="27"/>
                  <a:pt x="0" y="26"/>
                  <a:pt x="0" y="25"/>
                </a:cubicBezTo>
                <a:cubicBezTo>
                  <a:pt x="0" y="24"/>
                  <a:pt x="0" y="24"/>
                  <a:pt x="1" y="23"/>
                </a:cubicBezTo>
                <a:cubicBezTo>
                  <a:pt x="5" y="15"/>
                  <a:pt x="10" y="8"/>
                  <a:pt x="16" y="1"/>
                </a:cubicBezTo>
                <a:cubicBezTo>
                  <a:pt x="17" y="0"/>
                  <a:pt x="18" y="0"/>
                  <a:pt x="19" y="1"/>
                </a:cubicBezTo>
                <a:cubicBezTo>
                  <a:pt x="19" y="1"/>
                  <a:pt x="19" y="2"/>
                  <a:pt x="19" y="3"/>
                </a:cubicBezTo>
                <a:cubicBezTo>
                  <a:pt x="13" y="10"/>
                  <a:pt x="7" y="18"/>
                  <a:pt x="3" y="26"/>
                </a:cubicBezTo>
                <a:cubicBezTo>
                  <a:pt x="2" y="26"/>
                  <a:pt x="2" y="27"/>
                  <a:pt x="1" y="2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7" name="Freeform 108"/>
          <p:cNvSpPr/>
          <p:nvPr/>
        </p:nvSpPr>
        <p:spPr bwMode="auto">
          <a:xfrm>
            <a:off x="5296270" y="3832575"/>
            <a:ext cx="222019" cy="271911"/>
          </a:xfrm>
          <a:custGeom>
            <a:avLst/>
            <a:gdLst>
              <a:gd name="T0" fmla="*/ 2 w 19"/>
              <a:gd name="T1" fmla="*/ 23 h 23"/>
              <a:gd name="T2" fmla="*/ 1 w 19"/>
              <a:gd name="T3" fmla="*/ 23 h 23"/>
              <a:gd name="T4" fmla="*/ 1 w 19"/>
              <a:gd name="T5" fmla="*/ 21 h 23"/>
              <a:gd name="T6" fmla="*/ 16 w 19"/>
              <a:gd name="T7" fmla="*/ 0 h 23"/>
              <a:gd name="T8" fmla="*/ 19 w 19"/>
              <a:gd name="T9" fmla="*/ 0 h 23"/>
              <a:gd name="T10" fmla="*/ 19 w 19"/>
              <a:gd name="T11" fmla="*/ 2 h 23"/>
              <a:gd name="T12" fmla="*/ 3 w 19"/>
              <a:gd name="T13" fmla="*/ 23 h 23"/>
              <a:gd name="T14" fmla="*/ 2 w 1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2" y="23"/>
                </a:moveTo>
                <a:cubicBezTo>
                  <a:pt x="2" y="23"/>
                  <a:pt x="1" y="23"/>
                  <a:pt x="1" y="23"/>
                </a:cubicBezTo>
                <a:cubicBezTo>
                  <a:pt x="0" y="22"/>
                  <a:pt x="0" y="21"/>
                  <a:pt x="1" y="21"/>
                </a:cubicBezTo>
                <a:cubicBezTo>
                  <a:pt x="16" y="0"/>
                  <a:pt x="16" y="0"/>
                  <a:pt x="16" y="0"/>
                </a:cubicBezTo>
                <a:cubicBezTo>
                  <a:pt x="17" y="0"/>
                  <a:pt x="18" y="0"/>
                  <a:pt x="19" y="0"/>
                </a:cubicBezTo>
                <a:cubicBezTo>
                  <a:pt x="19" y="1"/>
                  <a:pt x="19" y="2"/>
                  <a:pt x="19" y="2"/>
                </a:cubicBezTo>
                <a:cubicBezTo>
                  <a:pt x="3" y="23"/>
                  <a:pt x="3" y="23"/>
                  <a:pt x="3" y="23"/>
                </a:cubicBezTo>
                <a:cubicBezTo>
                  <a:pt x="3"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8" name="Freeform 109"/>
          <p:cNvSpPr/>
          <p:nvPr/>
        </p:nvSpPr>
        <p:spPr bwMode="auto">
          <a:xfrm>
            <a:off x="5318720" y="3997217"/>
            <a:ext cx="187095" cy="202062"/>
          </a:xfrm>
          <a:custGeom>
            <a:avLst/>
            <a:gdLst>
              <a:gd name="T0" fmla="*/ 2 w 16"/>
              <a:gd name="T1" fmla="*/ 17 h 17"/>
              <a:gd name="T2" fmla="*/ 0 w 16"/>
              <a:gd name="T3" fmla="*/ 17 h 17"/>
              <a:gd name="T4" fmla="*/ 1 w 16"/>
              <a:gd name="T5" fmla="*/ 15 h 17"/>
              <a:gd name="T6" fmla="*/ 13 w 16"/>
              <a:gd name="T7" fmla="*/ 1 h 17"/>
              <a:gd name="T8" fmla="*/ 16 w 16"/>
              <a:gd name="T9" fmla="*/ 1 h 17"/>
              <a:gd name="T10" fmla="*/ 16 w 16"/>
              <a:gd name="T11" fmla="*/ 3 h 17"/>
              <a:gd name="T12" fmla="*/ 6 w 16"/>
              <a:gd name="T13" fmla="*/ 14 h 17"/>
              <a:gd name="T14" fmla="*/ 6 w 16"/>
              <a:gd name="T15" fmla="*/ 14 h 17"/>
              <a:gd name="T16" fmla="*/ 5 w 16"/>
              <a:gd name="T17" fmla="*/ 16 h 17"/>
              <a:gd name="T18" fmla="*/ 2 w 16"/>
              <a:gd name="T19" fmla="*/ 17 h 17"/>
              <a:gd name="T20" fmla="*/ 2 w 16"/>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2" y="17"/>
                </a:moveTo>
                <a:cubicBezTo>
                  <a:pt x="1" y="17"/>
                  <a:pt x="1" y="17"/>
                  <a:pt x="0" y="17"/>
                </a:cubicBezTo>
                <a:cubicBezTo>
                  <a:pt x="0" y="16"/>
                  <a:pt x="0" y="15"/>
                  <a:pt x="1" y="15"/>
                </a:cubicBezTo>
                <a:cubicBezTo>
                  <a:pt x="13" y="1"/>
                  <a:pt x="13" y="1"/>
                  <a:pt x="13" y="1"/>
                </a:cubicBezTo>
                <a:cubicBezTo>
                  <a:pt x="14" y="0"/>
                  <a:pt x="15" y="0"/>
                  <a:pt x="16" y="1"/>
                </a:cubicBezTo>
                <a:cubicBezTo>
                  <a:pt x="16" y="1"/>
                  <a:pt x="16" y="2"/>
                  <a:pt x="16" y="3"/>
                </a:cubicBezTo>
                <a:cubicBezTo>
                  <a:pt x="6" y="14"/>
                  <a:pt x="6" y="14"/>
                  <a:pt x="6" y="14"/>
                </a:cubicBezTo>
                <a:cubicBezTo>
                  <a:pt x="6" y="14"/>
                  <a:pt x="6" y="14"/>
                  <a:pt x="6" y="14"/>
                </a:cubicBezTo>
                <a:cubicBezTo>
                  <a:pt x="6" y="15"/>
                  <a:pt x="6" y="16"/>
                  <a:pt x="5" y="16"/>
                </a:cubicBezTo>
                <a:cubicBezTo>
                  <a:pt x="2" y="17"/>
                  <a:pt x="2" y="17"/>
                  <a:pt x="2" y="17"/>
                </a:cubicBezTo>
                <a:cubicBezTo>
                  <a:pt x="2" y="17"/>
                  <a:pt x="2" y="17"/>
                  <a:pt x="2" y="1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59" name="Freeform 110"/>
          <p:cNvSpPr/>
          <p:nvPr/>
        </p:nvSpPr>
        <p:spPr bwMode="auto">
          <a:xfrm>
            <a:off x="5318720" y="4104485"/>
            <a:ext cx="222019" cy="234491"/>
          </a:xfrm>
          <a:custGeom>
            <a:avLst/>
            <a:gdLst>
              <a:gd name="T0" fmla="*/ 1 w 19"/>
              <a:gd name="T1" fmla="*/ 20 h 20"/>
              <a:gd name="T2" fmla="*/ 1 w 19"/>
              <a:gd name="T3" fmla="*/ 20 h 20"/>
              <a:gd name="T4" fmla="*/ 0 w 19"/>
              <a:gd name="T5" fmla="*/ 18 h 20"/>
              <a:gd name="T6" fmla="*/ 9 w 19"/>
              <a:gd name="T7" fmla="*/ 8 h 20"/>
              <a:gd name="T8" fmla="*/ 16 w 19"/>
              <a:gd name="T9" fmla="*/ 1 h 20"/>
              <a:gd name="T10" fmla="*/ 18 w 19"/>
              <a:gd name="T11" fmla="*/ 0 h 20"/>
              <a:gd name="T12" fmla="*/ 18 w 19"/>
              <a:gd name="T13" fmla="*/ 2 h 20"/>
              <a:gd name="T14" fmla="*/ 12 w 19"/>
              <a:gd name="T15" fmla="*/ 10 h 20"/>
              <a:gd name="T16" fmla="*/ 3 w 19"/>
              <a:gd name="T17" fmla="*/ 20 h 20"/>
              <a:gd name="T18" fmla="*/ 1 w 19"/>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1" y="20"/>
                </a:moveTo>
                <a:cubicBezTo>
                  <a:pt x="1" y="20"/>
                  <a:pt x="1" y="20"/>
                  <a:pt x="1" y="20"/>
                </a:cubicBezTo>
                <a:cubicBezTo>
                  <a:pt x="0" y="20"/>
                  <a:pt x="0" y="19"/>
                  <a:pt x="0" y="18"/>
                </a:cubicBezTo>
                <a:cubicBezTo>
                  <a:pt x="2" y="15"/>
                  <a:pt x="6" y="11"/>
                  <a:pt x="9" y="8"/>
                </a:cubicBezTo>
                <a:cubicBezTo>
                  <a:pt x="12" y="5"/>
                  <a:pt x="14" y="2"/>
                  <a:pt x="16" y="1"/>
                </a:cubicBezTo>
                <a:cubicBezTo>
                  <a:pt x="16" y="0"/>
                  <a:pt x="17" y="0"/>
                  <a:pt x="18" y="0"/>
                </a:cubicBezTo>
                <a:cubicBezTo>
                  <a:pt x="18" y="1"/>
                  <a:pt x="19" y="2"/>
                  <a:pt x="18" y="2"/>
                </a:cubicBezTo>
                <a:cubicBezTo>
                  <a:pt x="17" y="4"/>
                  <a:pt x="14" y="7"/>
                  <a:pt x="12" y="10"/>
                </a:cubicBezTo>
                <a:cubicBezTo>
                  <a:pt x="8" y="13"/>
                  <a:pt x="5" y="17"/>
                  <a:pt x="3" y="20"/>
                </a:cubicBezTo>
                <a:cubicBezTo>
                  <a:pt x="2" y="20"/>
                  <a:pt x="2" y="20"/>
                  <a:pt x="1"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0" name="Freeform 111"/>
          <p:cNvSpPr/>
          <p:nvPr/>
        </p:nvSpPr>
        <p:spPr bwMode="auto">
          <a:xfrm>
            <a:off x="5306248" y="4256654"/>
            <a:ext cx="212041" cy="271911"/>
          </a:xfrm>
          <a:custGeom>
            <a:avLst/>
            <a:gdLst>
              <a:gd name="T0" fmla="*/ 2 w 18"/>
              <a:gd name="T1" fmla="*/ 23 h 23"/>
              <a:gd name="T2" fmla="*/ 0 w 18"/>
              <a:gd name="T3" fmla="*/ 23 h 23"/>
              <a:gd name="T4" fmla="*/ 0 w 18"/>
              <a:gd name="T5" fmla="*/ 20 h 23"/>
              <a:gd name="T6" fmla="*/ 1 w 18"/>
              <a:gd name="T7" fmla="*/ 19 h 23"/>
              <a:gd name="T8" fmla="*/ 8 w 18"/>
              <a:gd name="T9" fmla="*/ 10 h 23"/>
              <a:gd name="T10" fmla="*/ 15 w 18"/>
              <a:gd name="T11" fmla="*/ 0 h 23"/>
              <a:gd name="T12" fmla="*/ 18 w 18"/>
              <a:gd name="T13" fmla="*/ 0 h 23"/>
              <a:gd name="T14" fmla="*/ 18 w 18"/>
              <a:gd name="T15" fmla="*/ 2 h 23"/>
              <a:gd name="T16" fmla="*/ 10 w 18"/>
              <a:gd name="T17" fmla="*/ 12 h 23"/>
              <a:gd name="T18" fmla="*/ 4 w 18"/>
              <a:gd name="T19" fmla="*/ 21 h 23"/>
              <a:gd name="T20" fmla="*/ 3 w 18"/>
              <a:gd name="T21" fmla="*/ 22 h 23"/>
              <a:gd name="T22" fmla="*/ 2 w 18"/>
              <a:gd name="T23" fmla="*/ 23 h 23"/>
              <a:gd name="T24" fmla="*/ 2 w 18"/>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3">
                <a:moveTo>
                  <a:pt x="2" y="23"/>
                </a:moveTo>
                <a:cubicBezTo>
                  <a:pt x="1" y="23"/>
                  <a:pt x="0" y="23"/>
                  <a:pt x="0" y="23"/>
                </a:cubicBezTo>
                <a:cubicBezTo>
                  <a:pt x="0" y="22"/>
                  <a:pt x="0" y="21"/>
                  <a:pt x="0" y="20"/>
                </a:cubicBezTo>
                <a:cubicBezTo>
                  <a:pt x="0" y="20"/>
                  <a:pt x="1" y="20"/>
                  <a:pt x="1" y="19"/>
                </a:cubicBezTo>
                <a:cubicBezTo>
                  <a:pt x="4" y="16"/>
                  <a:pt x="6" y="13"/>
                  <a:pt x="8" y="10"/>
                </a:cubicBezTo>
                <a:cubicBezTo>
                  <a:pt x="10" y="7"/>
                  <a:pt x="13" y="4"/>
                  <a:pt x="15" y="0"/>
                </a:cubicBezTo>
                <a:cubicBezTo>
                  <a:pt x="16" y="0"/>
                  <a:pt x="17" y="0"/>
                  <a:pt x="18" y="0"/>
                </a:cubicBezTo>
                <a:cubicBezTo>
                  <a:pt x="18" y="1"/>
                  <a:pt x="18" y="2"/>
                  <a:pt x="18" y="2"/>
                </a:cubicBezTo>
                <a:cubicBezTo>
                  <a:pt x="15" y="6"/>
                  <a:pt x="13" y="9"/>
                  <a:pt x="10" y="12"/>
                </a:cubicBezTo>
                <a:cubicBezTo>
                  <a:pt x="8" y="15"/>
                  <a:pt x="6" y="17"/>
                  <a:pt x="4" y="21"/>
                </a:cubicBezTo>
                <a:cubicBezTo>
                  <a:pt x="4" y="21"/>
                  <a:pt x="3" y="22"/>
                  <a:pt x="3" y="22"/>
                </a:cubicBezTo>
                <a:cubicBezTo>
                  <a:pt x="3" y="23"/>
                  <a:pt x="2" y="23"/>
                  <a:pt x="2" y="23"/>
                </a:cubicBezTo>
                <a:cubicBezTo>
                  <a:pt x="2"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1" name="Freeform 112"/>
          <p:cNvSpPr/>
          <p:nvPr/>
        </p:nvSpPr>
        <p:spPr bwMode="auto">
          <a:xfrm>
            <a:off x="5341172" y="4446243"/>
            <a:ext cx="177116" cy="209545"/>
          </a:xfrm>
          <a:custGeom>
            <a:avLst/>
            <a:gdLst>
              <a:gd name="T0" fmla="*/ 1 w 15"/>
              <a:gd name="T1" fmla="*/ 18 h 18"/>
              <a:gd name="T2" fmla="*/ 0 w 15"/>
              <a:gd name="T3" fmla="*/ 18 h 18"/>
              <a:gd name="T4" fmla="*/ 0 w 15"/>
              <a:gd name="T5" fmla="*/ 16 h 18"/>
              <a:gd name="T6" fmla="*/ 12 w 15"/>
              <a:gd name="T7" fmla="*/ 0 h 18"/>
              <a:gd name="T8" fmla="*/ 14 w 15"/>
              <a:gd name="T9" fmla="*/ 0 h 18"/>
              <a:gd name="T10" fmla="*/ 15 w 15"/>
              <a:gd name="T11" fmla="*/ 2 h 18"/>
              <a:gd name="T12" fmla="*/ 3 w 15"/>
              <a:gd name="T13" fmla="*/ 18 h 18"/>
              <a:gd name="T14" fmla="*/ 1 w 15"/>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8">
                <a:moveTo>
                  <a:pt x="1" y="18"/>
                </a:moveTo>
                <a:cubicBezTo>
                  <a:pt x="1" y="18"/>
                  <a:pt x="1" y="18"/>
                  <a:pt x="0" y="18"/>
                </a:cubicBezTo>
                <a:cubicBezTo>
                  <a:pt x="0" y="17"/>
                  <a:pt x="0" y="16"/>
                  <a:pt x="0" y="16"/>
                </a:cubicBezTo>
                <a:cubicBezTo>
                  <a:pt x="5" y="11"/>
                  <a:pt x="9" y="6"/>
                  <a:pt x="12" y="0"/>
                </a:cubicBezTo>
                <a:cubicBezTo>
                  <a:pt x="13" y="0"/>
                  <a:pt x="14" y="0"/>
                  <a:pt x="14" y="0"/>
                </a:cubicBezTo>
                <a:cubicBezTo>
                  <a:pt x="15" y="0"/>
                  <a:pt x="15" y="1"/>
                  <a:pt x="15" y="2"/>
                </a:cubicBezTo>
                <a:cubicBezTo>
                  <a:pt x="11" y="7"/>
                  <a:pt x="7" y="13"/>
                  <a:pt x="3" y="18"/>
                </a:cubicBezTo>
                <a:cubicBezTo>
                  <a:pt x="2" y="18"/>
                  <a:pt x="2" y="18"/>
                  <a:pt x="1" y="1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2" name="Freeform 113"/>
          <p:cNvSpPr/>
          <p:nvPr/>
        </p:nvSpPr>
        <p:spPr bwMode="auto">
          <a:xfrm>
            <a:off x="5331194" y="4573240"/>
            <a:ext cx="187095" cy="236986"/>
          </a:xfrm>
          <a:custGeom>
            <a:avLst/>
            <a:gdLst>
              <a:gd name="T0" fmla="*/ 2 w 16"/>
              <a:gd name="T1" fmla="*/ 20 h 20"/>
              <a:gd name="T2" fmla="*/ 1 w 16"/>
              <a:gd name="T3" fmla="*/ 20 h 20"/>
              <a:gd name="T4" fmla="*/ 1 w 16"/>
              <a:gd name="T5" fmla="*/ 18 h 20"/>
              <a:gd name="T6" fmla="*/ 13 w 16"/>
              <a:gd name="T7" fmla="*/ 0 h 20"/>
              <a:gd name="T8" fmla="*/ 15 w 16"/>
              <a:gd name="T9" fmla="*/ 0 h 20"/>
              <a:gd name="T10" fmla="*/ 15 w 16"/>
              <a:gd name="T11" fmla="*/ 2 h 20"/>
              <a:gd name="T12" fmla="*/ 3 w 16"/>
              <a:gd name="T13" fmla="*/ 20 h 20"/>
              <a:gd name="T14" fmla="*/ 2 w 1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0">
                <a:moveTo>
                  <a:pt x="2" y="20"/>
                </a:moveTo>
                <a:cubicBezTo>
                  <a:pt x="2" y="20"/>
                  <a:pt x="1" y="20"/>
                  <a:pt x="1" y="20"/>
                </a:cubicBezTo>
                <a:cubicBezTo>
                  <a:pt x="0" y="20"/>
                  <a:pt x="0" y="19"/>
                  <a:pt x="1" y="18"/>
                </a:cubicBezTo>
                <a:cubicBezTo>
                  <a:pt x="13" y="0"/>
                  <a:pt x="13" y="0"/>
                  <a:pt x="13" y="0"/>
                </a:cubicBezTo>
                <a:cubicBezTo>
                  <a:pt x="13" y="0"/>
                  <a:pt x="14" y="0"/>
                  <a:pt x="15" y="0"/>
                </a:cubicBezTo>
                <a:cubicBezTo>
                  <a:pt x="16" y="0"/>
                  <a:pt x="16" y="1"/>
                  <a:pt x="15" y="2"/>
                </a:cubicBezTo>
                <a:cubicBezTo>
                  <a:pt x="3" y="20"/>
                  <a:pt x="3" y="20"/>
                  <a:pt x="3" y="20"/>
                </a:cubicBezTo>
                <a:cubicBezTo>
                  <a:pt x="3" y="20"/>
                  <a:pt x="2" y="20"/>
                  <a:pt x="2"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3" name="Freeform 114"/>
          <p:cNvSpPr/>
          <p:nvPr/>
        </p:nvSpPr>
        <p:spPr bwMode="auto">
          <a:xfrm>
            <a:off x="5306248" y="4763056"/>
            <a:ext cx="212041" cy="246965"/>
          </a:xfrm>
          <a:custGeom>
            <a:avLst/>
            <a:gdLst>
              <a:gd name="T0" fmla="*/ 1 w 18"/>
              <a:gd name="T1" fmla="*/ 21 h 21"/>
              <a:gd name="T2" fmla="*/ 0 w 18"/>
              <a:gd name="T3" fmla="*/ 21 h 21"/>
              <a:gd name="T4" fmla="*/ 0 w 18"/>
              <a:gd name="T5" fmla="*/ 19 h 21"/>
              <a:gd name="T6" fmla="*/ 15 w 18"/>
              <a:gd name="T7" fmla="*/ 0 h 21"/>
              <a:gd name="T8" fmla="*/ 17 w 18"/>
              <a:gd name="T9" fmla="*/ 0 h 21"/>
              <a:gd name="T10" fmla="*/ 17 w 18"/>
              <a:gd name="T11" fmla="*/ 2 h 21"/>
              <a:gd name="T12" fmla="*/ 5 w 18"/>
              <a:gd name="T13" fmla="*/ 18 h 21"/>
              <a:gd name="T14" fmla="*/ 4 w 18"/>
              <a:gd name="T15" fmla="*/ 20 h 21"/>
              <a:gd name="T16" fmla="*/ 2 w 18"/>
              <a:gd name="T17" fmla="*/ 21 h 21"/>
              <a:gd name="T18" fmla="*/ 1 w 18"/>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 y="21"/>
                </a:moveTo>
                <a:cubicBezTo>
                  <a:pt x="1" y="21"/>
                  <a:pt x="1" y="21"/>
                  <a:pt x="0" y="21"/>
                </a:cubicBezTo>
                <a:cubicBezTo>
                  <a:pt x="0" y="20"/>
                  <a:pt x="0" y="19"/>
                  <a:pt x="0" y="19"/>
                </a:cubicBezTo>
                <a:cubicBezTo>
                  <a:pt x="15" y="0"/>
                  <a:pt x="15" y="0"/>
                  <a:pt x="15" y="0"/>
                </a:cubicBezTo>
                <a:cubicBezTo>
                  <a:pt x="15" y="0"/>
                  <a:pt x="16" y="0"/>
                  <a:pt x="17" y="0"/>
                </a:cubicBezTo>
                <a:cubicBezTo>
                  <a:pt x="18" y="1"/>
                  <a:pt x="18" y="2"/>
                  <a:pt x="17" y="2"/>
                </a:cubicBezTo>
                <a:cubicBezTo>
                  <a:pt x="5" y="18"/>
                  <a:pt x="5" y="18"/>
                  <a:pt x="5" y="18"/>
                </a:cubicBezTo>
                <a:cubicBezTo>
                  <a:pt x="5" y="19"/>
                  <a:pt x="4" y="19"/>
                  <a:pt x="4" y="20"/>
                </a:cubicBezTo>
                <a:cubicBezTo>
                  <a:pt x="2" y="21"/>
                  <a:pt x="2" y="21"/>
                  <a:pt x="2" y="21"/>
                </a:cubicBezTo>
                <a:cubicBezTo>
                  <a:pt x="2" y="21"/>
                  <a:pt x="2" y="21"/>
                  <a:pt x="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4" name="Freeform 115"/>
          <p:cNvSpPr/>
          <p:nvPr/>
        </p:nvSpPr>
        <p:spPr bwMode="auto">
          <a:xfrm>
            <a:off x="5331194" y="4905247"/>
            <a:ext cx="199567" cy="269415"/>
          </a:xfrm>
          <a:custGeom>
            <a:avLst/>
            <a:gdLst>
              <a:gd name="T0" fmla="*/ 3 w 17"/>
              <a:gd name="T1" fmla="*/ 23 h 23"/>
              <a:gd name="T2" fmla="*/ 1 w 17"/>
              <a:gd name="T3" fmla="*/ 22 h 23"/>
              <a:gd name="T4" fmla="*/ 1 w 17"/>
              <a:gd name="T5" fmla="*/ 19 h 23"/>
              <a:gd name="T6" fmla="*/ 14 w 17"/>
              <a:gd name="T7" fmla="*/ 1 h 23"/>
              <a:gd name="T8" fmla="*/ 16 w 17"/>
              <a:gd name="T9" fmla="*/ 1 h 23"/>
              <a:gd name="T10" fmla="*/ 17 w 17"/>
              <a:gd name="T11" fmla="*/ 3 h 23"/>
              <a:gd name="T12" fmla="*/ 4 w 17"/>
              <a:gd name="T13" fmla="*/ 20 h 23"/>
              <a:gd name="T14" fmla="*/ 4 w 17"/>
              <a:gd name="T15" fmla="*/ 22 h 23"/>
              <a:gd name="T16" fmla="*/ 3 w 1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3" y="23"/>
                </a:moveTo>
                <a:cubicBezTo>
                  <a:pt x="2" y="23"/>
                  <a:pt x="2" y="22"/>
                  <a:pt x="1" y="22"/>
                </a:cubicBezTo>
                <a:cubicBezTo>
                  <a:pt x="1" y="22"/>
                  <a:pt x="0" y="20"/>
                  <a:pt x="1" y="19"/>
                </a:cubicBezTo>
                <a:cubicBezTo>
                  <a:pt x="6" y="13"/>
                  <a:pt x="10" y="7"/>
                  <a:pt x="14" y="1"/>
                </a:cubicBezTo>
                <a:cubicBezTo>
                  <a:pt x="15" y="0"/>
                  <a:pt x="16" y="0"/>
                  <a:pt x="16" y="1"/>
                </a:cubicBezTo>
                <a:cubicBezTo>
                  <a:pt x="17" y="1"/>
                  <a:pt x="17" y="2"/>
                  <a:pt x="17" y="3"/>
                </a:cubicBezTo>
                <a:cubicBezTo>
                  <a:pt x="12" y="8"/>
                  <a:pt x="8" y="14"/>
                  <a:pt x="4" y="20"/>
                </a:cubicBezTo>
                <a:cubicBezTo>
                  <a:pt x="5" y="21"/>
                  <a:pt x="4" y="22"/>
                  <a:pt x="4" y="22"/>
                </a:cubicBezTo>
                <a:cubicBezTo>
                  <a:pt x="3" y="23"/>
                  <a:pt x="3" y="23"/>
                  <a:pt x="3"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5" name="TextBox 13"/>
          <p:cNvSpPr txBox="1"/>
          <p:nvPr/>
        </p:nvSpPr>
        <p:spPr>
          <a:xfrm>
            <a:off x="7058660" y="2794000"/>
            <a:ext cx="3681730" cy="615315"/>
          </a:xfrm>
          <a:prstGeom prst="rect">
            <a:avLst/>
          </a:prstGeom>
          <a:noFill/>
        </p:spPr>
        <p:txBody>
          <a:bodyPr wrap="square" lIns="0" tIns="0" rIns="0" bIns="0" rtlCol="0" anchor="t" anchorCtr="0">
            <a:spAutoFit/>
          </a:body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6" name="TextBox 13"/>
          <p:cNvSpPr txBox="1"/>
          <p:nvPr/>
        </p:nvSpPr>
        <p:spPr>
          <a:xfrm>
            <a:off x="7058660" y="3724275"/>
            <a:ext cx="3349625" cy="615315"/>
          </a:xfrm>
          <a:prstGeom prst="rect">
            <a:avLst/>
          </a:prstGeom>
          <a:noFill/>
        </p:spPr>
        <p:txBody>
          <a:bodyPr wrap="square" lIns="0" tIns="0" rIns="0" bIns="0" rtlCol="0" anchor="t" anchorCtr="0">
            <a:spAutoFit/>
          </a:body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7" name="TextBox 13"/>
          <p:cNvSpPr txBox="1"/>
          <p:nvPr/>
        </p:nvSpPr>
        <p:spPr>
          <a:xfrm>
            <a:off x="7058660" y="4648835"/>
            <a:ext cx="3349625" cy="615315"/>
          </a:xfrm>
          <a:prstGeom prst="rect">
            <a:avLst/>
          </a:prstGeom>
          <a:noFill/>
        </p:spPr>
        <p:txBody>
          <a:bodyPr wrap="square" lIns="0" tIns="0" rIns="0" bIns="0" rtlCol="0" anchor="t" anchorCtr="0">
            <a:spAutoFit/>
          </a:body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8" name="Freeform 76"/>
          <p:cNvSpPr/>
          <p:nvPr/>
        </p:nvSpPr>
        <p:spPr bwMode="auto">
          <a:xfrm>
            <a:off x="2200701" y="3927370"/>
            <a:ext cx="386662" cy="1339594"/>
          </a:xfrm>
          <a:custGeom>
            <a:avLst/>
            <a:gdLst>
              <a:gd name="T0" fmla="*/ 30 w 33"/>
              <a:gd name="T1" fmla="*/ 114 h 114"/>
              <a:gd name="T2" fmla="*/ 30 w 33"/>
              <a:gd name="T3" fmla="*/ 114 h 114"/>
              <a:gd name="T4" fmla="*/ 28 w 33"/>
              <a:gd name="T5" fmla="*/ 112 h 114"/>
              <a:gd name="T6" fmla="*/ 28 w 33"/>
              <a:gd name="T7" fmla="*/ 5 h 114"/>
              <a:gd name="T8" fmla="*/ 4 w 33"/>
              <a:gd name="T9" fmla="*/ 4 h 114"/>
              <a:gd name="T10" fmla="*/ 5 w 33"/>
              <a:gd name="T11" fmla="*/ 112 h 114"/>
              <a:gd name="T12" fmla="*/ 3 w 33"/>
              <a:gd name="T13" fmla="*/ 114 h 114"/>
              <a:gd name="T14" fmla="*/ 3 w 33"/>
              <a:gd name="T15" fmla="*/ 114 h 114"/>
              <a:gd name="T16" fmla="*/ 1 w 33"/>
              <a:gd name="T17" fmla="*/ 111 h 114"/>
              <a:gd name="T18" fmla="*/ 0 w 33"/>
              <a:gd name="T19" fmla="*/ 2 h 114"/>
              <a:gd name="T20" fmla="*/ 1 w 33"/>
              <a:gd name="T21" fmla="*/ 1 h 114"/>
              <a:gd name="T22" fmla="*/ 2 w 33"/>
              <a:gd name="T23" fmla="*/ 0 h 114"/>
              <a:gd name="T24" fmla="*/ 2 w 33"/>
              <a:gd name="T25" fmla="*/ 0 h 114"/>
              <a:gd name="T26" fmla="*/ 30 w 33"/>
              <a:gd name="T27" fmla="*/ 1 h 114"/>
              <a:gd name="T28" fmla="*/ 32 w 33"/>
              <a:gd name="T29" fmla="*/ 3 h 114"/>
              <a:gd name="T30" fmla="*/ 32 w 33"/>
              <a:gd name="T31" fmla="*/ 112 h 114"/>
              <a:gd name="T32" fmla="*/ 30 w 33"/>
              <a:gd name="T33"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14">
                <a:moveTo>
                  <a:pt x="30" y="114"/>
                </a:moveTo>
                <a:cubicBezTo>
                  <a:pt x="30" y="114"/>
                  <a:pt x="30" y="114"/>
                  <a:pt x="30" y="114"/>
                </a:cubicBezTo>
                <a:cubicBezTo>
                  <a:pt x="29" y="114"/>
                  <a:pt x="28" y="113"/>
                  <a:pt x="28" y="112"/>
                </a:cubicBezTo>
                <a:cubicBezTo>
                  <a:pt x="29" y="86"/>
                  <a:pt x="28" y="17"/>
                  <a:pt x="28" y="5"/>
                </a:cubicBezTo>
                <a:cubicBezTo>
                  <a:pt x="23" y="5"/>
                  <a:pt x="13" y="4"/>
                  <a:pt x="4" y="4"/>
                </a:cubicBezTo>
                <a:cubicBezTo>
                  <a:pt x="5" y="29"/>
                  <a:pt x="5" y="77"/>
                  <a:pt x="5" y="112"/>
                </a:cubicBezTo>
                <a:cubicBezTo>
                  <a:pt x="5" y="113"/>
                  <a:pt x="4" y="114"/>
                  <a:pt x="3" y="114"/>
                </a:cubicBezTo>
                <a:cubicBezTo>
                  <a:pt x="3" y="114"/>
                  <a:pt x="3" y="114"/>
                  <a:pt x="3" y="114"/>
                </a:cubicBezTo>
                <a:cubicBezTo>
                  <a:pt x="1" y="113"/>
                  <a:pt x="1" y="113"/>
                  <a:pt x="1" y="111"/>
                </a:cubicBezTo>
                <a:cubicBezTo>
                  <a:pt x="1" y="76"/>
                  <a:pt x="1" y="26"/>
                  <a:pt x="0" y="2"/>
                </a:cubicBezTo>
                <a:cubicBezTo>
                  <a:pt x="0" y="2"/>
                  <a:pt x="1" y="1"/>
                  <a:pt x="1" y="1"/>
                </a:cubicBezTo>
                <a:cubicBezTo>
                  <a:pt x="1" y="0"/>
                  <a:pt x="2" y="0"/>
                  <a:pt x="2" y="0"/>
                </a:cubicBezTo>
                <a:cubicBezTo>
                  <a:pt x="2" y="0"/>
                  <a:pt x="2" y="0"/>
                  <a:pt x="2" y="0"/>
                </a:cubicBezTo>
                <a:cubicBezTo>
                  <a:pt x="13" y="0"/>
                  <a:pt x="30" y="1"/>
                  <a:pt x="30" y="1"/>
                </a:cubicBezTo>
                <a:cubicBezTo>
                  <a:pt x="31" y="1"/>
                  <a:pt x="32" y="2"/>
                  <a:pt x="32" y="3"/>
                </a:cubicBezTo>
                <a:cubicBezTo>
                  <a:pt x="32" y="4"/>
                  <a:pt x="33" y="84"/>
                  <a:pt x="32" y="112"/>
                </a:cubicBezTo>
                <a:cubicBezTo>
                  <a:pt x="32" y="113"/>
                  <a:pt x="31" y="114"/>
                  <a:pt x="30" y="1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69" name="Freeform 77"/>
          <p:cNvSpPr/>
          <p:nvPr/>
        </p:nvSpPr>
        <p:spPr bwMode="auto">
          <a:xfrm>
            <a:off x="2200701" y="3737781"/>
            <a:ext cx="586229" cy="246965"/>
          </a:xfrm>
          <a:custGeom>
            <a:avLst/>
            <a:gdLst>
              <a:gd name="T0" fmla="*/ 31 w 50"/>
              <a:gd name="T1" fmla="*/ 21 h 21"/>
              <a:gd name="T2" fmla="*/ 29 w 50"/>
              <a:gd name="T3" fmla="*/ 20 h 21"/>
              <a:gd name="T4" fmla="*/ 29 w 50"/>
              <a:gd name="T5" fmla="*/ 17 h 21"/>
              <a:gd name="T6" fmla="*/ 37 w 50"/>
              <a:gd name="T7" fmla="*/ 10 h 21"/>
              <a:gd name="T8" fmla="*/ 42 w 50"/>
              <a:gd name="T9" fmla="*/ 4 h 21"/>
              <a:gd name="T10" fmla="*/ 21 w 50"/>
              <a:gd name="T11" fmla="*/ 4 h 21"/>
              <a:gd name="T12" fmla="*/ 4 w 50"/>
              <a:gd name="T13" fmla="*/ 20 h 21"/>
              <a:gd name="T14" fmla="*/ 1 w 50"/>
              <a:gd name="T15" fmla="*/ 19 h 21"/>
              <a:gd name="T16" fmla="*/ 1 w 50"/>
              <a:gd name="T17" fmla="*/ 17 h 21"/>
              <a:gd name="T18" fmla="*/ 19 w 50"/>
              <a:gd name="T19" fmla="*/ 1 h 21"/>
              <a:gd name="T20" fmla="*/ 21 w 50"/>
              <a:gd name="T21" fmla="*/ 0 h 21"/>
              <a:gd name="T22" fmla="*/ 48 w 50"/>
              <a:gd name="T23" fmla="*/ 0 h 21"/>
              <a:gd name="T24" fmla="*/ 49 w 50"/>
              <a:gd name="T25" fmla="*/ 2 h 21"/>
              <a:gd name="T26" fmla="*/ 49 w 50"/>
              <a:gd name="T27" fmla="*/ 4 h 21"/>
              <a:gd name="T28" fmla="*/ 40 w 50"/>
              <a:gd name="T29" fmla="*/ 13 h 21"/>
              <a:gd name="T30" fmla="*/ 32 w 50"/>
              <a:gd name="T31" fmla="*/ 20 h 21"/>
              <a:gd name="T32" fmla="*/ 31 w 5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1">
                <a:moveTo>
                  <a:pt x="31" y="21"/>
                </a:moveTo>
                <a:cubicBezTo>
                  <a:pt x="30" y="21"/>
                  <a:pt x="30" y="21"/>
                  <a:pt x="29" y="20"/>
                </a:cubicBezTo>
                <a:cubicBezTo>
                  <a:pt x="28" y="19"/>
                  <a:pt x="28" y="18"/>
                  <a:pt x="29" y="17"/>
                </a:cubicBezTo>
                <a:cubicBezTo>
                  <a:pt x="32" y="15"/>
                  <a:pt x="35" y="12"/>
                  <a:pt x="37" y="10"/>
                </a:cubicBezTo>
                <a:cubicBezTo>
                  <a:pt x="39" y="8"/>
                  <a:pt x="40" y="6"/>
                  <a:pt x="42" y="4"/>
                </a:cubicBezTo>
                <a:cubicBezTo>
                  <a:pt x="35" y="4"/>
                  <a:pt x="24" y="4"/>
                  <a:pt x="21" y="4"/>
                </a:cubicBezTo>
                <a:cubicBezTo>
                  <a:pt x="19" y="6"/>
                  <a:pt x="13" y="12"/>
                  <a:pt x="4" y="20"/>
                </a:cubicBezTo>
                <a:cubicBezTo>
                  <a:pt x="3" y="20"/>
                  <a:pt x="2" y="20"/>
                  <a:pt x="1" y="19"/>
                </a:cubicBezTo>
                <a:cubicBezTo>
                  <a:pt x="0" y="19"/>
                  <a:pt x="0" y="17"/>
                  <a:pt x="1" y="17"/>
                </a:cubicBezTo>
                <a:cubicBezTo>
                  <a:pt x="12" y="8"/>
                  <a:pt x="19" y="1"/>
                  <a:pt x="19" y="1"/>
                </a:cubicBezTo>
                <a:cubicBezTo>
                  <a:pt x="20" y="1"/>
                  <a:pt x="20" y="0"/>
                  <a:pt x="21" y="0"/>
                </a:cubicBezTo>
                <a:cubicBezTo>
                  <a:pt x="21" y="0"/>
                  <a:pt x="39" y="0"/>
                  <a:pt x="48" y="0"/>
                </a:cubicBezTo>
                <a:cubicBezTo>
                  <a:pt x="48" y="0"/>
                  <a:pt x="49" y="1"/>
                  <a:pt x="49" y="2"/>
                </a:cubicBezTo>
                <a:cubicBezTo>
                  <a:pt x="50" y="3"/>
                  <a:pt x="49" y="3"/>
                  <a:pt x="49" y="4"/>
                </a:cubicBezTo>
                <a:cubicBezTo>
                  <a:pt x="45" y="7"/>
                  <a:pt x="43" y="10"/>
                  <a:pt x="40" y="13"/>
                </a:cubicBezTo>
                <a:cubicBezTo>
                  <a:pt x="37" y="15"/>
                  <a:pt x="35" y="17"/>
                  <a:pt x="32" y="20"/>
                </a:cubicBezTo>
                <a:cubicBezTo>
                  <a:pt x="32" y="21"/>
                  <a:pt x="31" y="21"/>
                  <a:pt x="3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0" name="Freeform 78"/>
          <p:cNvSpPr/>
          <p:nvPr/>
        </p:nvSpPr>
        <p:spPr bwMode="auto">
          <a:xfrm>
            <a:off x="2729554" y="3737781"/>
            <a:ext cx="57376" cy="1424410"/>
          </a:xfrm>
          <a:custGeom>
            <a:avLst/>
            <a:gdLst>
              <a:gd name="T0" fmla="*/ 3 w 5"/>
              <a:gd name="T1" fmla="*/ 121 h 121"/>
              <a:gd name="T2" fmla="*/ 1 w 5"/>
              <a:gd name="T3" fmla="*/ 119 h 121"/>
              <a:gd name="T4" fmla="*/ 1 w 5"/>
              <a:gd name="T5" fmla="*/ 2 h 121"/>
              <a:gd name="T6" fmla="*/ 3 w 5"/>
              <a:gd name="T7" fmla="*/ 1 h 121"/>
              <a:gd name="T8" fmla="*/ 5 w 5"/>
              <a:gd name="T9" fmla="*/ 3 h 121"/>
              <a:gd name="T10" fmla="*/ 5 w 5"/>
              <a:gd name="T11" fmla="*/ 119 h 121"/>
              <a:gd name="T12" fmla="*/ 3 w 5"/>
              <a:gd name="T13" fmla="*/ 121 h 121"/>
              <a:gd name="T14" fmla="*/ 3 w 5"/>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21">
                <a:moveTo>
                  <a:pt x="3" y="121"/>
                </a:moveTo>
                <a:cubicBezTo>
                  <a:pt x="2" y="121"/>
                  <a:pt x="1" y="120"/>
                  <a:pt x="1" y="119"/>
                </a:cubicBezTo>
                <a:cubicBezTo>
                  <a:pt x="1" y="100"/>
                  <a:pt x="0" y="4"/>
                  <a:pt x="1" y="2"/>
                </a:cubicBezTo>
                <a:cubicBezTo>
                  <a:pt x="1" y="1"/>
                  <a:pt x="2" y="0"/>
                  <a:pt x="3" y="1"/>
                </a:cubicBezTo>
                <a:cubicBezTo>
                  <a:pt x="4" y="1"/>
                  <a:pt x="5" y="2"/>
                  <a:pt x="5" y="3"/>
                </a:cubicBezTo>
                <a:cubicBezTo>
                  <a:pt x="4" y="6"/>
                  <a:pt x="5" y="89"/>
                  <a:pt x="5" y="119"/>
                </a:cubicBezTo>
                <a:cubicBezTo>
                  <a:pt x="5" y="120"/>
                  <a:pt x="4" y="121"/>
                  <a:pt x="3" y="121"/>
                </a:cubicBezTo>
                <a:cubicBezTo>
                  <a:pt x="3" y="121"/>
                  <a:pt x="3" y="121"/>
                  <a:pt x="3" y="1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1" name="Freeform 79"/>
          <p:cNvSpPr/>
          <p:nvPr/>
        </p:nvSpPr>
        <p:spPr bwMode="auto">
          <a:xfrm>
            <a:off x="2210680" y="5222061"/>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1" y="4"/>
                  <a:pt x="7" y="4"/>
                  <a:pt x="2" y="4"/>
                </a:cubicBezTo>
                <a:cubicBezTo>
                  <a:pt x="1" y="4"/>
                  <a:pt x="0" y="3"/>
                  <a:pt x="0" y="2"/>
                </a:cubicBezTo>
                <a:cubicBezTo>
                  <a:pt x="0" y="1"/>
                  <a:pt x="1" y="0"/>
                  <a:pt x="2" y="0"/>
                </a:cubicBezTo>
                <a:cubicBezTo>
                  <a:pt x="7" y="0"/>
                  <a:pt x="12" y="0"/>
                  <a:pt x="16" y="0"/>
                </a:cubicBezTo>
                <a:cubicBezTo>
                  <a:pt x="20" y="1"/>
                  <a:pt x="24"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2" name="Freeform 80"/>
          <p:cNvSpPr/>
          <p:nvPr/>
        </p:nvSpPr>
        <p:spPr bwMode="auto">
          <a:xfrm>
            <a:off x="2529987" y="5114793"/>
            <a:ext cx="256943" cy="164643"/>
          </a:xfrm>
          <a:custGeom>
            <a:avLst/>
            <a:gdLst>
              <a:gd name="T0" fmla="*/ 2 w 22"/>
              <a:gd name="T1" fmla="*/ 14 h 14"/>
              <a:gd name="T2" fmla="*/ 1 w 22"/>
              <a:gd name="T3" fmla="*/ 13 h 14"/>
              <a:gd name="T4" fmla="*/ 2 w 22"/>
              <a:gd name="T5" fmla="*/ 10 h 14"/>
              <a:gd name="T6" fmla="*/ 19 w 22"/>
              <a:gd name="T7" fmla="*/ 0 h 14"/>
              <a:gd name="T8" fmla="*/ 22 w 22"/>
              <a:gd name="T9" fmla="*/ 1 h 14"/>
              <a:gd name="T10" fmla="*/ 21 w 22"/>
              <a:gd name="T11" fmla="*/ 4 h 14"/>
              <a:gd name="T12" fmla="*/ 3 w 22"/>
              <a:gd name="T13" fmla="*/ 14 h 14"/>
              <a:gd name="T14" fmla="*/ 2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2" y="14"/>
                </a:moveTo>
                <a:cubicBezTo>
                  <a:pt x="2" y="14"/>
                  <a:pt x="1" y="14"/>
                  <a:pt x="1" y="13"/>
                </a:cubicBezTo>
                <a:cubicBezTo>
                  <a:pt x="0" y="12"/>
                  <a:pt x="1" y="11"/>
                  <a:pt x="2" y="10"/>
                </a:cubicBezTo>
                <a:cubicBezTo>
                  <a:pt x="8" y="8"/>
                  <a:pt x="13" y="4"/>
                  <a:pt x="19" y="0"/>
                </a:cubicBezTo>
                <a:cubicBezTo>
                  <a:pt x="20" y="0"/>
                  <a:pt x="21" y="0"/>
                  <a:pt x="22" y="1"/>
                </a:cubicBezTo>
                <a:cubicBezTo>
                  <a:pt x="22" y="2"/>
                  <a:pt x="22" y="3"/>
                  <a:pt x="21" y="4"/>
                </a:cubicBezTo>
                <a:cubicBezTo>
                  <a:pt x="15" y="8"/>
                  <a:pt x="9" y="11"/>
                  <a:pt x="3" y="14"/>
                </a:cubicBezTo>
                <a:cubicBezTo>
                  <a:pt x="3" y="14"/>
                  <a:pt x="3" y="14"/>
                  <a:pt x="2"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3" name="Freeform 108"/>
          <p:cNvSpPr/>
          <p:nvPr/>
        </p:nvSpPr>
        <p:spPr bwMode="auto">
          <a:xfrm>
            <a:off x="2529987" y="3902424"/>
            <a:ext cx="222019" cy="271911"/>
          </a:xfrm>
          <a:custGeom>
            <a:avLst/>
            <a:gdLst>
              <a:gd name="T0" fmla="*/ 2 w 19"/>
              <a:gd name="T1" fmla="*/ 23 h 23"/>
              <a:gd name="T2" fmla="*/ 1 w 19"/>
              <a:gd name="T3" fmla="*/ 23 h 23"/>
              <a:gd name="T4" fmla="*/ 1 w 19"/>
              <a:gd name="T5" fmla="*/ 21 h 23"/>
              <a:gd name="T6" fmla="*/ 16 w 19"/>
              <a:gd name="T7" fmla="*/ 0 h 23"/>
              <a:gd name="T8" fmla="*/ 19 w 19"/>
              <a:gd name="T9" fmla="*/ 0 h 23"/>
              <a:gd name="T10" fmla="*/ 19 w 19"/>
              <a:gd name="T11" fmla="*/ 2 h 23"/>
              <a:gd name="T12" fmla="*/ 3 w 19"/>
              <a:gd name="T13" fmla="*/ 23 h 23"/>
              <a:gd name="T14" fmla="*/ 2 w 1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2" y="23"/>
                </a:moveTo>
                <a:cubicBezTo>
                  <a:pt x="2" y="23"/>
                  <a:pt x="1" y="23"/>
                  <a:pt x="1" y="23"/>
                </a:cubicBezTo>
                <a:cubicBezTo>
                  <a:pt x="0" y="22"/>
                  <a:pt x="0" y="21"/>
                  <a:pt x="1" y="21"/>
                </a:cubicBezTo>
                <a:cubicBezTo>
                  <a:pt x="16" y="0"/>
                  <a:pt x="16" y="0"/>
                  <a:pt x="16" y="0"/>
                </a:cubicBezTo>
                <a:cubicBezTo>
                  <a:pt x="17" y="0"/>
                  <a:pt x="18" y="0"/>
                  <a:pt x="19" y="0"/>
                </a:cubicBezTo>
                <a:cubicBezTo>
                  <a:pt x="19" y="1"/>
                  <a:pt x="19" y="2"/>
                  <a:pt x="19" y="2"/>
                </a:cubicBezTo>
                <a:cubicBezTo>
                  <a:pt x="3" y="23"/>
                  <a:pt x="3" y="23"/>
                  <a:pt x="3" y="23"/>
                </a:cubicBezTo>
                <a:cubicBezTo>
                  <a:pt x="3"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4" name="Freeform 109"/>
          <p:cNvSpPr/>
          <p:nvPr/>
        </p:nvSpPr>
        <p:spPr bwMode="auto">
          <a:xfrm>
            <a:off x="2552437" y="4067066"/>
            <a:ext cx="187095" cy="202062"/>
          </a:xfrm>
          <a:custGeom>
            <a:avLst/>
            <a:gdLst>
              <a:gd name="T0" fmla="*/ 2 w 16"/>
              <a:gd name="T1" fmla="*/ 17 h 17"/>
              <a:gd name="T2" fmla="*/ 0 w 16"/>
              <a:gd name="T3" fmla="*/ 17 h 17"/>
              <a:gd name="T4" fmla="*/ 1 w 16"/>
              <a:gd name="T5" fmla="*/ 15 h 17"/>
              <a:gd name="T6" fmla="*/ 13 w 16"/>
              <a:gd name="T7" fmla="*/ 1 h 17"/>
              <a:gd name="T8" fmla="*/ 16 w 16"/>
              <a:gd name="T9" fmla="*/ 1 h 17"/>
              <a:gd name="T10" fmla="*/ 16 w 16"/>
              <a:gd name="T11" fmla="*/ 3 h 17"/>
              <a:gd name="T12" fmla="*/ 6 w 16"/>
              <a:gd name="T13" fmla="*/ 14 h 17"/>
              <a:gd name="T14" fmla="*/ 6 w 16"/>
              <a:gd name="T15" fmla="*/ 14 h 17"/>
              <a:gd name="T16" fmla="*/ 5 w 16"/>
              <a:gd name="T17" fmla="*/ 16 h 17"/>
              <a:gd name="T18" fmla="*/ 2 w 16"/>
              <a:gd name="T19" fmla="*/ 17 h 17"/>
              <a:gd name="T20" fmla="*/ 2 w 16"/>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2" y="17"/>
                </a:moveTo>
                <a:cubicBezTo>
                  <a:pt x="1" y="17"/>
                  <a:pt x="1" y="17"/>
                  <a:pt x="0" y="17"/>
                </a:cubicBezTo>
                <a:cubicBezTo>
                  <a:pt x="0" y="16"/>
                  <a:pt x="0" y="15"/>
                  <a:pt x="1" y="15"/>
                </a:cubicBezTo>
                <a:cubicBezTo>
                  <a:pt x="13" y="1"/>
                  <a:pt x="13" y="1"/>
                  <a:pt x="13" y="1"/>
                </a:cubicBezTo>
                <a:cubicBezTo>
                  <a:pt x="14" y="0"/>
                  <a:pt x="15" y="0"/>
                  <a:pt x="16" y="1"/>
                </a:cubicBezTo>
                <a:cubicBezTo>
                  <a:pt x="16" y="1"/>
                  <a:pt x="16" y="2"/>
                  <a:pt x="16" y="3"/>
                </a:cubicBezTo>
                <a:cubicBezTo>
                  <a:pt x="6" y="14"/>
                  <a:pt x="6" y="14"/>
                  <a:pt x="6" y="14"/>
                </a:cubicBezTo>
                <a:cubicBezTo>
                  <a:pt x="6" y="14"/>
                  <a:pt x="6" y="14"/>
                  <a:pt x="6" y="14"/>
                </a:cubicBezTo>
                <a:cubicBezTo>
                  <a:pt x="6" y="15"/>
                  <a:pt x="6" y="16"/>
                  <a:pt x="5" y="16"/>
                </a:cubicBezTo>
                <a:cubicBezTo>
                  <a:pt x="2" y="17"/>
                  <a:pt x="2" y="17"/>
                  <a:pt x="2" y="17"/>
                </a:cubicBezTo>
                <a:cubicBezTo>
                  <a:pt x="2" y="17"/>
                  <a:pt x="2" y="17"/>
                  <a:pt x="2" y="1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5" name="Freeform 110"/>
          <p:cNvSpPr/>
          <p:nvPr/>
        </p:nvSpPr>
        <p:spPr bwMode="auto">
          <a:xfrm>
            <a:off x="2552437" y="4174334"/>
            <a:ext cx="222019" cy="234491"/>
          </a:xfrm>
          <a:custGeom>
            <a:avLst/>
            <a:gdLst>
              <a:gd name="T0" fmla="*/ 1 w 19"/>
              <a:gd name="T1" fmla="*/ 20 h 20"/>
              <a:gd name="T2" fmla="*/ 1 w 19"/>
              <a:gd name="T3" fmla="*/ 20 h 20"/>
              <a:gd name="T4" fmla="*/ 0 w 19"/>
              <a:gd name="T5" fmla="*/ 18 h 20"/>
              <a:gd name="T6" fmla="*/ 9 w 19"/>
              <a:gd name="T7" fmla="*/ 8 h 20"/>
              <a:gd name="T8" fmla="*/ 16 w 19"/>
              <a:gd name="T9" fmla="*/ 1 h 20"/>
              <a:gd name="T10" fmla="*/ 18 w 19"/>
              <a:gd name="T11" fmla="*/ 0 h 20"/>
              <a:gd name="T12" fmla="*/ 18 w 19"/>
              <a:gd name="T13" fmla="*/ 2 h 20"/>
              <a:gd name="T14" fmla="*/ 12 w 19"/>
              <a:gd name="T15" fmla="*/ 10 h 20"/>
              <a:gd name="T16" fmla="*/ 3 w 19"/>
              <a:gd name="T17" fmla="*/ 20 h 20"/>
              <a:gd name="T18" fmla="*/ 1 w 19"/>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1" y="20"/>
                </a:moveTo>
                <a:cubicBezTo>
                  <a:pt x="1" y="20"/>
                  <a:pt x="1" y="20"/>
                  <a:pt x="1" y="20"/>
                </a:cubicBezTo>
                <a:cubicBezTo>
                  <a:pt x="0" y="20"/>
                  <a:pt x="0" y="19"/>
                  <a:pt x="0" y="18"/>
                </a:cubicBezTo>
                <a:cubicBezTo>
                  <a:pt x="2" y="15"/>
                  <a:pt x="6" y="11"/>
                  <a:pt x="9" y="8"/>
                </a:cubicBezTo>
                <a:cubicBezTo>
                  <a:pt x="12" y="5"/>
                  <a:pt x="14" y="2"/>
                  <a:pt x="16" y="1"/>
                </a:cubicBezTo>
                <a:cubicBezTo>
                  <a:pt x="16" y="0"/>
                  <a:pt x="17" y="0"/>
                  <a:pt x="18" y="0"/>
                </a:cubicBezTo>
                <a:cubicBezTo>
                  <a:pt x="18" y="1"/>
                  <a:pt x="19" y="2"/>
                  <a:pt x="18" y="2"/>
                </a:cubicBezTo>
                <a:cubicBezTo>
                  <a:pt x="17" y="4"/>
                  <a:pt x="14" y="7"/>
                  <a:pt x="12" y="10"/>
                </a:cubicBezTo>
                <a:cubicBezTo>
                  <a:pt x="8" y="13"/>
                  <a:pt x="5" y="17"/>
                  <a:pt x="3" y="20"/>
                </a:cubicBezTo>
                <a:cubicBezTo>
                  <a:pt x="2" y="20"/>
                  <a:pt x="2" y="20"/>
                  <a:pt x="1"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6" name="Freeform 111"/>
          <p:cNvSpPr/>
          <p:nvPr/>
        </p:nvSpPr>
        <p:spPr bwMode="auto">
          <a:xfrm>
            <a:off x="2539965" y="4326503"/>
            <a:ext cx="212041" cy="271911"/>
          </a:xfrm>
          <a:custGeom>
            <a:avLst/>
            <a:gdLst>
              <a:gd name="T0" fmla="*/ 2 w 18"/>
              <a:gd name="T1" fmla="*/ 23 h 23"/>
              <a:gd name="T2" fmla="*/ 0 w 18"/>
              <a:gd name="T3" fmla="*/ 23 h 23"/>
              <a:gd name="T4" fmla="*/ 0 w 18"/>
              <a:gd name="T5" fmla="*/ 20 h 23"/>
              <a:gd name="T6" fmla="*/ 1 w 18"/>
              <a:gd name="T7" fmla="*/ 19 h 23"/>
              <a:gd name="T8" fmla="*/ 8 w 18"/>
              <a:gd name="T9" fmla="*/ 10 h 23"/>
              <a:gd name="T10" fmla="*/ 15 w 18"/>
              <a:gd name="T11" fmla="*/ 0 h 23"/>
              <a:gd name="T12" fmla="*/ 18 w 18"/>
              <a:gd name="T13" fmla="*/ 0 h 23"/>
              <a:gd name="T14" fmla="*/ 18 w 18"/>
              <a:gd name="T15" fmla="*/ 2 h 23"/>
              <a:gd name="T16" fmla="*/ 10 w 18"/>
              <a:gd name="T17" fmla="*/ 12 h 23"/>
              <a:gd name="T18" fmla="*/ 4 w 18"/>
              <a:gd name="T19" fmla="*/ 21 h 23"/>
              <a:gd name="T20" fmla="*/ 3 w 18"/>
              <a:gd name="T21" fmla="*/ 22 h 23"/>
              <a:gd name="T22" fmla="*/ 2 w 18"/>
              <a:gd name="T23" fmla="*/ 23 h 23"/>
              <a:gd name="T24" fmla="*/ 2 w 18"/>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3">
                <a:moveTo>
                  <a:pt x="2" y="23"/>
                </a:moveTo>
                <a:cubicBezTo>
                  <a:pt x="1" y="23"/>
                  <a:pt x="0" y="23"/>
                  <a:pt x="0" y="23"/>
                </a:cubicBezTo>
                <a:cubicBezTo>
                  <a:pt x="0" y="22"/>
                  <a:pt x="0" y="21"/>
                  <a:pt x="0" y="20"/>
                </a:cubicBezTo>
                <a:cubicBezTo>
                  <a:pt x="0" y="20"/>
                  <a:pt x="1" y="20"/>
                  <a:pt x="1" y="19"/>
                </a:cubicBezTo>
                <a:cubicBezTo>
                  <a:pt x="4" y="16"/>
                  <a:pt x="6" y="13"/>
                  <a:pt x="8" y="10"/>
                </a:cubicBezTo>
                <a:cubicBezTo>
                  <a:pt x="10" y="7"/>
                  <a:pt x="13" y="4"/>
                  <a:pt x="15" y="0"/>
                </a:cubicBezTo>
                <a:cubicBezTo>
                  <a:pt x="16" y="0"/>
                  <a:pt x="17" y="0"/>
                  <a:pt x="18" y="0"/>
                </a:cubicBezTo>
                <a:cubicBezTo>
                  <a:pt x="18" y="1"/>
                  <a:pt x="18" y="2"/>
                  <a:pt x="18" y="2"/>
                </a:cubicBezTo>
                <a:cubicBezTo>
                  <a:pt x="15" y="6"/>
                  <a:pt x="13" y="9"/>
                  <a:pt x="10" y="12"/>
                </a:cubicBezTo>
                <a:cubicBezTo>
                  <a:pt x="8" y="15"/>
                  <a:pt x="6" y="17"/>
                  <a:pt x="4" y="21"/>
                </a:cubicBezTo>
                <a:cubicBezTo>
                  <a:pt x="4" y="21"/>
                  <a:pt x="3" y="22"/>
                  <a:pt x="3" y="22"/>
                </a:cubicBezTo>
                <a:cubicBezTo>
                  <a:pt x="3" y="23"/>
                  <a:pt x="2" y="23"/>
                  <a:pt x="2" y="23"/>
                </a:cubicBezTo>
                <a:cubicBezTo>
                  <a:pt x="2"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7" name="Freeform 112"/>
          <p:cNvSpPr/>
          <p:nvPr/>
        </p:nvSpPr>
        <p:spPr bwMode="auto">
          <a:xfrm>
            <a:off x="2574889" y="4516092"/>
            <a:ext cx="177116" cy="209545"/>
          </a:xfrm>
          <a:custGeom>
            <a:avLst/>
            <a:gdLst>
              <a:gd name="T0" fmla="*/ 1 w 15"/>
              <a:gd name="T1" fmla="*/ 18 h 18"/>
              <a:gd name="T2" fmla="*/ 0 w 15"/>
              <a:gd name="T3" fmla="*/ 18 h 18"/>
              <a:gd name="T4" fmla="*/ 0 w 15"/>
              <a:gd name="T5" fmla="*/ 16 h 18"/>
              <a:gd name="T6" fmla="*/ 12 w 15"/>
              <a:gd name="T7" fmla="*/ 0 h 18"/>
              <a:gd name="T8" fmla="*/ 14 w 15"/>
              <a:gd name="T9" fmla="*/ 0 h 18"/>
              <a:gd name="T10" fmla="*/ 15 w 15"/>
              <a:gd name="T11" fmla="*/ 2 h 18"/>
              <a:gd name="T12" fmla="*/ 3 w 15"/>
              <a:gd name="T13" fmla="*/ 18 h 18"/>
              <a:gd name="T14" fmla="*/ 1 w 15"/>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8">
                <a:moveTo>
                  <a:pt x="1" y="18"/>
                </a:moveTo>
                <a:cubicBezTo>
                  <a:pt x="1" y="18"/>
                  <a:pt x="1" y="18"/>
                  <a:pt x="0" y="18"/>
                </a:cubicBezTo>
                <a:cubicBezTo>
                  <a:pt x="0" y="17"/>
                  <a:pt x="0" y="16"/>
                  <a:pt x="0" y="16"/>
                </a:cubicBezTo>
                <a:cubicBezTo>
                  <a:pt x="5" y="11"/>
                  <a:pt x="9" y="6"/>
                  <a:pt x="12" y="0"/>
                </a:cubicBezTo>
                <a:cubicBezTo>
                  <a:pt x="13" y="0"/>
                  <a:pt x="14" y="0"/>
                  <a:pt x="14" y="0"/>
                </a:cubicBezTo>
                <a:cubicBezTo>
                  <a:pt x="15" y="0"/>
                  <a:pt x="15" y="1"/>
                  <a:pt x="15" y="2"/>
                </a:cubicBezTo>
                <a:cubicBezTo>
                  <a:pt x="11" y="7"/>
                  <a:pt x="7" y="13"/>
                  <a:pt x="3" y="18"/>
                </a:cubicBezTo>
                <a:cubicBezTo>
                  <a:pt x="2" y="18"/>
                  <a:pt x="2" y="18"/>
                  <a:pt x="1" y="1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8" name="Freeform 113"/>
          <p:cNvSpPr/>
          <p:nvPr/>
        </p:nvSpPr>
        <p:spPr bwMode="auto">
          <a:xfrm>
            <a:off x="2564911" y="4655789"/>
            <a:ext cx="187095" cy="236986"/>
          </a:xfrm>
          <a:custGeom>
            <a:avLst/>
            <a:gdLst>
              <a:gd name="T0" fmla="*/ 2 w 16"/>
              <a:gd name="T1" fmla="*/ 20 h 20"/>
              <a:gd name="T2" fmla="*/ 1 w 16"/>
              <a:gd name="T3" fmla="*/ 20 h 20"/>
              <a:gd name="T4" fmla="*/ 1 w 16"/>
              <a:gd name="T5" fmla="*/ 18 h 20"/>
              <a:gd name="T6" fmla="*/ 13 w 16"/>
              <a:gd name="T7" fmla="*/ 0 h 20"/>
              <a:gd name="T8" fmla="*/ 15 w 16"/>
              <a:gd name="T9" fmla="*/ 0 h 20"/>
              <a:gd name="T10" fmla="*/ 15 w 16"/>
              <a:gd name="T11" fmla="*/ 2 h 20"/>
              <a:gd name="T12" fmla="*/ 3 w 16"/>
              <a:gd name="T13" fmla="*/ 20 h 20"/>
              <a:gd name="T14" fmla="*/ 2 w 1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0">
                <a:moveTo>
                  <a:pt x="2" y="20"/>
                </a:moveTo>
                <a:cubicBezTo>
                  <a:pt x="2" y="20"/>
                  <a:pt x="1" y="20"/>
                  <a:pt x="1" y="20"/>
                </a:cubicBezTo>
                <a:cubicBezTo>
                  <a:pt x="0" y="20"/>
                  <a:pt x="0" y="19"/>
                  <a:pt x="1" y="18"/>
                </a:cubicBezTo>
                <a:cubicBezTo>
                  <a:pt x="13" y="0"/>
                  <a:pt x="13" y="0"/>
                  <a:pt x="13" y="0"/>
                </a:cubicBezTo>
                <a:cubicBezTo>
                  <a:pt x="13" y="0"/>
                  <a:pt x="14" y="0"/>
                  <a:pt x="15" y="0"/>
                </a:cubicBezTo>
                <a:cubicBezTo>
                  <a:pt x="16" y="0"/>
                  <a:pt x="16" y="1"/>
                  <a:pt x="15" y="2"/>
                </a:cubicBezTo>
                <a:cubicBezTo>
                  <a:pt x="3" y="20"/>
                  <a:pt x="3" y="20"/>
                  <a:pt x="3" y="20"/>
                </a:cubicBezTo>
                <a:cubicBezTo>
                  <a:pt x="3" y="20"/>
                  <a:pt x="2" y="20"/>
                  <a:pt x="2"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79" name="Freeform 114"/>
          <p:cNvSpPr/>
          <p:nvPr/>
        </p:nvSpPr>
        <p:spPr bwMode="auto">
          <a:xfrm>
            <a:off x="2539965" y="4832905"/>
            <a:ext cx="212041" cy="246965"/>
          </a:xfrm>
          <a:custGeom>
            <a:avLst/>
            <a:gdLst>
              <a:gd name="T0" fmla="*/ 1 w 18"/>
              <a:gd name="T1" fmla="*/ 21 h 21"/>
              <a:gd name="T2" fmla="*/ 0 w 18"/>
              <a:gd name="T3" fmla="*/ 21 h 21"/>
              <a:gd name="T4" fmla="*/ 0 w 18"/>
              <a:gd name="T5" fmla="*/ 19 h 21"/>
              <a:gd name="T6" fmla="*/ 15 w 18"/>
              <a:gd name="T7" fmla="*/ 0 h 21"/>
              <a:gd name="T8" fmla="*/ 17 w 18"/>
              <a:gd name="T9" fmla="*/ 0 h 21"/>
              <a:gd name="T10" fmla="*/ 17 w 18"/>
              <a:gd name="T11" fmla="*/ 2 h 21"/>
              <a:gd name="T12" fmla="*/ 5 w 18"/>
              <a:gd name="T13" fmla="*/ 18 h 21"/>
              <a:gd name="T14" fmla="*/ 4 w 18"/>
              <a:gd name="T15" fmla="*/ 20 h 21"/>
              <a:gd name="T16" fmla="*/ 2 w 18"/>
              <a:gd name="T17" fmla="*/ 21 h 21"/>
              <a:gd name="T18" fmla="*/ 1 w 18"/>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 y="21"/>
                </a:moveTo>
                <a:cubicBezTo>
                  <a:pt x="1" y="21"/>
                  <a:pt x="1" y="21"/>
                  <a:pt x="0" y="21"/>
                </a:cubicBezTo>
                <a:cubicBezTo>
                  <a:pt x="0" y="20"/>
                  <a:pt x="0" y="19"/>
                  <a:pt x="0" y="19"/>
                </a:cubicBezTo>
                <a:cubicBezTo>
                  <a:pt x="15" y="0"/>
                  <a:pt x="15" y="0"/>
                  <a:pt x="15" y="0"/>
                </a:cubicBezTo>
                <a:cubicBezTo>
                  <a:pt x="15" y="0"/>
                  <a:pt x="16" y="0"/>
                  <a:pt x="17" y="0"/>
                </a:cubicBezTo>
                <a:cubicBezTo>
                  <a:pt x="18" y="1"/>
                  <a:pt x="18" y="2"/>
                  <a:pt x="17" y="2"/>
                </a:cubicBezTo>
                <a:cubicBezTo>
                  <a:pt x="5" y="18"/>
                  <a:pt x="5" y="18"/>
                  <a:pt x="5" y="18"/>
                </a:cubicBezTo>
                <a:cubicBezTo>
                  <a:pt x="5" y="19"/>
                  <a:pt x="4" y="19"/>
                  <a:pt x="4" y="20"/>
                </a:cubicBezTo>
                <a:cubicBezTo>
                  <a:pt x="2" y="21"/>
                  <a:pt x="2" y="21"/>
                  <a:pt x="2" y="21"/>
                </a:cubicBezTo>
                <a:cubicBezTo>
                  <a:pt x="2" y="21"/>
                  <a:pt x="2" y="21"/>
                  <a:pt x="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0" name="Freeform 115"/>
          <p:cNvSpPr/>
          <p:nvPr/>
        </p:nvSpPr>
        <p:spPr bwMode="auto">
          <a:xfrm>
            <a:off x="2564911" y="4975096"/>
            <a:ext cx="199567" cy="269415"/>
          </a:xfrm>
          <a:custGeom>
            <a:avLst/>
            <a:gdLst>
              <a:gd name="T0" fmla="*/ 3 w 17"/>
              <a:gd name="T1" fmla="*/ 23 h 23"/>
              <a:gd name="T2" fmla="*/ 1 w 17"/>
              <a:gd name="T3" fmla="*/ 22 h 23"/>
              <a:gd name="T4" fmla="*/ 1 w 17"/>
              <a:gd name="T5" fmla="*/ 19 h 23"/>
              <a:gd name="T6" fmla="*/ 14 w 17"/>
              <a:gd name="T7" fmla="*/ 1 h 23"/>
              <a:gd name="T8" fmla="*/ 16 w 17"/>
              <a:gd name="T9" fmla="*/ 1 h 23"/>
              <a:gd name="T10" fmla="*/ 17 w 17"/>
              <a:gd name="T11" fmla="*/ 3 h 23"/>
              <a:gd name="T12" fmla="*/ 4 w 17"/>
              <a:gd name="T13" fmla="*/ 20 h 23"/>
              <a:gd name="T14" fmla="*/ 4 w 17"/>
              <a:gd name="T15" fmla="*/ 22 h 23"/>
              <a:gd name="T16" fmla="*/ 3 w 1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3" y="23"/>
                </a:moveTo>
                <a:cubicBezTo>
                  <a:pt x="2" y="23"/>
                  <a:pt x="2" y="22"/>
                  <a:pt x="1" y="22"/>
                </a:cubicBezTo>
                <a:cubicBezTo>
                  <a:pt x="1" y="22"/>
                  <a:pt x="0" y="20"/>
                  <a:pt x="1" y="19"/>
                </a:cubicBezTo>
                <a:cubicBezTo>
                  <a:pt x="6" y="13"/>
                  <a:pt x="10" y="7"/>
                  <a:pt x="14" y="1"/>
                </a:cubicBezTo>
                <a:cubicBezTo>
                  <a:pt x="15" y="0"/>
                  <a:pt x="16" y="0"/>
                  <a:pt x="16" y="1"/>
                </a:cubicBezTo>
                <a:cubicBezTo>
                  <a:pt x="17" y="1"/>
                  <a:pt x="17" y="2"/>
                  <a:pt x="17" y="3"/>
                </a:cubicBezTo>
                <a:cubicBezTo>
                  <a:pt x="12" y="8"/>
                  <a:pt x="8" y="14"/>
                  <a:pt x="4" y="20"/>
                </a:cubicBezTo>
                <a:cubicBezTo>
                  <a:pt x="5" y="21"/>
                  <a:pt x="4" y="22"/>
                  <a:pt x="4" y="22"/>
                </a:cubicBezTo>
                <a:cubicBezTo>
                  <a:pt x="3" y="23"/>
                  <a:pt x="3" y="23"/>
                  <a:pt x="3"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1" name="Freeform 76"/>
          <p:cNvSpPr/>
          <p:nvPr/>
        </p:nvSpPr>
        <p:spPr bwMode="auto">
          <a:xfrm>
            <a:off x="1412410" y="3968530"/>
            <a:ext cx="386662" cy="1339594"/>
          </a:xfrm>
          <a:custGeom>
            <a:avLst/>
            <a:gdLst>
              <a:gd name="T0" fmla="*/ 30 w 33"/>
              <a:gd name="T1" fmla="*/ 114 h 114"/>
              <a:gd name="T2" fmla="*/ 30 w 33"/>
              <a:gd name="T3" fmla="*/ 114 h 114"/>
              <a:gd name="T4" fmla="*/ 28 w 33"/>
              <a:gd name="T5" fmla="*/ 112 h 114"/>
              <a:gd name="T6" fmla="*/ 28 w 33"/>
              <a:gd name="T7" fmla="*/ 5 h 114"/>
              <a:gd name="T8" fmla="*/ 4 w 33"/>
              <a:gd name="T9" fmla="*/ 4 h 114"/>
              <a:gd name="T10" fmla="*/ 5 w 33"/>
              <a:gd name="T11" fmla="*/ 112 h 114"/>
              <a:gd name="T12" fmla="*/ 3 w 33"/>
              <a:gd name="T13" fmla="*/ 114 h 114"/>
              <a:gd name="T14" fmla="*/ 3 w 33"/>
              <a:gd name="T15" fmla="*/ 114 h 114"/>
              <a:gd name="T16" fmla="*/ 1 w 33"/>
              <a:gd name="T17" fmla="*/ 111 h 114"/>
              <a:gd name="T18" fmla="*/ 0 w 33"/>
              <a:gd name="T19" fmla="*/ 2 h 114"/>
              <a:gd name="T20" fmla="*/ 1 w 33"/>
              <a:gd name="T21" fmla="*/ 1 h 114"/>
              <a:gd name="T22" fmla="*/ 2 w 33"/>
              <a:gd name="T23" fmla="*/ 0 h 114"/>
              <a:gd name="T24" fmla="*/ 2 w 33"/>
              <a:gd name="T25" fmla="*/ 0 h 114"/>
              <a:gd name="T26" fmla="*/ 30 w 33"/>
              <a:gd name="T27" fmla="*/ 1 h 114"/>
              <a:gd name="T28" fmla="*/ 32 w 33"/>
              <a:gd name="T29" fmla="*/ 3 h 114"/>
              <a:gd name="T30" fmla="*/ 32 w 33"/>
              <a:gd name="T31" fmla="*/ 112 h 114"/>
              <a:gd name="T32" fmla="*/ 30 w 33"/>
              <a:gd name="T33"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14">
                <a:moveTo>
                  <a:pt x="30" y="114"/>
                </a:moveTo>
                <a:cubicBezTo>
                  <a:pt x="30" y="114"/>
                  <a:pt x="30" y="114"/>
                  <a:pt x="30" y="114"/>
                </a:cubicBezTo>
                <a:cubicBezTo>
                  <a:pt x="29" y="114"/>
                  <a:pt x="28" y="113"/>
                  <a:pt x="28" y="112"/>
                </a:cubicBezTo>
                <a:cubicBezTo>
                  <a:pt x="29" y="86"/>
                  <a:pt x="28" y="17"/>
                  <a:pt x="28" y="5"/>
                </a:cubicBezTo>
                <a:cubicBezTo>
                  <a:pt x="23" y="5"/>
                  <a:pt x="13" y="4"/>
                  <a:pt x="4" y="4"/>
                </a:cubicBezTo>
                <a:cubicBezTo>
                  <a:pt x="5" y="29"/>
                  <a:pt x="5" y="77"/>
                  <a:pt x="5" y="112"/>
                </a:cubicBezTo>
                <a:cubicBezTo>
                  <a:pt x="5" y="113"/>
                  <a:pt x="4" y="114"/>
                  <a:pt x="3" y="114"/>
                </a:cubicBezTo>
                <a:cubicBezTo>
                  <a:pt x="3" y="114"/>
                  <a:pt x="3" y="114"/>
                  <a:pt x="3" y="114"/>
                </a:cubicBezTo>
                <a:cubicBezTo>
                  <a:pt x="1" y="113"/>
                  <a:pt x="1" y="113"/>
                  <a:pt x="1" y="111"/>
                </a:cubicBezTo>
                <a:cubicBezTo>
                  <a:pt x="1" y="76"/>
                  <a:pt x="1" y="26"/>
                  <a:pt x="0" y="2"/>
                </a:cubicBezTo>
                <a:cubicBezTo>
                  <a:pt x="0" y="2"/>
                  <a:pt x="1" y="1"/>
                  <a:pt x="1" y="1"/>
                </a:cubicBezTo>
                <a:cubicBezTo>
                  <a:pt x="1" y="0"/>
                  <a:pt x="2" y="0"/>
                  <a:pt x="2" y="0"/>
                </a:cubicBezTo>
                <a:cubicBezTo>
                  <a:pt x="2" y="0"/>
                  <a:pt x="2" y="0"/>
                  <a:pt x="2" y="0"/>
                </a:cubicBezTo>
                <a:cubicBezTo>
                  <a:pt x="13" y="0"/>
                  <a:pt x="30" y="1"/>
                  <a:pt x="30" y="1"/>
                </a:cubicBezTo>
                <a:cubicBezTo>
                  <a:pt x="31" y="1"/>
                  <a:pt x="32" y="2"/>
                  <a:pt x="32" y="3"/>
                </a:cubicBezTo>
                <a:cubicBezTo>
                  <a:pt x="32" y="4"/>
                  <a:pt x="33" y="84"/>
                  <a:pt x="32" y="112"/>
                </a:cubicBezTo>
                <a:cubicBezTo>
                  <a:pt x="32" y="113"/>
                  <a:pt x="31" y="114"/>
                  <a:pt x="30" y="1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2" name="Freeform 77"/>
          <p:cNvSpPr/>
          <p:nvPr/>
        </p:nvSpPr>
        <p:spPr bwMode="auto">
          <a:xfrm>
            <a:off x="1412410" y="3778941"/>
            <a:ext cx="586229" cy="246965"/>
          </a:xfrm>
          <a:custGeom>
            <a:avLst/>
            <a:gdLst>
              <a:gd name="T0" fmla="*/ 31 w 50"/>
              <a:gd name="T1" fmla="*/ 21 h 21"/>
              <a:gd name="T2" fmla="*/ 29 w 50"/>
              <a:gd name="T3" fmla="*/ 20 h 21"/>
              <a:gd name="T4" fmla="*/ 29 w 50"/>
              <a:gd name="T5" fmla="*/ 17 h 21"/>
              <a:gd name="T6" fmla="*/ 37 w 50"/>
              <a:gd name="T7" fmla="*/ 10 h 21"/>
              <a:gd name="T8" fmla="*/ 42 w 50"/>
              <a:gd name="T9" fmla="*/ 4 h 21"/>
              <a:gd name="T10" fmla="*/ 21 w 50"/>
              <a:gd name="T11" fmla="*/ 4 h 21"/>
              <a:gd name="T12" fmla="*/ 4 w 50"/>
              <a:gd name="T13" fmla="*/ 20 h 21"/>
              <a:gd name="T14" fmla="*/ 1 w 50"/>
              <a:gd name="T15" fmla="*/ 19 h 21"/>
              <a:gd name="T16" fmla="*/ 1 w 50"/>
              <a:gd name="T17" fmla="*/ 17 h 21"/>
              <a:gd name="T18" fmla="*/ 19 w 50"/>
              <a:gd name="T19" fmla="*/ 1 h 21"/>
              <a:gd name="T20" fmla="*/ 21 w 50"/>
              <a:gd name="T21" fmla="*/ 0 h 21"/>
              <a:gd name="T22" fmla="*/ 48 w 50"/>
              <a:gd name="T23" fmla="*/ 0 h 21"/>
              <a:gd name="T24" fmla="*/ 49 w 50"/>
              <a:gd name="T25" fmla="*/ 2 h 21"/>
              <a:gd name="T26" fmla="*/ 49 w 50"/>
              <a:gd name="T27" fmla="*/ 4 h 21"/>
              <a:gd name="T28" fmla="*/ 40 w 50"/>
              <a:gd name="T29" fmla="*/ 13 h 21"/>
              <a:gd name="T30" fmla="*/ 32 w 50"/>
              <a:gd name="T31" fmla="*/ 20 h 21"/>
              <a:gd name="T32" fmla="*/ 31 w 5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21">
                <a:moveTo>
                  <a:pt x="31" y="21"/>
                </a:moveTo>
                <a:cubicBezTo>
                  <a:pt x="30" y="21"/>
                  <a:pt x="30" y="21"/>
                  <a:pt x="29" y="20"/>
                </a:cubicBezTo>
                <a:cubicBezTo>
                  <a:pt x="28" y="19"/>
                  <a:pt x="28" y="18"/>
                  <a:pt x="29" y="17"/>
                </a:cubicBezTo>
                <a:cubicBezTo>
                  <a:pt x="32" y="15"/>
                  <a:pt x="35" y="12"/>
                  <a:pt x="37" y="10"/>
                </a:cubicBezTo>
                <a:cubicBezTo>
                  <a:pt x="39" y="8"/>
                  <a:pt x="40" y="6"/>
                  <a:pt x="42" y="4"/>
                </a:cubicBezTo>
                <a:cubicBezTo>
                  <a:pt x="35" y="4"/>
                  <a:pt x="24" y="4"/>
                  <a:pt x="21" y="4"/>
                </a:cubicBezTo>
                <a:cubicBezTo>
                  <a:pt x="19" y="6"/>
                  <a:pt x="13" y="12"/>
                  <a:pt x="4" y="20"/>
                </a:cubicBezTo>
                <a:cubicBezTo>
                  <a:pt x="3" y="20"/>
                  <a:pt x="2" y="20"/>
                  <a:pt x="1" y="19"/>
                </a:cubicBezTo>
                <a:cubicBezTo>
                  <a:pt x="0" y="19"/>
                  <a:pt x="0" y="17"/>
                  <a:pt x="1" y="17"/>
                </a:cubicBezTo>
                <a:cubicBezTo>
                  <a:pt x="12" y="8"/>
                  <a:pt x="19" y="1"/>
                  <a:pt x="19" y="1"/>
                </a:cubicBezTo>
                <a:cubicBezTo>
                  <a:pt x="20" y="1"/>
                  <a:pt x="20" y="0"/>
                  <a:pt x="21" y="0"/>
                </a:cubicBezTo>
                <a:cubicBezTo>
                  <a:pt x="21" y="0"/>
                  <a:pt x="39" y="0"/>
                  <a:pt x="48" y="0"/>
                </a:cubicBezTo>
                <a:cubicBezTo>
                  <a:pt x="48" y="0"/>
                  <a:pt x="49" y="1"/>
                  <a:pt x="49" y="2"/>
                </a:cubicBezTo>
                <a:cubicBezTo>
                  <a:pt x="50" y="3"/>
                  <a:pt x="49" y="3"/>
                  <a:pt x="49" y="4"/>
                </a:cubicBezTo>
                <a:cubicBezTo>
                  <a:pt x="45" y="7"/>
                  <a:pt x="43" y="10"/>
                  <a:pt x="40" y="13"/>
                </a:cubicBezTo>
                <a:cubicBezTo>
                  <a:pt x="37" y="15"/>
                  <a:pt x="35" y="17"/>
                  <a:pt x="32" y="20"/>
                </a:cubicBezTo>
                <a:cubicBezTo>
                  <a:pt x="32" y="21"/>
                  <a:pt x="31" y="21"/>
                  <a:pt x="3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3" name="Freeform 78"/>
          <p:cNvSpPr/>
          <p:nvPr/>
        </p:nvSpPr>
        <p:spPr bwMode="auto">
          <a:xfrm>
            <a:off x="1941263" y="3778941"/>
            <a:ext cx="57376" cy="1424410"/>
          </a:xfrm>
          <a:custGeom>
            <a:avLst/>
            <a:gdLst>
              <a:gd name="T0" fmla="*/ 3 w 5"/>
              <a:gd name="T1" fmla="*/ 121 h 121"/>
              <a:gd name="T2" fmla="*/ 1 w 5"/>
              <a:gd name="T3" fmla="*/ 119 h 121"/>
              <a:gd name="T4" fmla="*/ 1 w 5"/>
              <a:gd name="T5" fmla="*/ 2 h 121"/>
              <a:gd name="T6" fmla="*/ 3 w 5"/>
              <a:gd name="T7" fmla="*/ 1 h 121"/>
              <a:gd name="T8" fmla="*/ 5 w 5"/>
              <a:gd name="T9" fmla="*/ 3 h 121"/>
              <a:gd name="T10" fmla="*/ 5 w 5"/>
              <a:gd name="T11" fmla="*/ 119 h 121"/>
              <a:gd name="T12" fmla="*/ 3 w 5"/>
              <a:gd name="T13" fmla="*/ 121 h 121"/>
              <a:gd name="T14" fmla="*/ 3 w 5"/>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21">
                <a:moveTo>
                  <a:pt x="3" y="121"/>
                </a:moveTo>
                <a:cubicBezTo>
                  <a:pt x="2" y="121"/>
                  <a:pt x="1" y="120"/>
                  <a:pt x="1" y="119"/>
                </a:cubicBezTo>
                <a:cubicBezTo>
                  <a:pt x="1" y="100"/>
                  <a:pt x="0" y="4"/>
                  <a:pt x="1" y="2"/>
                </a:cubicBezTo>
                <a:cubicBezTo>
                  <a:pt x="1" y="1"/>
                  <a:pt x="2" y="0"/>
                  <a:pt x="3" y="1"/>
                </a:cubicBezTo>
                <a:cubicBezTo>
                  <a:pt x="4" y="1"/>
                  <a:pt x="5" y="2"/>
                  <a:pt x="5" y="3"/>
                </a:cubicBezTo>
                <a:cubicBezTo>
                  <a:pt x="4" y="6"/>
                  <a:pt x="5" y="89"/>
                  <a:pt x="5" y="119"/>
                </a:cubicBezTo>
                <a:cubicBezTo>
                  <a:pt x="5" y="120"/>
                  <a:pt x="4" y="121"/>
                  <a:pt x="3" y="121"/>
                </a:cubicBezTo>
                <a:cubicBezTo>
                  <a:pt x="3" y="121"/>
                  <a:pt x="3" y="121"/>
                  <a:pt x="3" y="1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4" name="Freeform 79"/>
          <p:cNvSpPr/>
          <p:nvPr/>
        </p:nvSpPr>
        <p:spPr bwMode="auto">
          <a:xfrm>
            <a:off x="1422389" y="5263221"/>
            <a:ext cx="376683" cy="57376"/>
          </a:xfrm>
          <a:custGeom>
            <a:avLst/>
            <a:gdLst>
              <a:gd name="T0" fmla="*/ 30 w 32"/>
              <a:gd name="T1" fmla="*/ 5 h 5"/>
              <a:gd name="T2" fmla="*/ 30 w 32"/>
              <a:gd name="T3" fmla="*/ 5 h 5"/>
              <a:gd name="T4" fmla="*/ 16 w 32"/>
              <a:gd name="T5" fmla="*/ 4 h 5"/>
              <a:gd name="T6" fmla="*/ 2 w 32"/>
              <a:gd name="T7" fmla="*/ 4 h 5"/>
              <a:gd name="T8" fmla="*/ 0 w 32"/>
              <a:gd name="T9" fmla="*/ 2 h 5"/>
              <a:gd name="T10" fmla="*/ 2 w 32"/>
              <a:gd name="T11" fmla="*/ 0 h 5"/>
              <a:gd name="T12" fmla="*/ 16 w 32"/>
              <a:gd name="T13" fmla="*/ 0 h 5"/>
              <a:gd name="T14" fmla="*/ 30 w 32"/>
              <a:gd name="T15" fmla="*/ 1 h 5"/>
              <a:gd name="T16" fmla="*/ 32 w 32"/>
              <a:gd name="T17" fmla="*/ 3 h 5"/>
              <a:gd name="T18" fmla="*/ 30 w 3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
                <a:moveTo>
                  <a:pt x="30" y="5"/>
                </a:moveTo>
                <a:cubicBezTo>
                  <a:pt x="30" y="5"/>
                  <a:pt x="30" y="5"/>
                  <a:pt x="30" y="5"/>
                </a:cubicBezTo>
                <a:cubicBezTo>
                  <a:pt x="24" y="5"/>
                  <a:pt x="20" y="5"/>
                  <a:pt x="16" y="4"/>
                </a:cubicBezTo>
                <a:cubicBezTo>
                  <a:pt x="11" y="4"/>
                  <a:pt x="7" y="4"/>
                  <a:pt x="2" y="4"/>
                </a:cubicBezTo>
                <a:cubicBezTo>
                  <a:pt x="1" y="4"/>
                  <a:pt x="0" y="3"/>
                  <a:pt x="0" y="2"/>
                </a:cubicBezTo>
                <a:cubicBezTo>
                  <a:pt x="0" y="1"/>
                  <a:pt x="1" y="0"/>
                  <a:pt x="2" y="0"/>
                </a:cubicBezTo>
                <a:cubicBezTo>
                  <a:pt x="7" y="0"/>
                  <a:pt x="12" y="0"/>
                  <a:pt x="16" y="0"/>
                </a:cubicBezTo>
                <a:cubicBezTo>
                  <a:pt x="20" y="1"/>
                  <a:pt x="24" y="1"/>
                  <a:pt x="30" y="1"/>
                </a:cubicBezTo>
                <a:cubicBezTo>
                  <a:pt x="31" y="1"/>
                  <a:pt x="32" y="2"/>
                  <a:pt x="32" y="3"/>
                </a:cubicBezTo>
                <a:cubicBezTo>
                  <a:pt x="32" y="4"/>
                  <a:pt x="31" y="5"/>
                  <a:pt x="30" y="5"/>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5" name="Freeform 80"/>
          <p:cNvSpPr/>
          <p:nvPr/>
        </p:nvSpPr>
        <p:spPr bwMode="auto">
          <a:xfrm>
            <a:off x="1741696" y="5155953"/>
            <a:ext cx="256943" cy="164643"/>
          </a:xfrm>
          <a:custGeom>
            <a:avLst/>
            <a:gdLst>
              <a:gd name="T0" fmla="*/ 2 w 22"/>
              <a:gd name="T1" fmla="*/ 14 h 14"/>
              <a:gd name="T2" fmla="*/ 1 w 22"/>
              <a:gd name="T3" fmla="*/ 13 h 14"/>
              <a:gd name="T4" fmla="*/ 2 w 22"/>
              <a:gd name="T5" fmla="*/ 10 h 14"/>
              <a:gd name="T6" fmla="*/ 19 w 22"/>
              <a:gd name="T7" fmla="*/ 0 h 14"/>
              <a:gd name="T8" fmla="*/ 22 w 22"/>
              <a:gd name="T9" fmla="*/ 1 h 14"/>
              <a:gd name="T10" fmla="*/ 21 w 22"/>
              <a:gd name="T11" fmla="*/ 4 h 14"/>
              <a:gd name="T12" fmla="*/ 3 w 22"/>
              <a:gd name="T13" fmla="*/ 14 h 14"/>
              <a:gd name="T14" fmla="*/ 2 w 2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4">
                <a:moveTo>
                  <a:pt x="2" y="14"/>
                </a:moveTo>
                <a:cubicBezTo>
                  <a:pt x="2" y="14"/>
                  <a:pt x="1" y="14"/>
                  <a:pt x="1" y="13"/>
                </a:cubicBezTo>
                <a:cubicBezTo>
                  <a:pt x="0" y="12"/>
                  <a:pt x="1" y="11"/>
                  <a:pt x="2" y="10"/>
                </a:cubicBezTo>
                <a:cubicBezTo>
                  <a:pt x="8" y="8"/>
                  <a:pt x="13" y="4"/>
                  <a:pt x="19" y="0"/>
                </a:cubicBezTo>
                <a:cubicBezTo>
                  <a:pt x="20" y="0"/>
                  <a:pt x="21" y="0"/>
                  <a:pt x="22" y="1"/>
                </a:cubicBezTo>
                <a:cubicBezTo>
                  <a:pt x="22" y="2"/>
                  <a:pt x="22" y="3"/>
                  <a:pt x="21" y="4"/>
                </a:cubicBezTo>
                <a:cubicBezTo>
                  <a:pt x="15" y="8"/>
                  <a:pt x="9" y="11"/>
                  <a:pt x="3" y="14"/>
                </a:cubicBezTo>
                <a:cubicBezTo>
                  <a:pt x="3" y="14"/>
                  <a:pt x="3" y="14"/>
                  <a:pt x="2" y="14"/>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6" name="Freeform 108"/>
          <p:cNvSpPr/>
          <p:nvPr/>
        </p:nvSpPr>
        <p:spPr bwMode="auto">
          <a:xfrm>
            <a:off x="1741696" y="3943584"/>
            <a:ext cx="222019" cy="271911"/>
          </a:xfrm>
          <a:custGeom>
            <a:avLst/>
            <a:gdLst>
              <a:gd name="T0" fmla="*/ 2 w 19"/>
              <a:gd name="T1" fmla="*/ 23 h 23"/>
              <a:gd name="T2" fmla="*/ 1 w 19"/>
              <a:gd name="T3" fmla="*/ 23 h 23"/>
              <a:gd name="T4" fmla="*/ 1 w 19"/>
              <a:gd name="T5" fmla="*/ 21 h 23"/>
              <a:gd name="T6" fmla="*/ 16 w 19"/>
              <a:gd name="T7" fmla="*/ 0 h 23"/>
              <a:gd name="T8" fmla="*/ 19 w 19"/>
              <a:gd name="T9" fmla="*/ 0 h 23"/>
              <a:gd name="T10" fmla="*/ 19 w 19"/>
              <a:gd name="T11" fmla="*/ 2 h 23"/>
              <a:gd name="T12" fmla="*/ 3 w 19"/>
              <a:gd name="T13" fmla="*/ 23 h 23"/>
              <a:gd name="T14" fmla="*/ 2 w 1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2" y="23"/>
                </a:moveTo>
                <a:cubicBezTo>
                  <a:pt x="2" y="23"/>
                  <a:pt x="1" y="23"/>
                  <a:pt x="1" y="23"/>
                </a:cubicBezTo>
                <a:cubicBezTo>
                  <a:pt x="0" y="22"/>
                  <a:pt x="0" y="21"/>
                  <a:pt x="1" y="21"/>
                </a:cubicBezTo>
                <a:cubicBezTo>
                  <a:pt x="16" y="0"/>
                  <a:pt x="16" y="0"/>
                  <a:pt x="16" y="0"/>
                </a:cubicBezTo>
                <a:cubicBezTo>
                  <a:pt x="17" y="0"/>
                  <a:pt x="18" y="0"/>
                  <a:pt x="19" y="0"/>
                </a:cubicBezTo>
                <a:cubicBezTo>
                  <a:pt x="19" y="1"/>
                  <a:pt x="19" y="2"/>
                  <a:pt x="19" y="2"/>
                </a:cubicBezTo>
                <a:cubicBezTo>
                  <a:pt x="3" y="23"/>
                  <a:pt x="3" y="23"/>
                  <a:pt x="3" y="23"/>
                </a:cubicBezTo>
                <a:cubicBezTo>
                  <a:pt x="3"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7" name="Freeform 109"/>
          <p:cNvSpPr/>
          <p:nvPr/>
        </p:nvSpPr>
        <p:spPr bwMode="auto">
          <a:xfrm>
            <a:off x="1764146" y="4108226"/>
            <a:ext cx="187095" cy="202062"/>
          </a:xfrm>
          <a:custGeom>
            <a:avLst/>
            <a:gdLst>
              <a:gd name="T0" fmla="*/ 2 w 16"/>
              <a:gd name="T1" fmla="*/ 17 h 17"/>
              <a:gd name="T2" fmla="*/ 0 w 16"/>
              <a:gd name="T3" fmla="*/ 17 h 17"/>
              <a:gd name="T4" fmla="*/ 1 w 16"/>
              <a:gd name="T5" fmla="*/ 15 h 17"/>
              <a:gd name="T6" fmla="*/ 13 w 16"/>
              <a:gd name="T7" fmla="*/ 1 h 17"/>
              <a:gd name="T8" fmla="*/ 16 w 16"/>
              <a:gd name="T9" fmla="*/ 1 h 17"/>
              <a:gd name="T10" fmla="*/ 16 w 16"/>
              <a:gd name="T11" fmla="*/ 3 h 17"/>
              <a:gd name="T12" fmla="*/ 6 w 16"/>
              <a:gd name="T13" fmla="*/ 14 h 17"/>
              <a:gd name="T14" fmla="*/ 6 w 16"/>
              <a:gd name="T15" fmla="*/ 14 h 17"/>
              <a:gd name="T16" fmla="*/ 5 w 16"/>
              <a:gd name="T17" fmla="*/ 16 h 17"/>
              <a:gd name="T18" fmla="*/ 2 w 16"/>
              <a:gd name="T19" fmla="*/ 17 h 17"/>
              <a:gd name="T20" fmla="*/ 2 w 16"/>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2" y="17"/>
                </a:moveTo>
                <a:cubicBezTo>
                  <a:pt x="1" y="17"/>
                  <a:pt x="1" y="17"/>
                  <a:pt x="0" y="17"/>
                </a:cubicBezTo>
                <a:cubicBezTo>
                  <a:pt x="0" y="16"/>
                  <a:pt x="0" y="15"/>
                  <a:pt x="1" y="15"/>
                </a:cubicBezTo>
                <a:cubicBezTo>
                  <a:pt x="13" y="1"/>
                  <a:pt x="13" y="1"/>
                  <a:pt x="13" y="1"/>
                </a:cubicBezTo>
                <a:cubicBezTo>
                  <a:pt x="14" y="0"/>
                  <a:pt x="15" y="0"/>
                  <a:pt x="16" y="1"/>
                </a:cubicBezTo>
                <a:cubicBezTo>
                  <a:pt x="16" y="1"/>
                  <a:pt x="16" y="2"/>
                  <a:pt x="16" y="3"/>
                </a:cubicBezTo>
                <a:cubicBezTo>
                  <a:pt x="6" y="14"/>
                  <a:pt x="6" y="14"/>
                  <a:pt x="6" y="14"/>
                </a:cubicBezTo>
                <a:cubicBezTo>
                  <a:pt x="6" y="14"/>
                  <a:pt x="6" y="14"/>
                  <a:pt x="6" y="14"/>
                </a:cubicBezTo>
                <a:cubicBezTo>
                  <a:pt x="6" y="15"/>
                  <a:pt x="6" y="16"/>
                  <a:pt x="5" y="16"/>
                </a:cubicBezTo>
                <a:cubicBezTo>
                  <a:pt x="2" y="17"/>
                  <a:pt x="2" y="17"/>
                  <a:pt x="2" y="17"/>
                </a:cubicBezTo>
                <a:cubicBezTo>
                  <a:pt x="2" y="17"/>
                  <a:pt x="2" y="17"/>
                  <a:pt x="2" y="17"/>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8" name="Freeform 110"/>
          <p:cNvSpPr/>
          <p:nvPr/>
        </p:nvSpPr>
        <p:spPr bwMode="auto">
          <a:xfrm>
            <a:off x="1764146" y="4215494"/>
            <a:ext cx="222019" cy="234491"/>
          </a:xfrm>
          <a:custGeom>
            <a:avLst/>
            <a:gdLst>
              <a:gd name="T0" fmla="*/ 1 w 19"/>
              <a:gd name="T1" fmla="*/ 20 h 20"/>
              <a:gd name="T2" fmla="*/ 1 w 19"/>
              <a:gd name="T3" fmla="*/ 20 h 20"/>
              <a:gd name="T4" fmla="*/ 0 w 19"/>
              <a:gd name="T5" fmla="*/ 18 h 20"/>
              <a:gd name="T6" fmla="*/ 9 w 19"/>
              <a:gd name="T7" fmla="*/ 8 h 20"/>
              <a:gd name="T8" fmla="*/ 16 w 19"/>
              <a:gd name="T9" fmla="*/ 1 h 20"/>
              <a:gd name="T10" fmla="*/ 18 w 19"/>
              <a:gd name="T11" fmla="*/ 0 h 20"/>
              <a:gd name="T12" fmla="*/ 18 w 19"/>
              <a:gd name="T13" fmla="*/ 2 h 20"/>
              <a:gd name="T14" fmla="*/ 12 w 19"/>
              <a:gd name="T15" fmla="*/ 10 h 20"/>
              <a:gd name="T16" fmla="*/ 3 w 19"/>
              <a:gd name="T17" fmla="*/ 20 h 20"/>
              <a:gd name="T18" fmla="*/ 1 w 19"/>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1" y="20"/>
                </a:moveTo>
                <a:cubicBezTo>
                  <a:pt x="1" y="20"/>
                  <a:pt x="1" y="20"/>
                  <a:pt x="1" y="20"/>
                </a:cubicBezTo>
                <a:cubicBezTo>
                  <a:pt x="0" y="20"/>
                  <a:pt x="0" y="19"/>
                  <a:pt x="0" y="18"/>
                </a:cubicBezTo>
                <a:cubicBezTo>
                  <a:pt x="2" y="15"/>
                  <a:pt x="6" y="11"/>
                  <a:pt x="9" y="8"/>
                </a:cubicBezTo>
                <a:cubicBezTo>
                  <a:pt x="12" y="5"/>
                  <a:pt x="14" y="2"/>
                  <a:pt x="16" y="1"/>
                </a:cubicBezTo>
                <a:cubicBezTo>
                  <a:pt x="16" y="0"/>
                  <a:pt x="17" y="0"/>
                  <a:pt x="18" y="0"/>
                </a:cubicBezTo>
                <a:cubicBezTo>
                  <a:pt x="18" y="1"/>
                  <a:pt x="19" y="2"/>
                  <a:pt x="18" y="2"/>
                </a:cubicBezTo>
                <a:cubicBezTo>
                  <a:pt x="17" y="4"/>
                  <a:pt x="14" y="7"/>
                  <a:pt x="12" y="10"/>
                </a:cubicBezTo>
                <a:cubicBezTo>
                  <a:pt x="8" y="13"/>
                  <a:pt x="5" y="17"/>
                  <a:pt x="3" y="20"/>
                </a:cubicBezTo>
                <a:cubicBezTo>
                  <a:pt x="2" y="20"/>
                  <a:pt x="2" y="20"/>
                  <a:pt x="1"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9" name="Freeform 111"/>
          <p:cNvSpPr/>
          <p:nvPr/>
        </p:nvSpPr>
        <p:spPr bwMode="auto">
          <a:xfrm>
            <a:off x="1751674" y="4367663"/>
            <a:ext cx="212041" cy="271911"/>
          </a:xfrm>
          <a:custGeom>
            <a:avLst/>
            <a:gdLst>
              <a:gd name="T0" fmla="*/ 2 w 18"/>
              <a:gd name="T1" fmla="*/ 23 h 23"/>
              <a:gd name="T2" fmla="*/ 0 w 18"/>
              <a:gd name="T3" fmla="*/ 23 h 23"/>
              <a:gd name="T4" fmla="*/ 0 w 18"/>
              <a:gd name="T5" fmla="*/ 20 h 23"/>
              <a:gd name="T6" fmla="*/ 1 w 18"/>
              <a:gd name="T7" fmla="*/ 19 h 23"/>
              <a:gd name="T8" fmla="*/ 8 w 18"/>
              <a:gd name="T9" fmla="*/ 10 h 23"/>
              <a:gd name="T10" fmla="*/ 15 w 18"/>
              <a:gd name="T11" fmla="*/ 0 h 23"/>
              <a:gd name="T12" fmla="*/ 18 w 18"/>
              <a:gd name="T13" fmla="*/ 0 h 23"/>
              <a:gd name="T14" fmla="*/ 18 w 18"/>
              <a:gd name="T15" fmla="*/ 2 h 23"/>
              <a:gd name="T16" fmla="*/ 10 w 18"/>
              <a:gd name="T17" fmla="*/ 12 h 23"/>
              <a:gd name="T18" fmla="*/ 4 w 18"/>
              <a:gd name="T19" fmla="*/ 21 h 23"/>
              <a:gd name="T20" fmla="*/ 3 w 18"/>
              <a:gd name="T21" fmla="*/ 22 h 23"/>
              <a:gd name="T22" fmla="*/ 2 w 18"/>
              <a:gd name="T23" fmla="*/ 23 h 23"/>
              <a:gd name="T24" fmla="*/ 2 w 18"/>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3">
                <a:moveTo>
                  <a:pt x="2" y="23"/>
                </a:moveTo>
                <a:cubicBezTo>
                  <a:pt x="1" y="23"/>
                  <a:pt x="0" y="23"/>
                  <a:pt x="0" y="23"/>
                </a:cubicBezTo>
                <a:cubicBezTo>
                  <a:pt x="0" y="22"/>
                  <a:pt x="0" y="21"/>
                  <a:pt x="0" y="20"/>
                </a:cubicBezTo>
                <a:cubicBezTo>
                  <a:pt x="0" y="20"/>
                  <a:pt x="1" y="20"/>
                  <a:pt x="1" y="19"/>
                </a:cubicBezTo>
                <a:cubicBezTo>
                  <a:pt x="4" y="16"/>
                  <a:pt x="6" y="13"/>
                  <a:pt x="8" y="10"/>
                </a:cubicBezTo>
                <a:cubicBezTo>
                  <a:pt x="10" y="7"/>
                  <a:pt x="13" y="4"/>
                  <a:pt x="15" y="0"/>
                </a:cubicBezTo>
                <a:cubicBezTo>
                  <a:pt x="16" y="0"/>
                  <a:pt x="17" y="0"/>
                  <a:pt x="18" y="0"/>
                </a:cubicBezTo>
                <a:cubicBezTo>
                  <a:pt x="18" y="1"/>
                  <a:pt x="18" y="2"/>
                  <a:pt x="18" y="2"/>
                </a:cubicBezTo>
                <a:cubicBezTo>
                  <a:pt x="15" y="6"/>
                  <a:pt x="13" y="9"/>
                  <a:pt x="10" y="12"/>
                </a:cubicBezTo>
                <a:cubicBezTo>
                  <a:pt x="8" y="15"/>
                  <a:pt x="6" y="17"/>
                  <a:pt x="4" y="21"/>
                </a:cubicBezTo>
                <a:cubicBezTo>
                  <a:pt x="4" y="21"/>
                  <a:pt x="3" y="22"/>
                  <a:pt x="3" y="22"/>
                </a:cubicBezTo>
                <a:cubicBezTo>
                  <a:pt x="3" y="23"/>
                  <a:pt x="2" y="23"/>
                  <a:pt x="2" y="23"/>
                </a:cubicBezTo>
                <a:cubicBezTo>
                  <a:pt x="2" y="23"/>
                  <a:pt x="2" y="23"/>
                  <a:pt x="2"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90" name="Freeform 112"/>
          <p:cNvSpPr/>
          <p:nvPr/>
        </p:nvSpPr>
        <p:spPr bwMode="auto">
          <a:xfrm>
            <a:off x="1786598" y="4557252"/>
            <a:ext cx="177116" cy="209545"/>
          </a:xfrm>
          <a:custGeom>
            <a:avLst/>
            <a:gdLst>
              <a:gd name="T0" fmla="*/ 1 w 15"/>
              <a:gd name="T1" fmla="*/ 18 h 18"/>
              <a:gd name="T2" fmla="*/ 0 w 15"/>
              <a:gd name="T3" fmla="*/ 18 h 18"/>
              <a:gd name="T4" fmla="*/ 0 w 15"/>
              <a:gd name="T5" fmla="*/ 16 h 18"/>
              <a:gd name="T6" fmla="*/ 12 w 15"/>
              <a:gd name="T7" fmla="*/ 0 h 18"/>
              <a:gd name="T8" fmla="*/ 14 w 15"/>
              <a:gd name="T9" fmla="*/ 0 h 18"/>
              <a:gd name="T10" fmla="*/ 15 w 15"/>
              <a:gd name="T11" fmla="*/ 2 h 18"/>
              <a:gd name="T12" fmla="*/ 3 w 15"/>
              <a:gd name="T13" fmla="*/ 18 h 18"/>
              <a:gd name="T14" fmla="*/ 1 w 15"/>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8">
                <a:moveTo>
                  <a:pt x="1" y="18"/>
                </a:moveTo>
                <a:cubicBezTo>
                  <a:pt x="1" y="18"/>
                  <a:pt x="1" y="18"/>
                  <a:pt x="0" y="18"/>
                </a:cubicBezTo>
                <a:cubicBezTo>
                  <a:pt x="0" y="17"/>
                  <a:pt x="0" y="16"/>
                  <a:pt x="0" y="16"/>
                </a:cubicBezTo>
                <a:cubicBezTo>
                  <a:pt x="5" y="11"/>
                  <a:pt x="9" y="6"/>
                  <a:pt x="12" y="0"/>
                </a:cubicBezTo>
                <a:cubicBezTo>
                  <a:pt x="13" y="0"/>
                  <a:pt x="14" y="0"/>
                  <a:pt x="14" y="0"/>
                </a:cubicBezTo>
                <a:cubicBezTo>
                  <a:pt x="15" y="0"/>
                  <a:pt x="15" y="1"/>
                  <a:pt x="15" y="2"/>
                </a:cubicBezTo>
                <a:cubicBezTo>
                  <a:pt x="11" y="7"/>
                  <a:pt x="7" y="13"/>
                  <a:pt x="3" y="18"/>
                </a:cubicBezTo>
                <a:cubicBezTo>
                  <a:pt x="2" y="18"/>
                  <a:pt x="2" y="18"/>
                  <a:pt x="1" y="18"/>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91" name="Freeform 113"/>
          <p:cNvSpPr/>
          <p:nvPr/>
        </p:nvSpPr>
        <p:spPr bwMode="auto">
          <a:xfrm>
            <a:off x="1776620" y="4696949"/>
            <a:ext cx="187095" cy="236986"/>
          </a:xfrm>
          <a:custGeom>
            <a:avLst/>
            <a:gdLst>
              <a:gd name="T0" fmla="*/ 2 w 16"/>
              <a:gd name="T1" fmla="*/ 20 h 20"/>
              <a:gd name="T2" fmla="*/ 1 w 16"/>
              <a:gd name="T3" fmla="*/ 20 h 20"/>
              <a:gd name="T4" fmla="*/ 1 w 16"/>
              <a:gd name="T5" fmla="*/ 18 h 20"/>
              <a:gd name="T6" fmla="*/ 13 w 16"/>
              <a:gd name="T7" fmla="*/ 0 h 20"/>
              <a:gd name="T8" fmla="*/ 15 w 16"/>
              <a:gd name="T9" fmla="*/ 0 h 20"/>
              <a:gd name="T10" fmla="*/ 15 w 16"/>
              <a:gd name="T11" fmla="*/ 2 h 20"/>
              <a:gd name="T12" fmla="*/ 3 w 16"/>
              <a:gd name="T13" fmla="*/ 20 h 20"/>
              <a:gd name="T14" fmla="*/ 2 w 1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0">
                <a:moveTo>
                  <a:pt x="2" y="20"/>
                </a:moveTo>
                <a:cubicBezTo>
                  <a:pt x="2" y="20"/>
                  <a:pt x="1" y="20"/>
                  <a:pt x="1" y="20"/>
                </a:cubicBezTo>
                <a:cubicBezTo>
                  <a:pt x="0" y="20"/>
                  <a:pt x="0" y="19"/>
                  <a:pt x="1" y="18"/>
                </a:cubicBezTo>
                <a:cubicBezTo>
                  <a:pt x="13" y="0"/>
                  <a:pt x="13" y="0"/>
                  <a:pt x="13" y="0"/>
                </a:cubicBezTo>
                <a:cubicBezTo>
                  <a:pt x="13" y="0"/>
                  <a:pt x="14" y="0"/>
                  <a:pt x="15" y="0"/>
                </a:cubicBezTo>
                <a:cubicBezTo>
                  <a:pt x="16" y="0"/>
                  <a:pt x="16" y="1"/>
                  <a:pt x="15" y="2"/>
                </a:cubicBezTo>
                <a:cubicBezTo>
                  <a:pt x="3" y="20"/>
                  <a:pt x="3" y="20"/>
                  <a:pt x="3" y="20"/>
                </a:cubicBezTo>
                <a:cubicBezTo>
                  <a:pt x="3" y="20"/>
                  <a:pt x="2" y="20"/>
                  <a:pt x="2" y="20"/>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92" name="Freeform 114"/>
          <p:cNvSpPr/>
          <p:nvPr/>
        </p:nvSpPr>
        <p:spPr bwMode="auto">
          <a:xfrm>
            <a:off x="1751674" y="4874065"/>
            <a:ext cx="212041" cy="246965"/>
          </a:xfrm>
          <a:custGeom>
            <a:avLst/>
            <a:gdLst>
              <a:gd name="T0" fmla="*/ 1 w 18"/>
              <a:gd name="T1" fmla="*/ 21 h 21"/>
              <a:gd name="T2" fmla="*/ 0 w 18"/>
              <a:gd name="T3" fmla="*/ 21 h 21"/>
              <a:gd name="T4" fmla="*/ 0 w 18"/>
              <a:gd name="T5" fmla="*/ 19 h 21"/>
              <a:gd name="T6" fmla="*/ 15 w 18"/>
              <a:gd name="T7" fmla="*/ 0 h 21"/>
              <a:gd name="T8" fmla="*/ 17 w 18"/>
              <a:gd name="T9" fmla="*/ 0 h 21"/>
              <a:gd name="T10" fmla="*/ 17 w 18"/>
              <a:gd name="T11" fmla="*/ 2 h 21"/>
              <a:gd name="T12" fmla="*/ 5 w 18"/>
              <a:gd name="T13" fmla="*/ 18 h 21"/>
              <a:gd name="T14" fmla="*/ 4 w 18"/>
              <a:gd name="T15" fmla="*/ 20 h 21"/>
              <a:gd name="T16" fmla="*/ 2 w 18"/>
              <a:gd name="T17" fmla="*/ 21 h 21"/>
              <a:gd name="T18" fmla="*/ 1 w 18"/>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 y="21"/>
                </a:moveTo>
                <a:cubicBezTo>
                  <a:pt x="1" y="21"/>
                  <a:pt x="1" y="21"/>
                  <a:pt x="0" y="21"/>
                </a:cubicBezTo>
                <a:cubicBezTo>
                  <a:pt x="0" y="20"/>
                  <a:pt x="0" y="19"/>
                  <a:pt x="0" y="19"/>
                </a:cubicBezTo>
                <a:cubicBezTo>
                  <a:pt x="15" y="0"/>
                  <a:pt x="15" y="0"/>
                  <a:pt x="15" y="0"/>
                </a:cubicBezTo>
                <a:cubicBezTo>
                  <a:pt x="15" y="0"/>
                  <a:pt x="16" y="0"/>
                  <a:pt x="17" y="0"/>
                </a:cubicBezTo>
                <a:cubicBezTo>
                  <a:pt x="18" y="1"/>
                  <a:pt x="18" y="2"/>
                  <a:pt x="17" y="2"/>
                </a:cubicBezTo>
                <a:cubicBezTo>
                  <a:pt x="5" y="18"/>
                  <a:pt x="5" y="18"/>
                  <a:pt x="5" y="18"/>
                </a:cubicBezTo>
                <a:cubicBezTo>
                  <a:pt x="5" y="19"/>
                  <a:pt x="4" y="19"/>
                  <a:pt x="4" y="20"/>
                </a:cubicBezTo>
                <a:cubicBezTo>
                  <a:pt x="2" y="21"/>
                  <a:pt x="2" y="21"/>
                  <a:pt x="2" y="21"/>
                </a:cubicBezTo>
                <a:cubicBezTo>
                  <a:pt x="2" y="21"/>
                  <a:pt x="2" y="21"/>
                  <a:pt x="1" y="21"/>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93" name="Freeform 115"/>
          <p:cNvSpPr/>
          <p:nvPr/>
        </p:nvSpPr>
        <p:spPr bwMode="auto">
          <a:xfrm>
            <a:off x="1776620" y="5016256"/>
            <a:ext cx="199567" cy="269415"/>
          </a:xfrm>
          <a:custGeom>
            <a:avLst/>
            <a:gdLst>
              <a:gd name="T0" fmla="*/ 3 w 17"/>
              <a:gd name="T1" fmla="*/ 23 h 23"/>
              <a:gd name="T2" fmla="*/ 1 w 17"/>
              <a:gd name="T3" fmla="*/ 22 h 23"/>
              <a:gd name="T4" fmla="*/ 1 w 17"/>
              <a:gd name="T5" fmla="*/ 19 h 23"/>
              <a:gd name="T6" fmla="*/ 14 w 17"/>
              <a:gd name="T7" fmla="*/ 1 h 23"/>
              <a:gd name="T8" fmla="*/ 16 w 17"/>
              <a:gd name="T9" fmla="*/ 1 h 23"/>
              <a:gd name="T10" fmla="*/ 17 w 17"/>
              <a:gd name="T11" fmla="*/ 3 h 23"/>
              <a:gd name="T12" fmla="*/ 4 w 17"/>
              <a:gd name="T13" fmla="*/ 20 h 23"/>
              <a:gd name="T14" fmla="*/ 4 w 17"/>
              <a:gd name="T15" fmla="*/ 22 h 23"/>
              <a:gd name="T16" fmla="*/ 3 w 1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3" y="23"/>
                </a:moveTo>
                <a:cubicBezTo>
                  <a:pt x="2" y="23"/>
                  <a:pt x="2" y="22"/>
                  <a:pt x="1" y="22"/>
                </a:cubicBezTo>
                <a:cubicBezTo>
                  <a:pt x="1" y="22"/>
                  <a:pt x="0" y="20"/>
                  <a:pt x="1" y="19"/>
                </a:cubicBezTo>
                <a:cubicBezTo>
                  <a:pt x="6" y="13"/>
                  <a:pt x="10" y="7"/>
                  <a:pt x="14" y="1"/>
                </a:cubicBezTo>
                <a:cubicBezTo>
                  <a:pt x="15" y="0"/>
                  <a:pt x="16" y="0"/>
                  <a:pt x="16" y="1"/>
                </a:cubicBezTo>
                <a:cubicBezTo>
                  <a:pt x="17" y="1"/>
                  <a:pt x="17" y="2"/>
                  <a:pt x="17" y="3"/>
                </a:cubicBezTo>
                <a:cubicBezTo>
                  <a:pt x="12" y="8"/>
                  <a:pt x="8" y="14"/>
                  <a:pt x="4" y="20"/>
                </a:cubicBezTo>
                <a:cubicBezTo>
                  <a:pt x="5" y="21"/>
                  <a:pt x="4" y="22"/>
                  <a:pt x="4" y="22"/>
                </a:cubicBezTo>
                <a:cubicBezTo>
                  <a:pt x="3" y="23"/>
                  <a:pt x="3" y="23"/>
                  <a:pt x="3" y="23"/>
                </a:cubicBezTo>
                <a:close/>
              </a:path>
            </a:pathLst>
          </a:custGeom>
          <a:solidFill>
            <a:srgbClr val="007B88"/>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grpSp>
        <p:nvGrpSpPr>
          <p:cNvPr id="104" name="组合 103"/>
          <p:cNvGrpSpPr/>
          <p:nvPr/>
        </p:nvGrpSpPr>
        <p:grpSpPr>
          <a:xfrm>
            <a:off x="4549140" y="464820"/>
            <a:ext cx="2910205" cy="746125"/>
            <a:chOff x="7164" y="732"/>
            <a:chExt cx="4583" cy="1175"/>
          </a:xfrm>
        </p:grpSpPr>
        <p:grpSp>
          <p:nvGrpSpPr>
            <p:cNvPr id="105" name="Group 4"/>
            <p:cNvGrpSpPr>
              <a:grpSpLocks noChangeAspect="1"/>
            </p:cNvGrpSpPr>
            <p:nvPr/>
          </p:nvGrpSpPr>
          <p:grpSpPr bwMode="auto">
            <a:xfrm rot="0">
              <a:off x="7164" y="732"/>
              <a:ext cx="4583" cy="1175"/>
              <a:chOff x="2364" y="234"/>
              <a:chExt cx="2556" cy="926"/>
            </a:xfrm>
            <a:solidFill>
              <a:schemeClr val="bg1"/>
            </a:solidFill>
          </p:grpSpPr>
          <p:sp>
            <p:nvSpPr>
              <p:cNvPr id="106"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7"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8"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9"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0"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3"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4"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5"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6"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7"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8"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9"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0"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1"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2"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3"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4"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5"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6"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7"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8"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9"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0"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1"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2"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3"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4"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5"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6"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7"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8"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9"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0"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1"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2"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3"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4"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5"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6"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7"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8"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9"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0"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1"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2"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153" name="文本框 152"/>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22" name="组合 21"/>
          <p:cNvGrpSpPr/>
          <p:nvPr/>
        </p:nvGrpSpPr>
        <p:grpSpPr>
          <a:xfrm>
            <a:off x="4815752" y="2586268"/>
            <a:ext cx="2560496" cy="2139844"/>
            <a:chOff x="4914901" y="2403476"/>
            <a:chExt cx="666750" cy="557213"/>
          </a:xfrm>
          <a:solidFill>
            <a:srgbClr val="007B88"/>
          </a:solidFill>
        </p:grpSpPr>
        <p:sp>
          <p:nvSpPr>
            <p:cNvPr id="23" name="Freeform 179"/>
            <p:cNvSpPr>
              <a:spLocks noEditPoints="1"/>
            </p:cNvSpPr>
            <p:nvPr/>
          </p:nvSpPr>
          <p:spPr bwMode="auto">
            <a:xfrm>
              <a:off x="4914901" y="2403476"/>
              <a:ext cx="328613" cy="228600"/>
            </a:xfrm>
            <a:custGeom>
              <a:avLst/>
              <a:gdLst>
                <a:gd name="T0" fmla="*/ 204 w 423"/>
                <a:gd name="T1" fmla="*/ 101 h 295"/>
                <a:gd name="T2" fmla="*/ 317 w 423"/>
                <a:gd name="T3" fmla="*/ 102 h 295"/>
                <a:gd name="T4" fmla="*/ 331 w 423"/>
                <a:gd name="T5" fmla="*/ 216 h 295"/>
                <a:gd name="T6" fmla="*/ 419 w 423"/>
                <a:gd name="T7" fmla="*/ 259 h 295"/>
                <a:gd name="T8" fmla="*/ 416 w 423"/>
                <a:gd name="T9" fmla="*/ 281 h 295"/>
                <a:gd name="T10" fmla="*/ 287 w 423"/>
                <a:gd name="T11" fmla="*/ 237 h 295"/>
                <a:gd name="T12" fmla="*/ 243 w 423"/>
                <a:gd name="T13" fmla="*/ 280 h 295"/>
                <a:gd name="T14" fmla="*/ 149 w 423"/>
                <a:gd name="T15" fmla="*/ 200 h 295"/>
                <a:gd name="T16" fmla="*/ 38 w 423"/>
                <a:gd name="T17" fmla="*/ 149 h 295"/>
                <a:gd name="T18" fmla="*/ 2 w 423"/>
                <a:gd name="T19" fmla="*/ 150 h 295"/>
                <a:gd name="T20" fmla="*/ 59 w 423"/>
                <a:gd name="T21" fmla="*/ 10 h 295"/>
                <a:gd name="T22" fmla="*/ 115 w 423"/>
                <a:gd name="T23" fmla="*/ 16 h 295"/>
                <a:gd name="T24" fmla="*/ 249 w 423"/>
                <a:gd name="T25" fmla="*/ 219 h 295"/>
                <a:gd name="T26" fmla="*/ 253 w 423"/>
                <a:gd name="T27" fmla="*/ 186 h 295"/>
                <a:gd name="T28" fmla="*/ 291 w 423"/>
                <a:gd name="T29" fmla="*/ 191 h 295"/>
                <a:gd name="T30" fmla="*/ 285 w 423"/>
                <a:gd name="T31" fmla="*/ 106 h 295"/>
                <a:gd name="T32" fmla="*/ 207 w 423"/>
                <a:gd name="T33" fmla="*/ 281 h 295"/>
                <a:gd name="T34" fmla="*/ 228 w 423"/>
                <a:gd name="T35" fmla="*/ 278 h 295"/>
                <a:gd name="T36" fmla="*/ 247 w 423"/>
                <a:gd name="T37" fmla="*/ 263 h 295"/>
                <a:gd name="T38" fmla="*/ 258 w 423"/>
                <a:gd name="T39" fmla="*/ 252 h 295"/>
                <a:gd name="T40" fmla="*/ 249 w 423"/>
                <a:gd name="T41" fmla="*/ 219 h 295"/>
                <a:gd name="T42" fmla="*/ 64 w 423"/>
                <a:gd name="T43" fmla="*/ 17 h 295"/>
                <a:gd name="T44" fmla="*/ 30 w 423"/>
                <a:gd name="T45" fmla="*/ 144 h 295"/>
                <a:gd name="T46" fmla="*/ 104 w 423"/>
                <a:gd name="T47" fmla="*/ 24 h 295"/>
                <a:gd name="T48" fmla="*/ 69 w 423"/>
                <a:gd name="T49" fmla="*/ 68 h 295"/>
                <a:gd name="T50" fmla="*/ 56 w 423"/>
                <a:gd name="T51" fmla="*/ 133 h 295"/>
                <a:gd name="T52" fmla="*/ 96 w 423"/>
                <a:gd name="T53" fmla="*/ 53 h 295"/>
                <a:gd name="T54" fmla="*/ 68 w 423"/>
                <a:gd name="T55" fmla="*/ 138 h 295"/>
                <a:gd name="T56" fmla="*/ 149 w 423"/>
                <a:gd name="T57" fmla="*/ 188 h 295"/>
                <a:gd name="T58" fmla="*/ 117 w 423"/>
                <a:gd name="T59" fmla="*/ 134 h 295"/>
                <a:gd name="T60" fmla="*/ 170 w 423"/>
                <a:gd name="T61" fmla="*/ 147 h 295"/>
                <a:gd name="T62" fmla="*/ 160 w 423"/>
                <a:gd name="T63" fmla="*/ 137 h 295"/>
                <a:gd name="T64" fmla="*/ 195 w 423"/>
                <a:gd name="T65" fmla="*/ 110 h 295"/>
                <a:gd name="T66" fmla="*/ 266 w 423"/>
                <a:gd name="T67" fmla="*/ 96 h 295"/>
                <a:gd name="T68" fmla="*/ 190 w 423"/>
                <a:gd name="T69" fmla="*/ 133 h 295"/>
                <a:gd name="T70" fmla="*/ 191 w 423"/>
                <a:gd name="T71" fmla="*/ 265 h 295"/>
                <a:gd name="T72" fmla="*/ 266 w 423"/>
                <a:gd name="T73" fmla="*/ 96 h 295"/>
                <a:gd name="T74" fmla="*/ 373 w 423"/>
                <a:gd name="T75" fmla="*/ 250 h 295"/>
                <a:gd name="T76" fmla="*/ 267 w 423"/>
                <a:gd name="T77" fmla="*/ 198 h 295"/>
                <a:gd name="T78" fmla="*/ 260 w 423"/>
                <a:gd name="T79" fmla="*/ 212 h 295"/>
                <a:gd name="T80" fmla="*/ 380 w 423"/>
                <a:gd name="T81" fmla="*/ 250 h 295"/>
                <a:gd name="T82" fmla="*/ 374 w 423"/>
                <a:gd name="T83" fmla="*/ 24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3" h="295">
                  <a:moveTo>
                    <a:pt x="115" y="65"/>
                  </a:moveTo>
                  <a:cubicBezTo>
                    <a:pt x="144" y="79"/>
                    <a:pt x="174" y="93"/>
                    <a:pt x="204" y="101"/>
                  </a:cubicBezTo>
                  <a:cubicBezTo>
                    <a:pt x="232" y="87"/>
                    <a:pt x="270" y="82"/>
                    <a:pt x="304" y="89"/>
                  </a:cubicBezTo>
                  <a:cubicBezTo>
                    <a:pt x="306" y="96"/>
                    <a:pt x="313" y="97"/>
                    <a:pt x="317" y="102"/>
                  </a:cubicBezTo>
                  <a:cubicBezTo>
                    <a:pt x="337" y="132"/>
                    <a:pt x="311" y="172"/>
                    <a:pt x="300" y="197"/>
                  </a:cubicBezTo>
                  <a:cubicBezTo>
                    <a:pt x="307" y="206"/>
                    <a:pt x="323" y="207"/>
                    <a:pt x="331" y="216"/>
                  </a:cubicBezTo>
                  <a:cubicBezTo>
                    <a:pt x="338" y="215"/>
                    <a:pt x="340" y="219"/>
                    <a:pt x="345" y="218"/>
                  </a:cubicBezTo>
                  <a:cubicBezTo>
                    <a:pt x="369" y="232"/>
                    <a:pt x="400" y="247"/>
                    <a:pt x="419" y="259"/>
                  </a:cubicBezTo>
                  <a:cubicBezTo>
                    <a:pt x="420" y="264"/>
                    <a:pt x="423" y="268"/>
                    <a:pt x="422" y="275"/>
                  </a:cubicBezTo>
                  <a:cubicBezTo>
                    <a:pt x="420" y="277"/>
                    <a:pt x="418" y="279"/>
                    <a:pt x="416" y="281"/>
                  </a:cubicBezTo>
                  <a:cubicBezTo>
                    <a:pt x="410" y="281"/>
                    <a:pt x="407" y="273"/>
                    <a:pt x="402" y="272"/>
                  </a:cubicBezTo>
                  <a:cubicBezTo>
                    <a:pt x="364" y="265"/>
                    <a:pt x="327" y="243"/>
                    <a:pt x="287" y="237"/>
                  </a:cubicBezTo>
                  <a:cubicBezTo>
                    <a:pt x="276" y="247"/>
                    <a:pt x="270" y="262"/>
                    <a:pt x="252" y="274"/>
                  </a:cubicBezTo>
                  <a:cubicBezTo>
                    <a:pt x="249" y="276"/>
                    <a:pt x="246" y="278"/>
                    <a:pt x="243" y="280"/>
                  </a:cubicBezTo>
                  <a:cubicBezTo>
                    <a:pt x="233" y="286"/>
                    <a:pt x="220" y="295"/>
                    <a:pt x="201" y="291"/>
                  </a:cubicBezTo>
                  <a:cubicBezTo>
                    <a:pt x="177" y="267"/>
                    <a:pt x="153" y="243"/>
                    <a:pt x="149" y="200"/>
                  </a:cubicBezTo>
                  <a:cubicBezTo>
                    <a:pt x="115" y="188"/>
                    <a:pt x="86" y="153"/>
                    <a:pt x="56" y="144"/>
                  </a:cubicBezTo>
                  <a:cubicBezTo>
                    <a:pt x="52" y="148"/>
                    <a:pt x="46" y="147"/>
                    <a:pt x="38" y="149"/>
                  </a:cubicBezTo>
                  <a:cubicBezTo>
                    <a:pt x="35" y="151"/>
                    <a:pt x="34" y="156"/>
                    <a:pt x="32" y="159"/>
                  </a:cubicBezTo>
                  <a:cubicBezTo>
                    <a:pt x="22" y="163"/>
                    <a:pt x="16" y="150"/>
                    <a:pt x="2" y="150"/>
                  </a:cubicBezTo>
                  <a:cubicBezTo>
                    <a:pt x="0" y="129"/>
                    <a:pt x="1" y="110"/>
                    <a:pt x="8" y="89"/>
                  </a:cubicBezTo>
                  <a:cubicBezTo>
                    <a:pt x="17" y="61"/>
                    <a:pt x="40" y="26"/>
                    <a:pt x="59" y="10"/>
                  </a:cubicBezTo>
                  <a:cubicBezTo>
                    <a:pt x="64" y="5"/>
                    <a:pt x="70" y="3"/>
                    <a:pt x="76" y="0"/>
                  </a:cubicBezTo>
                  <a:cubicBezTo>
                    <a:pt x="90" y="7"/>
                    <a:pt x="104" y="8"/>
                    <a:pt x="115" y="16"/>
                  </a:cubicBezTo>
                  <a:cubicBezTo>
                    <a:pt x="117" y="33"/>
                    <a:pt x="116" y="46"/>
                    <a:pt x="115" y="65"/>
                  </a:cubicBezTo>
                  <a:close/>
                  <a:moveTo>
                    <a:pt x="249" y="219"/>
                  </a:moveTo>
                  <a:cubicBezTo>
                    <a:pt x="244" y="212"/>
                    <a:pt x="246" y="201"/>
                    <a:pt x="247" y="196"/>
                  </a:cubicBezTo>
                  <a:cubicBezTo>
                    <a:pt x="249" y="186"/>
                    <a:pt x="248" y="190"/>
                    <a:pt x="253" y="186"/>
                  </a:cubicBezTo>
                  <a:cubicBezTo>
                    <a:pt x="259" y="179"/>
                    <a:pt x="270" y="178"/>
                    <a:pt x="273" y="186"/>
                  </a:cubicBezTo>
                  <a:cubicBezTo>
                    <a:pt x="278" y="184"/>
                    <a:pt x="284" y="191"/>
                    <a:pt x="291" y="191"/>
                  </a:cubicBezTo>
                  <a:cubicBezTo>
                    <a:pt x="303" y="170"/>
                    <a:pt x="323" y="143"/>
                    <a:pt x="311" y="109"/>
                  </a:cubicBezTo>
                  <a:cubicBezTo>
                    <a:pt x="304" y="103"/>
                    <a:pt x="294" y="102"/>
                    <a:pt x="285" y="106"/>
                  </a:cubicBezTo>
                  <a:cubicBezTo>
                    <a:pt x="272" y="112"/>
                    <a:pt x="254" y="130"/>
                    <a:pt x="243" y="146"/>
                  </a:cubicBezTo>
                  <a:cubicBezTo>
                    <a:pt x="220" y="180"/>
                    <a:pt x="187" y="236"/>
                    <a:pt x="207" y="281"/>
                  </a:cubicBezTo>
                  <a:cubicBezTo>
                    <a:pt x="210" y="281"/>
                    <a:pt x="212" y="281"/>
                    <a:pt x="213" y="283"/>
                  </a:cubicBezTo>
                  <a:cubicBezTo>
                    <a:pt x="219" y="281"/>
                    <a:pt x="222" y="281"/>
                    <a:pt x="228" y="278"/>
                  </a:cubicBezTo>
                  <a:cubicBezTo>
                    <a:pt x="231" y="276"/>
                    <a:pt x="232" y="276"/>
                    <a:pt x="233" y="275"/>
                  </a:cubicBezTo>
                  <a:cubicBezTo>
                    <a:pt x="240" y="272"/>
                    <a:pt x="243" y="266"/>
                    <a:pt x="247" y="263"/>
                  </a:cubicBezTo>
                  <a:cubicBezTo>
                    <a:pt x="249" y="262"/>
                    <a:pt x="252" y="262"/>
                    <a:pt x="253" y="261"/>
                  </a:cubicBezTo>
                  <a:cubicBezTo>
                    <a:pt x="256" y="259"/>
                    <a:pt x="256" y="255"/>
                    <a:pt x="258" y="252"/>
                  </a:cubicBezTo>
                  <a:cubicBezTo>
                    <a:pt x="264" y="244"/>
                    <a:pt x="272" y="241"/>
                    <a:pt x="272" y="229"/>
                  </a:cubicBezTo>
                  <a:cubicBezTo>
                    <a:pt x="263" y="227"/>
                    <a:pt x="253" y="228"/>
                    <a:pt x="249" y="219"/>
                  </a:cubicBezTo>
                  <a:close/>
                  <a:moveTo>
                    <a:pt x="104" y="24"/>
                  </a:moveTo>
                  <a:cubicBezTo>
                    <a:pt x="92" y="17"/>
                    <a:pt x="77" y="11"/>
                    <a:pt x="64" y="17"/>
                  </a:cubicBezTo>
                  <a:cubicBezTo>
                    <a:pt x="34" y="46"/>
                    <a:pt x="3" y="97"/>
                    <a:pt x="13" y="142"/>
                  </a:cubicBezTo>
                  <a:cubicBezTo>
                    <a:pt x="17" y="143"/>
                    <a:pt x="23" y="147"/>
                    <a:pt x="30" y="144"/>
                  </a:cubicBezTo>
                  <a:cubicBezTo>
                    <a:pt x="34" y="99"/>
                    <a:pt x="58" y="48"/>
                    <a:pt x="106" y="39"/>
                  </a:cubicBezTo>
                  <a:cubicBezTo>
                    <a:pt x="105" y="32"/>
                    <a:pt x="105" y="31"/>
                    <a:pt x="104" y="24"/>
                  </a:cubicBezTo>
                  <a:close/>
                  <a:moveTo>
                    <a:pt x="96" y="53"/>
                  </a:moveTo>
                  <a:cubicBezTo>
                    <a:pt x="89" y="52"/>
                    <a:pt x="75" y="62"/>
                    <a:pt x="69" y="68"/>
                  </a:cubicBezTo>
                  <a:cubicBezTo>
                    <a:pt x="54" y="84"/>
                    <a:pt x="39" y="115"/>
                    <a:pt x="42" y="136"/>
                  </a:cubicBezTo>
                  <a:cubicBezTo>
                    <a:pt x="47" y="135"/>
                    <a:pt x="52" y="135"/>
                    <a:pt x="56" y="133"/>
                  </a:cubicBezTo>
                  <a:cubicBezTo>
                    <a:pt x="66" y="103"/>
                    <a:pt x="80" y="71"/>
                    <a:pt x="105" y="63"/>
                  </a:cubicBezTo>
                  <a:cubicBezTo>
                    <a:pt x="103" y="59"/>
                    <a:pt x="100" y="54"/>
                    <a:pt x="96" y="53"/>
                  </a:cubicBezTo>
                  <a:close/>
                  <a:moveTo>
                    <a:pt x="104" y="75"/>
                  </a:moveTo>
                  <a:cubicBezTo>
                    <a:pt x="85" y="88"/>
                    <a:pt x="67" y="108"/>
                    <a:pt x="68" y="138"/>
                  </a:cubicBezTo>
                  <a:cubicBezTo>
                    <a:pt x="73" y="136"/>
                    <a:pt x="73" y="140"/>
                    <a:pt x="78" y="139"/>
                  </a:cubicBezTo>
                  <a:cubicBezTo>
                    <a:pt x="98" y="160"/>
                    <a:pt x="121" y="176"/>
                    <a:pt x="149" y="188"/>
                  </a:cubicBezTo>
                  <a:cubicBezTo>
                    <a:pt x="149" y="180"/>
                    <a:pt x="154" y="177"/>
                    <a:pt x="156" y="171"/>
                  </a:cubicBezTo>
                  <a:cubicBezTo>
                    <a:pt x="142" y="160"/>
                    <a:pt x="121" y="151"/>
                    <a:pt x="117" y="134"/>
                  </a:cubicBezTo>
                  <a:cubicBezTo>
                    <a:pt x="131" y="144"/>
                    <a:pt x="143" y="155"/>
                    <a:pt x="160" y="162"/>
                  </a:cubicBezTo>
                  <a:cubicBezTo>
                    <a:pt x="164" y="158"/>
                    <a:pt x="167" y="153"/>
                    <a:pt x="170" y="147"/>
                  </a:cubicBezTo>
                  <a:cubicBezTo>
                    <a:pt x="155" y="145"/>
                    <a:pt x="136" y="138"/>
                    <a:pt x="132" y="127"/>
                  </a:cubicBezTo>
                  <a:cubicBezTo>
                    <a:pt x="141" y="129"/>
                    <a:pt x="150" y="135"/>
                    <a:pt x="160" y="137"/>
                  </a:cubicBezTo>
                  <a:cubicBezTo>
                    <a:pt x="165" y="138"/>
                    <a:pt x="171" y="135"/>
                    <a:pt x="174" y="141"/>
                  </a:cubicBezTo>
                  <a:cubicBezTo>
                    <a:pt x="181" y="131"/>
                    <a:pt x="189" y="122"/>
                    <a:pt x="195" y="110"/>
                  </a:cubicBezTo>
                  <a:cubicBezTo>
                    <a:pt x="163" y="100"/>
                    <a:pt x="135" y="83"/>
                    <a:pt x="104" y="75"/>
                  </a:cubicBezTo>
                  <a:close/>
                  <a:moveTo>
                    <a:pt x="266" y="96"/>
                  </a:moveTo>
                  <a:cubicBezTo>
                    <a:pt x="247" y="98"/>
                    <a:pt x="224" y="102"/>
                    <a:pt x="207" y="111"/>
                  </a:cubicBezTo>
                  <a:cubicBezTo>
                    <a:pt x="202" y="119"/>
                    <a:pt x="196" y="125"/>
                    <a:pt x="190" y="133"/>
                  </a:cubicBezTo>
                  <a:cubicBezTo>
                    <a:pt x="176" y="154"/>
                    <a:pt x="150" y="187"/>
                    <a:pt x="159" y="216"/>
                  </a:cubicBezTo>
                  <a:cubicBezTo>
                    <a:pt x="165" y="236"/>
                    <a:pt x="178" y="254"/>
                    <a:pt x="191" y="265"/>
                  </a:cubicBezTo>
                  <a:cubicBezTo>
                    <a:pt x="194" y="193"/>
                    <a:pt x="234" y="131"/>
                    <a:pt x="283" y="97"/>
                  </a:cubicBezTo>
                  <a:cubicBezTo>
                    <a:pt x="275" y="98"/>
                    <a:pt x="272" y="96"/>
                    <a:pt x="266" y="96"/>
                  </a:cubicBezTo>
                  <a:close/>
                  <a:moveTo>
                    <a:pt x="374" y="249"/>
                  </a:moveTo>
                  <a:cubicBezTo>
                    <a:pt x="374" y="249"/>
                    <a:pt x="374" y="250"/>
                    <a:pt x="373" y="250"/>
                  </a:cubicBezTo>
                  <a:cubicBezTo>
                    <a:pt x="361" y="242"/>
                    <a:pt x="348" y="235"/>
                    <a:pt x="333" y="231"/>
                  </a:cubicBezTo>
                  <a:cubicBezTo>
                    <a:pt x="309" y="221"/>
                    <a:pt x="288" y="204"/>
                    <a:pt x="267" y="198"/>
                  </a:cubicBezTo>
                  <a:cubicBezTo>
                    <a:pt x="265" y="196"/>
                    <a:pt x="265" y="193"/>
                    <a:pt x="261" y="192"/>
                  </a:cubicBezTo>
                  <a:cubicBezTo>
                    <a:pt x="254" y="197"/>
                    <a:pt x="258" y="210"/>
                    <a:pt x="260" y="212"/>
                  </a:cubicBezTo>
                  <a:cubicBezTo>
                    <a:pt x="295" y="227"/>
                    <a:pt x="347" y="243"/>
                    <a:pt x="390" y="258"/>
                  </a:cubicBezTo>
                  <a:cubicBezTo>
                    <a:pt x="388" y="253"/>
                    <a:pt x="374" y="254"/>
                    <a:pt x="380" y="250"/>
                  </a:cubicBezTo>
                  <a:cubicBezTo>
                    <a:pt x="377" y="249"/>
                    <a:pt x="377" y="252"/>
                    <a:pt x="374" y="252"/>
                  </a:cubicBezTo>
                  <a:cubicBezTo>
                    <a:pt x="374" y="250"/>
                    <a:pt x="376" y="246"/>
                    <a:pt x="374"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Freeform 180"/>
            <p:cNvSpPr>
              <a:spLocks noEditPoints="1"/>
            </p:cNvSpPr>
            <p:nvPr/>
          </p:nvSpPr>
          <p:spPr bwMode="auto">
            <a:xfrm>
              <a:off x="5262563" y="2436813"/>
              <a:ext cx="319088" cy="220663"/>
            </a:xfrm>
            <a:custGeom>
              <a:avLst/>
              <a:gdLst>
                <a:gd name="T0" fmla="*/ 35 w 409"/>
                <a:gd name="T1" fmla="*/ 228 h 282"/>
                <a:gd name="T2" fmla="*/ 81 w 409"/>
                <a:gd name="T3" fmla="*/ 131 h 282"/>
                <a:gd name="T4" fmla="*/ 127 w 409"/>
                <a:gd name="T5" fmla="*/ 61 h 282"/>
                <a:gd name="T6" fmla="*/ 161 w 409"/>
                <a:gd name="T7" fmla="*/ 62 h 282"/>
                <a:gd name="T8" fmla="*/ 264 w 409"/>
                <a:gd name="T9" fmla="*/ 71 h 282"/>
                <a:gd name="T10" fmla="*/ 268 w 409"/>
                <a:gd name="T11" fmla="*/ 47 h 282"/>
                <a:gd name="T12" fmla="*/ 365 w 409"/>
                <a:gd name="T13" fmla="*/ 34 h 282"/>
                <a:gd name="T14" fmla="*/ 341 w 409"/>
                <a:gd name="T15" fmla="*/ 166 h 282"/>
                <a:gd name="T16" fmla="*/ 267 w 409"/>
                <a:gd name="T17" fmla="*/ 171 h 282"/>
                <a:gd name="T18" fmla="*/ 177 w 409"/>
                <a:gd name="T19" fmla="*/ 268 h 282"/>
                <a:gd name="T20" fmla="*/ 131 w 409"/>
                <a:gd name="T21" fmla="*/ 249 h 282"/>
                <a:gd name="T22" fmla="*/ 74 w 409"/>
                <a:gd name="T23" fmla="*/ 242 h 282"/>
                <a:gd name="T24" fmla="*/ 1 w 409"/>
                <a:gd name="T25" fmla="*/ 264 h 282"/>
                <a:gd name="T26" fmla="*/ 351 w 409"/>
                <a:gd name="T27" fmla="*/ 33 h 282"/>
                <a:gd name="T28" fmla="*/ 279 w 409"/>
                <a:gd name="T29" fmla="*/ 65 h 282"/>
                <a:gd name="T30" fmla="*/ 335 w 409"/>
                <a:gd name="T31" fmla="*/ 62 h 282"/>
                <a:gd name="T32" fmla="*/ 327 w 409"/>
                <a:gd name="T33" fmla="*/ 131 h 282"/>
                <a:gd name="T34" fmla="*/ 300 w 409"/>
                <a:gd name="T35" fmla="*/ 72 h 282"/>
                <a:gd name="T36" fmla="*/ 266 w 409"/>
                <a:gd name="T37" fmla="*/ 162 h 282"/>
                <a:gd name="T38" fmla="*/ 301 w 409"/>
                <a:gd name="T39" fmla="*/ 128 h 282"/>
                <a:gd name="T40" fmla="*/ 344 w 409"/>
                <a:gd name="T41" fmla="*/ 97 h 282"/>
                <a:gd name="T42" fmla="*/ 340 w 409"/>
                <a:gd name="T43" fmla="*/ 85 h 282"/>
                <a:gd name="T44" fmla="*/ 334 w 409"/>
                <a:gd name="T45" fmla="*/ 75 h 282"/>
                <a:gd name="T46" fmla="*/ 308 w 409"/>
                <a:gd name="T47" fmla="*/ 66 h 282"/>
                <a:gd name="T48" fmla="*/ 250 w 409"/>
                <a:gd name="T49" fmla="*/ 212 h 282"/>
                <a:gd name="T50" fmla="*/ 149 w 409"/>
                <a:gd name="T51" fmla="*/ 72 h 282"/>
                <a:gd name="T52" fmla="*/ 240 w 409"/>
                <a:gd name="T53" fmla="*/ 231 h 282"/>
                <a:gd name="T54" fmla="*/ 160 w 409"/>
                <a:gd name="T55" fmla="*/ 88 h 282"/>
                <a:gd name="T56" fmla="*/ 103 w 409"/>
                <a:gd name="T57" fmla="*/ 88 h 282"/>
                <a:gd name="T58" fmla="*/ 94 w 409"/>
                <a:gd name="T59" fmla="*/ 168 h 282"/>
                <a:gd name="T60" fmla="*/ 152 w 409"/>
                <a:gd name="T61" fmla="*/ 151 h 282"/>
                <a:gd name="T62" fmla="*/ 171 w 409"/>
                <a:gd name="T63" fmla="*/ 194 h 282"/>
                <a:gd name="T64" fmla="*/ 240 w 409"/>
                <a:gd name="T65" fmla="*/ 231 h 282"/>
                <a:gd name="T66" fmla="*/ 317 w 409"/>
                <a:gd name="T67" fmla="*/ 141 h 282"/>
                <a:gd name="T68" fmla="*/ 338 w 409"/>
                <a:gd name="T69" fmla="*/ 156 h 282"/>
                <a:gd name="T70" fmla="*/ 386 w 409"/>
                <a:gd name="T71" fmla="*/ 107 h 282"/>
                <a:gd name="T72" fmla="*/ 152 w 409"/>
                <a:gd name="T73" fmla="*/ 166 h 282"/>
                <a:gd name="T74" fmla="*/ 105 w 409"/>
                <a:gd name="T75" fmla="*/ 215 h 282"/>
                <a:gd name="T76" fmla="*/ 162 w 409"/>
                <a:gd name="T77" fmla="*/ 17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9" h="282">
                  <a:moveTo>
                    <a:pt x="1" y="264"/>
                  </a:moveTo>
                  <a:cubicBezTo>
                    <a:pt x="0" y="247"/>
                    <a:pt x="22" y="236"/>
                    <a:pt x="35" y="228"/>
                  </a:cubicBezTo>
                  <a:cubicBezTo>
                    <a:pt x="54" y="217"/>
                    <a:pt x="75" y="207"/>
                    <a:pt x="93" y="196"/>
                  </a:cubicBezTo>
                  <a:cubicBezTo>
                    <a:pt x="87" y="176"/>
                    <a:pt x="80" y="157"/>
                    <a:pt x="81" y="131"/>
                  </a:cubicBezTo>
                  <a:cubicBezTo>
                    <a:pt x="82" y="115"/>
                    <a:pt x="89" y="88"/>
                    <a:pt x="100" y="77"/>
                  </a:cubicBezTo>
                  <a:cubicBezTo>
                    <a:pt x="106" y="71"/>
                    <a:pt x="119" y="62"/>
                    <a:pt x="127" y="61"/>
                  </a:cubicBezTo>
                  <a:cubicBezTo>
                    <a:pt x="130" y="60"/>
                    <a:pt x="133" y="62"/>
                    <a:pt x="136" y="62"/>
                  </a:cubicBezTo>
                  <a:cubicBezTo>
                    <a:pt x="145" y="62"/>
                    <a:pt x="152" y="59"/>
                    <a:pt x="161" y="62"/>
                  </a:cubicBezTo>
                  <a:cubicBezTo>
                    <a:pt x="183" y="68"/>
                    <a:pt x="202" y="74"/>
                    <a:pt x="219" y="88"/>
                  </a:cubicBezTo>
                  <a:cubicBezTo>
                    <a:pt x="233" y="80"/>
                    <a:pt x="248" y="76"/>
                    <a:pt x="264" y="71"/>
                  </a:cubicBezTo>
                  <a:cubicBezTo>
                    <a:pt x="263" y="65"/>
                    <a:pt x="261" y="61"/>
                    <a:pt x="262" y="53"/>
                  </a:cubicBezTo>
                  <a:cubicBezTo>
                    <a:pt x="261" y="49"/>
                    <a:pt x="267" y="50"/>
                    <a:pt x="268" y="47"/>
                  </a:cubicBezTo>
                  <a:cubicBezTo>
                    <a:pt x="271" y="19"/>
                    <a:pt x="295" y="0"/>
                    <a:pt x="318" y="6"/>
                  </a:cubicBezTo>
                  <a:cubicBezTo>
                    <a:pt x="329" y="9"/>
                    <a:pt x="356" y="24"/>
                    <a:pt x="365" y="34"/>
                  </a:cubicBezTo>
                  <a:cubicBezTo>
                    <a:pt x="386" y="58"/>
                    <a:pt x="409" y="109"/>
                    <a:pt x="387" y="144"/>
                  </a:cubicBezTo>
                  <a:cubicBezTo>
                    <a:pt x="380" y="155"/>
                    <a:pt x="357" y="167"/>
                    <a:pt x="341" y="166"/>
                  </a:cubicBezTo>
                  <a:cubicBezTo>
                    <a:pt x="327" y="165"/>
                    <a:pt x="317" y="155"/>
                    <a:pt x="308" y="146"/>
                  </a:cubicBezTo>
                  <a:cubicBezTo>
                    <a:pt x="294" y="154"/>
                    <a:pt x="280" y="163"/>
                    <a:pt x="267" y="171"/>
                  </a:cubicBezTo>
                  <a:cubicBezTo>
                    <a:pt x="258" y="225"/>
                    <a:pt x="239" y="279"/>
                    <a:pt x="183" y="273"/>
                  </a:cubicBezTo>
                  <a:cubicBezTo>
                    <a:pt x="180" y="272"/>
                    <a:pt x="178" y="271"/>
                    <a:pt x="177" y="268"/>
                  </a:cubicBezTo>
                  <a:cubicBezTo>
                    <a:pt x="164" y="271"/>
                    <a:pt x="158" y="262"/>
                    <a:pt x="147" y="255"/>
                  </a:cubicBezTo>
                  <a:cubicBezTo>
                    <a:pt x="142" y="252"/>
                    <a:pt x="135" y="252"/>
                    <a:pt x="131" y="249"/>
                  </a:cubicBezTo>
                  <a:cubicBezTo>
                    <a:pt x="122" y="242"/>
                    <a:pt x="116" y="232"/>
                    <a:pt x="109" y="226"/>
                  </a:cubicBezTo>
                  <a:cubicBezTo>
                    <a:pt x="98" y="228"/>
                    <a:pt x="87" y="237"/>
                    <a:pt x="74" y="242"/>
                  </a:cubicBezTo>
                  <a:cubicBezTo>
                    <a:pt x="56" y="249"/>
                    <a:pt x="37" y="252"/>
                    <a:pt x="24" y="260"/>
                  </a:cubicBezTo>
                  <a:cubicBezTo>
                    <a:pt x="18" y="263"/>
                    <a:pt x="11" y="270"/>
                    <a:pt x="1" y="264"/>
                  </a:cubicBezTo>
                  <a:close/>
                  <a:moveTo>
                    <a:pt x="333" y="137"/>
                  </a:moveTo>
                  <a:cubicBezTo>
                    <a:pt x="398" y="135"/>
                    <a:pt x="385" y="59"/>
                    <a:pt x="351" y="33"/>
                  </a:cubicBezTo>
                  <a:cubicBezTo>
                    <a:pt x="338" y="25"/>
                    <a:pt x="323" y="19"/>
                    <a:pt x="309" y="13"/>
                  </a:cubicBezTo>
                  <a:cubicBezTo>
                    <a:pt x="288" y="16"/>
                    <a:pt x="266" y="42"/>
                    <a:pt x="279" y="65"/>
                  </a:cubicBezTo>
                  <a:cubicBezTo>
                    <a:pt x="290" y="64"/>
                    <a:pt x="300" y="52"/>
                    <a:pt x="312" y="52"/>
                  </a:cubicBezTo>
                  <a:cubicBezTo>
                    <a:pt x="321" y="52"/>
                    <a:pt x="325" y="61"/>
                    <a:pt x="335" y="62"/>
                  </a:cubicBezTo>
                  <a:cubicBezTo>
                    <a:pt x="348" y="76"/>
                    <a:pt x="360" y="94"/>
                    <a:pt x="351" y="115"/>
                  </a:cubicBezTo>
                  <a:cubicBezTo>
                    <a:pt x="342" y="120"/>
                    <a:pt x="337" y="125"/>
                    <a:pt x="327" y="131"/>
                  </a:cubicBezTo>
                  <a:cubicBezTo>
                    <a:pt x="327" y="135"/>
                    <a:pt x="333" y="133"/>
                    <a:pt x="333" y="137"/>
                  </a:cubicBezTo>
                  <a:close/>
                  <a:moveTo>
                    <a:pt x="300" y="72"/>
                  </a:moveTo>
                  <a:cubicBezTo>
                    <a:pt x="276" y="75"/>
                    <a:pt x="251" y="81"/>
                    <a:pt x="226" y="94"/>
                  </a:cubicBezTo>
                  <a:cubicBezTo>
                    <a:pt x="242" y="115"/>
                    <a:pt x="260" y="132"/>
                    <a:pt x="266" y="162"/>
                  </a:cubicBezTo>
                  <a:cubicBezTo>
                    <a:pt x="277" y="153"/>
                    <a:pt x="294" y="149"/>
                    <a:pt x="303" y="138"/>
                  </a:cubicBezTo>
                  <a:cubicBezTo>
                    <a:pt x="302" y="134"/>
                    <a:pt x="299" y="131"/>
                    <a:pt x="301" y="128"/>
                  </a:cubicBezTo>
                  <a:cubicBezTo>
                    <a:pt x="306" y="128"/>
                    <a:pt x="306" y="133"/>
                    <a:pt x="310" y="133"/>
                  </a:cubicBezTo>
                  <a:cubicBezTo>
                    <a:pt x="323" y="123"/>
                    <a:pt x="343" y="115"/>
                    <a:pt x="344" y="97"/>
                  </a:cubicBezTo>
                  <a:cubicBezTo>
                    <a:pt x="323" y="106"/>
                    <a:pt x="307" y="126"/>
                    <a:pt x="287" y="133"/>
                  </a:cubicBezTo>
                  <a:cubicBezTo>
                    <a:pt x="300" y="112"/>
                    <a:pt x="327" y="105"/>
                    <a:pt x="340" y="85"/>
                  </a:cubicBezTo>
                  <a:cubicBezTo>
                    <a:pt x="322" y="86"/>
                    <a:pt x="310" y="104"/>
                    <a:pt x="292" y="108"/>
                  </a:cubicBezTo>
                  <a:cubicBezTo>
                    <a:pt x="301" y="92"/>
                    <a:pt x="322" y="88"/>
                    <a:pt x="334" y="75"/>
                  </a:cubicBezTo>
                  <a:cubicBezTo>
                    <a:pt x="326" y="70"/>
                    <a:pt x="315" y="65"/>
                    <a:pt x="307" y="68"/>
                  </a:cubicBezTo>
                  <a:cubicBezTo>
                    <a:pt x="308" y="68"/>
                    <a:pt x="309" y="67"/>
                    <a:pt x="308" y="66"/>
                  </a:cubicBezTo>
                  <a:cubicBezTo>
                    <a:pt x="306" y="70"/>
                    <a:pt x="302" y="69"/>
                    <a:pt x="300" y="72"/>
                  </a:cubicBezTo>
                  <a:close/>
                  <a:moveTo>
                    <a:pt x="250" y="212"/>
                  </a:moveTo>
                  <a:cubicBezTo>
                    <a:pt x="252" y="200"/>
                    <a:pt x="257" y="191"/>
                    <a:pt x="258" y="179"/>
                  </a:cubicBezTo>
                  <a:cubicBezTo>
                    <a:pt x="250" y="118"/>
                    <a:pt x="210" y="79"/>
                    <a:pt x="149" y="72"/>
                  </a:cubicBezTo>
                  <a:cubicBezTo>
                    <a:pt x="199" y="102"/>
                    <a:pt x="237" y="144"/>
                    <a:pt x="250" y="212"/>
                  </a:cubicBezTo>
                  <a:close/>
                  <a:moveTo>
                    <a:pt x="240" y="231"/>
                  </a:moveTo>
                  <a:cubicBezTo>
                    <a:pt x="238" y="221"/>
                    <a:pt x="241" y="206"/>
                    <a:pt x="238" y="194"/>
                  </a:cubicBezTo>
                  <a:cubicBezTo>
                    <a:pt x="227" y="148"/>
                    <a:pt x="193" y="112"/>
                    <a:pt x="160" y="88"/>
                  </a:cubicBezTo>
                  <a:cubicBezTo>
                    <a:pt x="152" y="82"/>
                    <a:pt x="138" y="75"/>
                    <a:pt x="131" y="74"/>
                  </a:cubicBezTo>
                  <a:cubicBezTo>
                    <a:pt x="121" y="73"/>
                    <a:pt x="107" y="82"/>
                    <a:pt x="103" y="88"/>
                  </a:cubicBezTo>
                  <a:cubicBezTo>
                    <a:pt x="95" y="100"/>
                    <a:pt x="88" y="125"/>
                    <a:pt x="89" y="141"/>
                  </a:cubicBezTo>
                  <a:cubicBezTo>
                    <a:pt x="89" y="150"/>
                    <a:pt x="92" y="160"/>
                    <a:pt x="94" y="168"/>
                  </a:cubicBezTo>
                  <a:cubicBezTo>
                    <a:pt x="97" y="175"/>
                    <a:pt x="96" y="185"/>
                    <a:pt x="102" y="190"/>
                  </a:cubicBezTo>
                  <a:cubicBezTo>
                    <a:pt x="120" y="179"/>
                    <a:pt x="139" y="167"/>
                    <a:pt x="152" y="151"/>
                  </a:cubicBezTo>
                  <a:cubicBezTo>
                    <a:pt x="166" y="160"/>
                    <a:pt x="174" y="172"/>
                    <a:pt x="176" y="188"/>
                  </a:cubicBezTo>
                  <a:cubicBezTo>
                    <a:pt x="173" y="189"/>
                    <a:pt x="173" y="192"/>
                    <a:pt x="171" y="194"/>
                  </a:cubicBezTo>
                  <a:cubicBezTo>
                    <a:pt x="151" y="200"/>
                    <a:pt x="138" y="213"/>
                    <a:pt x="120" y="221"/>
                  </a:cubicBezTo>
                  <a:cubicBezTo>
                    <a:pt x="139" y="261"/>
                    <a:pt x="222" y="282"/>
                    <a:pt x="240" y="231"/>
                  </a:cubicBezTo>
                  <a:close/>
                  <a:moveTo>
                    <a:pt x="332" y="145"/>
                  </a:moveTo>
                  <a:cubicBezTo>
                    <a:pt x="326" y="144"/>
                    <a:pt x="322" y="136"/>
                    <a:pt x="317" y="141"/>
                  </a:cubicBezTo>
                  <a:cubicBezTo>
                    <a:pt x="315" y="148"/>
                    <a:pt x="324" y="147"/>
                    <a:pt x="328" y="149"/>
                  </a:cubicBezTo>
                  <a:cubicBezTo>
                    <a:pt x="332" y="151"/>
                    <a:pt x="334" y="155"/>
                    <a:pt x="338" y="156"/>
                  </a:cubicBezTo>
                  <a:cubicBezTo>
                    <a:pt x="361" y="162"/>
                    <a:pt x="390" y="138"/>
                    <a:pt x="386" y="108"/>
                  </a:cubicBezTo>
                  <a:cubicBezTo>
                    <a:pt x="389" y="108"/>
                    <a:pt x="385" y="102"/>
                    <a:pt x="386" y="107"/>
                  </a:cubicBezTo>
                  <a:cubicBezTo>
                    <a:pt x="379" y="128"/>
                    <a:pt x="361" y="151"/>
                    <a:pt x="332" y="145"/>
                  </a:cubicBezTo>
                  <a:close/>
                  <a:moveTo>
                    <a:pt x="152" y="166"/>
                  </a:moveTo>
                  <a:cubicBezTo>
                    <a:pt x="118" y="193"/>
                    <a:pt x="72" y="214"/>
                    <a:pt x="39" y="239"/>
                  </a:cubicBezTo>
                  <a:cubicBezTo>
                    <a:pt x="59" y="232"/>
                    <a:pt x="84" y="225"/>
                    <a:pt x="105" y="215"/>
                  </a:cubicBezTo>
                  <a:cubicBezTo>
                    <a:pt x="110" y="213"/>
                    <a:pt x="114" y="208"/>
                    <a:pt x="120" y="206"/>
                  </a:cubicBezTo>
                  <a:cubicBezTo>
                    <a:pt x="138" y="197"/>
                    <a:pt x="159" y="193"/>
                    <a:pt x="162" y="176"/>
                  </a:cubicBezTo>
                  <a:cubicBezTo>
                    <a:pt x="159" y="173"/>
                    <a:pt x="158" y="167"/>
                    <a:pt x="152"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181"/>
            <p:cNvSpPr>
              <a:spLocks noEditPoints="1"/>
            </p:cNvSpPr>
            <p:nvPr/>
          </p:nvSpPr>
          <p:spPr bwMode="auto">
            <a:xfrm>
              <a:off x="5189538" y="2628901"/>
              <a:ext cx="227013" cy="331788"/>
            </a:xfrm>
            <a:custGeom>
              <a:avLst/>
              <a:gdLst>
                <a:gd name="T0" fmla="*/ 110 w 292"/>
                <a:gd name="T1" fmla="*/ 101 h 425"/>
                <a:gd name="T2" fmla="*/ 211 w 292"/>
                <a:gd name="T3" fmla="*/ 103 h 425"/>
                <a:gd name="T4" fmla="*/ 202 w 292"/>
                <a:gd name="T5" fmla="*/ 195 h 425"/>
                <a:gd name="T6" fmla="*/ 231 w 292"/>
                <a:gd name="T7" fmla="*/ 273 h 425"/>
                <a:gd name="T8" fmla="*/ 251 w 292"/>
                <a:gd name="T9" fmla="*/ 271 h 425"/>
                <a:gd name="T10" fmla="*/ 285 w 292"/>
                <a:gd name="T11" fmla="*/ 312 h 425"/>
                <a:gd name="T12" fmla="*/ 290 w 292"/>
                <a:gd name="T13" fmla="*/ 333 h 425"/>
                <a:gd name="T14" fmla="*/ 270 w 292"/>
                <a:gd name="T15" fmla="*/ 373 h 425"/>
                <a:gd name="T16" fmla="*/ 236 w 292"/>
                <a:gd name="T17" fmla="*/ 402 h 425"/>
                <a:gd name="T18" fmla="*/ 167 w 292"/>
                <a:gd name="T19" fmla="*/ 418 h 425"/>
                <a:gd name="T20" fmla="*/ 136 w 292"/>
                <a:gd name="T21" fmla="*/ 388 h 425"/>
                <a:gd name="T22" fmla="*/ 154 w 292"/>
                <a:gd name="T23" fmla="*/ 314 h 425"/>
                <a:gd name="T24" fmla="*/ 102 w 292"/>
                <a:gd name="T25" fmla="*/ 260 h 425"/>
                <a:gd name="T26" fmla="*/ 14 w 292"/>
                <a:gd name="T27" fmla="*/ 209 h 425"/>
                <a:gd name="T28" fmla="*/ 78 w 292"/>
                <a:gd name="T29" fmla="*/ 118 h 425"/>
                <a:gd name="T30" fmla="*/ 34 w 292"/>
                <a:gd name="T31" fmla="*/ 54 h 425"/>
                <a:gd name="T32" fmla="*/ 23 w 292"/>
                <a:gd name="T33" fmla="*/ 0 h 425"/>
                <a:gd name="T34" fmla="*/ 110 w 292"/>
                <a:gd name="T35" fmla="*/ 101 h 425"/>
                <a:gd name="T36" fmla="*/ 87 w 292"/>
                <a:gd name="T37" fmla="*/ 114 h 425"/>
                <a:gd name="T38" fmla="*/ 100 w 292"/>
                <a:gd name="T39" fmla="*/ 106 h 425"/>
                <a:gd name="T40" fmla="*/ 27 w 292"/>
                <a:gd name="T41" fmla="*/ 19 h 425"/>
                <a:gd name="T42" fmla="*/ 87 w 292"/>
                <a:gd name="T43" fmla="*/ 114 h 425"/>
                <a:gd name="T44" fmla="*/ 190 w 292"/>
                <a:gd name="T45" fmla="*/ 109 h 425"/>
                <a:gd name="T46" fmla="*/ 114 w 292"/>
                <a:gd name="T47" fmla="*/ 109 h 425"/>
                <a:gd name="T48" fmla="*/ 111 w 292"/>
                <a:gd name="T49" fmla="*/ 115 h 425"/>
                <a:gd name="T50" fmla="*/ 102 w 292"/>
                <a:gd name="T51" fmla="*/ 113 h 425"/>
                <a:gd name="T52" fmla="*/ 57 w 292"/>
                <a:gd name="T53" fmla="*/ 151 h 425"/>
                <a:gd name="T54" fmla="*/ 39 w 292"/>
                <a:gd name="T55" fmla="*/ 182 h 425"/>
                <a:gd name="T56" fmla="*/ 28 w 292"/>
                <a:gd name="T57" fmla="*/ 209 h 425"/>
                <a:gd name="T58" fmla="*/ 57 w 292"/>
                <a:gd name="T59" fmla="*/ 228 h 425"/>
                <a:gd name="T60" fmla="*/ 66 w 292"/>
                <a:gd name="T61" fmla="*/ 229 h 425"/>
                <a:gd name="T62" fmla="*/ 92 w 292"/>
                <a:gd name="T63" fmla="*/ 236 h 425"/>
                <a:gd name="T64" fmla="*/ 195 w 292"/>
                <a:gd name="T65" fmla="*/ 185 h 425"/>
                <a:gd name="T66" fmla="*/ 205 w 292"/>
                <a:gd name="T67" fmla="*/ 119 h 425"/>
                <a:gd name="T68" fmla="*/ 190 w 292"/>
                <a:gd name="T69" fmla="*/ 109 h 425"/>
                <a:gd name="T70" fmla="*/ 169 w 292"/>
                <a:gd name="T71" fmla="*/ 282 h 425"/>
                <a:gd name="T72" fmla="*/ 155 w 292"/>
                <a:gd name="T73" fmla="*/ 249 h 425"/>
                <a:gd name="T74" fmla="*/ 182 w 292"/>
                <a:gd name="T75" fmla="*/ 291 h 425"/>
                <a:gd name="T76" fmla="*/ 219 w 292"/>
                <a:gd name="T77" fmla="*/ 274 h 425"/>
                <a:gd name="T78" fmla="*/ 188 w 292"/>
                <a:gd name="T79" fmla="*/ 198 h 425"/>
                <a:gd name="T80" fmla="*/ 98 w 292"/>
                <a:gd name="T81" fmla="*/ 241 h 425"/>
                <a:gd name="T82" fmla="*/ 160 w 292"/>
                <a:gd name="T83" fmla="*/ 307 h 425"/>
                <a:gd name="T84" fmla="*/ 169 w 292"/>
                <a:gd name="T85" fmla="*/ 297 h 425"/>
                <a:gd name="T86" fmla="*/ 144 w 292"/>
                <a:gd name="T87" fmla="*/ 256 h 425"/>
                <a:gd name="T88" fmla="*/ 169 w 292"/>
                <a:gd name="T89" fmla="*/ 282 h 425"/>
                <a:gd name="T90" fmla="*/ 278 w 292"/>
                <a:gd name="T91" fmla="*/ 307 h 425"/>
                <a:gd name="T92" fmla="*/ 252 w 292"/>
                <a:gd name="T93" fmla="*/ 283 h 425"/>
                <a:gd name="T94" fmla="*/ 213 w 292"/>
                <a:gd name="T95" fmla="*/ 283 h 425"/>
                <a:gd name="T96" fmla="*/ 208 w 292"/>
                <a:gd name="T97" fmla="*/ 288 h 425"/>
                <a:gd name="T98" fmla="*/ 164 w 292"/>
                <a:gd name="T99" fmla="*/ 319 h 425"/>
                <a:gd name="T100" fmla="*/ 160 w 292"/>
                <a:gd name="T101" fmla="*/ 319 h 425"/>
                <a:gd name="T102" fmla="*/ 152 w 292"/>
                <a:gd name="T103" fmla="*/ 394 h 425"/>
                <a:gd name="T104" fmla="*/ 155 w 292"/>
                <a:gd name="T105" fmla="*/ 370 h 425"/>
                <a:gd name="T106" fmla="*/ 193 w 292"/>
                <a:gd name="T107" fmla="*/ 322 h 425"/>
                <a:gd name="T108" fmla="*/ 280 w 292"/>
                <a:gd name="T109" fmla="*/ 332 h 425"/>
                <a:gd name="T110" fmla="*/ 278 w 292"/>
                <a:gd name="T111" fmla="*/ 307 h 425"/>
                <a:gd name="T112" fmla="*/ 273 w 292"/>
                <a:gd name="T113" fmla="*/ 350 h 425"/>
                <a:gd name="T114" fmla="*/ 262 w 292"/>
                <a:gd name="T115" fmla="*/ 322 h 425"/>
                <a:gd name="T116" fmla="*/ 171 w 292"/>
                <a:gd name="T117" fmla="*/ 409 h 425"/>
                <a:gd name="T118" fmla="*/ 273 w 292"/>
                <a:gd name="T119" fmla="*/ 35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2" h="425">
                  <a:moveTo>
                    <a:pt x="110" y="101"/>
                  </a:moveTo>
                  <a:cubicBezTo>
                    <a:pt x="140" y="85"/>
                    <a:pt x="180" y="98"/>
                    <a:pt x="211" y="103"/>
                  </a:cubicBezTo>
                  <a:cubicBezTo>
                    <a:pt x="218" y="137"/>
                    <a:pt x="217" y="167"/>
                    <a:pt x="202" y="195"/>
                  </a:cubicBezTo>
                  <a:cubicBezTo>
                    <a:pt x="208" y="220"/>
                    <a:pt x="218" y="251"/>
                    <a:pt x="231" y="273"/>
                  </a:cubicBezTo>
                  <a:cubicBezTo>
                    <a:pt x="237" y="271"/>
                    <a:pt x="242" y="273"/>
                    <a:pt x="251" y="271"/>
                  </a:cubicBezTo>
                  <a:cubicBezTo>
                    <a:pt x="265" y="281"/>
                    <a:pt x="285" y="287"/>
                    <a:pt x="285" y="312"/>
                  </a:cubicBezTo>
                  <a:cubicBezTo>
                    <a:pt x="289" y="319"/>
                    <a:pt x="292" y="324"/>
                    <a:pt x="290" y="333"/>
                  </a:cubicBezTo>
                  <a:cubicBezTo>
                    <a:pt x="285" y="350"/>
                    <a:pt x="280" y="359"/>
                    <a:pt x="270" y="373"/>
                  </a:cubicBezTo>
                  <a:cubicBezTo>
                    <a:pt x="260" y="387"/>
                    <a:pt x="251" y="393"/>
                    <a:pt x="236" y="402"/>
                  </a:cubicBezTo>
                  <a:cubicBezTo>
                    <a:pt x="219" y="412"/>
                    <a:pt x="187" y="425"/>
                    <a:pt x="167" y="418"/>
                  </a:cubicBezTo>
                  <a:cubicBezTo>
                    <a:pt x="155" y="415"/>
                    <a:pt x="141" y="400"/>
                    <a:pt x="136" y="388"/>
                  </a:cubicBezTo>
                  <a:cubicBezTo>
                    <a:pt x="125" y="360"/>
                    <a:pt x="140" y="334"/>
                    <a:pt x="154" y="314"/>
                  </a:cubicBezTo>
                  <a:cubicBezTo>
                    <a:pt x="139" y="297"/>
                    <a:pt x="118" y="279"/>
                    <a:pt x="102" y="260"/>
                  </a:cubicBezTo>
                  <a:cubicBezTo>
                    <a:pt x="72" y="244"/>
                    <a:pt x="37" y="235"/>
                    <a:pt x="14" y="209"/>
                  </a:cubicBezTo>
                  <a:cubicBezTo>
                    <a:pt x="29" y="172"/>
                    <a:pt x="49" y="141"/>
                    <a:pt x="78" y="118"/>
                  </a:cubicBezTo>
                  <a:cubicBezTo>
                    <a:pt x="60" y="100"/>
                    <a:pt x="51" y="72"/>
                    <a:pt x="34" y="54"/>
                  </a:cubicBezTo>
                  <a:cubicBezTo>
                    <a:pt x="32" y="38"/>
                    <a:pt x="0" y="9"/>
                    <a:pt x="23" y="0"/>
                  </a:cubicBezTo>
                  <a:cubicBezTo>
                    <a:pt x="54" y="32"/>
                    <a:pt x="77" y="71"/>
                    <a:pt x="110" y="101"/>
                  </a:cubicBezTo>
                  <a:close/>
                  <a:moveTo>
                    <a:pt x="87" y="114"/>
                  </a:moveTo>
                  <a:cubicBezTo>
                    <a:pt x="90" y="111"/>
                    <a:pt x="95" y="109"/>
                    <a:pt x="100" y="106"/>
                  </a:cubicBezTo>
                  <a:cubicBezTo>
                    <a:pt x="75" y="78"/>
                    <a:pt x="51" y="44"/>
                    <a:pt x="27" y="19"/>
                  </a:cubicBezTo>
                  <a:cubicBezTo>
                    <a:pt x="43" y="54"/>
                    <a:pt x="65" y="84"/>
                    <a:pt x="87" y="114"/>
                  </a:cubicBezTo>
                  <a:close/>
                  <a:moveTo>
                    <a:pt x="190" y="109"/>
                  </a:moveTo>
                  <a:cubicBezTo>
                    <a:pt x="167" y="105"/>
                    <a:pt x="136" y="97"/>
                    <a:pt x="114" y="109"/>
                  </a:cubicBezTo>
                  <a:cubicBezTo>
                    <a:pt x="114" y="112"/>
                    <a:pt x="113" y="114"/>
                    <a:pt x="111" y="115"/>
                  </a:cubicBezTo>
                  <a:cubicBezTo>
                    <a:pt x="106" y="114"/>
                    <a:pt x="107" y="111"/>
                    <a:pt x="102" y="113"/>
                  </a:cubicBezTo>
                  <a:cubicBezTo>
                    <a:pt x="85" y="124"/>
                    <a:pt x="71" y="135"/>
                    <a:pt x="57" y="151"/>
                  </a:cubicBezTo>
                  <a:cubicBezTo>
                    <a:pt x="49" y="161"/>
                    <a:pt x="45" y="172"/>
                    <a:pt x="39" y="182"/>
                  </a:cubicBezTo>
                  <a:cubicBezTo>
                    <a:pt x="34" y="191"/>
                    <a:pt x="22" y="199"/>
                    <a:pt x="28" y="209"/>
                  </a:cubicBezTo>
                  <a:cubicBezTo>
                    <a:pt x="37" y="214"/>
                    <a:pt x="46" y="224"/>
                    <a:pt x="57" y="228"/>
                  </a:cubicBezTo>
                  <a:cubicBezTo>
                    <a:pt x="60" y="230"/>
                    <a:pt x="63" y="228"/>
                    <a:pt x="66" y="229"/>
                  </a:cubicBezTo>
                  <a:cubicBezTo>
                    <a:pt x="74" y="233"/>
                    <a:pt x="82" y="244"/>
                    <a:pt x="92" y="236"/>
                  </a:cubicBezTo>
                  <a:cubicBezTo>
                    <a:pt x="104" y="200"/>
                    <a:pt x="155" y="184"/>
                    <a:pt x="195" y="185"/>
                  </a:cubicBezTo>
                  <a:cubicBezTo>
                    <a:pt x="206" y="167"/>
                    <a:pt x="208" y="145"/>
                    <a:pt x="205" y="119"/>
                  </a:cubicBezTo>
                  <a:cubicBezTo>
                    <a:pt x="201" y="115"/>
                    <a:pt x="195" y="112"/>
                    <a:pt x="190" y="109"/>
                  </a:cubicBezTo>
                  <a:close/>
                  <a:moveTo>
                    <a:pt x="169" y="282"/>
                  </a:moveTo>
                  <a:cubicBezTo>
                    <a:pt x="166" y="274"/>
                    <a:pt x="156" y="259"/>
                    <a:pt x="155" y="249"/>
                  </a:cubicBezTo>
                  <a:cubicBezTo>
                    <a:pt x="165" y="262"/>
                    <a:pt x="175" y="275"/>
                    <a:pt x="182" y="291"/>
                  </a:cubicBezTo>
                  <a:cubicBezTo>
                    <a:pt x="193" y="284"/>
                    <a:pt x="204" y="276"/>
                    <a:pt x="219" y="274"/>
                  </a:cubicBezTo>
                  <a:cubicBezTo>
                    <a:pt x="208" y="250"/>
                    <a:pt x="204" y="218"/>
                    <a:pt x="188" y="198"/>
                  </a:cubicBezTo>
                  <a:cubicBezTo>
                    <a:pt x="146" y="192"/>
                    <a:pt x="111" y="210"/>
                    <a:pt x="98" y="241"/>
                  </a:cubicBezTo>
                  <a:cubicBezTo>
                    <a:pt x="114" y="265"/>
                    <a:pt x="143" y="284"/>
                    <a:pt x="160" y="307"/>
                  </a:cubicBezTo>
                  <a:cubicBezTo>
                    <a:pt x="161" y="303"/>
                    <a:pt x="168" y="303"/>
                    <a:pt x="169" y="297"/>
                  </a:cubicBezTo>
                  <a:cubicBezTo>
                    <a:pt x="162" y="282"/>
                    <a:pt x="148" y="275"/>
                    <a:pt x="144" y="256"/>
                  </a:cubicBezTo>
                  <a:cubicBezTo>
                    <a:pt x="154" y="263"/>
                    <a:pt x="160" y="274"/>
                    <a:pt x="169" y="282"/>
                  </a:cubicBezTo>
                  <a:close/>
                  <a:moveTo>
                    <a:pt x="278" y="307"/>
                  </a:moveTo>
                  <a:cubicBezTo>
                    <a:pt x="268" y="300"/>
                    <a:pt x="265" y="287"/>
                    <a:pt x="252" y="283"/>
                  </a:cubicBezTo>
                  <a:cubicBezTo>
                    <a:pt x="243" y="281"/>
                    <a:pt x="223" y="281"/>
                    <a:pt x="213" y="283"/>
                  </a:cubicBezTo>
                  <a:cubicBezTo>
                    <a:pt x="211" y="284"/>
                    <a:pt x="210" y="287"/>
                    <a:pt x="208" y="288"/>
                  </a:cubicBezTo>
                  <a:cubicBezTo>
                    <a:pt x="192" y="296"/>
                    <a:pt x="168" y="303"/>
                    <a:pt x="164" y="319"/>
                  </a:cubicBezTo>
                  <a:cubicBezTo>
                    <a:pt x="163" y="319"/>
                    <a:pt x="161" y="319"/>
                    <a:pt x="160" y="319"/>
                  </a:cubicBezTo>
                  <a:cubicBezTo>
                    <a:pt x="147" y="336"/>
                    <a:pt x="134" y="374"/>
                    <a:pt x="152" y="394"/>
                  </a:cubicBezTo>
                  <a:cubicBezTo>
                    <a:pt x="153" y="386"/>
                    <a:pt x="152" y="379"/>
                    <a:pt x="155" y="370"/>
                  </a:cubicBezTo>
                  <a:cubicBezTo>
                    <a:pt x="160" y="356"/>
                    <a:pt x="179" y="333"/>
                    <a:pt x="193" y="322"/>
                  </a:cubicBezTo>
                  <a:cubicBezTo>
                    <a:pt x="221" y="302"/>
                    <a:pt x="264" y="295"/>
                    <a:pt x="280" y="332"/>
                  </a:cubicBezTo>
                  <a:cubicBezTo>
                    <a:pt x="282" y="324"/>
                    <a:pt x="279" y="317"/>
                    <a:pt x="278" y="307"/>
                  </a:cubicBezTo>
                  <a:close/>
                  <a:moveTo>
                    <a:pt x="273" y="350"/>
                  </a:moveTo>
                  <a:cubicBezTo>
                    <a:pt x="274" y="339"/>
                    <a:pt x="268" y="327"/>
                    <a:pt x="262" y="322"/>
                  </a:cubicBezTo>
                  <a:cubicBezTo>
                    <a:pt x="223" y="295"/>
                    <a:pt x="137" y="365"/>
                    <a:pt x="171" y="409"/>
                  </a:cubicBezTo>
                  <a:cubicBezTo>
                    <a:pt x="218" y="410"/>
                    <a:pt x="258" y="387"/>
                    <a:pt x="273"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26" name="文本框 18"/>
          <p:cNvSpPr txBox="1">
            <a:spLocks noChangeArrowheads="1"/>
          </p:cNvSpPr>
          <p:nvPr/>
        </p:nvSpPr>
        <p:spPr bwMode="auto">
          <a:xfrm>
            <a:off x="1348740" y="2268855"/>
            <a:ext cx="312293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7" name="文本框 18"/>
          <p:cNvSpPr txBox="1">
            <a:spLocks noChangeArrowheads="1"/>
          </p:cNvSpPr>
          <p:nvPr/>
        </p:nvSpPr>
        <p:spPr bwMode="auto">
          <a:xfrm>
            <a:off x="5057140" y="4867910"/>
            <a:ext cx="312293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8" name="文本框 18"/>
          <p:cNvSpPr txBox="1">
            <a:spLocks noChangeArrowheads="1"/>
          </p:cNvSpPr>
          <p:nvPr/>
        </p:nvSpPr>
        <p:spPr bwMode="auto">
          <a:xfrm>
            <a:off x="7774305" y="2026285"/>
            <a:ext cx="312293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457200">
              <a:lnSpc>
                <a:spcPct val="200000"/>
              </a:lnSpc>
              <a:tabLst>
                <a:tab pos="1066800" algn="l"/>
              </a:tabLst>
              <a:defRPr sz="3600">
                <a:solidFill>
                  <a:srgbClr val="475278"/>
                </a:solidFill>
                <a:latin typeface="Noteworthy Bold"/>
                <a:ea typeface="Noteworthy Bold"/>
                <a:cs typeface="Noteworthy Bold"/>
                <a:sym typeface="Noteworthy Bold"/>
              </a:defRPr>
            </a:pP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mainly to avoid large sections of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 </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h</a:t>
            </a:r>
            <a:r>
              <a:rPr lang="zh-CN" altLang="en-US" sz="1000">
                <a:solidFill>
                  <a:schemeClr val="tx1">
                    <a:lumMod val="65000"/>
                    <a:lumOff val="35000"/>
                  </a:schemeClr>
                </a:solidFill>
                <a:latin typeface="微软雅黑" panose="020B0503020204020204" charset="-122"/>
                <a:ea typeface="微软雅黑" panose="020B0503020204020204" charset="-122"/>
                <a:sym typeface="+mn-ea"/>
              </a:rPr>
              <a:t>ere to add your text</a:t>
            </a:r>
            <a:r>
              <a:rPr lang="en-US" altLang="zh-CN" sz="1000">
                <a:solidFill>
                  <a:schemeClr val="tx1">
                    <a:lumMod val="65000"/>
                    <a:lumOff val="35000"/>
                  </a:schemeClr>
                </a:solidFill>
                <a:latin typeface="微软雅黑" panose="020B0503020204020204" charset="-122"/>
                <a:ea typeface="微软雅黑" panose="020B0503020204020204" charset="-122"/>
                <a:sym typeface="+mn-ea"/>
              </a:rPr>
              <a:t>.</a:t>
            </a:r>
            <a:endParaRPr lang="en-US" altLang="zh-CN" sz="1000" dirty="0">
              <a:solidFill>
                <a:schemeClr val="tx1">
                  <a:lumMod val="65000"/>
                  <a:lumOff val="35000"/>
                </a:schemeClr>
              </a:solidFill>
              <a:latin typeface="微软雅黑" panose="020B0503020204020204" charset="-122"/>
              <a:ea typeface="微软雅黑" panose="020B0503020204020204" charset="-122"/>
              <a:sym typeface="+mn-ea"/>
            </a:endParaRPr>
          </a:p>
        </p:txBody>
      </p:sp>
      <p:grpSp>
        <p:nvGrpSpPr>
          <p:cNvPr id="17" name="组合 16"/>
          <p:cNvGrpSpPr/>
          <p:nvPr/>
        </p:nvGrpSpPr>
        <p:grpSpPr>
          <a:xfrm>
            <a:off x="4549140" y="464820"/>
            <a:ext cx="2910205" cy="746125"/>
            <a:chOff x="7164" y="732"/>
            <a:chExt cx="4583" cy="1175"/>
          </a:xfrm>
        </p:grpSpPr>
        <p:grpSp>
          <p:nvGrpSpPr>
            <p:cNvPr id="4" name="Group 4"/>
            <p:cNvGrpSpPr>
              <a:grpSpLocks noChangeAspect="1"/>
            </p:cNvGrpSpPr>
            <p:nvPr/>
          </p:nvGrpSpPr>
          <p:grpSpPr bwMode="auto">
            <a:xfrm rot="0">
              <a:off x="7164" y="732"/>
              <a:ext cx="4583" cy="1175"/>
              <a:chOff x="2364" y="234"/>
              <a:chExt cx="2556" cy="926"/>
            </a:xfrm>
            <a:solidFill>
              <a:schemeClr val="bg1"/>
            </a:solidFill>
          </p:grpSpPr>
          <p:sp>
            <p:nvSpPr>
              <p:cNvPr id="5" name="Freeform 5"/>
              <p:cNvSpPr>
                <a:spLocks noEditPoints="1"/>
              </p:cNvSpPr>
              <p:nvPr/>
            </p:nvSpPr>
            <p:spPr bwMode="auto">
              <a:xfrm>
                <a:off x="2364" y="234"/>
                <a:ext cx="2556" cy="926"/>
              </a:xfrm>
              <a:custGeom>
                <a:avLst/>
                <a:gdLst>
                  <a:gd name="T0" fmla="*/ 1057 w 1079"/>
                  <a:gd name="T1" fmla="*/ 96 h 389"/>
                  <a:gd name="T2" fmla="*/ 1077 w 1079"/>
                  <a:gd name="T3" fmla="*/ 44 h 389"/>
                  <a:gd name="T4" fmla="*/ 1072 w 1079"/>
                  <a:gd name="T5" fmla="*/ 26 h 389"/>
                  <a:gd name="T6" fmla="*/ 1065 w 1079"/>
                  <a:gd name="T7" fmla="*/ 18 h 389"/>
                  <a:gd name="T8" fmla="*/ 534 w 1079"/>
                  <a:gd name="T9" fmla="*/ 4 h 389"/>
                  <a:gd name="T10" fmla="*/ 272 w 1079"/>
                  <a:gd name="T11" fmla="*/ 1 h 389"/>
                  <a:gd name="T12" fmla="*/ 141 w 1079"/>
                  <a:gd name="T13" fmla="*/ 3 h 389"/>
                  <a:gd name="T14" fmla="*/ 9 w 1079"/>
                  <a:gd name="T15" fmla="*/ 11 h 389"/>
                  <a:gd name="T16" fmla="*/ 7 w 1079"/>
                  <a:gd name="T17" fmla="*/ 16 h 389"/>
                  <a:gd name="T18" fmla="*/ 1 w 1079"/>
                  <a:gd name="T19" fmla="*/ 24 h 389"/>
                  <a:gd name="T20" fmla="*/ 17 w 1079"/>
                  <a:gd name="T21" fmla="*/ 61 h 389"/>
                  <a:gd name="T22" fmla="*/ 37 w 1079"/>
                  <a:gd name="T23" fmla="*/ 107 h 389"/>
                  <a:gd name="T24" fmla="*/ 73 w 1079"/>
                  <a:gd name="T25" fmla="*/ 193 h 389"/>
                  <a:gd name="T26" fmla="*/ 73 w 1079"/>
                  <a:gd name="T27" fmla="*/ 194 h 389"/>
                  <a:gd name="T28" fmla="*/ 29 w 1079"/>
                  <a:gd name="T29" fmla="*/ 283 h 389"/>
                  <a:gd name="T30" fmla="*/ 8 w 1079"/>
                  <a:gd name="T31" fmla="*/ 369 h 389"/>
                  <a:gd name="T32" fmla="*/ 13 w 1079"/>
                  <a:gd name="T33" fmla="*/ 373 h 389"/>
                  <a:gd name="T34" fmla="*/ 16 w 1079"/>
                  <a:gd name="T35" fmla="*/ 379 h 389"/>
                  <a:gd name="T36" fmla="*/ 140 w 1079"/>
                  <a:gd name="T37" fmla="*/ 384 h 389"/>
                  <a:gd name="T38" fmla="*/ 273 w 1079"/>
                  <a:gd name="T39" fmla="*/ 379 h 389"/>
                  <a:gd name="T40" fmla="*/ 546 w 1079"/>
                  <a:gd name="T41" fmla="*/ 374 h 389"/>
                  <a:gd name="T42" fmla="*/ 1065 w 1079"/>
                  <a:gd name="T43" fmla="*/ 374 h 389"/>
                  <a:gd name="T44" fmla="*/ 1072 w 1079"/>
                  <a:gd name="T45" fmla="*/ 366 h 389"/>
                  <a:gd name="T46" fmla="*/ 1077 w 1079"/>
                  <a:gd name="T47" fmla="*/ 362 h 389"/>
                  <a:gd name="T48" fmla="*/ 1050 w 1079"/>
                  <a:gd name="T49" fmla="*/ 277 h 389"/>
                  <a:gd name="T50" fmla="*/ 1010 w 1079"/>
                  <a:gd name="T51" fmla="*/ 196 h 389"/>
                  <a:gd name="T52" fmla="*/ 1010 w 1079"/>
                  <a:gd name="T53" fmla="*/ 196 h 389"/>
                  <a:gd name="T54" fmla="*/ 1010 w 1079"/>
                  <a:gd name="T55" fmla="*/ 193 h 389"/>
                  <a:gd name="T56" fmla="*/ 1035 w 1079"/>
                  <a:gd name="T57" fmla="*/ 138 h 389"/>
                  <a:gd name="T58" fmla="*/ 1057 w 1079"/>
                  <a:gd name="T59" fmla="*/ 96 h 389"/>
                  <a:gd name="T60" fmla="*/ 997 w 1079"/>
                  <a:gd name="T61" fmla="*/ 194 h 389"/>
                  <a:gd name="T62" fmla="*/ 997 w 1079"/>
                  <a:gd name="T63" fmla="*/ 195 h 389"/>
                  <a:gd name="T64" fmla="*/ 996 w 1079"/>
                  <a:gd name="T65" fmla="*/ 205 h 389"/>
                  <a:gd name="T66" fmla="*/ 1037 w 1079"/>
                  <a:gd name="T67" fmla="*/ 287 h 389"/>
                  <a:gd name="T68" fmla="*/ 1066 w 1079"/>
                  <a:gd name="T69" fmla="*/ 359 h 389"/>
                  <a:gd name="T70" fmla="*/ 1065 w 1079"/>
                  <a:gd name="T71" fmla="*/ 359 h 389"/>
                  <a:gd name="T72" fmla="*/ 553 w 1079"/>
                  <a:gd name="T73" fmla="*/ 359 h 389"/>
                  <a:gd name="T74" fmla="*/ 287 w 1079"/>
                  <a:gd name="T75" fmla="*/ 363 h 389"/>
                  <a:gd name="T76" fmla="*/ 153 w 1079"/>
                  <a:gd name="T77" fmla="*/ 368 h 389"/>
                  <a:gd name="T78" fmla="*/ 22 w 1079"/>
                  <a:gd name="T79" fmla="*/ 369 h 389"/>
                  <a:gd name="T80" fmla="*/ 22 w 1079"/>
                  <a:gd name="T81" fmla="*/ 367 h 389"/>
                  <a:gd name="T82" fmla="*/ 46 w 1079"/>
                  <a:gd name="T83" fmla="*/ 282 h 389"/>
                  <a:gd name="T84" fmla="*/ 87 w 1079"/>
                  <a:gd name="T85" fmla="*/ 202 h 389"/>
                  <a:gd name="T86" fmla="*/ 84 w 1079"/>
                  <a:gd name="T87" fmla="*/ 192 h 389"/>
                  <a:gd name="T88" fmla="*/ 54 w 1079"/>
                  <a:gd name="T89" fmla="*/ 104 h 389"/>
                  <a:gd name="T90" fmla="*/ 34 w 1079"/>
                  <a:gd name="T91" fmla="*/ 59 h 389"/>
                  <a:gd name="T92" fmla="*/ 14 w 1079"/>
                  <a:gd name="T93" fmla="*/ 19 h 389"/>
                  <a:gd name="T94" fmla="*/ 141 w 1079"/>
                  <a:gd name="T95" fmla="*/ 17 h 389"/>
                  <a:gd name="T96" fmla="*/ 272 w 1079"/>
                  <a:gd name="T97" fmla="*/ 14 h 389"/>
                  <a:gd name="T98" fmla="*/ 534 w 1079"/>
                  <a:gd name="T99" fmla="*/ 18 h 389"/>
                  <a:gd name="T100" fmla="*/ 1061 w 1079"/>
                  <a:gd name="T101" fmla="*/ 32 h 389"/>
                  <a:gd name="T102" fmla="*/ 1062 w 1079"/>
                  <a:gd name="T103" fmla="*/ 35 h 389"/>
                  <a:gd name="T104" fmla="*/ 1062 w 1079"/>
                  <a:gd name="T105" fmla="*/ 37 h 389"/>
                  <a:gd name="T106" fmla="*/ 1060 w 1079"/>
                  <a:gd name="T107" fmla="*/ 45 h 389"/>
                  <a:gd name="T108" fmla="*/ 1051 w 1079"/>
                  <a:gd name="T109" fmla="*/ 68 h 389"/>
                  <a:gd name="T110" fmla="*/ 1031 w 1079"/>
                  <a:gd name="T111" fmla="*/ 113 h 389"/>
                  <a:gd name="T112" fmla="*/ 997 w 1079"/>
                  <a:gd name="T113" fmla="*/ 19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9" h="389">
                    <a:moveTo>
                      <a:pt x="1057" y="96"/>
                    </a:moveTo>
                    <a:cubicBezTo>
                      <a:pt x="1065" y="79"/>
                      <a:pt x="1073" y="62"/>
                      <a:pt x="1077" y="44"/>
                    </a:cubicBezTo>
                    <a:cubicBezTo>
                      <a:pt x="1079" y="38"/>
                      <a:pt x="1078" y="28"/>
                      <a:pt x="1072" y="26"/>
                    </a:cubicBezTo>
                    <a:cubicBezTo>
                      <a:pt x="1072" y="22"/>
                      <a:pt x="1070" y="18"/>
                      <a:pt x="1065" y="18"/>
                    </a:cubicBezTo>
                    <a:cubicBezTo>
                      <a:pt x="888" y="15"/>
                      <a:pt x="711" y="8"/>
                      <a:pt x="534" y="4"/>
                    </a:cubicBezTo>
                    <a:cubicBezTo>
                      <a:pt x="447" y="2"/>
                      <a:pt x="359" y="0"/>
                      <a:pt x="272" y="1"/>
                    </a:cubicBezTo>
                    <a:cubicBezTo>
                      <a:pt x="228" y="1"/>
                      <a:pt x="184" y="1"/>
                      <a:pt x="141" y="3"/>
                    </a:cubicBezTo>
                    <a:cubicBezTo>
                      <a:pt x="97" y="4"/>
                      <a:pt x="52" y="3"/>
                      <a:pt x="9" y="11"/>
                    </a:cubicBezTo>
                    <a:cubicBezTo>
                      <a:pt x="7" y="12"/>
                      <a:pt x="6" y="14"/>
                      <a:pt x="7" y="16"/>
                    </a:cubicBezTo>
                    <a:cubicBezTo>
                      <a:pt x="4" y="17"/>
                      <a:pt x="1" y="20"/>
                      <a:pt x="1" y="24"/>
                    </a:cubicBezTo>
                    <a:cubicBezTo>
                      <a:pt x="3" y="37"/>
                      <a:pt x="12" y="50"/>
                      <a:pt x="17" y="61"/>
                    </a:cubicBezTo>
                    <a:cubicBezTo>
                      <a:pt x="24" y="76"/>
                      <a:pt x="31" y="91"/>
                      <a:pt x="37" y="107"/>
                    </a:cubicBezTo>
                    <a:cubicBezTo>
                      <a:pt x="50" y="135"/>
                      <a:pt x="61" y="165"/>
                      <a:pt x="73" y="193"/>
                    </a:cubicBezTo>
                    <a:cubicBezTo>
                      <a:pt x="73" y="194"/>
                      <a:pt x="73" y="194"/>
                      <a:pt x="73" y="194"/>
                    </a:cubicBezTo>
                    <a:cubicBezTo>
                      <a:pt x="57" y="223"/>
                      <a:pt x="42" y="253"/>
                      <a:pt x="29" y="283"/>
                    </a:cubicBezTo>
                    <a:cubicBezTo>
                      <a:pt x="18" y="307"/>
                      <a:pt x="0" y="342"/>
                      <a:pt x="8" y="369"/>
                    </a:cubicBezTo>
                    <a:cubicBezTo>
                      <a:pt x="9" y="371"/>
                      <a:pt x="11" y="372"/>
                      <a:pt x="13" y="373"/>
                    </a:cubicBezTo>
                    <a:cubicBezTo>
                      <a:pt x="12" y="376"/>
                      <a:pt x="14" y="378"/>
                      <a:pt x="16" y="379"/>
                    </a:cubicBezTo>
                    <a:cubicBezTo>
                      <a:pt x="57" y="389"/>
                      <a:pt x="99" y="387"/>
                      <a:pt x="140" y="384"/>
                    </a:cubicBezTo>
                    <a:cubicBezTo>
                      <a:pt x="184" y="382"/>
                      <a:pt x="228" y="380"/>
                      <a:pt x="273" y="379"/>
                    </a:cubicBezTo>
                    <a:cubicBezTo>
                      <a:pt x="364" y="376"/>
                      <a:pt x="455" y="374"/>
                      <a:pt x="546" y="374"/>
                    </a:cubicBezTo>
                    <a:cubicBezTo>
                      <a:pt x="719" y="374"/>
                      <a:pt x="892" y="374"/>
                      <a:pt x="1065" y="374"/>
                    </a:cubicBezTo>
                    <a:cubicBezTo>
                      <a:pt x="1070" y="374"/>
                      <a:pt x="1073" y="370"/>
                      <a:pt x="1072" y="366"/>
                    </a:cubicBezTo>
                    <a:cubicBezTo>
                      <a:pt x="1075" y="366"/>
                      <a:pt x="1077" y="364"/>
                      <a:pt x="1077" y="362"/>
                    </a:cubicBezTo>
                    <a:cubicBezTo>
                      <a:pt x="1073" y="333"/>
                      <a:pt x="1061" y="304"/>
                      <a:pt x="1050" y="277"/>
                    </a:cubicBezTo>
                    <a:cubicBezTo>
                      <a:pt x="1039" y="249"/>
                      <a:pt x="1026" y="222"/>
                      <a:pt x="1010" y="196"/>
                    </a:cubicBezTo>
                    <a:cubicBezTo>
                      <a:pt x="1010" y="196"/>
                      <a:pt x="1010" y="196"/>
                      <a:pt x="1010" y="196"/>
                    </a:cubicBezTo>
                    <a:cubicBezTo>
                      <a:pt x="1010" y="195"/>
                      <a:pt x="1010" y="194"/>
                      <a:pt x="1010" y="193"/>
                    </a:cubicBezTo>
                    <a:cubicBezTo>
                      <a:pt x="1008" y="175"/>
                      <a:pt x="1026" y="153"/>
                      <a:pt x="1035" y="138"/>
                    </a:cubicBezTo>
                    <a:cubicBezTo>
                      <a:pt x="1044" y="125"/>
                      <a:pt x="1050" y="111"/>
                      <a:pt x="1057" y="96"/>
                    </a:cubicBezTo>
                    <a:moveTo>
                      <a:pt x="997" y="194"/>
                    </a:moveTo>
                    <a:cubicBezTo>
                      <a:pt x="997" y="195"/>
                      <a:pt x="997" y="195"/>
                      <a:pt x="997" y="195"/>
                    </a:cubicBezTo>
                    <a:cubicBezTo>
                      <a:pt x="995" y="197"/>
                      <a:pt x="994" y="201"/>
                      <a:pt x="996" y="205"/>
                    </a:cubicBezTo>
                    <a:cubicBezTo>
                      <a:pt x="1012" y="231"/>
                      <a:pt x="1025" y="259"/>
                      <a:pt x="1037" y="287"/>
                    </a:cubicBezTo>
                    <a:cubicBezTo>
                      <a:pt x="1047" y="311"/>
                      <a:pt x="1054" y="336"/>
                      <a:pt x="1066" y="359"/>
                    </a:cubicBezTo>
                    <a:cubicBezTo>
                      <a:pt x="1066" y="359"/>
                      <a:pt x="1065" y="359"/>
                      <a:pt x="1065" y="359"/>
                    </a:cubicBezTo>
                    <a:cubicBezTo>
                      <a:pt x="894" y="359"/>
                      <a:pt x="724" y="359"/>
                      <a:pt x="553" y="359"/>
                    </a:cubicBezTo>
                    <a:cubicBezTo>
                      <a:pt x="464" y="359"/>
                      <a:pt x="376" y="360"/>
                      <a:pt x="287" y="363"/>
                    </a:cubicBezTo>
                    <a:cubicBezTo>
                      <a:pt x="243" y="365"/>
                      <a:pt x="198" y="365"/>
                      <a:pt x="153" y="368"/>
                    </a:cubicBezTo>
                    <a:cubicBezTo>
                      <a:pt x="109" y="371"/>
                      <a:pt x="66" y="373"/>
                      <a:pt x="22" y="369"/>
                    </a:cubicBezTo>
                    <a:cubicBezTo>
                      <a:pt x="22" y="368"/>
                      <a:pt x="22" y="368"/>
                      <a:pt x="22" y="367"/>
                    </a:cubicBezTo>
                    <a:cubicBezTo>
                      <a:pt x="18" y="339"/>
                      <a:pt x="35" y="307"/>
                      <a:pt x="46" y="282"/>
                    </a:cubicBezTo>
                    <a:cubicBezTo>
                      <a:pt x="59" y="255"/>
                      <a:pt x="74" y="229"/>
                      <a:pt x="87" y="202"/>
                    </a:cubicBezTo>
                    <a:cubicBezTo>
                      <a:pt x="89" y="198"/>
                      <a:pt x="87" y="194"/>
                      <a:pt x="84" y="192"/>
                    </a:cubicBezTo>
                    <a:cubicBezTo>
                      <a:pt x="78" y="162"/>
                      <a:pt x="66" y="132"/>
                      <a:pt x="54" y="104"/>
                    </a:cubicBezTo>
                    <a:cubicBezTo>
                      <a:pt x="48" y="89"/>
                      <a:pt x="41" y="74"/>
                      <a:pt x="34" y="59"/>
                    </a:cubicBezTo>
                    <a:cubicBezTo>
                      <a:pt x="28" y="46"/>
                      <a:pt x="23" y="30"/>
                      <a:pt x="14" y="19"/>
                    </a:cubicBezTo>
                    <a:cubicBezTo>
                      <a:pt x="56" y="22"/>
                      <a:pt x="99" y="18"/>
                      <a:pt x="141" y="17"/>
                    </a:cubicBezTo>
                    <a:cubicBezTo>
                      <a:pt x="184" y="15"/>
                      <a:pt x="228" y="15"/>
                      <a:pt x="272" y="14"/>
                    </a:cubicBezTo>
                    <a:cubicBezTo>
                      <a:pt x="359" y="14"/>
                      <a:pt x="447" y="15"/>
                      <a:pt x="534" y="18"/>
                    </a:cubicBezTo>
                    <a:cubicBezTo>
                      <a:pt x="710" y="22"/>
                      <a:pt x="885" y="29"/>
                      <a:pt x="1061" y="32"/>
                    </a:cubicBezTo>
                    <a:cubicBezTo>
                      <a:pt x="1061" y="33"/>
                      <a:pt x="1061" y="34"/>
                      <a:pt x="1062" y="35"/>
                    </a:cubicBezTo>
                    <a:cubicBezTo>
                      <a:pt x="1062" y="36"/>
                      <a:pt x="1062" y="37"/>
                      <a:pt x="1062" y="37"/>
                    </a:cubicBezTo>
                    <a:cubicBezTo>
                      <a:pt x="1061" y="40"/>
                      <a:pt x="1061" y="42"/>
                      <a:pt x="1060" y="45"/>
                    </a:cubicBezTo>
                    <a:cubicBezTo>
                      <a:pt x="1058" y="53"/>
                      <a:pt x="1054" y="60"/>
                      <a:pt x="1051" y="68"/>
                    </a:cubicBezTo>
                    <a:cubicBezTo>
                      <a:pt x="1045" y="83"/>
                      <a:pt x="1038" y="98"/>
                      <a:pt x="1031" y="113"/>
                    </a:cubicBezTo>
                    <a:cubicBezTo>
                      <a:pt x="1021" y="136"/>
                      <a:pt x="987" y="167"/>
                      <a:pt x="997" y="194"/>
                    </a:cubicBezTo>
                  </a:path>
                </a:pathLst>
              </a:custGeom>
              <a:gradFill>
                <a:gsLst>
                  <a:gs pos="22000">
                    <a:srgbClr val="DCE1E1"/>
                  </a:gs>
                  <a:gs pos="57000">
                    <a:srgbClr val="007B88"/>
                  </a:gs>
                </a:gsLst>
                <a:lin ang="5400000" scaled="0"/>
              </a:grad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 name="Freeform 6"/>
              <p:cNvSpPr/>
              <p:nvPr/>
            </p:nvSpPr>
            <p:spPr bwMode="auto">
              <a:xfrm>
                <a:off x="2433" y="1012"/>
                <a:ext cx="90" cy="88"/>
              </a:xfrm>
              <a:custGeom>
                <a:avLst/>
                <a:gdLst>
                  <a:gd name="T0" fmla="*/ 35 w 38"/>
                  <a:gd name="T1" fmla="*/ 26 h 37"/>
                  <a:gd name="T2" fmla="*/ 23 w 38"/>
                  <a:gd name="T3" fmla="*/ 26 h 37"/>
                  <a:gd name="T4" fmla="*/ 13 w 38"/>
                  <a:gd name="T5" fmla="*/ 26 h 37"/>
                  <a:gd name="T6" fmla="*/ 14 w 38"/>
                  <a:gd name="T7" fmla="*/ 6 h 37"/>
                  <a:gd name="T8" fmla="*/ 8 w 38"/>
                  <a:gd name="T9" fmla="*/ 4 h 37"/>
                  <a:gd name="T10" fmla="*/ 2 w 38"/>
                  <a:gd name="T11" fmla="*/ 27 h 37"/>
                  <a:gd name="T12" fmla="*/ 5 w 38"/>
                  <a:gd name="T13" fmla="*/ 35 h 37"/>
                  <a:gd name="T14" fmla="*/ 21 w 38"/>
                  <a:gd name="T15" fmla="*/ 37 h 37"/>
                  <a:gd name="T16" fmla="*/ 37 w 38"/>
                  <a:gd name="T17" fmla="*/ 32 h 37"/>
                  <a:gd name="T18" fmla="*/ 35 w 38"/>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5" y="26"/>
                    </a:moveTo>
                    <a:cubicBezTo>
                      <a:pt x="31" y="24"/>
                      <a:pt x="27" y="26"/>
                      <a:pt x="23" y="26"/>
                    </a:cubicBezTo>
                    <a:cubicBezTo>
                      <a:pt x="20" y="26"/>
                      <a:pt x="16" y="26"/>
                      <a:pt x="13" y="26"/>
                    </a:cubicBezTo>
                    <a:cubicBezTo>
                      <a:pt x="14" y="19"/>
                      <a:pt x="13" y="13"/>
                      <a:pt x="14" y="6"/>
                    </a:cubicBezTo>
                    <a:cubicBezTo>
                      <a:pt x="15" y="2"/>
                      <a:pt x="10" y="0"/>
                      <a:pt x="8" y="4"/>
                    </a:cubicBezTo>
                    <a:cubicBezTo>
                      <a:pt x="5" y="12"/>
                      <a:pt x="7" y="20"/>
                      <a:pt x="2" y="27"/>
                    </a:cubicBezTo>
                    <a:cubicBezTo>
                      <a:pt x="0" y="30"/>
                      <a:pt x="2" y="34"/>
                      <a:pt x="5" y="35"/>
                    </a:cubicBezTo>
                    <a:cubicBezTo>
                      <a:pt x="10" y="36"/>
                      <a:pt x="16" y="37"/>
                      <a:pt x="21" y="37"/>
                    </a:cubicBezTo>
                    <a:cubicBezTo>
                      <a:pt x="27" y="37"/>
                      <a:pt x="34" y="37"/>
                      <a:pt x="37" y="32"/>
                    </a:cubicBezTo>
                    <a:cubicBezTo>
                      <a:pt x="38" y="30"/>
                      <a:pt x="37" y="27"/>
                      <a:pt x="35"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7" name="Freeform 7"/>
              <p:cNvSpPr/>
              <p:nvPr/>
            </p:nvSpPr>
            <p:spPr bwMode="auto">
              <a:xfrm>
                <a:off x="2478" y="908"/>
                <a:ext cx="54" cy="69"/>
              </a:xfrm>
              <a:custGeom>
                <a:avLst/>
                <a:gdLst>
                  <a:gd name="T0" fmla="*/ 18 w 23"/>
                  <a:gd name="T1" fmla="*/ 2 h 29"/>
                  <a:gd name="T2" fmla="*/ 10 w 23"/>
                  <a:gd name="T3" fmla="*/ 11 h 29"/>
                  <a:gd name="T4" fmla="*/ 2 w 23"/>
                  <a:gd name="T5" fmla="*/ 23 h 29"/>
                  <a:gd name="T6" fmla="*/ 7 w 23"/>
                  <a:gd name="T7" fmla="*/ 26 h 29"/>
                  <a:gd name="T8" fmla="*/ 16 w 23"/>
                  <a:gd name="T9" fmla="*/ 15 h 29"/>
                  <a:gd name="T10" fmla="*/ 22 w 23"/>
                  <a:gd name="T11" fmla="*/ 5 h 29"/>
                  <a:gd name="T12" fmla="*/ 18 w 2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8" y="2"/>
                    </a:moveTo>
                    <a:cubicBezTo>
                      <a:pt x="14" y="4"/>
                      <a:pt x="12" y="8"/>
                      <a:pt x="10" y="11"/>
                    </a:cubicBezTo>
                    <a:cubicBezTo>
                      <a:pt x="7" y="15"/>
                      <a:pt x="4" y="18"/>
                      <a:pt x="2" y="23"/>
                    </a:cubicBezTo>
                    <a:cubicBezTo>
                      <a:pt x="0" y="26"/>
                      <a:pt x="5" y="29"/>
                      <a:pt x="7" y="26"/>
                    </a:cubicBezTo>
                    <a:cubicBezTo>
                      <a:pt x="10" y="22"/>
                      <a:pt x="13" y="19"/>
                      <a:pt x="16" y="15"/>
                    </a:cubicBezTo>
                    <a:cubicBezTo>
                      <a:pt x="18" y="12"/>
                      <a:pt x="22" y="9"/>
                      <a:pt x="22" y="5"/>
                    </a:cubicBezTo>
                    <a:cubicBezTo>
                      <a:pt x="23" y="3"/>
                      <a:pt x="20" y="0"/>
                      <a:pt x="18"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8" name="Freeform 8"/>
              <p:cNvSpPr/>
              <p:nvPr/>
            </p:nvSpPr>
            <p:spPr bwMode="auto">
              <a:xfrm>
                <a:off x="2532" y="786"/>
                <a:ext cx="59" cy="93"/>
              </a:xfrm>
              <a:custGeom>
                <a:avLst/>
                <a:gdLst>
                  <a:gd name="T0" fmla="*/ 24 w 25"/>
                  <a:gd name="T1" fmla="*/ 3 h 39"/>
                  <a:gd name="T2" fmla="*/ 20 w 25"/>
                  <a:gd name="T3" fmla="*/ 1 h 39"/>
                  <a:gd name="T4" fmla="*/ 10 w 25"/>
                  <a:gd name="T5" fmla="*/ 17 h 39"/>
                  <a:gd name="T6" fmla="*/ 1 w 25"/>
                  <a:gd name="T7" fmla="*/ 35 h 39"/>
                  <a:gd name="T8" fmla="*/ 6 w 25"/>
                  <a:gd name="T9" fmla="*/ 37 h 39"/>
                  <a:gd name="T10" fmla="*/ 18 w 25"/>
                  <a:gd name="T11" fmla="*/ 20 h 39"/>
                  <a:gd name="T12" fmla="*/ 24 w 25"/>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5" h="39">
                    <a:moveTo>
                      <a:pt x="24" y="3"/>
                    </a:moveTo>
                    <a:cubicBezTo>
                      <a:pt x="24" y="1"/>
                      <a:pt x="21" y="0"/>
                      <a:pt x="20" y="1"/>
                    </a:cubicBezTo>
                    <a:cubicBezTo>
                      <a:pt x="14" y="4"/>
                      <a:pt x="12" y="12"/>
                      <a:pt x="10" y="17"/>
                    </a:cubicBezTo>
                    <a:cubicBezTo>
                      <a:pt x="7" y="23"/>
                      <a:pt x="4" y="29"/>
                      <a:pt x="1" y="35"/>
                    </a:cubicBezTo>
                    <a:cubicBezTo>
                      <a:pt x="0" y="38"/>
                      <a:pt x="5" y="39"/>
                      <a:pt x="6" y="37"/>
                    </a:cubicBezTo>
                    <a:cubicBezTo>
                      <a:pt x="10" y="31"/>
                      <a:pt x="14" y="25"/>
                      <a:pt x="18" y="20"/>
                    </a:cubicBezTo>
                    <a:cubicBezTo>
                      <a:pt x="21" y="14"/>
                      <a:pt x="25" y="9"/>
                      <a:pt x="2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9" name="Freeform 9"/>
              <p:cNvSpPr/>
              <p:nvPr/>
            </p:nvSpPr>
            <p:spPr bwMode="auto">
              <a:xfrm>
                <a:off x="2580" y="639"/>
                <a:ext cx="56" cy="107"/>
              </a:xfrm>
              <a:custGeom>
                <a:avLst/>
                <a:gdLst>
                  <a:gd name="T0" fmla="*/ 23 w 24"/>
                  <a:gd name="T1" fmla="*/ 26 h 45"/>
                  <a:gd name="T2" fmla="*/ 13 w 24"/>
                  <a:gd name="T3" fmla="*/ 9 h 45"/>
                  <a:gd name="T4" fmla="*/ 4 w 24"/>
                  <a:gd name="T5" fmla="*/ 0 h 45"/>
                  <a:gd name="T6" fmla="*/ 0 w 24"/>
                  <a:gd name="T7" fmla="*/ 3 h 45"/>
                  <a:gd name="T8" fmla="*/ 8 w 24"/>
                  <a:gd name="T9" fmla="*/ 19 h 45"/>
                  <a:gd name="T10" fmla="*/ 13 w 24"/>
                  <a:gd name="T11" fmla="*/ 29 h 45"/>
                  <a:gd name="T12" fmla="*/ 7 w 24"/>
                  <a:gd name="T13" fmla="*/ 38 h 45"/>
                  <a:gd name="T14" fmla="*/ 10 w 24"/>
                  <a:gd name="T15" fmla="*/ 43 h 45"/>
                  <a:gd name="T16" fmla="*/ 22 w 24"/>
                  <a:gd name="T17" fmla="*/ 32 h 45"/>
                  <a:gd name="T18" fmla="*/ 23 w 24"/>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5">
                    <a:moveTo>
                      <a:pt x="23" y="26"/>
                    </a:moveTo>
                    <a:cubicBezTo>
                      <a:pt x="19" y="20"/>
                      <a:pt x="16" y="14"/>
                      <a:pt x="13" y="9"/>
                    </a:cubicBezTo>
                    <a:cubicBezTo>
                      <a:pt x="11" y="4"/>
                      <a:pt x="9" y="0"/>
                      <a:pt x="4" y="0"/>
                    </a:cubicBezTo>
                    <a:cubicBezTo>
                      <a:pt x="2" y="0"/>
                      <a:pt x="0" y="2"/>
                      <a:pt x="0" y="3"/>
                    </a:cubicBezTo>
                    <a:cubicBezTo>
                      <a:pt x="0" y="9"/>
                      <a:pt x="5" y="15"/>
                      <a:pt x="8" y="19"/>
                    </a:cubicBezTo>
                    <a:cubicBezTo>
                      <a:pt x="10" y="23"/>
                      <a:pt x="11" y="26"/>
                      <a:pt x="13" y="29"/>
                    </a:cubicBezTo>
                    <a:cubicBezTo>
                      <a:pt x="15" y="31"/>
                      <a:pt x="8" y="37"/>
                      <a:pt x="7" y="38"/>
                    </a:cubicBezTo>
                    <a:cubicBezTo>
                      <a:pt x="4" y="40"/>
                      <a:pt x="7" y="45"/>
                      <a:pt x="10" y="43"/>
                    </a:cubicBezTo>
                    <a:cubicBezTo>
                      <a:pt x="16" y="41"/>
                      <a:pt x="18" y="36"/>
                      <a:pt x="22" y="32"/>
                    </a:cubicBezTo>
                    <a:cubicBezTo>
                      <a:pt x="23" y="30"/>
                      <a:pt x="24" y="28"/>
                      <a:pt x="23" y="26"/>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0" name="Freeform 10"/>
              <p:cNvSpPr/>
              <p:nvPr/>
            </p:nvSpPr>
            <p:spPr bwMode="auto">
              <a:xfrm>
                <a:off x="2530" y="501"/>
                <a:ext cx="45" cy="88"/>
              </a:xfrm>
              <a:custGeom>
                <a:avLst/>
                <a:gdLst>
                  <a:gd name="T0" fmla="*/ 19 w 19"/>
                  <a:gd name="T1" fmla="*/ 34 h 37"/>
                  <a:gd name="T2" fmla="*/ 15 w 19"/>
                  <a:gd name="T3" fmla="*/ 19 h 37"/>
                  <a:gd name="T4" fmla="*/ 8 w 19"/>
                  <a:gd name="T5" fmla="*/ 3 h 37"/>
                  <a:gd name="T6" fmla="*/ 2 w 19"/>
                  <a:gd name="T7" fmla="*/ 5 h 37"/>
                  <a:gd name="T8" fmla="*/ 8 w 19"/>
                  <a:gd name="T9" fmla="*/ 19 h 37"/>
                  <a:gd name="T10" fmla="*/ 16 w 19"/>
                  <a:gd name="T11" fmla="*/ 35 h 37"/>
                  <a:gd name="T12" fmla="*/ 19 w 19"/>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9" y="34"/>
                    </a:moveTo>
                    <a:cubicBezTo>
                      <a:pt x="18" y="29"/>
                      <a:pt x="17" y="24"/>
                      <a:pt x="15" y="19"/>
                    </a:cubicBezTo>
                    <a:cubicBezTo>
                      <a:pt x="13" y="13"/>
                      <a:pt x="11" y="7"/>
                      <a:pt x="8" y="3"/>
                    </a:cubicBezTo>
                    <a:cubicBezTo>
                      <a:pt x="6" y="0"/>
                      <a:pt x="0" y="1"/>
                      <a:pt x="2" y="5"/>
                    </a:cubicBezTo>
                    <a:cubicBezTo>
                      <a:pt x="3" y="10"/>
                      <a:pt x="6" y="14"/>
                      <a:pt x="8" y="19"/>
                    </a:cubicBezTo>
                    <a:cubicBezTo>
                      <a:pt x="11" y="24"/>
                      <a:pt x="14" y="29"/>
                      <a:pt x="16" y="35"/>
                    </a:cubicBezTo>
                    <a:cubicBezTo>
                      <a:pt x="16" y="37"/>
                      <a:pt x="19" y="36"/>
                      <a:pt x="19" y="3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1" name="Freeform 11"/>
              <p:cNvSpPr/>
              <p:nvPr/>
            </p:nvSpPr>
            <p:spPr bwMode="auto">
              <a:xfrm>
                <a:off x="2490" y="377"/>
                <a:ext cx="42" cy="78"/>
              </a:xfrm>
              <a:custGeom>
                <a:avLst/>
                <a:gdLst>
                  <a:gd name="T0" fmla="*/ 15 w 18"/>
                  <a:gd name="T1" fmla="*/ 25 h 33"/>
                  <a:gd name="T2" fmla="*/ 11 w 18"/>
                  <a:gd name="T3" fmla="*/ 14 h 33"/>
                  <a:gd name="T4" fmla="*/ 8 w 18"/>
                  <a:gd name="T5" fmla="*/ 4 h 33"/>
                  <a:gd name="T6" fmla="*/ 1 w 18"/>
                  <a:gd name="T7" fmla="*/ 4 h 33"/>
                  <a:gd name="T8" fmla="*/ 1 w 18"/>
                  <a:gd name="T9" fmla="*/ 16 h 33"/>
                  <a:gd name="T10" fmla="*/ 8 w 18"/>
                  <a:gd name="T11" fmla="*/ 29 h 33"/>
                  <a:gd name="T12" fmla="*/ 15 w 18"/>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18" h="33">
                    <a:moveTo>
                      <a:pt x="15" y="25"/>
                    </a:moveTo>
                    <a:cubicBezTo>
                      <a:pt x="14" y="21"/>
                      <a:pt x="12" y="18"/>
                      <a:pt x="11" y="14"/>
                    </a:cubicBezTo>
                    <a:cubicBezTo>
                      <a:pt x="10" y="11"/>
                      <a:pt x="9" y="7"/>
                      <a:pt x="8" y="4"/>
                    </a:cubicBezTo>
                    <a:cubicBezTo>
                      <a:pt x="7" y="0"/>
                      <a:pt x="2" y="0"/>
                      <a:pt x="1" y="4"/>
                    </a:cubicBezTo>
                    <a:cubicBezTo>
                      <a:pt x="0" y="8"/>
                      <a:pt x="0" y="11"/>
                      <a:pt x="1" y="16"/>
                    </a:cubicBezTo>
                    <a:cubicBezTo>
                      <a:pt x="3" y="20"/>
                      <a:pt x="5" y="25"/>
                      <a:pt x="8" y="29"/>
                    </a:cubicBezTo>
                    <a:cubicBezTo>
                      <a:pt x="11" y="33"/>
                      <a:pt x="18" y="29"/>
                      <a:pt x="15"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2" name="Freeform 12"/>
              <p:cNvSpPr/>
              <p:nvPr/>
            </p:nvSpPr>
            <p:spPr bwMode="auto">
              <a:xfrm>
                <a:off x="2466" y="310"/>
                <a:ext cx="97" cy="55"/>
              </a:xfrm>
              <a:custGeom>
                <a:avLst/>
                <a:gdLst>
                  <a:gd name="T0" fmla="*/ 39 w 41"/>
                  <a:gd name="T1" fmla="*/ 5 h 23"/>
                  <a:gd name="T2" fmla="*/ 24 w 41"/>
                  <a:gd name="T3" fmla="*/ 1 h 23"/>
                  <a:gd name="T4" fmla="*/ 5 w 41"/>
                  <a:gd name="T5" fmla="*/ 1 h 23"/>
                  <a:gd name="T6" fmla="*/ 0 w 41"/>
                  <a:gd name="T7" fmla="*/ 6 h 23"/>
                  <a:gd name="T8" fmla="*/ 7 w 41"/>
                  <a:gd name="T9" fmla="*/ 19 h 23"/>
                  <a:gd name="T10" fmla="*/ 12 w 41"/>
                  <a:gd name="T11" fmla="*/ 16 h 23"/>
                  <a:gd name="T12" fmla="*/ 10 w 41"/>
                  <a:gd name="T13" fmla="*/ 10 h 23"/>
                  <a:gd name="T14" fmla="*/ 22 w 41"/>
                  <a:gd name="T15" fmla="*/ 11 h 23"/>
                  <a:gd name="T16" fmla="*/ 38 w 41"/>
                  <a:gd name="T17" fmla="*/ 11 h 23"/>
                  <a:gd name="T18" fmla="*/ 39 w 41"/>
                  <a:gd name="T1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3">
                    <a:moveTo>
                      <a:pt x="39" y="5"/>
                    </a:moveTo>
                    <a:cubicBezTo>
                      <a:pt x="35" y="1"/>
                      <a:pt x="29" y="1"/>
                      <a:pt x="24" y="1"/>
                    </a:cubicBezTo>
                    <a:cubicBezTo>
                      <a:pt x="18" y="0"/>
                      <a:pt x="11" y="1"/>
                      <a:pt x="5" y="1"/>
                    </a:cubicBezTo>
                    <a:cubicBezTo>
                      <a:pt x="2" y="1"/>
                      <a:pt x="0" y="4"/>
                      <a:pt x="0" y="6"/>
                    </a:cubicBezTo>
                    <a:cubicBezTo>
                      <a:pt x="1" y="11"/>
                      <a:pt x="4" y="15"/>
                      <a:pt x="7" y="19"/>
                    </a:cubicBezTo>
                    <a:cubicBezTo>
                      <a:pt x="9" y="23"/>
                      <a:pt x="14" y="20"/>
                      <a:pt x="12" y="16"/>
                    </a:cubicBezTo>
                    <a:cubicBezTo>
                      <a:pt x="11" y="14"/>
                      <a:pt x="10" y="12"/>
                      <a:pt x="10" y="10"/>
                    </a:cubicBezTo>
                    <a:cubicBezTo>
                      <a:pt x="14" y="10"/>
                      <a:pt x="18" y="10"/>
                      <a:pt x="22" y="11"/>
                    </a:cubicBezTo>
                    <a:cubicBezTo>
                      <a:pt x="27" y="11"/>
                      <a:pt x="33" y="13"/>
                      <a:pt x="38" y="11"/>
                    </a:cubicBezTo>
                    <a:cubicBezTo>
                      <a:pt x="40" y="10"/>
                      <a:pt x="41" y="7"/>
                      <a:pt x="39" y="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3" name="Freeform 13"/>
              <p:cNvSpPr/>
              <p:nvPr/>
            </p:nvSpPr>
            <p:spPr bwMode="auto">
              <a:xfrm>
                <a:off x="2615" y="313"/>
                <a:ext cx="88" cy="21"/>
              </a:xfrm>
              <a:custGeom>
                <a:avLst/>
                <a:gdLst>
                  <a:gd name="T0" fmla="*/ 34 w 37"/>
                  <a:gd name="T1" fmla="*/ 1 h 9"/>
                  <a:gd name="T2" fmla="*/ 3 w 37"/>
                  <a:gd name="T3" fmla="*/ 1 h 9"/>
                  <a:gd name="T4" fmla="*/ 3 w 37"/>
                  <a:gd name="T5" fmla="*/ 7 h 9"/>
                  <a:gd name="T6" fmla="*/ 34 w 37"/>
                  <a:gd name="T7" fmla="*/ 7 h 9"/>
                  <a:gd name="T8" fmla="*/ 34 w 37"/>
                  <a:gd name="T9" fmla="*/ 1 h 9"/>
                </a:gdLst>
                <a:ahLst/>
                <a:cxnLst>
                  <a:cxn ang="0">
                    <a:pos x="T0" y="T1"/>
                  </a:cxn>
                  <a:cxn ang="0">
                    <a:pos x="T2" y="T3"/>
                  </a:cxn>
                  <a:cxn ang="0">
                    <a:pos x="T4" y="T5"/>
                  </a:cxn>
                  <a:cxn ang="0">
                    <a:pos x="T6" y="T7"/>
                  </a:cxn>
                  <a:cxn ang="0">
                    <a:pos x="T8" y="T9"/>
                  </a:cxn>
                </a:cxnLst>
                <a:rect l="0" t="0" r="r" b="b"/>
                <a:pathLst>
                  <a:path w="37" h="9">
                    <a:moveTo>
                      <a:pt x="34" y="1"/>
                    </a:moveTo>
                    <a:cubicBezTo>
                      <a:pt x="24" y="0"/>
                      <a:pt x="13" y="0"/>
                      <a:pt x="3" y="1"/>
                    </a:cubicBezTo>
                    <a:cubicBezTo>
                      <a:pt x="0" y="2"/>
                      <a:pt x="0" y="7"/>
                      <a:pt x="3" y="7"/>
                    </a:cubicBezTo>
                    <a:cubicBezTo>
                      <a:pt x="13" y="8"/>
                      <a:pt x="24" y="9"/>
                      <a:pt x="34" y="7"/>
                    </a:cubicBezTo>
                    <a:cubicBezTo>
                      <a:pt x="37" y="7"/>
                      <a:pt x="37" y="2"/>
                      <a:pt x="3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4" name="Freeform 14"/>
              <p:cNvSpPr/>
              <p:nvPr/>
            </p:nvSpPr>
            <p:spPr bwMode="auto">
              <a:xfrm>
                <a:off x="2760" y="310"/>
                <a:ext cx="78" cy="24"/>
              </a:xfrm>
              <a:custGeom>
                <a:avLst/>
                <a:gdLst>
                  <a:gd name="T0" fmla="*/ 30 w 33"/>
                  <a:gd name="T1" fmla="*/ 2 h 10"/>
                  <a:gd name="T2" fmla="*/ 4 w 33"/>
                  <a:gd name="T3" fmla="*/ 2 h 10"/>
                  <a:gd name="T4" fmla="*/ 4 w 33"/>
                  <a:gd name="T5" fmla="*/ 8 h 10"/>
                  <a:gd name="T6" fmla="*/ 30 w 33"/>
                  <a:gd name="T7" fmla="*/ 8 h 10"/>
                  <a:gd name="T8" fmla="*/ 30 w 33"/>
                  <a:gd name="T9" fmla="*/ 2 h 10"/>
                </a:gdLst>
                <a:ahLst/>
                <a:cxnLst>
                  <a:cxn ang="0">
                    <a:pos x="T0" y="T1"/>
                  </a:cxn>
                  <a:cxn ang="0">
                    <a:pos x="T2" y="T3"/>
                  </a:cxn>
                  <a:cxn ang="0">
                    <a:pos x="T4" y="T5"/>
                  </a:cxn>
                  <a:cxn ang="0">
                    <a:pos x="T6" y="T7"/>
                  </a:cxn>
                  <a:cxn ang="0">
                    <a:pos x="T8" y="T9"/>
                  </a:cxn>
                </a:cxnLst>
                <a:rect l="0" t="0" r="r" b="b"/>
                <a:pathLst>
                  <a:path w="33" h="10">
                    <a:moveTo>
                      <a:pt x="30" y="2"/>
                    </a:moveTo>
                    <a:cubicBezTo>
                      <a:pt x="22" y="0"/>
                      <a:pt x="12" y="1"/>
                      <a:pt x="4" y="2"/>
                    </a:cubicBezTo>
                    <a:cubicBezTo>
                      <a:pt x="0" y="3"/>
                      <a:pt x="0" y="8"/>
                      <a:pt x="4" y="8"/>
                    </a:cubicBezTo>
                    <a:cubicBezTo>
                      <a:pt x="12" y="9"/>
                      <a:pt x="22" y="10"/>
                      <a:pt x="30" y="8"/>
                    </a:cubicBezTo>
                    <a:cubicBezTo>
                      <a:pt x="33" y="7"/>
                      <a:pt x="33" y="3"/>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5" name="Freeform 15"/>
              <p:cNvSpPr/>
              <p:nvPr/>
            </p:nvSpPr>
            <p:spPr bwMode="auto">
              <a:xfrm>
                <a:off x="2925" y="305"/>
                <a:ext cx="71" cy="24"/>
              </a:xfrm>
              <a:custGeom>
                <a:avLst/>
                <a:gdLst>
                  <a:gd name="T0" fmla="*/ 27 w 30"/>
                  <a:gd name="T1" fmla="*/ 1 h 10"/>
                  <a:gd name="T2" fmla="*/ 4 w 30"/>
                  <a:gd name="T3" fmla="*/ 2 h 10"/>
                  <a:gd name="T4" fmla="*/ 4 w 30"/>
                  <a:gd name="T5" fmla="*/ 8 h 10"/>
                  <a:gd name="T6" fmla="*/ 27 w 30"/>
                  <a:gd name="T7" fmla="*/ 8 h 10"/>
                  <a:gd name="T8" fmla="*/ 27 w 30"/>
                  <a:gd name="T9" fmla="*/ 1 h 10"/>
                </a:gdLst>
                <a:ahLst/>
                <a:cxnLst>
                  <a:cxn ang="0">
                    <a:pos x="T0" y="T1"/>
                  </a:cxn>
                  <a:cxn ang="0">
                    <a:pos x="T2" y="T3"/>
                  </a:cxn>
                  <a:cxn ang="0">
                    <a:pos x="T4" y="T5"/>
                  </a:cxn>
                  <a:cxn ang="0">
                    <a:pos x="T6" y="T7"/>
                  </a:cxn>
                  <a:cxn ang="0">
                    <a:pos x="T8" y="T9"/>
                  </a:cxn>
                </a:cxnLst>
                <a:rect l="0" t="0" r="r" b="b"/>
                <a:pathLst>
                  <a:path w="30" h="10">
                    <a:moveTo>
                      <a:pt x="27" y="1"/>
                    </a:moveTo>
                    <a:cubicBezTo>
                      <a:pt x="20" y="0"/>
                      <a:pt x="11" y="1"/>
                      <a:pt x="4" y="2"/>
                    </a:cubicBezTo>
                    <a:cubicBezTo>
                      <a:pt x="0" y="2"/>
                      <a:pt x="0" y="7"/>
                      <a:pt x="4" y="8"/>
                    </a:cubicBezTo>
                    <a:cubicBezTo>
                      <a:pt x="11" y="9"/>
                      <a:pt x="20" y="10"/>
                      <a:pt x="27" y="8"/>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6" name="Freeform 16"/>
              <p:cNvSpPr/>
              <p:nvPr/>
            </p:nvSpPr>
            <p:spPr bwMode="auto">
              <a:xfrm>
                <a:off x="3086" y="310"/>
                <a:ext cx="90" cy="24"/>
              </a:xfrm>
              <a:custGeom>
                <a:avLst/>
                <a:gdLst>
                  <a:gd name="T0" fmla="*/ 35 w 38"/>
                  <a:gd name="T1" fmla="*/ 3 h 10"/>
                  <a:gd name="T2" fmla="*/ 3 w 38"/>
                  <a:gd name="T3" fmla="*/ 1 h 10"/>
                  <a:gd name="T4" fmla="*/ 2 w 38"/>
                  <a:gd name="T5" fmla="*/ 5 h 10"/>
                  <a:gd name="T6" fmla="*/ 35 w 38"/>
                  <a:gd name="T7" fmla="*/ 8 h 10"/>
                  <a:gd name="T8" fmla="*/ 35 w 38"/>
                  <a:gd name="T9" fmla="*/ 3 h 10"/>
                </a:gdLst>
                <a:ahLst/>
                <a:cxnLst>
                  <a:cxn ang="0">
                    <a:pos x="T0" y="T1"/>
                  </a:cxn>
                  <a:cxn ang="0">
                    <a:pos x="T2" y="T3"/>
                  </a:cxn>
                  <a:cxn ang="0">
                    <a:pos x="T4" y="T5"/>
                  </a:cxn>
                  <a:cxn ang="0">
                    <a:pos x="T6" y="T7"/>
                  </a:cxn>
                  <a:cxn ang="0">
                    <a:pos x="T8" y="T9"/>
                  </a:cxn>
                </a:cxnLst>
                <a:rect l="0" t="0" r="r" b="b"/>
                <a:pathLst>
                  <a:path w="38" h="10">
                    <a:moveTo>
                      <a:pt x="35" y="3"/>
                    </a:moveTo>
                    <a:cubicBezTo>
                      <a:pt x="25" y="1"/>
                      <a:pt x="13" y="2"/>
                      <a:pt x="3" y="1"/>
                    </a:cubicBezTo>
                    <a:cubicBezTo>
                      <a:pt x="0" y="0"/>
                      <a:pt x="0" y="4"/>
                      <a:pt x="2" y="5"/>
                    </a:cubicBezTo>
                    <a:cubicBezTo>
                      <a:pt x="12" y="9"/>
                      <a:pt x="25" y="10"/>
                      <a:pt x="35" y="8"/>
                    </a:cubicBezTo>
                    <a:cubicBezTo>
                      <a:pt x="38" y="7"/>
                      <a:pt x="38" y="3"/>
                      <a:pt x="35"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8" name="Freeform 17"/>
              <p:cNvSpPr/>
              <p:nvPr/>
            </p:nvSpPr>
            <p:spPr bwMode="auto">
              <a:xfrm>
                <a:off x="3233" y="305"/>
                <a:ext cx="93" cy="22"/>
              </a:xfrm>
              <a:custGeom>
                <a:avLst/>
                <a:gdLst>
                  <a:gd name="T0" fmla="*/ 35 w 39"/>
                  <a:gd name="T1" fmla="*/ 2 h 9"/>
                  <a:gd name="T2" fmla="*/ 5 w 39"/>
                  <a:gd name="T3" fmla="*/ 1 h 9"/>
                  <a:gd name="T4" fmla="*/ 5 w 39"/>
                  <a:gd name="T5" fmla="*/ 8 h 9"/>
                  <a:gd name="T6" fmla="*/ 35 w 39"/>
                  <a:gd name="T7" fmla="*/ 8 h 9"/>
                  <a:gd name="T8" fmla="*/ 35 w 39"/>
                  <a:gd name="T9" fmla="*/ 2 h 9"/>
                </a:gdLst>
                <a:ahLst/>
                <a:cxnLst>
                  <a:cxn ang="0">
                    <a:pos x="T0" y="T1"/>
                  </a:cxn>
                  <a:cxn ang="0">
                    <a:pos x="T2" y="T3"/>
                  </a:cxn>
                  <a:cxn ang="0">
                    <a:pos x="T4" y="T5"/>
                  </a:cxn>
                  <a:cxn ang="0">
                    <a:pos x="T6" y="T7"/>
                  </a:cxn>
                  <a:cxn ang="0">
                    <a:pos x="T8" y="T9"/>
                  </a:cxn>
                </a:cxnLst>
                <a:rect l="0" t="0" r="r" b="b"/>
                <a:pathLst>
                  <a:path w="39" h="9">
                    <a:moveTo>
                      <a:pt x="35" y="2"/>
                    </a:moveTo>
                    <a:cubicBezTo>
                      <a:pt x="25" y="0"/>
                      <a:pt x="15" y="1"/>
                      <a:pt x="5" y="1"/>
                    </a:cubicBezTo>
                    <a:cubicBezTo>
                      <a:pt x="0" y="1"/>
                      <a:pt x="0" y="8"/>
                      <a:pt x="5" y="8"/>
                    </a:cubicBezTo>
                    <a:cubicBezTo>
                      <a:pt x="15" y="9"/>
                      <a:pt x="25" y="9"/>
                      <a:pt x="35" y="8"/>
                    </a:cubicBezTo>
                    <a:cubicBezTo>
                      <a:pt x="39" y="8"/>
                      <a:pt x="39"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19" name="Freeform 18"/>
              <p:cNvSpPr/>
              <p:nvPr/>
            </p:nvSpPr>
            <p:spPr bwMode="auto">
              <a:xfrm>
                <a:off x="3383" y="301"/>
                <a:ext cx="106" cy="31"/>
              </a:xfrm>
              <a:custGeom>
                <a:avLst/>
                <a:gdLst>
                  <a:gd name="T0" fmla="*/ 42 w 45"/>
                  <a:gd name="T1" fmla="*/ 4 h 13"/>
                  <a:gd name="T2" fmla="*/ 7 w 45"/>
                  <a:gd name="T3" fmla="*/ 1 h 13"/>
                  <a:gd name="T4" fmla="*/ 5 w 45"/>
                  <a:gd name="T5" fmla="*/ 8 h 13"/>
                  <a:gd name="T6" fmla="*/ 42 w 45"/>
                  <a:gd name="T7" fmla="*/ 10 h 13"/>
                  <a:gd name="T8" fmla="*/ 42 w 45"/>
                  <a:gd name="T9" fmla="*/ 4 h 13"/>
                </a:gdLst>
                <a:ahLst/>
                <a:cxnLst>
                  <a:cxn ang="0">
                    <a:pos x="T0" y="T1"/>
                  </a:cxn>
                  <a:cxn ang="0">
                    <a:pos x="T2" y="T3"/>
                  </a:cxn>
                  <a:cxn ang="0">
                    <a:pos x="T4" y="T5"/>
                  </a:cxn>
                  <a:cxn ang="0">
                    <a:pos x="T6" y="T7"/>
                  </a:cxn>
                  <a:cxn ang="0">
                    <a:pos x="T8" y="T9"/>
                  </a:cxn>
                </a:cxnLst>
                <a:rect l="0" t="0" r="r" b="b"/>
                <a:pathLst>
                  <a:path w="45" h="13">
                    <a:moveTo>
                      <a:pt x="42" y="4"/>
                    </a:moveTo>
                    <a:cubicBezTo>
                      <a:pt x="31" y="1"/>
                      <a:pt x="18" y="2"/>
                      <a:pt x="7" y="1"/>
                    </a:cubicBezTo>
                    <a:cubicBezTo>
                      <a:pt x="2" y="0"/>
                      <a:pt x="0" y="7"/>
                      <a:pt x="5" y="8"/>
                    </a:cubicBezTo>
                    <a:cubicBezTo>
                      <a:pt x="16" y="11"/>
                      <a:pt x="30" y="13"/>
                      <a:pt x="42" y="10"/>
                    </a:cubicBezTo>
                    <a:cubicBezTo>
                      <a:pt x="45" y="9"/>
                      <a:pt x="45" y="5"/>
                      <a:pt x="42" y="4"/>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0" name="Freeform 19"/>
              <p:cNvSpPr/>
              <p:nvPr/>
            </p:nvSpPr>
            <p:spPr bwMode="auto">
              <a:xfrm>
                <a:off x="2561" y="1069"/>
                <a:ext cx="83" cy="22"/>
              </a:xfrm>
              <a:custGeom>
                <a:avLst/>
                <a:gdLst>
                  <a:gd name="T0" fmla="*/ 31 w 35"/>
                  <a:gd name="T1" fmla="*/ 0 h 9"/>
                  <a:gd name="T2" fmla="*/ 4 w 35"/>
                  <a:gd name="T3" fmla="*/ 3 h 9"/>
                  <a:gd name="T4" fmla="*/ 4 w 35"/>
                  <a:gd name="T5" fmla="*/ 9 h 9"/>
                  <a:gd name="T6" fmla="*/ 31 w 35"/>
                  <a:gd name="T7" fmla="*/ 6 h 9"/>
                  <a:gd name="T8" fmla="*/ 31 w 35"/>
                  <a:gd name="T9" fmla="*/ 0 h 9"/>
                </a:gdLst>
                <a:ahLst/>
                <a:cxnLst>
                  <a:cxn ang="0">
                    <a:pos x="T0" y="T1"/>
                  </a:cxn>
                  <a:cxn ang="0">
                    <a:pos x="T2" y="T3"/>
                  </a:cxn>
                  <a:cxn ang="0">
                    <a:pos x="T4" y="T5"/>
                  </a:cxn>
                  <a:cxn ang="0">
                    <a:pos x="T6" y="T7"/>
                  </a:cxn>
                  <a:cxn ang="0">
                    <a:pos x="T8" y="T9"/>
                  </a:cxn>
                </a:cxnLst>
                <a:rect l="0" t="0" r="r" b="b"/>
                <a:pathLst>
                  <a:path w="35" h="9">
                    <a:moveTo>
                      <a:pt x="31" y="0"/>
                    </a:moveTo>
                    <a:cubicBezTo>
                      <a:pt x="22" y="0"/>
                      <a:pt x="13" y="2"/>
                      <a:pt x="4" y="3"/>
                    </a:cubicBezTo>
                    <a:cubicBezTo>
                      <a:pt x="0" y="3"/>
                      <a:pt x="0" y="8"/>
                      <a:pt x="4" y="9"/>
                    </a:cubicBezTo>
                    <a:cubicBezTo>
                      <a:pt x="13" y="9"/>
                      <a:pt x="22" y="7"/>
                      <a:pt x="31" y="6"/>
                    </a:cubicBezTo>
                    <a:cubicBezTo>
                      <a:pt x="35" y="6"/>
                      <a:pt x="35" y="0"/>
                      <a:pt x="31"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1" name="Freeform 20"/>
              <p:cNvSpPr/>
              <p:nvPr/>
            </p:nvSpPr>
            <p:spPr bwMode="auto">
              <a:xfrm>
                <a:off x="2717" y="1065"/>
                <a:ext cx="71" cy="14"/>
              </a:xfrm>
              <a:custGeom>
                <a:avLst/>
                <a:gdLst>
                  <a:gd name="T0" fmla="*/ 27 w 30"/>
                  <a:gd name="T1" fmla="*/ 0 h 6"/>
                  <a:gd name="T2" fmla="*/ 3 w 30"/>
                  <a:gd name="T3" fmla="*/ 0 h 6"/>
                  <a:gd name="T4" fmla="*/ 3 w 30"/>
                  <a:gd name="T5" fmla="*/ 5 h 6"/>
                  <a:gd name="T6" fmla="*/ 27 w 30"/>
                  <a:gd name="T7" fmla="*/ 5 h 6"/>
                  <a:gd name="T8" fmla="*/ 27 w 30"/>
                  <a:gd name="T9" fmla="*/ 0 h 6"/>
                </a:gdLst>
                <a:ahLst/>
                <a:cxnLst>
                  <a:cxn ang="0">
                    <a:pos x="T0" y="T1"/>
                  </a:cxn>
                  <a:cxn ang="0">
                    <a:pos x="T2" y="T3"/>
                  </a:cxn>
                  <a:cxn ang="0">
                    <a:pos x="T4" y="T5"/>
                  </a:cxn>
                  <a:cxn ang="0">
                    <a:pos x="T6" y="T7"/>
                  </a:cxn>
                  <a:cxn ang="0">
                    <a:pos x="T8" y="T9"/>
                  </a:cxn>
                </a:cxnLst>
                <a:rect l="0" t="0" r="r" b="b"/>
                <a:pathLst>
                  <a:path w="30" h="6">
                    <a:moveTo>
                      <a:pt x="27" y="0"/>
                    </a:moveTo>
                    <a:cubicBezTo>
                      <a:pt x="19" y="0"/>
                      <a:pt x="11" y="0"/>
                      <a:pt x="3" y="0"/>
                    </a:cubicBezTo>
                    <a:cubicBezTo>
                      <a:pt x="0" y="1"/>
                      <a:pt x="0" y="5"/>
                      <a:pt x="3" y="5"/>
                    </a:cubicBezTo>
                    <a:cubicBezTo>
                      <a:pt x="11" y="5"/>
                      <a:pt x="19" y="6"/>
                      <a:pt x="27" y="5"/>
                    </a:cubicBezTo>
                    <a:cubicBezTo>
                      <a:pt x="30" y="5"/>
                      <a:pt x="30" y="1"/>
                      <a:pt x="2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29" name="Freeform 21"/>
              <p:cNvSpPr/>
              <p:nvPr/>
            </p:nvSpPr>
            <p:spPr bwMode="auto">
              <a:xfrm>
                <a:off x="2857" y="1055"/>
                <a:ext cx="80" cy="19"/>
              </a:xfrm>
              <a:custGeom>
                <a:avLst/>
                <a:gdLst>
                  <a:gd name="T0" fmla="*/ 31 w 34"/>
                  <a:gd name="T1" fmla="*/ 1 h 8"/>
                  <a:gd name="T2" fmla="*/ 18 w 34"/>
                  <a:gd name="T3" fmla="*/ 1 h 8"/>
                  <a:gd name="T4" fmla="*/ 3 w 34"/>
                  <a:gd name="T5" fmla="*/ 2 h 8"/>
                  <a:gd name="T6" fmla="*/ 3 w 34"/>
                  <a:gd name="T7" fmla="*/ 6 h 8"/>
                  <a:gd name="T8" fmla="*/ 17 w 34"/>
                  <a:gd name="T9" fmla="*/ 7 h 8"/>
                  <a:gd name="T10" fmla="*/ 31 w 34"/>
                  <a:gd name="T11" fmla="*/ 7 h 8"/>
                  <a:gd name="T12" fmla="*/ 31 w 3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4" h="8">
                    <a:moveTo>
                      <a:pt x="31" y="1"/>
                    </a:moveTo>
                    <a:cubicBezTo>
                      <a:pt x="27" y="0"/>
                      <a:pt x="23" y="1"/>
                      <a:pt x="18" y="1"/>
                    </a:cubicBezTo>
                    <a:cubicBezTo>
                      <a:pt x="13" y="1"/>
                      <a:pt x="8" y="2"/>
                      <a:pt x="3" y="2"/>
                    </a:cubicBezTo>
                    <a:cubicBezTo>
                      <a:pt x="0" y="2"/>
                      <a:pt x="0" y="6"/>
                      <a:pt x="3" y="6"/>
                    </a:cubicBezTo>
                    <a:cubicBezTo>
                      <a:pt x="8" y="7"/>
                      <a:pt x="12" y="7"/>
                      <a:pt x="17" y="7"/>
                    </a:cubicBezTo>
                    <a:cubicBezTo>
                      <a:pt x="21" y="7"/>
                      <a:pt x="26" y="8"/>
                      <a:pt x="31" y="7"/>
                    </a:cubicBezTo>
                    <a:cubicBezTo>
                      <a:pt x="34" y="6"/>
                      <a:pt x="34" y="2"/>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0" name="Freeform 22"/>
              <p:cNvSpPr/>
              <p:nvPr/>
            </p:nvSpPr>
            <p:spPr bwMode="auto">
              <a:xfrm>
                <a:off x="2989" y="1043"/>
                <a:ext cx="71" cy="22"/>
              </a:xfrm>
              <a:custGeom>
                <a:avLst/>
                <a:gdLst>
                  <a:gd name="T0" fmla="*/ 27 w 30"/>
                  <a:gd name="T1" fmla="*/ 1 h 9"/>
                  <a:gd name="T2" fmla="*/ 4 w 30"/>
                  <a:gd name="T3" fmla="*/ 1 h 9"/>
                  <a:gd name="T4" fmla="*/ 4 w 30"/>
                  <a:gd name="T5" fmla="*/ 7 h 9"/>
                  <a:gd name="T6" fmla="*/ 27 w 30"/>
                  <a:gd name="T7" fmla="*/ 7 h 9"/>
                  <a:gd name="T8" fmla="*/ 27 w 30"/>
                  <a:gd name="T9" fmla="*/ 1 h 9"/>
                </a:gdLst>
                <a:ahLst/>
                <a:cxnLst>
                  <a:cxn ang="0">
                    <a:pos x="T0" y="T1"/>
                  </a:cxn>
                  <a:cxn ang="0">
                    <a:pos x="T2" y="T3"/>
                  </a:cxn>
                  <a:cxn ang="0">
                    <a:pos x="T4" y="T5"/>
                  </a:cxn>
                  <a:cxn ang="0">
                    <a:pos x="T6" y="T7"/>
                  </a:cxn>
                  <a:cxn ang="0">
                    <a:pos x="T8" y="T9"/>
                  </a:cxn>
                </a:cxnLst>
                <a:rect l="0" t="0" r="r" b="b"/>
                <a:pathLst>
                  <a:path w="30" h="9">
                    <a:moveTo>
                      <a:pt x="27" y="1"/>
                    </a:moveTo>
                    <a:cubicBezTo>
                      <a:pt x="19" y="0"/>
                      <a:pt x="12" y="1"/>
                      <a:pt x="4" y="1"/>
                    </a:cubicBezTo>
                    <a:cubicBezTo>
                      <a:pt x="0" y="1"/>
                      <a:pt x="0" y="7"/>
                      <a:pt x="4" y="7"/>
                    </a:cubicBezTo>
                    <a:cubicBezTo>
                      <a:pt x="12" y="8"/>
                      <a:pt x="19" y="9"/>
                      <a:pt x="27" y="7"/>
                    </a:cubicBezTo>
                    <a:cubicBezTo>
                      <a:pt x="30" y="7"/>
                      <a:pt x="30" y="2"/>
                      <a:pt x="27"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1" name="Freeform 23"/>
              <p:cNvSpPr/>
              <p:nvPr/>
            </p:nvSpPr>
            <p:spPr bwMode="auto">
              <a:xfrm>
                <a:off x="3124" y="1041"/>
                <a:ext cx="81" cy="24"/>
              </a:xfrm>
              <a:custGeom>
                <a:avLst/>
                <a:gdLst>
                  <a:gd name="T0" fmla="*/ 32 w 34"/>
                  <a:gd name="T1" fmla="*/ 3 h 10"/>
                  <a:gd name="T2" fmla="*/ 4 w 34"/>
                  <a:gd name="T3" fmla="*/ 0 h 10"/>
                  <a:gd name="T4" fmla="*/ 4 w 34"/>
                  <a:gd name="T5" fmla="*/ 6 h 10"/>
                  <a:gd name="T6" fmla="*/ 32 w 34"/>
                  <a:gd name="T7" fmla="*/ 8 h 10"/>
                  <a:gd name="T8" fmla="*/ 32 w 34"/>
                  <a:gd name="T9" fmla="*/ 3 h 10"/>
                </a:gdLst>
                <a:ahLst/>
                <a:cxnLst>
                  <a:cxn ang="0">
                    <a:pos x="T0" y="T1"/>
                  </a:cxn>
                  <a:cxn ang="0">
                    <a:pos x="T2" y="T3"/>
                  </a:cxn>
                  <a:cxn ang="0">
                    <a:pos x="T4" y="T5"/>
                  </a:cxn>
                  <a:cxn ang="0">
                    <a:pos x="T6" y="T7"/>
                  </a:cxn>
                  <a:cxn ang="0">
                    <a:pos x="T8" y="T9"/>
                  </a:cxn>
                </a:cxnLst>
                <a:rect l="0" t="0" r="r" b="b"/>
                <a:pathLst>
                  <a:path w="34" h="10">
                    <a:moveTo>
                      <a:pt x="32" y="3"/>
                    </a:moveTo>
                    <a:cubicBezTo>
                      <a:pt x="23" y="1"/>
                      <a:pt x="13" y="0"/>
                      <a:pt x="4" y="0"/>
                    </a:cubicBezTo>
                    <a:cubicBezTo>
                      <a:pt x="0" y="0"/>
                      <a:pt x="0" y="5"/>
                      <a:pt x="4" y="6"/>
                    </a:cubicBezTo>
                    <a:cubicBezTo>
                      <a:pt x="13" y="6"/>
                      <a:pt x="22" y="10"/>
                      <a:pt x="32" y="8"/>
                    </a:cubicBezTo>
                    <a:cubicBezTo>
                      <a:pt x="34" y="7"/>
                      <a:pt x="34" y="3"/>
                      <a:pt x="32"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2" name="Freeform 24"/>
              <p:cNvSpPr/>
              <p:nvPr/>
            </p:nvSpPr>
            <p:spPr bwMode="auto">
              <a:xfrm>
                <a:off x="3259" y="1029"/>
                <a:ext cx="88" cy="26"/>
              </a:xfrm>
              <a:custGeom>
                <a:avLst/>
                <a:gdLst>
                  <a:gd name="T0" fmla="*/ 34 w 37"/>
                  <a:gd name="T1" fmla="*/ 2 h 11"/>
                  <a:gd name="T2" fmla="*/ 4 w 37"/>
                  <a:gd name="T3" fmla="*/ 2 h 11"/>
                  <a:gd name="T4" fmla="*/ 4 w 37"/>
                  <a:gd name="T5" fmla="*/ 9 h 11"/>
                  <a:gd name="T6" fmla="*/ 34 w 37"/>
                  <a:gd name="T7" fmla="*/ 8 h 11"/>
                  <a:gd name="T8" fmla="*/ 34 w 37"/>
                  <a:gd name="T9" fmla="*/ 2 h 11"/>
                </a:gdLst>
                <a:ahLst/>
                <a:cxnLst>
                  <a:cxn ang="0">
                    <a:pos x="T0" y="T1"/>
                  </a:cxn>
                  <a:cxn ang="0">
                    <a:pos x="T2" y="T3"/>
                  </a:cxn>
                  <a:cxn ang="0">
                    <a:pos x="T4" y="T5"/>
                  </a:cxn>
                  <a:cxn ang="0">
                    <a:pos x="T6" y="T7"/>
                  </a:cxn>
                  <a:cxn ang="0">
                    <a:pos x="T8" y="T9"/>
                  </a:cxn>
                </a:cxnLst>
                <a:rect l="0" t="0" r="r" b="b"/>
                <a:pathLst>
                  <a:path w="37" h="11">
                    <a:moveTo>
                      <a:pt x="34" y="2"/>
                    </a:moveTo>
                    <a:cubicBezTo>
                      <a:pt x="25" y="0"/>
                      <a:pt x="14" y="2"/>
                      <a:pt x="4" y="2"/>
                    </a:cubicBezTo>
                    <a:cubicBezTo>
                      <a:pt x="0" y="2"/>
                      <a:pt x="0" y="8"/>
                      <a:pt x="4" y="9"/>
                    </a:cubicBezTo>
                    <a:cubicBezTo>
                      <a:pt x="14" y="9"/>
                      <a:pt x="25" y="11"/>
                      <a:pt x="34" y="8"/>
                    </a:cubicBezTo>
                    <a:cubicBezTo>
                      <a:pt x="37" y="8"/>
                      <a:pt x="37" y="3"/>
                      <a:pt x="34"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3" name="Freeform 25"/>
              <p:cNvSpPr/>
              <p:nvPr/>
            </p:nvSpPr>
            <p:spPr bwMode="auto">
              <a:xfrm>
                <a:off x="3418" y="1046"/>
                <a:ext cx="71" cy="16"/>
              </a:xfrm>
              <a:custGeom>
                <a:avLst/>
                <a:gdLst>
                  <a:gd name="T0" fmla="*/ 26 w 30"/>
                  <a:gd name="T1" fmla="*/ 0 h 7"/>
                  <a:gd name="T2" fmla="*/ 4 w 30"/>
                  <a:gd name="T3" fmla="*/ 1 h 7"/>
                  <a:gd name="T4" fmla="*/ 4 w 30"/>
                  <a:gd name="T5" fmla="*/ 6 h 7"/>
                  <a:gd name="T6" fmla="*/ 26 w 30"/>
                  <a:gd name="T7" fmla="*/ 6 h 7"/>
                  <a:gd name="T8" fmla="*/ 26 w 30"/>
                  <a:gd name="T9" fmla="*/ 0 h 7"/>
                </a:gdLst>
                <a:ahLst/>
                <a:cxnLst>
                  <a:cxn ang="0">
                    <a:pos x="T0" y="T1"/>
                  </a:cxn>
                  <a:cxn ang="0">
                    <a:pos x="T2" y="T3"/>
                  </a:cxn>
                  <a:cxn ang="0">
                    <a:pos x="T4" y="T5"/>
                  </a:cxn>
                  <a:cxn ang="0">
                    <a:pos x="T6" y="T7"/>
                  </a:cxn>
                  <a:cxn ang="0">
                    <a:pos x="T8" y="T9"/>
                  </a:cxn>
                </a:cxnLst>
                <a:rect l="0" t="0" r="r" b="b"/>
                <a:pathLst>
                  <a:path w="30" h="7">
                    <a:moveTo>
                      <a:pt x="26" y="0"/>
                    </a:moveTo>
                    <a:cubicBezTo>
                      <a:pt x="18" y="0"/>
                      <a:pt x="11" y="0"/>
                      <a:pt x="4" y="1"/>
                    </a:cubicBezTo>
                    <a:cubicBezTo>
                      <a:pt x="0" y="1"/>
                      <a:pt x="0" y="6"/>
                      <a:pt x="4" y="6"/>
                    </a:cubicBezTo>
                    <a:cubicBezTo>
                      <a:pt x="11" y="6"/>
                      <a:pt x="18" y="7"/>
                      <a:pt x="26" y="6"/>
                    </a:cubicBezTo>
                    <a:cubicBezTo>
                      <a:pt x="30" y="6"/>
                      <a:pt x="30" y="1"/>
                      <a:pt x="26"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4" name="Freeform 26"/>
              <p:cNvSpPr/>
              <p:nvPr/>
            </p:nvSpPr>
            <p:spPr bwMode="auto">
              <a:xfrm>
                <a:off x="3574" y="1034"/>
                <a:ext cx="90" cy="24"/>
              </a:xfrm>
              <a:custGeom>
                <a:avLst/>
                <a:gdLst>
                  <a:gd name="T0" fmla="*/ 34 w 38"/>
                  <a:gd name="T1" fmla="*/ 3 h 10"/>
                  <a:gd name="T2" fmla="*/ 5 w 38"/>
                  <a:gd name="T3" fmla="*/ 0 h 10"/>
                  <a:gd name="T4" fmla="*/ 4 w 38"/>
                  <a:gd name="T5" fmla="*/ 6 h 10"/>
                  <a:gd name="T6" fmla="*/ 34 w 38"/>
                  <a:gd name="T7" fmla="*/ 8 h 10"/>
                  <a:gd name="T8" fmla="*/ 34 w 38"/>
                  <a:gd name="T9" fmla="*/ 3 h 10"/>
                </a:gdLst>
                <a:ahLst/>
                <a:cxnLst>
                  <a:cxn ang="0">
                    <a:pos x="T0" y="T1"/>
                  </a:cxn>
                  <a:cxn ang="0">
                    <a:pos x="T2" y="T3"/>
                  </a:cxn>
                  <a:cxn ang="0">
                    <a:pos x="T4" y="T5"/>
                  </a:cxn>
                  <a:cxn ang="0">
                    <a:pos x="T6" y="T7"/>
                  </a:cxn>
                  <a:cxn ang="0">
                    <a:pos x="T8" y="T9"/>
                  </a:cxn>
                </a:cxnLst>
                <a:rect l="0" t="0" r="r" b="b"/>
                <a:pathLst>
                  <a:path w="38" h="10">
                    <a:moveTo>
                      <a:pt x="34" y="3"/>
                    </a:moveTo>
                    <a:cubicBezTo>
                      <a:pt x="25" y="2"/>
                      <a:pt x="15" y="2"/>
                      <a:pt x="5" y="0"/>
                    </a:cubicBezTo>
                    <a:cubicBezTo>
                      <a:pt x="1" y="0"/>
                      <a:pt x="0" y="5"/>
                      <a:pt x="4" y="6"/>
                    </a:cubicBezTo>
                    <a:cubicBezTo>
                      <a:pt x="14" y="9"/>
                      <a:pt x="24" y="10"/>
                      <a:pt x="34" y="8"/>
                    </a:cubicBezTo>
                    <a:cubicBezTo>
                      <a:pt x="38" y="8"/>
                      <a:pt x="38" y="3"/>
                      <a:pt x="3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35" name="Freeform 27"/>
              <p:cNvSpPr/>
              <p:nvPr/>
            </p:nvSpPr>
            <p:spPr bwMode="auto">
              <a:xfrm>
                <a:off x="3738" y="1031"/>
                <a:ext cx="90" cy="24"/>
              </a:xfrm>
              <a:custGeom>
                <a:avLst/>
                <a:gdLst>
                  <a:gd name="T0" fmla="*/ 35 w 38"/>
                  <a:gd name="T1" fmla="*/ 2 h 10"/>
                  <a:gd name="T2" fmla="*/ 4 w 38"/>
                  <a:gd name="T3" fmla="*/ 4 h 10"/>
                  <a:gd name="T4" fmla="*/ 6 w 38"/>
                  <a:gd name="T5" fmla="*/ 10 h 10"/>
                  <a:gd name="T6" fmla="*/ 35 w 38"/>
                  <a:gd name="T7" fmla="*/ 7 h 10"/>
                  <a:gd name="T8" fmla="*/ 35 w 38"/>
                  <a:gd name="T9" fmla="*/ 2 h 10"/>
                </a:gdLst>
                <a:ahLst/>
                <a:cxnLst>
                  <a:cxn ang="0">
                    <a:pos x="T0" y="T1"/>
                  </a:cxn>
                  <a:cxn ang="0">
                    <a:pos x="T2" y="T3"/>
                  </a:cxn>
                  <a:cxn ang="0">
                    <a:pos x="T4" y="T5"/>
                  </a:cxn>
                  <a:cxn ang="0">
                    <a:pos x="T6" y="T7"/>
                  </a:cxn>
                  <a:cxn ang="0">
                    <a:pos x="T8" y="T9"/>
                  </a:cxn>
                </a:cxnLst>
                <a:rect l="0" t="0" r="r" b="b"/>
                <a:pathLst>
                  <a:path w="38" h="10">
                    <a:moveTo>
                      <a:pt x="35" y="2"/>
                    </a:moveTo>
                    <a:cubicBezTo>
                      <a:pt x="25" y="0"/>
                      <a:pt x="14" y="1"/>
                      <a:pt x="4" y="4"/>
                    </a:cubicBezTo>
                    <a:cubicBezTo>
                      <a:pt x="0" y="5"/>
                      <a:pt x="2" y="10"/>
                      <a:pt x="6" y="10"/>
                    </a:cubicBezTo>
                    <a:cubicBezTo>
                      <a:pt x="15" y="8"/>
                      <a:pt x="25" y="8"/>
                      <a:pt x="35" y="7"/>
                    </a:cubicBezTo>
                    <a:cubicBezTo>
                      <a:pt x="38" y="7"/>
                      <a:pt x="38" y="2"/>
                      <a:pt x="35"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0" name="Freeform 28"/>
              <p:cNvSpPr/>
              <p:nvPr/>
            </p:nvSpPr>
            <p:spPr bwMode="auto">
              <a:xfrm>
                <a:off x="3904" y="1039"/>
                <a:ext cx="85" cy="19"/>
              </a:xfrm>
              <a:custGeom>
                <a:avLst/>
                <a:gdLst>
                  <a:gd name="T0" fmla="*/ 31 w 36"/>
                  <a:gd name="T1" fmla="*/ 1 h 8"/>
                  <a:gd name="T2" fmla="*/ 4 w 36"/>
                  <a:gd name="T3" fmla="*/ 1 h 8"/>
                  <a:gd name="T4" fmla="*/ 4 w 36"/>
                  <a:gd name="T5" fmla="*/ 7 h 8"/>
                  <a:gd name="T6" fmla="*/ 31 w 36"/>
                  <a:gd name="T7" fmla="*/ 7 h 8"/>
                  <a:gd name="T8" fmla="*/ 31 w 36"/>
                  <a:gd name="T9" fmla="*/ 1 h 8"/>
                </a:gdLst>
                <a:ahLst/>
                <a:cxnLst>
                  <a:cxn ang="0">
                    <a:pos x="T0" y="T1"/>
                  </a:cxn>
                  <a:cxn ang="0">
                    <a:pos x="T2" y="T3"/>
                  </a:cxn>
                  <a:cxn ang="0">
                    <a:pos x="T4" y="T5"/>
                  </a:cxn>
                  <a:cxn ang="0">
                    <a:pos x="T6" y="T7"/>
                  </a:cxn>
                  <a:cxn ang="0">
                    <a:pos x="T8" y="T9"/>
                  </a:cxn>
                </a:cxnLst>
                <a:rect l="0" t="0" r="r" b="b"/>
                <a:pathLst>
                  <a:path w="36" h="8">
                    <a:moveTo>
                      <a:pt x="31" y="1"/>
                    </a:moveTo>
                    <a:cubicBezTo>
                      <a:pt x="22" y="0"/>
                      <a:pt x="13" y="0"/>
                      <a:pt x="4" y="1"/>
                    </a:cubicBezTo>
                    <a:cubicBezTo>
                      <a:pt x="0" y="1"/>
                      <a:pt x="0" y="7"/>
                      <a:pt x="4" y="7"/>
                    </a:cubicBezTo>
                    <a:cubicBezTo>
                      <a:pt x="13" y="8"/>
                      <a:pt x="22" y="8"/>
                      <a:pt x="31" y="7"/>
                    </a:cubicBezTo>
                    <a:cubicBezTo>
                      <a:pt x="36" y="7"/>
                      <a:pt x="36"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1" name="Freeform 29"/>
              <p:cNvSpPr/>
              <p:nvPr/>
            </p:nvSpPr>
            <p:spPr bwMode="auto">
              <a:xfrm>
                <a:off x="4074" y="1031"/>
                <a:ext cx="83" cy="24"/>
              </a:xfrm>
              <a:custGeom>
                <a:avLst/>
                <a:gdLst>
                  <a:gd name="T0" fmla="*/ 30 w 35"/>
                  <a:gd name="T1" fmla="*/ 2 h 10"/>
                  <a:gd name="T2" fmla="*/ 5 w 35"/>
                  <a:gd name="T3" fmla="*/ 1 h 10"/>
                  <a:gd name="T4" fmla="*/ 3 w 35"/>
                  <a:gd name="T5" fmla="*/ 7 h 10"/>
                  <a:gd name="T6" fmla="*/ 32 w 35"/>
                  <a:gd name="T7" fmla="*/ 7 h 10"/>
                  <a:gd name="T8" fmla="*/ 30 w 35"/>
                  <a:gd name="T9" fmla="*/ 2 h 10"/>
                </a:gdLst>
                <a:ahLst/>
                <a:cxnLst>
                  <a:cxn ang="0">
                    <a:pos x="T0" y="T1"/>
                  </a:cxn>
                  <a:cxn ang="0">
                    <a:pos x="T2" y="T3"/>
                  </a:cxn>
                  <a:cxn ang="0">
                    <a:pos x="T4" y="T5"/>
                  </a:cxn>
                  <a:cxn ang="0">
                    <a:pos x="T6" y="T7"/>
                  </a:cxn>
                  <a:cxn ang="0">
                    <a:pos x="T8" y="T9"/>
                  </a:cxn>
                </a:cxnLst>
                <a:rect l="0" t="0" r="r" b="b"/>
                <a:pathLst>
                  <a:path w="35" h="10">
                    <a:moveTo>
                      <a:pt x="30" y="2"/>
                    </a:moveTo>
                    <a:cubicBezTo>
                      <a:pt x="22" y="3"/>
                      <a:pt x="13" y="4"/>
                      <a:pt x="5" y="1"/>
                    </a:cubicBezTo>
                    <a:cubicBezTo>
                      <a:pt x="1" y="0"/>
                      <a:pt x="0" y="6"/>
                      <a:pt x="3" y="7"/>
                    </a:cubicBezTo>
                    <a:cubicBezTo>
                      <a:pt x="12" y="10"/>
                      <a:pt x="22" y="10"/>
                      <a:pt x="32" y="7"/>
                    </a:cubicBezTo>
                    <a:cubicBezTo>
                      <a:pt x="35" y="6"/>
                      <a:pt x="34" y="1"/>
                      <a:pt x="30"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2" name="Freeform 30"/>
              <p:cNvSpPr/>
              <p:nvPr/>
            </p:nvSpPr>
            <p:spPr bwMode="auto">
              <a:xfrm>
                <a:off x="4209" y="1039"/>
                <a:ext cx="90" cy="23"/>
              </a:xfrm>
              <a:custGeom>
                <a:avLst/>
                <a:gdLst>
                  <a:gd name="T0" fmla="*/ 33 w 38"/>
                  <a:gd name="T1" fmla="*/ 0 h 10"/>
                  <a:gd name="T2" fmla="*/ 3 w 38"/>
                  <a:gd name="T3" fmla="*/ 4 h 10"/>
                  <a:gd name="T4" fmla="*/ 5 w 38"/>
                  <a:gd name="T5" fmla="*/ 9 h 10"/>
                  <a:gd name="T6" fmla="*/ 33 w 38"/>
                  <a:gd name="T7" fmla="*/ 7 h 10"/>
                  <a:gd name="T8" fmla="*/ 33 w 38"/>
                  <a:gd name="T9" fmla="*/ 0 h 10"/>
                </a:gdLst>
                <a:ahLst/>
                <a:cxnLst>
                  <a:cxn ang="0">
                    <a:pos x="T0" y="T1"/>
                  </a:cxn>
                  <a:cxn ang="0">
                    <a:pos x="T2" y="T3"/>
                  </a:cxn>
                  <a:cxn ang="0">
                    <a:pos x="T4" y="T5"/>
                  </a:cxn>
                  <a:cxn ang="0">
                    <a:pos x="T6" y="T7"/>
                  </a:cxn>
                  <a:cxn ang="0">
                    <a:pos x="T8" y="T9"/>
                  </a:cxn>
                </a:cxnLst>
                <a:rect l="0" t="0" r="r" b="b"/>
                <a:pathLst>
                  <a:path w="38" h="10">
                    <a:moveTo>
                      <a:pt x="33" y="0"/>
                    </a:moveTo>
                    <a:cubicBezTo>
                      <a:pt x="23" y="1"/>
                      <a:pt x="13" y="1"/>
                      <a:pt x="3" y="4"/>
                    </a:cubicBezTo>
                    <a:cubicBezTo>
                      <a:pt x="0" y="4"/>
                      <a:pt x="1" y="10"/>
                      <a:pt x="5" y="9"/>
                    </a:cubicBezTo>
                    <a:cubicBezTo>
                      <a:pt x="14" y="7"/>
                      <a:pt x="24" y="7"/>
                      <a:pt x="33" y="7"/>
                    </a:cubicBezTo>
                    <a:cubicBezTo>
                      <a:pt x="38" y="7"/>
                      <a:pt x="38" y="0"/>
                      <a:pt x="33"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3" name="Freeform 31"/>
              <p:cNvSpPr/>
              <p:nvPr/>
            </p:nvSpPr>
            <p:spPr bwMode="auto">
              <a:xfrm>
                <a:off x="4373" y="1034"/>
                <a:ext cx="78" cy="28"/>
              </a:xfrm>
              <a:custGeom>
                <a:avLst/>
                <a:gdLst>
                  <a:gd name="T0" fmla="*/ 28 w 33"/>
                  <a:gd name="T1" fmla="*/ 1 h 12"/>
                  <a:gd name="T2" fmla="*/ 4 w 33"/>
                  <a:gd name="T3" fmla="*/ 5 h 12"/>
                  <a:gd name="T4" fmla="*/ 4 w 33"/>
                  <a:gd name="T5" fmla="*/ 12 h 12"/>
                  <a:gd name="T6" fmla="*/ 30 w 33"/>
                  <a:gd name="T7" fmla="*/ 6 h 12"/>
                  <a:gd name="T8" fmla="*/ 28 w 33"/>
                  <a:gd name="T9" fmla="*/ 1 h 12"/>
                </a:gdLst>
                <a:ahLst/>
                <a:cxnLst>
                  <a:cxn ang="0">
                    <a:pos x="T0" y="T1"/>
                  </a:cxn>
                  <a:cxn ang="0">
                    <a:pos x="T2" y="T3"/>
                  </a:cxn>
                  <a:cxn ang="0">
                    <a:pos x="T4" y="T5"/>
                  </a:cxn>
                  <a:cxn ang="0">
                    <a:pos x="T6" y="T7"/>
                  </a:cxn>
                  <a:cxn ang="0">
                    <a:pos x="T8" y="T9"/>
                  </a:cxn>
                </a:cxnLst>
                <a:rect l="0" t="0" r="r" b="b"/>
                <a:pathLst>
                  <a:path w="33" h="12">
                    <a:moveTo>
                      <a:pt x="28" y="1"/>
                    </a:moveTo>
                    <a:cubicBezTo>
                      <a:pt x="20" y="2"/>
                      <a:pt x="12" y="5"/>
                      <a:pt x="4" y="5"/>
                    </a:cubicBezTo>
                    <a:cubicBezTo>
                      <a:pt x="0" y="5"/>
                      <a:pt x="0" y="12"/>
                      <a:pt x="4" y="12"/>
                    </a:cubicBezTo>
                    <a:cubicBezTo>
                      <a:pt x="13" y="11"/>
                      <a:pt x="21" y="9"/>
                      <a:pt x="30" y="6"/>
                    </a:cubicBezTo>
                    <a:cubicBezTo>
                      <a:pt x="33" y="5"/>
                      <a:pt x="31" y="0"/>
                      <a:pt x="28"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4" name="Freeform 32"/>
              <p:cNvSpPr/>
              <p:nvPr/>
            </p:nvSpPr>
            <p:spPr bwMode="auto">
              <a:xfrm>
                <a:off x="4512" y="1029"/>
                <a:ext cx="95" cy="24"/>
              </a:xfrm>
              <a:custGeom>
                <a:avLst/>
                <a:gdLst>
                  <a:gd name="T0" fmla="*/ 37 w 40"/>
                  <a:gd name="T1" fmla="*/ 0 h 10"/>
                  <a:gd name="T2" fmla="*/ 5 w 40"/>
                  <a:gd name="T3" fmla="*/ 0 h 10"/>
                  <a:gd name="T4" fmla="*/ 5 w 40"/>
                  <a:gd name="T5" fmla="*/ 6 h 10"/>
                  <a:gd name="T6" fmla="*/ 38 w 40"/>
                  <a:gd name="T7" fmla="*/ 5 h 10"/>
                  <a:gd name="T8" fmla="*/ 37 w 40"/>
                  <a:gd name="T9" fmla="*/ 0 h 10"/>
                </a:gdLst>
                <a:ahLst/>
                <a:cxnLst>
                  <a:cxn ang="0">
                    <a:pos x="T0" y="T1"/>
                  </a:cxn>
                  <a:cxn ang="0">
                    <a:pos x="T2" y="T3"/>
                  </a:cxn>
                  <a:cxn ang="0">
                    <a:pos x="T4" y="T5"/>
                  </a:cxn>
                  <a:cxn ang="0">
                    <a:pos x="T6" y="T7"/>
                  </a:cxn>
                  <a:cxn ang="0">
                    <a:pos x="T8" y="T9"/>
                  </a:cxn>
                </a:cxnLst>
                <a:rect l="0" t="0" r="r" b="b"/>
                <a:pathLst>
                  <a:path w="40" h="10">
                    <a:moveTo>
                      <a:pt x="37" y="0"/>
                    </a:moveTo>
                    <a:cubicBezTo>
                      <a:pt x="26" y="0"/>
                      <a:pt x="15" y="0"/>
                      <a:pt x="5" y="0"/>
                    </a:cubicBezTo>
                    <a:cubicBezTo>
                      <a:pt x="0" y="0"/>
                      <a:pt x="0" y="6"/>
                      <a:pt x="5" y="6"/>
                    </a:cubicBezTo>
                    <a:cubicBezTo>
                      <a:pt x="15" y="6"/>
                      <a:pt x="28" y="10"/>
                      <a:pt x="38" y="5"/>
                    </a:cubicBezTo>
                    <a:cubicBezTo>
                      <a:pt x="40" y="4"/>
                      <a:pt x="39" y="0"/>
                      <a:pt x="37" y="0"/>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5" name="Freeform 33"/>
              <p:cNvSpPr/>
              <p:nvPr/>
            </p:nvSpPr>
            <p:spPr bwMode="auto">
              <a:xfrm>
                <a:off x="4652" y="1029"/>
                <a:ext cx="102" cy="26"/>
              </a:xfrm>
              <a:custGeom>
                <a:avLst/>
                <a:gdLst>
                  <a:gd name="T0" fmla="*/ 40 w 43"/>
                  <a:gd name="T1" fmla="*/ 3 h 11"/>
                  <a:gd name="T2" fmla="*/ 4 w 43"/>
                  <a:gd name="T3" fmla="*/ 5 h 11"/>
                  <a:gd name="T4" fmla="*/ 6 w 43"/>
                  <a:gd name="T5" fmla="*/ 11 h 11"/>
                  <a:gd name="T6" fmla="*/ 40 w 43"/>
                  <a:gd name="T7" fmla="*/ 8 h 11"/>
                  <a:gd name="T8" fmla="*/ 40 w 43"/>
                  <a:gd name="T9" fmla="*/ 3 h 11"/>
                </a:gdLst>
                <a:ahLst/>
                <a:cxnLst>
                  <a:cxn ang="0">
                    <a:pos x="T0" y="T1"/>
                  </a:cxn>
                  <a:cxn ang="0">
                    <a:pos x="T2" y="T3"/>
                  </a:cxn>
                  <a:cxn ang="0">
                    <a:pos x="T4" y="T5"/>
                  </a:cxn>
                  <a:cxn ang="0">
                    <a:pos x="T6" y="T7"/>
                  </a:cxn>
                  <a:cxn ang="0">
                    <a:pos x="T8" y="T9"/>
                  </a:cxn>
                </a:cxnLst>
                <a:rect l="0" t="0" r="r" b="b"/>
                <a:pathLst>
                  <a:path w="43" h="11">
                    <a:moveTo>
                      <a:pt x="40" y="3"/>
                    </a:moveTo>
                    <a:cubicBezTo>
                      <a:pt x="28" y="0"/>
                      <a:pt x="16" y="2"/>
                      <a:pt x="4" y="5"/>
                    </a:cubicBezTo>
                    <a:cubicBezTo>
                      <a:pt x="0" y="6"/>
                      <a:pt x="2" y="11"/>
                      <a:pt x="6" y="11"/>
                    </a:cubicBezTo>
                    <a:cubicBezTo>
                      <a:pt x="17" y="9"/>
                      <a:pt x="29" y="10"/>
                      <a:pt x="40" y="8"/>
                    </a:cubicBezTo>
                    <a:cubicBezTo>
                      <a:pt x="43" y="7"/>
                      <a:pt x="43" y="3"/>
                      <a:pt x="40"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6" name="Freeform 34"/>
              <p:cNvSpPr/>
              <p:nvPr/>
            </p:nvSpPr>
            <p:spPr bwMode="auto">
              <a:xfrm>
                <a:off x="4789" y="984"/>
                <a:ext cx="55" cy="74"/>
              </a:xfrm>
              <a:custGeom>
                <a:avLst/>
                <a:gdLst>
                  <a:gd name="T0" fmla="*/ 22 w 23"/>
                  <a:gd name="T1" fmla="*/ 25 h 31"/>
                  <a:gd name="T2" fmla="*/ 5 w 23"/>
                  <a:gd name="T3" fmla="*/ 2 h 31"/>
                  <a:gd name="T4" fmla="*/ 1 w 23"/>
                  <a:gd name="T5" fmla="*/ 6 h 31"/>
                  <a:gd name="T6" fmla="*/ 12 w 23"/>
                  <a:gd name="T7" fmla="*/ 23 h 31"/>
                  <a:gd name="T8" fmla="*/ 6 w 23"/>
                  <a:gd name="T9" fmla="*/ 24 h 31"/>
                  <a:gd name="T10" fmla="*/ 6 w 23"/>
                  <a:gd name="T11" fmla="*/ 30 h 31"/>
                  <a:gd name="T12" fmla="*/ 19 w 23"/>
                  <a:gd name="T13" fmla="*/ 30 h 31"/>
                  <a:gd name="T14" fmla="*/ 22 w 23"/>
                  <a:gd name="T15" fmla="*/ 2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22" y="25"/>
                    </a:moveTo>
                    <a:cubicBezTo>
                      <a:pt x="17" y="17"/>
                      <a:pt x="13" y="8"/>
                      <a:pt x="5" y="2"/>
                    </a:cubicBezTo>
                    <a:cubicBezTo>
                      <a:pt x="3" y="0"/>
                      <a:pt x="0" y="4"/>
                      <a:pt x="1" y="6"/>
                    </a:cubicBezTo>
                    <a:cubicBezTo>
                      <a:pt x="5" y="12"/>
                      <a:pt x="9" y="18"/>
                      <a:pt x="12" y="23"/>
                    </a:cubicBezTo>
                    <a:cubicBezTo>
                      <a:pt x="10" y="24"/>
                      <a:pt x="8" y="24"/>
                      <a:pt x="6" y="24"/>
                    </a:cubicBezTo>
                    <a:cubicBezTo>
                      <a:pt x="2" y="24"/>
                      <a:pt x="2" y="30"/>
                      <a:pt x="6" y="30"/>
                    </a:cubicBezTo>
                    <a:cubicBezTo>
                      <a:pt x="10" y="30"/>
                      <a:pt x="15" y="30"/>
                      <a:pt x="19" y="30"/>
                    </a:cubicBezTo>
                    <a:cubicBezTo>
                      <a:pt x="21" y="31"/>
                      <a:pt x="23" y="27"/>
                      <a:pt x="22"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7" name="Freeform 35"/>
              <p:cNvSpPr/>
              <p:nvPr/>
            </p:nvSpPr>
            <p:spPr bwMode="auto">
              <a:xfrm>
                <a:off x="4733" y="867"/>
                <a:ext cx="52" cy="72"/>
              </a:xfrm>
              <a:custGeom>
                <a:avLst/>
                <a:gdLst>
                  <a:gd name="T0" fmla="*/ 20 w 22"/>
                  <a:gd name="T1" fmla="*/ 25 h 30"/>
                  <a:gd name="T2" fmla="*/ 5 w 22"/>
                  <a:gd name="T3" fmla="*/ 3 h 30"/>
                  <a:gd name="T4" fmla="*/ 1 w 22"/>
                  <a:gd name="T5" fmla="*/ 5 h 30"/>
                  <a:gd name="T6" fmla="*/ 16 w 22"/>
                  <a:gd name="T7" fmla="*/ 28 h 30"/>
                  <a:gd name="T8" fmla="*/ 20 w 22"/>
                  <a:gd name="T9" fmla="*/ 25 h 30"/>
                </a:gdLst>
                <a:ahLst/>
                <a:cxnLst>
                  <a:cxn ang="0">
                    <a:pos x="T0" y="T1"/>
                  </a:cxn>
                  <a:cxn ang="0">
                    <a:pos x="T2" y="T3"/>
                  </a:cxn>
                  <a:cxn ang="0">
                    <a:pos x="T4" y="T5"/>
                  </a:cxn>
                  <a:cxn ang="0">
                    <a:pos x="T6" y="T7"/>
                  </a:cxn>
                  <a:cxn ang="0">
                    <a:pos x="T8" y="T9"/>
                  </a:cxn>
                </a:cxnLst>
                <a:rect l="0" t="0" r="r" b="b"/>
                <a:pathLst>
                  <a:path w="22" h="30">
                    <a:moveTo>
                      <a:pt x="20" y="25"/>
                    </a:moveTo>
                    <a:cubicBezTo>
                      <a:pt x="14" y="18"/>
                      <a:pt x="10" y="10"/>
                      <a:pt x="5" y="3"/>
                    </a:cubicBezTo>
                    <a:cubicBezTo>
                      <a:pt x="4" y="0"/>
                      <a:pt x="0" y="2"/>
                      <a:pt x="1" y="5"/>
                    </a:cubicBezTo>
                    <a:cubicBezTo>
                      <a:pt x="2" y="13"/>
                      <a:pt x="10" y="22"/>
                      <a:pt x="16" y="28"/>
                    </a:cubicBezTo>
                    <a:cubicBezTo>
                      <a:pt x="19" y="30"/>
                      <a:pt x="22" y="27"/>
                      <a:pt x="20" y="25"/>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8" name="Freeform 36"/>
              <p:cNvSpPr/>
              <p:nvPr/>
            </p:nvSpPr>
            <p:spPr bwMode="auto">
              <a:xfrm>
                <a:off x="4676" y="753"/>
                <a:ext cx="49" cy="81"/>
              </a:xfrm>
              <a:custGeom>
                <a:avLst/>
                <a:gdLst>
                  <a:gd name="T0" fmla="*/ 20 w 21"/>
                  <a:gd name="T1" fmla="*/ 29 h 34"/>
                  <a:gd name="T2" fmla="*/ 13 w 21"/>
                  <a:gd name="T3" fmla="*/ 14 h 34"/>
                  <a:gd name="T4" fmla="*/ 4 w 21"/>
                  <a:gd name="T5" fmla="*/ 1 h 34"/>
                  <a:gd name="T6" fmla="*/ 0 w 21"/>
                  <a:gd name="T7" fmla="*/ 2 h 34"/>
                  <a:gd name="T8" fmla="*/ 6 w 21"/>
                  <a:gd name="T9" fmla="*/ 16 h 34"/>
                  <a:gd name="T10" fmla="*/ 15 w 21"/>
                  <a:gd name="T11" fmla="*/ 31 h 34"/>
                  <a:gd name="T12" fmla="*/ 20 w 21"/>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21" h="34">
                    <a:moveTo>
                      <a:pt x="20" y="29"/>
                    </a:moveTo>
                    <a:cubicBezTo>
                      <a:pt x="18" y="24"/>
                      <a:pt x="15" y="19"/>
                      <a:pt x="13" y="14"/>
                    </a:cubicBezTo>
                    <a:cubicBezTo>
                      <a:pt x="10" y="10"/>
                      <a:pt x="8" y="5"/>
                      <a:pt x="4" y="1"/>
                    </a:cubicBezTo>
                    <a:cubicBezTo>
                      <a:pt x="3" y="0"/>
                      <a:pt x="0" y="0"/>
                      <a:pt x="0" y="2"/>
                    </a:cubicBezTo>
                    <a:cubicBezTo>
                      <a:pt x="1" y="8"/>
                      <a:pt x="3" y="12"/>
                      <a:pt x="6" y="16"/>
                    </a:cubicBezTo>
                    <a:cubicBezTo>
                      <a:pt x="9" y="21"/>
                      <a:pt x="12" y="26"/>
                      <a:pt x="15" y="31"/>
                    </a:cubicBezTo>
                    <a:cubicBezTo>
                      <a:pt x="16" y="34"/>
                      <a:pt x="21" y="32"/>
                      <a:pt x="20" y="29"/>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49" name="Freeform 37"/>
              <p:cNvSpPr/>
              <p:nvPr/>
            </p:nvSpPr>
            <p:spPr bwMode="auto">
              <a:xfrm>
                <a:off x="4650" y="603"/>
                <a:ext cx="68" cy="102"/>
              </a:xfrm>
              <a:custGeom>
                <a:avLst/>
                <a:gdLst>
                  <a:gd name="T0" fmla="*/ 25 w 29"/>
                  <a:gd name="T1" fmla="*/ 1 h 43"/>
                  <a:gd name="T2" fmla="*/ 4 w 29"/>
                  <a:gd name="T3" fmla="*/ 20 h 43"/>
                  <a:gd name="T4" fmla="*/ 10 w 29"/>
                  <a:gd name="T5" fmla="*/ 42 h 43"/>
                  <a:gd name="T6" fmla="*/ 13 w 29"/>
                  <a:gd name="T7" fmla="*/ 40 h 43"/>
                  <a:gd name="T8" fmla="*/ 28 w 29"/>
                  <a:gd name="T9" fmla="*/ 5 h 43"/>
                  <a:gd name="T10" fmla="*/ 25 w 29"/>
                  <a:gd name="T11" fmla="*/ 1 h 43"/>
                </a:gdLst>
                <a:ahLst/>
                <a:cxnLst>
                  <a:cxn ang="0">
                    <a:pos x="T0" y="T1"/>
                  </a:cxn>
                  <a:cxn ang="0">
                    <a:pos x="T2" y="T3"/>
                  </a:cxn>
                  <a:cxn ang="0">
                    <a:pos x="T4" y="T5"/>
                  </a:cxn>
                  <a:cxn ang="0">
                    <a:pos x="T6" y="T7"/>
                  </a:cxn>
                  <a:cxn ang="0">
                    <a:pos x="T8" y="T9"/>
                  </a:cxn>
                  <a:cxn ang="0">
                    <a:pos x="T10" y="T11"/>
                  </a:cxn>
                </a:cxnLst>
                <a:rect l="0" t="0" r="r" b="b"/>
                <a:pathLst>
                  <a:path w="29" h="43">
                    <a:moveTo>
                      <a:pt x="25" y="1"/>
                    </a:moveTo>
                    <a:cubicBezTo>
                      <a:pt x="16" y="4"/>
                      <a:pt x="7" y="12"/>
                      <a:pt x="4" y="20"/>
                    </a:cubicBezTo>
                    <a:cubicBezTo>
                      <a:pt x="0" y="29"/>
                      <a:pt x="3" y="36"/>
                      <a:pt x="10" y="42"/>
                    </a:cubicBezTo>
                    <a:cubicBezTo>
                      <a:pt x="11" y="43"/>
                      <a:pt x="14" y="42"/>
                      <a:pt x="13" y="40"/>
                    </a:cubicBezTo>
                    <a:cubicBezTo>
                      <a:pt x="1" y="24"/>
                      <a:pt x="18" y="15"/>
                      <a:pt x="28" y="5"/>
                    </a:cubicBezTo>
                    <a:cubicBezTo>
                      <a:pt x="29" y="4"/>
                      <a:pt x="28" y="0"/>
                      <a:pt x="25"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0" name="Freeform 38"/>
              <p:cNvSpPr/>
              <p:nvPr/>
            </p:nvSpPr>
            <p:spPr bwMode="auto">
              <a:xfrm>
                <a:off x="4718" y="484"/>
                <a:ext cx="52" cy="79"/>
              </a:xfrm>
              <a:custGeom>
                <a:avLst/>
                <a:gdLst>
                  <a:gd name="T0" fmla="*/ 17 w 22"/>
                  <a:gd name="T1" fmla="*/ 3 h 33"/>
                  <a:gd name="T2" fmla="*/ 2 w 22"/>
                  <a:gd name="T3" fmla="*/ 28 h 33"/>
                  <a:gd name="T4" fmla="*/ 6 w 22"/>
                  <a:gd name="T5" fmla="*/ 30 h 33"/>
                  <a:gd name="T6" fmla="*/ 21 w 22"/>
                  <a:gd name="T7" fmla="*/ 5 h 33"/>
                  <a:gd name="T8" fmla="*/ 17 w 22"/>
                  <a:gd name="T9" fmla="*/ 3 h 33"/>
                </a:gdLst>
                <a:ahLst/>
                <a:cxnLst>
                  <a:cxn ang="0">
                    <a:pos x="T0" y="T1"/>
                  </a:cxn>
                  <a:cxn ang="0">
                    <a:pos x="T2" y="T3"/>
                  </a:cxn>
                  <a:cxn ang="0">
                    <a:pos x="T4" y="T5"/>
                  </a:cxn>
                  <a:cxn ang="0">
                    <a:pos x="T6" y="T7"/>
                  </a:cxn>
                  <a:cxn ang="0">
                    <a:pos x="T8" y="T9"/>
                  </a:cxn>
                </a:cxnLst>
                <a:rect l="0" t="0" r="r" b="b"/>
                <a:pathLst>
                  <a:path w="22" h="33">
                    <a:moveTo>
                      <a:pt x="17" y="3"/>
                    </a:moveTo>
                    <a:cubicBezTo>
                      <a:pt x="13" y="12"/>
                      <a:pt x="7" y="19"/>
                      <a:pt x="2" y="28"/>
                    </a:cubicBezTo>
                    <a:cubicBezTo>
                      <a:pt x="0" y="30"/>
                      <a:pt x="4" y="33"/>
                      <a:pt x="6" y="30"/>
                    </a:cubicBezTo>
                    <a:cubicBezTo>
                      <a:pt x="12" y="22"/>
                      <a:pt x="19" y="14"/>
                      <a:pt x="21" y="5"/>
                    </a:cubicBezTo>
                    <a:cubicBezTo>
                      <a:pt x="22" y="2"/>
                      <a:pt x="18" y="0"/>
                      <a:pt x="17"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1" name="Freeform 39"/>
              <p:cNvSpPr/>
              <p:nvPr/>
            </p:nvSpPr>
            <p:spPr bwMode="auto">
              <a:xfrm>
                <a:off x="4778" y="379"/>
                <a:ext cx="56" cy="69"/>
              </a:xfrm>
              <a:custGeom>
                <a:avLst/>
                <a:gdLst>
                  <a:gd name="T0" fmla="*/ 19 w 24"/>
                  <a:gd name="T1" fmla="*/ 2 h 29"/>
                  <a:gd name="T2" fmla="*/ 12 w 24"/>
                  <a:gd name="T3" fmla="*/ 15 h 29"/>
                  <a:gd name="T4" fmla="*/ 2 w 24"/>
                  <a:gd name="T5" fmla="*/ 24 h 29"/>
                  <a:gd name="T6" fmla="*/ 5 w 24"/>
                  <a:gd name="T7" fmla="*/ 28 h 29"/>
                  <a:gd name="T8" fmla="*/ 24 w 24"/>
                  <a:gd name="T9" fmla="*/ 4 h 29"/>
                  <a:gd name="T10" fmla="*/ 19 w 24"/>
                  <a:gd name="T11" fmla="*/ 2 h 29"/>
                </a:gdLst>
                <a:ahLst/>
                <a:cxnLst>
                  <a:cxn ang="0">
                    <a:pos x="T0" y="T1"/>
                  </a:cxn>
                  <a:cxn ang="0">
                    <a:pos x="T2" y="T3"/>
                  </a:cxn>
                  <a:cxn ang="0">
                    <a:pos x="T4" y="T5"/>
                  </a:cxn>
                  <a:cxn ang="0">
                    <a:pos x="T6" y="T7"/>
                  </a:cxn>
                  <a:cxn ang="0">
                    <a:pos x="T8" y="T9"/>
                  </a:cxn>
                  <a:cxn ang="0">
                    <a:pos x="T10" y="T11"/>
                  </a:cxn>
                </a:cxnLst>
                <a:rect l="0" t="0" r="r" b="b"/>
                <a:pathLst>
                  <a:path w="24" h="29">
                    <a:moveTo>
                      <a:pt x="19" y="2"/>
                    </a:moveTo>
                    <a:cubicBezTo>
                      <a:pt x="16" y="6"/>
                      <a:pt x="15" y="11"/>
                      <a:pt x="12" y="15"/>
                    </a:cubicBezTo>
                    <a:cubicBezTo>
                      <a:pt x="9" y="18"/>
                      <a:pt x="6" y="21"/>
                      <a:pt x="2" y="24"/>
                    </a:cubicBezTo>
                    <a:cubicBezTo>
                      <a:pt x="0" y="26"/>
                      <a:pt x="3" y="29"/>
                      <a:pt x="5" y="28"/>
                    </a:cubicBezTo>
                    <a:cubicBezTo>
                      <a:pt x="14" y="23"/>
                      <a:pt x="24" y="14"/>
                      <a:pt x="24" y="4"/>
                    </a:cubicBezTo>
                    <a:cubicBezTo>
                      <a:pt x="24" y="1"/>
                      <a:pt x="20" y="0"/>
                      <a:pt x="19" y="2"/>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2" name="Freeform 40"/>
              <p:cNvSpPr/>
              <p:nvPr/>
            </p:nvSpPr>
            <p:spPr bwMode="auto">
              <a:xfrm>
                <a:off x="3572" y="303"/>
                <a:ext cx="88" cy="22"/>
              </a:xfrm>
              <a:custGeom>
                <a:avLst/>
                <a:gdLst>
                  <a:gd name="T0" fmla="*/ 32 w 37"/>
                  <a:gd name="T1" fmla="*/ 1 h 9"/>
                  <a:gd name="T2" fmla="*/ 3 w 37"/>
                  <a:gd name="T3" fmla="*/ 3 h 9"/>
                  <a:gd name="T4" fmla="*/ 3 w 37"/>
                  <a:gd name="T5" fmla="*/ 8 h 9"/>
                  <a:gd name="T6" fmla="*/ 33 w 37"/>
                  <a:gd name="T7" fmla="*/ 6 h 9"/>
                  <a:gd name="T8" fmla="*/ 32 w 37"/>
                  <a:gd name="T9" fmla="*/ 1 h 9"/>
                </a:gdLst>
                <a:ahLst/>
                <a:cxnLst>
                  <a:cxn ang="0">
                    <a:pos x="T0" y="T1"/>
                  </a:cxn>
                  <a:cxn ang="0">
                    <a:pos x="T2" y="T3"/>
                  </a:cxn>
                  <a:cxn ang="0">
                    <a:pos x="T4" y="T5"/>
                  </a:cxn>
                  <a:cxn ang="0">
                    <a:pos x="T6" y="T7"/>
                  </a:cxn>
                  <a:cxn ang="0">
                    <a:pos x="T8" y="T9"/>
                  </a:cxn>
                </a:cxnLst>
                <a:rect l="0" t="0" r="r" b="b"/>
                <a:pathLst>
                  <a:path w="37" h="9">
                    <a:moveTo>
                      <a:pt x="32" y="1"/>
                    </a:moveTo>
                    <a:cubicBezTo>
                      <a:pt x="22" y="2"/>
                      <a:pt x="13" y="3"/>
                      <a:pt x="3" y="3"/>
                    </a:cubicBezTo>
                    <a:cubicBezTo>
                      <a:pt x="0" y="4"/>
                      <a:pt x="0" y="8"/>
                      <a:pt x="3" y="8"/>
                    </a:cubicBezTo>
                    <a:cubicBezTo>
                      <a:pt x="13" y="9"/>
                      <a:pt x="24" y="9"/>
                      <a:pt x="33" y="6"/>
                    </a:cubicBezTo>
                    <a:cubicBezTo>
                      <a:pt x="37" y="5"/>
                      <a:pt x="35" y="0"/>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3" name="Freeform 41"/>
              <p:cNvSpPr/>
              <p:nvPr/>
            </p:nvSpPr>
            <p:spPr bwMode="auto">
              <a:xfrm>
                <a:off x="3714" y="303"/>
                <a:ext cx="85" cy="17"/>
              </a:xfrm>
              <a:custGeom>
                <a:avLst/>
                <a:gdLst>
                  <a:gd name="T0" fmla="*/ 32 w 36"/>
                  <a:gd name="T1" fmla="*/ 1 h 7"/>
                  <a:gd name="T2" fmla="*/ 2 w 36"/>
                  <a:gd name="T3" fmla="*/ 1 h 7"/>
                  <a:gd name="T4" fmla="*/ 2 w 36"/>
                  <a:gd name="T5" fmla="*/ 5 h 7"/>
                  <a:gd name="T6" fmla="*/ 32 w 36"/>
                  <a:gd name="T7" fmla="*/ 6 h 7"/>
                  <a:gd name="T8" fmla="*/ 32 w 36"/>
                  <a:gd name="T9" fmla="*/ 1 h 7"/>
                </a:gdLst>
                <a:ahLst/>
                <a:cxnLst>
                  <a:cxn ang="0">
                    <a:pos x="T0" y="T1"/>
                  </a:cxn>
                  <a:cxn ang="0">
                    <a:pos x="T2" y="T3"/>
                  </a:cxn>
                  <a:cxn ang="0">
                    <a:pos x="T4" y="T5"/>
                  </a:cxn>
                  <a:cxn ang="0">
                    <a:pos x="T6" y="T7"/>
                  </a:cxn>
                  <a:cxn ang="0">
                    <a:pos x="T8" y="T9"/>
                  </a:cxn>
                </a:cxnLst>
                <a:rect l="0" t="0" r="r" b="b"/>
                <a:pathLst>
                  <a:path w="36" h="7">
                    <a:moveTo>
                      <a:pt x="32" y="1"/>
                    </a:moveTo>
                    <a:cubicBezTo>
                      <a:pt x="22" y="0"/>
                      <a:pt x="12" y="0"/>
                      <a:pt x="2" y="1"/>
                    </a:cubicBezTo>
                    <a:cubicBezTo>
                      <a:pt x="0" y="2"/>
                      <a:pt x="0" y="5"/>
                      <a:pt x="2" y="5"/>
                    </a:cubicBezTo>
                    <a:cubicBezTo>
                      <a:pt x="12" y="7"/>
                      <a:pt x="22" y="7"/>
                      <a:pt x="32" y="6"/>
                    </a:cubicBezTo>
                    <a:cubicBezTo>
                      <a:pt x="36" y="6"/>
                      <a:pt x="36"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4" name="Freeform 42"/>
              <p:cNvSpPr/>
              <p:nvPr/>
            </p:nvSpPr>
            <p:spPr bwMode="auto">
              <a:xfrm>
                <a:off x="3847" y="315"/>
                <a:ext cx="80" cy="14"/>
              </a:xfrm>
              <a:custGeom>
                <a:avLst/>
                <a:gdLst>
                  <a:gd name="T0" fmla="*/ 31 w 34"/>
                  <a:gd name="T1" fmla="*/ 1 h 6"/>
                  <a:gd name="T2" fmla="*/ 3 w 34"/>
                  <a:gd name="T3" fmla="*/ 1 h 6"/>
                  <a:gd name="T4" fmla="*/ 3 w 34"/>
                  <a:gd name="T5" fmla="*/ 6 h 6"/>
                  <a:gd name="T6" fmla="*/ 31 w 34"/>
                  <a:gd name="T7" fmla="*/ 6 h 6"/>
                  <a:gd name="T8" fmla="*/ 31 w 34"/>
                  <a:gd name="T9" fmla="*/ 1 h 6"/>
                </a:gdLst>
                <a:ahLst/>
                <a:cxnLst>
                  <a:cxn ang="0">
                    <a:pos x="T0" y="T1"/>
                  </a:cxn>
                  <a:cxn ang="0">
                    <a:pos x="T2" y="T3"/>
                  </a:cxn>
                  <a:cxn ang="0">
                    <a:pos x="T4" y="T5"/>
                  </a:cxn>
                  <a:cxn ang="0">
                    <a:pos x="T6" y="T7"/>
                  </a:cxn>
                  <a:cxn ang="0">
                    <a:pos x="T8" y="T9"/>
                  </a:cxn>
                </a:cxnLst>
                <a:rect l="0" t="0" r="r" b="b"/>
                <a:pathLst>
                  <a:path w="34" h="6">
                    <a:moveTo>
                      <a:pt x="31" y="1"/>
                    </a:moveTo>
                    <a:cubicBezTo>
                      <a:pt x="21" y="0"/>
                      <a:pt x="12" y="0"/>
                      <a:pt x="3" y="1"/>
                    </a:cubicBezTo>
                    <a:cubicBezTo>
                      <a:pt x="0" y="1"/>
                      <a:pt x="0" y="5"/>
                      <a:pt x="3" y="6"/>
                    </a:cubicBezTo>
                    <a:cubicBezTo>
                      <a:pt x="12" y="6"/>
                      <a:pt x="21" y="6"/>
                      <a:pt x="31" y="6"/>
                    </a:cubicBezTo>
                    <a:cubicBezTo>
                      <a:pt x="34" y="6"/>
                      <a:pt x="34" y="1"/>
                      <a:pt x="31"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5" name="Freeform 43"/>
              <p:cNvSpPr/>
              <p:nvPr/>
            </p:nvSpPr>
            <p:spPr bwMode="auto">
              <a:xfrm>
                <a:off x="3986" y="327"/>
                <a:ext cx="81" cy="21"/>
              </a:xfrm>
              <a:custGeom>
                <a:avLst/>
                <a:gdLst>
                  <a:gd name="T0" fmla="*/ 31 w 34"/>
                  <a:gd name="T1" fmla="*/ 3 h 9"/>
                  <a:gd name="T2" fmla="*/ 4 w 34"/>
                  <a:gd name="T3" fmla="*/ 1 h 9"/>
                  <a:gd name="T4" fmla="*/ 3 w 34"/>
                  <a:gd name="T5" fmla="*/ 6 h 9"/>
                  <a:gd name="T6" fmla="*/ 31 w 34"/>
                  <a:gd name="T7" fmla="*/ 8 h 9"/>
                  <a:gd name="T8" fmla="*/ 31 w 34"/>
                  <a:gd name="T9" fmla="*/ 3 h 9"/>
                </a:gdLst>
                <a:ahLst/>
                <a:cxnLst>
                  <a:cxn ang="0">
                    <a:pos x="T0" y="T1"/>
                  </a:cxn>
                  <a:cxn ang="0">
                    <a:pos x="T2" y="T3"/>
                  </a:cxn>
                  <a:cxn ang="0">
                    <a:pos x="T4" y="T5"/>
                  </a:cxn>
                  <a:cxn ang="0">
                    <a:pos x="T6" y="T7"/>
                  </a:cxn>
                  <a:cxn ang="0">
                    <a:pos x="T8" y="T9"/>
                  </a:cxn>
                </a:cxnLst>
                <a:rect l="0" t="0" r="r" b="b"/>
                <a:pathLst>
                  <a:path w="34" h="9">
                    <a:moveTo>
                      <a:pt x="31" y="3"/>
                    </a:moveTo>
                    <a:cubicBezTo>
                      <a:pt x="22" y="2"/>
                      <a:pt x="13" y="3"/>
                      <a:pt x="4" y="1"/>
                    </a:cubicBezTo>
                    <a:cubicBezTo>
                      <a:pt x="1" y="0"/>
                      <a:pt x="0" y="5"/>
                      <a:pt x="3" y="6"/>
                    </a:cubicBezTo>
                    <a:cubicBezTo>
                      <a:pt x="12" y="8"/>
                      <a:pt x="22" y="9"/>
                      <a:pt x="31" y="8"/>
                    </a:cubicBezTo>
                    <a:cubicBezTo>
                      <a:pt x="34" y="8"/>
                      <a:pt x="34" y="4"/>
                      <a:pt x="31"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6" name="Freeform 44"/>
              <p:cNvSpPr/>
              <p:nvPr/>
            </p:nvSpPr>
            <p:spPr bwMode="auto">
              <a:xfrm>
                <a:off x="4124" y="327"/>
                <a:ext cx="78" cy="17"/>
              </a:xfrm>
              <a:custGeom>
                <a:avLst/>
                <a:gdLst>
                  <a:gd name="T0" fmla="*/ 30 w 33"/>
                  <a:gd name="T1" fmla="*/ 1 h 7"/>
                  <a:gd name="T2" fmla="*/ 3 w 33"/>
                  <a:gd name="T3" fmla="*/ 1 h 7"/>
                  <a:gd name="T4" fmla="*/ 3 w 33"/>
                  <a:gd name="T5" fmla="*/ 6 h 7"/>
                  <a:gd name="T6" fmla="*/ 30 w 33"/>
                  <a:gd name="T7" fmla="*/ 6 h 7"/>
                  <a:gd name="T8" fmla="*/ 30 w 33"/>
                  <a:gd name="T9" fmla="*/ 1 h 7"/>
                </a:gdLst>
                <a:ahLst/>
                <a:cxnLst>
                  <a:cxn ang="0">
                    <a:pos x="T0" y="T1"/>
                  </a:cxn>
                  <a:cxn ang="0">
                    <a:pos x="T2" y="T3"/>
                  </a:cxn>
                  <a:cxn ang="0">
                    <a:pos x="T4" y="T5"/>
                  </a:cxn>
                  <a:cxn ang="0">
                    <a:pos x="T6" y="T7"/>
                  </a:cxn>
                  <a:cxn ang="0">
                    <a:pos x="T8" y="T9"/>
                  </a:cxn>
                </a:cxnLst>
                <a:rect l="0" t="0" r="r" b="b"/>
                <a:pathLst>
                  <a:path w="33" h="7">
                    <a:moveTo>
                      <a:pt x="30" y="1"/>
                    </a:moveTo>
                    <a:cubicBezTo>
                      <a:pt x="21" y="0"/>
                      <a:pt x="12" y="0"/>
                      <a:pt x="3" y="1"/>
                    </a:cubicBezTo>
                    <a:cubicBezTo>
                      <a:pt x="0" y="1"/>
                      <a:pt x="0" y="5"/>
                      <a:pt x="3" y="6"/>
                    </a:cubicBezTo>
                    <a:cubicBezTo>
                      <a:pt x="12" y="7"/>
                      <a:pt x="21" y="6"/>
                      <a:pt x="30" y="6"/>
                    </a:cubicBezTo>
                    <a:cubicBezTo>
                      <a:pt x="33" y="6"/>
                      <a:pt x="33" y="1"/>
                      <a:pt x="30"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7" name="Freeform 45"/>
              <p:cNvSpPr/>
              <p:nvPr/>
            </p:nvSpPr>
            <p:spPr bwMode="auto">
              <a:xfrm>
                <a:off x="4273" y="320"/>
                <a:ext cx="64" cy="16"/>
              </a:xfrm>
              <a:custGeom>
                <a:avLst/>
                <a:gdLst>
                  <a:gd name="T0" fmla="*/ 24 w 27"/>
                  <a:gd name="T1" fmla="*/ 1 h 7"/>
                  <a:gd name="T2" fmla="*/ 4 w 27"/>
                  <a:gd name="T3" fmla="*/ 1 h 7"/>
                  <a:gd name="T4" fmla="*/ 4 w 27"/>
                  <a:gd name="T5" fmla="*/ 7 h 7"/>
                  <a:gd name="T6" fmla="*/ 24 w 27"/>
                  <a:gd name="T7" fmla="*/ 6 h 7"/>
                  <a:gd name="T8" fmla="*/ 24 w 27"/>
                  <a:gd name="T9" fmla="*/ 1 h 7"/>
                </a:gdLst>
                <a:ahLst/>
                <a:cxnLst>
                  <a:cxn ang="0">
                    <a:pos x="T0" y="T1"/>
                  </a:cxn>
                  <a:cxn ang="0">
                    <a:pos x="T2" y="T3"/>
                  </a:cxn>
                  <a:cxn ang="0">
                    <a:pos x="T4" y="T5"/>
                  </a:cxn>
                  <a:cxn ang="0">
                    <a:pos x="T6" y="T7"/>
                  </a:cxn>
                  <a:cxn ang="0">
                    <a:pos x="T8" y="T9"/>
                  </a:cxn>
                </a:cxnLst>
                <a:rect l="0" t="0" r="r" b="b"/>
                <a:pathLst>
                  <a:path w="27" h="7">
                    <a:moveTo>
                      <a:pt x="24" y="1"/>
                    </a:moveTo>
                    <a:cubicBezTo>
                      <a:pt x="18" y="0"/>
                      <a:pt x="11" y="1"/>
                      <a:pt x="4" y="1"/>
                    </a:cubicBezTo>
                    <a:cubicBezTo>
                      <a:pt x="0" y="1"/>
                      <a:pt x="0" y="7"/>
                      <a:pt x="4" y="7"/>
                    </a:cubicBezTo>
                    <a:cubicBezTo>
                      <a:pt x="11" y="7"/>
                      <a:pt x="18" y="7"/>
                      <a:pt x="24" y="6"/>
                    </a:cubicBezTo>
                    <a:cubicBezTo>
                      <a:pt x="27" y="6"/>
                      <a:pt x="27" y="2"/>
                      <a:pt x="24"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8" name="Freeform 46"/>
              <p:cNvSpPr/>
              <p:nvPr/>
            </p:nvSpPr>
            <p:spPr bwMode="auto">
              <a:xfrm>
                <a:off x="4408" y="327"/>
                <a:ext cx="71" cy="21"/>
              </a:xfrm>
              <a:custGeom>
                <a:avLst/>
                <a:gdLst>
                  <a:gd name="T0" fmla="*/ 26 w 30"/>
                  <a:gd name="T1" fmla="*/ 1 h 9"/>
                  <a:gd name="T2" fmla="*/ 3 w 30"/>
                  <a:gd name="T3" fmla="*/ 3 h 9"/>
                  <a:gd name="T4" fmla="*/ 5 w 30"/>
                  <a:gd name="T5" fmla="*/ 8 h 9"/>
                  <a:gd name="T6" fmla="*/ 26 w 30"/>
                  <a:gd name="T7" fmla="*/ 6 h 9"/>
                  <a:gd name="T8" fmla="*/ 26 w 30"/>
                  <a:gd name="T9" fmla="*/ 1 h 9"/>
                </a:gdLst>
                <a:ahLst/>
                <a:cxnLst>
                  <a:cxn ang="0">
                    <a:pos x="T0" y="T1"/>
                  </a:cxn>
                  <a:cxn ang="0">
                    <a:pos x="T2" y="T3"/>
                  </a:cxn>
                  <a:cxn ang="0">
                    <a:pos x="T4" y="T5"/>
                  </a:cxn>
                  <a:cxn ang="0">
                    <a:pos x="T6" y="T7"/>
                  </a:cxn>
                  <a:cxn ang="0">
                    <a:pos x="T8" y="T9"/>
                  </a:cxn>
                </a:cxnLst>
                <a:rect l="0" t="0" r="r" b="b"/>
                <a:pathLst>
                  <a:path w="30" h="9">
                    <a:moveTo>
                      <a:pt x="26" y="1"/>
                    </a:moveTo>
                    <a:cubicBezTo>
                      <a:pt x="18" y="0"/>
                      <a:pt x="11" y="1"/>
                      <a:pt x="3" y="3"/>
                    </a:cubicBezTo>
                    <a:cubicBezTo>
                      <a:pt x="0" y="4"/>
                      <a:pt x="1" y="9"/>
                      <a:pt x="5" y="8"/>
                    </a:cubicBezTo>
                    <a:cubicBezTo>
                      <a:pt x="12" y="6"/>
                      <a:pt x="19" y="7"/>
                      <a:pt x="26" y="6"/>
                    </a:cubicBezTo>
                    <a:cubicBezTo>
                      <a:pt x="30" y="5"/>
                      <a:pt x="30" y="1"/>
                      <a:pt x="26"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59" name="Freeform 47"/>
              <p:cNvSpPr/>
              <p:nvPr/>
            </p:nvSpPr>
            <p:spPr bwMode="auto">
              <a:xfrm>
                <a:off x="4548" y="339"/>
                <a:ext cx="83" cy="14"/>
              </a:xfrm>
              <a:custGeom>
                <a:avLst/>
                <a:gdLst>
                  <a:gd name="T0" fmla="*/ 32 w 35"/>
                  <a:gd name="T1" fmla="*/ 1 h 6"/>
                  <a:gd name="T2" fmla="*/ 2 w 35"/>
                  <a:gd name="T3" fmla="*/ 1 h 6"/>
                  <a:gd name="T4" fmla="*/ 2 w 35"/>
                  <a:gd name="T5" fmla="*/ 5 h 6"/>
                  <a:gd name="T6" fmla="*/ 32 w 35"/>
                  <a:gd name="T7" fmla="*/ 5 h 6"/>
                  <a:gd name="T8" fmla="*/ 32 w 35"/>
                  <a:gd name="T9" fmla="*/ 1 h 6"/>
                </a:gdLst>
                <a:ahLst/>
                <a:cxnLst>
                  <a:cxn ang="0">
                    <a:pos x="T0" y="T1"/>
                  </a:cxn>
                  <a:cxn ang="0">
                    <a:pos x="T2" y="T3"/>
                  </a:cxn>
                  <a:cxn ang="0">
                    <a:pos x="T4" y="T5"/>
                  </a:cxn>
                  <a:cxn ang="0">
                    <a:pos x="T6" y="T7"/>
                  </a:cxn>
                  <a:cxn ang="0">
                    <a:pos x="T8" y="T9"/>
                  </a:cxn>
                </a:cxnLst>
                <a:rect l="0" t="0" r="r" b="b"/>
                <a:pathLst>
                  <a:path w="35" h="6">
                    <a:moveTo>
                      <a:pt x="32" y="1"/>
                    </a:moveTo>
                    <a:cubicBezTo>
                      <a:pt x="22" y="0"/>
                      <a:pt x="12" y="1"/>
                      <a:pt x="2" y="1"/>
                    </a:cubicBezTo>
                    <a:cubicBezTo>
                      <a:pt x="0" y="2"/>
                      <a:pt x="0" y="5"/>
                      <a:pt x="2" y="5"/>
                    </a:cubicBezTo>
                    <a:cubicBezTo>
                      <a:pt x="12" y="5"/>
                      <a:pt x="22" y="6"/>
                      <a:pt x="32" y="5"/>
                    </a:cubicBezTo>
                    <a:cubicBezTo>
                      <a:pt x="35" y="5"/>
                      <a:pt x="35" y="1"/>
                      <a:pt x="32"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0" name="Freeform 48"/>
              <p:cNvSpPr/>
              <p:nvPr/>
            </p:nvSpPr>
            <p:spPr bwMode="auto">
              <a:xfrm>
                <a:off x="4702" y="332"/>
                <a:ext cx="76" cy="19"/>
              </a:xfrm>
              <a:custGeom>
                <a:avLst/>
                <a:gdLst>
                  <a:gd name="T0" fmla="*/ 29 w 32"/>
                  <a:gd name="T1" fmla="*/ 1 h 8"/>
                  <a:gd name="T2" fmla="*/ 4 w 32"/>
                  <a:gd name="T3" fmla="*/ 1 h 8"/>
                  <a:gd name="T4" fmla="*/ 4 w 32"/>
                  <a:gd name="T5" fmla="*/ 7 h 8"/>
                  <a:gd name="T6" fmla="*/ 29 w 32"/>
                  <a:gd name="T7" fmla="*/ 7 h 8"/>
                  <a:gd name="T8" fmla="*/ 29 w 32"/>
                  <a:gd name="T9" fmla="*/ 1 h 8"/>
                </a:gdLst>
                <a:ahLst/>
                <a:cxnLst>
                  <a:cxn ang="0">
                    <a:pos x="T0" y="T1"/>
                  </a:cxn>
                  <a:cxn ang="0">
                    <a:pos x="T2" y="T3"/>
                  </a:cxn>
                  <a:cxn ang="0">
                    <a:pos x="T4" y="T5"/>
                  </a:cxn>
                  <a:cxn ang="0">
                    <a:pos x="T6" y="T7"/>
                  </a:cxn>
                  <a:cxn ang="0">
                    <a:pos x="T8" y="T9"/>
                  </a:cxn>
                </a:cxnLst>
                <a:rect l="0" t="0" r="r" b="b"/>
                <a:pathLst>
                  <a:path w="32" h="8">
                    <a:moveTo>
                      <a:pt x="29" y="1"/>
                    </a:moveTo>
                    <a:cubicBezTo>
                      <a:pt x="21" y="0"/>
                      <a:pt x="12" y="0"/>
                      <a:pt x="4" y="1"/>
                    </a:cubicBezTo>
                    <a:cubicBezTo>
                      <a:pt x="0" y="1"/>
                      <a:pt x="0" y="7"/>
                      <a:pt x="4" y="7"/>
                    </a:cubicBezTo>
                    <a:cubicBezTo>
                      <a:pt x="12" y="7"/>
                      <a:pt x="21" y="8"/>
                      <a:pt x="29" y="7"/>
                    </a:cubicBezTo>
                    <a:cubicBezTo>
                      <a:pt x="32" y="6"/>
                      <a:pt x="32" y="1"/>
                      <a:pt x="29" y="1"/>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sp>
            <p:nvSpPr>
              <p:cNvPr id="61" name="Freeform 49"/>
              <p:cNvSpPr/>
              <p:nvPr/>
            </p:nvSpPr>
            <p:spPr bwMode="auto">
              <a:xfrm>
                <a:off x="4808" y="329"/>
                <a:ext cx="38" cy="31"/>
              </a:xfrm>
              <a:custGeom>
                <a:avLst/>
                <a:gdLst>
                  <a:gd name="T0" fmla="*/ 14 w 16"/>
                  <a:gd name="T1" fmla="*/ 3 h 13"/>
                  <a:gd name="T2" fmla="*/ 3 w 16"/>
                  <a:gd name="T3" fmla="*/ 3 h 13"/>
                  <a:gd name="T4" fmla="*/ 4 w 16"/>
                  <a:gd name="T5" fmla="*/ 7 h 13"/>
                  <a:gd name="T6" fmla="*/ 10 w 16"/>
                  <a:gd name="T7" fmla="*/ 7 h 13"/>
                  <a:gd name="T8" fmla="*/ 9 w 16"/>
                  <a:gd name="T9" fmla="*/ 9 h 13"/>
                  <a:gd name="T10" fmla="*/ 12 w 16"/>
                  <a:gd name="T11" fmla="*/ 12 h 13"/>
                  <a:gd name="T12" fmla="*/ 16 w 16"/>
                  <a:gd name="T13" fmla="*/ 7 h 13"/>
                  <a:gd name="T14" fmla="*/ 14 w 16"/>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14" y="3"/>
                    </a:moveTo>
                    <a:cubicBezTo>
                      <a:pt x="11" y="0"/>
                      <a:pt x="6" y="1"/>
                      <a:pt x="3" y="3"/>
                    </a:cubicBezTo>
                    <a:cubicBezTo>
                      <a:pt x="0" y="4"/>
                      <a:pt x="1" y="8"/>
                      <a:pt x="4" y="7"/>
                    </a:cubicBezTo>
                    <a:cubicBezTo>
                      <a:pt x="5" y="7"/>
                      <a:pt x="8" y="6"/>
                      <a:pt x="10" y="7"/>
                    </a:cubicBezTo>
                    <a:cubicBezTo>
                      <a:pt x="9" y="7"/>
                      <a:pt x="9" y="8"/>
                      <a:pt x="9" y="9"/>
                    </a:cubicBezTo>
                    <a:cubicBezTo>
                      <a:pt x="8" y="11"/>
                      <a:pt x="10" y="13"/>
                      <a:pt x="12" y="12"/>
                    </a:cubicBezTo>
                    <a:cubicBezTo>
                      <a:pt x="14" y="11"/>
                      <a:pt x="15" y="9"/>
                      <a:pt x="16" y="7"/>
                    </a:cubicBezTo>
                    <a:cubicBezTo>
                      <a:pt x="16" y="6"/>
                      <a:pt x="15" y="4"/>
                      <a:pt x="14" y="3"/>
                    </a:cubicBezTo>
                  </a:path>
                </a:pathLst>
              </a:custGeom>
              <a:grpFill/>
              <a:ln w="9525">
                <a:noFill/>
                <a:round/>
              </a:ln>
            </p:spPr>
            <p:txBody>
              <a:bodyPr vert="horz" wrap="square" lIns="91440" tIns="45720" rIns="91440" bIns="45720" numCol="1" anchor="t" anchorCtr="0" compatLnSpc="1"/>
              <a:p>
                <a:endParaRPr lang="zh-CN" altLang="en-US">
                  <a:solidFill>
                    <a:schemeClr val="bg1"/>
                  </a:solidFill>
                </a:endParaRPr>
              </a:p>
            </p:txBody>
          </p:sp>
        </p:grpSp>
        <p:sp>
          <p:nvSpPr>
            <p:cNvPr id="62" name="文本框 61"/>
            <p:cNvSpPr txBox="1"/>
            <p:nvPr/>
          </p:nvSpPr>
          <p:spPr>
            <a:xfrm>
              <a:off x="7575" y="968"/>
              <a:ext cx="3820" cy="725"/>
            </a:xfrm>
            <a:prstGeom prst="rect">
              <a:avLst/>
            </a:prstGeom>
            <a:noFill/>
            <a:ln>
              <a:noFill/>
            </a:ln>
          </p:spPr>
          <p:txBody>
            <a:bodyPr wrap="square" rtlCol="0">
              <a:spAutoFit/>
            </a:bodyPr>
            <a:p>
              <a:pPr algn="ctr"/>
              <a:r>
                <a:rPr lang="zh-CN" altLang="en-US" sz="2400" b="1" dirty="0" smtClean="0">
                  <a:solidFill>
                    <a:schemeClr val="tx1">
                      <a:lumMod val="65000"/>
                      <a:lumOff val="35000"/>
                    </a:schemeClr>
                  </a:solidFill>
                  <a:latin typeface="造字工房情书（非商用）常规体" charset="-122"/>
                  <a:ea typeface="造字工房情书（非商用）常规体" charset="-122"/>
                </a:rPr>
                <a:t>在此添加小标题</a:t>
              </a:r>
              <a:endParaRPr lang="zh-CN" altLang="en-US" sz="2400" b="1" dirty="0" smtClean="0">
                <a:solidFill>
                  <a:schemeClr val="tx1">
                    <a:lumMod val="65000"/>
                    <a:lumOff val="35000"/>
                  </a:schemeClr>
                </a:solidFill>
                <a:latin typeface="造字工房情书（非商用）常规体" charset="-122"/>
                <a:ea typeface="造字工房情书（非商用）常规体"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任意多边形 5"/>
          <p:cNvSpPr/>
          <p:nvPr/>
        </p:nvSpPr>
        <p:spPr>
          <a:xfrm>
            <a:off x="-165735" y="5478780"/>
            <a:ext cx="12376150" cy="1582420"/>
          </a:xfrm>
          <a:custGeom>
            <a:avLst/>
            <a:gdLst>
              <a:gd name="connisteX0" fmla="*/ 238048 w 11995633"/>
              <a:gd name="connsiteY0" fmla="*/ 1075725 h 1582621"/>
              <a:gd name="connisteX1" fmla="*/ 1103553 w 11995633"/>
              <a:gd name="connsiteY1" fmla="*/ 621065 h 1582621"/>
              <a:gd name="connisteX2" fmla="*/ 2659303 w 11995633"/>
              <a:gd name="connsiteY2" fmla="*/ 356905 h 1582621"/>
              <a:gd name="connisteX3" fmla="*/ 4037888 w 11995633"/>
              <a:gd name="connsiteY3" fmla="*/ 180375 h 1582621"/>
              <a:gd name="connisteX4" fmla="*/ 5784138 w 11995633"/>
              <a:gd name="connsiteY4" fmla="*/ 356905 h 1582621"/>
              <a:gd name="connisteX5" fmla="*/ 7016673 w 11995633"/>
              <a:gd name="connsiteY5" fmla="*/ 48930 h 1582621"/>
              <a:gd name="connisteX6" fmla="*/ 9305213 w 11995633"/>
              <a:gd name="connsiteY6" fmla="*/ 107350 h 1582621"/>
              <a:gd name="connisteX7" fmla="*/ 10625378 w 11995633"/>
              <a:gd name="connsiteY7" fmla="*/ 840775 h 1582621"/>
              <a:gd name="connisteX8" fmla="*/ 11828703 w 11995633"/>
              <a:gd name="connsiteY8" fmla="*/ 1090330 h 1582621"/>
              <a:gd name="connisteX9" fmla="*/ 11975388 w 11995633"/>
              <a:gd name="connsiteY9" fmla="*/ 1222410 h 1582621"/>
              <a:gd name="connisteX10" fmla="*/ 11931573 w 11995633"/>
              <a:gd name="connsiteY10" fmla="*/ 1412910 h 1582621"/>
              <a:gd name="connisteX11" fmla="*/ 11725833 w 11995633"/>
              <a:gd name="connsiteY11" fmla="*/ 1486570 h 1582621"/>
              <a:gd name="connisteX12" fmla="*/ 11182908 w 11995633"/>
              <a:gd name="connsiteY12" fmla="*/ 1501175 h 1582621"/>
              <a:gd name="connisteX13" fmla="*/ 9774478 w 11995633"/>
              <a:gd name="connsiteY13" fmla="*/ 1530385 h 1582621"/>
              <a:gd name="connisteX14" fmla="*/ 5123738 w 11995633"/>
              <a:gd name="connsiteY14" fmla="*/ 1457360 h 1582621"/>
              <a:gd name="connisteX15" fmla="*/ 1426768 w 11995633"/>
              <a:gd name="connsiteY15" fmla="*/ 1544990 h 1582621"/>
              <a:gd name="connisteX16" fmla="*/ 166293 w 11995633"/>
              <a:gd name="connsiteY16" fmla="*/ 1559595 h 1582621"/>
              <a:gd name="connisteX17" fmla="*/ 34213 w 11995633"/>
              <a:gd name="connsiteY17" fmla="*/ 1295435 h 1582621"/>
              <a:gd name="connisteX18" fmla="*/ 107238 w 11995633"/>
              <a:gd name="connsiteY18" fmla="*/ 1163355 h 1582621"/>
              <a:gd name="connisteX19" fmla="*/ 238048 w 11995633"/>
              <a:gd name="connsiteY19" fmla="*/ 1075725 h 158262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Lst>
            <a:rect l="l" t="t" r="r" b="b"/>
            <a:pathLst>
              <a:path w="11995633" h="1582622">
                <a:moveTo>
                  <a:pt x="238049" y="1075726"/>
                </a:moveTo>
                <a:cubicBezTo>
                  <a:pt x="437439" y="967141"/>
                  <a:pt x="619049" y="764576"/>
                  <a:pt x="1103554" y="621066"/>
                </a:cubicBezTo>
                <a:cubicBezTo>
                  <a:pt x="1588059" y="477556"/>
                  <a:pt x="2072564" y="445171"/>
                  <a:pt x="2659304" y="356906"/>
                </a:cubicBezTo>
                <a:cubicBezTo>
                  <a:pt x="3246044" y="268641"/>
                  <a:pt x="3413049" y="180376"/>
                  <a:pt x="4037889" y="180376"/>
                </a:cubicBezTo>
                <a:cubicBezTo>
                  <a:pt x="4662729" y="180376"/>
                  <a:pt x="5188509" y="382941"/>
                  <a:pt x="5784139" y="356906"/>
                </a:cubicBezTo>
                <a:cubicBezTo>
                  <a:pt x="6379769" y="330871"/>
                  <a:pt x="6312459" y="99096"/>
                  <a:pt x="7016674" y="48931"/>
                </a:cubicBezTo>
                <a:cubicBezTo>
                  <a:pt x="7720889" y="-1234"/>
                  <a:pt x="8583219" y="-50764"/>
                  <a:pt x="9305214" y="107351"/>
                </a:cubicBezTo>
                <a:cubicBezTo>
                  <a:pt x="10027209" y="265466"/>
                  <a:pt x="10120554" y="643926"/>
                  <a:pt x="10625379" y="840776"/>
                </a:cubicBezTo>
                <a:cubicBezTo>
                  <a:pt x="11130204" y="1037626"/>
                  <a:pt x="11558829" y="1014131"/>
                  <a:pt x="11828704" y="1090331"/>
                </a:cubicBezTo>
                <a:cubicBezTo>
                  <a:pt x="12098579" y="1166531"/>
                  <a:pt x="11955069" y="1157641"/>
                  <a:pt x="11975389" y="1222411"/>
                </a:cubicBezTo>
                <a:cubicBezTo>
                  <a:pt x="11995709" y="1287181"/>
                  <a:pt x="11981739" y="1360206"/>
                  <a:pt x="11931574" y="1412911"/>
                </a:cubicBezTo>
                <a:cubicBezTo>
                  <a:pt x="11881409" y="1465616"/>
                  <a:pt x="11875694" y="1468791"/>
                  <a:pt x="11725834" y="1486571"/>
                </a:cubicBezTo>
                <a:cubicBezTo>
                  <a:pt x="11575974" y="1504351"/>
                  <a:pt x="11573434" y="1492286"/>
                  <a:pt x="11182909" y="1501176"/>
                </a:cubicBezTo>
                <a:cubicBezTo>
                  <a:pt x="10792384" y="1510066"/>
                  <a:pt x="10986059" y="1539276"/>
                  <a:pt x="9774479" y="1530386"/>
                </a:cubicBezTo>
                <a:cubicBezTo>
                  <a:pt x="8562899" y="1521496"/>
                  <a:pt x="6793154" y="1454186"/>
                  <a:pt x="5123739" y="1457361"/>
                </a:cubicBezTo>
                <a:cubicBezTo>
                  <a:pt x="3454324" y="1460536"/>
                  <a:pt x="2418004" y="1524671"/>
                  <a:pt x="1426769" y="1544991"/>
                </a:cubicBezTo>
                <a:cubicBezTo>
                  <a:pt x="435534" y="1565311"/>
                  <a:pt x="445059" y="1609761"/>
                  <a:pt x="166294" y="1559596"/>
                </a:cubicBezTo>
                <a:cubicBezTo>
                  <a:pt x="-112471" y="1509431"/>
                  <a:pt x="46279" y="1374811"/>
                  <a:pt x="34214" y="1295436"/>
                </a:cubicBezTo>
                <a:cubicBezTo>
                  <a:pt x="22149" y="1216061"/>
                  <a:pt x="66599" y="1207171"/>
                  <a:pt x="107239" y="1163356"/>
                </a:cubicBezTo>
                <a:cubicBezTo>
                  <a:pt x="147879" y="1119541"/>
                  <a:pt x="38659" y="1184311"/>
                  <a:pt x="238049" y="1075726"/>
                </a:cubicBezTo>
                <a:close/>
              </a:path>
            </a:pathLst>
          </a:custGeom>
          <a:solidFill>
            <a:srgbClr val="007B8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b3ba278fbbc9e20fccbabd0e82af62d1"/>
          <p:cNvPicPr>
            <a:picLocks noChangeAspect="1"/>
          </p:cNvPicPr>
          <p:nvPr/>
        </p:nvPicPr>
        <p:blipFill>
          <a:blip r:embed="rId1"/>
          <a:stretch>
            <a:fillRect/>
          </a:stretch>
        </p:blipFill>
        <p:spPr>
          <a:xfrm>
            <a:off x="1301750" y="3142615"/>
            <a:ext cx="10058400" cy="3623945"/>
          </a:xfrm>
          <a:prstGeom prst="rect">
            <a:avLst/>
          </a:prstGeom>
        </p:spPr>
      </p:pic>
      <p:sp>
        <p:nvSpPr>
          <p:cNvPr id="11" name="矩形 10"/>
          <p:cNvSpPr/>
          <p:nvPr/>
        </p:nvSpPr>
        <p:spPr>
          <a:xfrm>
            <a:off x="3931005" y="3026202"/>
            <a:ext cx="4710990" cy="460375"/>
          </a:xfrm>
          <a:prstGeom prst="rect">
            <a:avLst/>
          </a:prstGeom>
        </p:spPr>
        <p:txBody>
          <a:bodyPr wrap="square">
            <a:spAutoFit/>
          </a:bodyPr>
          <a:p>
            <a:pPr algn="ctr">
              <a:lnSpc>
                <a:spcPct val="150000"/>
              </a:lnSpc>
              <a:defRPr/>
            </a:pPr>
            <a:r>
              <a:rPr lang="zh-CN" altLang="en-US" sz="1600" b="1" dirty="0">
                <a:solidFill>
                  <a:schemeClr val="tx1">
                    <a:lumMod val="65000"/>
                    <a:lumOff val="35000"/>
                  </a:schemeClr>
                </a:solidFill>
                <a:latin typeface="造字工房情书（非商用）常规体" charset="-122"/>
                <a:ea typeface="造字工房情书（非商用）常规体" charset="-122"/>
              </a:rPr>
              <a:t>汇报人：</a:t>
            </a:r>
            <a:r>
              <a:rPr lang="en-US" altLang="zh-CN" sz="1600" b="1" dirty="0">
                <a:solidFill>
                  <a:schemeClr val="tx1">
                    <a:lumMod val="65000"/>
                    <a:lumOff val="35000"/>
                  </a:schemeClr>
                </a:solidFill>
                <a:latin typeface="造字工房情书（非商用）常规体" charset="-122"/>
                <a:ea typeface="造字工房情书（非商用）常规体" charset="-122"/>
              </a:rPr>
              <a:t>XXX</a:t>
            </a:r>
            <a:r>
              <a:rPr lang="zh-CN" altLang="en-US" sz="1600" b="1" dirty="0">
                <a:solidFill>
                  <a:schemeClr val="tx1">
                    <a:lumMod val="65000"/>
                    <a:lumOff val="35000"/>
                  </a:schemeClr>
                </a:solidFill>
                <a:latin typeface="造字工房情书（非商用）常规体" charset="-122"/>
                <a:ea typeface="造字工房情书（非商用）常规体" charset="-122"/>
              </a:rPr>
              <a:t>        汇报时间：</a:t>
            </a:r>
            <a:r>
              <a:rPr lang="en-US" altLang="zh-CN" sz="1600" b="1" dirty="0">
                <a:solidFill>
                  <a:schemeClr val="tx1">
                    <a:lumMod val="65000"/>
                    <a:lumOff val="35000"/>
                  </a:schemeClr>
                </a:solidFill>
                <a:latin typeface="造字工房情书（非商用）常规体" charset="-122"/>
                <a:ea typeface="造字工房情书（非商用）常规体" charset="-122"/>
              </a:rPr>
              <a:t>XX</a:t>
            </a:r>
            <a:r>
              <a:rPr lang="zh-CN" altLang="en-US" sz="1600" b="1" dirty="0">
                <a:solidFill>
                  <a:schemeClr val="tx1">
                    <a:lumMod val="65000"/>
                    <a:lumOff val="35000"/>
                  </a:schemeClr>
                </a:solidFill>
                <a:latin typeface="造字工房情书（非商用）常规体" charset="-122"/>
                <a:ea typeface="造字工房情书（非商用）常规体" charset="-122"/>
              </a:rPr>
              <a:t>年</a:t>
            </a:r>
            <a:r>
              <a:rPr lang="en-US" altLang="zh-CN" sz="1600" b="1" dirty="0">
                <a:solidFill>
                  <a:schemeClr val="tx1">
                    <a:lumMod val="65000"/>
                    <a:lumOff val="35000"/>
                  </a:schemeClr>
                </a:solidFill>
                <a:latin typeface="造字工房情书（非商用）常规体" charset="-122"/>
                <a:ea typeface="造字工房情书（非商用）常规体" charset="-122"/>
              </a:rPr>
              <a:t>XX</a:t>
            </a:r>
            <a:r>
              <a:rPr lang="zh-CN" altLang="en-US" sz="1600" b="1" dirty="0">
                <a:solidFill>
                  <a:schemeClr val="tx1">
                    <a:lumMod val="65000"/>
                    <a:lumOff val="35000"/>
                  </a:schemeClr>
                </a:solidFill>
                <a:latin typeface="造字工房情书（非商用）常规体" charset="-122"/>
                <a:ea typeface="造字工房情书（非商用）常规体" charset="-122"/>
              </a:rPr>
              <a:t>月</a:t>
            </a:r>
            <a:endParaRPr lang="zh-CN" altLang="en-US" sz="1600" b="1" dirty="0">
              <a:solidFill>
                <a:schemeClr val="tx1">
                  <a:lumMod val="65000"/>
                  <a:lumOff val="35000"/>
                </a:schemeClr>
              </a:solidFill>
              <a:latin typeface="造字工房情书（非商用）常规体" charset="-122"/>
              <a:ea typeface="造字工房情书（非商用）常规体" charset="-122"/>
            </a:endParaRPr>
          </a:p>
        </p:txBody>
      </p:sp>
      <p:sp>
        <p:nvSpPr>
          <p:cNvPr id="1212" name="文本框 1211"/>
          <p:cNvSpPr txBox="1"/>
          <p:nvPr/>
        </p:nvSpPr>
        <p:spPr>
          <a:xfrm>
            <a:off x="3156268" y="2673350"/>
            <a:ext cx="6260465" cy="337185"/>
          </a:xfrm>
          <a:prstGeom prst="rect">
            <a:avLst/>
          </a:prstGeom>
          <a:noFill/>
        </p:spPr>
        <p:txBody>
          <a:bodyPr wrap="square" rtlCol="0">
            <a:spAutoFit/>
          </a:bodyPr>
          <a:p>
            <a:pPr algn="dist"/>
            <a:r>
              <a:rPr lang="en-US" altLang="zh-CN" sz="1600" b="1" dirty="0">
                <a:solidFill>
                  <a:schemeClr val="tx1">
                    <a:lumMod val="85000"/>
                    <a:lumOff val="15000"/>
                  </a:schemeClr>
                </a:solidFill>
                <a:latin typeface="造字工房情书（非商用）常规体" charset="-122"/>
                <a:ea typeface="造字工房情书（非商用）常规体" charset="-122"/>
              </a:rPr>
              <a:t>Blackboard style graduation reply powerpoint template.</a:t>
            </a:r>
            <a:endParaRPr lang="en-US" altLang="zh-CN" sz="1600" b="1" dirty="0">
              <a:solidFill>
                <a:schemeClr val="tx1">
                  <a:lumMod val="85000"/>
                  <a:lumOff val="15000"/>
                </a:schemeClr>
              </a:solidFill>
              <a:latin typeface="造字工房情书（非商用）常规体" charset="-122"/>
              <a:ea typeface="造字工房情书（非商用）常规体" charset="-122"/>
            </a:endParaRPr>
          </a:p>
        </p:txBody>
      </p:sp>
      <p:sp>
        <p:nvSpPr>
          <p:cNvPr id="1202" name="文本框 1201"/>
          <p:cNvSpPr txBox="1"/>
          <p:nvPr/>
        </p:nvSpPr>
        <p:spPr>
          <a:xfrm>
            <a:off x="2719388" y="1693545"/>
            <a:ext cx="7134225" cy="829945"/>
          </a:xfrm>
          <a:prstGeom prst="rect">
            <a:avLst/>
          </a:prstGeom>
          <a:noFill/>
        </p:spPr>
        <p:txBody>
          <a:bodyPr wrap="square" rtlCol="0">
            <a:spAutoFit/>
          </a:bodyPr>
          <a:p>
            <a:pPr algn="l"/>
            <a:r>
              <a:rPr lang="zh-CN" altLang="en-US" sz="4800" dirty="0">
                <a:solidFill>
                  <a:schemeClr val="tx1"/>
                </a:solidFill>
                <a:latin typeface="造字工房情书（非商用）常规体" charset="-122"/>
                <a:ea typeface="造字工房情书（非商用）常规体" charset="-122"/>
              </a:rPr>
              <a:t>谢谢您的聆听</a:t>
            </a:r>
            <a:r>
              <a:rPr lang="zh-CN" altLang="en-US" sz="4800" dirty="0">
                <a:solidFill>
                  <a:srgbClr val="007B88"/>
                </a:solidFill>
                <a:latin typeface="造字工房情书（非商用）常规体" charset="-122"/>
                <a:ea typeface="造字工房情书（非商用）常规体" charset="-122"/>
              </a:rPr>
              <a:t>毕业</a:t>
            </a:r>
            <a:r>
              <a:rPr lang="zh-CN" altLang="en-US" sz="4800" dirty="0">
                <a:solidFill>
                  <a:schemeClr val="tx1"/>
                </a:solidFill>
                <a:latin typeface="造字工房情书（非商用）常规体" charset="-122"/>
                <a:ea typeface="造字工房情书（非商用）常规体" charset="-122"/>
              </a:rPr>
              <a:t>快乐</a:t>
            </a:r>
            <a:endParaRPr lang="zh-CN" altLang="en-US" sz="4800" dirty="0">
              <a:solidFill>
                <a:schemeClr val="tx1"/>
              </a:solidFill>
              <a:latin typeface="造字工房情书（非商用）常规体" charset="-122"/>
              <a:ea typeface="造字工房情书（非商用）常规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12"/>
                                        </p:tgtEl>
                                        <p:attrNameLst>
                                          <p:attrName>style.visibility</p:attrName>
                                        </p:attrNameLst>
                                      </p:cBhvr>
                                      <p:to>
                                        <p:strVal val="visible"/>
                                      </p:to>
                                    </p:set>
                                    <p:animEffect transition="in" filter="randombar(horizontal)">
                                      <p:cBhvr>
                                        <p:cTn id="10" dur="500"/>
                                        <p:tgtEl>
                                          <p:spTgt spid="12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02"/>
                                        </p:tgtEl>
                                        <p:attrNameLst>
                                          <p:attrName>style.visibility</p:attrName>
                                        </p:attrNameLst>
                                      </p:cBhvr>
                                      <p:to>
                                        <p:strVal val="visible"/>
                                      </p:to>
                                    </p:set>
                                    <p:animEffect transition="in" filter="randombar(horizontal)">
                                      <p:cBhvr>
                                        <p:cTn id="13" dur="500"/>
                                        <p:tgtEl>
                                          <p:spTgt spid="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12" grpId="0"/>
      <p:bldP spid="1202"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1113">
      <a:dk1>
        <a:sysClr val="windowText" lastClr="000000"/>
      </a:dk1>
      <a:lt1>
        <a:sysClr val="window" lastClr="FFFFFF"/>
      </a:lt1>
      <a:dk2>
        <a:srgbClr val="1F497D"/>
      </a:dk2>
      <a:lt2>
        <a:srgbClr val="EEECE1"/>
      </a:lt2>
      <a:accent1>
        <a:srgbClr val="5AA88E"/>
      </a:accent1>
      <a:accent2>
        <a:srgbClr val="8CBF03"/>
      </a:accent2>
      <a:accent3>
        <a:srgbClr val="5AA88E"/>
      </a:accent3>
      <a:accent4>
        <a:srgbClr val="8CBF03"/>
      </a:accent4>
      <a:accent5>
        <a:srgbClr val="5AA88E"/>
      </a:accent5>
      <a:accent6>
        <a:srgbClr val="8CBF0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主题">
  <a:themeElements>
    <a:clrScheme name="Office">
      <a:dk1>
        <a:srgbClr val="000000"/>
      </a:dk1>
      <a:lt1>
        <a:srgbClr val="FFFFFF"/>
      </a:lt1>
      <a:dk2>
        <a:srgbClr val="44546A"/>
      </a:dk2>
      <a:lt2>
        <a:srgbClr val="E7E6E6"/>
      </a:lt2>
      <a:accent1>
        <a:srgbClr val="404040"/>
      </a:accent1>
      <a:accent2>
        <a:srgbClr val="6A6A6A"/>
      </a:accent2>
      <a:accent3>
        <a:srgbClr val="454141"/>
      </a:accent3>
      <a:accent4>
        <a:srgbClr val="6A6A6A"/>
      </a:accent4>
      <a:accent5>
        <a:srgbClr val="454141"/>
      </a:accent5>
      <a:accent6>
        <a:srgbClr val="6A6A6A"/>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5441</Words>
  <Application>WPS 演示</Application>
  <PresentationFormat>宽屏</PresentationFormat>
  <Paragraphs>222</Paragraphs>
  <Slides>19</Slides>
  <Notes>0</Notes>
  <HiddenSlides>0</HiddenSlides>
  <MMClips>0</MMClips>
  <ScaleCrop>false</ScaleCrop>
  <HeadingPairs>
    <vt:vector size="6" baseType="variant">
      <vt:variant>
        <vt:lpstr>已用的字体</vt:lpstr>
      </vt:variant>
      <vt:variant>
        <vt:i4>28</vt:i4>
      </vt:variant>
      <vt:variant>
        <vt:lpstr>主题</vt:lpstr>
      </vt:variant>
      <vt:variant>
        <vt:i4>8</vt:i4>
      </vt:variant>
      <vt:variant>
        <vt:lpstr>幻灯片标题</vt:lpstr>
      </vt:variant>
      <vt:variant>
        <vt:i4>19</vt:i4>
      </vt:variant>
    </vt:vector>
  </HeadingPairs>
  <TitlesOfParts>
    <vt:vector size="55" baseType="lpstr">
      <vt:lpstr>Arial</vt:lpstr>
      <vt:lpstr>宋体</vt:lpstr>
      <vt:lpstr>Wingdings</vt:lpstr>
      <vt:lpstr>微软雅黑</vt:lpstr>
      <vt:lpstr>Lato Regular</vt:lpstr>
      <vt:lpstr>Lato Hairline</vt:lpstr>
      <vt:lpstr>Lato Light</vt:lpstr>
      <vt:lpstr>Roboto Condensed</vt:lpstr>
      <vt:lpstr>造字工房情书（非商用）常规体</vt:lpstr>
      <vt:lpstr>Calibri</vt:lpstr>
      <vt:lpstr>苏新诗柳楷简</vt:lpstr>
      <vt:lpstr>Hiragino Sans GB W3</vt:lpstr>
      <vt:lpstr>微软雅黑 Light</vt:lpstr>
      <vt:lpstr>方正静蕾简体</vt:lpstr>
      <vt:lpstr>华文细黑</vt:lpstr>
      <vt:lpstr>BrowalliaUPC</vt:lpstr>
      <vt:lpstr>Meiryo</vt:lpstr>
      <vt:lpstr>海派腔调禅粗黑简1.0</vt:lpstr>
      <vt:lpstr>Calibri</vt:lpstr>
      <vt:lpstr>方正硬笔楷书简体</vt:lpstr>
      <vt:lpstr>Noteworthy Bold</vt:lpstr>
      <vt:lpstr>Arial Unicode MS</vt:lpstr>
      <vt:lpstr>Calibri Light</vt:lpstr>
      <vt:lpstr>等线</vt:lpstr>
      <vt:lpstr>Segoe Print</vt:lpstr>
      <vt:lpstr>Wide Latin</vt:lpstr>
      <vt:lpstr>黑体</vt:lpstr>
      <vt:lpstr>等线 Light</vt:lpstr>
      <vt:lpstr>Office 主题</vt:lpstr>
      <vt:lpstr>3_Office 主题​​</vt:lpstr>
      <vt:lpstr>1_Office 主题</vt:lpstr>
      <vt:lpstr>2_Office 主题</vt:lpstr>
      <vt:lpstr>1_Office 主题​​</vt:lpstr>
      <vt:lpstr>4_Office 主题</vt:lpstr>
      <vt:lpstr>Office 主题​​</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3</cp:revision>
  <dcterms:created xsi:type="dcterms:W3CDTF">2018-09-24T09:23:00Z</dcterms:created>
  <dcterms:modified xsi:type="dcterms:W3CDTF">2018-10-09T01:33:42Z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