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0" r:id="rId4"/>
    <p:sldId id="266" r:id="rId5"/>
    <p:sldId id="265" r:id="rId6"/>
    <p:sldId id="261" r:id="rId7"/>
    <p:sldId id="267" r:id="rId8"/>
    <p:sldId id="268" r:id="rId9"/>
    <p:sldId id="262" r:id="rId10"/>
    <p:sldId id="270" r:id="rId11"/>
    <p:sldId id="269" r:id="rId12"/>
    <p:sldId id="263" r:id="rId13"/>
    <p:sldId id="271" r:id="rId14"/>
    <p:sldId id="274" r:id="rId15"/>
    <p:sldId id="264" r:id="rId16"/>
    <p:sldId id="273" r:id="rId17"/>
    <p:sldId id="272" r:id="rId18"/>
    <p:sldId id="258" r:id="rId19"/>
  </p:sldIdLst>
  <p:sldSz cx="12192000" cy="6858000"/>
  <p:notesSz cx="6858000" cy="9144000"/>
  <p:embeddedFontLst>
    <p:embeddedFont>
      <p:font typeface="Calibri Light" panose="020F0302020204030204" pitchFamily="34" charset="0"/>
      <p:regular r:id="rId21"/>
      <p:italic r:id="rId22"/>
    </p:embeddedFont>
    <p:embeddedFont>
      <p:font typeface="方正清刻本悦宋简体" panose="02000000000000000000" pitchFamily="2" charset="-122"/>
      <p:regular r:id="rId23"/>
    </p:embeddedFont>
    <p:embeddedFont>
      <p:font typeface="方正明尚简体" panose="02000000000000000000" pitchFamily="2" charset="-122"/>
      <p:regular r:id="rId24"/>
    </p:embeddedFont>
    <p:embeddedFont>
      <p:font typeface="Calibri" panose="020B0604020202020204" charset="0"/>
      <p:regular r:id="rId25"/>
      <p:bold r:id="rId26"/>
      <p:italic r:id="rId27"/>
      <p:boldItalic r:id="rId28"/>
    </p:embeddedFont>
    <p:embeddedFont>
      <p:font typeface="幼圆" panose="02010509060101010101" pitchFamily="49" charset="-122"/>
      <p:regular r:id="rId29"/>
    </p:embeddedFont>
    <p:embeddedFont>
      <p:font typeface="微软雅黑" panose="020B0503020204020204" pitchFamily="34" charset="-122"/>
      <p:regular r:id="rId30"/>
      <p:bold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59" d="100"/>
          <a:sy n="59" d="100"/>
        </p:scale>
        <p:origin x="450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32D90-9C09-42B2-B618-A9C07062504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49CB3-A3EA-4F47-AF8A-9140B681FC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059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895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541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622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670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018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007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90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611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734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954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764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07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774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620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585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120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563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49CB3-A3EA-4F47-AF8A-9140B681FC6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375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41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82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18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99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91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8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80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98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16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76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55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8CE62-B98E-4649-B34F-017D38D818F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D46B1-86BD-4429-858F-691AE52FD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60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徐梦圆 - Color-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7943" y="-173502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1" y="-1"/>
            <a:ext cx="7201989" cy="864238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3407" y="2259088"/>
            <a:ext cx="1079751" cy="2048932"/>
            <a:chOff x="8605283" y="1813304"/>
            <a:chExt cx="1609759" cy="305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8607864" y="1813304"/>
              <a:ext cx="1607178" cy="1674326"/>
              <a:chOff x="8607864" y="1906292"/>
              <a:chExt cx="1607178" cy="167432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607864" y="1928750"/>
                <a:ext cx="1607178" cy="1651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600" dirty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向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往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3760878" y="2076030"/>
            <a:ext cx="492443" cy="1569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  R  E  S  H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endParaRPr lang="en-US" altLang="zh-CN" sz="20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17614" y="2223921"/>
            <a:ext cx="1846659" cy="3128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余生，从此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陌路如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你，浮云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怀里微风若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你，惆怅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夜里星辰都是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你，一往情深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余生，漫漫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回忆如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无言似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你，酒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里忧愁若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柔情依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82310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8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3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animBg="1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87307" y="2259088"/>
            <a:ext cx="1079751" cy="2048932"/>
            <a:chOff x="8605283" y="1813304"/>
            <a:chExt cx="1609759" cy="3054675"/>
          </a:xfrm>
        </p:grpSpPr>
        <p:grpSp>
          <p:nvGrpSpPr>
            <p:cNvPr id="4" name="组合 3"/>
            <p:cNvGrpSpPr/>
            <p:nvPr/>
          </p:nvGrpSpPr>
          <p:grpSpPr>
            <a:xfrm>
              <a:off x="8607864" y="1813304"/>
              <a:ext cx="1607178" cy="1674327"/>
              <a:chOff x="8607864" y="1906292"/>
              <a:chExt cx="1607178" cy="1674327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8607864" y="1928750"/>
                <a:ext cx="1607178" cy="1651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600" dirty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目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录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674802" y="1978058"/>
            <a:ext cx="492443" cy="20877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 O N T E N T S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endParaRPr lang="en-US" altLang="zh-CN" sz="20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14108" y="1416330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36527" y="1408310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66110" y="1424352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88529" y="1416332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775718" y="1421773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伍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731" y="2276186"/>
            <a:ext cx="3048006" cy="30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586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1" y="-1"/>
            <a:ext cx="7201989" cy="864238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3407" y="2259088"/>
            <a:ext cx="1079751" cy="2048932"/>
            <a:chOff x="8605283" y="1813304"/>
            <a:chExt cx="1609759" cy="305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8607864" y="1813304"/>
              <a:ext cx="1607178" cy="1674326"/>
              <a:chOff x="8607864" y="1906292"/>
              <a:chExt cx="1607178" cy="167432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607864" y="1928750"/>
                <a:ext cx="1607178" cy="1651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01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壹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2760917" y="1416330"/>
            <a:ext cx="995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4165" y="2223921"/>
            <a:ext cx="1846659" cy="3128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余生，从此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陌路如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你，浮云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怀里微风若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你，惆怅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夜里星辰都是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你，一往情深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余生，漫漫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回忆如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无言似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你，酒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里忧愁若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柔情依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9436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914" y="939010"/>
            <a:ext cx="5798330" cy="56783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02299" y="2342095"/>
            <a:ext cx="23391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1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</a:t>
            </a:r>
            <a:r>
              <a:rPr lang="zh-CN" altLang="en-US" sz="2000" spc="1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标题内容</a:t>
            </a:r>
            <a:endParaRPr lang="zh-CN" altLang="en-US" sz="2000" spc="1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256579" y="2824413"/>
            <a:ext cx="1800000" cy="1800000"/>
            <a:chOff x="5219700" y="2024019"/>
            <a:chExt cx="1800000" cy="1800000"/>
          </a:xfrm>
        </p:grpSpPr>
        <p:graphicFrame>
          <p:nvGraphicFramePr>
            <p:cNvPr id="7" name="图表 6"/>
            <p:cNvGraphicFramePr/>
            <p:nvPr>
              <p:extLst>
                <p:ext uri="{D42A27DB-BD31-4B8C-83A1-F6EECF244321}">
                  <p14:modId xmlns:p14="http://schemas.microsoft.com/office/powerpoint/2010/main" val="4170833646"/>
                </p:ext>
              </p:extLst>
            </p:nvPr>
          </p:nvGraphicFramePr>
          <p:xfrm>
            <a:off x="5219700" y="2024019"/>
            <a:ext cx="180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矩形 7"/>
            <p:cNvSpPr/>
            <p:nvPr/>
          </p:nvSpPr>
          <p:spPr>
            <a:xfrm>
              <a:off x="5786116" y="2816297"/>
              <a:ext cx="6671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 smtClean="0">
                  <a:latin typeface="方正明尚简体" panose="02000000000000000000" pitchFamily="2" charset="-122"/>
                  <a:ea typeface="方正明尚简体" panose="02000000000000000000" pitchFamily="2" charset="-122"/>
                </a:rPr>
                <a:t>40%</a:t>
              </a:r>
              <a:endParaRPr lang="zh-CN" altLang="en-US" dirty="0">
                <a:latin typeface="方正明尚简体" panose="02000000000000000000" pitchFamily="2" charset="-122"/>
                <a:ea typeface="方正明尚简体" panose="020000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71882" y="2824413"/>
            <a:ext cx="1800000" cy="1800000"/>
            <a:chOff x="7135003" y="2024019"/>
            <a:chExt cx="1800000" cy="1800000"/>
          </a:xfrm>
        </p:grpSpPr>
        <p:graphicFrame>
          <p:nvGraphicFramePr>
            <p:cNvPr id="10" name="图表 9"/>
            <p:cNvGraphicFramePr/>
            <p:nvPr>
              <p:extLst>
                <p:ext uri="{D42A27DB-BD31-4B8C-83A1-F6EECF244321}">
                  <p14:modId xmlns:p14="http://schemas.microsoft.com/office/powerpoint/2010/main" val="923181445"/>
                </p:ext>
              </p:extLst>
            </p:nvPr>
          </p:nvGraphicFramePr>
          <p:xfrm>
            <a:off x="7135003" y="2024019"/>
            <a:ext cx="180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" name="矩形 10"/>
            <p:cNvSpPr/>
            <p:nvPr/>
          </p:nvSpPr>
          <p:spPr>
            <a:xfrm>
              <a:off x="7703824" y="2803418"/>
              <a:ext cx="6623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latin typeface="方正明尚简体" panose="02000000000000000000" pitchFamily="2" charset="-122"/>
                  <a:ea typeface="方正明尚简体" panose="02000000000000000000" pitchFamily="2" charset="-122"/>
                </a:rPr>
                <a:t>6</a:t>
              </a:r>
              <a:r>
                <a:rPr lang="en-US" altLang="zh-CN" dirty="0" smtClean="0">
                  <a:latin typeface="方正明尚简体" panose="02000000000000000000" pitchFamily="2" charset="-122"/>
                  <a:ea typeface="方正明尚简体" panose="02000000000000000000" pitchFamily="2" charset="-122"/>
                </a:rPr>
                <a:t>5%</a:t>
              </a:r>
              <a:endParaRPr lang="zh-CN" altLang="en-US" dirty="0">
                <a:latin typeface="方正明尚简体" panose="02000000000000000000" pitchFamily="2" charset="-122"/>
                <a:ea typeface="方正明尚简体" panose="020000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087185" y="2824413"/>
            <a:ext cx="1800000" cy="1800000"/>
            <a:chOff x="9050306" y="2024019"/>
            <a:chExt cx="1800000" cy="1800000"/>
          </a:xfrm>
        </p:grpSpPr>
        <p:graphicFrame>
          <p:nvGraphicFramePr>
            <p:cNvPr id="13" name="图表 12"/>
            <p:cNvGraphicFramePr/>
            <p:nvPr>
              <p:extLst>
                <p:ext uri="{D42A27DB-BD31-4B8C-83A1-F6EECF244321}">
                  <p14:modId xmlns:p14="http://schemas.microsoft.com/office/powerpoint/2010/main" val="3195494082"/>
                </p:ext>
              </p:extLst>
            </p:nvPr>
          </p:nvGraphicFramePr>
          <p:xfrm>
            <a:off x="9050306" y="2024019"/>
            <a:ext cx="180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4" name="矩形 13"/>
            <p:cNvSpPr/>
            <p:nvPr/>
          </p:nvSpPr>
          <p:spPr>
            <a:xfrm>
              <a:off x="9614319" y="2816297"/>
              <a:ext cx="6719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 smtClean="0">
                  <a:latin typeface="方正明尚简体" panose="02000000000000000000" pitchFamily="2" charset="-122"/>
                  <a:ea typeface="方正明尚简体" panose="02000000000000000000" pitchFamily="2" charset="-122"/>
                </a:rPr>
                <a:t>80%</a:t>
              </a:r>
              <a:endParaRPr lang="zh-CN" altLang="en-US" dirty="0">
                <a:latin typeface="方正明尚简体" panose="02000000000000000000" pitchFamily="2" charset="-122"/>
                <a:ea typeface="方正明尚简体" panose="020000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05566" y="4937576"/>
            <a:ext cx="5528731" cy="1538364"/>
            <a:chOff x="5321575" y="4241247"/>
            <a:chExt cx="5528731" cy="1538364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185" y="4241247"/>
              <a:ext cx="817814" cy="246221"/>
              <a:chOff x="5424185" y="4212219"/>
              <a:chExt cx="817814" cy="246221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5424185" y="4265578"/>
                <a:ext cx="146402" cy="14640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672612" y="4212219"/>
                <a:ext cx="56938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dirty="0">
                    <a:solidFill>
                      <a:srgbClr val="DEEAF6"/>
                    </a:solidFill>
                  </a:rPr>
                  <a:t>关键字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424185" y="4536677"/>
              <a:ext cx="817814" cy="246221"/>
              <a:chOff x="5424185" y="4507649"/>
              <a:chExt cx="817814" cy="24622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5424185" y="4551328"/>
                <a:ext cx="146402" cy="146402"/>
              </a:xfrm>
              <a:prstGeom prst="rect">
                <a:avLst/>
              </a:prstGeom>
              <a:solidFill>
                <a:srgbClr val="DEEA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5672612" y="4507649"/>
                <a:ext cx="56938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dirty="0">
                    <a:solidFill>
                      <a:srgbClr val="DEEAF6"/>
                    </a:solidFill>
                  </a:rPr>
                  <a:t>关键字</a:t>
                </a: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5424184" y="4908003"/>
              <a:ext cx="5328000" cy="0"/>
            </a:xfrm>
            <a:prstGeom prst="line">
              <a:avLst/>
            </a:prstGeom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5321575" y="4994781"/>
              <a:ext cx="552873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未来将是一个全联接的世界。我们与合作伙伴一起，开放合作，努力构建一个更加高效整合的数字物流系统，促进人与人、人与物、物与物的全面互联和交融世界。努力构建一个更加高效整合的数字物流</a:t>
              </a:r>
              <a:r>
                <a:rPr lang="zh-CN" altLang="en-US" sz="1000" spc="1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r>
                <a:rPr lang="zh-CN" altLang="en-US" sz="10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，促进人与</a:t>
              </a:r>
              <a:r>
                <a:rPr lang="zh-CN" altLang="en-US" sz="1000" spc="1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r>
                <a:rPr lang="zh-CN" altLang="en-US" sz="10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00" spc="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525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91" y="636814"/>
            <a:ext cx="4984018" cy="622118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0960" y="2157714"/>
            <a:ext cx="3675484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68710" y="2163156"/>
            <a:ext cx="3675484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二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1832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1" y="-1"/>
            <a:ext cx="7201989" cy="864238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3407" y="2259088"/>
            <a:ext cx="1079751" cy="2048932"/>
            <a:chOff x="8605283" y="1813304"/>
            <a:chExt cx="1609759" cy="305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8607864" y="1813304"/>
              <a:ext cx="1607178" cy="1674326"/>
              <a:chOff x="8607864" y="1906292"/>
              <a:chExt cx="1607178" cy="167432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607864" y="1928750"/>
                <a:ext cx="1607178" cy="1651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02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贰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2760917" y="1416330"/>
            <a:ext cx="995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4165" y="2223921"/>
            <a:ext cx="1846659" cy="3128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余生，从此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陌路如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你，浮云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怀里微风若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你，惆怅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夜里星辰都是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你，一往情深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余生，漫漫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回忆如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无言似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你，酒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里忧愁若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柔情依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32497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376" y="595835"/>
            <a:ext cx="4300253" cy="61040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00573" y="2063703"/>
            <a:ext cx="39950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073" y="3615180"/>
            <a:ext cx="39950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二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84401" y="2069143"/>
            <a:ext cx="39950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86901" y="3620620"/>
            <a:ext cx="39950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四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51121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605294" y="2627429"/>
            <a:ext cx="8995338" cy="937610"/>
            <a:chOff x="1605294" y="2758059"/>
            <a:chExt cx="8995338" cy="937610"/>
          </a:xfrm>
        </p:grpSpPr>
        <p:sp>
          <p:nvSpPr>
            <p:cNvPr id="12" name="Freeform 9"/>
            <p:cNvSpPr/>
            <p:nvPr/>
          </p:nvSpPr>
          <p:spPr bwMode="auto">
            <a:xfrm>
              <a:off x="6996401" y="2758059"/>
              <a:ext cx="937610" cy="937610"/>
            </a:xfrm>
            <a:custGeom>
              <a:avLst/>
              <a:gdLst>
                <a:gd name="T0" fmla="*/ 2735 w 2739"/>
                <a:gd name="T1" fmla="*/ 1474 h 2739"/>
                <a:gd name="T2" fmla="*/ 2711 w 2739"/>
                <a:gd name="T3" fmla="*/ 1645 h 2739"/>
                <a:gd name="T4" fmla="*/ 2667 w 2739"/>
                <a:gd name="T5" fmla="*/ 1809 h 2739"/>
                <a:gd name="T6" fmla="*/ 2605 w 2739"/>
                <a:gd name="T7" fmla="*/ 1963 h 2739"/>
                <a:gd name="T8" fmla="*/ 2524 w 2739"/>
                <a:gd name="T9" fmla="*/ 2108 h 2739"/>
                <a:gd name="T10" fmla="*/ 2426 w 2739"/>
                <a:gd name="T11" fmla="*/ 2241 h 2739"/>
                <a:gd name="T12" fmla="*/ 2315 w 2739"/>
                <a:gd name="T13" fmla="*/ 2360 h 2739"/>
                <a:gd name="T14" fmla="*/ 2190 w 2739"/>
                <a:gd name="T15" fmla="*/ 2467 h 2739"/>
                <a:gd name="T16" fmla="*/ 2051 w 2739"/>
                <a:gd name="T17" fmla="*/ 2557 h 2739"/>
                <a:gd name="T18" fmla="*/ 1903 w 2739"/>
                <a:gd name="T19" fmla="*/ 2631 h 2739"/>
                <a:gd name="T20" fmla="*/ 1745 w 2739"/>
                <a:gd name="T21" fmla="*/ 2686 h 2739"/>
                <a:gd name="T22" fmla="*/ 1578 w 2739"/>
                <a:gd name="T23" fmla="*/ 2723 h 2739"/>
                <a:gd name="T24" fmla="*/ 1405 w 2739"/>
                <a:gd name="T25" fmla="*/ 2737 h 2739"/>
                <a:gd name="T26" fmla="*/ 1264 w 2739"/>
                <a:gd name="T27" fmla="*/ 2734 h 2739"/>
                <a:gd name="T28" fmla="*/ 1094 w 2739"/>
                <a:gd name="T29" fmla="*/ 2710 h 2739"/>
                <a:gd name="T30" fmla="*/ 931 w 2739"/>
                <a:gd name="T31" fmla="*/ 2667 h 2739"/>
                <a:gd name="T32" fmla="*/ 777 w 2739"/>
                <a:gd name="T33" fmla="*/ 2603 h 2739"/>
                <a:gd name="T34" fmla="*/ 632 w 2739"/>
                <a:gd name="T35" fmla="*/ 2523 h 2739"/>
                <a:gd name="T36" fmla="*/ 499 w 2739"/>
                <a:gd name="T37" fmla="*/ 2426 h 2739"/>
                <a:gd name="T38" fmla="*/ 379 w 2739"/>
                <a:gd name="T39" fmla="*/ 2313 h 2739"/>
                <a:gd name="T40" fmla="*/ 273 w 2739"/>
                <a:gd name="T41" fmla="*/ 2188 h 2739"/>
                <a:gd name="T42" fmla="*/ 182 w 2739"/>
                <a:gd name="T43" fmla="*/ 2051 h 2739"/>
                <a:gd name="T44" fmla="*/ 108 w 2739"/>
                <a:gd name="T45" fmla="*/ 1902 h 2739"/>
                <a:gd name="T46" fmla="*/ 53 w 2739"/>
                <a:gd name="T47" fmla="*/ 1744 h 2739"/>
                <a:gd name="T48" fmla="*/ 16 w 2739"/>
                <a:gd name="T49" fmla="*/ 1578 h 2739"/>
                <a:gd name="T50" fmla="*/ 1 w 2739"/>
                <a:gd name="T51" fmla="*/ 1404 h 2739"/>
                <a:gd name="T52" fmla="*/ 5 w 2739"/>
                <a:gd name="T53" fmla="*/ 1264 h 2739"/>
                <a:gd name="T54" fmla="*/ 29 w 2739"/>
                <a:gd name="T55" fmla="*/ 1094 h 2739"/>
                <a:gd name="T56" fmla="*/ 73 w 2739"/>
                <a:gd name="T57" fmla="*/ 930 h 2739"/>
                <a:gd name="T58" fmla="*/ 136 w 2739"/>
                <a:gd name="T59" fmla="*/ 775 h 2739"/>
                <a:gd name="T60" fmla="*/ 216 w 2739"/>
                <a:gd name="T61" fmla="*/ 631 h 2739"/>
                <a:gd name="T62" fmla="*/ 313 w 2739"/>
                <a:gd name="T63" fmla="*/ 498 h 2739"/>
                <a:gd name="T64" fmla="*/ 425 w 2739"/>
                <a:gd name="T65" fmla="*/ 377 h 2739"/>
                <a:gd name="T66" fmla="*/ 551 w 2739"/>
                <a:gd name="T67" fmla="*/ 272 h 2739"/>
                <a:gd name="T68" fmla="*/ 688 w 2739"/>
                <a:gd name="T69" fmla="*/ 181 h 2739"/>
                <a:gd name="T70" fmla="*/ 837 w 2739"/>
                <a:gd name="T71" fmla="*/ 108 h 2739"/>
                <a:gd name="T72" fmla="*/ 995 w 2739"/>
                <a:gd name="T73" fmla="*/ 52 h 2739"/>
                <a:gd name="T74" fmla="*/ 1161 w 2739"/>
                <a:gd name="T75" fmla="*/ 16 h 2739"/>
                <a:gd name="T76" fmla="*/ 1335 w 2739"/>
                <a:gd name="T77" fmla="*/ 0 h 2739"/>
                <a:gd name="T78" fmla="*/ 1476 w 2739"/>
                <a:gd name="T79" fmla="*/ 3 h 2739"/>
                <a:gd name="T80" fmla="*/ 1646 w 2739"/>
                <a:gd name="T81" fmla="*/ 27 h 2739"/>
                <a:gd name="T82" fmla="*/ 1809 w 2739"/>
                <a:gd name="T83" fmla="*/ 72 h 2739"/>
                <a:gd name="T84" fmla="*/ 1963 w 2739"/>
                <a:gd name="T85" fmla="*/ 135 h 2739"/>
                <a:gd name="T86" fmla="*/ 2108 w 2739"/>
                <a:gd name="T87" fmla="*/ 216 h 2739"/>
                <a:gd name="T88" fmla="*/ 2241 w 2739"/>
                <a:gd name="T89" fmla="*/ 313 h 2739"/>
                <a:gd name="T90" fmla="*/ 2361 w 2739"/>
                <a:gd name="T91" fmla="*/ 424 h 2739"/>
                <a:gd name="T92" fmla="*/ 2467 w 2739"/>
                <a:gd name="T93" fmla="*/ 550 h 2739"/>
                <a:gd name="T94" fmla="*/ 2558 w 2739"/>
                <a:gd name="T95" fmla="*/ 688 h 2739"/>
                <a:gd name="T96" fmla="*/ 2632 w 2739"/>
                <a:gd name="T97" fmla="*/ 837 h 2739"/>
                <a:gd name="T98" fmla="*/ 2688 w 2739"/>
                <a:gd name="T99" fmla="*/ 995 h 2739"/>
                <a:gd name="T100" fmla="*/ 2724 w 2739"/>
                <a:gd name="T101" fmla="*/ 1161 h 2739"/>
                <a:gd name="T102" fmla="*/ 2739 w 2739"/>
                <a:gd name="T103" fmla="*/ 1333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39" h="2739">
                  <a:moveTo>
                    <a:pt x="2739" y="1369"/>
                  </a:moveTo>
                  <a:lnTo>
                    <a:pt x="2739" y="1369"/>
                  </a:lnTo>
                  <a:lnTo>
                    <a:pt x="2739" y="1404"/>
                  </a:lnTo>
                  <a:lnTo>
                    <a:pt x="2738" y="1439"/>
                  </a:lnTo>
                  <a:lnTo>
                    <a:pt x="2735" y="1474"/>
                  </a:lnTo>
                  <a:lnTo>
                    <a:pt x="2732" y="1510"/>
                  </a:lnTo>
                  <a:lnTo>
                    <a:pt x="2728" y="1544"/>
                  </a:lnTo>
                  <a:lnTo>
                    <a:pt x="2724" y="1578"/>
                  </a:lnTo>
                  <a:lnTo>
                    <a:pt x="2718" y="1612"/>
                  </a:lnTo>
                  <a:lnTo>
                    <a:pt x="2711" y="1645"/>
                  </a:lnTo>
                  <a:lnTo>
                    <a:pt x="2705" y="1678"/>
                  </a:lnTo>
                  <a:lnTo>
                    <a:pt x="2695" y="1711"/>
                  </a:lnTo>
                  <a:lnTo>
                    <a:pt x="2688" y="1744"/>
                  </a:lnTo>
                  <a:lnTo>
                    <a:pt x="2677" y="1777"/>
                  </a:lnTo>
                  <a:lnTo>
                    <a:pt x="2667" y="1809"/>
                  </a:lnTo>
                  <a:lnTo>
                    <a:pt x="2656" y="1840"/>
                  </a:lnTo>
                  <a:lnTo>
                    <a:pt x="2644" y="1871"/>
                  </a:lnTo>
                  <a:lnTo>
                    <a:pt x="2632" y="1902"/>
                  </a:lnTo>
                  <a:lnTo>
                    <a:pt x="2618" y="1933"/>
                  </a:lnTo>
                  <a:lnTo>
                    <a:pt x="2605" y="1963"/>
                  </a:lnTo>
                  <a:lnTo>
                    <a:pt x="2590" y="1993"/>
                  </a:lnTo>
                  <a:lnTo>
                    <a:pt x="2574" y="2022"/>
                  </a:lnTo>
                  <a:lnTo>
                    <a:pt x="2558" y="2051"/>
                  </a:lnTo>
                  <a:lnTo>
                    <a:pt x="2541" y="2079"/>
                  </a:lnTo>
                  <a:lnTo>
                    <a:pt x="2524" y="2108"/>
                  </a:lnTo>
                  <a:lnTo>
                    <a:pt x="2506" y="2135"/>
                  </a:lnTo>
                  <a:lnTo>
                    <a:pt x="2486" y="2162"/>
                  </a:lnTo>
                  <a:lnTo>
                    <a:pt x="2467" y="2188"/>
                  </a:lnTo>
                  <a:lnTo>
                    <a:pt x="2447" y="2214"/>
                  </a:lnTo>
                  <a:lnTo>
                    <a:pt x="2426" y="2241"/>
                  </a:lnTo>
                  <a:lnTo>
                    <a:pt x="2406" y="2266"/>
                  </a:lnTo>
                  <a:lnTo>
                    <a:pt x="2383" y="2289"/>
                  </a:lnTo>
                  <a:lnTo>
                    <a:pt x="2361" y="2313"/>
                  </a:lnTo>
                  <a:lnTo>
                    <a:pt x="2339" y="2337"/>
                  </a:lnTo>
                  <a:lnTo>
                    <a:pt x="2315" y="2360"/>
                  </a:lnTo>
                  <a:lnTo>
                    <a:pt x="2291" y="2383"/>
                  </a:lnTo>
                  <a:lnTo>
                    <a:pt x="2266" y="2404"/>
                  </a:lnTo>
                  <a:lnTo>
                    <a:pt x="2241" y="2426"/>
                  </a:lnTo>
                  <a:lnTo>
                    <a:pt x="2216" y="2446"/>
                  </a:lnTo>
                  <a:lnTo>
                    <a:pt x="2190" y="2467"/>
                  </a:lnTo>
                  <a:lnTo>
                    <a:pt x="2162" y="2486"/>
                  </a:lnTo>
                  <a:lnTo>
                    <a:pt x="2135" y="2504"/>
                  </a:lnTo>
                  <a:lnTo>
                    <a:pt x="2108" y="2523"/>
                  </a:lnTo>
                  <a:lnTo>
                    <a:pt x="2079" y="2541"/>
                  </a:lnTo>
                  <a:lnTo>
                    <a:pt x="2051" y="2557"/>
                  </a:lnTo>
                  <a:lnTo>
                    <a:pt x="2023" y="2574"/>
                  </a:lnTo>
                  <a:lnTo>
                    <a:pt x="1993" y="2588"/>
                  </a:lnTo>
                  <a:lnTo>
                    <a:pt x="1963" y="2603"/>
                  </a:lnTo>
                  <a:lnTo>
                    <a:pt x="1934" y="2617"/>
                  </a:lnTo>
                  <a:lnTo>
                    <a:pt x="1903" y="2631"/>
                  </a:lnTo>
                  <a:lnTo>
                    <a:pt x="1872" y="2643"/>
                  </a:lnTo>
                  <a:lnTo>
                    <a:pt x="1841" y="2656"/>
                  </a:lnTo>
                  <a:lnTo>
                    <a:pt x="1809" y="2667"/>
                  </a:lnTo>
                  <a:lnTo>
                    <a:pt x="1777" y="2677"/>
                  </a:lnTo>
                  <a:lnTo>
                    <a:pt x="1745" y="2686"/>
                  </a:lnTo>
                  <a:lnTo>
                    <a:pt x="1712" y="2695"/>
                  </a:lnTo>
                  <a:lnTo>
                    <a:pt x="1679" y="2703"/>
                  </a:lnTo>
                  <a:lnTo>
                    <a:pt x="1646" y="2710"/>
                  </a:lnTo>
                  <a:lnTo>
                    <a:pt x="1612" y="2717"/>
                  </a:lnTo>
                  <a:lnTo>
                    <a:pt x="1578" y="2723"/>
                  </a:lnTo>
                  <a:lnTo>
                    <a:pt x="1544" y="2727"/>
                  </a:lnTo>
                  <a:lnTo>
                    <a:pt x="1510" y="2732"/>
                  </a:lnTo>
                  <a:lnTo>
                    <a:pt x="1476" y="2734"/>
                  </a:lnTo>
                  <a:lnTo>
                    <a:pt x="1441" y="2736"/>
                  </a:lnTo>
                  <a:lnTo>
                    <a:pt x="1405" y="2737"/>
                  </a:lnTo>
                  <a:lnTo>
                    <a:pt x="1370" y="2739"/>
                  </a:lnTo>
                  <a:lnTo>
                    <a:pt x="1370" y="2739"/>
                  </a:lnTo>
                  <a:lnTo>
                    <a:pt x="1335" y="2737"/>
                  </a:lnTo>
                  <a:lnTo>
                    <a:pt x="1300" y="2736"/>
                  </a:lnTo>
                  <a:lnTo>
                    <a:pt x="1264" y="2734"/>
                  </a:lnTo>
                  <a:lnTo>
                    <a:pt x="1230" y="2732"/>
                  </a:lnTo>
                  <a:lnTo>
                    <a:pt x="1195" y="2727"/>
                  </a:lnTo>
                  <a:lnTo>
                    <a:pt x="1161" y="2723"/>
                  </a:lnTo>
                  <a:lnTo>
                    <a:pt x="1128" y="2717"/>
                  </a:lnTo>
                  <a:lnTo>
                    <a:pt x="1094" y="2710"/>
                  </a:lnTo>
                  <a:lnTo>
                    <a:pt x="1061" y="2703"/>
                  </a:lnTo>
                  <a:lnTo>
                    <a:pt x="1028" y="2695"/>
                  </a:lnTo>
                  <a:lnTo>
                    <a:pt x="995" y="2686"/>
                  </a:lnTo>
                  <a:lnTo>
                    <a:pt x="963" y="2677"/>
                  </a:lnTo>
                  <a:lnTo>
                    <a:pt x="931" y="2667"/>
                  </a:lnTo>
                  <a:lnTo>
                    <a:pt x="899" y="2656"/>
                  </a:lnTo>
                  <a:lnTo>
                    <a:pt x="868" y="2643"/>
                  </a:lnTo>
                  <a:lnTo>
                    <a:pt x="837" y="2631"/>
                  </a:lnTo>
                  <a:lnTo>
                    <a:pt x="806" y="2617"/>
                  </a:lnTo>
                  <a:lnTo>
                    <a:pt x="777" y="2603"/>
                  </a:lnTo>
                  <a:lnTo>
                    <a:pt x="747" y="2588"/>
                  </a:lnTo>
                  <a:lnTo>
                    <a:pt x="718" y="2574"/>
                  </a:lnTo>
                  <a:lnTo>
                    <a:pt x="688" y="2557"/>
                  </a:lnTo>
                  <a:lnTo>
                    <a:pt x="660" y="2541"/>
                  </a:lnTo>
                  <a:lnTo>
                    <a:pt x="632" y="2523"/>
                  </a:lnTo>
                  <a:lnTo>
                    <a:pt x="604" y="2504"/>
                  </a:lnTo>
                  <a:lnTo>
                    <a:pt x="578" y="2486"/>
                  </a:lnTo>
                  <a:lnTo>
                    <a:pt x="551" y="2467"/>
                  </a:lnTo>
                  <a:lnTo>
                    <a:pt x="524" y="2446"/>
                  </a:lnTo>
                  <a:lnTo>
                    <a:pt x="499" y="2426"/>
                  </a:lnTo>
                  <a:lnTo>
                    <a:pt x="474" y="2404"/>
                  </a:lnTo>
                  <a:lnTo>
                    <a:pt x="449" y="2383"/>
                  </a:lnTo>
                  <a:lnTo>
                    <a:pt x="425" y="2360"/>
                  </a:lnTo>
                  <a:lnTo>
                    <a:pt x="402" y="2337"/>
                  </a:lnTo>
                  <a:lnTo>
                    <a:pt x="379" y="2313"/>
                  </a:lnTo>
                  <a:lnTo>
                    <a:pt x="356" y="2289"/>
                  </a:lnTo>
                  <a:lnTo>
                    <a:pt x="335" y="2266"/>
                  </a:lnTo>
                  <a:lnTo>
                    <a:pt x="313" y="2241"/>
                  </a:lnTo>
                  <a:lnTo>
                    <a:pt x="292" y="2214"/>
                  </a:lnTo>
                  <a:lnTo>
                    <a:pt x="273" y="2188"/>
                  </a:lnTo>
                  <a:lnTo>
                    <a:pt x="254" y="2162"/>
                  </a:lnTo>
                  <a:lnTo>
                    <a:pt x="234" y="2135"/>
                  </a:lnTo>
                  <a:lnTo>
                    <a:pt x="216" y="2108"/>
                  </a:lnTo>
                  <a:lnTo>
                    <a:pt x="199" y="2079"/>
                  </a:lnTo>
                  <a:lnTo>
                    <a:pt x="182" y="2051"/>
                  </a:lnTo>
                  <a:lnTo>
                    <a:pt x="166" y="2022"/>
                  </a:lnTo>
                  <a:lnTo>
                    <a:pt x="150" y="1993"/>
                  </a:lnTo>
                  <a:lnTo>
                    <a:pt x="136" y="1963"/>
                  </a:lnTo>
                  <a:lnTo>
                    <a:pt x="122" y="1933"/>
                  </a:lnTo>
                  <a:lnTo>
                    <a:pt x="108" y="1902"/>
                  </a:lnTo>
                  <a:lnTo>
                    <a:pt x="96" y="1871"/>
                  </a:lnTo>
                  <a:lnTo>
                    <a:pt x="83" y="1840"/>
                  </a:lnTo>
                  <a:lnTo>
                    <a:pt x="73" y="1809"/>
                  </a:lnTo>
                  <a:lnTo>
                    <a:pt x="62" y="1777"/>
                  </a:lnTo>
                  <a:lnTo>
                    <a:pt x="53" y="1744"/>
                  </a:lnTo>
                  <a:lnTo>
                    <a:pt x="44" y="1711"/>
                  </a:lnTo>
                  <a:lnTo>
                    <a:pt x="36" y="1678"/>
                  </a:lnTo>
                  <a:lnTo>
                    <a:pt x="29" y="1645"/>
                  </a:lnTo>
                  <a:lnTo>
                    <a:pt x="22" y="1612"/>
                  </a:lnTo>
                  <a:lnTo>
                    <a:pt x="16" y="1578"/>
                  </a:lnTo>
                  <a:lnTo>
                    <a:pt x="12" y="1544"/>
                  </a:lnTo>
                  <a:lnTo>
                    <a:pt x="8" y="1510"/>
                  </a:lnTo>
                  <a:lnTo>
                    <a:pt x="5" y="1474"/>
                  </a:lnTo>
                  <a:lnTo>
                    <a:pt x="3" y="1439"/>
                  </a:lnTo>
                  <a:lnTo>
                    <a:pt x="1" y="1404"/>
                  </a:lnTo>
                  <a:lnTo>
                    <a:pt x="0" y="1369"/>
                  </a:lnTo>
                  <a:lnTo>
                    <a:pt x="0" y="1369"/>
                  </a:lnTo>
                  <a:lnTo>
                    <a:pt x="1" y="1333"/>
                  </a:lnTo>
                  <a:lnTo>
                    <a:pt x="3" y="1298"/>
                  </a:lnTo>
                  <a:lnTo>
                    <a:pt x="5" y="1264"/>
                  </a:lnTo>
                  <a:lnTo>
                    <a:pt x="8" y="1229"/>
                  </a:lnTo>
                  <a:lnTo>
                    <a:pt x="12" y="1195"/>
                  </a:lnTo>
                  <a:lnTo>
                    <a:pt x="16" y="1161"/>
                  </a:lnTo>
                  <a:lnTo>
                    <a:pt x="22" y="1127"/>
                  </a:lnTo>
                  <a:lnTo>
                    <a:pt x="29" y="1094"/>
                  </a:lnTo>
                  <a:lnTo>
                    <a:pt x="36" y="1059"/>
                  </a:lnTo>
                  <a:lnTo>
                    <a:pt x="44" y="1027"/>
                  </a:lnTo>
                  <a:lnTo>
                    <a:pt x="53" y="995"/>
                  </a:lnTo>
                  <a:lnTo>
                    <a:pt x="62" y="962"/>
                  </a:lnTo>
                  <a:lnTo>
                    <a:pt x="73" y="930"/>
                  </a:lnTo>
                  <a:lnTo>
                    <a:pt x="83" y="898"/>
                  </a:lnTo>
                  <a:lnTo>
                    <a:pt x="96" y="867"/>
                  </a:lnTo>
                  <a:lnTo>
                    <a:pt x="108" y="837"/>
                  </a:lnTo>
                  <a:lnTo>
                    <a:pt x="122" y="806"/>
                  </a:lnTo>
                  <a:lnTo>
                    <a:pt x="136" y="775"/>
                  </a:lnTo>
                  <a:lnTo>
                    <a:pt x="150" y="746"/>
                  </a:lnTo>
                  <a:lnTo>
                    <a:pt x="166" y="716"/>
                  </a:lnTo>
                  <a:lnTo>
                    <a:pt x="182" y="688"/>
                  </a:lnTo>
                  <a:lnTo>
                    <a:pt x="199" y="659"/>
                  </a:lnTo>
                  <a:lnTo>
                    <a:pt x="216" y="631"/>
                  </a:lnTo>
                  <a:lnTo>
                    <a:pt x="234" y="604"/>
                  </a:lnTo>
                  <a:lnTo>
                    <a:pt x="254" y="576"/>
                  </a:lnTo>
                  <a:lnTo>
                    <a:pt x="273" y="550"/>
                  </a:lnTo>
                  <a:lnTo>
                    <a:pt x="292" y="524"/>
                  </a:lnTo>
                  <a:lnTo>
                    <a:pt x="313" y="498"/>
                  </a:lnTo>
                  <a:lnTo>
                    <a:pt x="335" y="473"/>
                  </a:lnTo>
                  <a:lnTo>
                    <a:pt x="356" y="448"/>
                  </a:lnTo>
                  <a:lnTo>
                    <a:pt x="379" y="424"/>
                  </a:lnTo>
                  <a:lnTo>
                    <a:pt x="402" y="401"/>
                  </a:lnTo>
                  <a:lnTo>
                    <a:pt x="425" y="377"/>
                  </a:lnTo>
                  <a:lnTo>
                    <a:pt x="449" y="356"/>
                  </a:lnTo>
                  <a:lnTo>
                    <a:pt x="474" y="334"/>
                  </a:lnTo>
                  <a:lnTo>
                    <a:pt x="499" y="313"/>
                  </a:lnTo>
                  <a:lnTo>
                    <a:pt x="524" y="292"/>
                  </a:lnTo>
                  <a:lnTo>
                    <a:pt x="551" y="272"/>
                  </a:lnTo>
                  <a:lnTo>
                    <a:pt x="578" y="252"/>
                  </a:lnTo>
                  <a:lnTo>
                    <a:pt x="604" y="234"/>
                  </a:lnTo>
                  <a:lnTo>
                    <a:pt x="632" y="216"/>
                  </a:lnTo>
                  <a:lnTo>
                    <a:pt x="660" y="198"/>
                  </a:lnTo>
                  <a:lnTo>
                    <a:pt x="688" y="181"/>
                  </a:lnTo>
                  <a:lnTo>
                    <a:pt x="718" y="165"/>
                  </a:lnTo>
                  <a:lnTo>
                    <a:pt x="747" y="150"/>
                  </a:lnTo>
                  <a:lnTo>
                    <a:pt x="777" y="135"/>
                  </a:lnTo>
                  <a:lnTo>
                    <a:pt x="806" y="120"/>
                  </a:lnTo>
                  <a:lnTo>
                    <a:pt x="837" y="108"/>
                  </a:lnTo>
                  <a:lnTo>
                    <a:pt x="868" y="94"/>
                  </a:lnTo>
                  <a:lnTo>
                    <a:pt x="899" y="83"/>
                  </a:lnTo>
                  <a:lnTo>
                    <a:pt x="931" y="72"/>
                  </a:lnTo>
                  <a:lnTo>
                    <a:pt x="963" y="61"/>
                  </a:lnTo>
                  <a:lnTo>
                    <a:pt x="995" y="52"/>
                  </a:lnTo>
                  <a:lnTo>
                    <a:pt x="1028" y="43"/>
                  </a:lnTo>
                  <a:lnTo>
                    <a:pt x="1061" y="35"/>
                  </a:lnTo>
                  <a:lnTo>
                    <a:pt x="1094" y="27"/>
                  </a:lnTo>
                  <a:lnTo>
                    <a:pt x="1128" y="22"/>
                  </a:lnTo>
                  <a:lnTo>
                    <a:pt x="1161" y="16"/>
                  </a:lnTo>
                  <a:lnTo>
                    <a:pt x="1195" y="11"/>
                  </a:lnTo>
                  <a:lnTo>
                    <a:pt x="1230" y="7"/>
                  </a:lnTo>
                  <a:lnTo>
                    <a:pt x="1264" y="3"/>
                  </a:lnTo>
                  <a:lnTo>
                    <a:pt x="1300" y="1"/>
                  </a:lnTo>
                  <a:lnTo>
                    <a:pt x="1335" y="0"/>
                  </a:lnTo>
                  <a:lnTo>
                    <a:pt x="1370" y="0"/>
                  </a:lnTo>
                  <a:lnTo>
                    <a:pt x="1370" y="0"/>
                  </a:lnTo>
                  <a:lnTo>
                    <a:pt x="1405" y="0"/>
                  </a:lnTo>
                  <a:lnTo>
                    <a:pt x="1441" y="1"/>
                  </a:lnTo>
                  <a:lnTo>
                    <a:pt x="1476" y="3"/>
                  </a:lnTo>
                  <a:lnTo>
                    <a:pt x="1510" y="7"/>
                  </a:lnTo>
                  <a:lnTo>
                    <a:pt x="1544" y="11"/>
                  </a:lnTo>
                  <a:lnTo>
                    <a:pt x="1578" y="16"/>
                  </a:lnTo>
                  <a:lnTo>
                    <a:pt x="1612" y="22"/>
                  </a:lnTo>
                  <a:lnTo>
                    <a:pt x="1646" y="27"/>
                  </a:lnTo>
                  <a:lnTo>
                    <a:pt x="1679" y="35"/>
                  </a:lnTo>
                  <a:lnTo>
                    <a:pt x="1712" y="43"/>
                  </a:lnTo>
                  <a:lnTo>
                    <a:pt x="1745" y="52"/>
                  </a:lnTo>
                  <a:lnTo>
                    <a:pt x="1777" y="61"/>
                  </a:lnTo>
                  <a:lnTo>
                    <a:pt x="1809" y="72"/>
                  </a:lnTo>
                  <a:lnTo>
                    <a:pt x="1841" y="83"/>
                  </a:lnTo>
                  <a:lnTo>
                    <a:pt x="1872" y="94"/>
                  </a:lnTo>
                  <a:lnTo>
                    <a:pt x="1903" y="108"/>
                  </a:lnTo>
                  <a:lnTo>
                    <a:pt x="1934" y="120"/>
                  </a:lnTo>
                  <a:lnTo>
                    <a:pt x="1963" y="135"/>
                  </a:lnTo>
                  <a:lnTo>
                    <a:pt x="1993" y="150"/>
                  </a:lnTo>
                  <a:lnTo>
                    <a:pt x="2023" y="165"/>
                  </a:lnTo>
                  <a:lnTo>
                    <a:pt x="2051" y="181"/>
                  </a:lnTo>
                  <a:lnTo>
                    <a:pt x="2079" y="198"/>
                  </a:lnTo>
                  <a:lnTo>
                    <a:pt x="2108" y="216"/>
                  </a:lnTo>
                  <a:lnTo>
                    <a:pt x="2135" y="234"/>
                  </a:lnTo>
                  <a:lnTo>
                    <a:pt x="2162" y="252"/>
                  </a:lnTo>
                  <a:lnTo>
                    <a:pt x="2190" y="272"/>
                  </a:lnTo>
                  <a:lnTo>
                    <a:pt x="2216" y="292"/>
                  </a:lnTo>
                  <a:lnTo>
                    <a:pt x="2241" y="313"/>
                  </a:lnTo>
                  <a:lnTo>
                    <a:pt x="2266" y="334"/>
                  </a:lnTo>
                  <a:lnTo>
                    <a:pt x="2291" y="356"/>
                  </a:lnTo>
                  <a:lnTo>
                    <a:pt x="2315" y="377"/>
                  </a:lnTo>
                  <a:lnTo>
                    <a:pt x="2339" y="401"/>
                  </a:lnTo>
                  <a:lnTo>
                    <a:pt x="2361" y="424"/>
                  </a:lnTo>
                  <a:lnTo>
                    <a:pt x="2383" y="448"/>
                  </a:lnTo>
                  <a:lnTo>
                    <a:pt x="2406" y="473"/>
                  </a:lnTo>
                  <a:lnTo>
                    <a:pt x="2426" y="498"/>
                  </a:lnTo>
                  <a:lnTo>
                    <a:pt x="2447" y="524"/>
                  </a:lnTo>
                  <a:lnTo>
                    <a:pt x="2467" y="550"/>
                  </a:lnTo>
                  <a:lnTo>
                    <a:pt x="2486" y="576"/>
                  </a:lnTo>
                  <a:lnTo>
                    <a:pt x="2506" y="604"/>
                  </a:lnTo>
                  <a:lnTo>
                    <a:pt x="2524" y="631"/>
                  </a:lnTo>
                  <a:lnTo>
                    <a:pt x="2541" y="659"/>
                  </a:lnTo>
                  <a:lnTo>
                    <a:pt x="2558" y="688"/>
                  </a:lnTo>
                  <a:lnTo>
                    <a:pt x="2574" y="716"/>
                  </a:lnTo>
                  <a:lnTo>
                    <a:pt x="2590" y="746"/>
                  </a:lnTo>
                  <a:lnTo>
                    <a:pt x="2605" y="775"/>
                  </a:lnTo>
                  <a:lnTo>
                    <a:pt x="2618" y="806"/>
                  </a:lnTo>
                  <a:lnTo>
                    <a:pt x="2632" y="837"/>
                  </a:lnTo>
                  <a:lnTo>
                    <a:pt x="2644" y="867"/>
                  </a:lnTo>
                  <a:lnTo>
                    <a:pt x="2656" y="898"/>
                  </a:lnTo>
                  <a:lnTo>
                    <a:pt x="2667" y="930"/>
                  </a:lnTo>
                  <a:lnTo>
                    <a:pt x="2677" y="962"/>
                  </a:lnTo>
                  <a:lnTo>
                    <a:pt x="2688" y="995"/>
                  </a:lnTo>
                  <a:lnTo>
                    <a:pt x="2695" y="1027"/>
                  </a:lnTo>
                  <a:lnTo>
                    <a:pt x="2705" y="1059"/>
                  </a:lnTo>
                  <a:lnTo>
                    <a:pt x="2711" y="1094"/>
                  </a:lnTo>
                  <a:lnTo>
                    <a:pt x="2718" y="1127"/>
                  </a:lnTo>
                  <a:lnTo>
                    <a:pt x="2724" y="1161"/>
                  </a:lnTo>
                  <a:lnTo>
                    <a:pt x="2728" y="1195"/>
                  </a:lnTo>
                  <a:lnTo>
                    <a:pt x="2732" y="1229"/>
                  </a:lnTo>
                  <a:lnTo>
                    <a:pt x="2735" y="1264"/>
                  </a:lnTo>
                  <a:lnTo>
                    <a:pt x="2738" y="1298"/>
                  </a:lnTo>
                  <a:lnTo>
                    <a:pt x="2739" y="1333"/>
                  </a:lnTo>
                  <a:lnTo>
                    <a:pt x="2739" y="1369"/>
                  </a:lnTo>
                  <a:lnTo>
                    <a:pt x="2739" y="13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75"/>
            <p:cNvSpPr>
              <a:spLocks noEditPoints="1"/>
            </p:cNvSpPr>
            <p:nvPr/>
          </p:nvSpPr>
          <p:spPr bwMode="auto">
            <a:xfrm>
              <a:off x="7262837" y="3032148"/>
              <a:ext cx="404740" cy="389434"/>
            </a:xfrm>
            <a:custGeom>
              <a:avLst/>
              <a:gdLst>
                <a:gd name="T0" fmla="*/ 580 w 6612"/>
                <a:gd name="T1" fmla="*/ 4053 h 6361"/>
                <a:gd name="T2" fmla="*/ 1004 w 6612"/>
                <a:gd name="T3" fmla="*/ 4053 h 6361"/>
                <a:gd name="T4" fmla="*/ 1705 w 6612"/>
                <a:gd name="T5" fmla="*/ 6361 h 6361"/>
                <a:gd name="T6" fmla="*/ 2735 w 6612"/>
                <a:gd name="T7" fmla="*/ 6361 h 6361"/>
                <a:gd name="T8" fmla="*/ 2735 w 6612"/>
                <a:gd name="T9" fmla="*/ 5077 h 6361"/>
                <a:gd name="T10" fmla="*/ 3343 w 6612"/>
                <a:gd name="T11" fmla="*/ 5077 h 6361"/>
                <a:gd name="T12" fmla="*/ 3343 w 6612"/>
                <a:gd name="T13" fmla="*/ 4053 h 6361"/>
                <a:gd name="T14" fmla="*/ 3343 w 6612"/>
                <a:gd name="T15" fmla="*/ 3955 h 6361"/>
                <a:gd name="T16" fmla="*/ 6612 w 6612"/>
                <a:gd name="T17" fmla="*/ 5271 h 6361"/>
                <a:gd name="T18" fmla="*/ 6612 w 6612"/>
                <a:gd name="T19" fmla="*/ 0 h 6361"/>
                <a:gd name="T20" fmla="*/ 3343 w 6612"/>
                <a:gd name="T21" fmla="*/ 1314 h 6361"/>
                <a:gd name="T22" fmla="*/ 3343 w 6612"/>
                <a:gd name="T23" fmla="*/ 1217 h 6361"/>
                <a:gd name="T24" fmla="*/ 580 w 6612"/>
                <a:gd name="T25" fmla="*/ 1217 h 6361"/>
                <a:gd name="T26" fmla="*/ 580 w 6612"/>
                <a:gd name="T27" fmla="*/ 1663 h 6361"/>
                <a:gd name="T28" fmla="*/ 0 w 6612"/>
                <a:gd name="T29" fmla="*/ 1663 h 6361"/>
                <a:gd name="T30" fmla="*/ 0 w 6612"/>
                <a:gd name="T31" fmla="*/ 3606 h 6361"/>
                <a:gd name="T32" fmla="*/ 580 w 6612"/>
                <a:gd name="T33" fmla="*/ 3606 h 6361"/>
                <a:gd name="T34" fmla="*/ 580 w 6612"/>
                <a:gd name="T35" fmla="*/ 4053 h 6361"/>
                <a:gd name="T36" fmla="*/ 3343 w 6612"/>
                <a:gd name="T37" fmla="*/ 1562 h 6361"/>
                <a:gd name="T38" fmla="*/ 6382 w 6612"/>
                <a:gd name="T39" fmla="*/ 340 h 6361"/>
                <a:gd name="T40" fmla="*/ 6382 w 6612"/>
                <a:gd name="T41" fmla="*/ 4931 h 6361"/>
                <a:gd name="T42" fmla="*/ 3343 w 6612"/>
                <a:gd name="T43" fmla="*/ 3708 h 6361"/>
                <a:gd name="T44" fmla="*/ 3343 w 6612"/>
                <a:gd name="T45" fmla="*/ 1562 h 6361"/>
                <a:gd name="T46" fmla="*/ 2505 w 6612"/>
                <a:gd name="T47" fmla="*/ 6132 h 6361"/>
                <a:gd name="T48" fmla="*/ 1875 w 6612"/>
                <a:gd name="T49" fmla="*/ 6132 h 6361"/>
                <a:gd name="T50" fmla="*/ 1699 w 6612"/>
                <a:gd name="T51" fmla="*/ 5553 h 6361"/>
                <a:gd name="T52" fmla="*/ 2089 w 6612"/>
                <a:gd name="T53" fmla="*/ 5553 h 6361"/>
                <a:gd name="T54" fmla="*/ 2089 w 6612"/>
                <a:gd name="T55" fmla="*/ 5323 h 6361"/>
                <a:gd name="T56" fmla="*/ 1629 w 6612"/>
                <a:gd name="T57" fmla="*/ 5323 h 6361"/>
                <a:gd name="T58" fmla="*/ 1483 w 6612"/>
                <a:gd name="T59" fmla="*/ 4840 h 6361"/>
                <a:gd name="T60" fmla="*/ 2089 w 6612"/>
                <a:gd name="T61" fmla="*/ 4840 h 6361"/>
                <a:gd name="T62" fmla="*/ 2089 w 6612"/>
                <a:gd name="T63" fmla="*/ 4610 h 6361"/>
                <a:gd name="T64" fmla="*/ 1413 w 6612"/>
                <a:gd name="T65" fmla="*/ 4610 h 6361"/>
                <a:gd name="T66" fmla="*/ 1245 w 6612"/>
                <a:gd name="T67" fmla="*/ 4053 h 6361"/>
                <a:gd name="T68" fmla="*/ 2505 w 6612"/>
                <a:gd name="T69" fmla="*/ 4053 h 6361"/>
                <a:gd name="T70" fmla="*/ 2505 w 6612"/>
                <a:gd name="T71" fmla="*/ 6132 h 6361"/>
                <a:gd name="T72" fmla="*/ 3114 w 6612"/>
                <a:gd name="T73" fmla="*/ 4847 h 6361"/>
                <a:gd name="T74" fmla="*/ 2735 w 6612"/>
                <a:gd name="T75" fmla="*/ 4847 h 6361"/>
                <a:gd name="T76" fmla="*/ 2735 w 6612"/>
                <a:gd name="T77" fmla="*/ 4053 h 6361"/>
                <a:gd name="T78" fmla="*/ 3114 w 6612"/>
                <a:gd name="T79" fmla="*/ 4053 h 6361"/>
                <a:gd name="T80" fmla="*/ 3114 w 6612"/>
                <a:gd name="T81" fmla="*/ 4847 h 6361"/>
                <a:gd name="T82" fmla="*/ 810 w 6612"/>
                <a:gd name="T83" fmla="*/ 1447 h 6361"/>
                <a:gd name="T84" fmla="*/ 3095 w 6612"/>
                <a:gd name="T85" fmla="*/ 1447 h 6361"/>
                <a:gd name="T86" fmla="*/ 3114 w 6612"/>
                <a:gd name="T87" fmla="*/ 1493 h 6361"/>
                <a:gd name="T88" fmla="*/ 3114 w 6612"/>
                <a:gd name="T89" fmla="*/ 3778 h 6361"/>
                <a:gd name="T90" fmla="*/ 3095 w 6612"/>
                <a:gd name="T91" fmla="*/ 3824 h 6361"/>
                <a:gd name="T92" fmla="*/ 810 w 6612"/>
                <a:gd name="T93" fmla="*/ 3824 h 6361"/>
                <a:gd name="T94" fmla="*/ 810 w 6612"/>
                <a:gd name="T95" fmla="*/ 1447 h 6361"/>
                <a:gd name="T96" fmla="*/ 229 w 6612"/>
                <a:gd name="T97" fmla="*/ 3377 h 6361"/>
                <a:gd name="T98" fmla="*/ 229 w 6612"/>
                <a:gd name="T99" fmla="*/ 1893 h 6361"/>
                <a:gd name="T100" fmla="*/ 580 w 6612"/>
                <a:gd name="T101" fmla="*/ 1893 h 6361"/>
                <a:gd name="T102" fmla="*/ 580 w 6612"/>
                <a:gd name="T103" fmla="*/ 3377 h 6361"/>
                <a:gd name="T104" fmla="*/ 229 w 6612"/>
                <a:gd name="T105" fmla="*/ 3377 h 6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12" h="6361">
                  <a:moveTo>
                    <a:pt x="580" y="4053"/>
                  </a:moveTo>
                  <a:lnTo>
                    <a:pt x="1004" y="4053"/>
                  </a:lnTo>
                  <a:lnTo>
                    <a:pt x="1705" y="6361"/>
                  </a:lnTo>
                  <a:lnTo>
                    <a:pt x="2735" y="6361"/>
                  </a:lnTo>
                  <a:lnTo>
                    <a:pt x="2735" y="5077"/>
                  </a:lnTo>
                  <a:lnTo>
                    <a:pt x="3343" y="5077"/>
                  </a:lnTo>
                  <a:lnTo>
                    <a:pt x="3343" y="4053"/>
                  </a:lnTo>
                  <a:lnTo>
                    <a:pt x="3343" y="3955"/>
                  </a:lnTo>
                  <a:lnTo>
                    <a:pt x="6612" y="5271"/>
                  </a:lnTo>
                  <a:lnTo>
                    <a:pt x="6612" y="0"/>
                  </a:lnTo>
                  <a:lnTo>
                    <a:pt x="3343" y="1314"/>
                  </a:lnTo>
                  <a:lnTo>
                    <a:pt x="3343" y="1217"/>
                  </a:lnTo>
                  <a:lnTo>
                    <a:pt x="580" y="1217"/>
                  </a:lnTo>
                  <a:lnTo>
                    <a:pt x="580" y="1663"/>
                  </a:lnTo>
                  <a:lnTo>
                    <a:pt x="0" y="1663"/>
                  </a:lnTo>
                  <a:lnTo>
                    <a:pt x="0" y="3606"/>
                  </a:lnTo>
                  <a:lnTo>
                    <a:pt x="580" y="3606"/>
                  </a:lnTo>
                  <a:lnTo>
                    <a:pt x="580" y="4053"/>
                  </a:lnTo>
                  <a:close/>
                  <a:moveTo>
                    <a:pt x="3343" y="1562"/>
                  </a:moveTo>
                  <a:lnTo>
                    <a:pt x="6382" y="340"/>
                  </a:lnTo>
                  <a:lnTo>
                    <a:pt x="6382" y="4931"/>
                  </a:lnTo>
                  <a:lnTo>
                    <a:pt x="3343" y="3708"/>
                  </a:lnTo>
                  <a:lnTo>
                    <a:pt x="3343" y="1562"/>
                  </a:lnTo>
                  <a:close/>
                  <a:moveTo>
                    <a:pt x="2505" y="6132"/>
                  </a:moveTo>
                  <a:lnTo>
                    <a:pt x="1875" y="6132"/>
                  </a:lnTo>
                  <a:lnTo>
                    <a:pt x="1699" y="5553"/>
                  </a:lnTo>
                  <a:lnTo>
                    <a:pt x="2089" y="5553"/>
                  </a:lnTo>
                  <a:lnTo>
                    <a:pt x="2089" y="5323"/>
                  </a:lnTo>
                  <a:lnTo>
                    <a:pt x="1629" y="5323"/>
                  </a:lnTo>
                  <a:lnTo>
                    <a:pt x="1483" y="4840"/>
                  </a:lnTo>
                  <a:lnTo>
                    <a:pt x="2089" y="4840"/>
                  </a:lnTo>
                  <a:lnTo>
                    <a:pt x="2089" y="4610"/>
                  </a:lnTo>
                  <a:lnTo>
                    <a:pt x="1413" y="4610"/>
                  </a:lnTo>
                  <a:lnTo>
                    <a:pt x="1245" y="4053"/>
                  </a:lnTo>
                  <a:lnTo>
                    <a:pt x="2505" y="4053"/>
                  </a:lnTo>
                  <a:lnTo>
                    <a:pt x="2505" y="6132"/>
                  </a:lnTo>
                  <a:close/>
                  <a:moveTo>
                    <a:pt x="3114" y="4847"/>
                  </a:moveTo>
                  <a:lnTo>
                    <a:pt x="2735" y="4847"/>
                  </a:lnTo>
                  <a:lnTo>
                    <a:pt x="2735" y="4053"/>
                  </a:lnTo>
                  <a:lnTo>
                    <a:pt x="3114" y="4053"/>
                  </a:lnTo>
                  <a:lnTo>
                    <a:pt x="3114" y="4847"/>
                  </a:lnTo>
                  <a:close/>
                  <a:moveTo>
                    <a:pt x="810" y="1447"/>
                  </a:moveTo>
                  <a:lnTo>
                    <a:pt x="3095" y="1447"/>
                  </a:lnTo>
                  <a:lnTo>
                    <a:pt x="3114" y="1493"/>
                  </a:lnTo>
                  <a:lnTo>
                    <a:pt x="3114" y="3778"/>
                  </a:lnTo>
                  <a:lnTo>
                    <a:pt x="3095" y="3824"/>
                  </a:lnTo>
                  <a:lnTo>
                    <a:pt x="810" y="3824"/>
                  </a:lnTo>
                  <a:lnTo>
                    <a:pt x="810" y="1447"/>
                  </a:lnTo>
                  <a:close/>
                  <a:moveTo>
                    <a:pt x="229" y="3377"/>
                  </a:moveTo>
                  <a:lnTo>
                    <a:pt x="229" y="1893"/>
                  </a:lnTo>
                  <a:lnTo>
                    <a:pt x="580" y="1893"/>
                  </a:lnTo>
                  <a:lnTo>
                    <a:pt x="580" y="3377"/>
                  </a:lnTo>
                  <a:lnTo>
                    <a:pt x="229" y="3377"/>
                  </a:lnTo>
                  <a:close/>
                </a:path>
              </a:pathLst>
            </a:custGeom>
            <a:solidFill>
              <a:srgbClr val="DEEA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1605294" y="2758059"/>
              <a:ext cx="936583" cy="937610"/>
            </a:xfrm>
            <a:custGeom>
              <a:avLst/>
              <a:gdLst>
                <a:gd name="T0" fmla="*/ 2735 w 2738"/>
                <a:gd name="T1" fmla="*/ 1474 h 2739"/>
                <a:gd name="T2" fmla="*/ 2711 w 2738"/>
                <a:gd name="T3" fmla="*/ 1645 h 2739"/>
                <a:gd name="T4" fmla="*/ 2667 w 2738"/>
                <a:gd name="T5" fmla="*/ 1809 h 2739"/>
                <a:gd name="T6" fmla="*/ 2603 w 2738"/>
                <a:gd name="T7" fmla="*/ 1963 h 2739"/>
                <a:gd name="T8" fmla="*/ 2522 w 2738"/>
                <a:gd name="T9" fmla="*/ 2108 h 2739"/>
                <a:gd name="T10" fmla="*/ 2426 w 2738"/>
                <a:gd name="T11" fmla="*/ 2241 h 2739"/>
                <a:gd name="T12" fmla="*/ 2314 w 2738"/>
                <a:gd name="T13" fmla="*/ 2360 h 2739"/>
                <a:gd name="T14" fmla="*/ 2188 w 2738"/>
                <a:gd name="T15" fmla="*/ 2467 h 2739"/>
                <a:gd name="T16" fmla="*/ 2051 w 2738"/>
                <a:gd name="T17" fmla="*/ 2557 h 2739"/>
                <a:gd name="T18" fmla="*/ 1902 w 2738"/>
                <a:gd name="T19" fmla="*/ 2631 h 2739"/>
                <a:gd name="T20" fmla="*/ 1744 w 2738"/>
                <a:gd name="T21" fmla="*/ 2686 h 2739"/>
                <a:gd name="T22" fmla="*/ 1578 w 2738"/>
                <a:gd name="T23" fmla="*/ 2723 h 2739"/>
                <a:gd name="T24" fmla="*/ 1405 w 2738"/>
                <a:gd name="T25" fmla="*/ 2737 h 2739"/>
                <a:gd name="T26" fmla="*/ 1264 w 2738"/>
                <a:gd name="T27" fmla="*/ 2734 h 2739"/>
                <a:gd name="T28" fmla="*/ 1093 w 2738"/>
                <a:gd name="T29" fmla="*/ 2710 h 2739"/>
                <a:gd name="T30" fmla="*/ 930 w 2738"/>
                <a:gd name="T31" fmla="*/ 2667 h 2739"/>
                <a:gd name="T32" fmla="*/ 775 w 2738"/>
                <a:gd name="T33" fmla="*/ 2603 h 2739"/>
                <a:gd name="T34" fmla="*/ 631 w 2738"/>
                <a:gd name="T35" fmla="*/ 2523 h 2739"/>
                <a:gd name="T36" fmla="*/ 498 w 2738"/>
                <a:gd name="T37" fmla="*/ 2426 h 2739"/>
                <a:gd name="T38" fmla="*/ 378 w 2738"/>
                <a:gd name="T39" fmla="*/ 2313 h 2739"/>
                <a:gd name="T40" fmla="*/ 272 w 2738"/>
                <a:gd name="T41" fmla="*/ 2188 h 2739"/>
                <a:gd name="T42" fmla="*/ 182 w 2738"/>
                <a:gd name="T43" fmla="*/ 2051 h 2739"/>
                <a:gd name="T44" fmla="*/ 108 w 2738"/>
                <a:gd name="T45" fmla="*/ 1902 h 2739"/>
                <a:gd name="T46" fmla="*/ 52 w 2738"/>
                <a:gd name="T47" fmla="*/ 1744 h 2739"/>
                <a:gd name="T48" fmla="*/ 16 w 2738"/>
                <a:gd name="T49" fmla="*/ 1578 h 2739"/>
                <a:gd name="T50" fmla="*/ 1 w 2738"/>
                <a:gd name="T51" fmla="*/ 1404 h 2739"/>
                <a:gd name="T52" fmla="*/ 4 w 2738"/>
                <a:gd name="T53" fmla="*/ 1264 h 2739"/>
                <a:gd name="T54" fmla="*/ 28 w 2738"/>
                <a:gd name="T55" fmla="*/ 1094 h 2739"/>
                <a:gd name="T56" fmla="*/ 72 w 2738"/>
                <a:gd name="T57" fmla="*/ 930 h 2739"/>
                <a:gd name="T58" fmla="*/ 135 w 2738"/>
                <a:gd name="T59" fmla="*/ 775 h 2739"/>
                <a:gd name="T60" fmla="*/ 216 w 2738"/>
                <a:gd name="T61" fmla="*/ 631 h 2739"/>
                <a:gd name="T62" fmla="*/ 313 w 2738"/>
                <a:gd name="T63" fmla="*/ 498 h 2739"/>
                <a:gd name="T64" fmla="*/ 425 w 2738"/>
                <a:gd name="T65" fmla="*/ 377 h 2739"/>
                <a:gd name="T66" fmla="*/ 550 w 2738"/>
                <a:gd name="T67" fmla="*/ 272 h 2739"/>
                <a:gd name="T68" fmla="*/ 688 w 2738"/>
                <a:gd name="T69" fmla="*/ 181 h 2739"/>
                <a:gd name="T70" fmla="*/ 837 w 2738"/>
                <a:gd name="T71" fmla="*/ 108 h 2739"/>
                <a:gd name="T72" fmla="*/ 995 w 2738"/>
                <a:gd name="T73" fmla="*/ 52 h 2739"/>
                <a:gd name="T74" fmla="*/ 1161 w 2738"/>
                <a:gd name="T75" fmla="*/ 16 h 2739"/>
                <a:gd name="T76" fmla="*/ 1334 w 2738"/>
                <a:gd name="T77" fmla="*/ 0 h 2739"/>
                <a:gd name="T78" fmla="*/ 1474 w 2738"/>
                <a:gd name="T79" fmla="*/ 3 h 2739"/>
                <a:gd name="T80" fmla="*/ 1645 w 2738"/>
                <a:gd name="T81" fmla="*/ 27 h 2739"/>
                <a:gd name="T82" fmla="*/ 1808 w 2738"/>
                <a:gd name="T83" fmla="*/ 72 h 2739"/>
                <a:gd name="T84" fmla="*/ 1963 w 2738"/>
                <a:gd name="T85" fmla="*/ 135 h 2739"/>
                <a:gd name="T86" fmla="*/ 2107 w 2738"/>
                <a:gd name="T87" fmla="*/ 216 h 2739"/>
                <a:gd name="T88" fmla="*/ 2240 w 2738"/>
                <a:gd name="T89" fmla="*/ 313 h 2739"/>
                <a:gd name="T90" fmla="*/ 2361 w 2738"/>
                <a:gd name="T91" fmla="*/ 424 h 2739"/>
                <a:gd name="T92" fmla="*/ 2467 w 2738"/>
                <a:gd name="T93" fmla="*/ 550 h 2739"/>
                <a:gd name="T94" fmla="*/ 2558 w 2738"/>
                <a:gd name="T95" fmla="*/ 688 h 2739"/>
                <a:gd name="T96" fmla="*/ 2630 w 2738"/>
                <a:gd name="T97" fmla="*/ 837 h 2739"/>
                <a:gd name="T98" fmla="*/ 2686 w 2738"/>
                <a:gd name="T99" fmla="*/ 995 h 2739"/>
                <a:gd name="T100" fmla="*/ 2722 w 2738"/>
                <a:gd name="T101" fmla="*/ 1161 h 2739"/>
                <a:gd name="T102" fmla="*/ 2738 w 2738"/>
                <a:gd name="T103" fmla="*/ 1333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38" h="2739">
                  <a:moveTo>
                    <a:pt x="2738" y="1369"/>
                  </a:moveTo>
                  <a:lnTo>
                    <a:pt x="2738" y="1369"/>
                  </a:lnTo>
                  <a:lnTo>
                    <a:pt x="2738" y="1404"/>
                  </a:lnTo>
                  <a:lnTo>
                    <a:pt x="2737" y="1439"/>
                  </a:lnTo>
                  <a:lnTo>
                    <a:pt x="2735" y="1474"/>
                  </a:lnTo>
                  <a:lnTo>
                    <a:pt x="2731" y="1510"/>
                  </a:lnTo>
                  <a:lnTo>
                    <a:pt x="2727" y="1544"/>
                  </a:lnTo>
                  <a:lnTo>
                    <a:pt x="2722" y="1578"/>
                  </a:lnTo>
                  <a:lnTo>
                    <a:pt x="2717" y="1612"/>
                  </a:lnTo>
                  <a:lnTo>
                    <a:pt x="2711" y="1645"/>
                  </a:lnTo>
                  <a:lnTo>
                    <a:pt x="2703" y="1678"/>
                  </a:lnTo>
                  <a:lnTo>
                    <a:pt x="2695" y="1711"/>
                  </a:lnTo>
                  <a:lnTo>
                    <a:pt x="2686" y="1744"/>
                  </a:lnTo>
                  <a:lnTo>
                    <a:pt x="2677" y="1777"/>
                  </a:lnTo>
                  <a:lnTo>
                    <a:pt x="2667" y="1809"/>
                  </a:lnTo>
                  <a:lnTo>
                    <a:pt x="2655" y="1840"/>
                  </a:lnTo>
                  <a:lnTo>
                    <a:pt x="2644" y="1871"/>
                  </a:lnTo>
                  <a:lnTo>
                    <a:pt x="2630" y="1902"/>
                  </a:lnTo>
                  <a:lnTo>
                    <a:pt x="2618" y="1933"/>
                  </a:lnTo>
                  <a:lnTo>
                    <a:pt x="2603" y="1963"/>
                  </a:lnTo>
                  <a:lnTo>
                    <a:pt x="2588" y="1993"/>
                  </a:lnTo>
                  <a:lnTo>
                    <a:pt x="2573" y="2022"/>
                  </a:lnTo>
                  <a:lnTo>
                    <a:pt x="2558" y="2051"/>
                  </a:lnTo>
                  <a:lnTo>
                    <a:pt x="2540" y="2079"/>
                  </a:lnTo>
                  <a:lnTo>
                    <a:pt x="2522" y="2108"/>
                  </a:lnTo>
                  <a:lnTo>
                    <a:pt x="2504" y="2135"/>
                  </a:lnTo>
                  <a:lnTo>
                    <a:pt x="2486" y="2162"/>
                  </a:lnTo>
                  <a:lnTo>
                    <a:pt x="2467" y="2188"/>
                  </a:lnTo>
                  <a:lnTo>
                    <a:pt x="2446" y="2214"/>
                  </a:lnTo>
                  <a:lnTo>
                    <a:pt x="2426" y="2241"/>
                  </a:lnTo>
                  <a:lnTo>
                    <a:pt x="2404" y="2266"/>
                  </a:lnTo>
                  <a:lnTo>
                    <a:pt x="2382" y="2289"/>
                  </a:lnTo>
                  <a:lnTo>
                    <a:pt x="2361" y="2313"/>
                  </a:lnTo>
                  <a:lnTo>
                    <a:pt x="2337" y="2337"/>
                  </a:lnTo>
                  <a:lnTo>
                    <a:pt x="2314" y="2360"/>
                  </a:lnTo>
                  <a:lnTo>
                    <a:pt x="2290" y="2383"/>
                  </a:lnTo>
                  <a:lnTo>
                    <a:pt x="2265" y="2404"/>
                  </a:lnTo>
                  <a:lnTo>
                    <a:pt x="2240" y="2426"/>
                  </a:lnTo>
                  <a:lnTo>
                    <a:pt x="2214" y="2446"/>
                  </a:lnTo>
                  <a:lnTo>
                    <a:pt x="2188" y="2467"/>
                  </a:lnTo>
                  <a:lnTo>
                    <a:pt x="2162" y="2486"/>
                  </a:lnTo>
                  <a:lnTo>
                    <a:pt x="2135" y="2504"/>
                  </a:lnTo>
                  <a:lnTo>
                    <a:pt x="2107" y="2523"/>
                  </a:lnTo>
                  <a:lnTo>
                    <a:pt x="2079" y="2541"/>
                  </a:lnTo>
                  <a:lnTo>
                    <a:pt x="2051" y="2557"/>
                  </a:lnTo>
                  <a:lnTo>
                    <a:pt x="2022" y="2574"/>
                  </a:lnTo>
                  <a:lnTo>
                    <a:pt x="1993" y="2588"/>
                  </a:lnTo>
                  <a:lnTo>
                    <a:pt x="1963" y="2603"/>
                  </a:lnTo>
                  <a:lnTo>
                    <a:pt x="1932" y="2617"/>
                  </a:lnTo>
                  <a:lnTo>
                    <a:pt x="1902" y="2631"/>
                  </a:lnTo>
                  <a:lnTo>
                    <a:pt x="1871" y="2643"/>
                  </a:lnTo>
                  <a:lnTo>
                    <a:pt x="1840" y="2656"/>
                  </a:lnTo>
                  <a:lnTo>
                    <a:pt x="1808" y="2667"/>
                  </a:lnTo>
                  <a:lnTo>
                    <a:pt x="1777" y="2677"/>
                  </a:lnTo>
                  <a:lnTo>
                    <a:pt x="1744" y="2686"/>
                  </a:lnTo>
                  <a:lnTo>
                    <a:pt x="1712" y="2695"/>
                  </a:lnTo>
                  <a:lnTo>
                    <a:pt x="1679" y="2703"/>
                  </a:lnTo>
                  <a:lnTo>
                    <a:pt x="1645" y="2710"/>
                  </a:lnTo>
                  <a:lnTo>
                    <a:pt x="1612" y="2717"/>
                  </a:lnTo>
                  <a:lnTo>
                    <a:pt x="1578" y="2723"/>
                  </a:lnTo>
                  <a:lnTo>
                    <a:pt x="1544" y="2727"/>
                  </a:lnTo>
                  <a:lnTo>
                    <a:pt x="1509" y="2732"/>
                  </a:lnTo>
                  <a:lnTo>
                    <a:pt x="1474" y="2734"/>
                  </a:lnTo>
                  <a:lnTo>
                    <a:pt x="1440" y="2736"/>
                  </a:lnTo>
                  <a:lnTo>
                    <a:pt x="1405" y="2737"/>
                  </a:lnTo>
                  <a:lnTo>
                    <a:pt x="1370" y="2739"/>
                  </a:lnTo>
                  <a:lnTo>
                    <a:pt x="1370" y="2739"/>
                  </a:lnTo>
                  <a:lnTo>
                    <a:pt x="1334" y="2737"/>
                  </a:lnTo>
                  <a:lnTo>
                    <a:pt x="1299" y="2736"/>
                  </a:lnTo>
                  <a:lnTo>
                    <a:pt x="1264" y="2734"/>
                  </a:lnTo>
                  <a:lnTo>
                    <a:pt x="1229" y="2732"/>
                  </a:lnTo>
                  <a:lnTo>
                    <a:pt x="1195" y="2727"/>
                  </a:lnTo>
                  <a:lnTo>
                    <a:pt x="1161" y="2723"/>
                  </a:lnTo>
                  <a:lnTo>
                    <a:pt x="1126" y="2717"/>
                  </a:lnTo>
                  <a:lnTo>
                    <a:pt x="1093" y="2710"/>
                  </a:lnTo>
                  <a:lnTo>
                    <a:pt x="1060" y="2703"/>
                  </a:lnTo>
                  <a:lnTo>
                    <a:pt x="1028" y="2695"/>
                  </a:lnTo>
                  <a:lnTo>
                    <a:pt x="995" y="2686"/>
                  </a:lnTo>
                  <a:lnTo>
                    <a:pt x="962" y="2677"/>
                  </a:lnTo>
                  <a:lnTo>
                    <a:pt x="930" y="2667"/>
                  </a:lnTo>
                  <a:lnTo>
                    <a:pt x="898" y="2656"/>
                  </a:lnTo>
                  <a:lnTo>
                    <a:pt x="867" y="2643"/>
                  </a:lnTo>
                  <a:lnTo>
                    <a:pt x="837" y="2631"/>
                  </a:lnTo>
                  <a:lnTo>
                    <a:pt x="806" y="2617"/>
                  </a:lnTo>
                  <a:lnTo>
                    <a:pt x="775" y="2603"/>
                  </a:lnTo>
                  <a:lnTo>
                    <a:pt x="746" y="2588"/>
                  </a:lnTo>
                  <a:lnTo>
                    <a:pt x="716" y="2574"/>
                  </a:lnTo>
                  <a:lnTo>
                    <a:pt x="688" y="2557"/>
                  </a:lnTo>
                  <a:lnTo>
                    <a:pt x="659" y="2541"/>
                  </a:lnTo>
                  <a:lnTo>
                    <a:pt x="631" y="2523"/>
                  </a:lnTo>
                  <a:lnTo>
                    <a:pt x="604" y="2504"/>
                  </a:lnTo>
                  <a:lnTo>
                    <a:pt x="576" y="2486"/>
                  </a:lnTo>
                  <a:lnTo>
                    <a:pt x="550" y="2467"/>
                  </a:lnTo>
                  <a:lnTo>
                    <a:pt x="524" y="2446"/>
                  </a:lnTo>
                  <a:lnTo>
                    <a:pt x="498" y="2426"/>
                  </a:lnTo>
                  <a:lnTo>
                    <a:pt x="473" y="2404"/>
                  </a:lnTo>
                  <a:lnTo>
                    <a:pt x="449" y="2383"/>
                  </a:lnTo>
                  <a:lnTo>
                    <a:pt x="425" y="2360"/>
                  </a:lnTo>
                  <a:lnTo>
                    <a:pt x="401" y="2337"/>
                  </a:lnTo>
                  <a:lnTo>
                    <a:pt x="378" y="2313"/>
                  </a:lnTo>
                  <a:lnTo>
                    <a:pt x="356" y="2289"/>
                  </a:lnTo>
                  <a:lnTo>
                    <a:pt x="334" y="2266"/>
                  </a:lnTo>
                  <a:lnTo>
                    <a:pt x="313" y="2241"/>
                  </a:lnTo>
                  <a:lnTo>
                    <a:pt x="292" y="2214"/>
                  </a:lnTo>
                  <a:lnTo>
                    <a:pt x="272" y="2188"/>
                  </a:lnTo>
                  <a:lnTo>
                    <a:pt x="252" y="2162"/>
                  </a:lnTo>
                  <a:lnTo>
                    <a:pt x="234" y="2135"/>
                  </a:lnTo>
                  <a:lnTo>
                    <a:pt x="216" y="2108"/>
                  </a:lnTo>
                  <a:lnTo>
                    <a:pt x="198" y="2079"/>
                  </a:lnTo>
                  <a:lnTo>
                    <a:pt x="182" y="2051"/>
                  </a:lnTo>
                  <a:lnTo>
                    <a:pt x="165" y="2022"/>
                  </a:lnTo>
                  <a:lnTo>
                    <a:pt x="150" y="1993"/>
                  </a:lnTo>
                  <a:lnTo>
                    <a:pt x="135" y="1963"/>
                  </a:lnTo>
                  <a:lnTo>
                    <a:pt x="122" y="1933"/>
                  </a:lnTo>
                  <a:lnTo>
                    <a:pt x="108" y="1902"/>
                  </a:lnTo>
                  <a:lnTo>
                    <a:pt x="95" y="1871"/>
                  </a:lnTo>
                  <a:lnTo>
                    <a:pt x="83" y="1840"/>
                  </a:lnTo>
                  <a:lnTo>
                    <a:pt x="72" y="1809"/>
                  </a:lnTo>
                  <a:lnTo>
                    <a:pt x="61" y="1777"/>
                  </a:lnTo>
                  <a:lnTo>
                    <a:pt x="52" y="1744"/>
                  </a:lnTo>
                  <a:lnTo>
                    <a:pt x="43" y="1711"/>
                  </a:lnTo>
                  <a:lnTo>
                    <a:pt x="35" y="1678"/>
                  </a:lnTo>
                  <a:lnTo>
                    <a:pt x="28" y="1645"/>
                  </a:lnTo>
                  <a:lnTo>
                    <a:pt x="22" y="1612"/>
                  </a:lnTo>
                  <a:lnTo>
                    <a:pt x="16" y="1578"/>
                  </a:lnTo>
                  <a:lnTo>
                    <a:pt x="11" y="1544"/>
                  </a:lnTo>
                  <a:lnTo>
                    <a:pt x="7" y="1510"/>
                  </a:lnTo>
                  <a:lnTo>
                    <a:pt x="4" y="1474"/>
                  </a:lnTo>
                  <a:lnTo>
                    <a:pt x="2" y="1439"/>
                  </a:lnTo>
                  <a:lnTo>
                    <a:pt x="1" y="1404"/>
                  </a:lnTo>
                  <a:lnTo>
                    <a:pt x="0" y="1369"/>
                  </a:lnTo>
                  <a:lnTo>
                    <a:pt x="0" y="1369"/>
                  </a:lnTo>
                  <a:lnTo>
                    <a:pt x="1" y="1333"/>
                  </a:lnTo>
                  <a:lnTo>
                    <a:pt x="2" y="1298"/>
                  </a:lnTo>
                  <a:lnTo>
                    <a:pt x="4" y="1264"/>
                  </a:lnTo>
                  <a:lnTo>
                    <a:pt x="7" y="1229"/>
                  </a:lnTo>
                  <a:lnTo>
                    <a:pt x="11" y="1195"/>
                  </a:lnTo>
                  <a:lnTo>
                    <a:pt x="16" y="1161"/>
                  </a:lnTo>
                  <a:lnTo>
                    <a:pt x="22" y="1127"/>
                  </a:lnTo>
                  <a:lnTo>
                    <a:pt x="28" y="1094"/>
                  </a:lnTo>
                  <a:lnTo>
                    <a:pt x="35" y="1059"/>
                  </a:lnTo>
                  <a:lnTo>
                    <a:pt x="43" y="1027"/>
                  </a:lnTo>
                  <a:lnTo>
                    <a:pt x="52" y="995"/>
                  </a:lnTo>
                  <a:lnTo>
                    <a:pt x="61" y="962"/>
                  </a:lnTo>
                  <a:lnTo>
                    <a:pt x="72" y="930"/>
                  </a:lnTo>
                  <a:lnTo>
                    <a:pt x="83" y="898"/>
                  </a:lnTo>
                  <a:lnTo>
                    <a:pt x="95" y="867"/>
                  </a:lnTo>
                  <a:lnTo>
                    <a:pt x="108" y="837"/>
                  </a:lnTo>
                  <a:lnTo>
                    <a:pt x="122" y="806"/>
                  </a:lnTo>
                  <a:lnTo>
                    <a:pt x="135" y="775"/>
                  </a:lnTo>
                  <a:lnTo>
                    <a:pt x="150" y="746"/>
                  </a:lnTo>
                  <a:lnTo>
                    <a:pt x="165" y="716"/>
                  </a:lnTo>
                  <a:lnTo>
                    <a:pt x="182" y="688"/>
                  </a:lnTo>
                  <a:lnTo>
                    <a:pt x="198" y="659"/>
                  </a:lnTo>
                  <a:lnTo>
                    <a:pt x="216" y="631"/>
                  </a:lnTo>
                  <a:lnTo>
                    <a:pt x="234" y="604"/>
                  </a:lnTo>
                  <a:lnTo>
                    <a:pt x="252" y="576"/>
                  </a:lnTo>
                  <a:lnTo>
                    <a:pt x="272" y="550"/>
                  </a:lnTo>
                  <a:lnTo>
                    <a:pt x="292" y="524"/>
                  </a:lnTo>
                  <a:lnTo>
                    <a:pt x="313" y="498"/>
                  </a:lnTo>
                  <a:lnTo>
                    <a:pt x="334" y="473"/>
                  </a:lnTo>
                  <a:lnTo>
                    <a:pt x="356" y="448"/>
                  </a:lnTo>
                  <a:lnTo>
                    <a:pt x="378" y="424"/>
                  </a:lnTo>
                  <a:lnTo>
                    <a:pt x="401" y="401"/>
                  </a:lnTo>
                  <a:lnTo>
                    <a:pt x="425" y="377"/>
                  </a:lnTo>
                  <a:lnTo>
                    <a:pt x="449" y="356"/>
                  </a:lnTo>
                  <a:lnTo>
                    <a:pt x="473" y="334"/>
                  </a:lnTo>
                  <a:lnTo>
                    <a:pt x="498" y="313"/>
                  </a:lnTo>
                  <a:lnTo>
                    <a:pt x="524" y="292"/>
                  </a:lnTo>
                  <a:lnTo>
                    <a:pt x="550" y="272"/>
                  </a:lnTo>
                  <a:lnTo>
                    <a:pt x="576" y="252"/>
                  </a:lnTo>
                  <a:lnTo>
                    <a:pt x="604" y="234"/>
                  </a:lnTo>
                  <a:lnTo>
                    <a:pt x="631" y="216"/>
                  </a:lnTo>
                  <a:lnTo>
                    <a:pt x="659" y="198"/>
                  </a:lnTo>
                  <a:lnTo>
                    <a:pt x="688" y="181"/>
                  </a:lnTo>
                  <a:lnTo>
                    <a:pt x="716" y="165"/>
                  </a:lnTo>
                  <a:lnTo>
                    <a:pt x="746" y="150"/>
                  </a:lnTo>
                  <a:lnTo>
                    <a:pt x="775" y="135"/>
                  </a:lnTo>
                  <a:lnTo>
                    <a:pt x="806" y="120"/>
                  </a:lnTo>
                  <a:lnTo>
                    <a:pt x="837" y="108"/>
                  </a:lnTo>
                  <a:lnTo>
                    <a:pt x="867" y="94"/>
                  </a:lnTo>
                  <a:lnTo>
                    <a:pt x="898" y="83"/>
                  </a:lnTo>
                  <a:lnTo>
                    <a:pt x="930" y="72"/>
                  </a:lnTo>
                  <a:lnTo>
                    <a:pt x="962" y="61"/>
                  </a:lnTo>
                  <a:lnTo>
                    <a:pt x="995" y="52"/>
                  </a:lnTo>
                  <a:lnTo>
                    <a:pt x="1028" y="43"/>
                  </a:lnTo>
                  <a:lnTo>
                    <a:pt x="1060" y="35"/>
                  </a:lnTo>
                  <a:lnTo>
                    <a:pt x="1093" y="27"/>
                  </a:lnTo>
                  <a:lnTo>
                    <a:pt x="1126" y="22"/>
                  </a:lnTo>
                  <a:lnTo>
                    <a:pt x="1161" y="16"/>
                  </a:lnTo>
                  <a:lnTo>
                    <a:pt x="1195" y="11"/>
                  </a:lnTo>
                  <a:lnTo>
                    <a:pt x="1229" y="7"/>
                  </a:lnTo>
                  <a:lnTo>
                    <a:pt x="1264" y="3"/>
                  </a:lnTo>
                  <a:lnTo>
                    <a:pt x="1299" y="1"/>
                  </a:lnTo>
                  <a:lnTo>
                    <a:pt x="1334" y="0"/>
                  </a:lnTo>
                  <a:lnTo>
                    <a:pt x="1370" y="0"/>
                  </a:lnTo>
                  <a:lnTo>
                    <a:pt x="1370" y="0"/>
                  </a:lnTo>
                  <a:lnTo>
                    <a:pt x="1405" y="0"/>
                  </a:lnTo>
                  <a:lnTo>
                    <a:pt x="1440" y="1"/>
                  </a:lnTo>
                  <a:lnTo>
                    <a:pt x="1474" y="3"/>
                  </a:lnTo>
                  <a:lnTo>
                    <a:pt x="1509" y="7"/>
                  </a:lnTo>
                  <a:lnTo>
                    <a:pt x="1544" y="11"/>
                  </a:lnTo>
                  <a:lnTo>
                    <a:pt x="1578" y="16"/>
                  </a:lnTo>
                  <a:lnTo>
                    <a:pt x="1612" y="22"/>
                  </a:lnTo>
                  <a:lnTo>
                    <a:pt x="1645" y="27"/>
                  </a:lnTo>
                  <a:lnTo>
                    <a:pt x="1679" y="35"/>
                  </a:lnTo>
                  <a:lnTo>
                    <a:pt x="1712" y="43"/>
                  </a:lnTo>
                  <a:lnTo>
                    <a:pt x="1744" y="52"/>
                  </a:lnTo>
                  <a:lnTo>
                    <a:pt x="1777" y="61"/>
                  </a:lnTo>
                  <a:lnTo>
                    <a:pt x="1808" y="72"/>
                  </a:lnTo>
                  <a:lnTo>
                    <a:pt x="1840" y="83"/>
                  </a:lnTo>
                  <a:lnTo>
                    <a:pt x="1871" y="94"/>
                  </a:lnTo>
                  <a:lnTo>
                    <a:pt x="1902" y="108"/>
                  </a:lnTo>
                  <a:lnTo>
                    <a:pt x="1932" y="120"/>
                  </a:lnTo>
                  <a:lnTo>
                    <a:pt x="1963" y="135"/>
                  </a:lnTo>
                  <a:lnTo>
                    <a:pt x="1993" y="150"/>
                  </a:lnTo>
                  <a:lnTo>
                    <a:pt x="2022" y="165"/>
                  </a:lnTo>
                  <a:lnTo>
                    <a:pt x="2051" y="181"/>
                  </a:lnTo>
                  <a:lnTo>
                    <a:pt x="2079" y="198"/>
                  </a:lnTo>
                  <a:lnTo>
                    <a:pt x="2107" y="216"/>
                  </a:lnTo>
                  <a:lnTo>
                    <a:pt x="2135" y="234"/>
                  </a:lnTo>
                  <a:lnTo>
                    <a:pt x="2162" y="252"/>
                  </a:lnTo>
                  <a:lnTo>
                    <a:pt x="2188" y="272"/>
                  </a:lnTo>
                  <a:lnTo>
                    <a:pt x="2214" y="292"/>
                  </a:lnTo>
                  <a:lnTo>
                    <a:pt x="2240" y="313"/>
                  </a:lnTo>
                  <a:lnTo>
                    <a:pt x="2265" y="334"/>
                  </a:lnTo>
                  <a:lnTo>
                    <a:pt x="2290" y="356"/>
                  </a:lnTo>
                  <a:lnTo>
                    <a:pt x="2314" y="377"/>
                  </a:lnTo>
                  <a:lnTo>
                    <a:pt x="2337" y="401"/>
                  </a:lnTo>
                  <a:lnTo>
                    <a:pt x="2361" y="424"/>
                  </a:lnTo>
                  <a:lnTo>
                    <a:pt x="2382" y="448"/>
                  </a:lnTo>
                  <a:lnTo>
                    <a:pt x="2404" y="473"/>
                  </a:lnTo>
                  <a:lnTo>
                    <a:pt x="2426" y="498"/>
                  </a:lnTo>
                  <a:lnTo>
                    <a:pt x="2446" y="524"/>
                  </a:lnTo>
                  <a:lnTo>
                    <a:pt x="2467" y="550"/>
                  </a:lnTo>
                  <a:lnTo>
                    <a:pt x="2486" y="576"/>
                  </a:lnTo>
                  <a:lnTo>
                    <a:pt x="2504" y="604"/>
                  </a:lnTo>
                  <a:lnTo>
                    <a:pt x="2522" y="631"/>
                  </a:lnTo>
                  <a:lnTo>
                    <a:pt x="2540" y="659"/>
                  </a:lnTo>
                  <a:lnTo>
                    <a:pt x="2558" y="688"/>
                  </a:lnTo>
                  <a:lnTo>
                    <a:pt x="2573" y="716"/>
                  </a:lnTo>
                  <a:lnTo>
                    <a:pt x="2588" y="746"/>
                  </a:lnTo>
                  <a:lnTo>
                    <a:pt x="2603" y="775"/>
                  </a:lnTo>
                  <a:lnTo>
                    <a:pt x="2618" y="806"/>
                  </a:lnTo>
                  <a:lnTo>
                    <a:pt x="2630" y="837"/>
                  </a:lnTo>
                  <a:lnTo>
                    <a:pt x="2644" y="867"/>
                  </a:lnTo>
                  <a:lnTo>
                    <a:pt x="2655" y="898"/>
                  </a:lnTo>
                  <a:lnTo>
                    <a:pt x="2667" y="930"/>
                  </a:lnTo>
                  <a:lnTo>
                    <a:pt x="2677" y="962"/>
                  </a:lnTo>
                  <a:lnTo>
                    <a:pt x="2686" y="995"/>
                  </a:lnTo>
                  <a:lnTo>
                    <a:pt x="2695" y="1027"/>
                  </a:lnTo>
                  <a:lnTo>
                    <a:pt x="2703" y="1059"/>
                  </a:lnTo>
                  <a:lnTo>
                    <a:pt x="2711" y="1094"/>
                  </a:lnTo>
                  <a:lnTo>
                    <a:pt x="2717" y="1127"/>
                  </a:lnTo>
                  <a:lnTo>
                    <a:pt x="2722" y="1161"/>
                  </a:lnTo>
                  <a:lnTo>
                    <a:pt x="2727" y="1195"/>
                  </a:lnTo>
                  <a:lnTo>
                    <a:pt x="2731" y="1229"/>
                  </a:lnTo>
                  <a:lnTo>
                    <a:pt x="2735" y="1264"/>
                  </a:lnTo>
                  <a:lnTo>
                    <a:pt x="2737" y="1298"/>
                  </a:lnTo>
                  <a:lnTo>
                    <a:pt x="2738" y="1333"/>
                  </a:lnTo>
                  <a:lnTo>
                    <a:pt x="2738" y="1369"/>
                  </a:lnTo>
                  <a:lnTo>
                    <a:pt x="2738" y="13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408"/>
            <p:cNvSpPr>
              <a:spLocks noEditPoints="1"/>
            </p:cNvSpPr>
            <p:nvPr/>
          </p:nvSpPr>
          <p:spPr bwMode="auto">
            <a:xfrm>
              <a:off x="1845017" y="3040532"/>
              <a:ext cx="457138" cy="372664"/>
            </a:xfrm>
            <a:custGeom>
              <a:avLst/>
              <a:gdLst>
                <a:gd name="T0" fmla="*/ 3571 w 7468"/>
                <a:gd name="T1" fmla="*/ 2853 h 6088"/>
                <a:gd name="T2" fmla="*/ 4489 w 7468"/>
                <a:gd name="T3" fmla="*/ 3082 h 6088"/>
                <a:gd name="T4" fmla="*/ 5301 w 7468"/>
                <a:gd name="T5" fmla="*/ 2670 h 6088"/>
                <a:gd name="T6" fmla="*/ 2166 w 7468"/>
                <a:gd name="T7" fmla="*/ 1092 h 6088"/>
                <a:gd name="T8" fmla="*/ 1494 w 7468"/>
                <a:gd name="T9" fmla="*/ 4290 h 6088"/>
                <a:gd name="T10" fmla="*/ 1396 w 7468"/>
                <a:gd name="T11" fmla="*/ 4195 h 6088"/>
                <a:gd name="T12" fmla="*/ 1366 w 7468"/>
                <a:gd name="T13" fmla="*/ 3578 h 6088"/>
                <a:gd name="T14" fmla="*/ 914 w 7468"/>
                <a:gd name="T15" fmla="*/ 3567 h 6088"/>
                <a:gd name="T16" fmla="*/ 699 w 7468"/>
                <a:gd name="T17" fmla="*/ 3514 h 6088"/>
                <a:gd name="T18" fmla="*/ 509 w 7468"/>
                <a:gd name="T19" fmla="*/ 3420 h 6088"/>
                <a:gd name="T20" fmla="*/ 346 w 7468"/>
                <a:gd name="T21" fmla="*/ 3287 h 6088"/>
                <a:gd name="T22" fmla="*/ 230 w 7468"/>
                <a:gd name="T23" fmla="*/ 5858 h 6088"/>
                <a:gd name="T24" fmla="*/ 239 w 7468"/>
                <a:gd name="T25" fmla="*/ 2329 h 6088"/>
                <a:gd name="T26" fmla="*/ 263 w 7468"/>
                <a:gd name="T27" fmla="*/ 2606 h 6088"/>
                <a:gd name="T28" fmla="*/ 360 w 7468"/>
                <a:gd name="T29" fmla="*/ 2909 h 6088"/>
                <a:gd name="T30" fmla="*/ 511 w 7468"/>
                <a:gd name="T31" fmla="*/ 3126 h 6088"/>
                <a:gd name="T32" fmla="*/ 630 w 7468"/>
                <a:gd name="T33" fmla="*/ 3224 h 6088"/>
                <a:gd name="T34" fmla="*/ 773 w 7468"/>
                <a:gd name="T35" fmla="*/ 3297 h 6088"/>
                <a:gd name="T36" fmla="*/ 944 w 7468"/>
                <a:gd name="T37" fmla="*/ 3340 h 6088"/>
                <a:gd name="T38" fmla="*/ 1366 w 7468"/>
                <a:gd name="T39" fmla="*/ 2910 h 6088"/>
                <a:gd name="T40" fmla="*/ 1396 w 7468"/>
                <a:gd name="T41" fmla="*/ 2793 h 6088"/>
                <a:gd name="T42" fmla="*/ 1494 w 7468"/>
                <a:gd name="T43" fmla="*/ 2698 h 6088"/>
                <a:gd name="T44" fmla="*/ 1780 w 7468"/>
                <a:gd name="T45" fmla="*/ 5858 h 6088"/>
                <a:gd name="T46" fmla="*/ 2346 w 7468"/>
                <a:gd name="T47" fmla="*/ 2901 h 6088"/>
                <a:gd name="T48" fmla="*/ 1596 w 7468"/>
                <a:gd name="T49" fmla="*/ 2910 h 6088"/>
                <a:gd name="T50" fmla="*/ 1858 w 7468"/>
                <a:gd name="T51" fmla="*/ 4088 h 6088"/>
                <a:gd name="T52" fmla="*/ 2348 w 7468"/>
                <a:gd name="T53" fmla="*/ 4085 h 6088"/>
                <a:gd name="T54" fmla="*/ 5033 w 7468"/>
                <a:gd name="T55" fmla="*/ 4298 h 6088"/>
                <a:gd name="T56" fmla="*/ 4928 w 7468"/>
                <a:gd name="T57" fmla="*/ 4212 h 6088"/>
                <a:gd name="T58" fmla="*/ 4886 w 7468"/>
                <a:gd name="T59" fmla="*/ 4079 h 6088"/>
                <a:gd name="T60" fmla="*/ 2573 w 7468"/>
                <a:gd name="T61" fmla="*/ 4140 h 6088"/>
                <a:gd name="T62" fmla="*/ 2501 w 7468"/>
                <a:gd name="T63" fmla="*/ 4256 h 6088"/>
                <a:gd name="T64" fmla="*/ 2396 w 7468"/>
                <a:gd name="T65" fmla="*/ 5858 h 6088"/>
                <a:gd name="T66" fmla="*/ 2416 w 7468"/>
                <a:gd name="T67" fmla="*/ 2683 h 6088"/>
                <a:gd name="T68" fmla="*/ 2529 w 7468"/>
                <a:gd name="T69" fmla="*/ 2760 h 6088"/>
                <a:gd name="T70" fmla="*/ 2580 w 7468"/>
                <a:gd name="T71" fmla="*/ 2888 h 6088"/>
                <a:gd name="T72" fmla="*/ 4890 w 7468"/>
                <a:gd name="T73" fmla="*/ 2867 h 6088"/>
                <a:gd name="T74" fmla="*/ 4952 w 7468"/>
                <a:gd name="T75" fmla="*/ 2745 h 6088"/>
                <a:gd name="T76" fmla="*/ 5071 w 7468"/>
                <a:gd name="T77" fmla="*/ 2677 h 6088"/>
                <a:gd name="T78" fmla="*/ 5872 w 7468"/>
                <a:gd name="T79" fmla="*/ 2910 h 6088"/>
                <a:gd name="T80" fmla="*/ 5125 w 7468"/>
                <a:gd name="T81" fmla="*/ 2900 h 6088"/>
                <a:gd name="T82" fmla="*/ 5116 w 7468"/>
                <a:gd name="T83" fmla="*/ 4082 h 6088"/>
                <a:gd name="T84" fmla="*/ 5609 w 7468"/>
                <a:gd name="T85" fmla="*/ 4088 h 6088"/>
                <a:gd name="T86" fmla="*/ 5872 w 7468"/>
                <a:gd name="T87" fmla="*/ 2910 h 6088"/>
                <a:gd name="T88" fmla="*/ 7142 w 7468"/>
                <a:gd name="T89" fmla="*/ 3254 h 6088"/>
                <a:gd name="T90" fmla="*/ 6982 w 7468"/>
                <a:gd name="T91" fmla="*/ 3397 h 6088"/>
                <a:gd name="T92" fmla="*/ 6795 w 7468"/>
                <a:gd name="T93" fmla="*/ 3500 h 6088"/>
                <a:gd name="T94" fmla="*/ 6584 w 7468"/>
                <a:gd name="T95" fmla="*/ 3561 h 6088"/>
                <a:gd name="T96" fmla="*/ 6102 w 7468"/>
                <a:gd name="T97" fmla="*/ 3578 h 6088"/>
                <a:gd name="T98" fmla="*/ 6080 w 7468"/>
                <a:gd name="T99" fmla="*/ 4178 h 6088"/>
                <a:gd name="T100" fmla="*/ 5990 w 7468"/>
                <a:gd name="T101" fmla="*/ 4280 h 6088"/>
                <a:gd name="T102" fmla="*/ 7238 w 7468"/>
                <a:gd name="T103" fmla="*/ 3131 h 6088"/>
                <a:gd name="T104" fmla="*/ 5974 w 7468"/>
                <a:gd name="T105" fmla="*/ 2698 h 6088"/>
                <a:gd name="T106" fmla="*/ 6071 w 7468"/>
                <a:gd name="T107" fmla="*/ 2793 h 6088"/>
                <a:gd name="T108" fmla="*/ 6102 w 7468"/>
                <a:gd name="T109" fmla="*/ 3349 h 6088"/>
                <a:gd name="T110" fmla="*/ 6524 w 7468"/>
                <a:gd name="T111" fmla="*/ 3340 h 6088"/>
                <a:gd name="T112" fmla="*/ 6694 w 7468"/>
                <a:gd name="T113" fmla="*/ 3297 h 6088"/>
                <a:gd name="T114" fmla="*/ 6838 w 7468"/>
                <a:gd name="T115" fmla="*/ 3223 h 6088"/>
                <a:gd name="T116" fmla="*/ 6957 w 7468"/>
                <a:gd name="T117" fmla="*/ 3124 h 6088"/>
                <a:gd name="T118" fmla="*/ 7107 w 7468"/>
                <a:gd name="T119" fmla="*/ 2905 h 6088"/>
                <a:gd name="T120" fmla="*/ 7204 w 7468"/>
                <a:gd name="T121" fmla="*/ 2600 h 6088"/>
                <a:gd name="T122" fmla="*/ 7228 w 7468"/>
                <a:gd name="T123" fmla="*/ 1305 h 6088"/>
                <a:gd name="T124" fmla="*/ 4819 w 7468"/>
                <a:gd name="T125" fmla="*/ 0 h 6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68" h="6088">
                  <a:moveTo>
                    <a:pt x="3264" y="3082"/>
                  </a:moveTo>
                  <a:lnTo>
                    <a:pt x="2957" y="3082"/>
                  </a:lnTo>
                  <a:lnTo>
                    <a:pt x="2957" y="2853"/>
                  </a:lnTo>
                  <a:lnTo>
                    <a:pt x="3264" y="2853"/>
                  </a:lnTo>
                  <a:lnTo>
                    <a:pt x="3264" y="3082"/>
                  </a:lnTo>
                  <a:close/>
                  <a:moveTo>
                    <a:pt x="3876" y="2853"/>
                  </a:moveTo>
                  <a:lnTo>
                    <a:pt x="3571" y="2853"/>
                  </a:lnTo>
                  <a:lnTo>
                    <a:pt x="3571" y="3082"/>
                  </a:lnTo>
                  <a:lnTo>
                    <a:pt x="3876" y="3082"/>
                  </a:lnTo>
                  <a:lnTo>
                    <a:pt x="3876" y="2853"/>
                  </a:lnTo>
                  <a:close/>
                  <a:moveTo>
                    <a:pt x="4489" y="2853"/>
                  </a:moveTo>
                  <a:lnTo>
                    <a:pt x="4183" y="2853"/>
                  </a:lnTo>
                  <a:lnTo>
                    <a:pt x="4183" y="3082"/>
                  </a:lnTo>
                  <a:lnTo>
                    <a:pt x="4489" y="3082"/>
                  </a:lnTo>
                  <a:lnTo>
                    <a:pt x="4489" y="2853"/>
                  </a:lnTo>
                  <a:close/>
                  <a:moveTo>
                    <a:pt x="7468" y="6088"/>
                  </a:moveTo>
                  <a:lnTo>
                    <a:pt x="0" y="6088"/>
                  </a:lnTo>
                  <a:lnTo>
                    <a:pt x="0" y="862"/>
                  </a:lnTo>
                  <a:lnTo>
                    <a:pt x="7468" y="862"/>
                  </a:lnTo>
                  <a:lnTo>
                    <a:pt x="7468" y="6088"/>
                  </a:lnTo>
                  <a:close/>
                  <a:moveTo>
                    <a:pt x="5301" y="2670"/>
                  </a:moveTo>
                  <a:lnTo>
                    <a:pt x="5687" y="2670"/>
                  </a:lnTo>
                  <a:lnTo>
                    <a:pt x="5687" y="1092"/>
                  </a:lnTo>
                  <a:lnTo>
                    <a:pt x="5301" y="1092"/>
                  </a:lnTo>
                  <a:lnTo>
                    <a:pt x="5301" y="2670"/>
                  </a:lnTo>
                  <a:close/>
                  <a:moveTo>
                    <a:pt x="1780" y="2670"/>
                  </a:moveTo>
                  <a:lnTo>
                    <a:pt x="2166" y="2670"/>
                  </a:lnTo>
                  <a:lnTo>
                    <a:pt x="2166" y="1092"/>
                  </a:lnTo>
                  <a:lnTo>
                    <a:pt x="1780" y="1092"/>
                  </a:lnTo>
                  <a:lnTo>
                    <a:pt x="1780" y="2670"/>
                  </a:lnTo>
                  <a:close/>
                  <a:moveTo>
                    <a:pt x="1550" y="4311"/>
                  </a:moveTo>
                  <a:lnTo>
                    <a:pt x="1550" y="4311"/>
                  </a:lnTo>
                  <a:lnTo>
                    <a:pt x="1531" y="4305"/>
                  </a:lnTo>
                  <a:lnTo>
                    <a:pt x="1512" y="4298"/>
                  </a:lnTo>
                  <a:lnTo>
                    <a:pt x="1494" y="4290"/>
                  </a:lnTo>
                  <a:lnTo>
                    <a:pt x="1478" y="4280"/>
                  </a:lnTo>
                  <a:lnTo>
                    <a:pt x="1461" y="4269"/>
                  </a:lnTo>
                  <a:lnTo>
                    <a:pt x="1446" y="4256"/>
                  </a:lnTo>
                  <a:lnTo>
                    <a:pt x="1431" y="4242"/>
                  </a:lnTo>
                  <a:lnTo>
                    <a:pt x="1418" y="4227"/>
                  </a:lnTo>
                  <a:lnTo>
                    <a:pt x="1407" y="4212"/>
                  </a:lnTo>
                  <a:lnTo>
                    <a:pt x="1396" y="4195"/>
                  </a:lnTo>
                  <a:lnTo>
                    <a:pt x="1387" y="4178"/>
                  </a:lnTo>
                  <a:lnTo>
                    <a:pt x="1379" y="4159"/>
                  </a:lnTo>
                  <a:lnTo>
                    <a:pt x="1373" y="4140"/>
                  </a:lnTo>
                  <a:lnTo>
                    <a:pt x="1369" y="4120"/>
                  </a:lnTo>
                  <a:lnTo>
                    <a:pt x="1367" y="4100"/>
                  </a:lnTo>
                  <a:lnTo>
                    <a:pt x="1366" y="4079"/>
                  </a:lnTo>
                  <a:lnTo>
                    <a:pt x="1366" y="3578"/>
                  </a:lnTo>
                  <a:lnTo>
                    <a:pt x="1082" y="3578"/>
                  </a:lnTo>
                  <a:lnTo>
                    <a:pt x="1082" y="3578"/>
                  </a:lnTo>
                  <a:lnTo>
                    <a:pt x="1047" y="3578"/>
                  </a:lnTo>
                  <a:lnTo>
                    <a:pt x="1014" y="3577"/>
                  </a:lnTo>
                  <a:lnTo>
                    <a:pt x="980" y="3575"/>
                  </a:lnTo>
                  <a:lnTo>
                    <a:pt x="947" y="3571"/>
                  </a:lnTo>
                  <a:lnTo>
                    <a:pt x="914" y="3567"/>
                  </a:lnTo>
                  <a:lnTo>
                    <a:pt x="882" y="3562"/>
                  </a:lnTo>
                  <a:lnTo>
                    <a:pt x="850" y="3556"/>
                  </a:lnTo>
                  <a:lnTo>
                    <a:pt x="819" y="3550"/>
                  </a:lnTo>
                  <a:lnTo>
                    <a:pt x="788" y="3542"/>
                  </a:lnTo>
                  <a:lnTo>
                    <a:pt x="758" y="3534"/>
                  </a:lnTo>
                  <a:lnTo>
                    <a:pt x="728" y="3524"/>
                  </a:lnTo>
                  <a:lnTo>
                    <a:pt x="699" y="3514"/>
                  </a:lnTo>
                  <a:lnTo>
                    <a:pt x="670" y="3503"/>
                  </a:lnTo>
                  <a:lnTo>
                    <a:pt x="642" y="3490"/>
                  </a:lnTo>
                  <a:lnTo>
                    <a:pt x="614" y="3478"/>
                  </a:lnTo>
                  <a:lnTo>
                    <a:pt x="587" y="3465"/>
                  </a:lnTo>
                  <a:lnTo>
                    <a:pt x="560" y="3450"/>
                  </a:lnTo>
                  <a:lnTo>
                    <a:pt x="534" y="3436"/>
                  </a:lnTo>
                  <a:lnTo>
                    <a:pt x="509" y="3420"/>
                  </a:lnTo>
                  <a:lnTo>
                    <a:pt x="484" y="3403"/>
                  </a:lnTo>
                  <a:lnTo>
                    <a:pt x="459" y="3385"/>
                  </a:lnTo>
                  <a:lnTo>
                    <a:pt x="436" y="3367"/>
                  </a:lnTo>
                  <a:lnTo>
                    <a:pt x="413" y="3348"/>
                  </a:lnTo>
                  <a:lnTo>
                    <a:pt x="389" y="3328"/>
                  </a:lnTo>
                  <a:lnTo>
                    <a:pt x="367" y="3308"/>
                  </a:lnTo>
                  <a:lnTo>
                    <a:pt x="346" y="3287"/>
                  </a:lnTo>
                  <a:lnTo>
                    <a:pt x="325" y="3265"/>
                  </a:lnTo>
                  <a:lnTo>
                    <a:pt x="305" y="3242"/>
                  </a:lnTo>
                  <a:lnTo>
                    <a:pt x="285" y="3218"/>
                  </a:lnTo>
                  <a:lnTo>
                    <a:pt x="266" y="3194"/>
                  </a:lnTo>
                  <a:lnTo>
                    <a:pt x="247" y="3170"/>
                  </a:lnTo>
                  <a:lnTo>
                    <a:pt x="230" y="3144"/>
                  </a:lnTo>
                  <a:lnTo>
                    <a:pt x="230" y="5858"/>
                  </a:lnTo>
                  <a:lnTo>
                    <a:pt x="1550" y="5858"/>
                  </a:lnTo>
                  <a:lnTo>
                    <a:pt x="1550" y="4311"/>
                  </a:lnTo>
                  <a:close/>
                  <a:moveTo>
                    <a:pt x="1550" y="1092"/>
                  </a:moveTo>
                  <a:lnTo>
                    <a:pt x="230" y="1092"/>
                  </a:lnTo>
                  <a:lnTo>
                    <a:pt x="230" y="1312"/>
                  </a:lnTo>
                  <a:lnTo>
                    <a:pt x="239" y="1312"/>
                  </a:lnTo>
                  <a:lnTo>
                    <a:pt x="239" y="2329"/>
                  </a:lnTo>
                  <a:lnTo>
                    <a:pt x="239" y="2329"/>
                  </a:lnTo>
                  <a:lnTo>
                    <a:pt x="240" y="2375"/>
                  </a:lnTo>
                  <a:lnTo>
                    <a:pt x="241" y="2421"/>
                  </a:lnTo>
                  <a:lnTo>
                    <a:pt x="245" y="2468"/>
                  </a:lnTo>
                  <a:lnTo>
                    <a:pt x="249" y="2514"/>
                  </a:lnTo>
                  <a:lnTo>
                    <a:pt x="255" y="2560"/>
                  </a:lnTo>
                  <a:lnTo>
                    <a:pt x="263" y="2606"/>
                  </a:lnTo>
                  <a:lnTo>
                    <a:pt x="272" y="2651"/>
                  </a:lnTo>
                  <a:lnTo>
                    <a:pt x="283" y="2696"/>
                  </a:lnTo>
                  <a:lnTo>
                    <a:pt x="296" y="2740"/>
                  </a:lnTo>
                  <a:lnTo>
                    <a:pt x="309" y="2783"/>
                  </a:lnTo>
                  <a:lnTo>
                    <a:pt x="324" y="2826"/>
                  </a:lnTo>
                  <a:lnTo>
                    <a:pt x="342" y="2867"/>
                  </a:lnTo>
                  <a:lnTo>
                    <a:pt x="360" y="2909"/>
                  </a:lnTo>
                  <a:lnTo>
                    <a:pt x="381" y="2949"/>
                  </a:lnTo>
                  <a:lnTo>
                    <a:pt x="403" y="2987"/>
                  </a:lnTo>
                  <a:lnTo>
                    <a:pt x="427" y="3023"/>
                  </a:lnTo>
                  <a:lnTo>
                    <a:pt x="453" y="3059"/>
                  </a:lnTo>
                  <a:lnTo>
                    <a:pt x="481" y="3093"/>
                  </a:lnTo>
                  <a:lnTo>
                    <a:pt x="495" y="3110"/>
                  </a:lnTo>
                  <a:lnTo>
                    <a:pt x="511" y="3126"/>
                  </a:lnTo>
                  <a:lnTo>
                    <a:pt x="525" y="3140"/>
                  </a:lnTo>
                  <a:lnTo>
                    <a:pt x="542" y="3156"/>
                  </a:lnTo>
                  <a:lnTo>
                    <a:pt x="558" y="3171"/>
                  </a:lnTo>
                  <a:lnTo>
                    <a:pt x="575" y="3185"/>
                  </a:lnTo>
                  <a:lnTo>
                    <a:pt x="593" y="3198"/>
                  </a:lnTo>
                  <a:lnTo>
                    <a:pt x="611" y="3211"/>
                  </a:lnTo>
                  <a:lnTo>
                    <a:pt x="630" y="3224"/>
                  </a:lnTo>
                  <a:lnTo>
                    <a:pt x="649" y="3236"/>
                  </a:lnTo>
                  <a:lnTo>
                    <a:pt x="668" y="3248"/>
                  </a:lnTo>
                  <a:lnTo>
                    <a:pt x="688" y="3259"/>
                  </a:lnTo>
                  <a:lnTo>
                    <a:pt x="709" y="3269"/>
                  </a:lnTo>
                  <a:lnTo>
                    <a:pt x="730" y="3279"/>
                  </a:lnTo>
                  <a:lnTo>
                    <a:pt x="751" y="3288"/>
                  </a:lnTo>
                  <a:lnTo>
                    <a:pt x="773" y="3297"/>
                  </a:lnTo>
                  <a:lnTo>
                    <a:pt x="796" y="3305"/>
                  </a:lnTo>
                  <a:lnTo>
                    <a:pt x="820" y="3312"/>
                  </a:lnTo>
                  <a:lnTo>
                    <a:pt x="843" y="3319"/>
                  </a:lnTo>
                  <a:lnTo>
                    <a:pt x="867" y="3325"/>
                  </a:lnTo>
                  <a:lnTo>
                    <a:pt x="892" y="3330"/>
                  </a:lnTo>
                  <a:lnTo>
                    <a:pt x="918" y="3336"/>
                  </a:lnTo>
                  <a:lnTo>
                    <a:pt x="944" y="3340"/>
                  </a:lnTo>
                  <a:lnTo>
                    <a:pt x="970" y="3343"/>
                  </a:lnTo>
                  <a:lnTo>
                    <a:pt x="998" y="3345"/>
                  </a:lnTo>
                  <a:lnTo>
                    <a:pt x="1025" y="3347"/>
                  </a:lnTo>
                  <a:lnTo>
                    <a:pt x="1054" y="3348"/>
                  </a:lnTo>
                  <a:lnTo>
                    <a:pt x="1082" y="3349"/>
                  </a:lnTo>
                  <a:lnTo>
                    <a:pt x="1366" y="3349"/>
                  </a:lnTo>
                  <a:lnTo>
                    <a:pt x="1366" y="2910"/>
                  </a:lnTo>
                  <a:lnTo>
                    <a:pt x="1366" y="2910"/>
                  </a:lnTo>
                  <a:lnTo>
                    <a:pt x="1367" y="2888"/>
                  </a:lnTo>
                  <a:lnTo>
                    <a:pt x="1369" y="2867"/>
                  </a:lnTo>
                  <a:lnTo>
                    <a:pt x="1373" y="2848"/>
                  </a:lnTo>
                  <a:lnTo>
                    <a:pt x="1379" y="2828"/>
                  </a:lnTo>
                  <a:lnTo>
                    <a:pt x="1387" y="2810"/>
                  </a:lnTo>
                  <a:lnTo>
                    <a:pt x="1396" y="2793"/>
                  </a:lnTo>
                  <a:lnTo>
                    <a:pt x="1407" y="2776"/>
                  </a:lnTo>
                  <a:lnTo>
                    <a:pt x="1418" y="2760"/>
                  </a:lnTo>
                  <a:lnTo>
                    <a:pt x="1431" y="2745"/>
                  </a:lnTo>
                  <a:lnTo>
                    <a:pt x="1446" y="2731"/>
                  </a:lnTo>
                  <a:lnTo>
                    <a:pt x="1461" y="2719"/>
                  </a:lnTo>
                  <a:lnTo>
                    <a:pt x="1478" y="2708"/>
                  </a:lnTo>
                  <a:lnTo>
                    <a:pt x="1494" y="2698"/>
                  </a:lnTo>
                  <a:lnTo>
                    <a:pt x="1512" y="2689"/>
                  </a:lnTo>
                  <a:lnTo>
                    <a:pt x="1531" y="2683"/>
                  </a:lnTo>
                  <a:lnTo>
                    <a:pt x="1550" y="2677"/>
                  </a:lnTo>
                  <a:lnTo>
                    <a:pt x="1550" y="1092"/>
                  </a:lnTo>
                  <a:close/>
                  <a:moveTo>
                    <a:pt x="2166" y="4317"/>
                  </a:moveTo>
                  <a:lnTo>
                    <a:pt x="1780" y="4317"/>
                  </a:lnTo>
                  <a:lnTo>
                    <a:pt x="1780" y="5858"/>
                  </a:lnTo>
                  <a:lnTo>
                    <a:pt x="2166" y="5858"/>
                  </a:lnTo>
                  <a:lnTo>
                    <a:pt x="2166" y="4317"/>
                  </a:lnTo>
                  <a:close/>
                  <a:moveTo>
                    <a:pt x="2352" y="2910"/>
                  </a:moveTo>
                  <a:lnTo>
                    <a:pt x="2352" y="2910"/>
                  </a:lnTo>
                  <a:lnTo>
                    <a:pt x="2351" y="2905"/>
                  </a:lnTo>
                  <a:lnTo>
                    <a:pt x="2348" y="2903"/>
                  </a:lnTo>
                  <a:lnTo>
                    <a:pt x="2346" y="2901"/>
                  </a:lnTo>
                  <a:lnTo>
                    <a:pt x="2342" y="2900"/>
                  </a:lnTo>
                  <a:lnTo>
                    <a:pt x="1605" y="2900"/>
                  </a:lnTo>
                  <a:lnTo>
                    <a:pt x="1605" y="2900"/>
                  </a:lnTo>
                  <a:lnTo>
                    <a:pt x="1601" y="2901"/>
                  </a:lnTo>
                  <a:lnTo>
                    <a:pt x="1598" y="2903"/>
                  </a:lnTo>
                  <a:lnTo>
                    <a:pt x="1596" y="2905"/>
                  </a:lnTo>
                  <a:lnTo>
                    <a:pt x="1596" y="2910"/>
                  </a:lnTo>
                  <a:lnTo>
                    <a:pt x="1596" y="4079"/>
                  </a:lnTo>
                  <a:lnTo>
                    <a:pt x="1596" y="4079"/>
                  </a:lnTo>
                  <a:lnTo>
                    <a:pt x="1596" y="4082"/>
                  </a:lnTo>
                  <a:lnTo>
                    <a:pt x="1598" y="4085"/>
                  </a:lnTo>
                  <a:lnTo>
                    <a:pt x="1601" y="4087"/>
                  </a:lnTo>
                  <a:lnTo>
                    <a:pt x="1605" y="4088"/>
                  </a:lnTo>
                  <a:lnTo>
                    <a:pt x="1858" y="4088"/>
                  </a:lnTo>
                  <a:lnTo>
                    <a:pt x="1858" y="3710"/>
                  </a:lnTo>
                  <a:lnTo>
                    <a:pt x="2088" y="3710"/>
                  </a:lnTo>
                  <a:lnTo>
                    <a:pt x="2088" y="4088"/>
                  </a:lnTo>
                  <a:lnTo>
                    <a:pt x="2342" y="4088"/>
                  </a:lnTo>
                  <a:lnTo>
                    <a:pt x="2342" y="4088"/>
                  </a:lnTo>
                  <a:lnTo>
                    <a:pt x="2346" y="4087"/>
                  </a:lnTo>
                  <a:lnTo>
                    <a:pt x="2348" y="4085"/>
                  </a:lnTo>
                  <a:lnTo>
                    <a:pt x="2351" y="4082"/>
                  </a:lnTo>
                  <a:lnTo>
                    <a:pt x="2352" y="4079"/>
                  </a:lnTo>
                  <a:lnTo>
                    <a:pt x="2352" y="2910"/>
                  </a:lnTo>
                  <a:close/>
                  <a:moveTo>
                    <a:pt x="5071" y="4311"/>
                  </a:moveTo>
                  <a:lnTo>
                    <a:pt x="5071" y="4311"/>
                  </a:lnTo>
                  <a:lnTo>
                    <a:pt x="5052" y="4305"/>
                  </a:lnTo>
                  <a:lnTo>
                    <a:pt x="5033" y="4298"/>
                  </a:lnTo>
                  <a:lnTo>
                    <a:pt x="5015" y="4290"/>
                  </a:lnTo>
                  <a:lnTo>
                    <a:pt x="4997" y="4280"/>
                  </a:lnTo>
                  <a:lnTo>
                    <a:pt x="4981" y="4269"/>
                  </a:lnTo>
                  <a:lnTo>
                    <a:pt x="4967" y="4256"/>
                  </a:lnTo>
                  <a:lnTo>
                    <a:pt x="4952" y="4242"/>
                  </a:lnTo>
                  <a:lnTo>
                    <a:pt x="4939" y="4227"/>
                  </a:lnTo>
                  <a:lnTo>
                    <a:pt x="4928" y="4212"/>
                  </a:lnTo>
                  <a:lnTo>
                    <a:pt x="4917" y="4195"/>
                  </a:lnTo>
                  <a:lnTo>
                    <a:pt x="4908" y="4178"/>
                  </a:lnTo>
                  <a:lnTo>
                    <a:pt x="4900" y="4159"/>
                  </a:lnTo>
                  <a:lnTo>
                    <a:pt x="4894" y="4140"/>
                  </a:lnTo>
                  <a:lnTo>
                    <a:pt x="4890" y="4120"/>
                  </a:lnTo>
                  <a:lnTo>
                    <a:pt x="4888" y="4100"/>
                  </a:lnTo>
                  <a:lnTo>
                    <a:pt x="4886" y="4079"/>
                  </a:lnTo>
                  <a:lnTo>
                    <a:pt x="4886" y="3578"/>
                  </a:lnTo>
                  <a:lnTo>
                    <a:pt x="2582" y="3578"/>
                  </a:lnTo>
                  <a:lnTo>
                    <a:pt x="2582" y="4079"/>
                  </a:lnTo>
                  <a:lnTo>
                    <a:pt x="2582" y="4079"/>
                  </a:lnTo>
                  <a:lnTo>
                    <a:pt x="2580" y="4100"/>
                  </a:lnTo>
                  <a:lnTo>
                    <a:pt x="2577" y="4120"/>
                  </a:lnTo>
                  <a:lnTo>
                    <a:pt x="2573" y="4140"/>
                  </a:lnTo>
                  <a:lnTo>
                    <a:pt x="2567" y="4159"/>
                  </a:lnTo>
                  <a:lnTo>
                    <a:pt x="2559" y="4178"/>
                  </a:lnTo>
                  <a:lnTo>
                    <a:pt x="2551" y="4195"/>
                  </a:lnTo>
                  <a:lnTo>
                    <a:pt x="2540" y="4212"/>
                  </a:lnTo>
                  <a:lnTo>
                    <a:pt x="2529" y="4227"/>
                  </a:lnTo>
                  <a:lnTo>
                    <a:pt x="2515" y="4242"/>
                  </a:lnTo>
                  <a:lnTo>
                    <a:pt x="2501" y="4256"/>
                  </a:lnTo>
                  <a:lnTo>
                    <a:pt x="2486" y="4269"/>
                  </a:lnTo>
                  <a:lnTo>
                    <a:pt x="2470" y="4280"/>
                  </a:lnTo>
                  <a:lnTo>
                    <a:pt x="2453" y="4290"/>
                  </a:lnTo>
                  <a:lnTo>
                    <a:pt x="2435" y="4298"/>
                  </a:lnTo>
                  <a:lnTo>
                    <a:pt x="2416" y="4305"/>
                  </a:lnTo>
                  <a:lnTo>
                    <a:pt x="2396" y="4311"/>
                  </a:lnTo>
                  <a:lnTo>
                    <a:pt x="2396" y="5858"/>
                  </a:lnTo>
                  <a:lnTo>
                    <a:pt x="5071" y="5858"/>
                  </a:lnTo>
                  <a:lnTo>
                    <a:pt x="5071" y="4311"/>
                  </a:lnTo>
                  <a:close/>
                  <a:moveTo>
                    <a:pt x="5071" y="1092"/>
                  </a:moveTo>
                  <a:lnTo>
                    <a:pt x="2396" y="1092"/>
                  </a:lnTo>
                  <a:lnTo>
                    <a:pt x="2396" y="2677"/>
                  </a:lnTo>
                  <a:lnTo>
                    <a:pt x="2396" y="2677"/>
                  </a:lnTo>
                  <a:lnTo>
                    <a:pt x="2416" y="2683"/>
                  </a:lnTo>
                  <a:lnTo>
                    <a:pt x="2435" y="2689"/>
                  </a:lnTo>
                  <a:lnTo>
                    <a:pt x="2453" y="2698"/>
                  </a:lnTo>
                  <a:lnTo>
                    <a:pt x="2470" y="2708"/>
                  </a:lnTo>
                  <a:lnTo>
                    <a:pt x="2486" y="2719"/>
                  </a:lnTo>
                  <a:lnTo>
                    <a:pt x="2501" y="2731"/>
                  </a:lnTo>
                  <a:lnTo>
                    <a:pt x="2515" y="2745"/>
                  </a:lnTo>
                  <a:lnTo>
                    <a:pt x="2529" y="2760"/>
                  </a:lnTo>
                  <a:lnTo>
                    <a:pt x="2540" y="2776"/>
                  </a:lnTo>
                  <a:lnTo>
                    <a:pt x="2551" y="2793"/>
                  </a:lnTo>
                  <a:lnTo>
                    <a:pt x="2559" y="2810"/>
                  </a:lnTo>
                  <a:lnTo>
                    <a:pt x="2567" y="2828"/>
                  </a:lnTo>
                  <a:lnTo>
                    <a:pt x="2573" y="2848"/>
                  </a:lnTo>
                  <a:lnTo>
                    <a:pt x="2577" y="2867"/>
                  </a:lnTo>
                  <a:lnTo>
                    <a:pt x="2580" y="2888"/>
                  </a:lnTo>
                  <a:lnTo>
                    <a:pt x="2582" y="2910"/>
                  </a:lnTo>
                  <a:lnTo>
                    <a:pt x="2582" y="3349"/>
                  </a:lnTo>
                  <a:lnTo>
                    <a:pt x="4886" y="3349"/>
                  </a:lnTo>
                  <a:lnTo>
                    <a:pt x="4886" y="2910"/>
                  </a:lnTo>
                  <a:lnTo>
                    <a:pt x="4886" y="2910"/>
                  </a:lnTo>
                  <a:lnTo>
                    <a:pt x="4888" y="2888"/>
                  </a:lnTo>
                  <a:lnTo>
                    <a:pt x="4890" y="2867"/>
                  </a:lnTo>
                  <a:lnTo>
                    <a:pt x="4894" y="2848"/>
                  </a:lnTo>
                  <a:lnTo>
                    <a:pt x="4900" y="2828"/>
                  </a:lnTo>
                  <a:lnTo>
                    <a:pt x="4908" y="2810"/>
                  </a:lnTo>
                  <a:lnTo>
                    <a:pt x="4917" y="2793"/>
                  </a:lnTo>
                  <a:lnTo>
                    <a:pt x="4928" y="2776"/>
                  </a:lnTo>
                  <a:lnTo>
                    <a:pt x="4939" y="2760"/>
                  </a:lnTo>
                  <a:lnTo>
                    <a:pt x="4952" y="2745"/>
                  </a:lnTo>
                  <a:lnTo>
                    <a:pt x="4967" y="2731"/>
                  </a:lnTo>
                  <a:lnTo>
                    <a:pt x="4981" y="2719"/>
                  </a:lnTo>
                  <a:lnTo>
                    <a:pt x="4997" y="2708"/>
                  </a:lnTo>
                  <a:lnTo>
                    <a:pt x="5015" y="2698"/>
                  </a:lnTo>
                  <a:lnTo>
                    <a:pt x="5033" y="2689"/>
                  </a:lnTo>
                  <a:lnTo>
                    <a:pt x="5052" y="2683"/>
                  </a:lnTo>
                  <a:lnTo>
                    <a:pt x="5071" y="2677"/>
                  </a:lnTo>
                  <a:lnTo>
                    <a:pt x="5071" y="1092"/>
                  </a:lnTo>
                  <a:close/>
                  <a:moveTo>
                    <a:pt x="5687" y="4317"/>
                  </a:moveTo>
                  <a:lnTo>
                    <a:pt x="5301" y="4317"/>
                  </a:lnTo>
                  <a:lnTo>
                    <a:pt x="5301" y="5858"/>
                  </a:lnTo>
                  <a:lnTo>
                    <a:pt x="5687" y="5858"/>
                  </a:lnTo>
                  <a:lnTo>
                    <a:pt x="5687" y="4317"/>
                  </a:lnTo>
                  <a:close/>
                  <a:moveTo>
                    <a:pt x="5872" y="2910"/>
                  </a:moveTo>
                  <a:lnTo>
                    <a:pt x="5872" y="2910"/>
                  </a:lnTo>
                  <a:lnTo>
                    <a:pt x="5871" y="2905"/>
                  </a:lnTo>
                  <a:lnTo>
                    <a:pt x="5869" y="2903"/>
                  </a:lnTo>
                  <a:lnTo>
                    <a:pt x="5866" y="2901"/>
                  </a:lnTo>
                  <a:lnTo>
                    <a:pt x="5863" y="2900"/>
                  </a:lnTo>
                  <a:lnTo>
                    <a:pt x="5125" y="2900"/>
                  </a:lnTo>
                  <a:lnTo>
                    <a:pt x="5125" y="2900"/>
                  </a:lnTo>
                  <a:lnTo>
                    <a:pt x="5122" y="2901"/>
                  </a:lnTo>
                  <a:lnTo>
                    <a:pt x="5118" y="2903"/>
                  </a:lnTo>
                  <a:lnTo>
                    <a:pt x="5116" y="2905"/>
                  </a:lnTo>
                  <a:lnTo>
                    <a:pt x="5116" y="2910"/>
                  </a:lnTo>
                  <a:lnTo>
                    <a:pt x="5116" y="4079"/>
                  </a:lnTo>
                  <a:lnTo>
                    <a:pt x="5116" y="4079"/>
                  </a:lnTo>
                  <a:lnTo>
                    <a:pt x="5116" y="4082"/>
                  </a:lnTo>
                  <a:lnTo>
                    <a:pt x="5118" y="4085"/>
                  </a:lnTo>
                  <a:lnTo>
                    <a:pt x="5122" y="4087"/>
                  </a:lnTo>
                  <a:lnTo>
                    <a:pt x="5125" y="4088"/>
                  </a:lnTo>
                  <a:lnTo>
                    <a:pt x="5379" y="4088"/>
                  </a:lnTo>
                  <a:lnTo>
                    <a:pt x="5379" y="3710"/>
                  </a:lnTo>
                  <a:lnTo>
                    <a:pt x="5609" y="3710"/>
                  </a:lnTo>
                  <a:lnTo>
                    <a:pt x="5609" y="4088"/>
                  </a:lnTo>
                  <a:lnTo>
                    <a:pt x="5863" y="4088"/>
                  </a:lnTo>
                  <a:lnTo>
                    <a:pt x="5863" y="4088"/>
                  </a:lnTo>
                  <a:lnTo>
                    <a:pt x="5866" y="4087"/>
                  </a:lnTo>
                  <a:lnTo>
                    <a:pt x="5869" y="4085"/>
                  </a:lnTo>
                  <a:lnTo>
                    <a:pt x="5871" y="4082"/>
                  </a:lnTo>
                  <a:lnTo>
                    <a:pt x="5872" y="4079"/>
                  </a:lnTo>
                  <a:lnTo>
                    <a:pt x="5872" y="2910"/>
                  </a:lnTo>
                  <a:close/>
                  <a:moveTo>
                    <a:pt x="7238" y="3131"/>
                  </a:moveTo>
                  <a:lnTo>
                    <a:pt x="7238" y="3131"/>
                  </a:lnTo>
                  <a:lnTo>
                    <a:pt x="7220" y="3157"/>
                  </a:lnTo>
                  <a:lnTo>
                    <a:pt x="7201" y="3183"/>
                  </a:lnTo>
                  <a:lnTo>
                    <a:pt x="7182" y="3208"/>
                  </a:lnTo>
                  <a:lnTo>
                    <a:pt x="7162" y="3231"/>
                  </a:lnTo>
                  <a:lnTo>
                    <a:pt x="7142" y="3254"/>
                  </a:lnTo>
                  <a:lnTo>
                    <a:pt x="7121" y="3278"/>
                  </a:lnTo>
                  <a:lnTo>
                    <a:pt x="7099" y="3299"/>
                  </a:lnTo>
                  <a:lnTo>
                    <a:pt x="7077" y="3320"/>
                  </a:lnTo>
                  <a:lnTo>
                    <a:pt x="7054" y="3341"/>
                  </a:lnTo>
                  <a:lnTo>
                    <a:pt x="7030" y="3360"/>
                  </a:lnTo>
                  <a:lnTo>
                    <a:pt x="7007" y="3379"/>
                  </a:lnTo>
                  <a:lnTo>
                    <a:pt x="6982" y="3397"/>
                  </a:lnTo>
                  <a:lnTo>
                    <a:pt x="6957" y="3414"/>
                  </a:lnTo>
                  <a:lnTo>
                    <a:pt x="6931" y="3430"/>
                  </a:lnTo>
                  <a:lnTo>
                    <a:pt x="6905" y="3446"/>
                  </a:lnTo>
                  <a:lnTo>
                    <a:pt x="6878" y="3461"/>
                  </a:lnTo>
                  <a:lnTo>
                    <a:pt x="6851" y="3475"/>
                  </a:lnTo>
                  <a:lnTo>
                    <a:pt x="6823" y="3487"/>
                  </a:lnTo>
                  <a:lnTo>
                    <a:pt x="6795" y="3500"/>
                  </a:lnTo>
                  <a:lnTo>
                    <a:pt x="6767" y="3512"/>
                  </a:lnTo>
                  <a:lnTo>
                    <a:pt x="6737" y="3522"/>
                  </a:lnTo>
                  <a:lnTo>
                    <a:pt x="6707" y="3532"/>
                  </a:lnTo>
                  <a:lnTo>
                    <a:pt x="6677" y="3540"/>
                  </a:lnTo>
                  <a:lnTo>
                    <a:pt x="6646" y="3548"/>
                  </a:lnTo>
                  <a:lnTo>
                    <a:pt x="6616" y="3555"/>
                  </a:lnTo>
                  <a:lnTo>
                    <a:pt x="6584" y="3561"/>
                  </a:lnTo>
                  <a:lnTo>
                    <a:pt x="6552" y="3566"/>
                  </a:lnTo>
                  <a:lnTo>
                    <a:pt x="6520" y="3571"/>
                  </a:lnTo>
                  <a:lnTo>
                    <a:pt x="6486" y="3574"/>
                  </a:lnTo>
                  <a:lnTo>
                    <a:pt x="6453" y="3577"/>
                  </a:lnTo>
                  <a:lnTo>
                    <a:pt x="6420" y="3578"/>
                  </a:lnTo>
                  <a:lnTo>
                    <a:pt x="6385" y="3578"/>
                  </a:lnTo>
                  <a:lnTo>
                    <a:pt x="6102" y="3578"/>
                  </a:lnTo>
                  <a:lnTo>
                    <a:pt x="6102" y="4079"/>
                  </a:lnTo>
                  <a:lnTo>
                    <a:pt x="6102" y="4079"/>
                  </a:lnTo>
                  <a:lnTo>
                    <a:pt x="6101" y="4100"/>
                  </a:lnTo>
                  <a:lnTo>
                    <a:pt x="6098" y="4120"/>
                  </a:lnTo>
                  <a:lnTo>
                    <a:pt x="6094" y="4140"/>
                  </a:lnTo>
                  <a:lnTo>
                    <a:pt x="6087" y="4159"/>
                  </a:lnTo>
                  <a:lnTo>
                    <a:pt x="6080" y="4178"/>
                  </a:lnTo>
                  <a:lnTo>
                    <a:pt x="6071" y="4195"/>
                  </a:lnTo>
                  <a:lnTo>
                    <a:pt x="6061" y="4212"/>
                  </a:lnTo>
                  <a:lnTo>
                    <a:pt x="6048" y="4227"/>
                  </a:lnTo>
                  <a:lnTo>
                    <a:pt x="6036" y="4242"/>
                  </a:lnTo>
                  <a:lnTo>
                    <a:pt x="6022" y="4256"/>
                  </a:lnTo>
                  <a:lnTo>
                    <a:pt x="6006" y="4269"/>
                  </a:lnTo>
                  <a:lnTo>
                    <a:pt x="5990" y="4280"/>
                  </a:lnTo>
                  <a:lnTo>
                    <a:pt x="5974" y="4290"/>
                  </a:lnTo>
                  <a:lnTo>
                    <a:pt x="5955" y="4298"/>
                  </a:lnTo>
                  <a:lnTo>
                    <a:pt x="5937" y="4305"/>
                  </a:lnTo>
                  <a:lnTo>
                    <a:pt x="5917" y="4311"/>
                  </a:lnTo>
                  <a:lnTo>
                    <a:pt x="5917" y="5858"/>
                  </a:lnTo>
                  <a:lnTo>
                    <a:pt x="7238" y="5858"/>
                  </a:lnTo>
                  <a:lnTo>
                    <a:pt x="7238" y="3131"/>
                  </a:lnTo>
                  <a:close/>
                  <a:moveTo>
                    <a:pt x="7238" y="1092"/>
                  </a:moveTo>
                  <a:lnTo>
                    <a:pt x="5917" y="1092"/>
                  </a:lnTo>
                  <a:lnTo>
                    <a:pt x="5917" y="2677"/>
                  </a:lnTo>
                  <a:lnTo>
                    <a:pt x="5917" y="2677"/>
                  </a:lnTo>
                  <a:lnTo>
                    <a:pt x="5937" y="2683"/>
                  </a:lnTo>
                  <a:lnTo>
                    <a:pt x="5955" y="2689"/>
                  </a:lnTo>
                  <a:lnTo>
                    <a:pt x="5974" y="2698"/>
                  </a:lnTo>
                  <a:lnTo>
                    <a:pt x="5990" y="2708"/>
                  </a:lnTo>
                  <a:lnTo>
                    <a:pt x="6006" y="2719"/>
                  </a:lnTo>
                  <a:lnTo>
                    <a:pt x="6022" y="2731"/>
                  </a:lnTo>
                  <a:lnTo>
                    <a:pt x="6036" y="2745"/>
                  </a:lnTo>
                  <a:lnTo>
                    <a:pt x="6048" y="2760"/>
                  </a:lnTo>
                  <a:lnTo>
                    <a:pt x="6061" y="2776"/>
                  </a:lnTo>
                  <a:lnTo>
                    <a:pt x="6071" y="2793"/>
                  </a:lnTo>
                  <a:lnTo>
                    <a:pt x="6080" y="2810"/>
                  </a:lnTo>
                  <a:lnTo>
                    <a:pt x="6087" y="2828"/>
                  </a:lnTo>
                  <a:lnTo>
                    <a:pt x="6094" y="2848"/>
                  </a:lnTo>
                  <a:lnTo>
                    <a:pt x="6098" y="2867"/>
                  </a:lnTo>
                  <a:lnTo>
                    <a:pt x="6101" y="2888"/>
                  </a:lnTo>
                  <a:lnTo>
                    <a:pt x="6102" y="2910"/>
                  </a:lnTo>
                  <a:lnTo>
                    <a:pt x="6102" y="3349"/>
                  </a:lnTo>
                  <a:lnTo>
                    <a:pt x="6385" y="3349"/>
                  </a:lnTo>
                  <a:lnTo>
                    <a:pt x="6385" y="3349"/>
                  </a:lnTo>
                  <a:lnTo>
                    <a:pt x="6414" y="3348"/>
                  </a:lnTo>
                  <a:lnTo>
                    <a:pt x="6443" y="3347"/>
                  </a:lnTo>
                  <a:lnTo>
                    <a:pt x="6470" y="3345"/>
                  </a:lnTo>
                  <a:lnTo>
                    <a:pt x="6498" y="3343"/>
                  </a:lnTo>
                  <a:lnTo>
                    <a:pt x="6524" y="3340"/>
                  </a:lnTo>
                  <a:lnTo>
                    <a:pt x="6549" y="3336"/>
                  </a:lnTo>
                  <a:lnTo>
                    <a:pt x="6576" y="3330"/>
                  </a:lnTo>
                  <a:lnTo>
                    <a:pt x="6600" y="3325"/>
                  </a:lnTo>
                  <a:lnTo>
                    <a:pt x="6624" y="3319"/>
                  </a:lnTo>
                  <a:lnTo>
                    <a:pt x="6648" y="3312"/>
                  </a:lnTo>
                  <a:lnTo>
                    <a:pt x="6672" y="3305"/>
                  </a:lnTo>
                  <a:lnTo>
                    <a:pt x="6694" y="3297"/>
                  </a:lnTo>
                  <a:lnTo>
                    <a:pt x="6716" y="3288"/>
                  </a:lnTo>
                  <a:lnTo>
                    <a:pt x="6738" y="3279"/>
                  </a:lnTo>
                  <a:lnTo>
                    <a:pt x="6759" y="3268"/>
                  </a:lnTo>
                  <a:lnTo>
                    <a:pt x="6779" y="3257"/>
                  </a:lnTo>
                  <a:lnTo>
                    <a:pt x="6799" y="3247"/>
                  </a:lnTo>
                  <a:lnTo>
                    <a:pt x="6819" y="3235"/>
                  </a:lnTo>
                  <a:lnTo>
                    <a:pt x="6838" y="3223"/>
                  </a:lnTo>
                  <a:lnTo>
                    <a:pt x="6856" y="3210"/>
                  </a:lnTo>
                  <a:lnTo>
                    <a:pt x="6874" y="3197"/>
                  </a:lnTo>
                  <a:lnTo>
                    <a:pt x="6892" y="3184"/>
                  </a:lnTo>
                  <a:lnTo>
                    <a:pt x="6909" y="3169"/>
                  </a:lnTo>
                  <a:lnTo>
                    <a:pt x="6926" y="3154"/>
                  </a:lnTo>
                  <a:lnTo>
                    <a:pt x="6942" y="3139"/>
                  </a:lnTo>
                  <a:lnTo>
                    <a:pt x="6957" y="3124"/>
                  </a:lnTo>
                  <a:lnTo>
                    <a:pt x="6972" y="3108"/>
                  </a:lnTo>
                  <a:lnTo>
                    <a:pt x="6987" y="3091"/>
                  </a:lnTo>
                  <a:lnTo>
                    <a:pt x="7014" y="3057"/>
                  </a:lnTo>
                  <a:lnTo>
                    <a:pt x="7041" y="3021"/>
                  </a:lnTo>
                  <a:lnTo>
                    <a:pt x="7064" y="2983"/>
                  </a:lnTo>
                  <a:lnTo>
                    <a:pt x="7087" y="2945"/>
                  </a:lnTo>
                  <a:lnTo>
                    <a:pt x="7107" y="2905"/>
                  </a:lnTo>
                  <a:lnTo>
                    <a:pt x="7126" y="2864"/>
                  </a:lnTo>
                  <a:lnTo>
                    <a:pt x="7143" y="2822"/>
                  </a:lnTo>
                  <a:lnTo>
                    <a:pt x="7159" y="2779"/>
                  </a:lnTo>
                  <a:lnTo>
                    <a:pt x="7172" y="2736"/>
                  </a:lnTo>
                  <a:lnTo>
                    <a:pt x="7184" y="2691"/>
                  </a:lnTo>
                  <a:lnTo>
                    <a:pt x="7196" y="2646"/>
                  </a:lnTo>
                  <a:lnTo>
                    <a:pt x="7204" y="2600"/>
                  </a:lnTo>
                  <a:lnTo>
                    <a:pt x="7211" y="2554"/>
                  </a:lnTo>
                  <a:lnTo>
                    <a:pt x="7218" y="2508"/>
                  </a:lnTo>
                  <a:lnTo>
                    <a:pt x="7223" y="2460"/>
                  </a:lnTo>
                  <a:lnTo>
                    <a:pt x="7226" y="2414"/>
                  </a:lnTo>
                  <a:lnTo>
                    <a:pt x="7228" y="2368"/>
                  </a:lnTo>
                  <a:lnTo>
                    <a:pt x="7228" y="2320"/>
                  </a:lnTo>
                  <a:lnTo>
                    <a:pt x="7228" y="1305"/>
                  </a:lnTo>
                  <a:lnTo>
                    <a:pt x="7238" y="1305"/>
                  </a:lnTo>
                  <a:lnTo>
                    <a:pt x="7238" y="1092"/>
                  </a:lnTo>
                  <a:close/>
                  <a:moveTo>
                    <a:pt x="2879" y="230"/>
                  </a:moveTo>
                  <a:lnTo>
                    <a:pt x="4589" y="230"/>
                  </a:lnTo>
                  <a:lnTo>
                    <a:pt x="4589" y="613"/>
                  </a:lnTo>
                  <a:lnTo>
                    <a:pt x="4819" y="613"/>
                  </a:lnTo>
                  <a:lnTo>
                    <a:pt x="4819" y="0"/>
                  </a:lnTo>
                  <a:lnTo>
                    <a:pt x="2649" y="0"/>
                  </a:lnTo>
                  <a:lnTo>
                    <a:pt x="2649" y="613"/>
                  </a:lnTo>
                  <a:lnTo>
                    <a:pt x="2879" y="613"/>
                  </a:lnTo>
                  <a:lnTo>
                    <a:pt x="2879" y="230"/>
                  </a:lnTo>
                  <a:close/>
                </a:path>
              </a:pathLst>
            </a:custGeom>
            <a:solidFill>
              <a:srgbClr val="DEEA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251861" y="2758059"/>
              <a:ext cx="936583" cy="937610"/>
            </a:xfrm>
            <a:custGeom>
              <a:avLst/>
              <a:gdLst>
                <a:gd name="T0" fmla="*/ 2735 w 2738"/>
                <a:gd name="T1" fmla="*/ 1474 h 2739"/>
                <a:gd name="T2" fmla="*/ 2711 w 2738"/>
                <a:gd name="T3" fmla="*/ 1645 h 2739"/>
                <a:gd name="T4" fmla="*/ 2667 w 2738"/>
                <a:gd name="T5" fmla="*/ 1809 h 2739"/>
                <a:gd name="T6" fmla="*/ 2603 w 2738"/>
                <a:gd name="T7" fmla="*/ 1963 h 2739"/>
                <a:gd name="T8" fmla="*/ 2524 w 2738"/>
                <a:gd name="T9" fmla="*/ 2108 h 2739"/>
                <a:gd name="T10" fmla="*/ 2426 w 2738"/>
                <a:gd name="T11" fmla="*/ 2241 h 2739"/>
                <a:gd name="T12" fmla="*/ 2314 w 2738"/>
                <a:gd name="T13" fmla="*/ 2360 h 2739"/>
                <a:gd name="T14" fmla="*/ 2188 w 2738"/>
                <a:gd name="T15" fmla="*/ 2467 h 2739"/>
                <a:gd name="T16" fmla="*/ 2051 w 2738"/>
                <a:gd name="T17" fmla="*/ 2557 h 2739"/>
                <a:gd name="T18" fmla="*/ 1903 w 2738"/>
                <a:gd name="T19" fmla="*/ 2631 h 2739"/>
                <a:gd name="T20" fmla="*/ 1745 w 2738"/>
                <a:gd name="T21" fmla="*/ 2686 h 2739"/>
                <a:gd name="T22" fmla="*/ 1578 w 2738"/>
                <a:gd name="T23" fmla="*/ 2723 h 2739"/>
                <a:gd name="T24" fmla="*/ 1405 w 2738"/>
                <a:gd name="T25" fmla="*/ 2737 h 2739"/>
                <a:gd name="T26" fmla="*/ 1264 w 2738"/>
                <a:gd name="T27" fmla="*/ 2734 h 2739"/>
                <a:gd name="T28" fmla="*/ 1094 w 2738"/>
                <a:gd name="T29" fmla="*/ 2710 h 2739"/>
                <a:gd name="T30" fmla="*/ 930 w 2738"/>
                <a:gd name="T31" fmla="*/ 2667 h 2739"/>
                <a:gd name="T32" fmla="*/ 777 w 2738"/>
                <a:gd name="T33" fmla="*/ 2603 h 2739"/>
                <a:gd name="T34" fmla="*/ 632 w 2738"/>
                <a:gd name="T35" fmla="*/ 2523 h 2739"/>
                <a:gd name="T36" fmla="*/ 499 w 2738"/>
                <a:gd name="T37" fmla="*/ 2426 h 2739"/>
                <a:gd name="T38" fmla="*/ 379 w 2738"/>
                <a:gd name="T39" fmla="*/ 2313 h 2739"/>
                <a:gd name="T40" fmla="*/ 273 w 2738"/>
                <a:gd name="T41" fmla="*/ 2188 h 2739"/>
                <a:gd name="T42" fmla="*/ 182 w 2738"/>
                <a:gd name="T43" fmla="*/ 2051 h 2739"/>
                <a:gd name="T44" fmla="*/ 108 w 2738"/>
                <a:gd name="T45" fmla="*/ 1902 h 2739"/>
                <a:gd name="T46" fmla="*/ 52 w 2738"/>
                <a:gd name="T47" fmla="*/ 1744 h 2739"/>
                <a:gd name="T48" fmla="*/ 16 w 2738"/>
                <a:gd name="T49" fmla="*/ 1578 h 2739"/>
                <a:gd name="T50" fmla="*/ 1 w 2738"/>
                <a:gd name="T51" fmla="*/ 1404 h 2739"/>
                <a:gd name="T52" fmla="*/ 5 w 2738"/>
                <a:gd name="T53" fmla="*/ 1264 h 2739"/>
                <a:gd name="T54" fmla="*/ 29 w 2738"/>
                <a:gd name="T55" fmla="*/ 1094 h 2739"/>
                <a:gd name="T56" fmla="*/ 73 w 2738"/>
                <a:gd name="T57" fmla="*/ 930 h 2739"/>
                <a:gd name="T58" fmla="*/ 135 w 2738"/>
                <a:gd name="T59" fmla="*/ 775 h 2739"/>
                <a:gd name="T60" fmla="*/ 216 w 2738"/>
                <a:gd name="T61" fmla="*/ 631 h 2739"/>
                <a:gd name="T62" fmla="*/ 313 w 2738"/>
                <a:gd name="T63" fmla="*/ 498 h 2739"/>
                <a:gd name="T64" fmla="*/ 425 w 2738"/>
                <a:gd name="T65" fmla="*/ 377 h 2739"/>
                <a:gd name="T66" fmla="*/ 550 w 2738"/>
                <a:gd name="T67" fmla="*/ 272 h 2739"/>
                <a:gd name="T68" fmla="*/ 688 w 2738"/>
                <a:gd name="T69" fmla="*/ 181 h 2739"/>
                <a:gd name="T70" fmla="*/ 837 w 2738"/>
                <a:gd name="T71" fmla="*/ 108 h 2739"/>
                <a:gd name="T72" fmla="*/ 995 w 2738"/>
                <a:gd name="T73" fmla="*/ 52 h 2739"/>
                <a:gd name="T74" fmla="*/ 1161 w 2738"/>
                <a:gd name="T75" fmla="*/ 16 h 2739"/>
                <a:gd name="T76" fmla="*/ 1335 w 2738"/>
                <a:gd name="T77" fmla="*/ 0 h 2739"/>
                <a:gd name="T78" fmla="*/ 1474 w 2738"/>
                <a:gd name="T79" fmla="*/ 3 h 2739"/>
                <a:gd name="T80" fmla="*/ 1646 w 2738"/>
                <a:gd name="T81" fmla="*/ 27 h 2739"/>
                <a:gd name="T82" fmla="*/ 1809 w 2738"/>
                <a:gd name="T83" fmla="*/ 72 h 2739"/>
                <a:gd name="T84" fmla="*/ 1963 w 2738"/>
                <a:gd name="T85" fmla="*/ 135 h 2739"/>
                <a:gd name="T86" fmla="*/ 2108 w 2738"/>
                <a:gd name="T87" fmla="*/ 216 h 2739"/>
                <a:gd name="T88" fmla="*/ 2241 w 2738"/>
                <a:gd name="T89" fmla="*/ 313 h 2739"/>
                <a:gd name="T90" fmla="*/ 2361 w 2738"/>
                <a:gd name="T91" fmla="*/ 424 h 2739"/>
                <a:gd name="T92" fmla="*/ 2467 w 2738"/>
                <a:gd name="T93" fmla="*/ 550 h 2739"/>
                <a:gd name="T94" fmla="*/ 2558 w 2738"/>
                <a:gd name="T95" fmla="*/ 688 h 2739"/>
                <a:gd name="T96" fmla="*/ 2632 w 2738"/>
                <a:gd name="T97" fmla="*/ 837 h 2739"/>
                <a:gd name="T98" fmla="*/ 2687 w 2738"/>
                <a:gd name="T99" fmla="*/ 995 h 2739"/>
                <a:gd name="T100" fmla="*/ 2723 w 2738"/>
                <a:gd name="T101" fmla="*/ 1161 h 2739"/>
                <a:gd name="T102" fmla="*/ 2738 w 2738"/>
                <a:gd name="T103" fmla="*/ 1333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38" h="2739">
                  <a:moveTo>
                    <a:pt x="2738" y="1369"/>
                  </a:moveTo>
                  <a:lnTo>
                    <a:pt x="2738" y="1369"/>
                  </a:lnTo>
                  <a:lnTo>
                    <a:pt x="2738" y="1404"/>
                  </a:lnTo>
                  <a:lnTo>
                    <a:pt x="2737" y="1439"/>
                  </a:lnTo>
                  <a:lnTo>
                    <a:pt x="2735" y="1474"/>
                  </a:lnTo>
                  <a:lnTo>
                    <a:pt x="2732" y="1510"/>
                  </a:lnTo>
                  <a:lnTo>
                    <a:pt x="2728" y="1544"/>
                  </a:lnTo>
                  <a:lnTo>
                    <a:pt x="2723" y="1578"/>
                  </a:lnTo>
                  <a:lnTo>
                    <a:pt x="2717" y="1612"/>
                  </a:lnTo>
                  <a:lnTo>
                    <a:pt x="2711" y="1645"/>
                  </a:lnTo>
                  <a:lnTo>
                    <a:pt x="2703" y="1678"/>
                  </a:lnTo>
                  <a:lnTo>
                    <a:pt x="2695" y="1711"/>
                  </a:lnTo>
                  <a:lnTo>
                    <a:pt x="2687" y="1744"/>
                  </a:lnTo>
                  <a:lnTo>
                    <a:pt x="2677" y="1777"/>
                  </a:lnTo>
                  <a:lnTo>
                    <a:pt x="2667" y="1809"/>
                  </a:lnTo>
                  <a:lnTo>
                    <a:pt x="2655" y="1840"/>
                  </a:lnTo>
                  <a:lnTo>
                    <a:pt x="2644" y="1871"/>
                  </a:lnTo>
                  <a:lnTo>
                    <a:pt x="2632" y="1902"/>
                  </a:lnTo>
                  <a:lnTo>
                    <a:pt x="2618" y="1933"/>
                  </a:lnTo>
                  <a:lnTo>
                    <a:pt x="2603" y="1963"/>
                  </a:lnTo>
                  <a:lnTo>
                    <a:pt x="2588" y="1993"/>
                  </a:lnTo>
                  <a:lnTo>
                    <a:pt x="2574" y="2022"/>
                  </a:lnTo>
                  <a:lnTo>
                    <a:pt x="2558" y="2051"/>
                  </a:lnTo>
                  <a:lnTo>
                    <a:pt x="2541" y="2079"/>
                  </a:lnTo>
                  <a:lnTo>
                    <a:pt x="2524" y="2108"/>
                  </a:lnTo>
                  <a:lnTo>
                    <a:pt x="2505" y="2135"/>
                  </a:lnTo>
                  <a:lnTo>
                    <a:pt x="2486" y="2162"/>
                  </a:lnTo>
                  <a:lnTo>
                    <a:pt x="2467" y="2188"/>
                  </a:lnTo>
                  <a:lnTo>
                    <a:pt x="2446" y="2214"/>
                  </a:lnTo>
                  <a:lnTo>
                    <a:pt x="2426" y="2241"/>
                  </a:lnTo>
                  <a:lnTo>
                    <a:pt x="2405" y="2266"/>
                  </a:lnTo>
                  <a:lnTo>
                    <a:pt x="2383" y="2289"/>
                  </a:lnTo>
                  <a:lnTo>
                    <a:pt x="2361" y="2313"/>
                  </a:lnTo>
                  <a:lnTo>
                    <a:pt x="2337" y="2337"/>
                  </a:lnTo>
                  <a:lnTo>
                    <a:pt x="2314" y="2360"/>
                  </a:lnTo>
                  <a:lnTo>
                    <a:pt x="2291" y="2383"/>
                  </a:lnTo>
                  <a:lnTo>
                    <a:pt x="2266" y="2404"/>
                  </a:lnTo>
                  <a:lnTo>
                    <a:pt x="2241" y="2426"/>
                  </a:lnTo>
                  <a:lnTo>
                    <a:pt x="2214" y="2446"/>
                  </a:lnTo>
                  <a:lnTo>
                    <a:pt x="2188" y="2467"/>
                  </a:lnTo>
                  <a:lnTo>
                    <a:pt x="2162" y="2486"/>
                  </a:lnTo>
                  <a:lnTo>
                    <a:pt x="2135" y="2504"/>
                  </a:lnTo>
                  <a:lnTo>
                    <a:pt x="2108" y="2523"/>
                  </a:lnTo>
                  <a:lnTo>
                    <a:pt x="2079" y="2541"/>
                  </a:lnTo>
                  <a:lnTo>
                    <a:pt x="2051" y="2557"/>
                  </a:lnTo>
                  <a:lnTo>
                    <a:pt x="2022" y="2574"/>
                  </a:lnTo>
                  <a:lnTo>
                    <a:pt x="1993" y="2588"/>
                  </a:lnTo>
                  <a:lnTo>
                    <a:pt x="1963" y="2603"/>
                  </a:lnTo>
                  <a:lnTo>
                    <a:pt x="1933" y="2617"/>
                  </a:lnTo>
                  <a:lnTo>
                    <a:pt x="1903" y="2631"/>
                  </a:lnTo>
                  <a:lnTo>
                    <a:pt x="1871" y="2643"/>
                  </a:lnTo>
                  <a:lnTo>
                    <a:pt x="1840" y="2656"/>
                  </a:lnTo>
                  <a:lnTo>
                    <a:pt x="1809" y="2667"/>
                  </a:lnTo>
                  <a:lnTo>
                    <a:pt x="1777" y="2677"/>
                  </a:lnTo>
                  <a:lnTo>
                    <a:pt x="1745" y="2686"/>
                  </a:lnTo>
                  <a:lnTo>
                    <a:pt x="1712" y="2695"/>
                  </a:lnTo>
                  <a:lnTo>
                    <a:pt x="1679" y="2703"/>
                  </a:lnTo>
                  <a:lnTo>
                    <a:pt x="1646" y="2710"/>
                  </a:lnTo>
                  <a:lnTo>
                    <a:pt x="1612" y="2717"/>
                  </a:lnTo>
                  <a:lnTo>
                    <a:pt x="1578" y="2723"/>
                  </a:lnTo>
                  <a:lnTo>
                    <a:pt x="1544" y="2727"/>
                  </a:lnTo>
                  <a:lnTo>
                    <a:pt x="1510" y="2732"/>
                  </a:lnTo>
                  <a:lnTo>
                    <a:pt x="1474" y="2734"/>
                  </a:lnTo>
                  <a:lnTo>
                    <a:pt x="1440" y="2736"/>
                  </a:lnTo>
                  <a:lnTo>
                    <a:pt x="1405" y="2737"/>
                  </a:lnTo>
                  <a:lnTo>
                    <a:pt x="1370" y="2739"/>
                  </a:lnTo>
                  <a:lnTo>
                    <a:pt x="1370" y="2739"/>
                  </a:lnTo>
                  <a:lnTo>
                    <a:pt x="1335" y="2737"/>
                  </a:lnTo>
                  <a:lnTo>
                    <a:pt x="1299" y="2736"/>
                  </a:lnTo>
                  <a:lnTo>
                    <a:pt x="1264" y="2734"/>
                  </a:lnTo>
                  <a:lnTo>
                    <a:pt x="1230" y="2732"/>
                  </a:lnTo>
                  <a:lnTo>
                    <a:pt x="1195" y="2727"/>
                  </a:lnTo>
                  <a:lnTo>
                    <a:pt x="1161" y="2723"/>
                  </a:lnTo>
                  <a:lnTo>
                    <a:pt x="1128" y="2717"/>
                  </a:lnTo>
                  <a:lnTo>
                    <a:pt x="1094" y="2710"/>
                  </a:lnTo>
                  <a:lnTo>
                    <a:pt x="1061" y="2703"/>
                  </a:lnTo>
                  <a:lnTo>
                    <a:pt x="1028" y="2695"/>
                  </a:lnTo>
                  <a:lnTo>
                    <a:pt x="995" y="2686"/>
                  </a:lnTo>
                  <a:lnTo>
                    <a:pt x="963" y="2677"/>
                  </a:lnTo>
                  <a:lnTo>
                    <a:pt x="930" y="2667"/>
                  </a:lnTo>
                  <a:lnTo>
                    <a:pt x="899" y="2656"/>
                  </a:lnTo>
                  <a:lnTo>
                    <a:pt x="867" y="2643"/>
                  </a:lnTo>
                  <a:lnTo>
                    <a:pt x="837" y="2631"/>
                  </a:lnTo>
                  <a:lnTo>
                    <a:pt x="806" y="2617"/>
                  </a:lnTo>
                  <a:lnTo>
                    <a:pt x="777" y="2603"/>
                  </a:lnTo>
                  <a:lnTo>
                    <a:pt x="746" y="2588"/>
                  </a:lnTo>
                  <a:lnTo>
                    <a:pt x="717" y="2574"/>
                  </a:lnTo>
                  <a:lnTo>
                    <a:pt x="688" y="2557"/>
                  </a:lnTo>
                  <a:lnTo>
                    <a:pt x="659" y="2541"/>
                  </a:lnTo>
                  <a:lnTo>
                    <a:pt x="632" y="2523"/>
                  </a:lnTo>
                  <a:lnTo>
                    <a:pt x="604" y="2504"/>
                  </a:lnTo>
                  <a:lnTo>
                    <a:pt x="576" y="2486"/>
                  </a:lnTo>
                  <a:lnTo>
                    <a:pt x="550" y="2467"/>
                  </a:lnTo>
                  <a:lnTo>
                    <a:pt x="524" y="2446"/>
                  </a:lnTo>
                  <a:lnTo>
                    <a:pt x="499" y="2426"/>
                  </a:lnTo>
                  <a:lnTo>
                    <a:pt x="473" y="2404"/>
                  </a:lnTo>
                  <a:lnTo>
                    <a:pt x="449" y="2383"/>
                  </a:lnTo>
                  <a:lnTo>
                    <a:pt x="425" y="2360"/>
                  </a:lnTo>
                  <a:lnTo>
                    <a:pt x="401" y="2337"/>
                  </a:lnTo>
                  <a:lnTo>
                    <a:pt x="379" y="2313"/>
                  </a:lnTo>
                  <a:lnTo>
                    <a:pt x="356" y="2289"/>
                  </a:lnTo>
                  <a:lnTo>
                    <a:pt x="334" y="2266"/>
                  </a:lnTo>
                  <a:lnTo>
                    <a:pt x="313" y="2241"/>
                  </a:lnTo>
                  <a:lnTo>
                    <a:pt x="292" y="2214"/>
                  </a:lnTo>
                  <a:lnTo>
                    <a:pt x="273" y="2188"/>
                  </a:lnTo>
                  <a:lnTo>
                    <a:pt x="252" y="2162"/>
                  </a:lnTo>
                  <a:lnTo>
                    <a:pt x="234" y="2135"/>
                  </a:lnTo>
                  <a:lnTo>
                    <a:pt x="216" y="2108"/>
                  </a:lnTo>
                  <a:lnTo>
                    <a:pt x="199" y="2079"/>
                  </a:lnTo>
                  <a:lnTo>
                    <a:pt x="182" y="2051"/>
                  </a:lnTo>
                  <a:lnTo>
                    <a:pt x="166" y="2022"/>
                  </a:lnTo>
                  <a:lnTo>
                    <a:pt x="150" y="1993"/>
                  </a:lnTo>
                  <a:lnTo>
                    <a:pt x="135" y="1963"/>
                  </a:lnTo>
                  <a:lnTo>
                    <a:pt x="122" y="1933"/>
                  </a:lnTo>
                  <a:lnTo>
                    <a:pt x="108" y="1902"/>
                  </a:lnTo>
                  <a:lnTo>
                    <a:pt x="96" y="1871"/>
                  </a:lnTo>
                  <a:lnTo>
                    <a:pt x="83" y="1840"/>
                  </a:lnTo>
                  <a:lnTo>
                    <a:pt x="73" y="1809"/>
                  </a:lnTo>
                  <a:lnTo>
                    <a:pt x="62" y="1777"/>
                  </a:lnTo>
                  <a:lnTo>
                    <a:pt x="52" y="1744"/>
                  </a:lnTo>
                  <a:lnTo>
                    <a:pt x="43" y="1711"/>
                  </a:lnTo>
                  <a:lnTo>
                    <a:pt x="35" y="1678"/>
                  </a:lnTo>
                  <a:lnTo>
                    <a:pt x="29" y="1645"/>
                  </a:lnTo>
                  <a:lnTo>
                    <a:pt x="22" y="1612"/>
                  </a:lnTo>
                  <a:lnTo>
                    <a:pt x="16" y="1578"/>
                  </a:lnTo>
                  <a:lnTo>
                    <a:pt x="12" y="1544"/>
                  </a:lnTo>
                  <a:lnTo>
                    <a:pt x="7" y="1510"/>
                  </a:lnTo>
                  <a:lnTo>
                    <a:pt x="5" y="1474"/>
                  </a:lnTo>
                  <a:lnTo>
                    <a:pt x="2" y="1439"/>
                  </a:lnTo>
                  <a:lnTo>
                    <a:pt x="1" y="1404"/>
                  </a:lnTo>
                  <a:lnTo>
                    <a:pt x="0" y="1369"/>
                  </a:lnTo>
                  <a:lnTo>
                    <a:pt x="0" y="1369"/>
                  </a:lnTo>
                  <a:lnTo>
                    <a:pt x="1" y="1333"/>
                  </a:lnTo>
                  <a:lnTo>
                    <a:pt x="2" y="1298"/>
                  </a:lnTo>
                  <a:lnTo>
                    <a:pt x="5" y="1264"/>
                  </a:lnTo>
                  <a:lnTo>
                    <a:pt x="7" y="1229"/>
                  </a:lnTo>
                  <a:lnTo>
                    <a:pt x="12" y="1195"/>
                  </a:lnTo>
                  <a:lnTo>
                    <a:pt x="16" y="1161"/>
                  </a:lnTo>
                  <a:lnTo>
                    <a:pt x="22" y="1127"/>
                  </a:lnTo>
                  <a:lnTo>
                    <a:pt x="29" y="1094"/>
                  </a:lnTo>
                  <a:lnTo>
                    <a:pt x="35" y="1059"/>
                  </a:lnTo>
                  <a:lnTo>
                    <a:pt x="43" y="1027"/>
                  </a:lnTo>
                  <a:lnTo>
                    <a:pt x="52" y="995"/>
                  </a:lnTo>
                  <a:lnTo>
                    <a:pt x="62" y="962"/>
                  </a:lnTo>
                  <a:lnTo>
                    <a:pt x="73" y="930"/>
                  </a:lnTo>
                  <a:lnTo>
                    <a:pt x="83" y="898"/>
                  </a:lnTo>
                  <a:lnTo>
                    <a:pt x="96" y="867"/>
                  </a:lnTo>
                  <a:lnTo>
                    <a:pt x="108" y="837"/>
                  </a:lnTo>
                  <a:lnTo>
                    <a:pt x="122" y="806"/>
                  </a:lnTo>
                  <a:lnTo>
                    <a:pt x="135" y="775"/>
                  </a:lnTo>
                  <a:lnTo>
                    <a:pt x="150" y="746"/>
                  </a:lnTo>
                  <a:lnTo>
                    <a:pt x="166" y="716"/>
                  </a:lnTo>
                  <a:lnTo>
                    <a:pt x="182" y="688"/>
                  </a:lnTo>
                  <a:lnTo>
                    <a:pt x="199" y="659"/>
                  </a:lnTo>
                  <a:lnTo>
                    <a:pt x="216" y="631"/>
                  </a:lnTo>
                  <a:lnTo>
                    <a:pt x="234" y="604"/>
                  </a:lnTo>
                  <a:lnTo>
                    <a:pt x="252" y="576"/>
                  </a:lnTo>
                  <a:lnTo>
                    <a:pt x="273" y="550"/>
                  </a:lnTo>
                  <a:lnTo>
                    <a:pt x="292" y="524"/>
                  </a:lnTo>
                  <a:lnTo>
                    <a:pt x="313" y="498"/>
                  </a:lnTo>
                  <a:lnTo>
                    <a:pt x="334" y="473"/>
                  </a:lnTo>
                  <a:lnTo>
                    <a:pt x="356" y="448"/>
                  </a:lnTo>
                  <a:lnTo>
                    <a:pt x="379" y="424"/>
                  </a:lnTo>
                  <a:lnTo>
                    <a:pt x="401" y="401"/>
                  </a:lnTo>
                  <a:lnTo>
                    <a:pt x="425" y="377"/>
                  </a:lnTo>
                  <a:lnTo>
                    <a:pt x="449" y="356"/>
                  </a:lnTo>
                  <a:lnTo>
                    <a:pt x="473" y="334"/>
                  </a:lnTo>
                  <a:lnTo>
                    <a:pt x="499" y="313"/>
                  </a:lnTo>
                  <a:lnTo>
                    <a:pt x="524" y="292"/>
                  </a:lnTo>
                  <a:lnTo>
                    <a:pt x="550" y="272"/>
                  </a:lnTo>
                  <a:lnTo>
                    <a:pt x="576" y="252"/>
                  </a:lnTo>
                  <a:lnTo>
                    <a:pt x="604" y="234"/>
                  </a:lnTo>
                  <a:lnTo>
                    <a:pt x="632" y="216"/>
                  </a:lnTo>
                  <a:lnTo>
                    <a:pt x="659" y="198"/>
                  </a:lnTo>
                  <a:lnTo>
                    <a:pt x="688" y="181"/>
                  </a:lnTo>
                  <a:lnTo>
                    <a:pt x="717" y="165"/>
                  </a:lnTo>
                  <a:lnTo>
                    <a:pt x="746" y="150"/>
                  </a:lnTo>
                  <a:lnTo>
                    <a:pt x="777" y="135"/>
                  </a:lnTo>
                  <a:lnTo>
                    <a:pt x="806" y="120"/>
                  </a:lnTo>
                  <a:lnTo>
                    <a:pt x="837" y="108"/>
                  </a:lnTo>
                  <a:lnTo>
                    <a:pt x="867" y="94"/>
                  </a:lnTo>
                  <a:lnTo>
                    <a:pt x="899" y="83"/>
                  </a:lnTo>
                  <a:lnTo>
                    <a:pt x="930" y="72"/>
                  </a:lnTo>
                  <a:lnTo>
                    <a:pt x="963" y="61"/>
                  </a:lnTo>
                  <a:lnTo>
                    <a:pt x="995" y="52"/>
                  </a:lnTo>
                  <a:lnTo>
                    <a:pt x="1028" y="43"/>
                  </a:lnTo>
                  <a:lnTo>
                    <a:pt x="1061" y="35"/>
                  </a:lnTo>
                  <a:lnTo>
                    <a:pt x="1094" y="27"/>
                  </a:lnTo>
                  <a:lnTo>
                    <a:pt x="1128" y="22"/>
                  </a:lnTo>
                  <a:lnTo>
                    <a:pt x="1161" y="16"/>
                  </a:lnTo>
                  <a:lnTo>
                    <a:pt x="1195" y="11"/>
                  </a:lnTo>
                  <a:lnTo>
                    <a:pt x="1230" y="7"/>
                  </a:lnTo>
                  <a:lnTo>
                    <a:pt x="1264" y="3"/>
                  </a:lnTo>
                  <a:lnTo>
                    <a:pt x="1299" y="1"/>
                  </a:lnTo>
                  <a:lnTo>
                    <a:pt x="1335" y="0"/>
                  </a:lnTo>
                  <a:lnTo>
                    <a:pt x="1370" y="0"/>
                  </a:lnTo>
                  <a:lnTo>
                    <a:pt x="1370" y="0"/>
                  </a:lnTo>
                  <a:lnTo>
                    <a:pt x="1405" y="0"/>
                  </a:lnTo>
                  <a:lnTo>
                    <a:pt x="1440" y="1"/>
                  </a:lnTo>
                  <a:lnTo>
                    <a:pt x="1474" y="3"/>
                  </a:lnTo>
                  <a:lnTo>
                    <a:pt x="1510" y="7"/>
                  </a:lnTo>
                  <a:lnTo>
                    <a:pt x="1544" y="11"/>
                  </a:lnTo>
                  <a:lnTo>
                    <a:pt x="1578" y="16"/>
                  </a:lnTo>
                  <a:lnTo>
                    <a:pt x="1612" y="22"/>
                  </a:lnTo>
                  <a:lnTo>
                    <a:pt x="1646" y="27"/>
                  </a:lnTo>
                  <a:lnTo>
                    <a:pt x="1679" y="35"/>
                  </a:lnTo>
                  <a:lnTo>
                    <a:pt x="1712" y="43"/>
                  </a:lnTo>
                  <a:lnTo>
                    <a:pt x="1745" y="52"/>
                  </a:lnTo>
                  <a:lnTo>
                    <a:pt x="1777" y="61"/>
                  </a:lnTo>
                  <a:lnTo>
                    <a:pt x="1809" y="72"/>
                  </a:lnTo>
                  <a:lnTo>
                    <a:pt x="1840" y="83"/>
                  </a:lnTo>
                  <a:lnTo>
                    <a:pt x="1871" y="94"/>
                  </a:lnTo>
                  <a:lnTo>
                    <a:pt x="1903" y="108"/>
                  </a:lnTo>
                  <a:lnTo>
                    <a:pt x="1933" y="120"/>
                  </a:lnTo>
                  <a:lnTo>
                    <a:pt x="1963" y="135"/>
                  </a:lnTo>
                  <a:lnTo>
                    <a:pt x="1993" y="150"/>
                  </a:lnTo>
                  <a:lnTo>
                    <a:pt x="2022" y="165"/>
                  </a:lnTo>
                  <a:lnTo>
                    <a:pt x="2051" y="181"/>
                  </a:lnTo>
                  <a:lnTo>
                    <a:pt x="2079" y="198"/>
                  </a:lnTo>
                  <a:lnTo>
                    <a:pt x="2108" y="216"/>
                  </a:lnTo>
                  <a:lnTo>
                    <a:pt x="2135" y="234"/>
                  </a:lnTo>
                  <a:lnTo>
                    <a:pt x="2162" y="252"/>
                  </a:lnTo>
                  <a:lnTo>
                    <a:pt x="2188" y="272"/>
                  </a:lnTo>
                  <a:lnTo>
                    <a:pt x="2214" y="292"/>
                  </a:lnTo>
                  <a:lnTo>
                    <a:pt x="2241" y="313"/>
                  </a:lnTo>
                  <a:lnTo>
                    <a:pt x="2266" y="334"/>
                  </a:lnTo>
                  <a:lnTo>
                    <a:pt x="2291" y="356"/>
                  </a:lnTo>
                  <a:lnTo>
                    <a:pt x="2314" y="377"/>
                  </a:lnTo>
                  <a:lnTo>
                    <a:pt x="2337" y="401"/>
                  </a:lnTo>
                  <a:lnTo>
                    <a:pt x="2361" y="424"/>
                  </a:lnTo>
                  <a:lnTo>
                    <a:pt x="2383" y="448"/>
                  </a:lnTo>
                  <a:lnTo>
                    <a:pt x="2405" y="473"/>
                  </a:lnTo>
                  <a:lnTo>
                    <a:pt x="2426" y="498"/>
                  </a:lnTo>
                  <a:lnTo>
                    <a:pt x="2446" y="524"/>
                  </a:lnTo>
                  <a:lnTo>
                    <a:pt x="2467" y="550"/>
                  </a:lnTo>
                  <a:lnTo>
                    <a:pt x="2486" y="576"/>
                  </a:lnTo>
                  <a:lnTo>
                    <a:pt x="2505" y="604"/>
                  </a:lnTo>
                  <a:lnTo>
                    <a:pt x="2524" y="631"/>
                  </a:lnTo>
                  <a:lnTo>
                    <a:pt x="2541" y="659"/>
                  </a:lnTo>
                  <a:lnTo>
                    <a:pt x="2558" y="688"/>
                  </a:lnTo>
                  <a:lnTo>
                    <a:pt x="2574" y="716"/>
                  </a:lnTo>
                  <a:lnTo>
                    <a:pt x="2588" y="746"/>
                  </a:lnTo>
                  <a:lnTo>
                    <a:pt x="2603" y="775"/>
                  </a:lnTo>
                  <a:lnTo>
                    <a:pt x="2618" y="806"/>
                  </a:lnTo>
                  <a:lnTo>
                    <a:pt x="2632" y="837"/>
                  </a:lnTo>
                  <a:lnTo>
                    <a:pt x="2644" y="867"/>
                  </a:lnTo>
                  <a:lnTo>
                    <a:pt x="2655" y="898"/>
                  </a:lnTo>
                  <a:lnTo>
                    <a:pt x="2667" y="930"/>
                  </a:lnTo>
                  <a:lnTo>
                    <a:pt x="2677" y="962"/>
                  </a:lnTo>
                  <a:lnTo>
                    <a:pt x="2687" y="995"/>
                  </a:lnTo>
                  <a:lnTo>
                    <a:pt x="2695" y="1027"/>
                  </a:lnTo>
                  <a:lnTo>
                    <a:pt x="2703" y="1059"/>
                  </a:lnTo>
                  <a:lnTo>
                    <a:pt x="2711" y="1094"/>
                  </a:lnTo>
                  <a:lnTo>
                    <a:pt x="2717" y="1127"/>
                  </a:lnTo>
                  <a:lnTo>
                    <a:pt x="2723" y="1161"/>
                  </a:lnTo>
                  <a:lnTo>
                    <a:pt x="2728" y="1195"/>
                  </a:lnTo>
                  <a:lnTo>
                    <a:pt x="2732" y="1229"/>
                  </a:lnTo>
                  <a:lnTo>
                    <a:pt x="2735" y="1264"/>
                  </a:lnTo>
                  <a:lnTo>
                    <a:pt x="2737" y="1298"/>
                  </a:lnTo>
                  <a:lnTo>
                    <a:pt x="2738" y="1333"/>
                  </a:lnTo>
                  <a:lnTo>
                    <a:pt x="2738" y="1369"/>
                  </a:lnTo>
                  <a:lnTo>
                    <a:pt x="2738" y="13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482"/>
            <p:cNvSpPr>
              <a:spLocks noEditPoints="1"/>
            </p:cNvSpPr>
            <p:nvPr/>
          </p:nvSpPr>
          <p:spPr bwMode="auto">
            <a:xfrm>
              <a:off x="4487176" y="3002213"/>
              <a:ext cx="465954" cy="449302"/>
            </a:xfrm>
            <a:custGeom>
              <a:avLst/>
              <a:gdLst>
                <a:gd name="T0" fmla="*/ 2754 w 7610"/>
                <a:gd name="T1" fmla="*/ 1023 h 7338"/>
                <a:gd name="T2" fmla="*/ 2333 w 7610"/>
                <a:gd name="T3" fmla="*/ 1970 h 7338"/>
                <a:gd name="T4" fmla="*/ 2623 w 7610"/>
                <a:gd name="T5" fmla="*/ 3041 h 7338"/>
                <a:gd name="T6" fmla="*/ 1939 w 7610"/>
                <a:gd name="T7" fmla="*/ 7109 h 7338"/>
                <a:gd name="T8" fmla="*/ 5587 w 7610"/>
                <a:gd name="T9" fmla="*/ 7338 h 7338"/>
                <a:gd name="T10" fmla="*/ 5187 w 7610"/>
                <a:gd name="T11" fmla="*/ 7109 h 7338"/>
                <a:gd name="T12" fmla="*/ 5194 w 7610"/>
                <a:gd name="T13" fmla="*/ 3041 h 7338"/>
                <a:gd name="T14" fmla="*/ 4773 w 7610"/>
                <a:gd name="T15" fmla="*/ 1970 h 7338"/>
                <a:gd name="T16" fmla="*/ 2984 w 7610"/>
                <a:gd name="T17" fmla="*/ 1253 h 7338"/>
                <a:gd name="T18" fmla="*/ 4543 w 7610"/>
                <a:gd name="T19" fmla="*/ 1970 h 7338"/>
                <a:gd name="T20" fmla="*/ 3878 w 7610"/>
                <a:gd name="T21" fmla="*/ 1541 h 7338"/>
                <a:gd name="T22" fmla="*/ 3648 w 7610"/>
                <a:gd name="T23" fmla="*/ 1970 h 7338"/>
                <a:gd name="T24" fmla="*/ 2984 w 7610"/>
                <a:gd name="T25" fmla="*/ 1253 h 7338"/>
                <a:gd name="T26" fmla="*/ 2662 w 7610"/>
                <a:gd name="T27" fmla="*/ 5959 h 7338"/>
                <a:gd name="T28" fmla="*/ 4885 w 7610"/>
                <a:gd name="T29" fmla="*/ 6083 h 7338"/>
                <a:gd name="T30" fmla="*/ 2653 w 7610"/>
                <a:gd name="T31" fmla="*/ 5925 h 7338"/>
                <a:gd name="T32" fmla="*/ 4752 w 7610"/>
                <a:gd name="T33" fmla="*/ 4167 h 7338"/>
                <a:gd name="T34" fmla="*/ 2786 w 7610"/>
                <a:gd name="T35" fmla="*/ 4007 h 7338"/>
                <a:gd name="T36" fmla="*/ 4702 w 7610"/>
                <a:gd name="T37" fmla="*/ 3465 h 7338"/>
                <a:gd name="T38" fmla="*/ 2853 w 7610"/>
                <a:gd name="T39" fmla="*/ 3041 h 7338"/>
                <a:gd name="T40" fmla="*/ 4686 w 7610"/>
                <a:gd name="T41" fmla="*/ 3230 h 7338"/>
                <a:gd name="T42" fmla="*/ 2761 w 7610"/>
                <a:gd name="T43" fmla="*/ 5011 h 7338"/>
                <a:gd name="T44" fmla="*/ 4819 w 7610"/>
                <a:gd name="T45" fmla="*/ 5143 h 7338"/>
                <a:gd name="T46" fmla="*/ 2724 w 7610"/>
                <a:gd name="T47" fmla="*/ 4890 h 7338"/>
                <a:gd name="T48" fmla="*/ 4956 w 7610"/>
                <a:gd name="T49" fmla="*/ 7109 h 7338"/>
                <a:gd name="T50" fmla="*/ 2589 w 7610"/>
                <a:gd name="T51" fmla="*/ 6826 h 7338"/>
                <a:gd name="T52" fmla="*/ 4902 w 7610"/>
                <a:gd name="T53" fmla="*/ 6317 h 7338"/>
                <a:gd name="T54" fmla="*/ 4964 w 7610"/>
                <a:gd name="T55" fmla="*/ 2200 h 7338"/>
                <a:gd name="T56" fmla="*/ 2563 w 7610"/>
                <a:gd name="T57" fmla="*/ 2812 h 7338"/>
                <a:gd name="T58" fmla="*/ 2754 w 7610"/>
                <a:gd name="T59" fmla="*/ 2200 h 7338"/>
                <a:gd name="T60" fmla="*/ 4964 w 7610"/>
                <a:gd name="T61" fmla="*/ 2200 h 7338"/>
                <a:gd name="T62" fmla="*/ 2462 w 7610"/>
                <a:gd name="T63" fmla="*/ 871 h 7338"/>
                <a:gd name="T64" fmla="*/ 5065 w 7610"/>
                <a:gd name="T65" fmla="*/ 871 h 7338"/>
                <a:gd name="T66" fmla="*/ 3763 w 7610"/>
                <a:gd name="T67" fmla="*/ 277 h 7338"/>
                <a:gd name="T68" fmla="*/ 7610 w 7610"/>
                <a:gd name="T69" fmla="*/ 227 h 7338"/>
                <a:gd name="T70" fmla="*/ 7610 w 7610"/>
                <a:gd name="T71" fmla="*/ 2714 h 7338"/>
                <a:gd name="T72" fmla="*/ 5169 w 7610"/>
                <a:gd name="T73" fmla="*/ 1570 h 7338"/>
                <a:gd name="T74" fmla="*/ 7495 w 7610"/>
                <a:gd name="T75" fmla="*/ 29 h 7338"/>
                <a:gd name="T76" fmla="*/ 2153 w 7610"/>
                <a:gd name="T77" fmla="*/ 1471 h 7338"/>
                <a:gd name="T78" fmla="*/ 115 w 7610"/>
                <a:gd name="T79" fmla="*/ 29 h 7338"/>
                <a:gd name="T80" fmla="*/ 2441 w 7610"/>
                <a:gd name="T81" fmla="*/ 1570 h 7338"/>
                <a:gd name="T82" fmla="*/ 0 w 7610"/>
                <a:gd name="T83" fmla="*/ 2714 h 7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10" h="7338">
                  <a:moveTo>
                    <a:pt x="4773" y="1023"/>
                  </a:moveTo>
                  <a:lnTo>
                    <a:pt x="2754" y="1023"/>
                  </a:lnTo>
                  <a:lnTo>
                    <a:pt x="2754" y="1970"/>
                  </a:lnTo>
                  <a:lnTo>
                    <a:pt x="2333" y="1970"/>
                  </a:lnTo>
                  <a:lnTo>
                    <a:pt x="2333" y="3041"/>
                  </a:lnTo>
                  <a:lnTo>
                    <a:pt x="2623" y="3041"/>
                  </a:lnTo>
                  <a:lnTo>
                    <a:pt x="2339" y="7109"/>
                  </a:lnTo>
                  <a:lnTo>
                    <a:pt x="1939" y="7109"/>
                  </a:lnTo>
                  <a:lnTo>
                    <a:pt x="1939" y="7338"/>
                  </a:lnTo>
                  <a:lnTo>
                    <a:pt x="5587" y="7338"/>
                  </a:lnTo>
                  <a:lnTo>
                    <a:pt x="5587" y="7109"/>
                  </a:lnTo>
                  <a:lnTo>
                    <a:pt x="5187" y="7109"/>
                  </a:lnTo>
                  <a:lnTo>
                    <a:pt x="4904" y="3041"/>
                  </a:lnTo>
                  <a:lnTo>
                    <a:pt x="5194" y="3041"/>
                  </a:lnTo>
                  <a:lnTo>
                    <a:pt x="5194" y="1970"/>
                  </a:lnTo>
                  <a:lnTo>
                    <a:pt x="4773" y="1970"/>
                  </a:lnTo>
                  <a:lnTo>
                    <a:pt x="4773" y="1023"/>
                  </a:lnTo>
                  <a:close/>
                  <a:moveTo>
                    <a:pt x="2984" y="1253"/>
                  </a:moveTo>
                  <a:lnTo>
                    <a:pt x="4543" y="1253"/>
                  </a:lnTo>
                  <a:lnTo>
                    <a:pt x="4543" y="1970"/>
                  </a:lnTo>
                  <a:lnTo>
                    <a:pt x="3878" y="1970"/>
                  </a:lnTo>
                  <a:lnTo>
                    <a:pt x="3878" y="1541"/>
                  </a:lnTo>
                  <a:lnTo>
                    <a:pt x="3648" y="1541"/>
                  </a:lnTo>
                  <a:lnTo>
                    <a:pt x="3648" y="1970"/>
                  </a:lnTo>
                  <a:lnTo>
                    <a:pt x="2984" y="1970"/>
                  </a:lnTo>
                  <a:lnTo>
                    <a:pt x="2984" y="1253"/>
                  </a:lnTo>
                  <a:close/>
                  <a:moveTo>
                    <a:pt x="2653" y="5925"/>
                  </a:moveTo>
                  <a:lnTo>
                    <a:pt x="2662" y="5959"/>
                  </a:lnTo>
                  <a:lnTo>
                    <a:pt x="4836" y="5376"/>
                  </a:lnTo>
                  <a:lnTo>
                    <a:pt x="4885" y="6083"/>
                  </a:lnTo>
                  <a:lnTo>
                    <a:pt x="2599" y="6695"/>
                  </a:lnTo>
                  <a:lnTo>
                    <a:pt x="2653" y="5925"/>
                  </a:lnTo>
                  <a:close/>
                  <a:moveTo>
                    <a:pt x="4702" y="3465"/>
                  </a:moveTo>
                  <a:lnTo>
                    <a:pt x="4752" y="4167"/>
                  </a:lnTo>
                  <a:lnTo>
                    <a:pt x="2733" y="4780"/>
                  </a:lnTo>
                  <a:lnTo>
                    <a:pt x="2786" y="4007"/>
                  </a:lnTo>
                  <a:lnTo>
                    <a:pt x="2797" y="4043"/>
                  </a:lnTo>
                  <a:lnTo>
                    <a:pt x="4702" y="3465"/>
                  </a:lnTo>
                  <a:close/>
                  <a:moveTo>
                    <a:pt x="2800" y="3801"/>
                  </a:moveTo>
                  <a:lnTo>
                    <a:pt x="2853" y="3041"/>
                  </a:lnTo>
                  <a:lnTo>
                    <a:pt x="4673" y="3041"/>
                  </a:lnTo>
                  <a:lnTo>
                    <a:pt x="4686" y="3230"/>
                  </a:lnTo>
                  <a:lnTo>
                    <a:pt x="2800" y="3801"/>
                  </a:lnTo>
                  <a:close/>
                  <a:moveTo>
                    <a:pt x="2761" y="5011"/>
                  </a:moveTo>
                  <a:lnTo>
                    <a:pt x="4768" y="4402"/>
                  </a:lnTo>
                  <a:lnTo>
                    <a:pt x="4819" y="5143"/>
                  </a:lnTo>
                  <a:lnTo>
                    <a:pt x="2666" y="5720"/>
                  </a:lnTo>
                  <a:lnTo>
                    <a:pt x="2724" y="4890"/>
                  </a:lnTo>
                  <a:lnTo>
                    <a:pt x="2761" y="5011"/>
                  </a:lnTo>
                  <a:close/>
                  <a:moveTo>
                    <a:pt x="4956" y="7109"/>
                  </a:moveTo>
                  <a:lnTo>
                    <a:pt x="2570" y="7109"/>
                  </a:lnTo>
                  <a:lnTo>
                    <a:pt x="2589" y="6826"/>
                  </a:lnTo>
                  <a:lnTo>
                    <a:pt x="2617" y="6928"/>
                  </a:lnTo>
                  <a:lnTo>
                    <a:pt x="4902" y="6317"/>
                  </a:lnTo>
                  <a:lnTo>
                    <a:pt x="4956" y="7109"/>
                  </a:lnTo>
                  <a:close/>
                  <a:moveTo>
                    <a:pt x="4964" y="2200"/>
                  </a:moveTo>
                  <a:lnTo>
                    <a:pt x="4964" y="2812"/>
                  </a:lnTo>
                  <a:lnTo>
                    <a:pt x="2563" y="2812"/>
                  </a:lnTo>
                  <a:lnTo>
                    <a:pt x="2563" y="2200"/>
                  </a:lnTo>
                  <a:lnTo>
                    <a:pt x="2754" y="2200"/>
                  </a:lnTo>
                  <a:lnTo>
                    <a:pt x="4773" y="2200"/>
                  </a:lnTo>
                  <a:lnTo>
                    <a:pt x="4964" y="2200"/>
                  </a:lnTo>
                  <a:close/>
                  <a:moveTo>
                    <a:pt x="2589" y="1062"/>
                  </a:moveTo>
                  <a:lnTo>
                    <a:pt x="2462" y="871"/>
                  </a:lnTo>
                  <a:lnTo>
                    <a:pt x="3763" y="0"/>
                  </a:lnTo>
                  <a:lnTo>
                    <a:pt x="5065" y="871"/>
                  </a:lnTo>
                  <a:lnTo>
                    <a:pt x="4937" y="1062"/>
                  </a:lnTo>
                  <a:lnTo>
                    <a:pt x="3763" y="277"/>
                  </a:lnTo>
                  <a:lnTo>
                    <a:pt x="2589" y="1062"/>
                  </a:lnTo>
                  <a:close/>
                  <a:moveTo>
                    <a:pt x="7610" y="227"/>
                  </a:moveTo>
                  <a:lnTo>
                    <a:pt x="5456" y="1471"/>
                  </a:lnTo>
                  <a:lnTo>
                    <a:pt x="7610" y="2714"/>
                  </a:lnTo>
                  <a:lnTo>
                    <a:pt x="7495" y="2914"/>
                  </a:lnTo>
                  <a:lnTo>
                    <a:pt x="5169" y="1570"/>
                  </a:lnTo>
                  <a:lnTo>
                    <a:pt x="5169" y="1371"/>
                  </a:lnTo>
                  <a:lnTo>
                    <a:pt x="7495" y="29"/>
                  </a:lnTo>
                  <a:lnTo>
                    <a:pt x="7610" y="227"/>
                  </a:lnTo>
                  <a:close/>
                  <a:moveTo>
                    <a:pt x="2153" y="1471"/>
                  </a:moveTo>
                  <a:lnTo>
                    <a:pt x="0" y="227"/>
                  </a:lnTo>
                  <a:lnTo>
                    <a:pt x="115" y="29"/>
                  </a:lnTo>
                  <a:lnTo>
                    <a:pt x="2441" y="1371"/>
                  </a:lnTo>
                  <a:lnTo>
                    <a:pt x="2441" y="1570"/>
                  </a:lnTo>
                  <a:lnTo>
                    <a:pt x="115" y="2914"/>
                  </a:lnTo>
                  <a:lnTo>
                    <a:pt x="0" y="2714"/>
                  </a:lnTo>
                  <a:lnTo>
                    <a:pt x="2153" y="1471"/>
                  </a:lnTo>
                  <a:close/>
                </a:path>
              </a:pathLst>
            </a:custGeom>
            <a:solidFill>
              <a:srgbClr val="DEEA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9664049" y="2758059"/>
              <a:ext cx="936583" cy="937610"/>
            </a:xfrm>
            <a:custGeom>
              <a:avLst/>
              <a:gdLst>
                <a:gd name="T0" fmla="*/ 2735 w 2738"/>
                <a:gd name="T1" fmla="*/ 1475 h 2739"/>
                <a:gd name="T2" fmla="*/ 2711 w 2738"/>
                <a:gd name="T3" fmla="*/ 1645 h 2739"/>
                <a:gd name="T4" fmla="*/ 2667 w 2738"/>
                <a:gd name="T5" fmla="*/ 1809 h 2739"/>
                <a:gd name="T6" fmla="*/ 2603 w 2738"/>
                <a:gd name="T7" fmla="*/ 1964 h 2739"/>
                <a:gd name="T8" fmla="*/ 2522 w 2738"/>
                <a:gd name="T9" fmla="*/ 2108 h 2739"/>
                <a:gd name="T10" fmla="*/ 2426 w 2738"/>
                <a:gd name="T11" fmla="*/ 2241 h 2739"/>
                <a:gd name="T12" fmla="*/ 2314 w 2738"/>
                <a:gd name="T13" fmla="*/ 2362 h 2739"/>
                <a:gd name="T14" fmla="*/ 2188 w 2738"/>
                <a:gd name="T15" fmla="*/ 2467 h 2739"/>
                <a:gd name="T16" fmla="*/ 2051 w 2738"/>
                <a:gd name="T17" fmla="*/ 2558 h 2739"/>
                <a:gd name="T18" fmla="*/ 1903 w 2738"/>
                <a:gd name="T19" fmla="*/ 2631 h 2739"/>
                <a:gd name="T20" fmla="*/ 1744 w 2738"/>
                <a:gd name="T21" fmla="*/ 2687 h 2739"/>
                <a:gd name="T22" fmla="*/ 1578 w 2738"/>
                <a:gd name="T23" fmla="*/ 2723 h 2739"/>
                <a:gd name="T24" fmla="*/ 1405 w 2738"/>
                <a:gd name="T25" fmla="*/ 2739 h 2739"/>
                <a:gd name="T26" fmla="*/ 1264 w 2738"/>
                <a:gd name="T27" fmla="*/ 2736 h 2739"/>
                <a:gd name="T28" fmla="*/ 1094 w 2738"/>
                <a:gd name="T29" fmla="*/ 2712 h 2739"/>
                <a:gd name="T30" fmla="*/ 930 w 2738"/>
                <a:gd name="T31" fmla="*/ 2667 h 2739"/>
                <a:gd name="T32" fmla="*/ 775 w 2738"/>
                <a:gd name="T33" fmla="*/ 2604 h 2739"/>
                <a:gd name="T34" fmla="*/ 631 w 2738"/>
                <a:gd name="T35" fmla="*/ 2523 h 2739"/>
                <a:gd name="T36" fmla="*/ 499 w 2738"/>
                <a:gd name="T37" fmla="*/ 2426 h 2739"/>
                <a:gd name="T38" fmla="*/ 379 w 2738"/>
                <a:gd name="T39" fmla="*/ 2315 h 2739"/>
                <a:gd name="T40" fmla="*/ 272 w 2738"/>
                <a:gd name="T41" fmla="*/ 2189 h 2739"/>
                <a:gd name="T42" fmla="*/ 182 w 2738"/>
                <a:gd name="T43" fmla="*/ 2051 h 2739"/>
                <a:gd name="T44" fmla="*/ 108 w 2738"/>
                <a:gd name="T45" fmla="*/ 1902 h 2739"/>
                <a:gd name="T46" fmla="*/ 52 w 2738"/>
                <a:gd name="T47" fmla="*/ 1744 h 2739"/>
                <a:gd name="T48" fmla="*/ 16 w 2738"/>
                <a:gd name="T49" fmla="*/ 1578 h 2739"/>
                <a:gd name="T50" fmla="*/ 1 w 2738"/>
                <a:gd name="T51" fmla="*/ 1406 h 2739"/>
                <a:gd name="T52" fmla="*/ 5 w 2738"/>
                <a:gd name="T53" fmla="*/ 1265 h 2739"/>
                <a:gd name="T54" fmla="*/ 28 w 2738"/>
                <a:gd name="T55" fmla="*/ 1094 h 2739"/>
                <a:gd name="T56" fmla="*/ 72 w 2738"/>
                <a:gd name="T57" fmla="*/ 930 h 2739"/>
                <a:gd name="T58" fmla="*/ 135 w 2738"/>
                <a:gd name="T59" fmla="*/ 776 h 2739"/>
                <a:gd name="T60" fmla="*/ 216 w 2738"/>
                <a:gd name="T61" fmla="*/ 631 h 2739"/>
                <a:gd name="T62" fmla="*/ 313 w 2738"/>
                <a:gd name="T63" fmla="*/ 498 h 2739"/>
                <a:gd name="T64" fmla="*/ 425 w 2738"/>
                <a:gd name="T65" fmla="*/ 379 h 2739"/>
                <a:gd name="T66" fmla="*/ 550 w 2738"/>
                <a:gd name="T67" fmla="*/ 272 h 2739"/>
                <a:gd name="T68" fmla="*/ 688 w 2738"/>
                <a:gd name="T69" fmla="*/ 182 h 2739"/>
                <a:gd name="T70" fmla="*/ 837 w 2738"/>
                <a:gd name="T71" fmla="*/ 108 h 2739"/>
                <a:gd name="T72" fmla="*/ 995 w 2738"/>
                <a:gd name="T73" fmla="*/ 53 h 2739"/>
                <a:gd name="T74" fmla="*/ 1161 w 2738"/>
                <a:gd name="T75" fmla="*/ 16 h 2739"/>
                <a:gd name="T76" fmla="*/ 1335 w 2738"/>
                <a:gd name="T77" fmla="*/ 0 h 2739"/>
                <a:gd name="T78" fmla="*/ 1474 w 2738"/>
                <a:gd name="T79" fmla="*/ 5 h 2739"/>
                <a:gd name="T80" fmla="*/ 1645 w 2738"/>
                <a:gd name="T81" fmla="*/ 29 h 2739"/>
                <a:gd name="T82" fmla="*/ 1809 w 2738"/>
                <a:gd name="T83" fmla="*/ 72 h 2739"/>
                <a:gd name="T84" fmla="*/ 1963 w 2738"/>
                <a:gd name="T85" fmla="*/ 136 h 2739"/>
                <a:gd name="T86" fmla="*/ 2107 w 2738"/>
                <a:gd name="T87" fmla="*/ 216 h 2739"/>
                <a:gd name="T88" fmla="*/ 2240 w 2738"/>
                <a:gd name="T89" fmla="*/ 313 h 2739"/>
                <a:gd name="T90" fmla="*/ 2361 w 2738"/>
                <a:gd name="T91" fmla="*/ 426 h 2739"/>
                <a:gd name="T92" fmla="*/ 2467 w 2738"/>
                <a:gd name="T93" fmla="*/ 551 h 2739"/>
                <a:gd name="T94" fmla="*/ 2558 w 2738"/>
                <a:gd name="T95" fmla="*/ 688 h 2739"/>
                <a:gd name="T96" fmla="*/ 2632 w 2738"/>
                <a:gd name="T97" fmla="*/ 837 h 2739"/>
                <a:gd name="T98" fmla="*/ 2687 w 2738"/>
                <a:gd name="T99" fmla="*/ 995 h 2739"/>
                <a:gd name="T100" fmla="*/ 2722 w 2738"/>
                <a:gd name="T101" fmla="*/ 1161 h 2739"/>
                <a:gd name="T102" fmla="*/ 2738 w 2738"/>
                <a:gd name="T103" fmla="*/ 1335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38" h="2739">
                  <a:moveTo>
                    <a:pt x="2738" y="1370"/>
                  </a:moveTo>
                  <a:lnTo>
                    <a:pt x="2738" y="1370"/>
                  </a:lnTo>
                  <a:lnTo>
                    <a:pt x="2738" y="1406"/>
                  </a:lnTo>
                  <a:lnTo>
                    <a:pt x="2737" y="1441"/>
                  </a:lnTo>
                  <a:lnTo>
                    <a:pt x="2735" y="1475"/>
                  </a:lnTo>
                  <a:lnTo>
                    <a:pt x="2732" y="1510"/>
                  </a:lnTo>
                  <a:lnTo>
                    <a:pt x="2728" y="1544"/>
                  </a:lnTo>
                  <a:lnTo>
                    <a:pt x="2722" y="1578"/>
                  </a:lnTo>
                  <a:lnTo>
                    <a:pt x="2717" y="1612"/>
                  </a:lnTo>
                  <a:lnTo>
                    <a:pt x="2711" y="1645"/>
                  </a:lnTo>
                  <a:lnTo>
                    <a:pt x="2703" y="1680"/>
                  </a:lnTo>
                  <a:lnTo>
                    <a:pt x="2695" y="1712"/>
                  </a:lnTo>
                  <a:lnTo>
                    <a:pt x="2687" y="1744"/>
                  </a:lnTo>
                  <a:lnTo>
                    <a:pt x="2677" y="1777"/>
                  </a:lnTo>
                  <a:lnTo>
                    <a:pt x="2667" y="1809"/>
                  </a:lnTo>
                  <a:lnTo>
                    <a:pt x="2655" y="1841"/>
                  </a:lnTo>
                  <a:lnTo>
                    <a:pt x="2644" y="1872"/>
                  </a:lnTo>
                  <a:lnTo>
                    <a:pt x="2632" y="1902"/>
                  </a:lnTo>
                  <a:lnTo>
                    <a:pt x="2618" y="1933"/>
                  </a:lnTo>
                  <a:lnTo>
                    <a:pt x="2603" y="1964"/>
                  </a:lnTo>
                  <a:lnTo>
                    <a:pt x="2588" y="1993"/>
                  </a:lnTo>
                  <a:lnTo>
                    <a:pt x="2574" y="2023"/>
                  </a:lnTo>
                  <a:lnTo>
                    <a:pt x="2558" y="2051"/>
                  </a:lnTo>
                  <a:lnTo>
                    <a:pt x="2541" y="2080"/>
                  </a:lnTo>
                  <a:lnTo>
                    <a:pt x="2522" y="2108"/>
                  </a:lnTo>
                  <a:lnTo>
                    <a:pt x="2504" y="2135"/>
                  </a:lnTo>
                  <a:lnTo>
                    <a:pt x="2486" y="2163"/>
                  </a:lnTo>
                  <a:lnTo>
                    <a:pt x="2467" y="2189"/>
                  </a:lnTo>
                  <a:lnTo>
                    <a:pt x="2446" y="2215"/>
                  </a:lnTo>
                  <a:lnTo>
                    <a:pt x="2426" y="2241"/>
                  </a:lnTo>
                  <a:lnTo>
                    <a:pt x="2404" y="2266"/>
                  </a:lnTo>
                  <a:lnTo>
                    <a:pt x="2383" y="2291"/>
                  </a:lnTo>
                  <a:lnTo>
                    <a:pt x="2361" y="2315"/>
                  </a:lnTo>
                  <a:lnTo>
                    <a:pt x="2337" y="2338"/>
                  </a:lnTo>
                  <a:lnTo>
                    <a:pt x="2314" y="2362"/>
                  </a:lnTo>
                  <a:lnTo>
                    <a:pt x="2291" y="2383"/>
                  </a:lnTo>
                  <a:lnTo>
                    <a:pt x="2265" y="2405"/>
                  </a:lnTo>
                  <a:lnTo>
                    <a:pt x="2240" y="2426"/>
                  </a:lnTo>
                  <a:lnTo>
                    <a:pt x="2214" y="2447"/>
                  </a:lnTo>
                  <a:lnTo>
                    <a:pt x="2188" y="2467"/>
                  </a:lnTo>
                  <a:lnTo>
                    <a:pt x="2162" y="2487"/>
                  </a:lnTo>
                  <a:lnTo>
                    <a:pt x="2135" y="2505"/>
                  </a:lnTo>
                  <a:lnTo>
                    <a:pt x="2107" y="2523"/>
                  </a:lnTo>
                  <a:lnTo>
                    <a:pt x="2079" y="2541"/>
                  </a:lnTo>
                  <a:lnTo>
                    <a:pt x="2051" y="2558"/>
                  </a:lnTo>
                  <a:lnTo>
                    <a:pt x="2022" y="2574"/>
                  </a:lnTo>
                  <a:lnTo>
                    <a:pt x="1993" y="2589"/>
                  </a:lnTo>
                  <a:lnTo>
                    <a:pt x="1963" y="2604"/>
                  </a:lnTo>
                  <a:lnTo>
                    <a:pt x="1932" y="2619"/>
                  </a:lnTo>
                  <a:lnTo>
                    <a:pt x="1903" y="2631"/>
                  </a:lnTo>
                  <a:lnTo>
                    <a:pt x="1871" y="2645"/>
                  </a:lnTo>
                  <a:lnTo>
                    <a:pt x="1840" y="2656"/>
                  </a:lnTo>
                  <a:lnTo>
                    <a:pt x="1809" y="2667"/>
                  </a:lnTo>
                  <a:lnTo>
                    <a:pt x="1777" y="2678"/>
                  </a:lnTo>
                  <a:lnTo>
                    <a:pt x="1744" y="2687"/>
                  </a:lnTo>
                  <a:lnTo>
                    <a:pt x="1712" y="2696"/>
                  </a:lnTo>
                  <a:lnTo>
                    <a:pt x="1679" y="2704"/>
                  </a:lnTo>
                  <a:lnTo>
                    <a:pt x="1645" y="2712"/>
                  </a:lnTo>
                  <a:lnTo>
                    <a:pt x="1612" y="2717"/>
                  </a:lnTo>
                  <a:lnTo>
                    <a:pt x="1578" y="2723"/>
                  </a:lnTo>
                  <a:lnTo>
                    <a:pt x="1544" y="2728"/>
                  </a:lnTo>
                  <a:lnTo>
                    <a:pt x="1510" y="2732"/>
                  </a:lnTo>
                  <a:lnTo>
                    <a:pt x="1474" y="2736"/>
                  </a:lnTo>
                  <a:lnTo>
                    <a:pt x="1440" y="2738"/>
                  </a:lnTo>
                  <a:lnTo>
                    <a:pt x="1405" y="2739"/>
                  </a:lnTo>
                  <a:lnTo>
                    <a:pt x="1370" y="2739"/>
                  </a:lnTo>
                  <a:lnTo>
                    <a:pt x="1370" y="2739"/>
                  </a:lnTo>
                  <a:lnTo>
                    <a:pt x="1335" y="2739"/>
                  </a:lnTo>
                  <a:lnTo>
                    <a:pt x="1299" y="2738"/>
                  </a:lnTo>
                  <a:lnTo>
                    <a:pt x="1264" y="2736"/>
                  </a:lnTo>
                  <a:lnTo>
                    <a:pt x="1230" y="2732"/>
                  </a:lnTo>
                  <a:lnTo>
                    <a:pt x="1195" y="2728"/>
                  </a:lnTo>
                  <a:lnTo>
                    <a:pt x="1161" y="2723"/>
                  </a:lnTo>
                  <a:lnTo>
                    <a:pt x="1127" y="2717"/>
                  </a:lnTo>
                  <a:lnTo>
                    <a:pt x="1094" y="2712"/>
                  </a:lnTo>
                  <a:lnTo>
                    <a:pt x="1061" y="2704"/>
                  </a:lnTo>
                  <a:lnTo>
                    <a:pt x="1028" y="2696"/>
                  </a:lnTo>
                  <a:lnTo>
                    <a:pt x="995" y="2687"/>
                  </a:lnTo>
                  <a:lnTo>
                    <a:pt x="963" y="2678"/>
                  </a:lnTo>
                  <a:lnTo>
                    <a:pt x="930" y="2667"/>
                  </a:lnTo>
                  <a:lnTo>
                    <a:pt x="899" y="2656"/>
                  </a:lnTo>
                  <a:lnTo>
                    <a:pt x="867" y="2645"/>
                  </a:lnTo>
                  <a:lnTo>
                    <a:pt x="837" y="2631"/>
                  </a:lnTo>
                  <a:lnTo>
                    <a:pt x="806" y="2619"/>
                  </a:lnTo>
                  <a:lnTo>
                    <a:pt x="775" y="2604"/>
                  </a:lnTo>
                  <a:lnTo>
                    <a:pt x="746" y="2589"/>
                  </a:lnTo>
                  <a:lnTo>
                    <a:pt x="717" y="2574"/>
                  </a:lnTo>
                  <a:lnTo>
                    <a:pt x="688" y="2558"/>
                  </a:lnTo>
                  <a:lnTo>
                    <a:pt x="659" y="2541"/>
                  </a:lnTo>
                  <a:lnTo>
                    <a:pt x="631" y="2523"/>
                  </a:lnTo>
                  <a:lnTo>
                    <a:pt x="604" y="2505"/>
                  </a:lnTo>
                  <a:lnTo>
                    <a:pt x="576" y="2487"/>
                  </a:lnTo>
                  <a:lnTo>
                    <a:pt x="550" y="2467"/>
                  </a:lnTo>
                  <a:lnTo>
                    <a:pt x="524" y="2447"/>
                  </a:lnTo>
                  <a:lnTo>
                    <a:pt x="499" y="2426"/>
                  </a:lnTo>
                  <a:lnTo>
                    <a:pt x="473" y="2405"/>
                  </a:lnTo>
                  <a:lnTo>
                    <a:pt x="449" y="2383"/>
                  </a:lnTo>
                  <a:lnTo>
                    <a:pt x="425" y="2362"/>
                  </a:lnTo>
                  <a:lnTo>
                    <a:pt x="401" y="2338"/>
                  </a:lnTo>
                  <a:lnTo>
                    <a:pt x="379" y="2315"/>
                  </a:lnTo>
                  <a:lnTo>
                    <a:pt x="356" y="2291"/>
                  </a:lnTo>
                  <a:lnTo>
                    <a:pt x="334" y="2266"/>
                  </a:lnTo>
                  <a:lnTo>
                    <a:pt x="313" y="2241"/>
                  </a:lnTo>
                  <a:lnTo>
                    <a:pt x="292" y="2215"/>
                  </a:lnTo>
                  <a:lnTo>
                    <a:pt x="272" y="2189"/>
                  </a:lnTo>
                  <a:lnTo>
                    <a:pt x="252" y="2163"/>
                  </a:lnTo>
                  <a:lnTo>
                    <a:pt x="234" y="2135"/>
                  </a:lnTo>
                  <a:lnTo>
                    <a:pt x="216" y="2108"/>
                  </a:lnTo>
                  <a:lnTo>
                    <a:pt x="199" y="2080"/>
                  </a:lnTo>
                  <a:lnTo>
                    <a:pt x="182" y="2051"/>
                  </a:lnTo>
                  <a:lnTo>
                    <a:pt x="166" y="2023"/>
                  </a:lnTo>
                  <a:lnTo>
                    <a:pt x="150" y="1993"/>
                  </a:lnTo>
                  <a:lnTo>
                    <a:pt x="135" y="1964"/>
                  </a:lnTo>
                  <a:lnTo>
                    <a:pt x="122" y="1933"/>
                  </a:lnTo>
                  <a:lnTo>
                    <a:pt x="108" y="1902"/>
                  </a:lnTo>
                  <a:lnTo>
                    <a:pt x="96" y="1872"/>
                  </a:lnTo>
                  <a:lnTo>
                    <a:pt x="83" y="1841"/>
                  </a:lnTo>
                  <a:lnTo>
                    <a:pt x="72" y="1809"/>
                  </a:lnTo>
                  <a:lnTo>
                    <a:pt x="61" y="1777"/>
                  </a:lnTo>
                  <a:lnTo>
                    <a:pt x="52" y="1744"/>
                  </a:lnTo>
                  <a:lnTo>
                    <a:pt x="43" y="1712"/>
                  </a:lnTo>
                  <a:lnTo>
                    <a:pt x="35" y="1680"/>
                  </a:lnTo>
                  <a:lnTo>
                    <a:pt x="28" y="1645"/>
                  </a:lnTo>
                  <a:lnTo>
                    <a:pt x="22" y="1612"/>
                  </a:lnTo>
                  <a:lnTo>
                    <a:pt x="16" y="1578"/>
                  </a:lnTo>
                  <a:lnTo>
                    <a:pt x="11" y="1544"/>
                  </a:lnTo>
                  <a:lnTo>
                    <a:pt x="7" y="1510"/>
                  </a:lnTo>
                  <a:lnTo>
                    <a:pt x="5" y="1475"/>
                  </a:lnTo>
                  <a:lnTo>
                    <a:pt x="2" y="1441"/>
                  </a:lnTo>
                  <a:lnTo>
                    <a:pt x="1" y="1406"/>
                  </a:lnTo>
                  <a:lnTo>
                    <a:pt x="0" y="1370"/>
                  </a:lnTo>
                  <a:lnTo>
                    <a:pt x="0" y="1370"/>
                  </a:lnTo>
                  <a:lnTo>
                    <a:pt x="1" y="1335"/>
                  </a:lnTo>
                  <a:lnTo>
                    <a:pt x="2" y="1300"/>
                  </a:lnTo>
                  <a:lnTo>
                    <a:pt x="5" y="1265"/>
                  </a:lnTo>
                  <a:lnTo>
                    <a:pt x="7" y="1229"/>
                  </a:lnTo>
                  <a:lnTo>
                    <a:pt x="11" y="1195"/>
                  </a:lnTo>
                  <a:lnTo>
                    <a:pt x="16" y="1161"/>
                  </a:lnTo>
                  <a:lnTo>
                    <a:pt x="22" y="1127"/>
                  </a:lnTo>
                  <a:lnTo>
                    <a:pt x="28" y="1094"/>
                  </a:lnTo>
                  <a:lnTo>
                    <a:pt x="35" y="1061"/>
                  </a:lnTo>
                  <a:lnTo>
                    <a:pt x="43" y="1028"/>
                  </a:lnTo>
                  <a:lnTo>
                    <a:pt x="52" y="995"/>
                  </a:lnTo>
                  <a:lnTo>
                    <a:pt x="61" y="962"/>
                  </a:lnTo>
                  <a:lnTo>
                    <a:pt x="72" y="930"/>
                  </a:lnTo>
                  <a:lnTo>
                    <a:pt x="83" y="899"/>
                  </a:lnTo>
                  <a:lnTo>
                    <a:pt x="96" y="868"/>
                  </a:lnTo>
                  <a:lnTo>
                    <a:pt x="108" y="837"/>
                  </a:lnTo>
                  <a:lnTo>
                    <a:pt x="122" y="806"/>
                  </a:lnTo>
                  <a:lnTo>
                    <a:pt x="135" y="776"/>
                  </a:lnTo>
                  <a:lnTo>
                    <a:pt x="150" y="746"/>
                  </a:lnTo>
                  <a:lnTo>
                    <a:pt x="166" y="717"/>
                  </a:lnTo>
                  <a:lnTo>
                    <a:pt x="182" y="688"/>
                  </a:lnTo>
                  <a:lnTo>
                    <a:pt x="199" y="660"/>
                  </a:lnTo>
                  <a:lnTo>
                    <a:pt x="216" y="631"/>
                  </a:lnTo>
                  <a:lnTo>
                    <a:pt x="234" y="604"/>
                  </a:lnTo>
                  <a:lnTo>
                    <a:pt x="252" y="577"/>
                  </a:lnTo>
                  <a:lnTo>
                    <a:pt x="272" y="551"/>
                  </a:lnTo>
                  <a:lnTo>
                    <a:pt x="292" y="525"/>
                  </a:lnTo>
                  <a:lnTo>
                    <a:pt x="313" y="498"/>
                  </a:lnTo>
                  <a:lnTo>
                    <a:pt x="334" y="473"/>
                  </a:lnTo>
                  <a:lnTo>
                    <a:pt x="356" y="450"/>
                  </a:lnTo>
                  <a:lnTo>
                    <a:pt x="379" y="426"/>
                  </a:lnTo>
                  <a:lnTo>
                    <a:pt x="401" y="402"/>
                  </a:lnTo>
                  <a:lnTo>
                    <a:pt x="425" y="379"/>
                  </a:lnTo>
                  <a:lnTo>
                    <a:pt x="449" y="356"/>
                  </a:lnTo>
                  <a:lnTo>
                    <a:pt x="473" y="335"/>
                  </a:lnTo>
                  <a:lnTo>
                    <a:pt x="499" y="313"/>
                  </a:lnTo>
                  <a:lnTo>
                    <a:pt x="524" y="293"/>
                  </a:lnTo>
                  <a:lnTo>
                    <a:pt x="550" y="272"/>
                  </a:lnTo>
                  <a:lnTo>
                    <a:pt x="576" y="253"/>
                  </a:lnTo>
                  <a:lnTo>
                    <a:pt x="604" y="235"/>
                  </a:lnTo>
                  <a:lnTo>
                    <a:pt x="631" y="216"/>
                  </a:lnTo>
                  <a:lnTo>
                    <a:pt x="659" y="198"/>
                  </a:lnTo>
                  <a:lnTo>
                    <a:pt x="688" y="182"/>
                  </a:lnTo>
                  <a:lnTo>
                    <a:pt x="717" y="165"/>
                  </a:lnTo>
                  <a:lnTo>
                    <a:pt x="746" y="151"/>
                  </a:lnTo>
                  <a:lnTo>
                    <a:pt x="775" y="136"/>
                  </a:lnTo>
                  <a:lnTo>
                    <a:pt x="806" y="121"/>
                  </a:lnTo>
                  <a:lnTo>
                    <a:pt x="837" y="108"/>
                  </a:lnTo>
                  <a:lnTo>
                    <a:pt x="867" y="96"/>
                  </a:lnTo>
                  <a:lnTo>
                    <a:pt x="899" y="83"/>
                  </a:lnTo>
                  <a:lnTo>
                    <a:pt x="930" y="72"/>
                  </a:lnTo>
                  <a:lnTo>
                    <a:pt x="963" y="62"/>
                  </a:lnTo>
                  <a:lnTo>
                    <a:pt x="995" y="53"/>
                  </a:lnTo>
                  <a:lnTo>
                    <a:pt x="1028" y="44"/>
                  </a:lnTo>
                  <a:lnTo>
                    <a:pt x="1061" y="36"/>
                  </a:lnTo>
                  <a:lnTo>
                    <a:pt x="1094" y="29"/>
                  </a:lnTo>
                  <a:lnTo>
                    <a:pt x="1127" y="22"/>
                  </a:lnTo>
                  <a:lnTo>
                    <a:pt x="1161" y="16"/>
                  </a:lnTo>
                  <a:lnTo>
                    <a:pt x="1195" y="12"/>
                  </a:lnTo>
                  <a:lnTo>
                    <a:pt x="1230" y="7"/>
                  </a:lnTo>
                  <a:lnTo>
                    <a:pt x="1264" y="5"/>
                  </a:lnTo>
                  <a:lnTo>
                    <a:pt x="1299" y="3"/>
                  </a:lnTo>
                  <a:lnTo>
                    <a:pt x="1335" y="0"/>
                  </a:lnTo>
                  <a:lnTo>
                    <a:pt x="1370" y="0"/>
                  </a:lnTo>
                  <a:lnTo>
                    <a:pt x="1370" y="0"/>
                  </a:lnTo>
                  <a:lnTo>
                    <a:pt x="1405" y="0"/>
                  </a:lnTo>
                  <a:lnTo>
                    <a:pt x="1440" y="3"/>
                  </a:lnTo>
                  <a:lnTo>
                    <a:pt x="1474" y="5"/>
                  </a:lnTo>
                  <a:lnTo>
                    <a:pt x="1510" y="7"/>
                  </a:lnTo>
                  <a:lnTo>
                    <a:pt x="1544" y="12"/>
                  </a:lnTo>
                  <a:lnTo>
                    <a:pt x="1578" y="16"/>
                  </a:lnTo>
                  <a:lnTo>
                    <a:pt x="1612" y="22"/>
                  </a:lnTo>
                  <a:lnTo>
                    <a:pt x="1645" y="29"/>
                  </a:lnTo>
                  <a:lnTo>
                    <a:pt x="1679" y="36"/>
                  </a:lnTo>
                  <a:lnTo>
                    <a:pt x="1712" y="44"/>
                  </a:lnTo>
                  <a:lnTo>
                    <a:pt x="1744" y="53"/>
                  </a:lnTo>
                  <a:lnTo>
                    <a:pt x="1777" y="62"/>
                  </a:lnTo>
                  <a:lnTo>
                    <a:pt x="1809" y="72"/>
                  </a:lnTo>
                  <a:lnTo>
                    <a:pt x="1840" y="83"/>
                  </a:lnTo>
                  <a:lnTo>
                    <a:pt x="1871" y="96"/>
                  </a:lnTo>
                  <a:lnTo>
                    <a:pt x="1903" y="108"/>
                  </a:lnTo>
                  <a:lnTo>
                    <a:pt x="1932" y="121"/>
                  </a:lnTo>
                  <a:lnTo>
                    <a:pt x="1963" y="136"/>
                  </a:lnTo>
                  <a:lnTo>
                    <a:pt x="1993" y="151"/>
                  </a:lnTo>
                  <a:lnTo>
                    <a:pt x="2022" y="165"/>
                  </a:lnTo>
                  <a:lnTo>
                    <a:pt x="2051" y="182"/>
                  </a:lnTo>
                  <a:lnTo>
                    <a:pt x="2079" y="198"/>
                  </a:lnTo>
                  <a:lnTo>
                    <a:pt x="2107" y="216"/>
                  </a:lnTo>
                  <a:lnTo>
                    <a:pt x="2135" y="235"/>
                  </a:lnTo>
                  <a:lnTo>
                    <a:pt x="2162" y="253"/>
                  </a:lnTo>
                  <a:lnTo>
                    <a:pt x="2188" y="272"/>
                  </a:lnTo>
                  <a:lnTo>
                    <a:pt x="2214" y="293"/>
                  </a:lnTo>
                  <a:lnTo>
                    <a:pt x="2240" y="313"/>
                  </a:lnTo>
                  <a:lnTo>
                    <a:pt x="2265" y="335"/>
                  </a:lnTo>
                  <a:lnTo>
                    <a:pt x="2291" y="356"/>
                  </a:lnTo>
                  <a:lnTo>
                    <a:pt x="2314" y="379"/>
                  </a:lnTo>
                  <a:lnTo>
                    <a:pt x="2337" y="402"/>
                  </a:lnTo>
                  <a:lnTo>
                    <a:pt x="2361" y="426"/>
                  </a:lnTo>
                  <a:lnTo>
                    <a:pt x="2383" y="450"/>
                  </a:lnTo>
                  <a:lnTo>
                    <a:pt x="2404" y="473"/>
                  </a:lnTo>
                  <a:lnTo>
                    <a:pt x="2426" y="498"/>
                  </a:lnTo>
                  <a:lnTo>
                    <a:pt x="2446" y="525"/>
                  </a:lnTo>
                  <a:lnTo>
                    <a:pt x="2467" y="551"/>
                  </a:lnTo>
                  <a:lnTo>
                    <a:pt x="2486" y="577"/>
                  </a:lnTo>
                  <a:lnTo>
                    <a:pt x="2504" y="604"/>
                  </a:lnTo>
                  <a:lnTo>
                    <a:pt x="2522" y="631"/>
                  </a:lnTo>
                  <a:lnTo>
                    <a:pt x="2541" y="660"/>
                  </a:lnTo>
                  <a:lnTo>
                    <a:pt x="2558" y="688"/>
                  </a:lnTo>
                  <a:lnTo>
                    <a:pt x="2574" y="717"/>
                  </a:lnTo>
                  <a:lnTo>
                    <a:pt x="2588" y="746"/>
                  </a:lnTo>
                  <a:lnTo>
                    <a:pt x="2603" y="776"/>
                  </a:lnTo>
                  <a:lnTo>
                    <a:pt x="2618" y="806"/>
                  </a:lnTo>
                  <a:lnTo>
                    <a:pt x="2632" y="837"/>
                  </a:lnTo>
                  <a:lnTo>
                    <a:pt x="2644" y="868"/>
                  </a:lnTo>
                  <a:lnTo>
                    <a:pt x="2655" y="899"/>
                  </a:lnTo>
                  <a:lnTo>
                    <a:pt x="2667" y="930"/>
                  </a:lnTo>
                  <a:lnTo>
                    <a:pt x="2677" y="962"/>
                  </a:lnTo>
                  <a:lnTo>
                    <a:pt x="2687" y="995"/>
                  </a:lnTo>
                  <a:lnTo>
                    <a:pt x="2695" y="1028"/>
                  </a:lnTo>
                  <a:lnTo>
                    <a:pt x="2703" y="1061"/>
                  </a:lnTo>
                  <a:lnTo>
                    <a:pt x="2711" y="1094"/>
                  </a:lnTo>
                  <a:lnTo>
                    <a:pt x="2717" y="1127"/>
                  </a:lnTo>
                  <a:lnTo>
                    <a:pt x="2722" y="1161"/>
                  </a:lnTo>
                  <a:lnTo>
                    <a:pt x="2728" y="1195"/>
                  </a:lnTo>
                  <a:lnTo>
                    <a:pt x="2732" y="1229"/>
                  </a:lnTo>
                  <a:lnTo>
                    <a:pt x="2735" y="1265"/>
                  </a:lnTo>
                  <a:lnTo>
                    <a:pt x="2737" y="1300"/>
                  </a:lnTo>
                  <a:lnTo>
                    <a:pt x="2738" y="1335"/>
                  </a:lnTo>
                  <a:lnTo>
                    <a:pt x="2738" y="1370"/>
                  </a:lnTo>
                  <a:lnTo>
                    <a:pt x="2738" y="13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533"/>
            <p:cNvSpPr>
              <a:spLocks noEditPoints="1"/>
            </p:cNvSpPr>
            <p:nvPr/>
          </p:nvSpPr>
          <p:spPr bwMode="auto">
            <a:xfrm>
              <a:off x="9898445" y="3029638"/>
              <a:ext cx="467790" cy="394454"/>
            </a:xfrm>
            <a:custGeom>
              <a:avLst/>
              <a:gdLst>
                <a:gd name="T0" fmla="*/ 4196 w 7641"/>
                <a:gd name="T1" fmla="*/ 3458 h 6444"/>
                <a:gd name="T2" fmla="*/ 222 w 7641"/>
                <a:gd name="T3" fmla="*/ 4200 h 6444"/>
                <a:gd name="T4" fmla="*/ 5162 w 7641"/>
                <a:gd name="T5" fmla="*/ 2111 h 6444"/>
                <a:gd name="T6" fmla="*/ 5185 w 7641"/>
                <a:gd name="T7" fmla="*/ 2507 h 6444"/>
                <a:gd name="T8" fmla="*/ 4956 w 7641"/>
                <a:gd name="T9" fmla="*/ 2773 h 6444"/>
                <a:gd name="T10" fmla="*/ 4618 w 7641"/>
                <a:gd name="T11" fmla="*/ 2823 h 6444"/>
                <a:gd name="T12" fmla="*/ 4320 w 7641"/>
                <a:gd name="T13" fmla="*/ 2633 h 6444"/>
                <a:gd name="T14" fmla="*/ 4221 w 7641"/>
                <a:gd name="T15" fmla="*/ 2317 h 6444"/>
                <a:gd name="T16" fmla="*/ 3043 w 7641"/>
                <a:gd name="T17" fmla="*/ 1718 h 6444"/>
                <a:gd name="T18" fmla="*/ 2647 w 7641"/>
                <a:gd name="T19" fmla="*/ 1721 h 6444"/>
                <a:gd name="T20" fmla="*/ 1461 w 7641"/>
                <a:gd name="T21" fmla="*/ 3179 h 6444"/>
                <a:gd name="T22" fmla="*/ 1378 w 7641"/>
                <a:gd name="T23" fmla="*/ 3495 h 6444"/>
                <a:gd name="T24" fmla="*/ 1089 w 7641"/>
                <a:gd name="T25" fmla="*/ 3698 h 6444"/>
                <a:gd name="T26" fmla="*/ 749 w 7641"/>
                <a:gd name="T27" fmla="*/ 3664 h 6444"/>
                <a:gd name="T28" fmla="*/ 507 w 7641"/>
                <a:gd name="T29" fmla="*/ 3410 h 6444"/>
                <a:gd name="T30" fmla="*/ 490 w 7641"/>
                <a:gd name="T31" fmla="*/ 3069 h 6444"/>
                <a:gd name="T32" fmla="*/ 707 w 7641"/>
                <a:gd name="T33" fmla="*/ 2790 h 6444"/>
                <a:gd name="T34" fmla="*/ 1066 w 7641"/>
                <a:gd name="T35" fmla="*/ 2729 h 6444"/>
                <a:gd name="T36" fmla="*/ 2352 w 7641"/>
                <a:gd name="T37" fmla="*/ 1354 h 6444"/>
                <a:gd name="T38" fmla="*/ 2393 w 7641"/>
                <a:gd name="T39" fmla="*/ 1048 h 6444"/>
                <a:gd name="T40" fmla="*/ 2648 w 7641"/>
                <a:gd name="T41" fmla="*/ 805 h 6444"/>
                <a:gd name="T42" fmla="*/ 2989 w 7641"/>
                <a:gd name="T43" fmla="*/ 788 h 6444"/>
                <a:gd name="T44" fmla="*/ 3267 w 7641"/>
                <a:gd name="T45" fmla="*/ 1005 h 6444"/>
                <a:gd name="T46" fmla="*/ 3336 w 7641"/>
                <a:gd name="T47" fmla="*/ 1317 h 6444"/>
                <a:gd name="T48" fmla="*/ 4564 w 7641"/>
                <a:gd name="T49" fmla="*/ 1862 h 6444"/>
                <a:gd name="T50" fmla="*/ 4861 w 7641"/>
                <a:gd name="T51" fmla="*/ 1858 h 6444"/>
                <a:gd name="T52" fmla="*/ 6135 w 7641"/>
                <a:gd name="T53" fmla="*/ 497 h 6444"/>
                <a:gd name="T54" fmla="*/ 6248 w 7641"/>
                <a:gd name="T55" fmla="*/ 181 h 6444"/>
                <a:gd name="T56" fmla="*/ 6557 w 7641"/>
                <a:gd name="T57" fmla="*/ 6 h 6444"/>
                <a:gd name="T58" fmla="*/ 6890 w 7641"/>
                <a:gd name="T59" fmla="*/ 72 h 6444"/>
                <a:gd name="T60" fmla="*/ 7109 w 7641"/>
                <a:gd name="T61" fmla="*/ 350 h 6444"/>
                <a:gd name="T62" fmla="*/ 7092 w 7641"/>
                <a:gd name="T63" fmla="*/ 691 h 6444"/>
                <a:gd name="T64" fmla="*/ 6848 w 7641"/>
                <a:gd name="T65" fmla="*/ 946 h 6444"/>
                <a:gd name="T66" fmla="*/ 6541 w 7641"/>
                <a:gd name="T67" fmla="*/ 987 h 6444"/>
                <a:gd name="T68" fmla="*/ 6371 w 7641"/>
                <a:gd name="T69" fmla="*/ 552 h 6444"/>
                <a:gd name="T70" fmla="*/ 6540 w 7641"/>
                <a:gd name="T71" fmla="*/ 749 h 6444"/>
                <a:gd name="T72" fmla="*/ 6725 w 7641"/>
                <a:gd name="T73" fmla="*/ 749 h 6444"/>
                <a:gd name="T74" fmla="*/ 6896 w 7641"/>
                <a:gd name="T75" fmla="*/ 552 h 6444"/>
                <a:gd name="T76" fmla="*/ 6868 w 7641"/>
                <a:gd name="T77" fmla="*/ 370 h 6444"/>
                <a:gd name="T78" fmla="*/ 6647 w 7641"/>
                <a:gd name="T79" fmla="*/ 229 h 6444"/>
                <a:gd name="T80" fmla="*/ 6443 w 7641"/>
                <a:gd name="T81" fmla="*/ 308 h 6444"/>
                <a:gd name="T82" fmla="*/ 1233 w 7641"/>
                <a:gd name="T83" fmla="*/ 3216 h 6444"/>
                <a:gd name="T84" fmla="*/ 1135 w 7641"/>
                <a:gd name="T85" fmla="*/ 3010 h 6444"/>
                <a:gd name="T86" fmla="*/ 938 w 7641"/>
                <a:gd name="T87" fmla="*/ 2949 h 6444"/>
                <a:gd name="T88" fmla="*/ 723 w 7641"/>
                <a:gd name="T89" fmla="*/ 3100 h 6444"/>
                <a:gd name="T90" fmla="*/ 705 w 7641"/>
                <a:gd name="T91" fmla="*/ 3283 h 6444"/>
                <a:gd name="T92" fmla="*/ 885 w 7641"/>
                <a:gd name="T93" fmla="*/ 3472 h 6444"/>
                <a:gd name="T94" fmla="*/ 1069 w 7641"/>
                <a:gd name="T95" fmla="*/ 3463 h 6444"/>
                <a:gd name="T96" fmla="*/ 1230 w 7641"/>
                <a:gd name="T97" fmla="*/ 3257 h 6444"/>
                <a:gd name="T98" fmla="*/ 3083 w 7641"/>
                <a:gd name="T99" fmla="*/ 1148 h 6444"/>
                <a:gd name="T100" fmla="*/ 2869 w 7641"/>
                <a:gd name="T101" fmla="*/ 997 h 6444"/>
                <a:gd name="T102" fmla="*/ 2672 w 7641"/>
                <a:gd name="T103" fmla="*/ 1057 h 6444"/>
                <a:gd name="T104" fmla="*/ 2574 w 7641"/>
                <a:gd name="T105" fmla="*/ 1264 h 6444"/>
                <a:gd name="T106" fmla="*/ 2692 w 7641"/>
                <a:gd name="T107" fmla="*/ 1485 h 6444"/>
                <a:gd name="T108" fmla="*/ 2883 w 7641"/>
                <a:gd name="T109" fmla="*/ 1528 h 6444"/>
                <a:gd name="T110" fmla="*/ 3088 w 7641"/>
                <a:gd name="T111" fmla="*/ 1368 h 6444"/>
                <a:gd name="T112" fmla="*/ 4981 w 7641"/>
                <a:gd name="T113" fmla="*/ 2281 h 6444"/>
                <a:gd name="T114" fmla="*/ 4810 w 7641"/>
                <a:gd name="T115" fmla="*/ 2084 h 6444"/>
                <a:gd name="T116" fmla="*/ 4626 w 7641"/>
                <a:gd name="T117" fmla="*/ 2084 h 6444"/>
                <a:gd name="T118" fmla="*/ 4456 w 7641"/>
                <a:gd name="T119" fmla="*/ 2281 h 6444"/>
                <a:gd name="T120" fmla="*/ 4482 w 7641"/>
                <a:gd name="T121" fmla="*/ 2463 h 6444"/>
                <a:gd name="T122" fmla="*/ 4705 w 7641"/>
                <a:gd name="T123" fmla="*/ 2604 h 6444"/>
                <a:gd name="T124" fmla="*/ 4907 w 7641"/>
                <a:gd name="T125" fmla="*/ 2525 h 6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41" h="6444">
                  <a:moveTo>
                    <a:pt x="3422" y="5871"/>
                  </a:moveTo>
                  <a:lnTo>
                    <a:pt x="3422" y="2685"/>
                  </a:lnTo>
                  <a:lnTo>
                    <a:pt x="2325" y="2685"/>
                  </a:lnTo>
                  <a:lnTo>
                    <a:pt x="2325" y="5871"/>
                  </a:lnTo>
                  <a:lnTo>
                    <a:pt x="2095" y="5871"/>
                  </a:lnTo>
                  <a:lnTo>
                    <a:pt x="2095" y="2455"/>
                  </a:lnTo>
                  <a:lnTo>
                    <a:pt x="3652" y="2455"/>
                  </a:lnTo>
                  <a:lnTo>
                    <a:pt x="3652" y="5871"/>
                  </a:lnTo>
                  <a:lnTo>
                    <a:pt x="3422" y="5871"/>
                  </a:lnTo>
                  <a:close/>
                  <a:moveTo>
                    <a:pt x="5524" y="5871"/>
                  </a:moveTo>
                  <a:lnTo>
                    <a:pt x="5524" y="3229"/>
                  </a:lnTo>
                  <a:lnTo>
                    <a:pt x="3968" y="3229"/>
                  </a:lnTo>
                  <a:lnTo>
                    <a:pt x="3968" y="5871"/>
                  </a:lnTo>
                  <a:lnTo>
                    <a:pt x="4196" y="5871"/>
                  </a:lnTo>
                  <a:lnTo>
                    <a:pt x="4196" y="3458"/>
                  </a:lnTo>
                  <a:lnTo>
                    <a:pt x="5295" y="3458"/>
                  </a:lnTo>
                  <a:lnTo>
                    <a:pt x="5295" y="5871"/>
                  </a:lnTo>
                  <a:lnTo>
                    <a:pt x="5524" y="5871"/>
                  </a:lnTo>
                  <a:close/>
                  <a:moveTo>
                    <a:pt x="7397" y="5871"/>
                  </a:moveTo>
                  <a:lnTo>
                    <a:pt x="7397" y="1697"/>
                  </a:lnTo>
                  <a:lnTo>
                    <a:pt x="5839" y="1697"/>
                  </a:lnTo>
                  <a:lnTo>
                    <a:pt x="5839" y="5871"/>
                  </a:lnTo>
                  <a:lnTo>
                    <a:pt x="6069" y="5871"/>
                  </a:lnTo>
                  <a:lnTo>
                    <a:pt x="6069" y="1927"/>
                  </a:lnTo>
                  <a:lnTo>
                    <a:pt x="7167" y="1927"/>
                  </a:lnTo>
                  <a:lnTo>
                    <a:pt x="7167" y="5871"/>
                  </a:lnTo>
                  <a:lnTo>
                    <a:pt x="7397" y="5871"/>
                  </a:lnTo>
                  <a:close/>
                  <a:moveTo>
                    <a:pt x="1780" y="5871"/>
                  </a:moveTo>
                  <a:lnTo>
                    <a:pt x="1780" y="4200"/>
                  </a:lnTo>
                  <a:lnTo>
                    <a:pt x="222" y="4200"/>
                  </a:lnTo>
                  <a:lnTo>
                    <a:pt x="222" y="5871"/>
                  </a:lnTo>
                  <a:lnTo>
                    <a:pt x="452" y="5871"/>
                  </a:lnTo>
                  <a:lnTo>
                    <a:pt x="452" y="4430"/>
                  </a:lnTo>
                  <a:lnTo>
                    <a:pt x="1550" y="4430"/>
                  </a:lnTo>
                  <a:lnTo>
                    <a:pt x="1550" y="5871"/>
                  </a:lnTo>
                  <a:lnTo>
                    <a:pt x="1780" y="5871"/>
                  </a:lnTo>
                  <a:close/>
                  <a:moveTo>
                    <a:pt x="7641" y="6215"/>
                  </a:moveTo>
                  <a:lnTo>
                    <a:pt x="0" y="6215"/>
                  </a:lnTo>
                  <a:lnTo>
                    <a:pt x="0" y="6444"/>
                  </a:lnTo>
                  <a:lnTo>
                    <a:pt x="7641" y="6444"/>
                  </a:lnTo>
                  <a:lnTo>
                    <a:pt x="7641" y="6215"/>
                  </a:lnTo>
                  <a:close/>
                  <a:moveTo>
                    <a:pt x="6363" y="916"/>
                  </a:moveTo>
                  <a:lnTo>
                    <a:pt x="5146" y="2084"/>
                  </a:lnTo>
                  <a:lnTo>
                    <a:pt x="5146" y="2084"/>
                  </a:lnTo>
                  <a:lnTo>
                    <a:pt x="5162" y="2111"/>
                  </a:lnTo>
                  <a:lnTo>
                    <a:pt x="5176" y="2141"/>
                  </a:lnTo>
                  <a:lnTo>
                    <a:pt x="5188" y="2171"/>
                  </a:lnTo>
                  <a:lnTo>
                    <a:pt x="5198" y="2203"/>
                  </a:lnTo>
                  <a:lnTo>
                    <a:pt x="5205" y="2235"/>
                  </a:lnTo>
                  <a:lnTo>
                    <a:pt x="5211" y="2267"/>
                  </a:lnTo>
                  <a:lnTo>
                    <a:pt x="5215" y="2301"/>
                  </a:lnTo>
                  <a:lnTo>
                    <a:pt x="5216" y="2336"/>
                  </a:lnTo>
                  <a:lnTo>
                    <a:pt x="5216" y="2336"/>
                  </a:lnTo>
                  <a:lnTo>
                    <a:pt x="5215" y="2361"/>
                  </a:lnTo>
                  <a:lnTo>
                    <a:pt x="5213" y="2386"/>
                  </a:lnTo>
                  <a:lnTo>
                    <a:pt x="5210" y="2411"/>
                  </a:lnTo>
                  <a:lnTo>
                    <a:pt x="5205" y="2436"/>
                  </a:lnTo>
                  <a:lnTo>
                    <a:pt x="5200" y="2460"/>
                  </a:lnTo>
                  <a:lnTo>
                    <a:pt x="5194" y="2483"/>
                  </a:lnTo>
                  <a:lnTo>
                    <a:pt x="5185" y="2507"/>
                  </a:lnTo>
                  <a:lnTo>
                    <a:pt x="5177" y="2529"/>
                  </a:lnTo>
                  <a:lnTo>
                    <a:pt x="5166" y="2551"/>
                  </a:lnTo>
                  <a:lnTo>
                    <a:pt x="5156" y="2573"/>
                  </a:lnTo>
                  <a:lnTo>
                    <a:pt x="5143" y="2593"/>
                  </a:lnTo>
                  <a:lnTo>
                    <a:pt x="5131" y="2613"/>
                  </a:lnTo>
                  <a:lnTo>
                    <a:pt x="5117" y="2633"/>
                  </a:lnTo>
                  <a:lnTo>
                    <a:pt x="5102" y="2652"/>
                  </a:lnTo>
                  <a:lnTo>
                    <a:pt x="5086" y="2670"/>
                  </a:lnTo>
                  <a:lnTo>
                    <a:pt x="5069" y="2687"/>
                  </a:lnTo>
                  <a:lnTo>
                    <a:pt x="5053" y="2704"/>
                  </a:lnTo>
                  <a:lnTo>
                    <a:pt x="5035" y="2720"/>
                  </a:lnTo>
                  <a:lnTo>
                    <a:pt x="5016" y="2734"/>
                  </a:lnTo>
                  <a:lnTo>
                    <a:pt x="4997" y="2748"/>
                  </a:lnTo>
                  <a:lnTo>
                    <a:pt x="4976" y="2761"/>
                  </a:lnTo>
                  <a:lnTo>
                    <a:pt x="4956" y="2773"/>
                  </a:lnTo>
                  <a:lnTo>
                    <a:pt x="4933" y="2784"/>
                  </a:lnTo>
                  <a:lnTo>
                    <a:pt x="4911" y="2794"/>
                  </a:lnTo>
                  <a:lnTo>
                    <a:pt x="4889" y="2803"/>
                  </a:lnTo>
                  <a:lnTo>
                    <a:pt x="4866" y="2811"/>
                  </a:lnTo>
                  <a:lnTo>
                    <a:pt x="4843" y="2818"/>
                  </a:lnTo>
                  <a:lnTo>
                    <a:pt x="4818" y="2823"/>
                  </a:lnTo>
                  <a:lnTo>
                    <a:pt x="4794" y="2827"/>
                  </a:lnTo>
                  <a:lnTo>
                    <a:pt x="4769" y="2830"/>
                  </a:lnTo>
                  <a:lnTo>
                    <a:pt x="4744" y="2832"/>
                  </a:lnTo>
                  <a:lnTo>
                    <a:pt x="4718" y="2833"/>
                  </a:lnTo>
                  <a:lnTo>
                    <a:pt x="4718" y="2833"/>
                  </a:lnTo>
                  <a:lnTo>
                    <a:pt x="4692" y="2832"/>
                  </a:lnTo>
                  <a:lnTo>
                    <a:pt x="4668" y="2830"/>
                  </a:lnTo>
                  <a:lnTo>
                    <a:pt x="4642" y="2827"/>
                  </a:lnTo>
                  <a:lnTo>
                    <a:pt x="4618" y="2823"/>
                  </a:lnTo>
                  <a:lnTo>
                    <a:pt x="4594" y="2818"/>
                  </a:lnTo>
                  <a:lnTo>
                    <a:pt x="4571" y="2811"/>
                  </a:lnTo>
                  <a:lnTo>
                    <a:pt x="4547" y="2803"/>
                  </a:lnTo>
                  <a:lnTo>
                    <a:pt x="4524" y="2794"/>
                  </a:lnTo>
                  <a:lnTo>
                    <a:pt x="4502" y="2784"/>
                  </a:lnTo>
                  <a:lnTo>
                    <a:pt x="4481" y="2773"/>
                  </a:lnTo>
                  <a:lnTo>
                    <a:pt x="4460" y="2761"/>
                  </a:lnTo>
                  <a:lnTo>
                    <a:pt x="4440" y="2748"/>
                  </a:lnTo>
                  <a:lnTo>
                    <a:pt x="4420" y="2734"/>
                  </a:lnTo>
                  <a:lnTo>
                    <a:pt x="4402" y="2720"/>
                  </a:lnTo>
                  <a:lnTo>
                    <a:pt x="4383" y="2704"/>
                  </a:lnTo>
                  <a:lnTo>
                    <a:pt x="4366" y="2687"/>
                  </a:lnTo>
                  <a:lnTo>
                    <a:pt x="4349" y="2670"/>
                  </a:lnTo>
                  <a:lnTo>
                    <a:pt x="4335" y="2652"/>
                  </a:lnTo>
                  <a:lnTo>
                    <a:pt x="4320" y="2633"/>
                  </a:lnTo>
                  <a:lnTo>
                    <a:pt x="4305" y="2613"/>
                  </a:lnTo>
                  <a:lnTo>
                    <a:pt x="4292" y="2593"/>
                  </a:lnTo>
                  <a:lnTo>
                    <a:pt x="4281" y="2573"/>
                  </a:lnTo>
                  <a:lnTo>
                    <a:pt x="4269" y="2551"/>
                  </a:lnTo>
                  <a:lnTo>
                    <a:pt x="4260" y="2529"/>
                  </a:lnTo>
                  <a:lnTo>
                    <a:pt x="4250" y="2507"/>
                  </a:lnTo>
                  <a:lnTo>
                    <a:pt x="4243" y="2483"/>
                  </a:lnTo>
                  <a:lnTo>
                    <a:pt x="4236" y="2460"/>
                  </a:lnTo>
                  <a:lnTo>
                    <a:pt x="4230" y="2436"/>
                  </a:lnTo>
                  <a:lnTo>
                    <a:pt x="4226" y="2411"/>
                  </a:lnTo>
                  <a:lnTo>
                    <a:pt x="4223" y="2386"/>
                  </a:lnTo>
                  <a:lnTo>
                    <a:pt x="4221" y="2361"/>
                  </a:lnTo>
                  <a:lnTo>
                    <a:pt x="4221" y="2336"/>
                  </a:lnTo>
                  <a:lnTo>
                    <a:pt x="4221" y="2336"/>
                  </a:lnTo>
                  <a:lnTo>
                    <a:pt x="4221" y="2317"/>
                  </a:lnTo>
                  <a:lnTo>
                    <a:pt x="4222" y="2299"/>
                  </a:lnTo>
                  <a:lnTo>
                    <a:pt x="4223" y="2281"/>
                  </a:lnTo>
                  <a:lnTo>
                    <a:pt x="4226" y="2264"/>
                  </a:lnTo>
                  <a:lnTo>
                    <a:pt x="4232" y="2229"/>
                  </a:lnTo>
                  <a:lnTo>
                    <a:pt x="4241" y="2196"/>
                  </a:lnTo>
                  <a:lnTo>
                    <a:pt x="3204" y="1603"/>
                  </a:lnTo>
                  <a:lnTo>
                    <a:pt x="3204" y="1603"/>
                  </a:lnTo>
                  <a:lnTo>
                    <a:pt x="3187" y="1621"/>
                  </a:lnTo>
                  <a:lnTo>
                    <a:pt x="3168" y="1638"/>
                  </a:lnTo>
                  <a:lnTo>
                    <a:pt x="3149" y="1654"/>
                  </a:lnTo>
                  <a:lnTo>
                    <a:pt x="3129" y="1668"/>
                  </a:lnTo>
                  <a:lnTo>
                    <a:pt x="3109" y="1682"/>
                  </a:lnTo>
                  <a:lnTo>
                    <a:pt x="3087" y="1696"/>
                  </a:lnTo>
                  <a:lnTo>
                    <a:pt x="3065" y="1707"/>
                  </a:lnTo>
                  <a:lnTo>
                    <a:pt x="3043" y="1718"/>
                  </a:lnTo>
                  <a:lnTo>
                    <a:pt x="3020" y="1729"/>
                  </a:lnTo>
                  <a:lnTo>
                    <a:pt x="2995" y="1737"/>
                  </a:lnTo>
                  <a:lnTo>
                    <a:pt x="2971" y="1744"/>
                  </a:lnTo>
                  <a:lnTo>
                    <a:pt x="2946" y="1750"/>
                  </a:lnTo>
                  <a:lnTo>
                    <a:pt x="2921" y="1755"/>
                  </a:lnTo>
                  <a:lnTo>
                    <a:pt x="2894" y="1758"/>
                  </a:lnTo>
                  <a:lnTo>
                    <a:pt x="2868" y="1760"/>
                  </a:lnTo>
                  <a:lnTo>
                    <a:pt x="2841" y="1761"/>
                  </a:lnTo>
                  <a:lnTo>
                    <a:pt x="2841" y="1761"/>
                  </a:lnTo>
                  <a:lnTo>
                    <a:pt x="2808" y="1760"/>
                  </a:lnTo>
                  <a:lnTo>
                    <a:pt x="2774" y="1756"/>
                  </a:lnTo>
                  <a:lnTo>
                    <a:pt x="2741" y="1751"/>
                  </a:lnTo>
                  <a:lnTo>
                    <a:pt x="2709" y="1743"/>
                  </a:lnTo>
                  <a:lnTo>
                    <a:pt x="2677" y="1733"/>
                  </a:lnTo>
                  <a:lnTo>
                    <a:pt x="2647" y="1721"/>
                  </a:lnTo>
                  <a:lnTo>
                    <a:pt x="2618" y="1707"/>
                  </a:lnTo>
                  <a:lnTo>
                    <a:pt x="2589" y="1692"/>
                  </a:lnTo>
                  <a:lnTo>
                    <a:pt x="1383" y="2947"/>
                  </a:lnTo>
                  <a:lnTo>
                    <a:pt x="1383" y="2947"/>
                  </a:lnTo>
                  <a:lnTo>
                    <a:pt x="1401" y="2977"/>
                  </a:lnTo>
                  <a:lnTo>
                    <a:pt x="1417" y="3007"/>
                  </a:lnTo>
                  <a:lnTo>
                    <a:pt x="1431" y="3040"/>
                  </a:lnTo>
                  <a:lnTo>
                    <a:pt x="1437" y="3057"/>
                  </a:lnTo>
                  <a:lnTo>
                    <a:pt x="1442" y="3074"/>
                  </a:lnTo>
                  <a:lnTo>
                    <a:pt x="1446" y="3091"/>
                  </a:lnTo>
                  <a:lnTo>
                    <a:pt x="1451" y="3108"/>
                  </a:lnTo>
                  <a:lnTo>
                    <a:pt x="1455" y="3126"/>
                  </a:lnTo>
                  <a:lnTo>
                    <a:pt x="1458" y="3143"/>
                  </a:lnTo>
                  <a:lnTo>
                    <a:pt x="1460" y="3161"/>
                  </a:lnTo>
                  <a:lnTo>
                    <a:pt x="1461" y="3179"/>
                  </a:lnTo>
                  <a:lnTo>
                    <a:pt x="1462" y="3197"/>
                  </a:lnTo>
                  <a:lnTo>
                    <a:pt x="1463" y="3216"/>
                  </a:lnTo>
                  <a:lnTo>
                    <a:pt x="1463" y="3216"/>
                  </a:lnTo>
                  <a:lnTo>
                    <a:pt x="1462" y="3242"/>
                  </a:lnTo>
                  <a:lnTo>
                    <a:pt x="1460" y="3267"/>
                  </a:lnTo>
                  <a:lnTo>
                    <a:pt x="1457" y="3292"/>
                  </a:lnTo>
                  <a:lnTo>
                    <a:pt x="1453" y="3316"/>
                  </a:lnTo>
                  <a:lnTo>
                    <a:pt x="1448" y="3341"/>
                  </a:lnTo>
                  <a:lnTo>
                    <a:pt x="1440" y="3364"/>
                  </a:lnTo>
                  <a:lnTo>
                    <a:pt x="1433" y="3387"/>
                  </a:lnTo>
                  <a:lnTo>
                    <a:pt x="1424" y="3410"/>
                  </a:lnTo>
                  <a:lnTo>
                    <a:pt x="1414" y="3431"/>
                  </a:lnTo>
                  <a:lnTo>
                    <a:pt x="1403" y="3453"/>
                  </a:lnTo>
                  <a:lnTo>
                    <a:pt x="1391" y="3475"/>
                  </a:lnTo>
                  <a:lnTo>
                    <a:pt x="1378" y="3495"/>
                  </a:lnTo>
                  <a:lnTo>
                    <a:pt x="1364" y="3514"/>
                  </a:lnTo>
                  <a:lnTo>
                    <a:pt x="1349" y="3532"/>
                  </a:lnTo>
                  <a:lnTo>
                    <a:pt x="1334" y="3550"/>
                  </a:lnTo>
                  <a:lnTo>
                    <a:pt x="1317" y="3568"/>
                  </a:lnTo>
                  <a:lnTo>
                    <a:pt x="1300" y="3584"/>
                  </a:lnTo>
                  <a:lnTo>
                    <a:pt x="1282" y="3600"/>
                  </a:lnTo>
                  <a:lnTo>
                    <a:pt x="1263" y="3615"/>
                  </a:lnTo>
                  <a:lnTo>
                    <a:pt x="1243" y="3628"/>
                  </a:lnTo>
                  <a:lnTo>
                    <a:pt x="1223" y="3642"/>
                  </a:lnTo>
                  <a:lnTo>
                    <a:pt x="1202" y="3654"/>
                  </a:lnTo>
                  <a:lnTo>
                    <a:pt x="1181" y="3664"/>
                  </a:lnTo>
                  <a:lnTo>
                    <a:pt x="1159" y="3675"/>
                  </a:lnTo>
                  <a:lnTo>
                    <a:pt x="1136" y="3683"/>
                  </a:lnTo>
                  <a:lnTo>
                    <a:pt x="1113" y="3692"/>
                  </a:lnTo>
                  <a:lnTo>
                    <a:pt x="1089" y="3698"/>
                  </a:lnTo>
                  <a:lnTo>
                    <a:pt x="1066" y="3704"/>
                  </a:lnTo>
                  <a:lnTo>
                    <a:pt x="1040" y="3709"/>
                  </a:lnTo>
                  <a:lnTo>
                    <a:pt x="1016" y="3712"/>
                  </a:lnTo>
                  <a:lnTo>
                    <a:pt x="991" y="3714"/>
                  </a:lnTo>
                  <a:lnTo>
                    <a:pt x="966" y="3714"/>
                  </a:lnTo>
                  <a:lnTo>
                    <a:pt x="966" y="3714"/>
                  </a:lnTo>
                  <a:lnTo>
                    <a:pt x="939" y="3714"/>
                  </a:lnTo>
                  <a:lnTo>
                    <a:pt x="914" y="3712"/>
                  </a:lnTo>
                  <a:lnTo>
                    <a:pt x="890" y="3709"/>
                  </a:lnTo>
                  <a:lnTo>
                    <a:pt x="865" y="3704"/>
                  </a:lnTo>
                  <a:lnTo>
                    <a:pt x="841" y="3698"/>
                  </a:lnTo>
                  <a:lnTo>
                    <a:pt x="817" y="3692"/>
                  </a:lnTo>
                  <a:lnTo>
                    <a:pt x="794" y="3683"/>
                  </a:lnTo>
                  <a:lnTo>
                    <a:pt x="772" y="3675"/>
                  </a:lnTo>
                  <a:lnTo>
                    <a:pt x="749" y="3664"/>
                  </a:lnTo>
                  <a:lnTo>
                    <a:pt x="728" y="3654"/>
                  </a:lnTo>
                  <a:lnTo>
                    <a:pt x="707" y="3642"/>
                  </a:lnTo>
                  <a:lnTo>
                    <a:pt x="687" y="3628"/>
                  </a:lnTo>
                  <a:lnTo>
                    <a:pt x="667" y="3615"/>
                  </a:lnTo>
                  <a:lnTo>
                    <a:pt x="648" y="3600"/>
                  </a:lnTo>
                  <a:lnTo>
                    <a:pt x="630" y="3584"/>
                  </a:lnTo>
                  <a:lnTo>
                    <a:pt x="613" y="3568"/>
                  </a:lnTo>
                  <a:lnTo>
                    <a:pt x="597" y="3550"/>
                  </a:lnTo>
                  <a:lnTo>
                    <a:pt x="581" y="3532"/>
                  </a:lnTo>
                  <a:lnTo>
                    <a:pt x="566" y="3514"/>
                  </a:lnTo>
                  <a:lnTo>
                    <a:pt x="552" y="3495"/>
                  </a:lnTo>
                  <a:lnTo>
                    <a:pt x="540" y="3475"/>
                  </a:lnTo>
                  <a:lnTo>
                    <a:pt x="527" y="3453"/>
                  </a:lnTo>
                  <a:lnTo>
                    <a:pt x="516" y="3431"/>
                  </a:lnTo>
                  <a:lnTo>
                    <a:pt x="507" y="3410"/>
                  </a:lnTo>
                  <a:lnTo>
                    <a:pt x="497" y="3387"/>
                  </a:lnTo>
                  <a:lnTo>
                    <a:pt x="490" y="3364"/>
                  </a:lnTo>
                  <a:lnTo>
                    <a:pt x="483" y="3341"/>
                  </a:lnTo>
                  <a:lnTo>
                    <a:pt x="477" y="3316"/>
                  </a:lnTo>
                  <a:lnTo>
                    <a:pt x="473" y="3292"/>
                  </a:lnTo>
                  <a:lnTo>
                    <a:pt x="470" y="3267"/>
                  </a:lnTo>
                  <a:lnTo>
                    <a:pt x="468" y="3242"/>
                  </a:lnTo>
                  <a:lnTo>
                    <a:pt x="467" y="3216"/>
                  </a:lnTo>
                  <a:lnTo>
                    <a:pt x="467" y="3216"/>
                  </a:lnTo>
                  <a:lnTo>
                    <a:pt x="468" y="3191"/>
                  </a:lnTo>
                  <a:lnTo>
                    <a:pt x="470" y="3166"/>
                  </a:lnTo>
                  <a:lnTo>
                    <a:pt x="473" y="3140"/>
                  </a:lnTo>
                  <a:lnTo>
                    <a:pt x="477" y="3116"/>
                  </a:lnTo>
                  <a:lnTo>
                    <a:pt x="483" y="3092"/>
                  </a:lnTo>
                  <a:lnTo>
                    <a:pt x="490" y="3069"/>
                  </a:lnTo>
                  <a:lnTo>
                    <a:pt x="497" y="3045"/>
                  </a:lnTo>
                  <a:lnTo>
                    <a:pt x="507" y="3022"/>
                  </a:lnTo>
                  <a:lnTo>
                    <a:pt x="516" y="3000"/>
                  </a:lnTo>
                  <a:lnTo>
                    <a:pt x="527" y="2979"/>
                  </a:lnTo>
                  <a:lnTo>
                    <a:pt x="540" y="2958"/>
                  </a:lnTo>
                  <a:lnTo>
                    <a:pt x="552" y="2938"/>
                  </a:lnTo>
                  <a:lnTo>
                    <a:pt x="566" y="2919"/>
                  </a:lnTo>
                  <a:lnTo>
                    <a:pt x="581" y="2900"/>
                  </a:lnTo>
                  <a:lnTo>
                    <a:pt x="597" y="2882"/>
                  </a:lnTo>
                  <a:lnTo>
                    <a:pt x="613" y="2864"/>
                  </a:lnTo>
                  <a:lnTo>
                    <a:pt x="630" y="2848"/>
                  </a:lnTo>
                  <a:lnTo>
                    <a:pt x="648" y="2832"/>
                  </a:lnTo>
                  <a:lnTo>
                    <a:pt x="667" y="2818"/>
                  </a:lnTo>
                  <a:lnTo>
                    <a:pt x="687" y="2804"/>
                  </a:lnTo>
                  <a:lnTo>
                    <a:pt x="707" y="2790"/>
                  </a:lnTo>
                  <a:lnTo>
                    <a:pt x="728" y="2779"/>
                  </a:lnTo>
                  <a:lnTo>
                    <a:pt x="749" y="2767"/>
                  </a:lnTo>
                  <a:lnTo>
                    <a:pt x="772" y="2758"/>
                  </a:lnTo>
                  <a:lnTo>
                    <a:pt x="794" y="2749"/>
                  </a:lnTo>
                  <a:lnTo>
                    <a:pt x="817" y="2741"/>
                  </a:lnTo>
                  <a:lnTo>
                    <a:pt x="841" y="2734"/>
                  </a:lnTo>
                  <a:lnTo>
                    <a:pt x="865" y="2728"/>
                  </a:lnTo>
                  <a:lnTo>
                    <a:pt x="890" y="2724"/>
                  </a:lnTo>
                  <a:lnTo>
                    <a:pt x="914" y="2721"/>
                  </a:lnTo>
                  <a:lnTo>
                    <a:pt x="939" y="2719"/>
                  </a:lnTo>
                  <a:lnTo>
                    <a:pt x="966" y="2719"/>
                  </a:lnTo>
                  <a:lnTo>
                    <a:pt x="966" y="2719"/>
                  </a:lnTo>
                  <a:lnTo>
                    <a:pt x="999" y="2720"/>
                  </a:lnTo>
                  <a:lnTo>
                    <a:pt x="1033" y="2723"/>
                  </a:lnTo>
                  <a:lnTo>
                    <a:pt x="1066" y="2729"/>
                  </a:lnTo>
                  <a:lnTo>
                    <a:pt x="1098" y="2736"/>
                  </a:lnTo>
                  <a:lnTo>
                    <a:pt x="1129" y="2747"/>
                  </a:lnTo>
                  <a:lnTo>
                    <a:pt x="1160" y="2759"/>
                  </a:lnTo>
                  <a:lnTo>
                    <a:pt x="1189" y="2772"/>
                  </a:lnTo>
                  <a:lnTo>
                    <a:pt x="1218" y="2788"/>
                  </a:lnTo>
                  <a:lnTo>
                    <a:pt x="2424" y="1532"/>
                  </a:lnTo>
                  <a:lnTo>
                    <a:pt x="2424" y="1532"/>
                  </a:lnTo>
                  <a:lnTo>
                    <a:pt x="2406" y="1503"/>
                  </a:lnTo>
                  <a:lnTo>
                    <a:pt x="2390" y="1471"/>
                  </a:lnTo>
                  <a:lnTo>
                    <a:pt x="2376" y="1440"/>
                  </a:lnTo>
                  <a:lnTo>
                    <a:pt x="2370" y="1423"/>
                  </a:lnTo>
                  <a:lnTo>
                    <a:pt x="2365" y="1406"/>
                  </a:lnTo>
                  <a:lnTo>
                    <a:pt x="2360" y="1389"/>
                  </a:lnTo>
                  <a:lnTo>
                    <a:pt x="2355" y="1371"/>
                  </a:lnTo>
                  <a:lnTo>
                    <a:pt x="2352" y="1354"/>
                  </a:lnTo>
                  <a:lnTo>
                    <a:pt x="2349" y="1336"/>
                  </a:lnTo>
                  <a:lnTo>
                    <a:pt x="2347" y="1318"/>
                  </a:lnTo>
                  <a:lnTo>
                    <a:pt x="2345" y="1301"/>
                  </a:lnTo>
                  <a:lnTo>
                    <a:pt x="2344" y="1282"/>
                  </a:lnTo>
                  <a:lnTo>
                    <a:pt x="2344" y="1264"/>
                  </a:lnTo>
                  <a:lnTo>
                    <a:pt x="2344" y="1264"/>
                  </a:lnTo>
                  <a:lnTo>
                    <a:pt x="2345" y="1237"/>
                  </a:lnTo>
                  <a:lnTo>
                    <a:pt x="2346" y="1213"/>
                  </a:lnTo>
                  <a:lnTo>
                    <a:pt x="2349" y="1188"/>
                  </a:lnTo>
                  <a:lnTo>
                    <a:pt x="2354" y="1163"/>
                  </a:lnTo>
                  <a:lnTo>
                    <a:pt x="2360" y="1139"/>
                  </a:lnTo>
                  <a:lnTo>
                    <a:pt x="2366" y="1116"/>
                  </a:lnTo>
                  <a:lnTo>
                    <a:pt x="2374" y="1093"/>
                  </a:lnTo>
                  <a:lnTo>
                    <a:pt x="2383" y="1070"/>
                  </a:lnTo>
                  <a:lnTo>
                    <a:pt x="2393" y="1048"/>
                  </a:lnTo>
                  <a:lnTo>
                    <a:pt x="2404" y="1026"/>
                  </a:lnTo>
                  <a:lnTo>
                    <a:pt x="2415" y="1005"/>
                  </a:lnTo>
                  <a:lnTo>
                    <a:pt x="2429" y="985"/>
                  </a:lnTo>
                  <a:lnTo>
                    <a:pt x="2443" y="965"/>
                  </a:lnTo>
                  <a:lnTo>
                    <a:pt x="2458" y="947"/>
                  </a:lnTo>
                  <a:lnTo>
                    <a:pt x="2473" y="928"/>
                  </a:lnTo>
                  <a:lnTo>
                    <a:pt x="2489" y="911"/>
                  </a:lnTo>
                  <a:lnTo>
                    <a:pt x="2507" y="895"/>
                  </a:lnTo>
                  <a:lnTo>
                    <a:pt x="2525" y="880"/>
                  </a:lnTo>
                  <a:lnTo>
                    <a:pt x="2544" y="865"/>
                  </a:lnTo>
                  <a:lnTo>
                    <a:pt x="2563" y="850"/>
                  </a:lnTo>
                  <a:lnTo>
                    <a:pt x="2584" y="838"/>
                  </a:lnTo>
                  <a:lnTo>
                    <a:pt x="2604" y="826"/>
                  </a:lnTo>
                  <a:lnTo>
                    <a:pt x="2626" y="815"/>
                  </a:lnTo>
                  <a:lnTo>
                    <a:pt x="2648" y="805"/>
                  </a:lnTo>
                  <a:lnTo>
                    <a:pt x="2671" y="796"/>
                  </a:lnTo>
                  <a:lnTo>
                    <a:pt x="2694" y="788"/>
                  </a:lnTo>
                  <a:lnTo>
                    <a:pt x="2717" y="782"/>
                  </a:lnTo>
                  <a:lnTo>
                    <a:pt x="2741" y="775"/>
                  </a:lnTo>
                  <a:lnTo>
                    <a:pt x="2766" y="771"/>
                  </a:lnTo>
                  <a:lnTo>
                    <a:pt x="2791" y="768"/>
                  </a:lnTo>
                  <a:lnTo>
                    <a:pt x="2816" y="766"/>
                  </a:lnTo>
                  <a:lnTo>
                    <a:pt x="2841" y="766"/>
                  </a:lnTo>
                  <a:lnTo>
                    <a:pt x="2841" y="766"/>
                  </a:lnTo>
                  <a:lnTo>
                    <a:pt x="2867" y="766"/>
                  </a:lnTo>
                  <a:lnTo>
                    <a:pt x="2892" y="768"/>
                  </a:lnTo>
                  <a:lnTo>
                    <a:pt x="2917" y="771"/>
                  </a:lnTo>
                  <a:lnTo>
                    <a:pt x="2942" y="775"/>
                  </a:lnTo>
                  <a:lnTo>
                    <a:pt x="2966" y="782"/>
                  </a:lnTo>
                  <a:lnTo>
                    <a:pt x="2989" y="788"/>
                  </a:lnTo>
                  <a:lnTo>
                    <a:pt x="3012" y="796"/>
                  </a:lnTo>
                  <a:lnTo>
                    <a:pt x="3035" y="805"/>
                  </a:lnTo>
                  <a:lnTo>
                    <a:pt x="3058" y="815"/>
                  </a:lnTo>
                  <a:lnTo>
                    <a:pt x="3079" y="826"/>
                  </a:lnTo>
                  <a:lnTo>
                    <a:pt x="3100" y="838"/>
                  </a:lnTo>
                  <a:lnTo>
                    <a:pt x="3120" y="850"/>
                  </a:lnTo>
                  <a:lnTo>
                    <a:pt x="3139" y="865"/>
                  </a:lnTo>
                  <a:lnTo>
                    <a:pt x="3158" y="880"/>
                  </a:lnTo>
                  <a:lnTo>
                    <a:pt x="3176" y="895"/>
                  </a:lnTo>
                  <a:lnTo>
                    <a:pt x="3194" y="911"/>
                  </a:lnTo>
                  <a:lnTo>
                    <a:pt x="3209" y="928"/>
                  </a:lnTo>
                  <a:lnTo>
                    <a:pt x="3225" y="947"/>
                  </a:lnTo>
                  <a:lnTo>
                    <a:pt x="3240" y="965"/>
                  </a:lnTo>
                  <a:lnTo>
                    <a:pt x="3255" y="985"/>
                  </a:lnTo>
                  <a:lnTo>
                    <a:pt x="3267" y="1005"/>
                  </a:lnTo>
                  <a:lnTo>
                    <a:pt x="3279" y="1026"/>
                  </a:lnTo>
                  <a:lnTo>
                    <a:pt x="3291" y="1048"/>
                  </a:lnTo>
                  <a:lnTo>
                    <a:pt x="3300" y="1070"/>
                  </a:lnTo>
                  <a:lnTo>
                    <a:pt x="3310" y="1093"/>
                  </a:lnTo>
                  <a:lnTo>
                    <a:pt x="3317" y="1116"/>
                  </a:lnTo>
                  <a:lnTo>
                    <a:pt x="3323" y="1139"/>
                  </a:lnTo>
                  <a:lnTo>
                    <a:pt x="3330" y="1163"/>
                  </a:lnTo>
                  <a:lnTo>
                    <a:pt x="3334" y="1188"/>
                  </a:lnTo>
                  <a:lnTo>
                    <a:pt x="3337" y="1213"/>
                  </a:lnTo>
                  <a:lnTo>
                    <a:pt x="3339" y="1237"/>
                  </a:lnTo>
                  <a:lnTo>
                    <a:pt x="3339" y="1264"/>
                  </a:lnTo>
                  <a:lnTo>
                    <a:pt x="3339" y="1264"/>
                  </a:lnTo>
                  <a:lnTo>
                    <a:pt x="3339" y="1282"/>
                  </a:lnTo>
                  <a:lnTo>
                    <a:pt x="3338" y="1299"/>
                  </a:lnTo>
                  <a:lnTo>
                    <a:pt x="3336" y="1317"/>
                  </a:lnTo>
                  <a:lnTo>
                    <a:pt x="3334" y="1335"/>
                  </a:lnTo>
                  <a:lnTo>
                    <a:pt x="3328" y="1370"/>
                  </a:lnTo>
                  <a:lnTo>
                    <a:pt x="3319" y="1404"/>
                  </a:lnTo>
                  <a:lnTo>
                    <a:pt x="4356" y="1996"/>
                  </a:lnTo>
                  <a:lnTo>
                    <a:pt x="4356" y="1996"/>
                  </a:lnTo>
                  <a:lnTo>
                    <a:pt x="4372" y="1978"/>
                  </a:lnTo>
                  <a:lnTo>
                    <a:pt x="4391" y="1962"/>
                  </a:lnTo>
                  <a:lnTo>
                    <a:pt x="4410" y="1945"/>
                  </a:lnTo>
                  <a:lnTo>
                    <a:pt x="4430" y="1930"/>
                  </a:lnTo>
                  <a:lnTo>
                    <a:pt x="4450" y="1916"/>
                  </a:lnTo>
                  <a:lnTo>
                    <a:pt x="4473" y="1904"/>
                  </a:lnTo>
                  <a:lnTo>
                    <a:pt x="4495" y="1891"/>
                  </a:lnTo>
                  <a:lnTo>
                    <a:pt x="4517" y="1880"/>
                  </a:lnTo>
                  <a:lnTo>
                    <a:pt x="4540" y="1871"/>
                  </a:lnTo>
                  <a:lnTo>
                    <a:pt x="4564" y="1862"/>
                  </a:lnTo>
                  <a:lnTo>
                    <a:pt x="4589" y="1855"/>
                  </a:lnTo>
                  <a:lnTo>
                    <a:pt x="4614" y="1849"/>
                  </a:lnTo>
                  <a:lnTo>
                    <a:pt x="4639" y="1844"/>
                  </a:lnTo>
                  <a:lnTo>
                    <a:pt x="4666" y="1840"/>
                  </a:lnTo>
                  <a:lnTo>
                    <a:pt x="4691" y="1838"/>
                  </a:lnTo>
                  <a:lnTo>
                    <a:pt x="4718" y="1838"/>
                  </a:lnTo>
                  <a:lnTo>
                    <a:pt x="4718" y="1838"/>
                  </a:lnTo>
                  <a:lnTo>
                    <a:pt x="4736" y="1838"/>
                  </a:lnTo>
                  <a:lnTo>
                    <a:pt x="4755" y="1839"/>
                  </a:lnTo>
                  <a:lnTo>
                    <a:pt x="4773" y="1840"/>
                  </a:lnTo>
                  <a:lnTo>
                    <a:pt x="4791" y="1844"/>
                  </a:lnTo>
                  <a:lnTo>
                    <a:pt x="4809" y="1846"/>
                  </a:lnTo>
                  <a:lnTo>
                    <a:pt x="4827" y="1850"/>
                  </a:lnTo>
                  <a:lnTo>
                    <a:pt x="4844" y="1854"/>
                  </a:lnTo>
                  <a:lnTo>
                    <a:pt x="4861" y="1858"/>
                  </a:lnTo>
                  <a:lnTo>
                    <a:pt x="4878" y="1865"/>
                  </a:lnTo>
                  <a:lnTo>
                    <a:pt x="4894" y="1870"/>
                  </a:lnTo>
                  <a:lnTo>
                    <a:pt x="4927" y="1884"/>
                  </a:lnTo>
                  <a:lnTo>
                    <a:pt x="4958" y="1899"/>
                  </a:lnTo>
                  <a:lnTo>
                    <a:pt x="4987" y="1917"/>
                  </a:lnTo>
                  <a:lnTo>
                    <a:pt x="6204" y="749"/>
                  </a:lnTo>
                  <a:lnTo>
                    <a:pt x="6204" y="749"/>
                  </a:lnTo>
                  <a:lnTo>
                    <a:pt x="6189" y="722"/>
                  </a:lnTo>
                  <a:lnTo>
                    <a:pt x="6174" y="692"/>
                  </a:lnTo>
                  <a:lnTo>
                    <a:pt x="6163" y="662"/>
                  </a:lnTo>
                  <a:lnTo>
                    <a:pt x="6153" y="630"/>
                  </a:lnTo>
                  <a:lnTo>
                    <a:pt x="6145" y="598"/>
                  </a:lnTo>
                  <a:lnTo>
                    <a:pt x="6140" y="566"/>
                  </a:lnTo>
                  <a:lnTo>
                    <a:pt x="6137" y="532"/>
                  </a:lnTo>
                  <a:lnTo>
                    <a:pt x="6135" y="497"/>
                  </a:lnTo>
                  <a:lnTo>
                    <a:pt x="6135" y="497"/>
                  </a:lnTo>
                  <a:lnTo>
                    <a:pt x="6135" y="472"/>
                  </a:lnTo>
                  <a:lnTo>
                    <a:pt x="6138" y="447"/>
                  </a:lnTo>
                  <a:lnTo>
                    <a:pt x="6141" y="422"/>
                  </a:lnTo>
                  <a:lnTo>
                    <a:pt x="6145" y="397"/>
                  </a:lnTo>
                  <a:lnTo>
                    <a:pt x="6150" y="374"/>
                  </a:lnTo>
                  <a:lnTo>
                    <a:pt x="6158" y="350"/>
                  </a:lnTo>
                  <a:lnTo>
                    <a:pt x="6165" y="326"/>
                  </a:lnTo>
                  <a:lnTo>
                    <a:pt x="6174" y="304"/>
                  </a:lnTo>
                  <a:lnTo>
                    <a:pt x="6184" y="282"/>
                  </a:lnTo>
                  <a:lnTo>
                    <a:pt x="6196" y="261"/>
                  </a:lnTo>
                  <a:lnTo>
                    <a:pt x="6207" y="240"/>
                  </a:lnTo>
                  <a:lnTo>
                    <a:pt x="6220" y="220"/>
                  </a:lnTo>
                  <a:lnTo>
                    <a:pt x="6234" y="200"/>
                  </a:lnTo>
                  <a:lnTo>
                    <a:pt x="6248" y="181"/>
                  </a:lnTo>
                  <a:lnTo>
                    <a:pt x="6264" y="163"/>
                  </a:lnTo>
                  <a:lnTo>
                    <a:pt x="6281" y="146"/>
                  </a:lnTo>
                  <a:lnTo>
                    <a:pt x="6298" y="129"/>
                  </a:lnTo>
                  <a:lnTo>
                    <a:pt x="6317" y="113"/>
                  </a:lnTo>
                  <a:lnTo>
                    <a:pt x="6335" y="99"/>
                  </a:lnTo>
                  <a:lnTo>
                    <a:pt x="6355" y="85"/>
                  </a:lnTo>
                  <a:lnTo>
                    <a:pt x="6375" y="72"/>
                  </a:lnTo>
                  <a:lnTo>
                    <a:pt x="6396" y="60"/>
                  </a:lnTo>
                  <a:lnTo>
                    <a:pt x="6417" y="49"/>
                  </a:lnTo>
                  <a:lnTo>
                    <a:pt x="6439" y="39"/>
                  </a:lnTo>
                  <a:lnTo>
                    <a:pt x="6462" y="30"/>
                  </a:lnTo>
                  <a:lnTo>
                    <a:pt x="6484" y="23"/>
                  </a:lnTo>
                  <a:lnTo>
                    <a:pt x="6509" y="15"/>
                  </a:lnTo>
                  <a:lnTo>
                    <a:pt x="6533" y="10"/>
                  </a:lnTo>
                  <a:lnTo>
                    <a:pt x="6557" y="6"/>
                  </a:lnTo>
                  <a:lnTo>
                    <a:pt x="6581" y="3"/>
                  </a:lnTo>
                  <a:lnTo>
                    <a:pt x="6607" y="1"/>
                  </a:lnTo>
                  <a:lnTo>
                    <a:pt x="6633" y="0"/>
                  </a:lnTo>
                  <a:lnTo>
                    <a:pt x="6633" y="0"/>
                  </a:lnTo>
                  <a:lnTo>
                    <a:pt x="6658" y="1"/>
                  </a:lnTo>
                  <a:lnTo>
                    <a:pt x="6684" y="3"/>
                  </a:lnTo>
                  <a:lnTo>
                    <a:pt x="6708" y="6"/>
                  </a:lnTo>
                  <a:lnTo>
                    <a:pt x="6733" y="10"/>
                  </a:lnTo>
                  <a:lnTo>
                    <a:pt x="6758" y="15"/>
                  </a:lnTo>
                  <a:lnTo>
                    <a:pt x="6781" y="23"/>
                  </a:lnTo>
                  <a:lnTo>
                    <a:pt x="6804" y="30"/>
                  </a:lnTo>
                  <a:lnTo>
                    <a:pt x="6826" y="39"/>
                  </a:lnTo>
                  <a:lnTo>
                    <a:pt x="6848" y="49"/>
                  </a:lnTo>
                  <a:lnTo>
                    <a:pt x="6870" y="60"/>
                  </a:lnTo>
                  <a:lnTo>
                    <a:pt x="6890" y="72"/>
                  </a:lnTo>
                  <a:lnTo>
                    <a:pt x="6910" y="85"/>
                  </a:lnTo>
                  <a:lnTo>
                    <a:pt x="6930" y="99"/>
                  </a:lnTo>
                  <a:lnTo>
                    <a:pt x="6949" y="113"/>
                  </a:lnTo>
                  <a:lnTo>
                    <a:pt x="6967" y="129"/>
                  </a:lnTo>
                  <a:lnTo>
                    <a:pt x="6984" y="146"/>
                  </a:lnTo>
                  <a:lnTo>
                    <a:pt x="7001" y="163"/>
                  </a:lnTo>
                  <a:lnTo>
                    <a:pt x="7017" y="181"/>
                  </a:lnTo>
                  <a:lnTo>
                    <a:pt x="7032" y="200"/>
                  </a:lnTo>
                  <a:lnTo>
                    <a:pt x="7045" y="220"/>
                  </a:lnTo>
                  <a:lnTo>
                    <a:pt x="7058" y="240"/>
                  </a:lnTo>
                  <a:lnTo>
                    <a:pt x="7071" y="261"/>
                  </a:lnTo>
                  <a:lnTo>
                    <a:pt x="7081" y="282"/>
                  </a:lnTo>
                  <a:lnTo>
                    <a:pt x="7092" y="304"/>
                  </a:lnTo>
                  <a:lnTo>
                    <a:pt x="7100" y="326"/>
                  </a:lnTo>
                  <a:lnTo>
                    <a:pt x="7109" y="350"/>
                  </a:lnTo>
                  <a:lnTo>
                    <a:pt x="7115" y="374"/>
                  </a:lnTo>
                  <a:lnTo>
                    <a:pt x="7120" y="397"/>
                  </a:lnTo>
                  <a:lnTo>
                    <a:pt x="7124" y="422"/>
                  </a:lnTo>
                  <a:lnTo>
                    <a:pt x="7128" y="447"/>
                  </a:lnTo>
                  <a:lnTo>
                    <a:pt x="7130" y="472"/>
                  </a:lnTo>
                  <a:lnTo>
                    <a:pt x="7131" y="497"/>
                  </a:lnTo>
                  <a:lnTo>
                    <a:pt x="7131" y="497"/>
                  </a:lnTo>
                  <a:lnTo>
                    <a:pt x="7130" y="524"/>
                  </a:lnTo>
                  <a:lnTo>
                    <a:pt x="7128" y="549"/>
                  </a:lnTo>
                  <a:lnTo>
                    <a:pt x="7124" y="573"/>
                  </a:lnTo>
                  <a:lnTo>
                    <a:pt x="7120" y="597"/>
                  </a:lnTo>
                  <a:lnTo>
                    <a:pt x="7115" y="622"/>
                  </a:lnTo>
                  <a:lnTo>
                    <a:pt x="7109" y="646"/>
                  </a:lnTo>
                  <a:lnTo>
                    <a:pt x="7100" y="669"/>
                  </a:lnTo>
                  <a:lnTo>
                    <a:pt x="7092" y="691"/>
                  </a:lnTo>
                  <a:lnTo>
                    <a:pt x="7081" y="713"/>
                  </a:lnTo>
                  <a:lnTo>
                    <a:pt x="7071" y="734"/>
                  </a:lnTo>
                  <a:lnTo>
                    <a:pt x="7058" y="755"/>
                  </a:lnTo>
                  <a:lnTo>
                    <a:pt x="7045" y="775"/>
                  </a:lnTo>
                  <a:lnTo>
                    <a:pt x="7032" y="796"/>
                  </a:lnTo>
                  <a:lnTo>
                    <a:pt x="7017" y="815"/>
                  </a:lnTo>
                  <a:lnTo>
                    <a:pt x="7001" y="832"/>
                  </a:lnTo>
                  <a:lnTo>
                    <a:pt x="6984" y="849"/>
                  </a:lnTo>
                  <a:lnTo>
                    <a:pt x="6967" y="866"/>
                  </a:lnTo>
                  <a:lnTo>
                    <a:pt x="6949" y="882"/>
                  </a:lnTo>
                  <a:lnTo>
                    <a:pt x="6930" y="897"/>
                  </a:lnTo>
                  <a:lnTo>
                    <a:pt x="6910" y="910"/>
                  </a:lnTo>
                  <a:lnTo>
                    <a:pt x="6890" y="923"/>
                  </a:lnTo>
                  <a:lnTo>
                    <a:pt x="6870" y="935"/>
                  </a:lnTo>
                  <a:lnTo>
                    <a:pt x="6848" y="946"/>
                  </a:lnTo>
                  <a:lnTo>
                    <a:pt x="6826" y="956"/>
                  </a:lnTo>
                  <a:lnTo>
                    <a:pt x="6804" y="965"/>
                  </a:lnTo>
                  <a:lnTo>
                    <a:pt x="6781" y="973"/>
                  </a:lnTo>
                  <a:lnTo>
                    <a:pt x="6758" y="980"/>
                  </a:lnTo>
                  <a:lnTo>
                    <a:pt x="6733" y="985"/>
                  </a:lnTo>
                  <a:lnTo>
                    <a:pt x="6708" y="990"/>
                  </a:lnTo>
                  <a:lnTo>
                    <a:pt x="6684" y="993"/>
                  </a:lnTo>
                  <a:lnTo>
                    <a:pt x="6658" y="995"/>
                  </a:lnTo>
                  <a:lnTo>
                    <a:pt x="6633" y="996"/>
                  </a:lnTo>
                  <a:lnTo>
                    <a:pt x="6633" y="996"/>
                  </a:lnTo>
                  <a:lnTo>
                    <a:pt x="6614" y="995"/>
                  </a:lnTo>
                  <a:lnTo>
                    <a:pt x="6596" y="994"/>
                  </a:lnTo>
                  <a:lnTo>
                    <a:pt x="6577" y="993"/>
                  </a:lnTo>
                  <a:lnTo>
                    <a:pt x="6559" y="990"/>
                  </a:lnTo>
                  <a:lnTo>
                    <a:pt x="6541" y="987"/>
                  </a:lnTo>
                  <a:lnTo>
                    <a:pt x="6525" y="983"/>
                  </a:lnTo>
                  <a:lnTo>
                    <a:pt x="6507" y="979"/>
                  </a:lnTo>
                  <a:lnTo>
                    <a:pt x="6490" y="975"/>
                  </a:lnTo>
                  <a:lnTo>
                    <a:pt x="6473" y="968"/>
                  </a:lnTo>
                  <a:lnTo>
                    <a:pt x="6456" y="963"/>
                  </a:lnTo>
                  <a:lnTo>
                    <a:pt x="6424" y="949"/>
                  </a:lnTo>
                  <a:lnTo>
                    <a:pt x="6393" y="934"/>
                  </a:lnTo>
                  <a:lnTo>
                    <a:pt x="6363" y="916"/>
                  </a:lnTo>
                  <a:lnTo>
                    <a:pt x="6363" y="916"/>
                  </a:lnTo>
                  <a:close/>
                  <a:moveTo>
                    <a:pt x="6364" y="497"/>
                  </a:moveTo>
                  <a:lnTo>
                    <a:pt x="6364" y="497"/>
                  </a:lnTo>
                  <a:lnTo>
                    <a:pt x="6365" y="511"/>
                  </a:lnTo>
                  <a:lnTo>
                    <a:pt x="6366" y="525"/>
                  </a:lnTo>
                  <a:lnTo>
                    <a:pt x="6367" y="538"/>
                  </a:lnTo>
                  <a:lnTo>
                    <a:pt x="6371" y="552"/>
                  </a:lnTo>
                  <a:lnTo>
                    <a:pt x="6373" y="565"/>
                  </a:lnTo>
                  <a:lnTo>
                    <a:pt x="6377" y="577"/>
                  </a:lnTo>
                  <a:lnTo>
                    <a:pt x="6381" y="590"/>
                  </a:lnTo>
                  <a:lnTo>
                    <a:pt x="6385" y="602"/>
                  </a:lnTo>
                  <a:lnTo>
                    <a:pt x="6392" y="613"/>
                  </a:lnTo>
                  <a:lnTo>
                    <a:pt x="6397" y="625"/>
                  </a:lnTo>
                  <a:lnTo>
                    <a:pt x="6411" y="647"/>
                  </a:lnTo>
                  <a:lnTo>
                    <a:pt x="6426" y="668"/>
                  </a:lnTo>
                  <a:lnTo>
                    <a:pt x="6443" y="687"/>
                  </a:lnTo>
                  <a:lnTo>
                    <a:pt x="6462" y="704"/>
                  </a:lnTo>
                  <a:lnTo>
                    <a:pt x="6483" y="720"/>
                  </a:lnTo>
                  <a:lnTo>
                    <a:pt x="6506" y="733"/>
                  </a:lnTo>
                  <a:lnTo>
                    <a:pt x="6517" y="740"/>
                  </a:lnTo>
                  <a:lnTo>
                    <a:pt x="6529" y="745"/>
                  </a:lnTo>
                  <a:lnTo>
                    <a:pt x="6540" y="749"/>
                  </a:lnTo>
                  <a:lnTo>
                    <a:pt x="6553" y="753"/>
                  </a:lnTo>
                  <a:lnTo>
                    <a:pt x="6566" y="758"/>
                  </a:lnTo>
                  <a:lnTo>
                    <a:pt x="6579" y="760"/>
                  </a:lnTo>
                  <a:lnTo>
                    <a:pt x="6592" y="763"/>
                  </a:lnTo>
                  <a:lnTo>
                    <a:pt x="6606" y="764"/>
                  </a:lnTo>
                  <a:lnTo>
                    <a:pt x="6619" y="765"/>
                  </a:lnTo>
                  <a:lnTo>
                    <a:pt x="6633" y="766"/>
                  </a:lnTo>
                  <a:lnTo>
                    <a:pt x="6633" y="766"/>
                  </a:lnTo>
                  <a:lnTo>
                    <a:pt x="6647" y="765"/>
                  </a:lnTo>
                  <a:lnTo>
                    <a:pt x="6661" y="764"/>
                  </a:lnTo>
                  <a:lnTo>
                    <a:pt x="6673" y="763"/>
                  </a:lnTo>
                  <a:lnTo>
                    <a:pt x="6687" y="760"/>
                  </a:lnTo>
                  <a:lnTo>
                    <a:pt x="6700" y="758"/>
                  </a:lnTo>
                  <a:lnTo>
                    <a:pt x="6712" y="753"/>
                  </a:lnTo>
                  <a:lnTo>
                    <a:pt x="6725" y="749"/>
                  </a:lnTo>
                  <a:lnTo>
                    <a:pt x="6738" y="745"/>
                  </a:lnTo>
                  <a:lnTo>
                    <a:pt x="6749" y="740"/>
                  </a:lnTo>
                  <a:lnTo>
                    <a:pt x="6761" y="733"/>
                  </a:lnTo>
                  <a:lnTo>
                    <a:pt x="6783" y="720"/>
                  </a:lnTo>
                  <a:lnTo>
                    <a:pt x="6803" y="704"/>
                  </a:lnTo>
                  <a:lnTo>
                    <a:pt x="6822" y="687"/>
                  </a:lnTo>
                  <a:lnTo>
                    <a:pt x="6840" y="668"/>
                  </a:lnTo>
                  <a:lnTo>
                    <a:pt x="6855" y="647"/>
                  </a:lnTo>
                  <a:lnTo>
                    <a:pt x="6868" y="625"/>
                  </a:lnTo>
                  <a:lnTo>
                    <a:pt x="6875" y="613"/>
                  </a:lnTo>
                  <a:lnTo>
                    <a:pt x="6880" y="602"/>
                  </a:lnTo>
                  <a:lnTo>
                    <a:pt x="6884" y="590"/>
                  </a:lnTo>
                  <a:lnTo>
                    <a:pt x="6888" y="577"/>
                  </a:lnTo>
                  <a:lnTo>
                    <a:pt x="6893" y="565"/>
                  </a:lnTo>
                  <a:lnTo>
                    <a:pt x="6896" y="552"/>
                  </a:lnTo>
                  <a:lnTo>
                    <a:pt x="6898" y="538"/>
                  </a:lnTo>
                  <a:lnTo>
                    <a:pt x="6900" y="525"/>
                  </a:lnTo>
                  <a:lnTo>
                    <a:pt x="6901" y="511"/>
                  </a:lnTo>
                  <a:lnTo>
                    <a:pt x="6901" y="497"/>
                  </a:lnTo>
                  <a:lnTo>
                    <a:pt x="6901" y="497"/>
                  </a:lnTo>
                  <a:lnTo>
                    <a:pt x="6901" y="483"/>
                  </a:lnTo>
                  <a:lnTo>
                    <a:pt x="6900" y="470"/>
                  </a:lnTo>
                  <a:lnTo>
                    <a:pt x="6898" y="457"/>
                  </a:lnTo>
                  <a:lnTo>
                    <a:pt x="6896" y="443"/>
                  </a:lnTo>
                  <a:lnTo>
                    <a:pt x="6893" y="431"/>
                  </a:lnTo>
                  <a:lnTo>
                    <a:pt x="6888" y="418"/>
                  </a:lnTo>
                  <a:lnTo>
                    <a:pt x="6884" y="405"/>
                  </a:lnTo>
                  <a:lnTo>
                    <a:pt x="6880" y="394"/>
                  </a:lnTo>
                  <a:lnTo>
                    <a:pt x="6875" y="381"/>
                  </a:lnTo>
                  <a:lnTo>
                    <a:pt x="6868" y="370"/>
                  </a:lnTo>
                  <a:lnTo>
                    <a:pt x="6855" y="347"/>
                  </a:lnTo>
                  <a:lnTo>
                    <a:pt x="6840" y="327"/>
                  </a:lnTo>
                  <a:lnTo>
                    <a:pt x="6822" y="308"/>
                  </a:lnTo>
                  <a:lnTo>
                    <a:pt x="6803" y="291"/>
                  </a:lnTo>
                  <a:lnTo>
                    <a:pt x="6783" y="276"/>
                  </a:lnTo>
                  <a:lnTo>
                    <a:pt x="6761" y="262"/>
                  </a:lnTo>
                  <a:lnTo>
                    <a:pt x="6749" y="256"/>
                  </a:lnTo>
                  <a:lnTo>
                    <a:pt x="6738" y="250"/>
                  </a:lnTo>
                  <a:lnTo>
                    <a:pt x="6725" y="246"/>
                  </a:lnTo>
                  <a:lnTo>
                    <a:pt x="6712" y="242"/>
                  </a:lnTo>
                  <a:lnTo>
                    <a:pt x="6700" y="238"/>
                  </a:lnTo>
                  <a:lnTo>
                    <a:pt x="6687" y="235"/>
                  </a:lnTo>
                  <a:lnTo>
                    <a:pt x="6673" y="233"/>
                  </a:lnTo>
                  <a:lnTo>
                    <a:pt x="6661" y="230"/>
                  </a:lnTo>
                  <a:lnTo>
                    <a:pt x="6647" y="229"/>
                  </a:lnTo>
                  <a:lnTo>
                    <a:pt x="6633" y="229"/>
                  </a:lnTo>
                  <a:lnTo>
                    <a:pt x="6633" y="229"/>
                  </a:lnTo>
                  <a:lnTo>
                    <a:pt x="6619" y="229"/>
                  </a:lnTo>
                  <a:lnTo>
                    <a:pt x="6606" y="230"/>
                  </a:lnTo>
                  <a:lnTo>
                    <a:pt x="6592" y="233"/>
                  </a:lnTo>
                  <a:lnTo>
                    <a:pt x="6579" y="235"/>
                  </a:lnTo>
                  <a:lnTo>
                    <a:pt x="6566" y="238"/>
                  </a:lnTo>
                  <a:lnTo>
                    <a:pt x="6553" y="242"/>
                  </a:lnTo>
                  <a:lnTo>
                    <a:pt x="6540" y="246"/>
                  </a:lnTo>
                  <a:lnTo>
                    <a:pt x="6529" y="250"/>
                  </a:lnTo>
                  <a:lnTo>
                    <a:pt x="6517" y="256"/>
                  </a:lnTo>
                  <a:lnTo>
                    <a:pt x="6506" y="262"/>
                  </a:lnTo>
                  <a:lnTo>
                    <a:pt x="6483" y="276"/>
                  </a:lnTo>
                  <a:lnTo>
                    <a:pt x="6462" y="291"/>
                  </a:lnTo>
                  <a:lnTo>
                    <a:pt x="6443" y="308"/>
                  </a:lnTo>
                  <a:lnTo>
                    <a:pt x="6426" y="327"/>
                  </a:lnTo>
                  <a:lnTo>
                    <a:pt x="6411" y="347"/>
                  </a:lnTo>
                  <a:lnTo>
                    <a:pt x="6397" y="370"/>
                  </a:lnTo>
                  <a:lnTo>
                    <a:pt x="6392" y="381"/>
                  </a:lnTo>
                  <a:lnTo>
                    <a:pt x="6385" y="394"/>
                  </a:lnTo>
                  <a:lnTo>
                    <a:pt x="6381" y="405"/>
                  </a:lnTo>
                  <a:lnTo>
                    <a:pt x="6377" y="418"/>
                  </a:lnTo>
                  <a:lnTo>
                    <a:pt x="6373" y="431"/>
                  </a:lnTo>
                  <a:lnTo>
                    <a:pt x="6371" y="443"/>
                  </a:lnTo>
                  <a:lnTo>
                    <a:pt x="6367" y="457"/>
                  </a:lnTo>
                  <a:lnTo>
                    <a:pt x="6366" y="470"/>
                  </a:lnTo>
                  <a:lnTo>
                    <a:pt x="6365" y="483"/>
                  </a:lnTo>
                  <a:lnTo>
                    <a:pt x="6364" y="497"/>
                  </a:lnTo>
                  <a:lnTo>
                    <a:pt x="6364" y="497"/>
                  </a:lnTo>
                  <a:close/>
                  <a:moveTo>
                    <a:pt x="1233" y="3216"/>
                  </a:moveTo>
                  <a:lnTo>
                    <a:pt x="1233" y="3216"/>
                  </a:lnTo>
                  <a:lnTo>
                    <a:pt x="1232" y="3202"/>
                  </a:lnTo>
                  <a:lnTo>
                    <a:pt x="1231" y="3189"/>
                  </a:lnTo>
                  <a:lnTo>
                    <a:pt x="1230" y="3175"/>
                  </a:lnTo>
                  <a:lnTo>
                    <a:pt x="1228" y="3162"/>
                  </a:lnTo>
                  <a:lnTo>
                    <a:pt x="1225" y="3150"/>
                  </a:lnTo>
                  <a:lnTo>
                    <a:pt x="1221" y="3136"/>
                  </a:lnTo>
                  <a:lnTo>
                    <a:pt x="1217" y="3124"/>
                  </a:lnTo>
                  <a:lnTo>
                    <a:pt x="1212" y="3112"/>
                  </a:lnTo>
                  <a:lnTo>
                    <a:pt x="1207" y="3100"/>
                  </a:lnTo>
                  <a:lnTo>
                    <a:pt x="1201" y="3089"/>
                  </a:lnTo>
                  <a:lnTo>
                    <a:pt x="1187" y="3066"/>
                  </a:lnTo>
                  <a:lnTo>
                    <a:pt x="1172" y="3045"/>
                  </a:lnTo>
                  <a:lnTo>
                    <a:pt x="1154" y="3026"/>
                  </a:lnTo>
                  <a:lnTo>
                    <a:pt x="1135" y="3010"/>
                  </a:lnTo>
                  <a:lnTo>
                    <a:pt x="1115" y="2994"/>
                  </a:lnTo>
                  <a:lnTo>
                    <a:pt x="1093" y="2980"/>
                  </a:lnTo>
                  <a:lnTo>
                    <a:pt x="1082" y="2975"/>
                  </a:lnTo>
                  <a:lnTo>
                    <a:pt x="1069" y="2969"/>
                  </a:lnTo>
                  <a:lnTo>
                    <a:pt x="1057" y="2964"/>
                  </a:lnTo>
                  <a:lnTo>
                    <a:pt x="1045" y="2960"/>
                  </a:lnTo>
                  <a:lnTo>
                    <a:pt x="1032" y="2957"/>
                  </a:lnTo>
                  <a:lnTo>
                    <a:pt x="1019" y="2954"/>
                  </a:lnTo>
                  <a:lnTo>
                    <a:pt x="1006" y="2952"/>
                  </a:lnTo>
                  <a:lnTo>
                    <a:pt x="993" y="2949"/>
                  </a:lnTo>
                  <a:lnTo>
                    <a:pt x="979" y="2948"/>
                  </a:lnTo>
                  <a:lnTo>
                    <a:pt x="966" y="2948"/>
                  </a:lnTo>
                  <a:lnTo>
                    <a:pt x="966" y="2948"/>
                  </a:lnTo>
                  <a:lnTo>
                    <a:pt x="952" y="2948"/>
                  </a:lnTo>
                  <a:lnTo>
                    <a:pt x="938" y="2949"/>
                  </a:lnTo>
                  <a:lnTo>
                    <a:pt x="925" y="2952"/>
                  </a:lnTo>
                  <a:lnTo>
                    <a:pt x="911" y="2954"/>
                  </a:lnTo>
                  <a:lnTo>
                    <a:pt x="898" y="2957"/>
                  </a:lnTo>
                  <a:lnTo>
                    <a:pt x="885" y="2960"/>
                  </a:lnTo>
                  <a:lnTo>
                    <a:pt x="873" y="2964"/>
                  </a:lnTo>
                  <a:lnTo>
                    <a:pt x="861" y="2969"/>
                  </a:lnTo>
                  <a:lnTo>
                    <a:pt x="849" y="2975"/>
                  </a:lnTo>
                  <a:lnTo>
                    <a:pt x="837" y="2980"/>
                  </a:lnTo>
                  <a:lnTo>
                    <a:pt x="816" y="2994"/>
                  </a:lnTo>
                  <a:lnTo>
                    <a:pt x="795" y="3010"/>
                  </a:lnTo>
                  <a:lnTo>
                    <a:pt x="776" y="3026"/>
                  </a:lnTo>
                  <a:lnTo>
                    <a:pt x="758" y="3045"/>
                  </a:lnTo>
                  <a:lnTo>
                    <a:pt x="743" y="3066"/>
                  </a:lnTo>
                  <a:lnTo>
                    <a:pt x="729" y="3089"/>
                  </a:lnTo>
                  <a:lnTo>
                    <a:pt x="723" y="3100"/>
                  </a:lnTo>
                  <a:lnTo>
                    <a:pt x="718" y="3112"/>
                  </a:lnTo>
                  <a:lnTo>
                    <a:pt x="714" y="3124"/>
                  </a:lnTo>
                  <a:lnTo>
                    <a:pt x="709" y="3136"/>
                  </a:lnTo>
                  <a:lnTo>
                    <a:pt x="705" y="3150"/>
                  </a:lnTo>
                  <a:lnTo>
                    <a:pt x="703" y="3162"/>
                  </a:lnTo>
                  <a:lnTo>
                    <a:pt x="700" y="3175"/>
                  </a:lnTo>
                  <a:lnTo>
                    <a:pt x="699" y="3189"/>
                  </a:lnTo>
                  <a:lnTo>
                    <a:pt x="698" y="3202"/>
                  </a:lnTo>
                  <a:lnTo>
                    <a:pt x="697" y="3216"/>
                  </a:lnTo>
                  <a:lnTo>
                    <a:pt x="697" y="3216"/>
                  </a:lnTo>
                  <a:lnTo>
                    <a:pt x="698" y="3230"/>
                  </a:lnTo>
                  <a:lnTo>
                    <a:pt x="699" y="3244"/>
                  </a:lnTo>
                  <a:lnTo>
                    <a:pt x="700" y="3257"/>
                  </a:lnTo>
                  <a:lnTo>
                    <a:pt x="703" y="3270"/>
                  </a:lnTo>
                  <a:lnTo>
                    <a:pt x="705" y="3283"/>
                  </a:lnTo>
                  <a:lnTo>
                    <a:pt x="709" y="3295"/>
                  </a:lnTo>
                  <a:lnTo>
                    <a:pt x="714" y="3308"/>
                  </a:lnTo>
                  <a:lnTo>
                    <a:pt x="718" y="3321"/>
                  </a:lnTo>
                  <a:lnTo>
                    <a:pt x="723" y="3332"/>
                  </a:lnTo>
                  <a:lnTo>
                    <a:pt x="729" y="3344"/>
                  </a:lnTo>
                  <a:lnTo>
                    <a:pt x="743" y="3366"/>
                  </a:lnTo>
                  <a:lnTo>
                    <a:pt x="758" y="3387"/>
                  </a:lnTo>
                  <a:lnTo>
                    <a:pt x="776" y="3406"/>
                  </a:lnTo>
                  <a:lnTo>
                    <a:pt x="795" y="3423"/>
                  </a:lnTo>
                  <a:lnTo>
                    <a:pt x="816" y="3439"/>
                  </a:lnTo>
                  <a:lnTo>
                    <a:pt x="837" y="3451"/>
                  </a:lnTo>
                  <a:lnTo>
                    <a:pt x="849" y="3458"/>
                  </a:lnTo>
                  <a:lnTo>
                    <a:pt x="861" y="3463"/>
                  </a:lnTo>
                  <a:lnTo>
                    <a:pt x="873" y="3468"/>
                  </a:lnTo>
                  <a:lnTo>
                    <a:pt x="885" y="3472"/>
                  </a:lnTo>
                  <a:lnTo>
                    <a:pt x="898" y="3476"/>
                  </a:lnTo>
                  <a:lnTo>
                    <a:pt x="911" y="3479"/>
                  </a:lnTo>
                  <a:lnTo>
                    <a:pt x="925" y="3481"/>
                  </a:lnTo>
                  <a:lnTo>
                    <a:pt x="938" y="3483"/>
                  </a:lnTo>
                  <a:lnTo>
                    <a:pt x="952" y="3484"/>
                  </a:lnTo>
                  <a:lnTo>
                    <a:pt x="966" y="3484"/>
                  </a:lnTo>
                  <a:lnTo>
                    <a:pt x="966" y="3484"/>
                  </a:lnTo>
                  <a:lnTo>
                    <a:pt x="979" y="3484"/>
                  </a:lnTo>
                  <a:lnTo>
                    <a:pt x="993" y="3483"/>
                  </a:lnTo>
                  <a:lnTo>
                    <a:pt x="1006" y="3481"/>
                  </a:lnTo>
                  <a:lnTo>
                    <a:pt x="1019" y="3479"/>
                  </a:lnTo>
                  <a:lnTo>
                    <a:pt x="1032" y="3476"/>
                  </a:lnTo>
                  <a:lnTo>
                    <a:pt x="1045" y="3472"/>
                  </a:lnTo>
                  <a:lnTo>
                    <a:pt x="1057" y="3468"/>
                  </a:lnTo>
                  <a:lnTo>
                    <a:pt x="1069" y="3463"/>
                  </a:lnTo>
                  <a:lnTo>
                    <a:pt x="1082" y="3458"/>
                  </a:lnTo>
                  <a:lnTo>
                    <a:pt x="1093" y="3451"/>
                  </a:lnTo>
                  <a:lnTo>
                    <a:pt x="1115" y="3439"/>
                  </a:lnTo>
                  <a:lnTo>
                    <a:pt x="1135" y="3423"/>
                  </a:lnTo>
                  <a:lnTo>
                    <a:pt x="1154" y="3406"/>
                  </a:lnTo>
                  <a:lnTo>
                    <a:pt x="1172" y="3387"/>
                  </a:lnTo>
                  <a:lnTo>
                    <a:pt x="1187" y="3366"/>
                  </a:lnTo>
                  <a:lnTo>
                    <a:pt x="1201" y="3344"/>
                  </a:lnTo>
                  <a:lnTo>
                    <a:pt x="1207" y="3332"/>
                  </a:lnTo>
                  <a:lnTo>
                    <a:pt x="1212" y="3321"/>
                  </a:lnTo>
                  <a:lnTo>
                    <a:pt x="1217" y="3308"/>
                  </a:lnTo>
                  <a:lnTo>
                    <a:pt x="1221" y="3295"/>
                  </a:lnTo>
                  <a:lnTo>
                    <a:pt x="1225" y="3283"/>
                  </a:lnTo>
                  <a:lnTo>
                    <a:pt x="1228" y="3270"/>
                  </a:lnTo>
                  <a:lnTo>
                    <a:pt x="1230" y="3257"/>
                  </a:lnTo>
                  <a:lnTo>
                    <a:pt x="1231" y="3244"/>
                  </a:lnTo>
                  <a:lnTo>
                    <a:pt x="1232" y="3230"/>
                  </a:lnTo>
                  <a:lnTo>
                    <a:pt x="1233" y="3216"/>
                  </a:lnTo>
                  <a:lnTo>
                    <a:pt x="1233" y="3216"/>
                  </a:lnTo>
                  <a:close/>
                  <a:moveTo>
                    <a:pt x="3109" y="1264"/>
                  </a:moveTo>
                  <a:lnTo>
                    <a:pt x="3109" y="1264"/>
                  </a:lnTo>
                  <a:lnTo>
                    <a:pt x="3109" y="1250"/>
                  </a:lnTo>
                  <a:lnTo>
                    <a:pt x="3108" y="1236"/>
                  </a:lnTo>
                  <a:lnTo>
                    <a:pt x="3106" y="1223"/>
                  </a:lnTo>
                  <a:lnTo>
                    <a:pt x="3104" y="1210"/>
                  </a:lnTo>
                  <a:lnTo>
                    <a:pt x="3101" y="1196"/>
                  </a:lnTo>
                  <a:lnTo>
                    <a:pt x="3098" y="1184"/>
                  </a:lnTo>
                  <a:lnTo>
                    <a:pt x="3093" y="1171"/>
                  </a:lnTo>
                  <a:lnTo>
                    <a:pt x="3088" y="1159"/>
                  </a:lnTo>
                  <a:lnTo>
                    <a:pt x="3083" y="1148"/>
                  </a:lnTo>
                  <a:lnTo>
                    <a:pt x="3078" y="1136"/>
                  </a:lnTo>
                  <a:lnTo>
                    <a:pt x="3064" y="1114"/>
                  </a:lnTo>
                  <a:lnTo>
                    <a:pt x="3048" y="1093"/>
                  </a:lnTo>
                  <a:lnTo>
                    <a:pt x="3031" y="1074"/>
                  </a:lnTo>
                  <a:lnTo>
                    <a:pt x="3012" y="1057"/>
                  </a:lnTo>
                  <a:lnTo>
                    <a:pt x="2991" y="1041"/>
                  </a:lnTo>
                  <a:lnTo>
                    <a:pt x="2969" y="1027"/>
                  </a:lnTo>
                  <a:lnTo>
                    <a:pt x="2957" y="1022"/>
                  </a:lnTo>
                  <a:lnTo>
                    <a:pt x="2946" y="1017"/>
                  </a:lnTo>
                  <a:lnTo>
                    <a:pt x="2933" y="1012"/>
                  </a:lnTo>
                  <a:lnTo>
                    <a:pt x="2922" y="1007"/>
                  </a:lnTo>
                  <a:lnTo>
                    <a:pt x="2909" y="1004"/>
                  </a:lnTo>
                  <a:lnTo>
                    <a:pt x="2895" y="1001"/>
                  </a:lnTo>
                  <a:lnTo>
                    <a:pt x="2883" y="998"/>
                  </a:lnTo>
                  <a:lnTo>
                    <a:pt x="2869" y="997"/>
                  </a:lnTo>
                  <a:lnTo>
                    <a:pt x="2855" y="996"/>
                  </a:lnTo>
                  <a:lnTo>
                    <a:pt x="2841" y="996"/>
                  </a:lnTo>
                  <a:lnTo>
                    <a:pt x="2841" y="996"/>
                  </a:lnTo>
                  <a:lnTo>
                    <a:pt x="2828" y="996"/>
                  </a:lnTo>
                  <a:lnTo>
                    <a:pt x="2814" y="997"/>
                  </a:lnTo>
                  <a:lnTo>
                    <a:pt x="2801" y="998"/>
                  </a:lnTo>
                  <a:lnTo>
                    <a:pt x="2788" y="1001"/>
                  </a:lnTo>
                  <a:lnTo>
                    <a:pt x="2775" y="1004"/>
                  </a:lnTo>
                  <a:lnTo>
                    <a:pt x="2762" y="1007"/>
                  </a:lnTo>
                  <a:lnTo>
                    <a:pt x="2750" y="1012"/>
                  </a:lnTo>
                  <a:lnTo>
                    <a:pt x="2737" y="1017"/>
                  </a:lnTo>
                  <a:lnTo>
                    <a:pt x="2725" y="1022"/>
                  </a:lnTo>
                  <a:lnTo>
                    <a:pt x="2714" y="1027"/>
                  </a:lnTo>
                  <a:lnTo>
                    <a:pt x="2692" y="1041"/>
                  </a:lnTo>
                  <a:lnTo>
                    <a:pt x="2672" y="1057"/>
                  </a:lnTo>
                  <a:lnTo>
                    <a:pt x="2652" y="1074"/>
                  </a:lnTo>
                  <a:lnTo>
                    <a:pt x="2635" y="1093"/>
                  </a:lnTo>
                  <a:lnTo>
                    <a:pt x="2619" y="1114"/>
                  </a:lnTo>
                  <a:lnTo>
                    <a:pt x="2606" y="1136"/>
                  </a:lnTo>
                  <a:lnTo>
                    <a:pt x="2600" y="1148"/>
                  </a:lnTo>
                  <a:lnTo>
                    <a:pt x="2595" y="1159"/>
                  </a:lnTo>
                  <a:lnTo>
                    <a:pt x="2589" y="1171"/>
                  </a:lnTo>
                  <a:lnTo>
                    <a:pt x="2585" y="1184"/>
                  </a:lnTo>
                  <a:lnTo>
                    <a:pt x="2582" y="1196"/>
                  </a:lnTo>
                  <a:lnTo>
                    <a:pt x="2579" y="1210"/>
                  </a:lnTo>
                  <a:lnTo>
                    <a:pt x="2577" y="1223"/>
                  </a:lnTo>
                  <a:lnTo>
                    <a:pt x="2575" y="1236"/>
                  </a:lnTo>
                  <a:lnTo>
                    <a:pt x="2574" y="1250"/>
                  </a:lnTo>
                  <a:lnTo>
                    <a:pt x="2574" y="1264"/>
                  </a:lnTo>
                  <a:lnTo>
                    <a:pt x="2574" y="1264"/>
                  </a:lnTo>
                  <a:lnTo>
                    <a:pt x="2574" y="1277"/>
                  </a:lnTo>
                  <a:lnTo>
                    <a:pt x="2575" y="1291"/>
                  </a:lnTo>
                  <a:lnTo>
                    <a:pt x="2577" y="1304"/>
                  </a:lnTo>
                  <a:lnTo>
                    <a:pt x="2579" y="1317"/>
                  </a:lnTo>
                  <a:lnTo>
                    <a:pt x="2582" y="1330"/>
                  </a:lnTo>
                  <a:lnTo>
                    <a:pt x="2585" y="1343"/>
                  </a:lnTo>
                  <a:lnTo>
                    <a:pt x="2589" y="1355"/>
                  </a:lnTo>
                  <a:lnTo>
                    <a:pt x="2595" y="1368"/>
                  </a:lnTo>
                  <a:lnTo>
                    <a:pt x="2600" y="1380"/>
                  </a:lnTo>
                  <a:lnTo>
                    <a:pt x="2606" y="1391"/>
                  </a:lnTo>
                  <a:lnTo>
                    <a:pt x="2619" y="1413"/>
                  </a:lnTo>
                  <a:lnTo>
                    <a:pt x="2635" y="1433"/>
                  </a:lnTo>
                  <a:lnTo>
                    <a:pt x="2652" y="1452"/>
                  </a:lnTo>
                  <a:lnTo>
                    <a:pt x="2672" y="1470"/>
                  </a:lnTo>
                  <a:lnTo>
                    <a:pt x="2692" y="1485"/>
                  </a:lnTo>
                  <a:lnTo>
                    <a:pt x="2714" y="1499"/>
                  </a:lnTo>
                  <a:lnTo>
                    <a:pt x="2725" y="1505"/>
                  </a:lnTo>
                  <a:lnTo>
                    <a:pt x="2737" y="1510"/>
                  </a:lnTo>
                  <a:lnTo>
                    <a:pt x="2750" y="1516"/>
                  </a:lnTo>
                  <a:lnTo>
                    <a:pt x="2762" y="1520"/>
                  </a:lnTo>
                  <a:lnTo>
                    <a:pt x="2775" y="1523"/>
                  </a:lnTo>
                  <a:lnTo>
                    <a:pt x="2788" y="1526"/>
                  </a:lnTo>
                  <a:lnTo>
                    <a:pt x="2801" y="1528"/>
                  </a:lnTo>
                  <a:lnTo>
                    <a:pt x="2814" y="1530"/>
                  </a:lnTo>
                  <a:lnTo>
                    <a:pt x="2828" y="1531"/>
                  </a:lnTo>
                  <a:lnTo>
                    <a:pt x="2841" y="1531"/>
                  </a:lnTo>
                  <a:lnTo>
                    <a:pt x="2841" y="1531"/>
                  </a:lnTo>
                  <a:lnTo>
                    <a:pt x="2855" y="1531"/>
                  </a:lnTo>
                  <a:lnTo>
                    <a:pt x="2869" y="1530"/>
                  </a:lnTo>
                  <a:lnTo>
                    <a:pt x="2883" y="1528"/>
                  </a:lnTo>
                  <a:lnTo>
                    <a:pt x="2895" y="1526"/>
                  </a:lnTo>
                  <a:lnTo>
                    <a:pt x="2909" y="1523"/>
                  </a:lnTo>
                  <a:lnTo>
                    <a:pt x="2922" y="1520"/>
                  </a:lnTo>
                  <a:lnTo>
                    <a:pt x="2933" y="1516"/>
                  </a:lnTo>
                  <a:lnTo>
                    <a:pt x="2946" y="1510"/>
                  </a:lnTo>
                  <a:lnTo>
                    <a:pt x="2957" y="1505"/>
                  </a:lnTo>
                  <a:lnTo>
                    <a:pt x="2969" y="1499"/>
                  </a:lnTo>
                  <a:lnTo>
                    <a:pt x="2991" y="1485"/>
                  </a:lnTo>
                  <a:lnTo>
                    <a:pt x="3012" y="1470"/>
                  </a:lnTo>
                  <a:lnTo>
                    <a:pt x="3031" y="1452"/>
                  </a:lnTo>
                  <a:lnTo>
                    <a:pt x="3048" y="1433"/>
                  </a:lnTo>
                  <a:lnTo>
                    <a:pt x="3064" y="1413"/>
                  </a:lnTo>
                  <a:lnTo>
                    <a:pt x="3078" y="1391"/>
                  </a:lnTo>
                  <a:lnTo>
                    <a:pt x="3083" y="1380"/>
                  </a:lnTo>
                  <a:lnTo>
                    <a:pt x="3088" y="1368"/>
                  </a:lnTo>
                  <a:lnTo>
                    <a:pt x="3093" y="1355"/>
                  </a:lnTo>
                  <a:lnTo>
                    <a:pt x="3098" y="1343"/>
                  </a:lnTo>
                  <a:lnTo>
                    <a:pt x="3101" y="1330"/>
                  </a:lnTo>
                  <a:lnTo>
                    <a:pt x="3104" y="1317"/>
                  </a:lnTo>
                  <a:lnTo>
                    <a:pt x="3106" y="1304"/>
                  </a:lnTo>
                  <a:lnTo>
                    <a:pt x="3108" y="1291"/>
                  </a:lnTo>
                  <a:lnTo>
                    <a:pt x="3109" y="1277"/>
                  </a:lnTo>
                  <a:lnTo>
                    <a:pt x="3109" y="1264"/>
                  </a:lnTo>
                  <a:lnTo>
                    <a:pt x="3109" y="1264"/>
                  </a:lnTo>
                  <a:close/>
                  <a:moveTo>
                    <a:pt x="4986" y="2336"/>
                  </a:moveTo>
                  <a:lnTo>
                    <a:pt x="4986" y="2336"/>
                  </a:lnTo>
                  <a:lnTo>
                    <a:pt x="4986" y="2322"/>
                  </a:lnTo>
                  <a:lnTo>
                    <a:pt x="4985" y="2308"/>
                  </a:lnTo>
                  <a:lnTo>
                    <a:pt x="4983" y="2295"/>
                  </a:lnTo>
                  <a:lnTo>
                    <a:pt x="4981" y="2281"/>
                  </a:lnTo>
                  <a:lnTo>
                    <a:pt x="4978" y="2268"/>
                  </a:lnTo>
                  <a:lnTo>
                    <a:pt x="4975" y="2256"/>
                  </a:lnTo>
                  <a:lnTo>
                    <a:pt x="4970" y="2243"/>
                  </a:lnTo>
                  <a:lnTo>
                    <a:pt x="4965" y="2231"/>
                  </a:lnTo>
                  <a:lnTo>
                    <a:pt x="4960" y="2220"/>
                  </a:lnTo>
                  <a:lnTo>
                    <a:pt x="4953" y="2208"/>
                  </a:lnTo>
                  <a:lnTo>
                    <a:pt x="4941" y="2186"/>
                  </a:lnTo>
                  <a:lnTo>
                    <a:pt x="4925" y="2165"/>
                  </a:lnTo>
                  <a:lnTo>
                    <a:pt x="4907" y="2146"/>
                  </a:lnTo>
                  <a:lnTo>
                    <a:pt x="4888" y="2129"/>
                  </a:lnTo>
                  <a:lnTo>
                    <a:pt x="4868" y="2113"/>
                  </a:lnTo>
                  <a:lnTo>
                    <a:pt x="4846" y="2100"/>
                  </a:lnTo>
                  <a:lnTo>
                    <a:pt x="4834" y="2094"/>
                  </a:lnTo>
                  <a:lnTo>
                    <a:pt x="4823" y="2088"/>
                  </a:lnTo>
                  <a:lnTo>
                    <a:pt x="4810" y="2084"/>
                  </a:lnTo>
                  <a:lnTo>
                    <a:pt x="4797" y="2080"/>
                  </a:lnTo>
                  <a:lnTo>
                    <a:pt x="4785" y="2075"/>
                  </a:lnTo>
                  <a:lnTo>
                    <a:pt x="4772" y="2073"/>
                  </a:lnTo>
                  <a:lnTo>
                    <a:pt x="4758" y="2070"/>
                  </a:lnTo>
                  <a:lnTo>
                    <a:pt x="4746" y="2069"/>
                  </a:lnTo>
                  <a:lnTo>
                    <a:pt x="4732" y="2068"/>
                  </a:lnTo>
                  <a:lnTo>
                    <a:pt x="4718" y="2067"/>
                  </a:lnTo>
                  <a:lnTo>
                    <a:pt x="4718" y="2067"/>
                  </a:lnTo>
                  <a:lnTo>
                    <a:pt x="4705" y="2068"/>
                  </a:lnTo>
                  <a:lnTo>
                    <a:pt x="4691" y="2069"/>
                  </a:lnTo>
                  <a:lnTo>
                    <a:pt x="4677" y="2070"/>
                  </a:lnTo>
                  <a:lnTo>
                    <a:pt x="4665" y="2073"/>
                  </a:lnTo>
                  <a:lnTo>
                    <a:pt x="4651" y="2075"/>
                  </a:lnTo>
                  <a:lnTo>
                    <a:pt x="4638" y="2080"/>
                  </a:lnTo>
                  <a:lnTo>
                    <a:pt x="4626" y="2084"/>
                  </a:lnTo>
                  <a:lnTo>
                    <a:pt x="4614" y="2088"/>
                  </a:lnTo>
                  <a:lnTo>
                    <a:pt x="4602" y="2094"/>
                  </a:lnTo>
                  <a:lnTo>
                    <a:pt x="4591" y="2100"/>
                  </a:lnTo>
                  <a:lnTo>
                    <a:pt x="4569" y="2113"/>
                  </a:lnTo>
                  <a:lnTo>
                    <a:pt x="4547" y="2129"/>
                  </a:lnTo>
                  <a:lnTo>
                    <a:pt x="4529" y="2146"/>
                  </a:lnTo>
                  <a:lnTo>
                    <a:pt x="4512" y="2165"/>
                  </a:lnTo>
                  <a:lnTo>
                    <a:pt x="4496" y="2186"/>
                  </a:lnTo>
                  <a:lnTo>
                    <a:pt x="4482" y="2208"/>
                  </a:lnTo>
                  <a:lnTo>
                    <a:pt x="4477" y="2220"/>
                  </a:lnTo>
                  <a:lnTo>
                    <a:pt x="4472" y="2231"/>
                  </a:lnTo>
                  <a:lnTo>
                    <a:pt x="4466" y="2243"/>
                  </a:lnTo>
                  <a:lnTo>
                    <a:pt x="4462" y="2256"/>
                  </a:lnTo>
                  <a:lnTo>
                    <a:pt x="4459" y="2268"/>
                  </a:lnTo>
                  <a:lnTo>
                    <a:pt x="4456" y="2281"/>
                  </a:lnTo>
                  <a:lnTo>
                    <a:pt x="4453" y="2295"/>
                  </a:lnTo>
                  <a:lnTo>
                    <a:pt x="4452" y="2308"/>
                  </a:lnTo>
                  <a:lnTo>
                    <a:pt x="4450" y="2322"/>
                  </a:lnTo>
                  <a:lnTo>
                    <a:pt x="4450" y="2336"/>
                  </a:lnTo>
                  <a:lnTo>
                    <a:pt x="4450" y="2336"/>
                  </a:lnTo>
                  <a:lnTo>
                    <a:pt x="4450" y="2350"/>
                  </a:lnTo>
                  <a:lnTo>
                    <a:pt x="4452" y="2363"/>
                  </a:lnTo>
                  <a:lnTo>
                    <a:pt x="4453" y="2376"/>
                  </a:lnTo>
                  <a:lnTo>
                    <a:pt x="4456" y="2390"/>
                  </a:lnTo>
                  <a:lnTo>
                    <a:pt x="4459" y="2402"/>
                  </a:lnTo>
                  <a:lnTo>
                    <a:pt x="4462" y="2415"/>
                  </a:lnTo>
                  <a:lnTo>
                    <a:pt x="4466" y="2428"/>
                  </a:lnTo>
                  <a:lnTo>
                    <a:pt x="4472" y="2440"/>
                  </a:lnTo>
                  <a:lnTo>
                    <a:pt x="4477" y="2452"/>
                  </a:lnTo>
                  <a:lnTo>
                    <a:pt x="4482" y="2463"/>
                  </a:lnTo>
                  <a:lnTo>
                    <a:pt x="4496" y="2486"/>
                  </a:lnTo>
                  <a:lnTo>
                    <a:pt x="4512" y="2506"/>
                  </a:lnTo>
                  <a:lnTo>
                    <a:pt x="4529" y="2525"/>
                  </a:lnTo>
                  <a:lnTo>
                    <a:pt x="4547" y="2543"/>
                  </a:lnTo>
                  <a:lnTo>
                    <a:pt x="4569" y="2557"/>
                  </a:lnTo>
                  <a:lnTo>
                    <a:pt x="4591" y="2571"/>
                  </a:lnTo>
                  <a:lnTo>
                    <a:pt x="4602" y="2577"/>
                  </a:lnTo>
                  <a:lnTo>
                    <a:pt x="4614" y="2583"/>
                  </a:lnTo>
                  <a:lnTo>
                    <a:pt x="4626" y="2587"/>
                  </a:lnTo>
                  <a:lnTo>
                    <a:pt x="4638" y="2591"/>
                  </a:lnTo>
                  <a:lnTo>
                    <a:pt x="4651" y="2595"/>
                  </a:lnTo>
                  <a:lnTo>
                    <a:pt x="4665" y="2598"/>
                  </a:lnTo>
                  <a:lnTo>
                    <a:pt x="4677" y="2600"/>
                  </a:lnTo>
                  <a:lnTo>
                    <a:pt x="4691" y="2603"/>
                  </a:lnTo>
                  <a:lnTo>
                    <a:pt x="4705" y="2604"/>
                  </a:lnTo>
                  <a:lnTo>
                    <a:pt x="4718" y="2604"/>
                  </a:lnTo>
                  <a:lnTo>
                    <a:pt x="4718" y="2604"/>
                  </a:lnTo>
                  <a:lnTo>
                    <a:pt x="4732" y="2604"/>
                  </a:lnTo>
                  <a:lnTo>
                    <a:pt x="4746" y="2603"/>
                  </a:lnTo>
                  <a:lnTo>
                    <a:pt x="4758" y="2600"/>
                  </a:lnTo>
                  <a:lnTo>
                    <a:pt x="4772" y="2598"/>
                  </a:lnTo>
                  <a:lnTo>
                    <a:pt x="4785" y="2595"/>
                  </a:lnTo>
                  <a:lnTo>
                    <a:pt x="4797" y="2591"/>
                  </a:lnTo>
                  <a:lnTo>
                    <a:pt x="4810" y="2587"/>
                  </a:lnTo>
                  <a:lnTo>
                    <a:pt x="4823" y="2583"/>
                  </a:lnTo>
                  <a:lnTo>
                    <a:pt x="4834" y="2577"/>
                  </a:lnTo>
                  <a:lnTo>
                    <a:pt x="4846" y="2571"/>
                  </a:lnTo>
                  <a:lnTo>
                    <a:pt x="4868" y="2557"/>
                  </a:lnTo>
                  <a:lnTo>
                    <a:pt x="4888" y="2543"/>
                  </a:lnTo>
                  <a:lnTo>
                    <a:pt x="4907" y="2525"/>
                  </a:lnTo>
                  <a:lnTo>
                    <a:pt x="4925" y="2506"/>
                  </a:lnTo>
                  <a:lnTo>
                    <a:pt x="4941" y="2486"/>
                  </a:lnTo>
                  <a:lnTo>
                    <a:pt x="4953" y="2463"/>
                  </a:lnTo>
                  <a:lnTo>
                    <a:pt x="4960" y="2452"/>
                  </a:lnTo>
                  <a:lnTo>
                    <a:pt x="4965" y="2440"/>
                  </a:lnTo>
                  <a:lnTo>
                    <a:pt x="4970" y="2428"/>
                  </a:lnTo>
                  <a:lnTo>
                    <a:pt x="4975" y="2415"/>
                  </a:lnTo>
                  <a:lnTo>
                    <a:pt x="4978" y="2402"/>
                  </a:lnTo>
                  <a:lnTo>
                    <a:pt x="4981" y="2390"/>
                  </a:lnTo>
                  <a:lnTo>
                    <a:pt x="4983" y="2376"/>
                  </a:lnTo>
                  <a:lnTo>
                    <a:pt x="4985" y="2363"/>
                  </a:lnTo>
                  <a:lnTo>
                    <a:pt x="4986" y="2350"/>
                  </a:lnTo>
                  <a:lnTo>
                    <a:pt x="4986" y="2336"/>
                  </a:lnTo>
                  <a:lnTo>
                    <a:pt x="4986" y="2336"/>
                  </a:lnTo>
                  <a:close/>
                </a:path>
              </a:pathLst>
            </a:custGeom>
            <a:solidFill>
              <a:srgbClr val="DEEA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685653" y="4994599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78657" y="4994599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服务为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36977" y="4977665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56438" y="4977665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179620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</a:t>
            </a:r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DEEAF6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3871991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DEEAF6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564362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DEEAF6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9256732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DEEAF6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76467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1" y="-1"/>
            <a:ext cx="7201989" cy="864238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3407" y="2259088"/>
            <a:ext cx="1079751" cy="2048932"/>
            <a:chOff x="8605283" y="1813304"/>
            <a:chExt cx="1609759" cy="305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8607864" y="1813304"/>
              <a:ext cx="1607178" cy="1674326"/>
              <a:chOff x="8607864" y="1906292"/>
              <a:chExt cx="1607178" cy="167432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607864" y="1928750"/>
                <a:ext cx="1607178" cy="1651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03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叁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2760917" y="1416330"/>
            <a:ext cx="995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4165" y="2223921"/>
            <a:ext cx="1846659" cy="3128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余生，从此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陌路如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你，浮云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怀里微风若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你，惆怅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夜里星辰都是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你，一往情深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余生，漫漫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回忆如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无言似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你，酒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里忧愁若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柔情依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9237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77" y="704300"/>
            <a:ext cx="4347438" cy="614455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16184" y="2489995"/>
            <a:ext cx="55985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spc="15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2400" spc="15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文字只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保留文字。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16184" y="4901181"/>
            <a:ext cx="272972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</a:t>
            </a:r>
            <a:r>
              <a:rPr lang="en-US" altLang="zh-CN" sz="24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  <a:endParaRPr lang="en-US" altLang="zh-CN" sz="1200" dirty="0" smtClean="0">
              <a:solidFill>
                <a:srgbClr val="DEEA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79593" y="4901184"/>
            <a:ext cx="272972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二</a:t>
            </a:r>
            <a:r>
              <a:rPr lang="en-US" altLang="zh-CN" sz="24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  <a:endParaRPr lang="en-US" altLang="zh-CN" sz="1200" dirty="0" smtClean="0">
              <a:solidFill>
                <a:srgbClr val="DEEA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03998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>
            <a:off x="1770063" y="2402229"/>
            <a:ext cx="574762" cy="1002815"/>
          </a:xfrm>
          <a:custGeom>
            <a:avLst/>
            <a:gdLst>
              <a:gd name="T0" fmla="*/ 88 w 4952"/>
              <a:gd name="T1" fmla="*/ 6228 h 8640"/>
              <a:gd name="T2" fmla="*/ 372 w 4952"/>
              <a:gd name="T3" fmla="*/ 6009 h 8640"/>
              <a:gd name="T4" fmla="*/ 735 w 4952"/>
              <a:gd name="T5" fmla="*/ 5977 h 8640"/>
              <a:gd name="T6" fmla="*/ 1075 w 4952"/>
              <a:gd name="T7" fmla="*/ 6144 h 8640"/>
              <a:gd name="T8" fmla="*/ 1238 w 4952"/>
              <a:gd name="T9" fmla="*/ 6458 h 8640"/>
              <a:gd name="T10" fmla="*/ 1363 w 4952"/>
              <a:gd name="T11" fmla="*/ 6986 h 8640"/>
              <a:gd name="T12" fmla="*/ 1653 w 4952"/>
              <a:gd name="T13" fmla="*/ 7310 h 8640"/>
              <a:gd name="T14" fmla="*/ 1988 w 4952"/>
              <a:gd name="T15" fmla="*/ 7475 h 8640"/>
              <a:gd name="T16" fmla="*/ 2421 w 4952"/>
              <a:gd name="T17" fmla="*/ 7542 h 8640"/>
              <a:gd name="T18" fmla="*/ 3033 w 4952"/>
              <a:gd name="T19" fmla="*/ 7445 h 8640"/>
              <a:gd name="T20" fmla="*/ 3351 w 4952"/>
              <a:gd name="T21" fmla="*/ 7264 h 8640"/>
              <a:gd name="T22" fmla="*/ 3575 w 4952"/>
              <a:gd name="T23" fmla="*/ 7003 h 8640"/>
              <a:gd name="T24" fmla="*/ 3694 w 4952"/>
              <a:gd name="T25" fmla="*/ 6671 h 8640"/>
              <a:gd name="T26" fmla="*/ 3701 w 4952"/>
              <a:gd name="T27" fmla="*/ 6233 h 8640"/>
              <a:gd name="T28" fmla="*/ 3511 w 4952"/>
              <a:gd name="T29" fmla="*/ 5651 h 8640"/>
              <a:gd name="T30" fmla="*/ 2930 w 4952"/>
              <a:gd name="T31" fmla="*/ 5081 h 8640"/>
              <a:gd name="T32" fmla="*/ 1173 w 4952"/>
              <a:gd name="T33" fmla="*/ 4020 h 8640"/>
              <a:gd name="T34" fmla="*/ 447 w 4952"/>
              <a:gd name="T35" fmla="*/ 3318 h 8640"/>
              <a:gd name="T36" fmla="*/ 168 w 4952"/>
              <a:gd name="T37" fmla="*/ 2766 h 8640"/>
              <a:gd name="T38" fmla="*/ 77 w 4952"/>
              <a:gd name="T39" fmla="*/ 2277 h 8640"/>
              <a:gd name="T40" fmla="*/ 120 w 4952"/>
              <a:gd name="T41" fmla="*/ 1641 h 8640"/>
              <a:gd name="T42" fmla="*/ 393 w 4952"/>
              <a:gd name="T43" fmla="*/ 990 h 8640"/>
              <a:gd name="T44" fmla="*/ 861 w 4952"/>
              <a:gd name="T45" fmla="*/ 493 h 8640"/>
              <a:gd name="T46" fmla="*/ 1479 w 4952"/>
              <a:gd name="T47" fmla="*/ 162 h 8640"/>
              <a:gd name="T48" fmla="*/ 2199 w 4952"/>
              <a:gd name="T49" fmla="*/ 9 h 8640"/>
              <a:gd name="T50" fmla="*/ 2916 w 4952"/>
              <a:gd name="T51" fmla="*/ 36 h 8640"/>
              <a:gd name="T52" fmla="*/ 3619 w 4952"/>
              <a:gd name="T53" fmla="*/ 241 h 8640"/>
              <a:gd name="T54" fmla="*/ 4190 w 4952"/>
              <a:gd name="T55" fmla="*/ 614 h 8640"/>
              <a:gd name="T56" fmla="*/ 4592 w 4952"/>
              <a:gd name="T57" fmla="*/ 1142 h 8640"/>
              <a:gd name="T58" fmla="*/ 4786 w 4952"/>
              <a:gd name="T59" fmla="*/ 1810 h 8640"/>
              <a:gd name="T60" fmla="*/ 4749 w 4952"/>
              <a:gd name="T61" fmla="*/ 2258 h 8640"/>
              <a:gd name="T62" fmla="*/ 4500 w 4952"/>
              <a:gd name="T63" fmla="*/ 2512 h 8640"/>
              <a:gd name="T64" fmla="*/ 4145 w 4952"/>
              <a:gd name="T65" fmla="*/ 2589 h 8640"/>
              <a:gd name="T66" fmla="*/ 3780 w 4952"/>
              <a:gd name="T67" fmla="*/ 2466 h 8640"/>
              <a:gd name="T68" fmla="*/ 3575 w 4952"/>
              <a:gd name="T69" fmla="*/ 2180 h 8640"/>
              <a:gd name="T70" fmla="*/ 3505 w 4952"/>
              <a:gd name="T71" fmla="*/ 1705 h 8640"/>
              <a:gd name="T72" fmla="*/ 3246 w 4952"/>
              <a:gd name="T73" fmla="*/ 1332 h 8640"/>
              <a:gd name="T74" fmla="*/ 2763 w 4952"/>
              <a:gd name="T75" fmla="*/ 1126 h 8640"/>
              <a:gd name="T76" fmla="*/ 2196 w 4952"/>
              <a:gd name="T77" fmla="*/ 1116 h 8640"/>
              <a:gd name="T78" fmla="*/ 1830 w 4952"/>
              <a:gd name="T79" fmla="*/ 1232 h 8640"/>
              <a:gd name="T80" fmla="*/ 1519 w 4952"/>
              <a:gd name="T81" fmla="*/ 1490 h 8640"/>
              <a:gd name="T82" fmla="*/ 1314 w 4952"/>
              <a:gd name="T83" fmla="*/ 2055 h 8640"/>
              <a:gd name="T84" fmla="*/ 1366 w 4952"/>
              <a:gd name="T85" fmla="*/ 2500 h 8640"/>
              <a:gd name="T86" fmla="*/ 1699 w 4952"/>
              <a:gd name="T87" fmla="*/ 2969 h 8640"/>
              <a:gd name="T88" fmla="*/ 2386 w 4952"/>
              <a:gd name="T89" fmla="*/ 3468 h 8640"/>
              <a:gd name="T90" fmla="*/ 3876 w 4952"/>
              <a:gd name="T91" fmla="*/ 4377 h 8640"/>
              <a:gd name="T92" fmla="*/ 4344 w 4952"/>
              <a:gd name="T93" fmla="*/ 4825 h 8640"/>
              <a:gd name="T94" fmla="*/ 4668 w 4952"/>
              <a:gd name="T95" fmla="*/ 5303 h 8640"/>
              <a:gd name="T96" fmla="*/ 4874 w 4952"/>
              <a:gd name="T97" fmla="*/ 5837 h 8640"/>
              <a:gd name="T98" fmla="*/ 4952 w 4952"/>
              <a:gd name="T99" fmla="*/ 6421 h 8640"/>
              <a:gd name="T100" fmla="*/ 4851 w 4952"/>
              <a:gd name="T101" fmla="*/ 7128 h 8640"/>
              <a:gd name="T102" fmla="*/ 4500 w 4952"/>
              <a:gd name="T103" fmla="*/ 7764 h 8640"/>
              <a:gd name="T104" fmla="*/ 3955 w 4952"/>
              <a:gd name="T105" fmla="*/ 8234 h 8640"/>
              <a:gd name="T106" fmla="*/ 3275 w 4952"/>
              <a:gd name="T107" fmla="*/ 8529 h 8640"/>
              <a:gd name="T108" fmla="*/ 2518 w 4952"/>
              <a:gd name="T109" fmla="*/ 8639 h 8640"/>
              <a:gd name="T110" fmla="*/ 1721 w 4952"/>
              <a:gd name="T111" fmla="*/ 8553 h 8640"/>
              <a:gd name="T112" fmla="*/ 1004 w 4952"/>
              <a:gd name="T113" fmla="*/ 8254 h 8640"/>
              <a:gd name="T114" fmla="*/ 468 w 4952"/>
              <a:gd name="T115" fmla="*/ 7790 h 8640"/>
              <a:gd name="T116" fmla="*/ 128 w 4952"/>
              <a:gd name="T117" fmla="*/ 7212 h 8640"/>
              <a:gd name="T118" fmla="*/ 0 w 4952"/>
              <a:gd name="T119" fmla="*/ 6566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952" h="8640">
                <a:moveTo>
                  <a:pt x="0" y="6516"/>
                </a:moveTo>
                <a:lnTo>
                  <a:pt x="0" y="6516"/>
                </a:lnTo>
                <a:lnTo>
                  <a:pt x="0" y="6487"/>
                </a:lnTo>
                <a:lnTo>
                  <a:pt x="3" y="6458"/>
                </a:lnTo>
                <a:lnTo>
                  <a:pt x="7" y="6430"/>
                </a:lnTo>
                <a:lnTo>
                  <a:pt x="12" y="6403"/>
                </a:lnTo>
                <a:lnTo>
                  <a:pt x="19" y="6377"/>
                </a:lnTo>
                <a:lnTo>
                  <a:pt x="27" y="6350"/>
                </a:lnTo>
                <a:lnTo>
                  <a:pt x="37" y="6324"/>
                </a:lnTo>
                <a:lnTo>
                  <a:pt x="48" y="6300"/>
                </a:lnTo>
                <a:lnTo>
                  <a:pt x="60" y="6275"/>
                </a:lnTo>
                <a:lnTo>
                  <a:pt x="74" y="6251"/>
                </a:lnTo>
                <a:lnTo>
                  <a:pt x="88" y="6228"/>
                </a:lnTo>
                <a:lnTo>
                  <a:pt x="104" y="6206"/>
                </a:lnTo>
                <a:lnTo>
                  <a:pt x="122" y="6185"/>
                </a:lnTo>
                <a:lnTo>
                  <a:pt x="139" y="6164"/>
                </a:lnTo>
                <a:lnTo>
                  <a:pt x="158" y="6144"/>
                </a:lnTo>
                <a:lnTo>
                  <a:pt x="178" y="6125"/>
                </a:lnTo>
                <a:lnTo>
                  <a:pt x="200" y="6107"/>
                </a:lnTo>
                <a:lnTo>
                  <a:pt x="222" y="6090"/>
                </a:lnTo>
                <a:lnTo>
                  <a:pt x="245" y="6073"/>
                </a:lnTo>
                <a:lnTo>
                  <a:pt x="269" y="6059"/>
                </a:lnTo>
                <a:lnTo>
                  <a:pt x="293" y="6044"/>
                </a:lnTo>
                <a:lnTo>
                  <a:pt x="319" y="6032"/>
                </a:lnTo>
                <a:lnTo>
                  <a:pt x="346" y="6020"/>
                </a:lnTo>
                <a:lnTo>
                  <a:pt x="372" y="6009"/>
                </a:lnTo>
                <a:lnTo>
                  <a:pt x="400" y="6000"/>
                </a:lnTo>
                <a:lnTo>
                  <a:pt x="428" y="5991"/>
                </a:lnTo>
                <a:lnTo>
                  <a:pt x="457" y="5984"/>
                </a:lnTo>
                <a:lnTo>
                  <a:pt x="486" y="5977"/>
                </a:lnTo>
                <a:lnTo>
                  <a:pt x="516" y="5973"/>
                </a:lnTo>
                <a:lnTo>
                  <a:pt x="546" y="5970"/>
                </a:lnTo>
                <a:lnTo>
                  <a:pt x="578" y="5967"/>
                </a:lnTo>
                <a:lnTo>
                  <a:pt x="609" y="5966"/>
                </a:lnTo>
                <a:lnTo>
                  <a:pt x="609" y="5966"/>
                </a:lnTo>
                <a:lnTo>
                  <a:pt x="640" y="5967"/>
                </a:lnTo>
                <a:lnTo>
                  <a:pt x="672" y="5970"/>
                </a:lnTo>
                <a:lnTo>
                  <a:pt x="704" y="5973"/>
                </a:lnTo>
                <a:lnTo>
                  <a:pt x="735" y="5977"/>
                </a:lnTo>
                <a:lnTo>
                  <a:pt x="765" y="5984"/>
                </a:lnTo>
                <a:lnTo>
                  <a:pt x="795" y="5991"/>
                </a:lnTo>
                <a:lnTo>
                  <a:pt x="824" y="6000"/>
                </a:lnTo>
                <a:lnTo>
                  <a:pt x="853" y="6009"/>
                </a:lnTo>
                <a:lnTo>
                  <a:pt x="881" y="6020"/>
                </a:lnTo>
                <a:lnTo>
                  <a:pt x="909" y="6032"/>
                </a:lnTo>
                <a:lnTo>
                  <a:pt x="934" y="6044"/>
                </a:lnTo>
                <a:lnTo>
                  <a:pt x="960" y="6059"/>
                </a:lnTo>
                <a:lnTo>
                  <a:pt x="986" y="6073"/>
                </a:lnTo>
                <a:lnTo>
                  <a:pt x="1009" y="6090"/>
                </a:lnTo>
                <a:lnTo>
                  <a:pt x="1033" y="6107"/>
                </a:lnTo>
                <a:lnTo>
                  <a:pt x="1055" y="6125"/>
                </a:lnTo>
                <a:lnTo>
                  <a:pt x="1075" y="6144"/>
                </a:lnTo>
                <a:lnTo>
                  <a:pt x="1095" y="6164"/>
                </a:lnTo>
                <a:lnTo>
                  <a:pt x="1114" y="6185"/>
                </a:lnTo>
                <a:lnTo>
                  <a:pt x="1132" y="6206"/>
                </a:lnTo>
                <a:lnTo>
                  <a:pt x="1149" y="6228"/>
                </a:lnTo>
                <a:lnTo>
                  <a:pt x="1164" y="6251"/>
                </a:lnTo>
                <a:lnTo>
                  <a:pt x="1178" y="6275"/>
                </a:lnTo>
                <a:lnTo>
                  <a:pt x="1191" y="6300"/>
                </a:lnTo>
                <a:lnTo>
                  <a:pt x="1202" y="6324"/>
                </a:lnTo>
                <a:lnTo>
                  <a:pt x="1212" y="6350"/>
                </a:lnTo>
                <a:lnTo>
                  <a:pt x="1221" y="6377"/>
                </a:lnTo>
                <a:lnTo>
                  <a:pt x="1228" y="6403"/>
                </a:lnTo>
                <a:lnTo>
                  <a:pt x="1233" y="6430"/>
                </a:lnTo>
                <a:lnTo>
                  <a:pt x="1238" y="6458"/>
                </a:lnTo>
                <a:lnTo>
                  <a:pt x="1240" y="6487"/>
                </a:lnTo>
                <a:lnTo>
                  <a:pt x="1241" y="6516"/>
                </a:lnTo>
                <a:lnTo>
                  <a:pt x="1241" y="6516"/>
                </a:lnTo>
                <a:lnTo>
                  <a:pt x="1242" y="6565"/>
                </a:lnTo>
                <a:lnTo>
                  <a:pt x="1246" y="6614"/>
                </a:lnTo>
                <a:lnTo>
                  <a:pt x="1252" y="6662"/>
                </a:lnTo>
                <a:lnTo>
                  <a:pt x="1260" y="6711"/>
                </a:lnTo>
                <a:lnTo>
                  <a:pt x="1271" y="6758"/>
                </a:lnTo>
                <a:lnTo>
                  <a:pt x="1285" y="6806"/>
                </a:lnTo>
                <a:lnTo>
                  <a:pt x="1300" y="6852"/>
                </a:lnTo>
                <a:lnTo>
                  <a:pt x="1319" y="6897"/>
                </a:lnTo>
                <a:lnTo>
                  <a:pt x="1339" y="6943"/>
                </a:lnTo>
                <a:lnTo>
                  <a:pt x="1363" y="6986"/>
                </a:lnTo>
                <a:lnTo>
                  <a:pt x="1387" y="7029"/>
                </a:lnTo>
                <a:lnTo>
                  <a:pt x="1415" y="7071"/>
                </a:lnTo>
                <a:lnTo>
                  <a:pt x="1445" y="7111"/>
                </a:lnTo>
                <a:lnTo>
                  <a:pt x="1477" y="7151"/>
                </a:lnTo>
                <a:lnTo>
                  <a:pt x="1495" y="7170"/>
                </a:lnTo>
                <a:lnTo>
                  <a:pt x="1512" y="7189"/>
                </a:lnTo>
                <a:lnTo>
                  <a:pt x="1531" y="7207"/>
                </a:lnTo>
                <a:lnTo>
                  <a:pt x="1550" y="7226"/>
                </a:lnTo>
                <a:lnTo>
                  <a:pt x="1569" y="7244"/>
                </a:lnTo>
                <a:lnTo>
                  <a:pt x="1589" y="7261"/>
                </a:lnTo>
                <a:lnTo>
                  <a:pt x="1610" y="7277"/>
                </a:lnTo>
                <a:lnTo>
                  <a:pt x="1631" y="7294"/>
                </a:lnTo>
                <a:lnTo>
                  <a:pt x="1653" y="7310"/>
                </a:lnTo>
                <a:lnTo>
                  <a:pt x="1675" y="7325"/>
                </a:lnTo>
                <a:lnTo>
                  <a:pt x="1698" y="7341"/>
                </a:lnTo>
                <a:lnTo>
                  <a:pt x="1722" y="7356"/>
                </a:lnTo>
                <a:lnTo>
                  <a:pt x="1746" y="7370"/>
                </a:lnTo>
                <a:lnTo>
                  <a:pt x="1771" y="7383"/>
                </a:lnTo>
                <a:lnTo>
                  <a:pt x="1795" y="7397"/>
                </a:lnTo>
                <a:lnTo>
                  <a:pt x="1822" y="7410"/>
                </a:lnTo>
                <a:lnTo>
                  <a:pt x="1848" y="7422"/>
                </a:lnTo>
                <a:lnTo>
                  <a:pt x="1874" y="7434"/>
                </a:lnTo>
                <a:lnTo>
                  <a:pt x="1902" y="7445"/>
                </a:lnTo>
                <a:lnTo>
                  <a:pt x="1930" y="7456"/>
                </a:lnTo>
                <a:lnTo>
                  <a:pt x="1959" y="7466"/>
                </a:lnTo>
                <a:lnTo>
                  <a:pt x="1988" y="7475"/>
                </a:lnTo>
                <a:lnTo>
                  <a:pt x="2018" y="7484"/>
                </a:lnTo>
                <a:lnTo>
                  <a:pt x="2048" y="7493"/>
                </a:lnTo>
                <a:lnTo>
                  <a:pt x="2080" y="7500"/>
                </a:lnTo>
                <a:lnTo>
                  <a:pt x="2112" y="7507"/>
                </a:lnTo>
                <a:lnTo>
                  <a:pt x="2143" y="7514"/>
                </a:lnTo>
                <a:lnTo>
                  <a:pt x="2177" y="7519"/>
                </a:lnTo>
                <a:lnTo>
                  <a:pt x="2210" y="7525"/>
                </a:lnTo>
                <a:lnTo>
                  <a:pt x="2244" y="7529"/>
                </a:lnTo>
                <a:lnTo>
                  <a:pt x="2278" y="7533"/>
                </a:lnTo>
                <a:lnTo>
                  <a:pt x="2313" y="7536"/>
                </a:lnTo>
                <a:lnTo>
                  <a:pt x="2348" y="7538"/>
                </a:lnTo>
                <a:lnTo>
                  <a:pt x="2384" y="7541"/>
                </a:lnTo>
                <a:lnTo>
                  <a:pt x="2421" y="7542"/>
                </a:lnTo>
                <a:lnTo>
                  <a:pt x="2458" y="7542"/>
                </a:lnTo>
                <a:lnTo>
                  <a:pt x="2458" y="7542"/>
                </a:lnTo>
                <a:lnTo>
                  <a:pt x="2529" y="7541"/>
                </a:lnTo>
                <a:lnTo>
                  <a:pt x="2598" y="7537"/>
                </a:lnTo>
                <a:lnTo>
                  <a:pt x="2665" y="7531"/>
                </a:lnTo>
                <a:lnTo>
                  <a:pt x="2731" y="7523"/>
                </a:lnTo>
                <a:lnTo>
                  <a:pt x="2795" y="7512"/>
                </a:lnTo>
                <a:lnTo>
                  <a:pt x="2858" y="7498"/>
                </a:lnTo>
                <a:lnTo>
                  <a:pt x="2918" y="7483"/>
                </a:lnTo>
                <a:lnTo>
                  <a:pt x="2947" y="7474"/>
                </a:lnTo>
                <a:lnTo>
                  <a:pt x="2976" y="7465"/>
                </a:lnTo>
                <a:lnTo>
                  <a:pt x="3005" y="7455"/>
                </a:lnTo>
                <a:lnTo>
                  <a:pt x="3033" y="7445"/>
                </a:lnTo>
                <a:lnTo>
                  <a:pt x="3060" y="7434"/>
                </a:lnTo>
                <a:lnTo>
                  <a:pt x="3088" y="7422"/>
                </a:lnTo>
                <a:lnTo>
                  <a:pt x="3113" y="7411"/>
                </a:lnTo>
                <a:lnTo>
                  <a:pt x="3140" y="7398"/>
                </a:lnTo>
                <a:lnTo>
                  <a:pt x="3166" y="7386"/>
                </a:lnTo>
                <a:lnTo>
                  <a:pt x="3190" y="7372"/>
                </a:lnTo>
                <a:lnTo>
                  <a:pt x="3215" y="7358"/>
                </a:lnTo>
                <a:lnTo>
                  <a:pt x="3239" y="7343"/>
                </a:lnTo>
                <a:lnTo>
                  <a:pt x="3263" y="7329"/>
                </a:lnTo>
                <a:lnTo>
                  <a:pt x="3285" y="7313"/>
                </a:lnTo>
                <a:lnTo>
                  <a:pt x="3307" y="7298"/>
                </a:lnTo>
                <a:lnTo>
                  <a:pt x="3330" y="7281"/>
                </a:lnTo>
                <a:lnTo>
                  <a:pt x="3351" y="7264"/>
                </a:lnTo>
                <a:lnTo>
                  <a:pt x="3371" y="7246"/>
                </a:lnTo>
                <a:lnTo>
                  <a:pt x="3391" y="7228"/>
                </a:lnTo>
                <a:lnTo>
                  <a:pt x="3411" y="7211"/>
                </a:lnTo>
                <a:lnTo>
                  <a:pt x="3430" y="7192"/>
                </a:lnTo>
                <a:lnTo>
                  <a:pt x="3448" y="7173"/>
                </a:lnTo>
                <a:lnTo>
                  <a:pt x="3466" y="7153"/>
                </a:lnTo>
                <a:lnTo>
                  <a:pt x="3483" y="7133"/>
                </a:lnTo>
                <a:lnTo>
                  <a:pt x="3500" y="7112"/>
                </a:lnTo>
                <a:lnTo>
                  <a:pt x="3516" y="7091"/>
                </a:lnTo>
                <a:lnTo>
                  <a:pt x="3531" y="7070"/>
                </a:lnTo>
                <a:lnTo>
                  <a:pt x="3547" y="7048"/>
                </a:lnTo>
                <a:lnTo>
                  <a:pt x="3560" y="7026"/>
                </a:lnTo>
                <a:lnTo>
                  <a:pt x="3575" y="7003"/>
                </a:lnTo>
                <a:lnTo>
                  <a:pt x="3587" y="6980"/>
                </a:lnTo>
                <a:lnTo>
                  <a:pt x="3599" y="6956"/>
                </a:lnTo>
                <a:lnTo>
                  <a:pt x="3612" y="6932"/>
                </a:lnTo>
                <a:lnTo>
                  <a:pt x="3623" y="6907"/>
                </a:lnTo>
                <a:lnTo>
                  <a:pt x="3633" y="6883"/>
                </a:lnTo>
                <a:lnTo>
                  <a:pt x="3643" y="6858"/>
                </a:lnTo>
                <a:lnTo>
                  <a:pt x="3653" y="6833"/>
                </a:lnTo>
                <a:lnTo>
                  <a:pt x="3661" y="6807"/>
                </a:lnTo>
                <a:lnTo>
                  <a:pt x="3669" y="6780"/>
                </a:lnTo>
                <a:lnTo>
                  <a:pt x="3676" y="6753"/>
                </a:lnTo>
                <a:lnTo>
                  <a:pt x="3683" y="6727"/>
                </a:lnTo>
                <a:lnTo>
                  <a:pt x="3689" y="6699"/>
                </a:lnTo>
                <a:lnTo>
                  <a:pt x="3694" y="6671"/>
                </a:lnTo>
                <a:lnTo>
                  <a:pt x="3699" y="6643"/>
                </a:lnTo>
                <a:lnTo>
                  <a:pt x="3702" y="6615"/>
                </a:lnTo>
                <a:lnTo>
                  <a:pt x="3705" y="6586"/>
                </a:lnTo>
                <a:lnTo>
                  <a:pt x="3708" y="6557"/>
                </a:lnTo>
                <a:lnTo>
                  <a:pt x="3710" y="6528"/>
                </a:lnTo>
                <a:lnTo>
                  <a:pt x="3711" y="6498"/>
                </a:lnTo>
                <a:lnTo>
                  <a:pt x="3711" y="6468"/>
                </a:lnTo>
                <a:lnTo>
                  <a:pt x="3711" y="6468"/>
                </a:lnTo>
                <a:lnTo>
                  <a:pt x="3711" y="6420"/>
                </a:lnTo>
                <a:lnTo>
                  <a:pt x="3710" y="6372"/>
                </a:lnTo>
                <a:lnTo>
                  <a:pt x="3708" y="6325"/>
                </a:lnTo>
                <a:lnTo>
                  <a:pt x="3704" y="6278"/>
                </a:lnTo>
                <a:lnTo>
                  <a:pt x="3701" y="6233"/>
                </a:lnTo>
                <a:lnTo>
                  <a:pt x="3695" y="6186"/>
                </a:lnTo>
                <a:lnTo>
                  <a:pt x="3689" y="6140"/>
                </a:lnTo>
                <a:lnTo>
                  <a:pt x="3681" y="6094"/>
                </a:lnTo>
                <a:lnTo>
                  <a:pt x="3672" y="6050"/>
                </a:lnTo>
                <a:lnTo>
                  <a:pt x="3662" y="6004"/>
                </a:lnTo>
                <a:lnTo>
                  <a:pt x="3650" y="5960"/>
                </a:lnTo>
                <a:lnTo>
                  <a:pt x="3635" y="5915"/>
                </a:lnTo>
                <a:lnTo>
                  <a:pt x="3619" y="5870"/>
                </a:lnTo>
                <a:lnTo>
                  <a:pt x="3602" y="5827"/>
                </a:lnTo>
                <a:lnTo>
                  <a:pt x="3583" y="5782"/>
                </a:lnTo>
                <a:lnTo>
                  <a:pt x="3560" y="5739"/>
                </a:lnTo>
                <a:lnTo>
                  <a:pt x="3537" y="5694"/>
                </a:lnTo>
                <a:lnTo>
                  <a:pt x="3511" y="5651"/>
                </a:lnTo>
                <a:lnTo>
                  <a:pt x="3482" y="5607"/>
                </a:lnTo>
                <a:lnTo>
                  <a:pt x="3452" y="5564"/>
                </a:lnTo>
                <a:lnTo>
                  <a:pt x="3419" y="5520"/>
                </a:lnTo>
                <a:lnTo>
                  <a:pt x="3383" y="5477"/>
                </a:lnTo>
                <a:lnTo>
                  <a:pt x="3344" y="5432"/>
                </a:lnTo>
                <a:lnTo>
                  <a:pt x="3304" y="5389"/>
                </a:lnTo>
                <a:lnTo>
                  <a:pt x="3259" y="5345"/>
                </a:lnTo>
                <a:lnTo>
                  <a:pt x="3212" y="5302"/>
                </a:lnTo>
                <a:lnTo>
                  <a:pt x="3162" y="5257"/>
                </a:lnTo>
                <a:lnTo>
                  <a:pt x="3109" y="5214"/>
                </a:lnTo>
                <a:lnTo>
                  <a:pt x="3053" y="5169"/>
                </a:lnTo>
                <a:lnTo>
                  <a:pt x="2994" y="5126"/>
                </a:lnTo>
                <a:lnTo>
                  <a:pt x="2930" y="5081"/>
                </a:lnTo>
                <a:lnTo>
                  <a:pt x="2863" y="5036"/>
                </a:lnTo>
                <a:lnTo>
                  <a:pt x="2541" y="4845"/>
                </a:lnTo>
                <a:lnTo>
                  <a:pt x="2541" y="4845"/>
                </a:lnTo>
                <a:lnTo>
                  <a:pt x="2273" y="4693"/>
                </a:lnTo>
                <a:lnTo>
                  <a:pt x="2049" y="4565"/>
                </a:lnTo>
                <a:lnTo>
                  <a:pt x="1867" y="4459"/>
                </a:lnTo>
                <a:lnTo>
                  <a:pt x="1717" y="4370"/>
                </a:lnTo>
                <a:lnTo>
                  <a:pt x="1593" y="4294"/>
                </a:lnTo>
                <a:lnTo>
                  <a:pt x="1490" y="4229"/>
                </a:lnTo>
                <a:lnTo>
                  <a:pt x="1312" y="4118"/>
                </a:lnTo>
                <a:lnTo>
                  <a:pt x="1312" y="4118"/>
                </a:lnTo>
                <a:lnTo>
                  <a:pt x="1242" y="4069"/>
                </a:lnTo>
                <a:lnTo>
                  <a:pt x="1173" y="4020"/>
                </a:lnTo>
                <a:lnTo>
                  <a:pt x="1105" y="3970"/>
                </a:lnTo>
                <a:lnTo>
                  <a:pt x="1040" y="3920"/>
                </a:lnTo>
                <a:lnTo>
                  <a:pt x="976" y="3870"/>
                </a:lnTo>
                <a:lnTo>
                  <a:pt x="914" y="3818"/>
                </a:lnTo>
                <a:lnTo>
                  <a:pt x="854" y="3766"/>
                </a:lnTo>
                <a:lnTo>
                  <a:pt x="796" y="3713"/>
                </a:lnTo>
                <a:lnTo>
                  <a:pt x="740" y="3659"/>
                </a:lnTo>
                <a:lnTo>
                  <a:pt x="686" y="3605"/>
                </a:lnTo>
                <a:lnTo>
                  <a:pt x="634" y="3550"/>
                </a:lnTo>
                <a:lnTo>
                  <a:pt x="584" y="3493"/>
                </a:lnTo>
                <a:lnTo>
                  <a:pt x="536" y="3436"/>
                </a:lnTo>
                <a:lnTo>
                  <a:pt x="491" y="3377"/>
                </a:lnTo>
                <a:lnTo>
                  <a:pt x="447" y="3318"/>
                </a:lnTo>
                <a:lnTo>
                  <a:pt x="406" y="3258"/>
                </a:lnTo>
                <a:lnTo>
                  <a:pt x="366" y="3197"/>
                </a:lnTo>
                <a:lnTo>
                  <a:pt x="329" y="3133"/>
                </a:lnTo>
                <a:lnTo>
                  <a:pt x="294" y="3070"/>
                </a:lnTo>
                <a:lnTo>
                  <a:pt x="279" y="3037"/>
                </a:lnTo>
                <a:lnTo>
                  <a:pt x="262" y="3005"/>
                </a:lnTo>
                <a:lnTo>
                  <a:pt x="248" y="2971"/>
                </a:lnTo>
                <a:lnTo>
                  <a:pt x="233" y="2938"/>
                </a:lnTo>
                <a:lnTo>
                  <a:pt x="219" y="2905"/>
                </a:lnTo>
                <a:lnTo>
                  <a:pt x="205" y="2870"/>
                </a:lnTo>
                <a:lnTo>
                  <a:pt x="193" y="2837"/>
                </a:lnTo>
                <a:lnTo>
                  <a:pt x="181" y="2802"/>
                </a:lnTo>
                <a:lnTo>
                  <a:pt x="168" y="2766"/>
                </a:lnTo>
                <a:lnTo>
                  <a:pt x="157" y="2731"/>
                </a:lnTo>
                <a:lnTo>
                  <a:pt x="147" y="2695"/>
                </a:lnTo>
                <a:lnTo>
                  <a:pt x="138" y="2659"/>
                </a:lnTo>
                <a:lnTo>
                  <a:pt x="128" y="2622"/>
                </a:lnTo>
                <a:lnTo>
                  <a:pt x="120" y="2586"/>
                </a:lnTo>
                <a:lnTo>
                  <a:pt x="113" y="2549"/>
                </a:lnTo>
                <a:lnTo>
                  <a:pt x="106" y="2511"/>
                </a:lnTo>
                <a:lnTo>
                  <a:pt x="99" y="2473"/>
                </a:lnTo>
                <a:lnTo>
                  <a:pt x="94" y="2434"/>
                </a:lnTo>
                <a:lnTo>
                  <a:pt x="88" y="2395"/>
                </a:lnTo>
                <a:lnTo>
                  <a:pt x="84" y="2356"/>
                </a:lnTo>
                <a:lnTo>
                  <a:pt x="80" y="2317"/>
                </a:lnTo>
                <a:lnTo>
                  <a:pt x="77" y="2277"/>
                </a:lnTo>
                <a:lnTo>
                  <a:pt x="75" y="2237"/>
                </a:lnTo>
                <a:lnTo>
                  <a:pt x="72" y="2195"/>
                </a:lnTo>
                <a:lnTo>
                  <a:pt x="71" y="2154"/>
                </a:lnTo>
                <a:lnTo>
                  <a:pt x="71" y="2112"/>
                </a:lnTo>
                <a:lnTo>
                  <a:pt x="71" y="2112"/>
                </a:lnTo>
                <a:lnTo>
                  <a:pt x="72" y="2050"/>
                </a:lnTo>
                <a:lnTo>
                  <a:pt x="75" y="1989"/>
                </a:lnTo>
                <a:lnTo>
                  <a:pt x="78" y="1930"/>
                </a:lnTo>
                <a:lnTo>
                  <a:pt x="84" y="1870"/>
                </a:lnTo>
                <a:lnTo>
                  <a:pt x="91" y="1812"/>
                </a:lnTo>
                <a:lnTo>
                  <a:pt x="99" y="1754"/>
                </a:lnTo>
                <a:lnTo>
                  <a:pt x="109" y="1697"/>
                </a:lnTo>
                <a:lnTo>
                  <a:pt x="120" y="1641"/>
                </a:lnTo>
                <a:lnTo>
                  <a:pt x="134" y="1586"/>
                </a:lnTo>
                <a:lnTo>
                  <a:pt x="148" y="1532"/>
                </a:lnTo>
                <a:lnTo>
                  <a:pt x="164" y="1478"/>
                </a:lnTo>
                <a:lnTo>
                  <a:pt x="181" y="1425"/>
                </a:lnTo>
                <a:lnTo>
                  <a:pt x="200" y="1374"/>
                </a:lnTo>
                <a:lnTo>
                  <a:pt x="220" y="1322"/>
                </a:lnTo>
                <a:lnTo>
                  <a:pt x="240" y="1272"/>
                </a:lnTo>
                <a:lnTo>
                  <a:pt x="262" y="1223"/>
                </a:lnTo>
                <a:lnTo>
                  <a:pt x="287" y="1175"/>
                </a:lnTo>
                <a:lnTo>
                  <a:pt x="311" y="1127"/>
                </a:lnTo>
                <a:lnTo>
                  <a:pt x="337" y="1082"/>
                </a:lnTo>
                <a:lnTo>
                  <a:pt x="365" y="1036"/>
                </a:lnTo>
                <a:lnTo>
                  <a:pt x="393" y="990"/>
                </a:lnTo>
                <a:lnTo>
                  <a:pt x="423" y="947"/>
                </a:lnTo>
                <a:lnTo>
                  <a:pt x="454" y="904"/>
                </a:lnTo>
                <a:lnTo>
                  <a:pt x="485" y="862"/>
                </a:lnTo>
                <a:lnTo>
                  <a:pt x="519" y="821"/>
                </a:lnTo>
                <a:lnTo>
                  <a:pt x="552" y="780"/>
                </a:lnTo>
                <a:lnTo>
                  <a:pt x="588" y="741"/>
                </a:lnTo>
                <a:lnTo>
                  <a:pt x="623" y="704"/>
                </a:lnTo>
                <a:lnTo>
                  <a:pt x="661" y="666"/>
                </a:lnTo>
                <a:lnTo>
                  <a:pt x="699" y="629"/>
                </a:lnTo>
                <a:lnTo>
                  <a:pt x="738" y="594"/>
                </a:lnTo>
                <a:lnTo>
                  <a:pt x="778" y="560"/>
                </a:lnTo>
                <a:lnTo>
                  <a:pt x="820" y="526"/>
                </a:lnTo>
                <a:lnTo>
                  <a:pt x="861" y="493"/>
                </a:lnTo>
                <a:lnTo>
                  <a:pt x="904" y="462"/>
                </a:lnTo>
                <a:lnTo>
                  <a:pt x="948" y="431"/>
                </a:lnTo>
                <a:lnTo>
                  <a:pt x="992" y="401"/>
                </a:lnTo>
                <a:lnTo>
                  <a:pt x="1038" y="374"/>
                </a:lnTo>
                <a:lnTo>
                  <a:pt x="1084" y="346"/>
                </a:lnTo>
                <a:lnTo>
                  <a:pt x="1131" y="319"/>
                </a:lnTo>
                <a:lnTo>
                  <a:pt x="1179" y="293"/>
                </a:lnTo>
                <a:lnTo>
                  <a:pt x="1227" y="269"/>
                </a:lnTo>
                <a:lnTo>
                  <a:pt x="1276" y="245"/>
                </a:lnTo>
                <a:lnTo>
                  <a:pt x="1326" y="223"/>
                </a:lnTo>
                <a:lnTo>
                  <a:pt x="1376" y="202"/>
                </a:lnTo>
                <a:lnTo>
                  <a:pt x="1427" y="182"/>
                </a:lnTo>
                <a:lnTo>
                  <a:pt x="1479" y="162"/>
                </a:lnTo>
                <a:lnTo>
                  <a:pt x="1531" y="144"/>
                </a:lnTo>
                <a:lnTo>
                  <a:pt x="1585" y="127"/>
                </a:lnTo>
                <a:lnTo>
                  <a:pt x="1638" y="110"/>
                </a:lnTo>
                <a:lnTo>
                  <a:pt x="1692" y="96"/>
                </a:lnTo>
                <a:lnTo>
                  <a:pt x="1746" y="81"/>
                </a:lnTo>
                <a:lnTo>
                  <a:pt x="1802" y="68"/>
                </a:lnTo>
                <a:lnTo>
                  <a:pt x="1857" y="57"/>
                </a:lnTo>
                <a:lnTo>
                  <a:pt x="1913" y="46"/>
                </a:lnTo>
                <a:lnTo>
                  <a:pt x="1969" y="37"/>
                </a:lnTo>
                <a:lnTo>
                  <a:pt x="2026" y="28"/>
                </a:lnTo>
                <a:lnTo>
                  <a:pt x="2084" y="20"/>
                </a:lnTo>
                <a:lnTo>
                  <a:pt x="2141" y="14"/>
                </a:lnTo>
                <a:lnTo>
                  <a:pt x="2199" y="9"/>
                </a:lnTo>
                <a:lnTo>
                  <a:pt x="2258" y="6"/>
                </a:lnTo>
                <a:lnTo>
                  <a:pt x="2316" y="2"/>
                </a:lnTo>
                <a:lnTo>
                  <a:pt x="2375" y="1"/>
                </a:lnTo>
                <a:lnTo>
                  <a:pt x="2434" y="0"/>
                </a:lnTo>
                <a:lnTo>
                  <a:pt x="2434" y="0"/>
                </a:lnTo>
                <a:lnTo>
                  <a:pt x="2497" y="1"/>
                </a:lnTo>
                <a:lnTo>
                  <a:pt x="2558" y="2"/>
                </a:lnTo>
                <a:lnTo>
                  <a:pt x="2618" y="6"/>
                </a:lnTo>
                <a:lnTo>
                  <a:pt x="2679" y="9"/>
                </a:lnTo>
                <a:lnTo>
                  <a:pt x="2740" y="14"/>
                </a:lnTo>
                <a:lnTo>
                  <a:pt x="2799" y="20"/>
                </a:lnTo>
                <a:lnTo>
                  <a:pt x="2858" y="28"/>
                </a:lnTo>
                <a:lnTo>
                  <a:pt x="2916" y="36"/>
                </a:lnTo>
                <a:lnTo>
                  <a:pt x="2974" y="46"/>
                </a:lnTo>
                <a:lnTo>
                  <a:pt x="3032" y="56"/>
                </a:lnTo>
                <a:lnTo>
                  <a:pt x="3088" y="67"/>
                </a:lnTo>
                <a:lnTo>
                  <a:pt x="3144" y="80"/>
                </a:lnTo>
                <a:lnTo>
                  <a:pt x="3200" y="94"/>
                </a:lnTo>
                <a:lnTo>
                  <a:pt x="3255" y="108"/>
                </a:lnTo>
                <a:lnTo>
                  <a:pt x="3308" y="124"/>
                </a:lnTo>
                <a:lnTo>
                  <a:pt x="3362" y="140"/>
                </a:lnTo>
                <a:lnTo>
                  <a:pt x="3415" y="158"/>
                </a:lnTo>
                <a:lnTo>
                  <a:pt x="3468" y="177"/>
                </a:lnTo>
                <a:lnTo>
                  <a:pt x="3519" y="197"/>
                </a:lnTo>
                <a:lnTo>
                  <a:pt x="3569" y="219"/>
                </a:lnTo>
                <a:lnTo>
                  <a:pt x="3619" y="241"/>
                </a:lnTo>
                <a:lnTo>
                  <a:pt x="3669" y="263"/>
                </a:lnTo>
                <a:lnTo>
                  <a:pt x="3717" y="288"/>
                </a:lnTo>
                <a:lnTo>
                  <a:pt x="3764" y="312"/>
                </a:lnTo>
                <a:lnTo>
                  <a:pt x="3811" y="338"/>
                </a:lnTo>
                <a:lnTo>
                  <a:pt x="3857" y="365"/>
                </a:lnTo>
                <a:lnTo>
                  <a:pt x="3902" y="392"/>
                </a:lnTo>
                <a:lnTo>
                  <a:pt x="3945" y="421"/>
                </a:lnTo>
                <a:lnTo>
                  <a:pt x="3989" y="452"/>
                </a:lnTo>
                <a:lnTo>
                  <a:pt x="4031" y="482"/>
                </a:lnTo>
                <a:lnTo>
                  <a:pt x="4072" y="513"/>
                </a:lnTo>
                <a:lnTo>
                  <a:pt x="4112" y="546"/>
                </a:lnTo>
                <a:lnTo>
                  <a:pt x="4152" y="580"/>
                </a:lnTo>
                <a:lnTo>
                  <a:pt x="4190" y="614"/>
                </a:lnTo>
                <a:lnTo>
                  <a:pt x="4227" y="649"/>
                </a:lnTo>
                <a:lnTo>
                  <a:pt x="4264" y="686"/>
                </a:lnTo>
                <a:lnTo>
                  <a:pt x="4300" y="723"/>
                </a:lnTo>
                <a:lnTo>
                  <a:pt x="4333" y="760"/>
                </a:lnTo>
                <a:lnTo>
                  <a:pt x="4367" y="799"/>
                </a:lnTo>
                <a:lnTo>
                  <a:pt x="4399" y="840"/>
                </a:lnTo>
                <a:lnTo>
                  <a:pt x="4430" y="880"/>
                </a:lnTo>
                <a:lnTo>
                  <a:pt x="4460" y="921"/>
                </a:lnTo>
                <a:lnTo>
                  <a:pt x="4488" y="963"/>
                </a:lnTo>
                <a:lnTo>
                  <a:pt x="4516" y="1007"/>
                </a:lnTo>
                <a:lnTo>
                  <a:pt x="4543" y="1051"/>
                </a:lnTo>
                <a:lnTo>
                  <a:pt x="4567" y="1096"/>
                </a:lnTo>
                <a:lnTo>
                  <a:pt x="4592" y="1142"/>
                </a:lnTo>
                <a:lnTo>
                  <a:pt x="4614" y="1189"/>
                </a:lnTo>
                <a:lnTo>
                  <a:pt x="4636" y="1235"/>
                </a:lnTo>
                <a:lnTo>
                  <a:pt x="4657" y="1283"/>
                </a:lnTo>
                <a:lnTo>
                  <a:pt x="4675" y="1332"/>
                </a:lnTo>
                <a:lnTo>
                  <a:pt x="4693" y="1383"/>
                </a:lnTo>
                <a:lnTo>
                  <a:pt x="4709" y="1433"/>
                </a:lnTo>
                <a:lnTo>
                  <a:pt x="4725" y="1485"/>
                </a:lnTo>
                <a:lnTo>
                  <a:pt x="4738" y="1536"/>
                </a:lnTo>
                <a:lnTo>
                  <a:pt x="4750" y="1590"/>
                </a:lnTo>
                <a:lnTo>
                  <a:pt x="4761" y="1643"/>
                </a:lnTo>
                <a:lnTo>
                  <a:pt x="4770" y="1698"/>
                </a:lnTo>
                <a:lnTo>
                  <a:pt x="4779" y="1753"/>
                </a:lnTo>
                <a:lnTo>
                  <a:pt x="4786" y="1810"/>
                </a:lnTo>
                <a:lnTo>
                  <a:pt x="4790" y="1866"/>
                </a:lnTo>
                <a:lnTo>
                  <a:pt x="4795" y="1923"/>
                </a:lnTo>
                <a:lnTo>
                  <a:pt x="4797" y="1981"/>
                </a:lnTo>
                <a:lnTo>
                  <a:pt x="4797" y="2040"/>
                </a:lnTo>
                <a:lnTo>
                  <a:pt x="4797" y="2040"/>
                </a:lnTo>
                <a:lnTo>
                  <a:pt x="4797" y="2069"/>
                </a:lnTo>
                <a:lnTo>
                  <a:pt x="4794" y="2098"/>
                </a:lnTo>
                <a:lnTo>
                  <a:pt x="4790" y="2126"/>
                </a:lnTo>
                <a:lnTo>
                  <a:pt x="4785" y="2153"/>
                </a:lnTo>
                <a:lnTo>
                  <a:pt x="4778" y="2180"/>
                </a:lnTo>
                <a:lnTo>
                  <a:pt x="4770" y="2207"/>
                </a:lnTo>
                <a:lnTo>
                  <a:pt x="4760" y="2232"/>
                </a:lnTo>
                <a:lnTo>
                  <a:pt x="4749" y="2258"/>
                </a:lnTo>
                <a:lnTo>
                  <a:pt x="4737" y="2281"/>
                </a:lnTo>
                <a:lnTo>
                  <a:pt x="4723" y="2306"/>
                </a:lnTo>
                <a:lnTo>
                  <a:pt x="4708" y="2328"/>
                </a:lnTo>
                <a:lnTo>
                  <a:pt x="4692" y="2350"/>
                </a:lnTo>
                <a:lnTo>
                  <a:pt x="4675" y="2373"/>
                </a:lnTo>
                <a:lnTo>
                  <a:pt x="4657" y="2393"/>
                </a:lnTo>
                <a:lnTo>
                  <a:pt x="4638" y="2413"/>
                </a:lnTo>
                <a:lnTo>
                  <a:pt x="4616" y="2432"/>
                </a:lnTo>
                <a:lnTo>
                  <a:pt x="4595" y="2450"/>
                </a:lnTo>
                <a:lnTo>
                  <a:pt x="4573" y="2466"/>
                </a:lnTo>
                <a:lnTo>
                  <a:pt x="4549" y="2483"/>
                </a:lnTo>
                <a:lnTo>
                  <a:pt x="4525" y="2498"/>
                </a:lnTo>
                <a:lnTo>
                  <a:pt x="4500" y="2512"/>
                </a:lnTo>
                <a:lnTo>
                  <a:pt x="4474" y="2524"/>
                </a:lnTo>
                <a:lnTo>
                  <a:pt x="4447" y="2537"/>
                </a:lnTo>
                <a:lnTo>
                  <a:pt x="4420" y="2548"/>
                </a:lnTo>
                <a:lnTo>
                  <a:pt x="4391" y="2557"/>
                </a:lnTo>
                <a:lnTo>
                  <a:pt x="4362" y="2566"/>
                </a:lnTo>
                <a:lnTo>
                  <a:pt x="4333" y="2572"/>
                </a:lnTo>
                <a:lnTo>
                  <a:pt x="4303" y="2579"/>
                </a:lnTo>
                <a:lnTo>
                  <a:pt x="4272" y="2583"/>
                </a:lnTo>
                <a:lnTo>
                  <a:pt x="4241" y="2587"/>
                </a:lnTo>
                <a:lnTo>
                  <a:pt x="4209" y="2589"/>
                </a:lnTo>
                <a:lnTo>
                  <a:pt x="4177" y="2590"/>
                </a:lnTo>
                <a:lnTo>
                  <a:pt x="4177" y="2590"/>
                </a:lnTo>
                <a:lnTo>
                  <a:pt x="4145" y="2589"/>
                </a:lnTo>
                <a:lnTo>
                  <a:pt x="4112" y="2587"/>
                </a:lnTo>
                <a:lnTo>
                  <a:pt x="4081" y="2583"/>
                </a:lnTo>
                <a:lnTo>
                  <a:pt x="4051" y="2579"/>
                </a:lnTo>
                <a:lnTo>
                  <a:pt x="4021" y="2572"/>
                </a:lnTo>
                <a:lnTo>
                  <a:pt x="3991" y="2566"/>
                </a:lnTo>
                <a:lnTo>
                  <a:pt x="3962" y="2557"/>
                </a:lnTo>
                <a:lnTo>
                  <a:pt x="3934" y="2548"/>
                </a:lnTo>
                <a:lnTo>
                  <a:pt x="3906" y="2537"/>
                </a:lnTo>
                <a:lnTo>
                  <a:pt x="3879" y="2524"/>
                </a:lnTo>
                <a:lnTo>
                  <a:pt x="3854" y="2512"/>
                </a:lnTo>
                <a:lnTo>
                  <a:pt x="3828" y="2498"/>
                </a:lnTo>
                <a:lnTo>
                  <a:pt x="3803" y="2483"/>
                </a:lnTo>
                <a:lnTo>
                  <a:pt x="3780" y="2466"/>
                </a:lnTo>
                <a:lnTo>
                  <a:pt x="3758" y="2450"/>
                </a:lnTo>
                <a:lnTo>
                  <a:pt x="3737" y="2432"/>
                </a:lnTo>
                <a:lnTo>
                  <a:pt x="3717" y="2413"/>
                </a:lnTo>
                <a:lnTo>
                  <a:pt x="3696" y="2393"/>
                </a:lnTo>
                <a:lnTo>
                  <a:pt x="3679" y="2373"/>
                </a:lnTo>
                <a:lnTo>
                  <a:pt x="3661" y="2350"/>
                </a:lnTo>
                <a:lnTo>
                  <a:pt x="3645" y="2328"/>
                </a:lnTo>
                <a:lnTo>
                  <a:pt x="3631" y="2306"/>
                </a:lnTo>
                <a:lnTo>
                  <a:pt x="3617" y="2281"/>
                </a:lnTo>
                <a:lnTo>
                  <a:pt x="3604" y="2258"/>
                </a:lnTo>
                <a:lnTo>
                  <a:pt x="3594" y="2232"/>
                </a:lnTo>
                <a:lnTo>
                  <a:pt x="3584" y="2207"/>
                </a:lnTo>
                <a:lnTo>
                  <a:pt x="3575" y="2180"/>
                </a:lnTo>
                <a:lnTo>
                  <a:pt x="3568" y="2153"/>
                </a:lnTo>
                <a:lnTo>
                  <a:pt x="3564" y="2126"/>
                </a:lnTo>
                <a:lnTo>
                  <a:pt x="3559" y="2098"/>
                </a:lnTo>
                <a:lnTo>
                  <a:pt x="3557" y="2069"/>
                </a:lnTo>
                <a:lnTo>
                  <a:pt x="3556" y="2040"/>
                </a:lnTo>
                <a:lnTo>
                  <a:pt x="3556" y="2040"/>
                </a:lnTo>
                <a:lnTo>
                  <a:pt x="3555" y="1989"/>
                </a:lnTo>
                <a:lnTo>
                  <a:pt x="3551" y="1940"/>
                </a:lnTo>
                <a:lnTo>
                  <a:pt x="3547" y="1891"/>
                </a:lnTo>
                <a:lnTo>
                  <a:pt x="3539" y="1843"/>
                </a:lnTo>
                <a:lnTo>
                  <a:pt x="3529" y="1795"/>
                </a:lnTo>
                <a:lnTo>
                  <a:pt x="3518" y="1749"/>
                </a:lnTo>
                <a:lnTo>
                  <a:pt x="3505" y="1705"/>
                </a:lnTo>
                <a:lnTo>
                  <a:pt x="3488" y="1661"/>
                </a:lnTo>
                <a:lnTo>
                  <a:pt x="3470" y="1620"/>
                </a:lnTo>
                <a:lnTo>
                  <a:pt x="3450" y="1579"/>
                </a:lnTo>
                <a:lnTo>
                  <a:pt x="3428" y="1540"/>
                </a:lnTo>
                <a:lnTo>
                  <a:pt x="3402" y="1501"/>
                </a:lnTo>
                <a:lnTo>
                  <a:pt x="3375" y="1464"/>
                </a:lnTo>
                <a:lnTo>
                  <a:pt x="3346" y="1429"/>
                </a:lnTo>
                <a:lnTo>
                  <a:pt x="3331" y="1413"/>
                </a:lnTo>
                <a:lnTo>
                  <a:pt x="3315" y="1396"/>
                </a:lnTo>
                <a:lnTo>
                  <a:pt x="3298" y="1379"/>
                </a:lnTo>
                <a:lnTo>
                  <a:pt x="3282" y="1364"/>
                </a:lnTo>
                <a:lnTo>
                  <a:pt x="3264" y="1348"/>
                </a:lnTo>
                <a:lnTo>
                  <a:pt x="3246" y="1332"/>
                </a:lnTo>
                <a:lnTo>
                  <a:pt x="3227" y="1318"/>
                </a:lnTo>
                <a:lnTo>
                  <a:pt x="3208" y="1305"/>
                </a:lnTo>
                <a:lnTo>
                  <a:pt x="3188" y="1290"/>
                </a:lnTo>
                <a:lnTo>
                  <a:pt x="3168" y="1277"/>
                </a:lnTo>
                <a:lnTo>
                  <a:pt x="3147" y="1264"/>
                </a:lnTo>
                <a:lnTo>
                  <a:pt x="3124" y="1251"/>
                </a:lnTo>
                <a:lnTo>
                  <a:pt x="3080" y="1228"/>
                </a:lnTo>
                <a:lnTo>
                  <a:pt x="3033" y="1206"/>
                </a:lnTo>
                <a:lnTo>
                  <a:pt x="2984" y="1186"/>
                </a:lnTo>
                <a:lnTo>
                  <a:pt x="2932" y="1169"/>
                </a:lnTo>
                <a:lnTo>
                  <a:pt x="2878" y="1152"/>
                </a:lnTo>
                <a:lnTo>
                  <a:pt x="2821" y="1138"/>
                </a:lnTo>
                <a:lnTo>
                  <a:pt x="2763" y="1126"/>
                </a:lnTo>
                <a:lnTo>
                  <a:pt x="2702" y="1116"/>
                </a:lnTo>
                <a:lnTo>
                  <a:pt x="2638" y="1108"/>
                </a:lnTo>
                <a:lnTo>
                  <a:pt x="2572" y="1103"/>
                </a:lnTo>
                <a:lnTo>
                  <a:pt x="2504" y="1099"/>
                </a:lnTo>
                <a:lnTo>
                  <a:pt x="2434" y="1098"/>
                </a:lnTo>
                <a:lnTo>
                  <a:pt x="2434" y="1098"/>
                </a:lnTo>
                <a:lnTo>
                  <a:pt x="2399" y="1098"/>
                </a:lnTo>
                <a:lnTo>
                  <a:pt x="2363" y="1099"/>
                </a:lnTo>
                <a:lnTo>
                  <a:pt x="2328" y="1102"/>
                </a:lnTo>
                <a:lnTo>
                  <a:pt x="2294" y="1104"/>
                </a:lnTo>
                <a:lnTo>
                  <a:pt x="2260" y="1107"/>
                </a:lnTo>
                <a:lnTo>
                  <a:pt x="2228" y="1111"/>
                </a:lnTo>
                <a:lnTo>
                  <a:pt x="2196" y="1116"/>
                </a:lnTo>
                <a:lnTo>
                  <a:pt x="2163" y="1121"/>
                </a:lnTo>
                <a:lnTo>
                  <a:pt x="2132" y="1127"/>
                </a:lnTo>
                <a:lnTo>
                  <a:pt x="2102" y="1134"/>
                </a:lnTo>
                <a:lnTo>
                  <a:pt x="2072" y="1141"/>
                </a:lnTo>
                <a:lnTo>
                  <a:pt x="2043" y="1148"/>
                </a:lnTo>
                <a:lnTo>
                  <a:pt x="2014" y="1157"/>
                </a:lnTo>
                <a:lnTo>
                  <a:pt x="1986" y="1166"/>
                </a:lnTo>
                <a:lnTo>
                  <a:pt x="1958" y="1175"/>
                </a:lnTo>
                <a:lnTo>
                  <a:pt x="1931" y="1185"/>
                </a:lnTo>
                <a:lnTo>
                  <a:pt x="1906" y="1196"/>
                </a:lnTo>
                <a:lnTo>
                  <a:pt x="1880" y="1208"/>
                </a:lnTo>
                <a:lnTo>
                  <a:pt x="1854" y="1220"/>
                </a:lnTo>
                <a:lnTo>
                  <a:pt x="1830" y="1232"/>
                </a:lnTo>
                <a:lnTo>
                  <a:pt x="1806" y="1244"/>
                </a:lnTo>
                <a:lnTo>
                  <a:pt x="1783" y="1258"/>
                </a:lnTo>
                <a:lnTo>
                  <a:pt x="1761" y="1272"/>
                </a:lnTo>
                <a:lnTo>
                  <a:pt x="1738" y="1286"/>
                </a:lnTo>
                <a:lnTo>
                  <a:pt x="1717" y="1301"/>
                </a:lnTo>
                <a:lnTo>
                  <a:pt x="1696" y="1316"/>
                </a:lnTo>
                <a:lnTo>
                  <a:pt x="1676" y="1331"/>
                </a:lnTo>
                <a:lnTo>
                  <a:pt x="1656" y="1348"/>
                </a:lnTo>
                <a:lnTo>
                  <a:pt x="1637" y="1364"/>
                </a:lnTo>
                <a:lnTo>
                  <a:pt x="1618" y="1380"/>
                </a:lnTo>
                <a:lnTo>
                  <a:pt x="1582" y="1416"/>
                </a:lnTo>
                <a:lnTo>
                  <a:pt x="1549" y="1452"/>
                </a:lnTo>
                <a:lnTo>
                  <a:pt x="1519" y="1490"/>
                </a:lnTo>
                <a:lnTo>
                  <a:pt x="1490" y="1529"/>
                </a:lnTo>
                <a:lnTo>
                  <a:pt x="1463" y="1568"/>
                </a:lnTo>
                <a:lnTo>
                  <a:pt x="1438" y="1609"/>
                </a:lnTo>
                <a:lnTo>
                  <a:pt x="1416" y="1651"/>
                </a:lnTo>
                <a:lnTo>
                  <a:pt x="1396" y="1694"/>
                </a:lnTo>
                <a:lnTo>
                  <a:pt x="1378" y="1737"/>
                </a:lnTo>
                <a:lnTo>
                  <a:pt x="1363" y="1782"/>
                </a:lnTo>
                <a:lnTo>
                  <a:pt x="1349" y="1826"/>
                </a:lnTo>
                <a:lnTo>
                  <a:pt x="1338" y="1871"/>
                </a:lnTo>
                <a:lnTo>
                  <a:pt x="1329" y="1917"/>
                </a:lnTo>
                <a:lnTo>
                  <a:pt x="1321" y="1962"/>
                </a:lnTo>
                <a:lnTo>
                  <a:pt x="1317" y="2008"/>
                </a:lnTo>
                <a:lnTo>
                  <a:pt x="1314" y="2055"/>
                </a:lnTo>
                <a:lnTo>
                  <a:pt x="1312" y="2101"/>
                </a:lnTo>
                <a:lnTo>
                  <a:pt x="1312" y="2101"/>
                </a:lnTo>
                <a:lnTo>
                  <a:pt x="1312" y="2151"/>
                </a:lnTo>
                <a:lnTo>
                  <a:pt x="1314" y="2203"/>
                </a:lnTo>
                <a:lnTo>
                  <a:pt x="1317" y="2258"/>
                </a:lnTo>
                <a:lnTo>
                  <a:pt x="1319" y="2287"/>
                </a:lnTo>
                <a:lnTo>
                  <a:pt x="1322" y="2315"/>
                </a:lnTo>
                <a:lnTo>
                  <a:pt x="1327" y="2345"/>
                </a:lnTo>
                <a:lnTo>
                  <a:pt x="1333" y="2375"/>
                </a:lnTo>
                <a:lnTo>
                  <a:pt x="1338" y="2405"/>
                </a:lnTo>
                <a:lnTo>
                  <a:pt x="1346" y="2436"/>
                </a:lnTo>
                <a:lnTo>
                  <a:pt x="1356" y="2467"/>
                </a:lnTo>
                <a:lnTo>
                  <a:pt x="1366" y="2500"/>
                </a:lnTo>
                <a:lnTo>
                  <a:pt x="1379" y="2532"/>
                </a:lnTo>
                <a:lnTo>
                  <a:pt x="1393" y="2566"/>
                </a:lnTo>
                <a:lnTo>
                  <a:pt x="1409" y="2599"/>
                </a:lnTo>
                <a:lnTo>
                  <a:pt x="1427" y="2634"/>
                </a:lnTo>
                <a:lnTo>
                  <a:pt x="1447" y="2669"/>
                </a:lnTo>
                <a:lnTo>
                  <a:pt x="1470" y="2705"/>
                </a:lnTo>
                <a:lnTo>
                  <a:pt x="1494" y="2741"/>
                </a:lnTo>
                <a:lnTo>
                  <a:pt x="1522" y="2777"/>
                </a:lnTo>
                <a:lnTo>
                  <a:pt x="1552" y="2814"/>
                </a:lnTo>
                <a:lnTo>
                  <a:pt x="1585" y="2852"/>
                </a:lnTo>
                <a:lnTo>
                  <a:pt x="1620" y="2890"/>
                </a:lnTo>
                <a:lnTo>
                  <a:pt x="1658" y="2929"/>
                </a:lnTo>
                <a:lnTo>
                  <a:pt x="1699" y="2969"/>
                </a:lnTo>
                <a:lnTo>
                  <a:pt x="1744" y="3008"/>
                </a:lnTo>
                <a:lnTo>
                  <a:pt x="1792" y="3049"/>
                </a:lnTo>
                <a:lnTo>
                  <a:pt x="1843" y="3091"/>
                </a:lnTo>
                <a:lnTo>
                  <a:pt x="1898" y="3132"/>
                </a:lnTo>
                <a:lnTo>
                  <a:pt x="1957" y="3174"/>
                </a:lnTo>
                <a:lnTo>
                  <a:pt x="1957" y="3174"/>
                </a:lnTo>
                <a:lnTo>
                  <a:pt x="1996" y="3206"/>
                </a:lnTo>
                <a:lnTo>
                  <a:pt x="2043" y="3240"/>
                </a:lnTo>
                <a:lnTo>
                  <a:pt x="2097" y="3278"/>
                </a:lnTo>
                <a:lnTo>
                  <a:pt x="2159" y="3319"/>
                </a:lnTo>
                <a:lnTo>
                  <a:pt x="2227" y="3365"/>
                </a:lnTo>
                <a:lnTo>
                  <a:pt x="2304" y="3414"/>
                </a:lnTo>
                <a:lnTo>
                  <a:pt x="2386" y="3468"/>
                </a:lnTo>
                <a:lnTo>
                  <a:pt x="2478" y="3523"/>
                </a:lnTo>
                <a:lnTo>
                  <a:pt x="2576" y="3584"/>
                </a:lnTo>
                <a:lnTo>
                  <a:pt x="2682" y="3647"/>
                </a:lnTo>
                <a:lnTo>
                  <a:pt x="2794" y="3714"/>
                </a:lnTo>
                <a:lnTo>
                  <a:pt x="2915" y="3785"/>
                </a:lnTo>
                <a:lnTo>
                  <a:pt x="3179" y="3938"/>
                </a:lnTo>
                <a:lnTo>
                  <a:pt x="3472" y="4105"/>
                </a:lnTo>
                <a:lnTo>
                  <a:pt x="3472" y="4105"/>
                </a:lnTo>
                <a:lnTo>
                  <a:pt x="3558" y="4157"/>
                </a:lnTo>
                <a:lnTo>
                  <a:pt x="3641" y="4209"/>
                </a:lnTo>
                <a:lnTo>
                  <a:pt x="3721" y="4264"/>
                </a:lnTo>
                <a:lnTo>
                  <a:pt x="3800" y="4319"/>
                </a:lnTo>
                <a:lnTo>
                  <a:pt x="3876" y="4377"/>
                </a:lnTo>
                <a:lnTo>
                  <a:pt x="3951" y="4437"/>
                </a:lnTo>
                <a:lnTo>
                  <a:pt x="3986" y="4467"/>
                </a:lnTo>
                <a:lnTo>
                  <a:pt x="4022" y="4498"/>
                </a:lnTo>
                <a:lnTo>
                  <a:pt x="4057" y="4529"/>
                </a:lnTo>
                <a:lnTo>
                  <a:pt x="4091" y="4560"/>
                </a:lnTo>
                <a:lnTo>
                  <a:pt x="4126" y="4591"/>
                </a:lnTo>
                <a:lnTo>
                  <a:pt x="4158" y="4624"/>
                </a:lnTo>
                <a:lnTo>
                  <a:pt x="4192" y="4656"/>
                </a:lnTo>
                <a:lnTo>
                  <a:pt x="4223" y="4690"/>
                </a:lnTo>
                <a:lnTo>
                  <a:pt x="4254" y="4722"/>
                </a:lnTo>
                <a:lnTo>
                  <a:pt x="4285" y="4757"/>
                </a:lnTo>
                <a:lnTo>
                  <a:pt x="4315" y="4790"/>
                </a:lnTo>
                <a:lnTo>
                  <a:pt x="4344" y="4825"/>
                </a:lnTo>
                <a:lnTo>
                  <a:pt x="4373" y="4859"/>
                </a:lnTo>
                <a:lnTo>
                  <a:pt x="4401" y="4895"/>
                </a:lnTo>
                <a:lnTo>
                  <a:pt x="4429" y="4929"/>
                </a:lnTo>
                <a:lnTo>
                  <a:pt x="4456" y="4965"/>
                </a:lnTo>
                <a:lnTo>
                  <a:pt x="4483" y="5002"/>
                </a:lnTo>
                <a:lnTo>
                  <a:pt x="4508" y="5039"/>
                </a:lnTo>
                <a:lnTo>
                  <a:pt x="4533" y="5075"/>
                </a:lnTo>
                <a:lnTo>
                  <a:pt x="4557" y="5112"/>
                </a:lnTo>
                <a:lnTo>
                  <a:pt x="4581" y="5150"/>
                </a:lnTo>
                <a:lnTo>
                  <a:pt x="4604" y="5187"/>
                </a:lnTo>
                <a:lnTo>
                  <a:pt x="4625" y="5226"/>
                </a:lnTo>
                <a:lnTo>
                  <a:pt x="4648" y="5264"/>
                </a:lnTo>
                <a:lnTo>
                  <a:pt x="4668" y="5303"/>
                </a:lnTo>
                <a:lnTo>
                  <a:pt x="4689" y="5342"/>
                </a:lnTo>
                <a:lnTo>
                  <a:pt x="4708" y="5382"/>
                </a:lnTo>
                <a:lnTo>
                  <a:pt x="4727" y="5421"/>
                </a:lnTo>
                <a:lnTo>
                  <a:pt x="4745" y="5461"/>
                </a:lnTo>
                <a:lnTo>
                  <a:pt x="4761" y="5502"/>
                </a:lnTo>
                <a:lnTo>
                  <a:pt x="4778" y="5543"/>
                </a:lnTo>
                <a:lnTo>
                  <a:pt x="4795" y="5584"/>
                </a:lnTo>
                <a:lnTo>
                  <a:pt x="4809" y="5625"/>
                </a:lnTo>
                <a:lnTo>
                  <a:pt x="4824" y="5667"/>
                </a:lnTo>
                <a:lnTo>
                  <a:pt x="4837" y="5709"/>
                </a:lnTo>
                <a:lnTo>
                  <a:pt x="4851" y="5751"/>
                </a:lnTo>
                <a:lnTo>
                  <a:pt x="4863" y="5795"/>
                </a:lnTo>
                <a:lnTo>
                  <a:pt x="4874" y="5837"/>
                </a:lnTo>
                <a:lnTo>
                  <a:pt x="4885" y="5880"/>
                </a:lnTo>
                <a:lnTo>
                  <a:pt x="4895" y="5924"/>
                </a:lnTo>
                <a:lnTo>
                  <a:pt x="4904" y="5967"/>
                </a:lnTo>
                <a:lnTo>
                  <a:pt x="4912" y="6012"/>
                </a:lnTo>
                <a:lnTo>
                  <a:pt x="4920" y="6057"/>
                </a:lnTo>
                <a:lnTo>
                  <a:pt x="4926" y="6101"/>
                </a:lnTo>
                <a:lnTo>
                  <a:pt x="4933" y="6146"/>
                </a:lnTo>
                <a:lnTo>
                  <a:pt x="4938" y="6190"/>
                </a:lnTo>
                <a:lnTo>
                  <a:pt x="4942" y="6236"/>
                </a:lnTo>
                <a:lnTo>
                  <a:pt x="4946" y="6282"/>
                </a:lnTo>
                <a:lnTo>
                  <a:pt x="4949" y="6329"/>
                </a:lnTo>
                <a:lnTo>
                  <a:pt x="4951" y="6374"/>
                </a:lnTo>
                <a:lnTo>
                  <a:pt x="4952" y="6421"/>
                </a:lnTo>
                <a:lnTo>
                  <a:pt x="4952" y="6468"/>
                </a:lnTo>
                <a:lnTo>
                  <a:pt x="4952" y="6468"/>
                </a:lnTo>
                <a:lnTo>
                  <a:pt x="4952" y="6533"/>
                </a:lnTo>
                <a:lnTo>
                  <a:pt x="4949" y="6596"/>
                </a:lnTo>
                <a:lnTo>
                  <a:pt x="4944" y="6659"/>
                </a:lnTo>
                <a:lnTo>
                  <a:pt x="4939" y="6720"/>
                </a:lnTo>
                <a:lnTo>
                  <a:pt x="4931" y="6781"/>
                </a:lnTo>
                <a:lnTo>
                  <a:pt x="4921" y="6842"/>
                </a:lnTo>
                <a:lnTo>
                  <a:pt x="4911" y="6901"/>
                </a:lnTo>
                <a:lnTo>
                  <a:pt x="4897" y="6959"/>
                </a:lnTo>
                <a:lnTo>
                  <a:pt x="4884" y="7017"/>
                </a:lnTo>
                <a:lnTo>
                  <a:pt x="4867" y="7072"/>
                </a:lnTo>
                <a:lnTo>
                  <a:pt x="4851" y="7128"/>
                </a:lnTo>
                <a:lnTo>
                  <a:pt x="4832" y="7183"/>
                </a:lnTo>
                <a:lnTo>
                  <a:pt x="4811" y="7236"/>
                </a:lnTo>
                <a:lnTo>
                  <a:pt x="4790" y="7289"/>
                </a:lnTo>
                <a:lnTo>
                  <a:pt x="4767" y="7341"/>
                </a:lnTo>
                <a:lnTo>
                  <a:pt x="4742" y="7391"/>
                </a:lnTo>
                <a:lnTo>
                  <a:pt x="4717" y="7441"/>
                </a:lnTo>
                <a:lnTo>
                  <a:pt x="4689" y="7490"/>
                </a:lnTo>
                <a:lnTo>
                  <a:pt x="4661" y="7538"/>
                </a:lnTo>
                <a:lnTo>
                  <a:pt x="4631" y="7585"/>
                </a:lnTo>
                <a:lnTo>
                  <a:pt x="4600" y="7631"/>
                </a:lnTo>
                <a:lnTo>
                  <a:pt x="4568" y="7677"/>
                </a:lnTo>
                <a:lnTo>
                  <a:pt x="4535" y="7720"/>
                </a:lnTo>
                <a:lnTo>
                  <a:pt x="4500" y="7764"/>
                </a:lnTo>
                <a:lnTo>
                  <a:pt x="4465" y="7806"/>
                </a:lnTo>
                <a:lnTo>
                  <a:pt x="4428" y="7847"/>
                </a:lnTo>
                <a:lnTo>
                  <a:pt x="4389" y="7887"/>
                </a:lnTo>
                <a:lnTo>
                  <a:pt x="4350" y="7926"/>
                </a:lnTo>
                <a:lnTo>
                  <a:pt x="4311" y="7964"/>
                </a:lnTo>
                <a:lnTo>
                  <a:pt x="4270" y="8002"/>
                </a:lnTo>
                <a:lnTo>
                  <a:pt x="4227" y="8038"/>
                </a:lnTo>
                <a:lnTo>
                  <a:pt x="4184" y="8074"/>
                </a:lnTo>
                <a:lnTo>
                  <a:pt x="4140" y="8107"/>
                </a:lnTo>
                <a:lnTo>
                  <a:pt x="4096" y="8140"/>
                </a:lnTo>
                <a:lnTo>
                  <a:pt x="4050" y="8173"/>
                </a:lnTo>
                <a:lnTo>
                  <a:pt x="4003" y="8204"/>
                </a:lnTo>
                <a:lnTo>
                  <a:pt x="3955" y="8234"/>
                </a:lnTo>
                <a:lnTo>
                  <a:pt x="3907" y="8263"/>
                </a:lnTo>
                <a:lnTo>
                  <a:pt x="3858" y="8291"/>
                </a:lnTo>
                <a:lnTo>
                  <a:pt x="3809" y="8318"/>
                </a:lnTo>
                <a:lnTo>
                  <a:pt x="3758" y="8343"/>
                </a:lnTo>
                <a:lnTo>
                  <a:pt x="3706" y="8368"/>
                </a:lnTo>
                <a:lnTo>
                  <a:pt x="3655" y="8392"/>
                </a:lnTo>
                <a:lnTo>
                  <a:pt x="3603" y="8415"/>
                </a:lnTo>
                <a:lnTo>
                  <a:pt x="3549" y="8437"/>
                </a:lnTo>
                <a:lnTo>
                  <a:pt x="3496" y="8457"/>
                </a:lnTo>
                <a:lnTo>
                  <a:pt x="3441" y="8477"/>
                </a:lnTo>
                <a:lnTo>
                  <a:pt x="3386" y="8495"/>
                </a:lnTo>
                <a:lnTo>
                  <a:pt x="3332" y="8513"/>
                </a:lnTo>
                <a:lnTo>
                  <a:pt x="3275" y="8529"/>
                </a:lnTo>
                <a:lnTo>
                  <a:pt x="3219" y="8544"/>
                </a:lnTo>
                <a:lnTo>
                  <a:pt x="3162" y="8559"/>
                </a:lnTo>
                <a:lnTo>
                  <a:pt x="3105" y="8571"/>
                </a:lnTo>
                <a:lnTo>
                  <a:pt x="3047" y="8583"/>
                </a:lnTo>
                <a:lnTo>
                  <a:pt x="2991" y="8594"/>
                </a:lnTo>
                <a:lnTo>
                  <a:pt x="2932" y="8603"/>
                </a:lnTo>
                <a:lnTo>
                  <a:pt x="2874" y="8612"/>
                </a:lnTo>
                <a:lnTo>
                  <a:pt x="2814" y="8619"/>
                </a:lnTo>
                <a:lnTo>
                  <a:pt x="2755" y="8626"/>
                </a:lnTo>
                <a:lnTo>
                  <a:pt x="2696" y="8631"/>
                </a:lnTo>
                <a:lnTo>
                  <a:pt x="2637" y="8634"/>
                </a:lnTo>
                <a:lnTo>
                  <a:pt x="2578" y="8638"/>
                </a:lnTo>
                <a:lnTo>
                  <a:pt x="2518" y="8639"/>
                </a:lnTo>
                <a:lnTo>
                  <a:pt x="2458" y="8640"/>
                </a:lnTo>
                <a:lnTo>
                  <a:pt x="2458" y="8640"/>
                </a:lnTo>
                <a:lnTo>
                  <a:pt x="2386" y="8639"/>
                </a:lnTo>
                <a:lnTo>
                  <a:pt x="2316" y="8637"/>
                </a:lnTo>
                <a:lnTo>
                  <a:pt x="2246" y="8633"/>
                </a:lnTo>
                <a:lnTo>
                  <a:pt x="2177" y="8628"/>
                </a:lnTo>
                <a:lnTo>
                  <a:pt x="2109" y="8621"/>
                </a:lnTo>
                <a:lnTo>
                  <a:pt x="2042" y="8613"/>
                </a:lnTo>
                <a:lnTo>
                  <a:pt x="1976" y="8604"/>
                </a:lnTo>
                <a:lnTo>
                  <a:pt x="1910" y="8593"/>
                </a:lnTo>
                <a:lnTo>
                  <a:pt x="1847" y="8581"/>
                </a:lnTo>
                <a:lnTo>
                  <a:pt x="1783" y="8568"/>
                </a:lnTo>
                <a:lnTo>
                  <a:pt x="1721" y="8553"/>
                </a:lnTo>
                <a:lnTo>
                  <a:pt x="1659" y="8537"/>
                </a:lnTo>
                <a:lnTo>
                  <a:pt x="1599" y="8520"/>
                </a:lnTo>
                <a:lnTo>
                  <a:pt x="1540" y="8502"/>
                </a:lnTo>
                <a:lnTo>
                  <a:pt x="1482" y="8482"/>
                </a:lnTo>
                <a:lnTo>
                  <a:pt x="1425" y="8460"/>
                </a:lnTo>
                <a:lnTo>
                  <a:pt x="1368" y="8438"/>
                </a:lnTo>
                <a:lnTo>
                  <a:pt x="1314" y="8416"/>
                </a:lnTo>
                <a:lnTo>
                  <a:pt x="1259" y="8391"/>
                </a:lnTo>
                <a:lnTo>
                  <a:pt x="1205" y="8366"/>
                </a:lnTo>
                <a:lnTo>
                  <a:pt x="1154" y="8340"/>
                </a:lnTo>
                <a:lnTo>
                  <a:pt x="1103" y="8312"/>
                </a:lnTo>
                <a:lnTo>
                  <a:pt x="1053" y="8283"/>
                </a:lnTo>
                <a:lnTo>
                  <a:pt x="1004" y="8254"/>
                </a:lnTo>
                <a:lnTo>
                  <a:pt x="956" y="8224"/>
                </a:lnTo>
                <a:lnTo>
                  <a:pt x="909" y="8192"/>
                </a:lnTo>
                <a:lnTo>
                  <a:pt x="863" y="8159"/>
                </a:lnTo>
                <a:lnTo>
                  <a:pt x="818" y="8127"/>
                </a:lnTo>
                <a:lnTo>
                  <a:pt x="775" y="8093"/>
                </a:lnTo>
                <a:lnTo>
                  <a:pt x="733" y="8058"/>
                </a:lnTo>
                <a:lnTo>
                  <a:pt x="691" y="8021"/>
                </a:lnTo>
                <a:lnTo>
                  <a:pt x="651" y="7986"/>
                </a:lnTo>
                <a:lnTo>
                  <a:pt x="612" y="7948"/>
                </a:lnTo>
                <a:lnTo>
                  <a:pt x="574" y="7910"/>
                </a:lnTo>
                <a:lnTo>
                  <a:pt x="537" y="7871"/>
                </a:lnTo>
                <a:lnTo>
                  <a:pt x="503" y="7831"/>
                </a:lnTo>
                <a:lnTo>
                  <a:pt x="468" y="7790"/>
                </a:lnTo>
                <a:lnTo>
                  <a:pt x="435" y="7749"/>
                </a:lnTo>
                <a:lnTo>
                  <a:pt x="403" y="7708"/>
                </a:lnTo>
                <a:lnTo>
                  <a:pt x="371" y="7666"/>
                </a:lnTo>
                <a:lnTo>
                  <a:pt x="342" y="7622"/>
                </a:lnTo>
                <a:lnTo>
                  <a:pt x="313" y="7579"/>
                </a:lnTo>
                <a:lnTo>
                  <a:pt x="285" y="7534"/>
                </a:lnTo>
                <a:lnTo>
                  <a:pt x="260" y="7489"/>
                </a:lnTo>
                <a:lnTo>
                  <a:pt x="235" y="7445"/>
                </a:lnTo>
                <a:lnTo>
                  <a:pt x="211" y="7399"/>
                </a:lnTo>
                <a:lnTo>
                  <a:pt x="188" y="7352"/>
                </a:lnTo>
                <a:lnTo>
                  <a:pt x="167" y="7305"/>
                </a:lnTo>
                <a:lnTo>
                  <a:pt x="147" y="7259"/>
                </a:lnTo>
                <a:lnTo>
                  <a:pt x="128" y="7212"/>
                </a:lnTo>
                <a:lnTo>
                  <a:pt x="110" y="7164"/>
                </a:lnTo>
                <a:lnTo>
                  <a:pt x="95" y="7115"/>
                </a:lnTo>
                <a:lnTo>
                  <a:pt x="79" y="7067"/>
                </a:lnTo>
                <a:lnTo>
                  <a:pt x="66" y="7018"/>
                </a:lnTo>
                <a:lnTo>
                  <a:pt x="54" y="6969"/>
                </a:lnTo>
                <a:lnTo>
                  <a:pt x="42" y="6918"/>
                </a:lnTo>
                <a:lnTo>
                  <a:pt x="32" y="6869"/>
                </a:lnTo>
                <a:lnTo>
                  <a:pt x="23" y="6819"/>
                </a:lnTo>
                <a:lnTo>
                  <a:pt x="17" y="6769"/>
                </a:lnTo>
                <a:lnTo>
                  <a:pt x="10" y="6719"/>
                </a:lnTo>
                <a:lnTo>
                  <a:pt x="6" y="6668"/>
                </a:lnTo>
                <a:lnTo>
                  <a:pt x="2" y="6617"/>
                </a:lnTo>
                <a:lnTo>
                  <a:pt x="0" y="6566"/>
                </a:lnTo>
                <a:lnTo>
                  <a:pt x="0" y="6516"/>
                </a:lnTo>
                <a:lnTo>
                  <a:pt x="0" y="6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8"/>
          <p:cNvSpPr/>
          <p:nvPr/>
        </p:nvSpPr>
        <p:spPr bwMode="auto">
          <a:xfrm>
            <a:off x="4450363" y="2401712"/>
            <a:ext cx="598904" cy="987959"/>
          </a:xfrm>
          <a:custGeom>
            <a:avLst/>
            <a:gdLst>
              <a:gd name="T0" fmla="*/ 5082 w 5162"/>
              <a:gd name="T1" fmla="*/ 8205 h 8510"/>
              <a:gd name="T2" fmla="*/ 5128 w 5162"/>
              <a:gd name="T3" fmla="*/ 8100 h 8510"/>
              <a:gd name="T4" fmla="*/ 5156 w 5162"/>
              <a:gd name="T5" fmla="*/ 7981 h 8510"/>
              <a:gd name="T6" fmla="*/ 5161 w 5162"/>
              <a:gd name="T7" fmla="*/ 575 h 8510"/>
              <a:gd name="T8" fmla="*/ 5102 w 5162"/>
              <a:gd name="T9" fmla="*/ 343 h 8510"/>
              <a:gd name="T10" fmla="*/ 4963 w 5162"/>
              <a:gd name="T11" fmla="*/ 157 h 8510"/>
              <a:gd name="T12" fmla="*/ 4764 w 5162"/>
              <a:gd name="T13" fmla="*/ 36 h 8510"/>
              <a:gd name="T14" fmla="*/ 4555 w 5162"/>
              <a:gd name="T15" fmla="*/ 0 h 8510"/>
              <a:gd name="T16" fmla="*/ 4319 w 5162"/>
              <a:gd name="T17" fmla="*/ 46 h 8510"/>
              <a:gd name="T18" fmla="*/ 4126 w 5162"/>
              <a:gd name="T19" fmla="*/ 177 h 8510"/>
              <a:gd name="T20" fmla="*/ 3997 w 5162"/>
              <a:gd name="T21" fmla="*/ 370 h 8510"/>
              <a:gd name="T22" fmla="*/ 3949 w 5162"/>
              <a:gd name="T23" fmla="*/ 606 h 8510"/>
              <a:gd name="T24" fmla="*/ 3079 w 5162"/>
              <a:gd name="T25" fmla="*/ 3337 h 8510"/>
              <a:gd name="T26" fmla="*/ 2965 w 5162"/>
              <a:gd name="T27" fmla="*/ 3215 h 8510"/>
              <a:gd name="T28" fmla="*/ 2826 w 5162"/>
              <a:gd name="T29" fmla="*/ 3132 h 8510"/>
              <a:gd name="T30" fmla="*/ 2669 w 5162"/>
              <a:gd name="T31" fmla="*/ 3087 h 8510"/>
              <a:gd name="T32" fmla="*/ 2555 w 5162"/>
              <a:gd name="T33" fmla="*/ 3081 h 8510"/>
              <a:gd name="T34" fmla="*/ 2392 w 5162"/>
              <a:gd name="T35" fmla="*/ 3110 h 8510"/>
              <a:gd name="T36" fmla="*/ 2139 w 5162"/>
              <a:gd name="T37" fmla="*/ 3269 h 8510"/>
              <a:gd name="T38" fmla="*/ 1213 w 5162"/>
              <a:gd name="T39" fmla="*/ 606 h 8510"/>
              <a:gd name="T40" fmla="*/ 1165 w 5162"/>
              <a:gd name="T41" fmla="*/ 370 h 8510"/>
              <a:gd name="T42" fmla="*/ 1036 w 5162"/>
              <a:gd name="T43" fmla="*/ 177 h 8510"/>
              <a:gd name="T44" fmla="*/ 843 w 5162"/>
              <a:gd name="T45" fmla="*/ 46 h 8510"/>
              <a:gd name="T46" fmla="*/ 607 w 5162"/>
              <a:gd name="T47" fmla="*/ 0 h 8510"/>
              <a:gd name="T48" fmla="*/ 398 w 5162"/>
              <a:gd name="T49" fmla="*/ 36 h 8510"/>
              <a:gd name="T50" fmla="*/ 199 w 5162"/>
              <a:gd name="T51" fmla="*/ 157 h 8510"/>
              <a:gd name="T52" fmla="*/ 60 w 5162"/>
              <a:gd name="T53" fmla="*/ 343 h 8510"/>
              <a:gd name="T54" fmla="*/ 1 w 5162"/>
              <a:gd name="T55" fmla="*/ 575 h 8510"/>
              <a:gd name="T56" fmla="*/ 6 w 5162"/>
              <a:gd name="T57" fmla="*/ 7981 h 8510"/>
              <a:gd name="T58" fmla="*/ 34 w 5162"/>
              <a:gd name="T59" fmla="*/ 8100 h 8510"/>
              <a:gd name="T60" fmla="*/ 80 w 5162"/>
              <a:gd name="T61" fmla="*/ 8205 h 8510"/>
              <a:gd name="T62" fmla="*/ 146 w 5162"/>
              <a:gd name="T63" fmla="*/ 8298 h 8510"/>
              <a:gd name="T64" fmla="*/ 232 w 5162"/>
              <a:gd name="T65" fmla="*/ 8380 h 8510"/>
              <a:gd name="T66" fmla="*/ 338 w 5162"/>
              <a:gd name="T67" fmla="*/ 8447 h 8510"/>
              <a:gd name="T68" fmla="*/ 400 w 5162"/>
              <a:gd name="T69" fmla="*/ 8474 h 8510"/>
              <a:gd name="T70" fmla="*/ 500 w 5162"/>
              <a:gd name="T71" fmla="*/ 8500 h 8510"/>
              <a:gd name="T72" fmla="*/ 607 w 5162"/>
              <a:gd name="T73" fmla="*/ 8510 h 8510"/>
              <a:gd name="T74" fmla="*/ 721 w 5162"/>
              <a:gd name="T75" fmla="*/ 8499 h 8510"/>
              <a:gd name="T76" fmla="*/ 800 w 5162"/>
              <a:gd name="T77" fmla="*/ 8478 h 8510"/>
              <a:gd name="T78" fmla="*/ 906 w 5162"/>
              <a:gd name="T79" fmla="*/ 8431 h 8510"/>
              <a:gd name="T80" fmla="*/ 990 w 5162"/>
              <a:gd name="T81" fmla="*/ 8374 h 8510"/>
              <a:gd name="T82" fmla="*/ 1038 w 5162"/>
              <a:gd name="T83" fmla="*/ 8330 h 8510"/>
              <a:gd name="T84" fmla="*/ 1106 w 5162"/>
              <a:gd name="T85" fmla="*/ 8248 h 8510"/>
              <a:gd name="T86" fmla="*/ 1157 w 5162"/>
              <a:gd name="T87" fmla="*/ 8160 h 8510"/>
              <a:gd name="T88" fmla="*/ 4038 w 5162"/>
              <a:gd name="T89" fmla="*/ 8219 h 8510"/>
              <a:gd name="T90" fmla="*/ 4091 w 5162"/>
              <a:gd name="T91" fmla="*/ 8294 h 8510"/>
              <a:gd name="T92" fmla="*/ 4168 w 5162"/>
              <a:gd name="T93" fmla="*/ 8371 h 8510"/>
              <a:gd name="T94" fmla="*/ 4222 w 5162"/>
              <a:gd name="T95" fmla="*/ 8411 h 8510"/>
              <a:gd name="T96" fmla="*/ 4313 w 5162"/>
              <a:gd name="T97" fmla="*/ 8460 h 8510"/>
              <a:gd name="T98" fmla="*/ 4430 w 5162"/>
              <a:gd name="T99" fmla="*/ 8497 h 8510"/>
              <a:gd name="T100" fmla="*/ 4499 w 5162"/>
              <a:gd name="T101" fmla="*/ 8508 h 8510"/>
              <a:gd name="T102" fmla="*/ 4618 w 5162"/>
              <a:gd name="T103" fmla="*/ 8507 h 8510"/>
              <a:gd name="T104" fmla="*/ 4722 w 5162"/>
              <a:gd name="T105" fmla="*/ 8487 h 8510"/>
              <a:gd name="T106" fmla="*/ 4812 w 5162"/>
              <a:gd name="T107" fmla="*/ 8453 h 8510"/>
              <a:gd name="T108" fmla="*/ 4905 w 5162"/>
              <a:gd name="T109" fmla="*/ 8399 h 8510"/>
              <a:gd name="T110" fmla="*/ 4992 w 5162"/>
              <a:gd name="T111" fmla="*/ 8323 h 8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162" h="8510">
                <a:moveTo>
                  <a:pt x="5031" y="8278"/>
                </a:moveTo>
                <a:lnTo>
                  <a:pt x="5031" y="8278"/>
                </a:lnTo>
                <a:lnTo>
                  <a:pt x="5050" y="8253"/>
                </a:lnTo>
                <a:lnTo>
                  <a:pt x="5050" y="8253"/>
                </a:lnTo>
                <a:lnTo>
                  <a:pt x="5067" y="8229"/>
                </a:lnTo>
                <a:lnTo>
                  <a:pt x="5067" y="8229"/>
                </a:lnTo>
                <a:lnTo>
                  <a:pt x="5082" y="8205"/>
                </a:lnTo>
                <a:lnTo>
                  <a:pt x="5082" y="8205"/>
                </a:lnTo>
                <a:lnTo>
                  <a:pt x="5096" y="8177"/>
                </a:lnTo>
                <a:lnTo>
                  <a:pt x="5096" y="8177"/>
                </a:lnTo>
                <a:lnTo>
                  <a:pt x="5107" y="8155"/>
                </a:lnTo>
                <a:lnTo>
                  <a:pt x="5107" y="8155"/>
                </a:lnTo>
                <a:lnTo>
                  <a:pt x="5121" y="8122"/>
                </a:lnTo>
                <a:lnTo>
                  <a:pt x="5121" y="8122"/>
                </a:lnTo>
                <a:lnTo>
                  <a:pt x="5128" y="8100"/>
                </a:lnTo>
                <a:lnTo>
                  <a:pt x="5128" y="8100"/>
                </a:lnTo>
                <a:lnTo>
                  <a:pt x="5138" y="8068"/>
                </a:lnTo>
                <a:lnTo>
                  <a:pt x="5138" y="8068"/>
                </a:lnTo>
                <a:lnTo>
                  <a:pt x="5145" y="8042"/>
                </a:lnTo>
                <a:lnTo>
                  <a:pt x="5145" y="8042"/>
                </a:lnTo>
                <a:lnTo>
                  <a:pt x="5152" y="8012"/>
                </a:lnTo>
                <a:lnTo>
                  <a:pt x="5152" y="8012"/>
                </a:lnTo>
                <a:lnTo>
                  <a:pt x="5156" y="7981"/>
                </a:lnTo>
                <a:lnTo>
                  <a:pt x="5156" y="7981"/>
                </a:lnTo>
                <a:lnTo>
                  <a:pt x="5160" y="7955"/>
                </a:lnTo>
                <a:lnTo>
                  <a:pt x="5160" y="7955"/>
                </a:lnTo>
                <a:lnTo>
                  <a:pt x="5161" y="7917"/>
                </a:lnTo>
                <a:lnTo>
                  <a:pt x="5161" y="7917"/>
                </a:lnTo>
                <a:lnTo>
                  <a:pt x="5162" y="7904"/>
                </a:lnTo>
                <a:lnTo>
                  <a:pt x="5162" y="606"/>
                </a:lnTo>
                <a:lnTo>
                  <a:pt x="5162" y="606"/>
                </a:lnTo>
                <a:lnTo>
                  <a:pt x="5161" y="575"/>
                </a:lnTo>
                <a:lnTo>
                  <a:pt x="5158" y="544"/>
                </a:lnTo>
                <a:lnTo>
                  <a:pt x="5155" y="514"/>
                </a:lnTo>
                <a:lnTo>
                  <a:pt x="5150" y="484"/>
                </a:lnTo>
                <a:lnTo>
                  <a:pt x="5143" y="455"/>
                </a:lnTo>
                <a:lnTo>
                  <a:pt x="5134" y="426"/>
                </a:lnTo>
                <a:lnTo>
                  <a:pt x="5125" y="398"/>
                </a:lnTo>
                <a:lnTo>
                  <a:pt x="5114" y="370"/>
                </a:lnTo>
                <a:lnTo>
                  <a:pt x="5102" y="343"/>
                </a:lnTo>
                <a:lnTo>
                  <a:pt x="5088" y="316"/>
                </a:lnTo>
                <a:lnTo>
                  <a:pt x="5074" y="292"/>
                </a:lnTo>
                <a:lnTo>
                  <a:pt x="5058" y="267"/>
                </a:lnTo>
                <a:lnTo>
                  <a:pt x="5041" y="243"/>
                </a:lnTo>
                <a:lnTo>
                  <a:pt x="5024" y="220"/>
                </a:lnTo>
                <a:lnTo>
                  <a:pt x="5005" y="198"/>
                </a:lnTo>
                <a:lnTo>
                  <a:pt x="4985" y="177"/>
                </a:lnTo>
                <a:lnTo>
                  <a:pt x="4963" y="157"/>
                </a:lnTo>
                <a:lnTo>
                  <a:pt x="4941" y="138"/>
                </a:lnTo>
                <a:lnTo>
                  <a:pt x="4918" y="120"/>
                </a:lnTo>
                <a:lnTo>
                  <a:pt x="4894" y="103"/>
                </a:lnTo>
                <a:lnTo>
                  <a:pt x="4870" y="87"/>
                </a:lnTo>
                <a:lnTo>
                  <a:pt x="4844" y="72"/>
                </a:lnTo>
                <a:lnTo>
                  <a:pt x="4818" y="59"/>
                </a:lnTo>
                <a:lnTo>
                  <a:pt x="4792" y="46"/>
                </a:lnTo>
                <a:lnTo>
                  <a:pt x="4764" y="36"/>
                </a:lnTo>
                <a:lnTo>
                  <a:pt x="4736" y="26"/>
                </a:lnTo>
                <a:lnTo>
                  <a:pt x="4707" y="19"/>
                </a:lnTo>
                <a:lnTo>
                  <a:pt x="4678" y="12"/>
                </a:lnTo>
                <a:lnTo>
                  <a:pt x="4648" y="6"/>
                </a:lnTo>
                <a:lnTo>
                  <a:pt x="4618" y="3"/>
                </a:lnTo>
                <a:lnTo>
                  <a:pt x="4586" y="0"/>
                </a:lnTo>
                <a:lnTo>
                  <a:pt x="4555" y="0"/>
                </a:lnTo>
                <a:lnTo>
                  <a:pt x="4555" y="0"/>
                </a:lnTo>
                <a:lnTo>
                  <a:pt x="4524" y="0"/>
                </a:lnTo>
                <a:lnTo>
                  <a:pt x="4493" y="3"/>
                </a:lnTo>
                <a:lnTo>
                  <a:pt x="4463" y="6"/>
                </a:lnTo>
                <a:lnTo>
                  <a:pt x="4433" y="12"/>
                </a:lnTo>
                <a:lnTo>
                  <a:pt x="4404" y="19"/>
                </a:lnTo>
                <a:lnTo>
                  <a:pt x="4375" y="26"/>
                </a:lnTo>
                <a:lnTo>
                  <a:pt x="4347" y="36"/>
                </a:lnTo>
                <a:lnTo>
                  <a:pt x="4319" y="46"/>
                </a:lnTo>
                <a:lnTo>
                  <a:pt x="4292" y="59"/>
                </a:lnTo>
                <a:lnTo>
                  <a:pt x="4266" y="72"/>
                </a:lnTo>
                <a:lnTo>
                  <a:pt x="4241" y="87"/>
                </a:lnTo>
                <a:lnTo>
                  <a:pt x="4216" y="103"/>
                </a:lnTo>
                <a:lnTo>
                  <a:pt x="4192" y="120"/>
                </a:lnTo>
                <a:lnTo>
                  <a:pt x="4169" y="138"/>
                </a:lnTo>
                <a:lnTo>
                  <a:pt x="4147" y="157"/>
                </a:lnTo>
                <a:lnTo>
                  <a:pt x="4126" y="177"/>
                </a:lnTo>
                <a:lnTo>
                  <a:pt x="4106" y="198"/>
                </a:lnTo>
                <a:lnTo>
                  <a:pt x="4087" y="220"/>
                </a:lnTo>
                <a:lnTo>
                  <a:pt x="4069" y="243"/>
                </a:lnTo>
                <a:lnTo>
                  <a:pt x="4052" y="267"/>
                </a:lnTo>
                <a:lnTo>
                  <a:pt x="4037" y="292"/>
                </a:lnTo>
                <a:lnTo>
                  <a:pt x="4022" y="316"/>
                </a:lnTo>
                <a:lnTo>
                  <a:pt x="4009" y="343"/>
                </a:lnTo>
                <a:lnTo>
                  <a:pt x="3997" y="370"/>
                </a:lnTo>
                <a:lnTo>
                  <a:pt x="3985" y="398"/>
                </a:lnTo>
                <a:lnTo>
                  <a:pt x="3975" y="426"/>
                </a:lnTo>
                <a:lnTo>
                  <a:pt x="3968" y="455"/>
                </a:lnTo>
                <a:lnTo>
                  <a:pt x="3961" y="484"/>
                </a:lnTo>
                <a:lnTo>
                  <a:pt x="3955" y="514"/>
                </a:lnTo>
                <a:lnTo>
                  <a:pt x="3952" y="544"/>
                </a:lnTo>
                <a:lnTo>
                  <a:pt x="3950" y="575"/>
                </a:lnTo>
                <a:lnTo>
                  <a:pt x="3949" y="606"/>
                </a:lnTo>
                <a:lnTo>
                  <a:pt x="3949" y="5174"/>
                </a:lnTo>
                <a:lnTo>
                  <a:pt x="3134" y="3430"/>
                </a:lnTo>
                <a:lnTo>
                  <a:pt x="3134" y="3430"/>
                </a:lnTo>
                <a:lnTo>
                  <a:pt x="3123" y="3410"/>
                </a:lnTo>
                <a:lnTo>
                  <a:pt x="3113" y="3391"/>
                </a:lnTo>
                <a:lnTo>
                  <a:pt x="3102" y="3372"/>
                </a:lnTo>
                <a:lnTo>
                  <a:pt x="3091" y="3355"/>
                </a:lnTo>
                <a:lnTo>
                  <a:pt x="3079" y="3337"/>
                </a:lnTo>
                <a:lnTo>
                  <a:pt x="3067" y="3320"/>
                </a:lnTo>
                <a:lnTo>
                  <a:pt x="3053" y="3303"/>
                </a:lnTo>
                <a:lnTo>
                  <a:pt x="3040" y="3288"/>
                </a:lnTo>
                <a:lnTo>
                  <a:pt x="3025" y="3272"/>
                </a:lnTo>
                <a:lnTo>
                  <a:pt x="3011" y="3257"/>
                </a:lnTo>
                <a:lnTo>
                  <a:pt x="2996" y="3243"/>
                </a:lnTo>
                <a:lnTo>
                  <a:pt x="2981" y="3229"/>
                </a:lnTo>
                <a:lnTo>
                  <a:pt x="2965" y="3215"/>
                </a:lnTo>
                <a:lnTo>
                  <a:pt x="2948" y="3203"/>
                </a:lnTo>
                <a:lnTo>
                  <a:pt x="2932" y="3191"/>
                </a:lnTo>
                <a:lnTo>
                  <a:pt x="2915" y="3180"/>
                </a:lnTo>
                <a:lnTo>
                  <a:pt x="2898" y="3168"/>
                </a:lnTo>
                <a:lnTo>
                  <a:pt x="2880" y="3158"/>
                </a:lnTo>
                <a:lnTo>
                  <a:pt x="2863" y="3148"/>
                </a:lnTo>
                <a:lnTo>
                  <a:pt x="2844" y="3139"/>
                </a:lnTo>
                <a:lnTo>
                  <a:pt x="2826" y="3132"/>
                </a:lnTo>
                <a:lnTo>
                  <a:pt x="2807" y="3124"/>
                </a:lnTo>
                <a:lnTo>
                  <a:pt x="2788" y="3116"/>
                </a:lnTo>
                <a:lnTo>
                  <a:pt x="2768" y="3109"/>
                </a:lnTo>
                <a:lnTo>
                  <a:pt x="2749" y="3104"/>
                </a:lnTo>
                <a:lnTo>
                  <a:pt x="2729" y="3098"/>
                </a:lnTo>
                <a:lnTo>
                  <a:pt x="2709" y="3094"/>
                </a:lnTo>
                <a:lnTo>
                  <a:pt x="2689" y="3090"/>
                </a:lnTo>
                <a:lnTo>
                  <a:pt x="2669" y="3087"/>
                </a:lnTo>
                <a:lnTo>
                  <a:pt x="2648" y="3085"/>
                </a:lnTo>
                <a:lnTo>
                  <a:pt x="2628" y="3083"/>
                </a:lnTo>
                <a:lnTo>
                  <a:pt x="2607" y="3081"/>
                </a:lnTo>
                <a:lnTo>
                  <a:pt x="2607" y="3081"/>
                </a:lnTo>
                <a:lnTo>
                  <a:pt x="2582" y="3081"/>
                </a:lnTo>
                <a:lnTo>
                  <a:pt x="2582" y="3081"/>
                </a:lnTo>
                <a:lnTo>
                  <a:pt x="2555" y="3081"/>
                </a:lnTo>
                <a:lnTo>
                  <a:pt x="2555" y="3081"/>
                </a:lnTo>
                <a:lnTo>
                  <a:pt x="2528" y="3084"/>
                </a:lnTo>
                <a:lnTo>
                  <a:pt x="2502" y="3086"/>
                </a:lnTo>
                <a:lnTo>
                  <a:pt x="2502" y="3086"/>
                </a:lnTo>
                <a:lnTo>
                  <a:pt x="2501" y="3086"/>
                </a:lnTo>
                <a:lnTo>
                  <a:pt x="2501" y="3086"/>
                </a:lnTo>
                <a:lnTo>
                  <a:pt x="2464" y="3092"/>
                </a:lnTo>
                <a:lnTo>
                  <a:pt x="2428" y="3100"/>
                </a:lnTo>
                <a:lnTo>
                  <a:pt x="2392" y="3110"/>
                </a:lnTo>
                <a:lnTo>
                  <a:pt x="2356" y="3123"/>
                </a:lnTo>
                <a:lnTo>
                  <a:pt x="2322" y="3138"/>
                </a:lnTo>
                <a:lnTo>
                  <a:pt x="2288" y="3155"/>
                </a:lnTo>
                <a:lnTo>
                  <a:pt x="2256" y="3174"/>
                </a:lnTo>
                <a:lnTo>
                  <a:pt x="2225" y="3194"/>
                </a:lnTo>
                <a:lnTo>
                  <a:pt x="2195" y="3218"/>
                </a:lnTo>
                <a:lnTo>
                  <a:pt x="2166" y="3242"/>
                </a:lnTo>
                <a:lnTo>
                  <a:pt x="2139" y="3269"/>
                </a:lnTo>
                <a:lnTo>
                  <a:pt x="2113" y="3298"/>
                </a:lnTo>
                <a:lnTo>
                  <a:pt x="2090" y="3328"/>
                </a:lnTo>
                <a:lnTo>
                  <a:pt x="2068" y="3360"/>
                </a:lnTo>
                <a:lnTo>
                  <a:pt x="2047" y="3395"/>
                </a:lnTo>
                <a:lnTo>
                  <a:pt x="2028" y="3430"/>
                </a:lnTo>
                <a:lnTo>
                  <a:pt x="1213" y="5174"/>
                </a:lnTo>
                <a:lnTo>
                  <a:pt x="1213" y="606"/>
                </a:lnTo>
                <a:lnTo>
                  <a:pt x="1213" y="606"/>
                </a:lnTo>
                <a:lnTo>
                  <a:pt x="1213" y="575"/>
                </a:lnTo>
                <a:lnTo>
                  <a:pt x="1210" y="544"/>
                </a:lnTo>
                <a:lnTo>
                  <a:pt x="1207" y="514"/>
                </a:lnTo>
                <a:lnTo>
                  <a:pt x="1201" y="484"/>
                </a:lnTo>
                <a:lnTo>
                  <a:pt x="1194" y="455"/>
                </a:lnTo>
                <a:lnTo>
                  <a:pt x="1187" y="426"/>
                </a:lnTo>
                <a:lnTo>
                  <a:pt x="1177" y="398"/>
                </a:lnTo>
                <a:lnTo>
                  <a:pt x="1165" y="370"/>
                </a:lnTo>
                <a:lnTo>
                  <a:pt x="1154" y="343"/>
                </a:lnTo>
                <a:lnTo>
                  <a:pt x="1141" y="316"/>
                </a:lnTo>
                <a:lnTo>
                  <a:pt x="1125" y="292"/>
                </a:lnTo>
                <a:lnTo>
                  <a:pt x="1110" y="267"/>
                </a:lnTo>
                <a:lnTo>
                  <a:pt x="1093" y="243"/>
                </a:lnTo>
                <a:lnTo>
                  <a:pt x="1075" y="220"/>
                </a:lnTo>
                <a:lnTo>
                  <a:pt x="1056" y="198"/>
                </a:lnTo>
                <a:lnTo>
                  <a:pt x="1036" y="177"/>
                </a:lnTo>
                <a:lnTo>
                  <a:pt x="1015" y="157"/>
                </a:lnTo>
                <a:lnTo>
                  <a:pt x="993" y="138"/>
                </a:lnTo>
                <a:lnTo>
                  <a:pt x="970" y="120"/>
                </a:lnTo>
                <a:lnTo>
                  <a:pt x="946" y="103"/>
                </a:lnTo>
                <a:lnTo>
                  <a:pt x="921" y="87"/>
                </a:lnTo>
                <a:lnTo>
                  <a:pt x="897" y="72"/>
                </a:lnTo>
                <a:lnTo>
                  <a:pt x="870" y="59"/>
                </a:lnTo>
                <a:lnTo>
                  <a:pt x="843" y="46"/>
                </a:lnTo>
                <a:lnTo>
                  <a:pt x="815" y="36"/>
                </a:lnTo>
                <a:lnTo>
                  <a:pt x="787" y="26"/>
                </a:lnTo>
                <a:lnTo>
                  <a:pt x="758" y="19"/>
                </a:lnTo>
                <a:lnTo>
                  <a:pt x="729" y="12"/>
                </a:lnTo>
                <a:lnTo>
                  <a:pt x="699" y="6"/>
                </a:lnTo>
                <a:lnTo>
                  <a:pt x="669" y="3"/>
                </a:lnTo>
                <a:lnTo>
                  <a:pt x="638" y="0"/>
                </a:lnTo>
                <a:lnTo>
                  <a:pt x="607" y="0"/>
                </a:lnTo>
                <a:lnTo>
                  <a:pt x="607" y="0"/>
                </a:lnTo>
                <a:lnTo>
                  <a:pt x="576" y="0"/>
                </a:lnTo>
                <a:lnTo>
                  <a:pt x="545" y="3"/>
                </a:lnTo>
                <a:lnTo>
                  <a:pt x="514" y="6"/>
                </a:lnTo>
                <a:lnTo>
                  <a:pt x="485" y="12"/>
                </a:lnTo>
                <a:lnTo>
                  <a:pt x="455" y="19"/>
                </a:lnTo>
                <a:lnTo>
                  <a:pt x="426" y="26"/>
                </a:lnTo>
                <a:lnTo>
                  <a:pt x="398" y="36"/>
                </a:lnTo>
                <a:lnTo>
                  <a:pt x="370" y="46"/>
                </a:lnTo>
                <a:lnTo>
                  <a:pt x="344" y="59"/>
                </a:lnTo>
                <a:lnTo>
                  <a:pt x="318" y="72"/>
                </a:lnTo>
                <a:lnTo>
                  <a:pt x="292" y="87"/>
                </a:lnTo>
                <a:lnTo>
                  <a:pt x="268" y="103"/>
                </a:lnTo>
                <a:lnTo>
                  <a:pt x="244" y="120"/>
                </a:lnTo>
                <a:lnTo>
                  <a:pt x="221" y="138"/>
                </a:lnTo>
                <a:lnTo>
                  <a:pt x="199" y="157"/>
                </a:lnTo>
                <a:lnTo>
                  <a:pt x="179" y="177"/>
                </a:lnTo>
                <a:lnTo>
                  <a:pt x="157" y="198"/>
                </a:lnTo>
                <a:lnTo>
                  <a:pt x="138" y="220"/>
                </a:lnTo>
                <a:lnTo>
                  <a:pt x="121" y="243"/>
                </a:lnTo>
                <a:lnTo>
                  <a:pt x="104" y="267"/>
                </a:lnTo>
                <a:lnTo>
                  <a:pt x="88" y="292"/>
                </a:lnTo>
                <a:lnTo>
                  <a:pt x="74" y="316"/>
                </a:lnTo>
                <a:lnTo>
                  <a:pt x="60" y="343"/>
                </a:lnTo>
                <a:lnTo>
                  <a:pt x="48" y="370"/>
                </a:lnTo>
                <a:lnTo>
                  <a:pt x="37" y="398"/>
                </a:lnTo>
                <a:lnTo>
                  <a:pt x="28" y="426"/>
                </a:lnTo>
                <a:lnTo>
                  <a:pt x="19" y="455"/>
                </a:lnTo>
                <a:lnTo>
                  <a:pt x="12" y="484"/>
                </a:lnTo>
                <a:lnTo>
                  <a:pt x="7" y="514"/>
                </a:lnTo>
                <a:lnTo>
                  <a:pt x="4" y="544"/>
                </a:lnTo>
                <a:lnTo>
                  <a:pt x="1" y="575"/>
                </a:lnTo>
                <a:lnTo>
                  <a:pt x="0" y="606"/>
                </a:lnTo>
                <a:lnTo>
                  <a:pt x="0" y="7904"/>
                </a:lnTo>
                <a:lnTo>
                  <a:pt x="0" y="7904"/>
                </a:lnTo>
                <a:lnTo>
                  <a:pt x="1" y="7917"/>
                </a:lnTo>
                <a:lnTo>
                  <a:pt x="1" y="7917"/>
                </a:lnTo>
                <a:lnTo>
                  <a:pt x="2" y="7955"/>
                </a:lnTo>
                <a:lnTo>
                  <a:pt x="2" y="7955"/>
                </a:lnTo>
                <a:lnTo>
                  <a:pt x="6" y="7981"/>
                </a:lnTo>
                <a:lnTo>
                  <a:pt x="6" y="7981"/>
                </a:lnTo>
                <a:lnTo>
                  <a:pt x="10" y="8012"/>
                </a:lnTo>
                <a:lnTo>
                  <a:pt x="10" y="8012"/>
                </a:lnTo>
                <a:lnTo>
                  <a:pt x="17" y="8042"/>
                </a:lnTo>
                <a:lnTo>
                  <a:pt x="17" y="8042"/>
                </a:lnTo>
                <a:lnTo>
                  <a:pt x="24" y="8068"/>
                </a:lnTo>
                <a:lnTo>
                  <a:pt x="24" y="8068"/>
                </a:lnTo>
                <a:lnTo>
                  <a:pt x="34" y="8100"/>
                </a:lnTo>
                <a:lnTo>
                  <a:pt x="34" y="8100"/>
                </a:lnTo>
                <a:lnTo>
                  <a:pt x="41" y="8122"/>
                </a:lnTo>
                <a:lnTo>
                  <a:pt x="41" y="8122"/>
                </a:lnTo>
                <a:lnTo>
                  <a:pt x="55" y="8155"/>
                </a:lnTo>
                <a:lnTo>
                  <a:pt x="55" y="8155"/>
                </a:lnTo>
                <a:lnTo>
                  <a:pt x="66" y="8177"/>
                </a:lnTo>
                <a:lnTo>
                  <a:pt x="66" y="8177"/>
                </a:lnTo>
                <a:lnTo>
                  <a:pt x="80" y="8205"/>
                </a:lnTo>
                <a:lnTo>
                  <a:pt x="80" y="8205"/>
                </a:lnTo>
                <a:lnTo>
                  <a:pt x="96" y="8229"/>
                </a:lnTo>
                <a:lnTo>
                  <a:pt x="96" y="8229"/>
                </a:lnTo>
                <a:lnTo>
                  <a:pt x="112" y="8253"/>
                </a:lnTo>
                <a:lnTo>
                  <a:pt x="112" y="8253"/>
                </a:lnTo>
                <a:lnTo>
                  <a:pt x="131" y="8278"/>
                </a:lnTo>
                <a:lnTo>
                  <a:pt x="131" y="8278"/>
                </a:lnTo>
                <a:lnTo>
                  <a:pt x="146" y="8298"/>
                </a:lnTo>
                <a:lnTo>
                  <a:pt x="146" y="8298"/>
                </a:lnTo>
                <a:lnTo>
                  <a:pt x="170" y="8323"/>
                </a:lnTo>
                <a:lnTo>
                  <a:pt x="170" y="8323"/>
                </a:lnTo>
                <a:lnTo>
                  <a:pt x="186" y="8341"/>
                </a:lnTo>
                <a:lnTo>
                  <a:pt x="186" y="8341"/>
                </a:lnTo>
                <a:lnTo>
                  <a:pt x="212" y="8363"/>
                </a:lnTo>
                <a:lnTo>
                  <a:pt x="212" y="8363"/>
                </a:lnTo>
                <a:lnTo>
                  <a:pt x="232" y="8380"/>
                </a:lnTo>
                <a:lnTo>
                  <a:pt x="232" y="8380"/>
                </a:lnTo>
                <a:lnTo>
                  <a:pt x="257" y="8399"/>
                </a:lnTo>
                <a:lnTo>
                  <a:pt x="257" y="8399"/>
                </a:lnTo>
                <a:lnTo>
                  <a:pt x="282" y="8416"/>
                </a:lnTo>
                <a:lnTo>
                  <a:pt x="282" y="8416"/>
                </a:lnTo>
                <a:lnTo>
                  <a:pt x="305" y="8429"/>
                </a:lnTo>
                <a:lnTo>
                  <a:pt x="305" y="8429"/>
                </a:lnTo>
                <a:lnTo>
                  <a:pt x="338" y="8447"/>
                </a:lnTo>
                <a:lnTo>
                  <a:pt x="338" y="8447"/>
                </a:lnTo>
                <a:lnTo>
                  <a:pt x="350" y="8453"/>
                </a:lnTo>
                <a:lnTo>
                  <a:pt x="350" y="8453"/>
                </a:lnTo>
                <a:lnTo>
                  <a:pt x="357" y="8457"/>
                </a:lnTo>
                <a:lnTo>
                  <a:pt x="357" y="8457"/>
                </a:lnTo>
                <a:lnTo>
                  <a:pt x="379" y="8466"/>
                </a:lnTo>
                <a:lnTo>
                  <a:pt x="400" y="8474"/>
                </a:lnTo>
                <a:lnTo>
                  <a:pt x="400" y="8474"/>
                </a:lnTo>
                <a:lnTo>
                  <a:pt x="418" y="8480"/>
                </a:lnTo>
                <a:lnTo>
                  <a:pt x="418" y="8480"/>
                </a:lnTo>
                <a:lnTo>
                  <a:pt x="440" y="8487"/>
                </a:lnTo>
                <a:lnTo>
                  <a:pt x="461" y="8492"/>
                </a:lnTo>
                <a:lnTo>
                  <a:pt x="461" y="8492"/>
                </a:lnTo>
                <a:lnTo>
                  <a:pt x="481" y="8497"/>
                </a:lnTo>
                <a:lnTo>
                  <a:pt x="481" y="8497"/>
                </a:lnTo>
                <a:lnTo>
                  <a:pt x="500" y="8500"/>
                </a:lnTo>
                <a:lnTo>
                  <a:pt x="518" y="8504"/>
                </a:lnTo>
                <a:lnTo>
                  <a:pt x="518" y="8504"/>
                </a:lnTo>
                <a:lnTo>
                  <a:pt x="544" y="8507"/>
                </a:lnTo>
                <a:lnTo>
                  <a:pt x="544" y="8507"/>
                </a:lnTo>
                <a:lnTo>
                  <a:pt x="558" y="8508"/>
                </a:lnTo>
                <a:lnTo>
                  <a:pt x="558" y="8508"/>
                </a:lnTo>
                <a:lnTo>
                  <a:pt x="582" y="8509"/>
                </a:lnTo>
                <a:lnTo>
                  <a:pt x="607" y="8510"/>
                </a:lnTo>
                <a:lnTo>
                  <a:pt x="607" y="8510"/>
                </a:lnTo>
                <a:lnTo>
                  <a:pt x="635" y="8509"/>
                </a:lnTo>
                <a:lnTo>
                  <a:pt x="663" y="8508"/>
                </a:lnTo>
                <a:lnTo>
                  <a:pt x="663" y="8508"/>
                </a:lnTo>
                <a:lnTo>
                  <a:pt x="676" y="8506"/>
                </a:lnTo>
                <a:lnTo>
                  <a:pt x="676" y="8506"/>
                </a:lnTo>
                <a:lnTo>
                  <a:pt x="698" y="8504"/>
                </a:lnTo>
                <a:lnTo>
                  <a:pt x="721" y="8499"/>
                </a:lnTo>
                <a:lnTo>
                  <a:pt x="721" y="8499"/>
                </a:lnTo>
                <a:lnTo>
                  <a:pt x="732" y="8497"/>
                </a:lnTo>
                <a:lnTo>
                  <a:pt x="732" y="8497"/>
                </a:lnTo>
                <a:lnTo>
                  <a:pt x="756" y="8491"/>
                </a:lnTo>
                <a:lnTo>
                  <a:pt x="780" y="8485"/>
                </a:lnTo>
                <a:lnTo>
                  <a:pt x="780" y="8485"/>
                </a:lnTo>
                <a:lnTo>
                  <a:pt x="800" y="8478"/>
                </a:lnTo>
                <a:lnTo>
                  <a:pt x="800" y="8478"/>
                </a:lnTo>
                <a:lnTo>
                  <a:pt x="830" y="8468"/>
                </a:lnTo>
                <a:lnTo>
                  <a:pt x="830" y="8468"/>
                </a:lnTo>
                <a:lnTo>
                  <a:pt x="850" y="8460"/>
                </a:lnTo>
                <a:lnTo>
                  <a:pt x="850" y="8460"/>
                </a:lnTo>
                <a:lnTo>
                  <a:pt x="871" y="8450"/>
                </a:lnTo>
                <a:lnTo>
                  <a:pt x="893" y="8439"/>
                </a:lnTo>
                <a:lnTo>
                  <a:pt x="893" y="8439"/>
                </a:lnTo>
                <a:lnTo>
                  <a:pt x="906" y="8431"/>
                </a:lnTo>
                <a:lnTo>
                  <a:pt x="906" y="8431"/>
                </a:lnTo>
                <a:lnTo>
                  <a:pt x="922" y="8421"/>
                </a:lnTo>
                <a:lnTo>
                  <a:pt x="939" y="8411"/>
                </a:lnTo>
                <a:lnTo>
                  <a:pt x="939" y="8411"/>
                </a:lnTo>
                <a:lnTo>
                  <a:pt x="952" y="8402"/>
                </a:lnTo>
                <a:lnTo>
                  <a:pt x="952" y="8402"/>
                </a:lnTo>
                <a:lnTo>
                  <a:pt x="971" y="8389"/>
                </a:lnTo>
                <a:lnTo>
                  <a:pt x="990" y="8374"/>
                </a:lnTo>
                <a:lnTo>
                  <a:pt x="990" y="8374"/>
                </a:lnTo>
                <a:lnTo>
                  <a:pt x="994" y="8371"/>
                </a:lnTo>
                <a:lnTo>
                  <a:pt x="994" y="8371"/>
                </a:lnTo>
                <a:lnTo>
                  <a:pt x="1015" y="8353"/>
                </a:lnTo>
                <a:lnTo>
                  <a:pt x="1035" y="8334"/>
                </a:lnTo>
                <a:lnTo>
                  <a:pt x="1035" y="8334"/>
                </a:lnTo>
                <a:lnTo>
                  <a:pt x="1038" y="8330"/>
                </a:lnTo>
                <a:lnTo>
                  <a:pt x="1038" y="8330"/>
                </a:lnTo>
                <a:lnTo>
                  <a:pt x="1055" y="8312"/>
                </a:lnTo>
                <a:lnTo>
                  <a:pt x="1071" y="8294"/>
                </a:lnTo>
                <a:lnTo>
                  <a:pt x="1071" y="8294"/>
                </a:lnTo>
                <a:lnTo>
                  <a:pt x="1078" y="8285"/>
                </a:lnTo>
                <a:lnTo>
                  <a:pt x="1078" y="8285"/>
                </a:lnTo>
                <a:lnTo>
                  <a:pt x="1093" y="8267"/>
                </a:lnTo>
                <a:lnTo>
                  <a:pt x="1106" y="8248"/>
                </a:lnTo>
                <a:lnTo>
                  <a:pt x="1106" y="8248"/>
                </a:lnTo>
                <a:lnTo>
                  <a:pt x="1111" y="8242"/>
                </a:lnTo>
                <a:lnTo>
                  <a:pt x="1111" y="8242"/>
                </a:lnTo>
                <a:lnTo>
                  <a:pt x="1125" y="8219"/>
                </a:lnTo>
                <a:lnTo>
                  <a:pt x="1138" y="8197"/>
                </a:lnTo>
                <a:lnTo>
                  <a:pt x="1138" y="8197"/>
                </a:lnTo>
                <a:lnTo>
                  <a:pt x="1146" y="8179"/>
                </a:lnTo>
                <a:lnTo>
                  <a:pt x="1146" y="8179"/>
                </a:lnTo>
                <a:lnTo>
                  <a:pt x="1157" y="8160"/>
                </a:lnTo>
                <a:lnTo>
                  <a:pt x="2582" y="5114"/>
                </a:lnTo>
                <a:lnTo>
                  <a:pt x="4005" y="8160"/>
                </a:lnTo>
                <a:lnTo>
                  <a:pt x="4005" y="8160"/>
                </a:lnTo>
                <a:lnTo>
                  <a:pt x="4016" y="8179"/>
                </a:lnTo>
                <a:lnTo>
                  <a:pt x="4016" y="8179"/>
                </a:lnTo>
                <a:lnTo>
                  <a:pt x="4024" y="8197"/>
                </a:lnTo>
                <a:lnTo>
                  <a:pt x="4024" y="8197"/>
                </a:lnTo>
                <a:lnTo>
                  <a:pt x="4038" y="8219"/>
                </a:lnTo>
                <a:lnTo>
                  <a:pt x="4051" y="8242"/>
                </a:lnTo>
                <a:lnTo>
                  <a:pt x="4051" y="8242"/>
                </a:lnTo>
                <a:lnTo>
                  <a:pt x="4056" y="8247"/>
                </a:lnTo>
                <a:lnTo>
                  <a:pt x="4056" y="8247"/>
                </a:lnTo>
                <a:lnTo>
                  <a:pt x="4069" y="8267"/>
                </a:lnTo>
                <a:lnTo>
                  <a:pt x="4084" y="8286"/>
                </a:lnTo>
                <a:lnTo>
                  <a:pt x="4084" y="8286"/>
                </a:lnTo>
                <a:lnTo>
                  <a:pt x="4091" y="8294"/>
                </a:lnTo>
                <a:lnTo>
                  <a:pt x="4091" y="8294"/>
                </a:lnTo>
                <a:lnTo>
                  <a:pt x="4107" y="8313"/>
                </a:lnTo>
                <a:lnTo>
                  <a:pt x="4124" y="8330"/>
                </a:lnTo>
                <a:lnTo>
                  <a:pt x="4124" y="8330"/>
                </a:lnTo>
                <a:lnTo>
                  <a:pt x="4127" y="8334"/>
                </a:lnTo>
                <a:lnTo>
                  <a:pt x="4127" y="8334"/>
                </a:lnTo>
                <a:lnTo>
                  <a:pt x="4147" y="8353"/>
                </a:lnTo>
                <a:lnTo>
                  <a:pt x="4168" y="8371"/>
                </a:lnTo>
                <a:lnTo>
                  <a:pt x="4168" y="8371"/>
                </a:lnTo>
                <a:lnTo>
                  <a:pt x="4172" y="8373"/>
                </a:lnTo>
                <a:lnTo>
                  <a:pt x="4172" y="8373"/>
                </a:lnTo>
                <a:lnTo>
                  <a:pt x="4191" y="8389"/>
                </a:lnTo>
                <a:lnTo>
                  <a:pt x="4211" y="8402"/>
                </a:lnTo>
                <a:lnTo>
                  <a:pt x="4211" y="8402"/>
                </a:lnTo>
                <a:lnTo>
                  <a:pt x="4222" y="8411"/>
                </a:lnTo>
                <a:lnTo>
                  <a:pt x="4222" y="8411"/>
                </a:lnTo>
                <a:lnTo>
                  <a:pt x="4240" y="8421"/>
                </a:lnTo>
                <a:lnTo>
                  <a:pt x="4257" y="8432"/>
                </a:lnTo>
                <a:lnTo>
                  <a:pt x="4257" y="8432"/>
                </a:lnTo>
                <a:lnTo>
                  <a:pt x="4269" y="8439"/>
                </a:lnTo>
                <a:lnTo>
                  <a:pt x="4269" y="8439"/>
                </a:lnTo>
                <a:lnTo>
                  <a:pt x="4291" y="8450"/>
                </a:lnTo>
                <a:lnTo>
                  <a:pt x="4313" y="8460"/>
                </a:lnTo>
                <a:lnTo>
                  <a:pt x="4313" y="8460"/>
                </a:lnTo>
                <a:lnTo>
                  <a:pt x="4332" y="8468"/>
                </a:lnTo>
                <a:lnTo>
                  <a:pt x="4332" y="8468"/>
                </a:lnTo>
                <a:lnTo>
                  <a:pt x="4362" y="8479"/>
                </a:lnTo>
                <a:lnTo>
                  <a:pt x="4362" y="8479"/>
                </a:lnTo>
                <a:lnTo>
                  <a:pt x="4382" y="8485"/>
                </a:lnTo>
                <a:lnTo>
                  <a:pt x="4382" y="8485"/>
                </a:lnTo>
                <a:lnTo>
                  <a:pt x="4406" y="8491"/>
                </a:lnTo>
                <a:lnTo>
                  <a:pt x="4430" y="8497"/>
                </a:lnTo>
                <a:lnTo>
                  <a:pt x="4430" y="8497"/>
                </a:lnTo>
                <a:lnTo>
                  <a:pt x="4441" y="8499"/>
                </a:lnTo>
                <a:lnTo>
                  <a:pt x="4441" y="8499"/>
                </a:lnTo>
                <a:lnTo>
                  <a:pt x="4464" y="8504"/>
                </a:lnTo>
                <a:lnTo>
                  <a:pt x="4486" y="8506"/>
                </a:lnTo>
                <a:lnTo>
                  <a:pt x="4486" y="8506"/>
                </a:lnTo>
                <a:lnTo>
                  <a:pt x="4499" y="8508"/>
                </a:lnTo>
                <a:lnTo>
                  <a:pt x="4499" y="8508"/>
                </a:lnTo>
                <a:lnTo>
                  <a:pt x="4527" y="8509"/>
                </a:lnTo>
                <a:lnTo>
                  <a:pt x="4555" y="8510"/>
                </a:lnTo>
                <a:lnTo>
                  <a:pt x="4555" y="8510"/>
                </a:lnTo>
                <a:lnTo>
                  <a:pt x="4579" y="8509"/>
                </a:lnTo>
                <a:lnTo>
                  <a:pt x="4603" y="8508"/>
                </a:lnTo>
                <a:lnTo>
                  <a:pt x="4603" y="8508"/>
                </a:lnTo>
                <a:lnTo>
                  <a:pt x="4618" y="8507"/>
                </a:lnTo>
                <a:lnTo>
                  <a:pt x="4618" y="8507"/>
                </a:lnTo>
                <a:lnTo>
                  <a:pt x="4643" y="8504"/>
                </a:lnTo>
                <a:lnTo>
                  <a:pt x="4643" y="8504"/>
                </a:lnTo>
                <a:lnTo>
                  <a:pt x="4662" y="8500"/>
                </a:lnTo>
                <a:lnTo>
                  <a:pt x="4681" y="8497"/>
                </a:lnTo>
                <a:lnTo>
                  <a:pt x="4681" y="8497"/>
                </a:lnTo>
                <a:lnTo>
                  <a:pt x="4700" y="8492"/>
                </a:lnTo>
                <a:lnTo>
                  <a:pt x="4700" y="8492"/>
                </a:lnTo>
                <a:lnTo>
                  <a:pt x="4722" y="8487"/>
                </a:lnTo>
                <a:lnTo>
                  <a:pt x="4744" y="8480"/>
                </a:lnTo>
                <a:lnTo>
                  <a:pt x="4744" y="8480"/>
                </a:lnTo>
                <a:lnTo>
                  <a:pt x="4762" y="8474"/>
                </a:lnTo>
                <a:lnTo>
                  <a:pt x="4762" y="8474"/>
                </a:lnTo>
                <a:lnTo>
                  <a:pt x="4783" y="8466"/>
                </a:lnTo>
                <a:lnTo>
                  <a:pt x="4805" y="8457"/>
                </a:lnTo>
                <a:lnTo>
                  <a:pt x="4805" y="8457"/>
                </a:lnTo>
                <a:lnTo>
                  <a:pt x="4812" y="8453"/>
                </a:lnTo>
                <a:lnTo>
                  <a:pt x="4812" y="8453"/>
                </a:lnTo>
                <a:lnTo>
                  <a:pt x="4824" y="8447"/>
                </a:lnTo>
                <a:lnTo>
                  <a:pt x="4824" y="8447"/>
                </a:lnTo>
                <a:lnTo>
                  <a:pt x="4857" y="8429"/>
                </a:lnTo>
                <a:lnTo>
                  <a:pt x="4857" y="8429"/>
                </a:lnTo>
                <a:lnTo>
                  <a:pt x="4880" y="8416"/>
                </a:lnTo>
                <a:lnTo>
                  <a:pt x="4880" y="8416"/>
                </a:lnTo>
                <a:lnTo>
                  <a:pt x="4905" y="8399"/>
                </a:lnTo>
                <a:lnTo>
                  <a:pt x="4905" y="8399"/>
                </a:lnTo>
                <a:lnTo>
                  <a:pt x="4930" y="8380"/>
                </a:lnTo>
                <a:lnTo>
                  <a:pt x="4930" y="8380"/>
                </a:lnTo>
                <a:lnTo>
                  <a:pt x="4951" y="8363"/>
                </a:lnTo>
                <a:lnTo>
                  <a:pt x="4951" y="8363"/>
                </a:lnTo>
                <a:lnTo>
                  <a:pt x="4976" y="8341"/>
                </a:lnTo>
                <a:lnTo>
                  <a:pt x="4976" y="8341"/>
                </a:lnTo>
                <a:lnTo>
                  <a:pt x="4992" y="8323"/>
                </a:lnTo>
                <a:lnTo>
                  <a:pt x="4992" y="8323"/>
                </a:lnTo>
                <a:lnTo>
                  <a:pt x="5016" y="8298"/>
                </a:lnTo>
                <a:lnTo>
                  <a:pt x="5016" y="8298"/>
                </a:lnTo>
                <a:lnTo>
                  <a:pt x="5031" y="8278"/>
                </a:lnTo>
                <a:lnTo>
                  <a:pt x="5031" y="82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7151323" y="2402229"/>
            <a:ext cx="581726" cy="1002816"/>
          </a:xfrm>
          <a:custGeom>
            <a:avLst/>
            <a:gdLst>
              <a:gd name="T0" fmla="*/ 29 w 5012"/>
              <a:gd name="T1" fmla="*/ 2066 h 8640"/>
              <a:gd name="T2" fmla="*/ 174 w 5012"/>
              <a:gd name="T3" fmla="*/ 1545 h 8640"/>
              <a:gd name="T4" fmla="*/ 428 w 5012"/>
              <a:gd name="T5" fmla="*/ 1077 h 8640"/>
              <a:gd name="T6" fmla="*/ 777 w 5012"/>
              <a:gd name="T7" fmla="*/ 675 h 8640"/>
              <a:gd name="T8" fmla="*/ 1206 w 5012"/>
              <a:gd name="T9" fmla="*/ 355 h 8640"/>
              <a:gd name="T10" fmla="*/ 1703 w 5012"/>
              <a:gd name="T11" fmla="*/ 128 h 8640"/>
              <a:gd name="T12" fmla="*/ 2250 w 5012"/>
              <a:gd name="T13" fmla="*/ 12 h 8640"/>
              <a:gd name="T14" fmla="*/ 2762 w 5012"/>
              <a:gd name="T15" fmla="*/ 12 h 8640"/>
              <a:gd name="T16" fmla="*/ 3311 w 5012"/>
              <a:gd name="T17" fmla="*/ 128 h 8640"/>
              <a:gd name="T18" fmla="*/ 3806 w 5012"/>
              <a:gd name="T19" fmla="*/ 355 h 8640"/>
              <a:gd name="T20" fmla="*/ 4235 w 5012"/>
              <a:gd name="T21" fmla="*/ 675 h 8640"/>
              <a:gd name="T22" fmla="*/ 4584 w 5012"/>
              <a:gd name="T23" fmla="*/ 1077 h 8640"/>
              <a:gd name="T24" fmla="*/ 4838 w 5012"/>
              <a:gd name="T25" fmla="*/ 1545 h 8640"/>
              <a:gd name="T26" fmla="*/ 4983 w 5012"/>
              <a:gd name="T27" fmla="*/ 2066 h 8640"/>
              <a:gd name="T28" fmla="*/ 5011 w 5012"/>
              <a:gd name="T29" fmla="*/ 6268 h 8640"/>
              <a:gd name="T30" fmla="*/ 4933 w 5012"/>
              <a:gd name="T31" fmla="*/ 6815 h 8640"/>
              <a:gd name="T32" fmla="*/ 4738 w 5012"/>
              <a:gd name="T33" fmla="*/ 7315 h 8640"/>
              <a:gd name="T34" fmla="*/ 4440 w 5012"/>
              <a:gd name="T35" fmla="*/ 7756 h 8640"/>
              <a:gd name="T36" fmla="*/ 4053 w 5012"/>
              <a:gd name="T37" fmla="*/ 8122 h 8640"/>
              <a:gd name="T38" fmla="*/ 3593 w 5012"/>
              <a:gd name="T39" fmla="*/ 8400 h 8640"/>
              <a:gd name="T40" fmla="*/ 3072 w 5012"/>
              <a:gd name="T41" fmla="*/ 8578 h 8640"/>
              <a:gd name="T42" fmla="*/ 2507 w 5012"/>
              <a:gd name="T43" fmla="*/ 8640 h 8640"/>
              <a:gd name="T44" fmla="*/ 2001 w 5012"/>
              <a:gd name="T45" fmla="*/ 8591 h 8640"/>
              <a:gd name="T46" fmla="*/ 1474 w 5012"/>
              <a:gd name="T47" fmla="*/ 8426 h 8640"/>
              <a:gd name="T48" fmla="*/ 1007 w 5012"/>
              <a:gd name="T49" fmla="*/ 8157 h 8640"/>
              <a:gd name="T50" fmla="*/ 611 w 5012"/>
              <a:gd name="T51" fmla="*/ 7800 h 8640"/>
              <a:gd name="T52" fmla="*/ 302 w 5012"/>
              <a:gd name="T53" fmla="*/ 7368 h 8640"/>
              <a:gd name="T54" fmla="*/ 95 w 5012"/>
              <a:gd name="T55" fmla="*/ 6874 h 8640"/>
              <a:gd name="T56" fmla="*/ 3 w 5012"/>
              <a:gd name="T57" fmla="*/ 6331 h 8640"/>
              <a:gd name="T58" fmla="*/ 1233 w 5012"/>
              <a:gd name="T59" fmla="*/ 6307 h 8640"/>
              <a:gd name="T60" fmla="*/ 1287 w 5012"/>
              <a:gd name="T61" fmla="*/ 6600 h 8640"/>
              <a:gd name="T62" fmla="*/ 1398 w 5012"/>
              <a:gd name="T63" fmla="*/ 6866 h 8640"/>
              <a:gd name="T64" fmla="*/ 1561 w 5012"/>
              <a:gd name="T65" fmla="*/ 7100 h 8640"/>
              <a:gd name="T66" fmla="*/ 1767 w 5012"/>
              <a:gd name="T67" fmla="*/ 7293 h 8640"/>
              <a:gd name="T68" fmla="*/ 2009 w 5012"/>
              <a:gd name="T69" fmla="*/ 7436 h 8640"/>
              <a:gd name="T70" fmla="*/ 2280 w 5012"/>
              <a:gd name="T71" fmla="*/ 7521 h 8640"/>
              <a:gd name="T72" fmla="*/ 2539 w 5012"/>
              <a:gd name="T73" fmla="*/ 7542 h 8640"/>
              <a:gd name="T74" fmla="*/ 2820 w 5012"/>
              <a:gd name="T75" fmla="*/ 7499 h 8640"/>
              <a:gd name="T76" fmla="*/ 3079 w 5012"/>
              <a:gd name="T77" fmla="*/ 7393 h 8640"/>
              <a:gd name="T78" fmla="*/ 3308 w 5012"/>
              <a:gd name="T79" fmla="*/ 7234 h 8640"/>
              <a:gd name="T80" fmla="*/ 3499 w 5012"/>
              <a:gd name="T81" fmla="*/ 7027 h 8640"/>
              <a:gd name="T82" fmla="*/ 3645 w 5012"/>
              <a:gd name="T83" fmla="*/ 6780 h 8640"/>
              <a:gd name="T84" fmla="*/ 3739 w 5012"/>
              <a:gd name="T85" fmla="*/ 6504 h 8640"/>
              <a:gd name="T86" fmla="*/ 3771 w 5012"/>
              <a:gd name="T87" fmla="*/ 6206 h 8640"/>
              <a:gd name="T88" fmla="*/ 3751 w 5012"/>
              <a:gd name="T89" fmla="*/ 2201 h 8640"/>
              <a:gd name="T90" fmla="*/ 3671 w 5012"/>
              <a:gd name="T91" fmla="*/ 1919 h 8640"/>
              <a:gd name="T92" fmla="*/ 3536 w 5012"/>
              <a:gd name="T93" fmla="*/ 1665 h 8640"/>
              <a:gd name="T94" fmla="*/ 3354 w 5012"/>
              <a:gd name="T95" fmla="*/ 1448 h 8640"/>
              <a:gd name="T96" fmla="*/ 3133 w 5012"/>
              <a:gd name="T97" fmla="*/ 1277 h 8640"/>
              <a:gd name="T98" fmla="*/ 2880 w 5012"/>
              <a:gd name="T99" fmla="*/ 1158 h 8640"/>
              <a:gd name="T100" fmla="*/ 2602 w 5012"/>
              <a:gd name="T101" fmla="*/ 1102 h 8640"/>
              <a:gd name="T102" fmla="*/ 2344 w 5012"/>
              <a:gd name="T103" fmla="*/ 1108 h 8640"/>
              <a:gd name="T104" fmla="*/ 2067 w 5012"/>
              <a:gd name="T105" fmla="*/ 1180 h 8640"/>
              <a:gd name="T106" fmla="*/ 1819 w 5012"/>
              <a:gd name="T107" fmla="*/ 1311 h 8640"/>
              <a:gd name="T108" fmla="*/ 1603 w 5012"/>
              <a:gd name="T109" fmla="*/ 1493 h 8640"/>
              <a:gd name="T110" fmla="*/ 1431 w 5012"/>
              <a:gd name="T111" fmla="*/ 1718 h 8640"/>
              <a:gd name="T112" fmla="*/ 1307 w 5012"/>
              <a:gd name="T113" fmla="*/ 1979 h 8640"/>
              <a:gd name="T114" fmla="*/ 1240 w 5012"/>
              <a:gd name="T115" fmla="*/ 2267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12" h="8640">
                <a:moveTo>
                  <a:pt x="0" y="6206"/>
                </a:moveTo>
                <a:lnTo>
                  <a:pt x="0" y="2434"/>
                </a:lnTo>
                <a:lnTo>
                  <a:pt x="0" y="2434"/>
                </a:lnTo>
                <a:lnTo>
                  <a:pt x="1" y="2372"/>
                </a:lnTo>
                <a:lnTo>
                  <a:pt x="3" y="2310"/>
                </a:lnTo>
                <a:lnTo>
                  <a:pt x="7" y="2248"/>
                </a:lnTo>
                <a:lnTo>
                  <a:pt x="13" y="2186"/>
                </a:lnTo>
                <a:lnTo>
                  <a:pt x="20" y="2126"/>
                </a:lnTo>
                <a:lnTo>
                  <a:pt x="29" y="2066"/>
                </a:lnTo>
                <a:lnTo>
                  <a:pt x="39" y="2006"/>
                </a:lnTo>
                <a:lnTo>
                  <a:pt x="51" y="1946"/>
                </a:lnTo>
                <a:lnTo>
                  <a:pt x="63" y="1888"/>
                </a:lnTo>
                <a:lnTo>
                  <a:pt x="79" y="1829"/>
                </a:lnTo>
                <a:lnTo>
                  <a:pt x="95" y="1771"/>
                </a:lnTo>
                <a:lnTo>
                  <a:pt x="113" y="1714"/>
                </a:lnTo>
                <a:lnTo>
                  <a:pt x="131" y="1657"/>
                </a:lnTo>
                <a:lnTo>
                  <a:pt x="152" y="1601"/>
                </a:lnTo>
                <a:lnTo>
                  <a:pt x="174" y="1545"/>
                </a:lnTo>
                <a:lnTo>
                  <a:pt x="197" y="1491"/>
                </a:lnTo>
                <a:lnTo>
                  <a:pt x="221" y="1436"/>
                </a:lnTo>
                <a:lnTo>
                  <a:pt x="247" y="1383"/>
                </a:lnTo>
                <a:lnTo>
                  <a:pt x="274" y="1330"/>
                </a:lnTo>
                <a:lnTo>
                  <a:pt x="302" y="1278"/>
                </a:lnTo>
                <a:lnTo>
                  <a:pt x="332" y="1226"/>
                </a:lnTo>
                <a:lnTo>
                  <a:pt x="362" y="1175"/>
                </a:lnTo>
                <a:lnTo>
                  <a:pt x="395" y="1126"/>
                </a:lnTo>
                <a:lnTo>
                  <a:pt x="428" y="1077"/>
                </a:lnTo>
                <a:lnTo>
                  <a:pt x="463" y="1029"/>
                </a:lnTo>
                <a:lnTo>
                  <a:pt x="497" y="981"/>
                </a:lnTo>
                <a:lnTo>
                  <a:pt x="534" y="934"/>
                </a:lnTo>
                <a:lnTo>
                  <a:pt x="572" y="890"/>
                </a:lnTo>
                <a:lnTo>
                  <a:pt x="611" y="844"/>
                </a:lnTo>
                <a:lnTo>
                  <a:pt x="651" y="801"/>
                </a:lnTo>
                <a:lnTo>
                  <a:pt x="691" y="758"/>
                </a:lnTo>
                <a:lnTo>
                  <a:pt x="734" y="716"/>
                </a:lnTo>
                <a:lnTo>
                  <a:pt x="777" y="675"/>
                </a:lnTo>
                <a:lnTo>
                  <a:pt x="821" y="636"/>
                </a:lnTo>
                <a:lnTo>
                  <a:pt x="866" y="597"/>
                </a:lnTo>
                <a:lnTo>
                  <a:pt x="912" y="559"/>
                </a:lnTo>
                <a:lnTo>
                  <a:pt x="959" y="522"/>
                </a:lnTo>
                <a:lnTo>
                  <a:pt x="1007" y="486"/>
                </a:lnTo>
                <a:lnTo>
                  <a:pt x="1055" y="452"/>
                </a:lnTo>
                <a:lnTo>
                  <a:pt x="1105" y="418"/>
                </a:lnTo>
                <a:lnTo>
                  <a:pt x="1155" y="386"/>
                </a:lnTo>
                <a:lnTo>
                  <a:pt x="1206" y="355"/>
                </a:lnTo>
                <a:lnTo>
                  <a:pt x="1259" y="324"/>
                </a:lnTo>
                <a:lnTo>
                  <a:pt x="1311" y="295"/>
                </a:lnTo>
                <a:lnTo>
                  <a:pt x="1365" y="268"/>
                </a:lnTo>
                <a:lnTo>
                  <a:pt x="1419" y="242"/>
                </a:lnTo>
                <a:lnTo>
                  <a:pt x="1474" y="216"/>
                </a:lnTo>
                <a:lnTo>
                  <a:pt x="1531" y="193"/>
                </a:lnTo>
                <a:lnTo>
                  <a:pt x="1587" y="169"/>
                </a:lnTo>
                <a:lnTo>
                  <a:pt x="1645" y="148"/>
                </a:lnTo>
                <a:lnTo>
                  <a:pt x="1703" y="128"/>
                </a:lnTo>
                <a:lnTo>
                  <a:pt x="1761" y="110"/>
                </a:lnTo>
                <a:lnTo>
                  <a:pt x="1820" y="93"/>
                </a:lnTo>
                <a:lnTo>
                  <a:pt x="1880" y="77"/>
                </a:lnTo>
                <a:lnTo>
                  <a:pt x="1940" y="62"/>
                </a:lnTo>
                <a:lnTo>
                  <a:pt x="2001" y="50"/>
                </a:lnTo>
                <a:lnTo>
                  <a:pt x="2063" y="38"/>
                </a:lnTo>
                <a:lnTo>
                  <a:pt x="2124" y="28"/>
                </a:lnTo>
                <a:lnTo>
                  <a:pt x="2187" y="20"/>
                </a:lnTo>
                <a:lnTo>
                  <a:pt x="2250" y="12"/>
                </a:lnTo>
                <a:lnTo>
                  <a:pt x="2314" y="7"/>
                </a:lnTo>
                <a:lnTo>
                  <a:pt x="2377" y="3"/>
                </a:lnTo>
                <a:lnTo>
                  <a:pt x="2442" y="1"/>
                </a:lnTo>
                <a:lnTo>
                  <a:pt x="2507" y="0"/>
                </a:lnTo>
                <a:lnTo>
                  <a:pt x="2507" y="0"/>
                </a:lnTo>
                <a:lnTo>
                  <a:pt x="2571" y="1"/>
                </a:lnTo>
                <a:lnTo>
                  <a:pt x="2635" y="3"/>
                </a:lnTo>
                <a:lnTo>
                  <a:pt x="2699" y="7"/>
                </a:lnTo>
                <a:lnTo>
                  <a:pt x="2762" y="12"/>
                </a:lnTo>
                <a:lnTo>
                  <a:pt x="2825" y="20"/>
                </a:lnTo>
                <a:lnTo>
                  <a:pt x="2888" y="28"/>
                </a:lnTo>
                <a:lnTo>
                  <a:pt x="2949" y="38"/>
                </a:lnTo>
                <a:lnTo>
                  <a:pt x="3012" y="50"/>
                </a:lnTo>
                <a:lnTo>
                  <a:pt x="3072" y="62"/>
                </a:lnTo>
                <a:lnTo>
                  <a:pt x="3132" y="77"/>
                </a:lnTo>
                <a:lnTo>
                  <a:pt x="3192" y="93"/>
                </a:lnTo>
                <a:lnTo>
                  <a:pt x="3251" y="110"/>
                </a:lnTo>
                <a:lnTo>
                  <a:pt x="3311" y="128"/>
                </a:lnTo>
                <a:lnTo>
                  <a:pt x="3367" y="148"/>
                </a:lnTo>
                <a:lnTo>
                  <a:pt x="3425" y="169"/>
                </a:lnTo>
                <a:lnTo>
                  <a:pt x="3482" y="193"/>
                </a:lnTo>
                <a:lnTo>
                  <a:pt x="3538" y="216"/>
                </a:lnTo>
                <a:lnTo>
                  <a:pt x="3593" y="242"/>
                </a:lnTo>
                <a:lnTo>
                  <a:pt x="3647" y="268"/>
                </a:lnTo>
                <a:lnTo>
                  <a:pt x="3701" y="295"/>
                </a:lnTo>
                <a:lnTo>
                  <a:pt x="3753" y="324"/>
                </a:lnTo>
                <a:lnTo>
                  <a:pt x="3806" y="355"/>
                </a:lnTo>
                <a:lnTo>
                  <a:pt x="3857" y="386"/>
                </a:lnTo>
                <a:lnTo>
                  <a:pt x="3907" y="418"/>
                </a:lnTo>
                <a:lnTo>
                  <a:pt x="3957" y="452"/>
                </a:lnTo>
                <a:lnTo>
                  <a:pt x="4005" y="486"/>
                </a:lnTo>
                <a:lnTo>
                  <a:pt x="4053" y="522"/>
                </a:lnTo>
                <a:lnTo>
                  <a:pt x="4100" y="559"/>
                </a:lnTo>
                <a:lnTo>
                  <a:pt x="4147" y="597"/>
                </a:lnTo>
                <a:lnTo>
                  <a:pt x="4191" y="636"/>
                </a:lnTo>
                <a:lnTo>
                  <a:pt x="4235" y="675"/>
                </a:lnTo>
                <a:lnTo>
                  <a:pt x="4278" y="716"/>
                </a:lnTo>
                <a:lnTo>
                  <a:pt x="4321" y="758"/>
                </a:lnTo>
                <a:lnTo>
                  <a:pt x="4361" y="801"/>
                </a:lnTo>
                <a:lnTo>
                  <a:pt x="4401" y="844"/>
                </a:lnTo>
                <a:lnTo>
                  <a:pt x="4440" y="890"/>
                </a:lnTo>
                <a:lnTo>
                  <a:pt x="4478" y="934"/>
                </a:lnTo>
                <a:lnTo>
                  <a:pt x="4515" y="981"/>
                </a:lnTo>
                <a:lnTo>
                  <a:pt x="4550" y="1029"/>
                </a:lnTo>
                <a:lnTo>
                  <a:pt x="4584" y="1077"/>
                </a:lnTo>
                <a:lnTo>
                  <a:pt x="4617" y="1126"/>
                </a:lnTo>
                <a:lnTo>
                  <a:pt x="4650" y="1175"/>
                </a:lnTo>
                <a:lnTo>
                  <a:pt x="4680" y="1226"/>
                </a:lnTo>
                <a:lnTo>
                  <a:pt x="4710" y="1278"/>
                </a:lnTo>
                <a:lnTo>
                  <a:pt x="4738" y="1330"/>
                </a:lnTo>
                <a:lnTo>
                  <a:pt x="4766" y="1383"/>
                </a:lnTo>
                <a:lnTo>
                  <a:pt x="4791" y="1436"/>
                </a:lnTo>
                <a:lnTo>
                  <a:pt x="4816" y="1491"/>
                </a:lnTo>
                <a:lnTo>
                  <a:pt x="4838" y="1545"/>
                </a:lnTo>
                <a:lnTo>
                  <a:pt x="4860" y="1601"/>
                </a:lnTo>
                <a:lnTo>
                  <a:pt x="4881" y="1657"/>
                </a:lnTo>
                <a:lnTo>
                  <a:pt x="4899" y="1714"/>
                </a:lnTo>
                <a:lnTo>
                  <a:pt x="4917" y="1771"/>
                </a:lnTo>
                <a:lnTo>
                  <a:pt x="4933" y="1829"/>
                </a:lnTo>
                <a:lnTo>
                  <a:pt x="4949" y="1888"/>
                </a:lnTo>
                <a:lnTo>
                  <a:pt x="4962" y="1946"/>
                </a:lnTo>
                <a:lnTo>
                  <a:pt x="4973" y="2006"/>
                </a:lnTo>
                <a:lnTo>
                  <a:pt x="4983" y="2066"/>
                </a:lnTo>
                <a:lnTo>
                  <a:pt x="4992" y="2126"/>
                </a:lnTo>
                <a:lnTo>
                  <a:pt x="5000" y="2186"/>
                </a:lnTo>
                <a:lnTo>
                  <a:pt x="5005" y="2248"/>
                </a:lnTo>
                <a:lnTo>
                  <a:pt x="5009" y="2310"/>
                </a:lnTo>
                <a:lnTo>
                  <a:pt x="5011" y="2372"/>
                </a:lnTo>
                <a:lnTo>
                  <a:pt x="5012" y="2434"/>
                </a:lnTo>
                <a:lnTo>
                  <a:pt x="5012" y="6206"/>
                </a:lnTo>
                <a:lnTo>
                  <a:pt x="5012" y="6206"/>
                </a:lnTo>
                <a:lnTo>
                  <a:pt x="5011" y="6268"/>
                </a:lnTo>
                <a:lnTo>
                  <a:pt x="5009" y="6331"/>
                </a:lnTo>
                <a:lnTo>
                  <a:pt x="5005" y="6393"/>
                </a:lnTo>
                <a:lnTo>
                  <a:pt x="5000" y="6455"/>
                </a:lnTo>
                <a:lnTo>
                  <a:pt x="4992" y="6516"/>
                </a:lnTo>
                <a:lnTo>
                  <a:pt x="4983" y="6577"/>
                </a:lnTo>
                <a:lnTo>
                  <a:pt x="4973" y="6637"/>
                </a:lnTo>
                <a:lnTo>
                  <a:pt x="4962" y="6698"/>
                </a:lnTo>
                <a:lnTo>
                  <a:pt x="4949" y="6757"/>
                </a:lnTo>
                <a:lnTo>
                  <a:pt x="4933" y="6815"/>
                </a:lnTo>
                <a:lnTo>
                  <a:pt x="4917" y="6874"/>
                </a:lnTo>
                <a:lnTo>
                  <a:pt x="4899" y="6931"/>
                </a:lnTo>
                <a:lnTo>
                  <a:pt x="4881" y="6988"/>
                </a:lnTo>
                <a:lnTo>
                  <a:pt x="4860" y="7044"/>
                </a:lnTo>
                <a:lnTo>
                  <a:pt x="4838" y="7100"/>
                </a:lnTo>
                <a:lnTo>
                  <a:pt x="4816" y="7155"/>
                </a:lnTo>
                <a:lnTo>
                  <a:pt x="4791" y="7209"/>
                </a:lnTo>
                <a:lnTo>
                  <a:pt x="4766" y="7263"/>
                </a:lnTo>
                <a:lnTo>
                  <a:pt x="4738" y="7315"/>
                </a:lnTo>
                <a:lnTo>
                  <a:pt x="4710" y="7368"/>
                </a:lnTo>
                <a:lnTo>
                  <a:pt x="4680" y="7419"/>
                </a:lnTo>
                <a:lnTo>
                  <a:pt x="4650" y="7469"/>
                </a:lnTo>
                <a:lnTo>
                  <a:pt x="4617" y="7519"/>
                </a:lnTo>
                <a:lnTo>
                  <a:pt x="4584" y="7569"/>
                </a:lnTo>
                <a:lnTo>
                  <a:pt x="4550" y="7616"/>
                </a:lnTo>
                <a:lnTo>
                  <a:pt x="4515" y="7663"/>
                </a:lnTo>
                <a:lnTo>
                  <a:pt x="4478" y="7710"/>
                </a:lnTo>
                <a:lnTo>
                  <a:pt x="4440" y="7756"/>
                </a:lnTo>
                <a:lnTo>
                  <a:pt x="4401" y="7800"/>
                </a:lnTo>
                <a:lnTo>
                  <a:pt x="4361" y="7844"/>
                </a:lnTo>
                <a:lnTo>
                  <a:pt x="4321" y="7886"/>
                </a:lnTo>
                <a:lnTo>
                  <a:pt x="4278" y="7929"/>
                </a:lnTo>
                <a:lnTo>
                  <a:pt x="4235" y="7969"/>
                </a:lnTo>
                <a:lnTo>
                  <a:pt x="4191" y="8009"/>
                </a:lnTo>
                <a:lnTo>
                  <a:pt x="4147" y="8048"/>
                </a:lnTo>
                <a:lnTo>
                  <a:pt x="4100" y="8086"/>
                </a:lnTo>
                <a:lnTo>
                  <a:pt x="4053" y="8122"/>
                </a:lnTo>
                <a:lnTo>
                  <a:pt x="4005" y="8157"/>
                </a:lnTo>
                <a:lnTo>
                  <a:pt x="3957" y="8192"/>
                </a:lnTo>
                <a:lnTo>
                  <a:pt x="3907" y="8225"/>
                </a:lnTo>
                <a:lnTo>
                  <a:pt x="3857" y="8258"/>
                </a:lnTo>
                <a:lnTo>
                  <a:pt x="3806" y="8289"/>
                </a:lnTo>
                <a:lnTo>
                  <a:pt x="3753" y="8318"/>
                </a:lnTo>
                <a:lnTo>
                  <a:pt x="3701" y="8347"/>
                </a:lnTo>
                <a:lnTo>
                  <a:pt x="3647" y="8375"/>
                </a:lnTo>
                <a:lnTo>
                  <a:pt x="3593" y="8400"/>
                </a:lnTo>
                <a:lnTo>
                  <a:pt x="3538" y="8426"/>
                </a:lnTo>
                <a:lnTo>
                  <a:pt x="3482" y="8449"/>
                </a:lnTo>
                <a:lnTo>
                  <a:pt x="3425" y="8472"/>
                </a:lnTo>
                <a:lnTo>
                  <a:pt x="3367" y="8493"/>
                </a:lnTo>
                <a:lnTo>
                  <a:pt x="3311" y="8513"/>
                </a:lnTo>
                <a:lnTo>
                  <a:pt x="3251" y="8531"/>
                </a:lnTo>
                <a:lnTo>
                  <a:pt x="3192" y="8547"/>
                </a:lnTo>
                <a:lnTo>
                  <a:pt x="3132" y="8563"/>
                </a:lnTo>
                <a:lnTo>
                  <a:pt x="3072" y="8578"/>
                </a:lnTo>
                <a:lnTo>
                  <a:pt x="3012" y="8591"/>
                </a:lnTo>
                <a:lnTo>
                  <a:pt x="2949" y="8602"/>
                </a:lnTo>
                <a:lnTo>
                  <a:pt x="2888" y="8612"/>
                </a:lnTo>
                <a:lnTo>
                  <a:pt x="2825" y="8620"/>
                </a:lnTo>
                <a:lnTo>
                  <a:pt x="2762" y="8628"/>
                </a:lnTo>
                <a:lnTo>
                  <a:pt x="2699" y="8633"/>
                </a:lnTo>
                <a:lnTo>
                  <a:pt x="2635" y="8637"/>
                </a:lnTo>
                <a:lnTo>
                  <a:pt x="2571" y="8639"/>
                </a:lnTo>
                <a:lnTo>
                  <a:pt x="2507" y="8640"/>
                </a:lnTo>
                <a:lnTo>
                  <a:pt x="2507" y="8640"/>
                </a:lnTo>
                <a:lnTo>
                  <a:pt x="2442" y="8639"/>
                </a:lnTo>
                <a:lnTo>
                  <a:pt x="2377" y="8637"/>
                </a:lnTo>
                <a:lnTo>
                  <a:pt x="2314" y="8633"/>
                </a:lnTo>
                <a:lnTo>
                  <a:pt x="2250" y="8628"/>
                </a:lnTo>
                <a:lnTo>
                  <a:pt x="2187" y="8620"/>
                </a:lnTo>
                <a:lnTo>
                  <a:pt x="2124" y="8612"/>
                </a:lnTo>
                <a:lnTo>
                  <a:pt x="2063" y="8602"/>
                </a:lnTo>
                <a:lnTo>
                  <a:pt x="2001" y="8591"/>
                </a:lnTo>
                <a:lnTo>
                  <a:pt x="1940" y="8578"/>
                </a:lnTo>
                <a:lnTo>
                  <a:pt x="1880" y="8563"/>
                </a:lnTo>
                <a:lnTo>
                  <a:pt x="1820" y="8547"/>
                </a:lnTo>
                <a:lnTo>
                  <a:pt x="1761" y="8531"/>
                </a:lnTo>
                <a:lnTo>
                  <a:pt x="1703" y="8513"/>
                </a:lnTo>
                <a:lnTo>
                  <a:pt x="1645" y="8493"/>
                </a:lnTo>
                <a:lnTo>
                  <a:pt x="1587" y="8472"/>
                </a:lnTo>
                <a:lnTo>
                  <a:pt x="1531" y="8449"/>
                </a:lnTo>
                <a:lnTo>
                  <a:pt x="1474" y="8426"/>
                </a:lnTo>
                <a:lnTo>
                  <a:pt x="1419" y="8400"/>
                </a:lnTo>
                <a:lnTo>
                  <a:pt x="1365" y="8375"/>
                </a:lnTo>
                <a:lnTo>
                  <a:pt x="1311" y="8347"/>
                </a:lnTo>
                <a:lnTo>
                  <a:pt x="1259" y="8318"/>
                </a:lnTo>
                <a:lnTo>
                  <a:pt x="1206" y="8289"/>
                </a:lnTo>
                <a:lnTo>
                  <a:pt x="1155" y="8258"/>
                </a:lnTo>
                <a:lnTo>
                  <a:pt x="1105" y="8225"/>
                </a:lnTo>
                <a:lnTo>
                  <a:pt x="1055" y="8192"/>
                </a:lnTo>
                <a:lnTo>
                  <a:pt x="1007" y="8157"/>
                </a:lnTo>
                <a:lnTo>
                  <a:pt x="959" y="8122"/>
                </a:lnTo>
                <a:lnTo>
                  <a:pt x="912" y="8086"/>
                </a:lnTo>
                <a:lnTo>
                  <a:pt x="866" y="8048"/>
                </a:lnTo>
                <a:lnTo>
                  <a:pt x="821" y="8009"/>
                </a:lnTo>
                <a:lnTo>
                  <a:pt x="777" y="7969"/>
                </a:lnTo>
                <a:lnTo>
                  <a:pt x="734" y="7929"/>
                </a:lnTo>
                <a:lnTo>
                  <a:pt x="691" y="7886"/>
                </a:lnTo>
                <a:lnTo>
                  <a:pt x="651" y="7844"/>
                </a:lnTo>
                <a:lnTo>
                  <a:pt x="611" y="7800"/>
                </a:lnTo>
                <a:lnTo>
                  <a:pt x="572" y="7756"/>
                </a:lnTo>
                <a:lnTo>
                  <a:pt x="534" y="7710"/>
                </a:lnTo>
                <a:lnTo>
                  <a:pt x="497" y="7663"/>
                </a:lnTo>
                <a:lnTo>
                  <a:pt x="463" y="7616"/>
                </a:lnTo>
                <a:lnTo>
                  <a:pt x="428" y="7569"/>
                </a:lnTo>
                <a:lnTo>
                  <a:pt x="395" y="7519"/>
                </a:lnTo>
                <a:lnTo>
                  <a:pt x="362" y="7469"/>
                </a:lnTo>
                <a:lnTo>
                  <a:pt x="332" y="7419"/>
                </a:lnTo>
                <a:lnTo>
                  <a:pt x="302" y="7368"/>
                </a:lnTo>
                <a:lnTo>
                  <a:pt x="274" y="7315"/>
                </a:lnTo>
                <a:lnTo>
                  <a:pt x="247" y="7263"/>
                </a:lnTo>
                <a:lnTo>
                  <a:pt x="221" y="7209"/>
                </a:lnTo>
                <a:lnTo>
                  <a:pt x="197" y="7155"/>
                </a:lnTo>
                <a:lnTo>
                  <a:pt x="174" y="7100"/>
                </a:lnTo>
                <a:lnTo>
                  <a:pt x="152" y="7044"/>
                </a:lnTo>
                <a:lnTo>
                  <a:pt x="131" y="6988"/>
                </a:lnTo>
                <a:lnTo>
                  <a:pt x="113" y="6931"/>
                </a:lnTo>
                <a:lnTo>
                  <a:pt x="95" y="6874"/>
                </a:lnTo>
                <a:lnTo>
                  <a:pt x="79" y="6815"/>
                </a:lnTo>
                <a:lnTo>
                  <a:pt x="63" y="6757"/>
                </a:lnTo>
                <a:lnTo>
                  <a:pt x="51" y="6698"/>
                </a:lnTo>
                <a:lnTo>
                  <a:pt x="39" y="6637"/>
                </a:lnTo>
                <a:lnTo>
                  <a:pt x="29" y="6577"/>
                </a:lnTo>
                <a:lnTo>
                  <a:pt x="20" y="6516"/>
                </a:lnTo>
                <a:lnTo>
                  <a:pt x="13" y="6455"/>
                </a:lnTo>
                <a:lnTo>
                  <a:pt x="7" y="6393"/>
                </a:lnTo>
                <a:lnTo>
                  <a:pt x="3" y="6331"/>
                </a:lnTo>
                <a:lnTo>
                  <a:pt x="1" y="6268"/>
                </a:lnTo>
                <a:lnTo>
                  <a:pt x="0" y="6206"/>
                </a:lnTo>
                <a:lnTo>
                  <a:pt x="0" y="6206"/>
                </a:lnTo>
                <a:close/>
                <a:moveTo>
                  <a:pt x="1229" y="2434"/>
                </a:moveTo>
                <a:lnTo>
                  <a:pt x="1229" y="6206"/>
                </a:lnTo>
                <a:lnTo>
                  <a:pt x="1229" y="6206"/>
                </a:lnTo>
                <a:lnTo>
                  <a:pt x="1230" y="6239"/>
                </a:lnTo>
                <a:lnTo>
                  <a:pt x="1231" y="6273"/>
                </a:lnTo>
                <a:lnTo>
                  <a:pt x="1233" y="6307"/>
                </a:lnTo>
                <a:lnTo>
                  <a:pt x="1235" y="6341"/>
                </a:lnTo>
                <a:lnTo>
                  <a:pt x="1240" y="6373"/>
                </a:lnTo>
                <a:lnTo>
                  <a:pt x="1244" y="6407"/>
                </a:lnTo>
                <a:lnTo>
                  <a:pt x="1249" y="6439"/>
                </a:lnTo>
                <a:lnTo>
                  <a:pt x="1255" y="6472"/>
                </a:lnTo>
                <a:lnTo>
                  <a:pt x="1262" y="6504"/>
                </a:lnTo>
                <a:lnTo>
                  <a:pt x="1269" y="6536"/>
                </a:lnTo>
                <a:lnTo>
                  <a:pt x="1278" y="6567"/>
                </a:lnTo>
                <a:lnTo>
                  <a:pt x="1287" y="6600"/>
                </a:lnTo>
                <a:lnTo>
                  <a:pt x="1297" y="6630"/>
                </a:lnTo>
                <a:lnTo>
                  <a:pt x="1307" y="6661"/>
                </a:lnTo>
                <a:lnTo>
                  <a:pt x="1318" y="6691"/>
                </a:lnTo>
                <a:lnTo>
                  <a:pt x="1329" y="6721"/>
                </a:lnTo>
                <a:lnTo>
                  <a:pt x="1342" y="6751"/>
                </a:lnTo>
                <a:lnTo>
                  <a:pt x="1355" y="6780"/>
                </a:lnTo>
                <a:lnTo>
                  <a:pt x="1369" y="6809"/>
                </a:lnTo>
                <a:lnTo>
                  <a:pt x="1384" y="6838"/>
                </a:lnTo>
                <a:lnTo>
                  <a:pt x="1398" y="6866"/>
                </a:lnTo>
                <a:lnTo>
                  <a:pt x="1414" y="6894"/>
                </a:lnTo>
                <a:lnTo>
                  <a:pt x="1431" y="6922"/>
                </a:lnTo>
                <a:lnTo>
                  <a:pt x="1447" y="6949"/>
                </a:lnTo>
                <a:lnTo>
                  <a:pt x="1465" y="6974"/>
                </a:lnTo>
                <a:lnTo>
                  <a:pt x="1483" y="7001"/>
                </a:lnTo>
                <a:lnTo>
                  <a:pt x="1502" y="7027"/>
                </a:lnTo>
                <a:lnTo>
                  <a:pt x="1521" y="7051"/>
                </a:lnTo>
                <a:lnTo>
                  <a:pt x="1541" y="7076"/>
                </a:lnTo>
                <a:lnTo>
                  <a:pt x="1561" y="7100"/>
                </a:lnTo>
                <a:lnTo>
                  <a:pt x="1582" y="7124"/>
                </a:lnTo>
                <a:lnTo>
                  <a:pt x="1603" y="7147"/>
                </a:lnTo>
                <a:lnTo>
                  <a:pt x="1626" y="7169"/>
                </a:lnTo>
                <a:lnTo>
                  <a:pt x="1648" y="7192"/>
                </a:lnTo>
                <a:lnTo>
                  <a:pt x="1670" y="7213"/>
                </a:lnTo>
                <a:lnTo>
                  <a:pt x="1694" y="7234"/>
                </a:lnTo>
                <a:lnTo>
                  <a:pt x="1718" y="7254"/>
                </a:lnTo>
                <a:lnTo>
                  <a:pt x="1743" y="7273"/>
                </a:lnTo>
                <a:lnTo>
                  <a:pt x="1767" y="7293"/>
                </a:lnTo>
                <a:lnTo>
                  <a:pt x="1793" y="7311"/>
                </a:lnTo>
                <a:lnTo>
                  <a:pt x="1819" y="7329"/>
                </a:lnTo>
                <a:lnTo>
                  <a:pt x="1844" y="7347"/>
                </a:lnTo>
                <a:lnTo>
                  <a:pt x="1871" y="7362"/>
                </a:lnTo>
                <a:lnTo>
                  <a:pt x="1898" y="7379"/>
                </a:lnTo>
                <a:lnTo>
                  <a:pt x="1926" y="7393"/>
                </a:lnTo>
                <a:lnTo>
                  <a:pt x="1952" y="7408"/>
                </a:lnTo>
                <a:lnTo>
                  <a:pt x="1981" y="7422"/>
                </a:lnTo>
                <a:lnTo>
                  <a:pt x="2009" y="7436"/>
                </a:lnTo>
                <a:lnTo>
                  <a:pt x="2038" y="7448"/>
                </a:lnTo>
                <a:lnTo>
                  <a:pt x="2067" y="7459"/>
                </a:lnTo>
                <a:lnTo>
                  <a:pt x="2097" y="7470"/>
                </a:lnTo>
                <a:lnTo>
                  <a:pt x="2126" y="7482"/>
                </a:lnTo>
                <a:lnTo>
                  <a:pt x="2156" y="7490"/>
                </a:lnTo>
                <a:lnTo>
                  <a:pt x="2188" y="7499"/>
                </a:lnTo>
                <a:lnTo>
                  <a:pt x="2218" y="7507"/>
                </a:lnTo>
                <a:lnTo>
                  <a:pt x="2249" y="7515"/>
                </a:lnTo>
                <a:lnTo>
                  <a:pt x="2280" y="7521"/>
                </a:lnTo>
                <a:lnTo>
                  <a:pt x="2311" y="7526"/>
                </a:lnTo>
                <a:lnTo>
                  <a:pt x="2344" y="7531"/>
                </a:lnTo>
                <a:lnTo>
                  <a:pt x="2376" y="7535"/>
                </a:lnTo>
                <a:lnTo>
                  <a:pt x="2408" y="7538"/>
                </a:lnTo>
                <a:lnTo>
                  <a:pt x="2441" y="7541"/>
                </a:lnTo>
                <a:lnTo>
                  <a:pt x="2473" y="7542"/>
                </a:lnTo>
                <a:lnTo>
                  <a:pt x="2507" y="7542"/>
                </a:lnTo>
                <a:lnTo>
                  <a:pt x="2507" y="7542"/>
                </a:lnTo>
                <a:lnTo>
                  <a:pt x="2539" y="7542"/>
                </a:lnTo>
                <a:lnTo>
                  <a:pt x="2570" y="7541"/>
                </a:lnTo>
                <a:lnTo>
                  <a:pt x="2602" y="7538"/>
                </a:lnTo>
                <a:lnTo>
                  <a:pt x="2635" y="7535"/>
                </a:lnTo>
                <a:lnTo>
                  <a:pt x="2666" y="7531"/>
                </a:lnTo>
                <a:lnTo>
                  <a:pt x="2697" y="7526"/>
                </a:lnTo>
                <a:lnTo>
                  <a:pt x="2728" y="7521"/>
                </a:lnTo>
                <a:lnTo>
                  <a:pt x="2760" y="7515"/>
                </a:lnTo>
                <a:lnTo>
                  <a:pt x="2790" y="7507"/>
                </a:lnTo>
                <a:lnTo>
                  <a:pt x="2820" y="7499"/>
                </a:lnTo>
                <a:lnTo>
                  <a:pt x="2850" y="7490"/>
                </a:lnTo>
                <a:lnTo>
                  <a:pt x="2880" y="7482"/>
                </a:lnTo>
                <a:lnTo>
                  <a:pt x="2909" y="7470"/>
                </a:lnTo>
                <a:lnTo>
                  <a:pt x="2938" y="7459"/>
                </a:lnTo>
                <a:lnTo>
                  <a:pt x="2967" y="7448"/>
                </a:lnTo>
                <a:lnTo>
                  <a:pt x="2996" y="7436"/>
                </a:lnTo>
                <a:lnTo>
                  <a:pt x="3024" y="7422"/>
                </a:lnTo>
                <a:lnTo>
                  <a:pt x="3052" y="7408"/>
                </a:lnTo>
                <a:lnTo>
                  <a:pt x="3079" y="7393"/>
                </a:lnTo>
                <a:lnTo>
                  <a:pt x="3106" y="7379"/>
                </a:lnTo>
                <a:lnTo>
                  <a:pt x="3133" y="7362"/>
                </a:lnTo>
                <a:lnTo>
                  <a:pt x="3159" y="7347"/>
                </a:lnTo>
                <a:lnTo>
                  <a:pt x="3185" y="7329"/>
                </a:lnTo>
                <a:lnTo>
                  <a:pt x="3210" y="7311"/>
                </a:lnTo>
                <a:lnTo>
                  <a:pt x="3236" y="7293"/>
                </a:lnTo>
                <a:lnTo>
                  <a:pt x="3260" y="7273"/>
                </a:lnTo>
                <a:lnTo>
                  <a:pt x="3285" y="7254"/>
                </a:lnTo>
                <a:lnTo>
                  <a:pt x="3308" y="7234"/>
                </a:lnTo>
                <a:lnTo>
                  <a:pt x="3332" y="7213"/>
                </a:lnTo>
                <a:lnTo>
                  <a:pt x="3354" y="7192"/>
                </a:lnTo>
                <a:lnTo>
                  <a:pt x="3376" y="7169"/>
                </a:lnTo>
                <a:lnTo>
                  <a:pt x="3399" y="7147"/>
                </a:lnTo>
                <a:lnTo>
                  <a:pt x="3420" y="7124"/>
                </a:lnTo>
                <a:lnTo>
                  <a:pt x="3440" y="7100"/>
                </a:lnTo>
                <a:lnTo>
                  <a:pt x="3460" y="7076"/>
                </a:lnTo>
                <a:lnTo>
                  <a:pt x="3480" y="7051"/>
                </a:lnTo>
                <a:lnTo>
                  <a:pt x="3499" y="7027"/>
                </a:lnTo>
                <a:lnTo>
                  <a:pt x="3518" y="7001"/>
                </a:lnTo>
                <a:lnTo>
                  <a:pt x="3536" y="6974"/>
                </a:lnTo>
                <a:lnTo>
                  <a:pt x="3554" y="6949"/>
                </a:lnTo>
                <a:lnTo>
                  <a:pt x="3570" y="6922"/>
                </a:lnTo>
                <a:lnTo>
                  <a:pt x="3586" y="6894"/>
                </a:lnTo>
                <a:lnTo>
                  <a:pt x="3602" y="6866"/>
                </a:lnTo>
                <a:lnTo>
                  <a:pt x="3617" y="6838"/>
                </a:lnTo>
                <a:lnTo>
                  <a:pt x="3632" y="6809"/>
                </a:lnTo>
                <a:lnTo>
                  <a:pt x="3645" y="6780"/>
                </a:lnTo>
                <a:lnTo>
                  <a:pt x="3658" y="6751"/>
                </a:lnTo>
                <a:lnTo>
                  <a:pt x="3671" y="6721"/>
                </a:lnTo>
                <a:lnTo>
                  <a:pt x="3683" y="6691"/>
                </a:lnTo>
                <a:lnTo>
                  <a:pt x="3694" y="6661"/>
                </a:lnTo>
                <a:lnTo>
                  <a:pt x="3704" y="6630"/>
                </a:lnTo>
                <a:lnTo>
                  <a:pt x="3714" y="6600"/>
                </a:lnTo>
                <a:lnTo>
                  <a:pt x="3723" y="6567"/>
                </a:lnTo>
                <a:lnTo>
                  <a:pt x="3731" y="6536"/>
                </a:lnTo>
                <a:lnTo>
                  <a:pt x="3739" y="6504"/>
                </a:lnTo>
                <a:lnTo>
                  <a:pt x="3745" y="6472"/>
                </a:lnTo>
                <a:lnTo>
                  <a:pt x="3751" y="6439"/>
                </a:lnTo>
                <a:lnTo>
                  <a:pt x="3757" y="6407"/>
                </a:lnTo>
                <a:lnTo>
                  <a:pt x="3761" y="6373"/>
                </a:lnTo>
                <a:lnTo>
                  <a:pt x="3764" y="6341"/>
                </a:lnTo>
                <a:lnTo>
                  <a:pt x="3768" y="6307"/>
                </a:lnTo>
                <a:lnTo>
                  <a:pt x="3770" y="6273"/>
                </a:lnTo>
                <a:lnTo>
                  <a:pt x="3771" y="6239"/>
                </a:lnTo>
                <a:lnTo>
                  <a:pt x="3771" y="6206"/>
                </a:lnTo>
                <a:lnTo>
                  <a:pt x="3771" y="2434"/>
                </a:lnTo>
                <a:lnTo>
                  <a:pt x="3771" y="2434"/>
                </a:lnTo>
                <a:lnTo>
                  <a:pt x="3771" y="2401"/>
                </a:lnTo>
                <a:lnTo>
                  <a:pt x="3770" y="2367"/>
                </a:lnTo>
                <a:lnTo>
                  <a:pt x="3768" y="2333"/>
                </a:lnTo>
                <a:lnTo>
                  <a:pt x="3764" y="2299"/>
                </a:lnTo>
                <a:lnTo>
                  <a:pt x="3761" y="2267"/>
                </a:lnTo>
                <a:lnTo>
                  <a:pt x="3757" y="2233"/>
                </a:lnTo>
                <a:lnTo>
                  <a:pt x="3751" y="2201"/>
                </a:lnTo>
                <a:lnTo>
                  <a:pt x="3745" y="2168"/>
                </a:lnTo>
                <a:lnTo>
                  <a:pt x="3739" y="2136"/>
                </a:lnTo>
                <a:lnTo>
                  <a:pt x="3731" y="2104"/>
                </a:lnTo>
                <a:lnTo>
                  <a:pt x="3723" y="2072"/>
                </a:lnTo>
                <a:lnTo>
                  <a:pt x="3714" y="2040"/>
                </a:lnTo>
                <a:lnTo>
                  <a:pt x="3704" y="2009"/>
                </a:lnTo>
                <a:lnTo>
                  <a:pt x="3694" y="1979"/>
                </a:lnTo>
                <a:lnTo>
                  <a:pt x="3683" y="1949"/>
                </a:lnTo>
                <a:lnTo>
                  <a:pt x="3671" y="1919"/>
                </a:lnTo>
                <a:lnTo>
                  <a:pt x="3658" y="1889"/>
                </a:lnTo>
                <a:lnTo>
                  <a:pt x="3645" y="1860"/>
                </a:lnTo>
                <a:lnTo>
                  <a:pt x="3632" y="1831"/>
                </a:lnTo>
                <a:lnTo>
                  <a:pt x="3617" y="1802"/>
                </a:lnTo>
                <a:lnTo>
                  <a:pt x="3602" y="1774"/>
                </a:lnTo>
                <a:lnTo>
                  <a:pt x="3586" y="1746"/>
                </a:lnTo>
                <a:lnTo>
                  <a:pt x="3570" y="1718"/>
                </a:lnTo>
                <a:lnTo>
                  <a:pt x="3554" y="1691"/>
                </a:lnTo>
                <a:lnTo>
                  <a:pt x="3536" y="1665"/>
                </a:lnTo>
                <a:lnTo>
                  <a:pt x="3518" y="1639"/>
                </a:lnTo>
                <a:lnTo>
                  <a:pt x="3499" y="1613"/>
                </a:lnTo>
                <a:lnTo>
                  <a:pt x="3480" y="1589"/>
                </a:lnTo>
                <a:lnTo>
                  <a:pt x="3460" y="1564"/>
                </a:lnTo>
                <a:lnTo>
                  <a:pt x="3440" y="1540"/>
                </a:lnTo>
                <a:lnTo>
                  <a:pt x="3420" y="1516"/>
                </a:lnTo>
                <a:lnTo>
                  <a:pt x="3399" y="1493"/>
                </a:lnTo>
                <a:lnTo>
                  <a:pt x="3376" y="1471"/>
                </a:lnTo>
                <a:lnTo>
                  <a:pt x="3354" y="1448"/>
                </a:lnTo>
                <a:lnTo>
                  <a:pt x="3332" y="1427"/>
                </a:lnTo>
                <a:lnTo>
                  <a:pt x="3308" y="1406"/>
                </a:lnTo>
                <a:lnTo>
                  <a:pt x="3285" y="1386"/>
                </a:lnTo>
                <a:lnTo>
                  <a:pt x="3260" y="1367"/>
                </a:lnTo>
                <a:lnTo>
                  <a:pt x="3236" y="1347"/>
                </a:lnTo>
                <a:lnTo>
                  <a:pt x="3210" y="1329"/>
                </a:lnTo>
                <a:lnTo>
                  <a:pt x="3185" y="1311"/>
                </a:lnTo>
                <a:lnTo>
                  <a:pt x="3159" y="1293"/>
                </a:lnTo>
                <a:lnTo>
                  <a:pt x="3133" y="1277"/>
                </a:lnTo>
                <a:lnTo>
                  <a:pt x="3106" y="1261"/>
                </a:lnTo>
                <a:lnTo>
                  <a:pt x="3079" y="1247"/>
                </a:lnTo>
                <a:lnTo>
                  <a:pt x="3052" y="1231"/>
                </a:lnTo>
                <a:lnTo>
                  <a:pt x="3024" y="1218"/>
                </a:lnTo>
                <a:lnTo>
                  <a:pt x="2996" y="1204"/>
                </a:lnTo>
                <a:lnTo>
                  <a:pt x="2967" y="1192"/>
                </a:lnTo>
                <a:lnTo>
                  <a:pt x="2938" y="1180"/>
                </a:lnTo>
                <a:lnTo>
                  <a:pt x="2909" y="1170"/>
                </a:lnTo>
                <a:lnTo>
                  <a:pt x="2880" y="1158"/>
                </a:lnTo>
                <a:lnTo>
                  <a:pt x="2850" y="1150"/>
                </a:lnTo>
                <a:lnTo>
                  <a:pt x="2820" y="1141"/>
                </a:lnTo>
                <a:lnTo>
                  <a:pt x="2790" y="1133"/>
                </a:lnTo>
                <a:lnTo>
                  <a:pt x="2760" y="1125"/>
                </a:lnTo>
                <a:lnTo>
                  <a:pt x="2728" y="1119"/>
                </a:lnTo>
                <a:lnTo>
                  <a:pt x="2697" y="1114"/>
                </a:lnTo>
                <a:lnTo>
                  <a:pt x="2666" y="1108"/>
                </a:lnTo>
                <a:lnTo>
                  <a:pt x="2635" y="1105"/>
                </a:lnTo>
                <a:lnTo>
                  <a:pt x="2602" y="1102"/>
                </a:lnTo>
                <a:lnTo>
                  <a:pt x="2570" y="1099"/>
                </a:lnTo>
                <a:lnTo>
                  <a:pt x="2539" y="1098"/>
                </a:lnTo>
                <a:lnTo>
                  <a:pt x="2507" y="1098"/>
                </a:lnTo>
                <a:lnTo>
                  <a:pt x="2507" y="1098"/>
                </a:lnTo>
                <a:lnTo>
                  <a:pt x="2473" y="1098"/>
                </a:lnTo>
                <a:lnTo>
                  <a:pt x="2441" y="1099"/>
                </a:lnTo>
                <a:lnTo>
                  <a:pt x="2408" y="1102"/>
                </a:lnTo>
                <a:lnTo>
                  <a:pt x="2376" y="1105"/>
                </a:lnTo>
                <a:lnTo>
                  <a:pt x="2344" y="1108"/>
                </a:lnTo>
                <a:lnTo>
                  <a:pt x="2311" y="1114"/>
                </a:lnTo>
                <a:lnTo>
                  <a:pt x="2280" y="1119"/>
                </a:lnTo>
                <a:lnTo>
                  <a:pt x="2249" y="1125"/>
                </a:lnTo>
                <a:lnTo>
                  <a:pt x="2218" y="1133"/>
                </a:lnTo>
                <a:lnTo>
                  <a:pt x="2188" y="1141"/>
                </a:lnTo>
                <a:lnTo>
                  <a:pt x="2156" y="1150"/>
                </a:lnTo>
                <a:lnTo>
                  <a:pt x="2126" y="1158"/>
                </a:lnTo>
                <a:lnTo>
                  <a:pt x="2097" y="1170"/>
                </a:lnTo>
                <a:lnTo>
                  <a:pt x="2067" y="1180"/>
                </a:lnTo>
                <a:lnTo>
                  <a:pt x="2038" y="1192"/>
                </a:lnTo>
                <a:lnTo>
                  <a:pt x="2009" y="1204"/>
                </a:lnTo>
                <a:lnTo>
                  <a:pt x="1981" y="1218"/>
                </a:lnTo>
                <a:lnTo>
                  <a:pt x="1952" y="1231"/>
                </a:lnTo>
                <a:lnTo>
                  <a:pt x="1926" y="1247"/>
                </a:lnTo>
                <a:lnTo>
                  <a:pt x="1898" y="1261"/>
                </a:lnTo>
                <a:lnTo>
                  <a:pt x="1871" y="1277"/>
                </a:lnTo>
                <a:lnTo>
                  <a:pt x="1844" y="1293"/>
                </a:lnTo>
                <a:lnTo>
                  <a:pt x="1819" y="1311"/>
                </a:lnTo>
                <a:lnTo>
                  <a:pt x="1793" y="1329"/>
                </a:lnTo>
                <a:lnTo>
                  <a:pt x="1767" y="1347"/>
                </a:lnTo>
                <a:lnTo>
                  <a:pt x="1743" y="1367"/>
                </a:lnTo>
                <a:lnTo>
                  <a:pt x="1718" y="1386"/>
                </a:lnTo>
                <a:lnTo>
                  <a:pt x="1694" y="1406"/>
                </a:lnTo>
                <a:lnTo>
                  <a:pt x="1670" y="1427"/>
                </a:lnTo>
                <a:lnTo>
                  <a:pt x="1648" y="1448"/>
                </a:lnTo>
                <a:lnTo>
                  <a:pt x="1626" y="1471"/>
                </a:lnTo>
                <a:lnTo>
                  <a:pt x="1603" y="1493"/>
                </a:lnTo>
                <a:lnTo>
                  <a:pt x="1582" y="1516"/>
                </a:lnTo>
                <a:lnTo>
                  <a:pt x="1561" y="1540"/>
                </a:lnTo>
                <a:lnTo>
                  <a:pt x="1541" y="1564"/>
                </a:lnTo>
                <a:lnTo>
                  <a:pt x="1521" y="1589"/>
                </a:lnTo>
                <a:lnTo>
                  <a:pt x="1502" y="1613"/>
                </a:lnTo>
                <a:lnTo>
                  <a:pt x="1483" y="1639"/>
                </a:lnTo>
                <a:lnTo>
                  <a:pt x="1465" y="1665"/>
                </a:lnTo>
                <a:lnTo>
                  <a:pt x="1447" y="1691"/>
                </a:lnTo>
                <a:lnTo>
                  <a:pt x="1431" y="1718"/>
                </a:lnTo>
                <a:lnTo>
                  <a:pt x="1414" y="1746"/>
                </a:lnTo>
                <a:lnTo>
                  <a:pt x="1398" y="1774"/>
                </a:lnTo>
                <a:lnTo>
                  <a:pt x="1384" y="1802"/>
                </a:lnTo>
                <a:lnTo>
                  <a:pt x="1369" y="1831"/>
                </a:lnTo>
                <a:lnTo>
                  <a:pt x="1355" y="1860"/>
                </a:lnTo>
                <a:lnTo>
                  <a:pt x="1342" y="1889"/>
                </a:lnTo>
                <a:lnTo>
                  <a:pt x="1329" y="1919"/>
                </a:lnTo>
                <a:lnTo>
                  <a:pt x="1318" y="1949"/>
                </a:lnTo>
                <a:lnTo>
                  <a:pt x="1307" y="1979"/>
                </a:lnTo>
                <a:lnTo>
                  <a:pt x="1297" y="2009"/>
                </a:lnTo>
                <a:lnTo>
                  <a:pt x="1287" y="2040"/>
                </a:lnTo>
                <a:lnTo>
                  <a:pt x="1278" y="2072"/>
                </a:lnTo>
                <a:lnTo>
                  <a:pt x="1269" y="2104"/>
                </a:lnTo>
                <a:lnTo>
                  <a:pt x="1262" y="2136"/>
                </a:lnTo>
                <a:lnTo>
                  <a:pt x="1255" y="2168"/>
                </a:lnTo>
                <a:lnTo>
                  <a:pt x="1249" y="2201"/>
                </a:lnTo>
                <a:lnTo>
                  <a:pt x="1244" y="2233"/>
                </a:lnTo>
                <a:lnTo>
                  <a:pt x="1240" y="2267"/>
                </a:lnTo>
                <a:lnTo>
                  <a:pt x="1235" y="2299"/>
                </a:lnTo>
                <a:lnTo>
                  <a:pt x="1233" y="2333"/>
                </a:lnTo>
                <a:lnTo>
                  <a:pt x="1231" y="2367"/>
                </a:lnTo>
                <a:lnTo>
                  <a:pt x="1230" y="2401"/>
                </a:lnTo>
                <a:lnTo>
                  <a:pt x="1229" y="2434"/>
                </a:lnTo>
                <a:lnTo>
                  <a:pt x="1229" y="24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9832551" y="2401938"/>
            <a:ext cx="604011" cy="994459"/>
          </a:xfrm>
          <a:custGeom>
            <a:avLst/>
            <a:gdLst>
              <a:gd name="T0" fmla="*/ 4648 w 5204"/>
              <a:gd name="T1" fmla="*/ 3 h 8568"/>
              <a:gd name="T2" fmla="*/ 4769 w 5204"/>
              <a:gd name="T3" fmla="*/ 24 h 8568"/>
              <a:gd name="T4" fmla="*/ 4881 w 5204"/>
              <a:gd name="T5" fmla="*/ 64 h 8568"/>
              <a:gd name="T6" fmla="*/ 4980 w 5204"/>
              <a:gd name="T7" fmla="*/ 122 h 8568"/>
              <a:gd name="T8" fmla="*/ 5064 w 5204"/>
              <a:gd name="T9" fmla="*/ 195 h 8568"/>
              <a:gd name="T10" fmla="*/ 5129 w 5204"/>
              <a:gd name="T11" fmla="*/ 280 h 8568"/>
              <a:gd name="T12" fmla="*/ 5176 w 5204"/>
              <a:gd name="T13" fmla="*/ 377 h 8568"/>
              <a:gd name="T14" fmla="*/ 5201 w 5204"/>
              <a:gd name="T15" fmla="*/ 481 h 8568"/>
              <a:gd name="T16" fmla="*/ 5203 w 5204"/>
              <a:gd name="T17" fmla="*/ 566 h 8568"/>
              <a:gd name="T18" fmla="*/ 5184 w 5204"/>
              <a:gd name="T19" fmla="*/ 678 h 8568"/>
              <a:gd name="T20" fmla="*/ 5143 w 5204"/>
              <a:gd name="T21" fmla="*/ 780 h 8568"/>
              <a:gd name="T22" fmla="*/ 5081 w 5204"/>
              <a:gd name="T23" fmla="*/ 873 h 8568"/>
              <a:gd name="T24" fmla="*/ 5002 w 5204"/>
              <a:gd name="T25" fmla="*/ 952 h 8568"/>
              <a:gd name="T26" fmla="*/ 4906 w 5204"/>
              <a:gd name="T27" fmla="*/ 1017 h 8568"/>
              <a:gd name="T28" fmla="*/ 4798 w 5204"/>
              <a:gd name="T29" fmla="*/ 1063 h 8568"/>
              <a:gd name="T30" fmla="*/ 4679 w 5204"/>
              <a:gd name="T31" fmla="*/ 1091 h 8568"/>
              <a:gd name="T32" fmla="*/ 3223 w 5204"/>
              <a:gd name="T33" fmla="*/ 1098 h 8568"/>
              <a:gd name="T34" fmla="*/ 3219 w 5204"/>
              <a:gd name="T35" fmla="*/ 8064 h 8568"/>
              <a:gd name="T36" fmla="*/ 3194 w 5204"/>
              <a:gd name="T37" fmla="*/ 8175 h 8568"/>
              <a:gd name="T38" fmla="*/ 3146 w 5204"/>
              <a:gd name="T39" fmla="*/ 8275 h 8568"/>
              <a:gd name="T40" fmla="*/ 3078 w 5204"/>
              <a:gd name="T41" fmla="*/ 8364 h 8568"/>
              <a:gd name="T42" fmla="*/ 2991 w 5204"/>
              <a:gd name="T43" fmla="*/ 8440 h 8568"/>
              <a:gd name="T44" fmla="*/ 2890 w 5204"/>
              <a:gd name="T45" fmla="*/ 8500 h 8568"/>
              <a:gd name="T46" fmla="*/ 2777 w 5204"/>
              <a:gd name="T47" fmla="*/ 8543 h 8568"/>
              <a:gd name="T48" fmla="*/ 2654 w 5204"/>
              <a:gd name="T49" fmla="*/ 8565 h 8568"/>
              <a:gd name="T50" fmla="*/ 2559 w 5204"/>
              <a:gd name="T51" fmla="*/ 8567 h 8568"/>
              <a:gd name="T52" fmla="*/ 2439 w 5204"/>
              <a:gd name="T53" fmla="*/ 8550 h 8568"/>
              <a:gd name="T54" fmla="*/ 2327 w 5204"/>
              <a:gd name="T55" fmla="*/ 8513 h 8568"/>
              <a:gd name="T56" fmla="*/ 2227 w 5204"/>
              <a:gd name="T57" fmla="*/ 8457 h 8568"/>
              <a:gd name="T58" fmla="*/ 2140 w 5204"/>
              <a:gd name="T59" fmla="*/ 8384 h 8568"/>
              <a:gd name="T60" fmla="*/ 2070 w 5204"/>
              <a:gd name="T61" fmla="*/ 8298 h 8568"/>
              <a:gd name="T62" fmla="*/ 2018 w 5204"/>
              <a:gd name="T63" fmla="*/ 8200 h 8568"/>
              <a:gd name="T64" fmla="*/ 1988 w 5204"/>
              <a:gd name="T65" fmla="*/ 8093 h 8568"/>
              <a:gd name="T66" fmla="*/ 1981 w 5204"/>
              <a:gd name="T67" fmla="*/ 1098 h 8568"/>
              <a:gd name="T68" fmla="*/ 556 w 5204"/>
              <a:gd name="T69" fmla="*/ 1095 h 8568"/>
              <a:gd name="T70" fmla="*/ 435 w 5204"/>
              <a:gd name="T71" fmla="*/ 1072 h 8568"/>
              <a:gd name="T72" fmla="*/ 323 w 5204"/>
              <a:gd name="T73" fmla="*/ 1030 h 8568"/>
              <a:gd name="T74" fmla="*/ 225 w 5204"/>
              <a:gd name="T75" fmla="*/ 970 h 8568"/>
              <a:gd name="T76" fmla="*/ 140 w 5204"/>
              <a:gd name="T77" fmla="*/ 894 h 8568"/>
              <a:gd name="T78" fmla="*/ 75 w 5204"/>
              <a:gd name="T79" fmla="*/ 805 h 8568"/>
              <a:gd name="T80" fmla="*/ 28 w 5204"/>
              <a:gd name="T81" fmla="*/ 703 h 8568"/>
              <a:gd name="T82" fmla="*/ 3 w 5204"/>
              <a:gd name="T83" fmla="*/ 594 h 8568"/>
              <a:gd name="T84" fmla="*/ 1 w 5204"/>
              <a:gd name="T85" fmla="*/ 509 h 8568"/>
              <a:gd name="T86" fmla="*/ 20 w 5204"/>
              <a:gd name="T87" fmla="*/ 402 h 8568"/>
              <a:gd name="T88" fmla="*/ 61 w 5204"/>
              <a:gd name="T89" fmla="*/ 303 h 8568"/>
              <a:gd name="T90" fmla="*/ 123 w 5204"/>
              <a:gd name="T91" fmla="*/ 215 h 8568"/>
              <a:gd name="T92" fmla="*/ 202 w 5204"/>
              <a:gd name="T93" fmla="*/ 139 h 8568"/>
              <a:gd name="T94" fmla="*/ 298 w 5204"/>
              <a:gd name="T95" fmla="*/ 77 h 8568"/>
              <a:gd name="T96" fmla="*/ 406 w 5204"/>
              <a:gd name="T97" fmla="*/ 32 h 8568"/>
              <a:gd name="T98" fmla="*/ 525 w 5204"/>
              <a:gd name="T99" fmla="*/ 6 h 8568"/>
              <a:gd name="T100" fmla="*/ 4583 w 5204"/>
              <a:gd name="T101" fmla="*/ 0 h 8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04" h="8568">
                <a:moveTo>
                  <a:pt x="4583" y="0"/>
                </a:moveTo>
                <a:lnTo>
                  <a:pt x="4583" y="0"/>
                </a:lnTo>
                <a:lnTo>
                  <a:pt x="4615" y="1"/>
                </a:lnTo>
                <a:lnTo>
                  <a:pt x="4648" y="3"/>
                </a:lnTo>
                <a:lnTo>
                  <a:pt x="4679" y="6"/>
                </a:lnTo>
                <a:lnTo>
                  <a:pt x="4709" y="11"/>
                </a:lnTo>
                <a:lnTo>
                  <a:pt x="4739" y="16"/>
                </a:lnTo>
                <a:lnTo>
                  <a:pt x="4769" y="24"/>
                </a:lnTo>
                <a:lnTo>
                  <a:pt x="4798" y="32"/>
                </a:lnTo>
                <a:lnTo>
                  <a:pt x="4826" y="42"/>
                </a:lnTo>
                <a:lnTo>
                  <a:pt x="4854" y="52"/>
                </a:lnTo>
                <a:lnTo>
                  <a:pt x="4881" y="64"/>
                </a:lnTo>
                <a:lnTo>
                  <a:pt x="4906" y="77"/>
                </a:lnTo>
                <a:lnTo>
                  <a:pt x="4932" y="91"/>
                </a:lnTo>
                <a:lnTo>
                  <a:pt x="4956" y="106"/>
                </a:lnTo>
                <a:lnTo>
                  <a:pt x="4980" y="122"/>
                </a:lnTo>
                <a:lnTo>
                  <a:pt x="5002" y="139"/>
                </a:lnTo>
                <a:lnTo>
                  <a:pt x="5023" y="157"/>
                </a:lnTo>
                <a:lnTo>
                  <a:pt x="5043" y="175"/>
                </a:lnTo>
                <a:lnTo>
                  <a:pt x="5064" y="195"/>
                </a:lnTo>
                <a:lnTo>
                  <a:pt x="5081" y="215"/>
                </a:lnTo>
                <a:lnTo>
                  <a:pt x="5099" y="236"/>
                </a:lnTo>
                <a:lnTo>
                  <a:pt x="5115" y="257"/>
                </a:lnTo>
                <a:lnTo>
                  <a:pt x="5129" y="280"/>
                </a:lnTo>
                <a:lnTo>
                  <a:pt x="5143" y="303"/>
                </a:lnTo>
                <a:lnTo>
                  <a:pt x="5155" y="327"/>
                </a:lnTo>
                <a:lnTo>
                  <a:pt x="5166" y="352"/>
                </a:lnTo>
                <a:lnTo>
                  <a:pt x="5176" y="377"/>
                </a:lnTo>
                <a:lnTo>
                  <a:pt x="5184" y="402"/>
                </a:lnTo>
                <a:lnTo>
                  <a:pt x="5192" y="428"/>
                </a:lnTo>
                <a:lnTo>
                  <a:pt x="5196" y="455"/>
                </a:lnTo>
                <a:lnTo>
                  <a:pt x="5201" y="481"/>
                </a:lnTo>
                <a:lnTo>
                  <a:pt x="5203" y="509"/>
                </a:lnTo>
                <a:lnTo>
                  <a:pt x="5204" y="537"/>
                </a:lnTo>
                <a:lnTo>
                  <a:pt x="5204" y="537"/>
                </a:lnTo>
                <a:lnTo>
                  <a:pt x="5203" y="566"/>
                </a:lnTo>
                <a:lnTo>
                  <a:pt x="5201" y="594"/>
                </a:lnTo>
                <a:lnTo>
                  <a:pt x="5196" y="622"/>
                </a:lnTo>
                <a:lnTo>
                  <a:pt x="5192" y="650"/>
                </a:lnTo>
                <a:lnTo>
                  <a:pt x="5184" y="678"/>
                </a:lnTo>
                <a:lnTo>
                  <a:pt x="5176" y="703"/>
                </a:lnTo>
                <a:lnTo>
                  <a:pt x="5166" y="730"/>
                </a:lnTo>
                <a:lnTo>
                  <a:pt x="5155" y="756"/>
                </a:lnTo>
                <a:lnTo>
                  <a:pt x="5143" y="780"/>
                </a:lnTo>
                <a:lnTo>
                  <a:pt x="5129" y="805"/>
                </a:lnTo>
                <a:lnTo>
                  <a:pt x="5115" y="828"/>
                </a:lnTo>
                <a:lnTo>
                  <a:pt x="5099" y="850"/>
                </a:lnTo>
                <a:lnTo>
                  <a:pt x="5081" y="873"/>
                </a:lnTo>
                <a:lnTo>
                  <a:pt x="5064" y="894"/>
                </a:lnTo>
                <a:lnTo>
                  <a:pt x="5043" y="914"/>
                </a:lnTo>
                <a:lnTo>
                  <a:pt x="5023" y="934"/>
                </a:lnTo>
                <a:lnTo>
                  <a:pt x="5002" y="952"/>
                </a:lnTo>
                <a:lnTo>
                  <a:pt x="4980" y="970"/>
                </a:lnTo>
                <a:lnTo>
                  <a:pt x="4956" y="986"/>
                </a:lnTo>
                <a:lnTo>
                  <a:pt x="4932" y="1002"/>
                </a:lnTo>
                <a:lnTo>
                  <a:pt x="4906" y="1017"/>
                </a:lnTo>
                <a:lnTo>
                  <a:pt x="4881" y="1030"/>
                </a:lnTo>
                <a:lnTo>
                  <a:pt x="4854" y="1042"/>
                </a:lnTo>
                <a:lnTo>
                  <a:pt x="4826" y="1053"/>
                </a:lnTo>
                <a:lnTo>
                  <a:pt x="4798" y="1063"/>
                </a:lnTo>
                <a:lnTo>
                  <a:pt x="4769" y="1072"/>
                </a:lnTo>
                <a:lnTo>
                  <a:pt x="4739" y="1080"/>
                </a:lnTo>
                <a:lnTo>
                  <a:pt x="4709" y="1087"/>
                </a:lnTo>
                <a:lnTo>
                  <a:pt x="4679" y="1091"/>
                </a:lnTo>
                <a:lnTo>
                  <a:pt x="4648" y="1095"/>
                </a:lnTo>
                <a:lnTo>
                  <a:pt x="4615" y="1097"/>
                </a:lnTo>
                <a:lnTo>
                  <a:pt x="4583" y="1098"/>
                </a:lnTo>
                <a:lnTo>
                  <a:pt x="3223" y="1098"/>
                </a:lnTo>
                <a:lnTo>
                  <a:pt x="3223" y="8007"/>
                </a:lnTo>
                <a:lnTo>
                  <a:pt x="3223" y="8007"/>
                </a:lnTo>
                <a:lnTo>
                  <a:pt x="3221" y="8036"/>
                </a:lnTo>
                <a:lnTo>
                  <a:pt x="3219" y="8064"/>
                </a:lnTo>
                <a:lnTo>
                  <a:pt x="3215" y="8093"/>
                </a:lnTo>
                <a:lnTo>
                  <a:pt x="3209" y="8120"/>
                </a:lnTo>
                <a:lnTo>
                  <a:pt x="3202" y="8148"/>
                </a:lnTo>
                <a:lnTo>
                  <a:pt x="3194" y="8175"/>
                </a:lnTo>
                <a:lnTo>
                  <a:pt x="3184" y="8200"/>
                </a:lnTo>
                <a:lnTo>
                  <a:pt x="3172" y="8226"/>
                </a:lnTo>
                <a:lnTo>
                  <a:pt x="3160" y="8251"/>
                </a:lnTo>
                <a:lnTo>
                  <a:pt x="3146" y="8275"/>
                </a:lnTo>
                <a:lnTo>
                  <a:pt x="3130" y="8298"/>
                </a:lnTo>
                <a:lnTo>
                  <a:pt x="3113" y="8321"/>
                </a:lnTo>
                <a:lnTo>
                  <a:pt x="3097" y="8343"/>
                </a:lnTo>
                <a:lnTo>
                  <a:pt x="3078" y="8364"/>
                </a:lnTo>
                <a:lnTo>
                  <a:pt x="3058" y="8384"/>
                </a:lnTo>
                <a:lnTo>
                  <a:pt x="3036" y="8404"/>
                </a:lnTo>
                <a:lnTo>
                  <a:pt x="3014" y="8422"/>
                </a:lnTo>
                <a:lnTo>
                  <a:pt x="2991" y="8440"/>
                </a:lnTo>
                <a:lnTo>
                  <a:pt x="2967" y="8457"/>
                </a:lnTo>
                <a:lnTo>
                  <a:pt x="2943" y="8472"/>
                </a:lnTo>
                <a:lnTo>
                  <a:pt x="2917" y="8487"/>
                </a:lnTo>
                <a:lnTo>
                  <a:pt x="2890" y="8500"/>
                </a:lnTo>
                <a:lnTo>
                  <a:pt x="2863" y="8513"/>
                </a:lnTo>
                <a:lnTo>
                  <a:pt x="2834" y="8524"/>
                </a:lnTo>
                <a:lnTo>
                  <a:pt x="2807" y="8534"/>
                </a:lnTo>
                <a:lnTo>
                  <a:pt x="2777" y="8543"/>
                </a:lnTo>
                <a:lnTo>
                  <a:pt x="2748" y="8550"/>
                </a:lnTo>
                <a:lnTo>
                  <a:pt x="2716" y="8557"/>
                </a:lnTo>
                <a:lnTo>
                  <a:pt x="2686" y="8562"/>
                </a:lnTo>
                <a:lnTo>
                  <a:pt x="2654" y="8565"/>
                </a:lnTo>
                <a:lnTo>
                  <a:pt x="2623" y="8567"/>
                </a:lnTo>
                <a:lnTo>
                  <a:pt x="2590" y="8568"/>
                </a:lnTo>
                <a:lnTo>
                  <a:pt x="2590" y="8568"/>
                </a:lnTo>
                <a:lnTo>
                  <a:pt x="2559" y="8567"/>
                </a:lnTo>
                <a:lnTo>
                  <a:pt x="2528" y="8565"/>
                </a:lnTo>
                <a:lnTo>
                  <a:pt x="2498" y="8562"/>
                </a:lnTo>
                <a:lnTo>
                  <a:pt x="2468" y="8557"/>
                </a:lnTo>
                <a:lnTo>
                  <a:pt x="2439" y="8550"/>
                </a:lnTo>
                <a:lnTo>
                  <a:pt x="2410" y="8543"/>
                </a:lnTo>
                <a:lnTo>
                  <a:pt x="2382" y="8534"/>
                </a:lnTo>
                <a:lnTo>
                  <a:pt x="2354" y="8524"/>
                </a:lnTo>
                <a:lnTo>
                  <a:pt x="2327" y="8513"/>
                </a:lnTo>
                <a:lnTo>
                  <a:pt x="2300" y="8500"/>
                </a:lnTo>
                <a:lnTo>
                  <a:pt x="2276" y="8487"/>
                </a:lnTo>
                <a:lnTo>
                  <a:pt x="2250" y="8472"/>
                </a:lnTo>
                <a:lnTo>
                  <a:pt x="2227" y="8457"/>
                </a:lnTo>
                <a:lnTo>
                  <a:pt x="2203" y="8440"/>
                </a:lnTo>
                <a:lnTo>
                  <a:pt x="2182" y="8422"/>
                </a:lnTo>
                <a:lnTo>
                  <a:pt x="2161" y="8404"/>
                </a:lnTo>
                <a:lnTo>
                  <a:pt x="2140" y="8384"/>
                </a:lnTo>
                <a:lnTo>
                  <a:pt x="2121" y="8364"/>
                </a:lnTo>
                <a:lnTo>
                  <a:pt x="2103" y="8343"/>
                </a:lnTo>
                <a:lnTo>
                  <a:pt x="2086" y="8321"/>
                </a:lnTo>
                <a:lnTo>
                  <a:pt x="2070" y="8298"/>
                </a:lnTo>
                <a:lnTo>
                  <a:pt x="2055" y="8275"/>
                </a:lnTo>
                <a:lnTo>
                  <a:pt x="2042" y="8251"/>
                </a:lnTo>
                <a:lnTo>
                  <a:pt x="2029" y="8226"/>
                </a:lnTo>
                <a:lnTo>
                  <a:pt x="2018" y="8200"/>
                </a:lnTo>
                <a:lnTo>
                  <a:pt x="2009" y="8175"/>
                </a:lnTo>
                <a:lnTo>
                  <a:pt x="2000" y="8148"/>
                </a:lnTo>
                <a:lnTo>
                  <a:pt x="1994" y="8120"/>
                </a:lnTo>
                <a:lnTo>
                  <a:pt x="1988" y="8093"/>
                </a:lnTo>
                <a:lnTo>
                  <a:pt x="1985" y="8064"/>
                </a:lnTo>
                <a:lnTo>
                  <a:pt x="1983" y="8036"/>
                </a:lnTo>
                <a:lnTo>
                  <a:pt x="1981" y="8007"/>
                </a:lnTo>
                <a:lnTo>
                  <a:pt x="1981" y="1098"/>
                </a:lnTo>
                <a:lnTo>
                  <a:pt x="621" y="1098"/>
                </a:lnTo>
                <a:lnTo>
                  <a:pt x="621" y="1098"/>
                </a:lnTo>
                <a:lnTo>
                  <a:pt x="589" y="1097"/>
                </a:lnTo>
                <a:lnTo>
                  <a:pt x="556" y="1095"/>
                </a:lnTo>
                <a:lnTo>
                  <a:pt x="525" y="1091"/>
                </a:lnTo>
                <a:lnTo>
                  <a:pt x="495" y="1087"/>
                </a:lnTo>
                <a:lnTo>
                  <a:pt x="465" y="1080"/>
                </a:lnTo>
                <a:lnTo>
                  <a:pt x="435" y="1072"/>
                </a:lnTo>
                <a:lnTo>
                  <a:pt x="406" y="1063"/>
                </a:lnTo>
                <a:lnTo>
                  <a:pt x="378" y="1053"/>
                </a:lnTo>
                <a:lnTo>
                  <a:pt x="350" y="1042"/>
                </a:lnTo>
                <a:lnTo>
                  <a:pt x="323" y="1030"/>
                </a:lnTo>
                <a:lnTo>
                  <a:pt x="298" y="1017"/>
                </a:lnTo>
                <a:lnTo>
                  <a:pt x="272" y="1002"/>
                </a:lnTo>
                <a:lnTo>
                  <a:pt x="249" y="986"/>
                </a:lnTo>
                <a:lnTo>
                  <a:pt x="225" y="970"/>
                </a:lnTo>
                <a:lnTo>
                  <a:pt x="202" y="952"/>
                </a:lnTo>
                <a:lnTo>
                  <a:pt x="181" y="934"/>
                </a:lnTo>
                <a:lnTo>
                  <a:pt x="161" y="914"/>
                </a:lnTo>
                <a:lnTo>
                  <a:pt x="140" y="894"/>
                </a:lnTo>
                <a:lnTo>
                  <a:pt x="123" y="873"/>
                </a:lnTo>
                <a:lnTo>
                  <a:pt x="106" y="850"/>
                </a:lnTo>
                <a:lnTo>
                  <a:pt x="89" y="828"/>
                </a:lnTo>
                <a:lnTo>
                  <a:pt x="75" y="805"/>
                </a:lnTo>
                <a:lnTo>
                  <a:pt x="61" y="780"/>
                </a:lnTo>
                <a:lnTo>
                  <a:pt x="49" y="756"/>
                </a:lnTo>
                <a:lnTo>
                  <a:pt x="38" y="730"/>
                </a:lnTo>
                <a:lnTo>
                  <a:pt x="28" y="703"/>
                </a:lnTo>
                <a:lnTo>
                  <a:pt x="20" y="678"/>
                </a:lnTo>
                <a:lnTo>
                  <a:pt x="12" y="650"/>
                </a:lnTo>
                <a:lnTo>
                  <a:pt x="8" y="622"/>
                </a:lnTo>
                <a:lnTo>
                  <a:pt x="3" y="594"/>
                </a:lnTo>
                <a:lnTo>
                  <a:pt x="1" y="566"/>
                </a:lnTo>
                <a:lnTo>
                  <a:pt x="0" y="537"/>
                </a:lnTo>
                <a:lnTo>
                  <a:pt x="0" y="537"/>
                </a:lnTo>
                <a:lnTo>
                  <a:pt x="1" y="509"/>
                </a:lnTo>
                <a:lnTo>
                  <a:pt x="3" y="481"/>
                </a:lnTo>
                <a:lnTo>
                  <a:pt x="8" y="455"/>
                </a:lnTo>
                <a:lnTo>
                  <a:pt x="12" y="428"/>
                </a:lnTo>
                <a:lnTo>
                  <a:pt x="20" y="402"/>
                </a:lnTo>
                <a:lnTo>
                  <a:pt x="28" y="377"/>
                </a:lnTo>
                <a:lnTo>
                  <a:pt x="38" y="352"/>
                </a:lnTo>
                <a:lnTo>
                  <a:pt x="49" y="327"/>
                </a:lnTo>
                <a:lnTo>
                  <a:pt x="61" y="303"/>
                </a:lnTo>
                <a:lnTo>
                  <a:pt x="75" y="280"/>
                </a:lnTo>
                <a:lnTo>
                  <a:pt x="89" y="257"/>
                </a:lnTo>
                <a:lnTo>
                  <a:pt x="106" y="236"/>
                </a:lnTo>
                <a:lnTo>
                  <a:pt x="123" y="215"/>
                </a:lnTo>
                <a:lnTo>
                  <a:pt x="140" y="195"/>
                </a:lnTo>
                <a:lnTo>
                  <a:pt x="161" y="175"/>
                </a:lnTo>
                <a:lnTo>
                  <a:pt x="181" y="157"/>
                </a:lnTo>
                <a:lnTo>
                  <a:pt x="202" y="139"/>
                </a:lnTo>
                <a:lnTo>
                  <a:pt x="225" y="122"/>
                </a:lnTo>
                <a:lnTo>
                  <a:pt x="249" y="106"/>
                </a:lnTo>
                <a:lnTo>
                  <a:pt x="272" y="91"/>
                </a:lnTo>
                <a:lnTo>
                  <a:pt x="298" y="77"/>
                </a:lnTo>
                <a:lnTo>
                  <a:pt x="323" y="64"/>
                </a:lnTo>
                <a:lnTo>
                  <a:pt x="350" y="52"/>
                </a:lnTo>
                <a:lnTo>
                  <a:pt x="378" y="42"/>
                </a:lnTo>
                <a:lnTo>
                  <a:pt x="406" y="32"/>
                </a:lnTo>
                <a:lnTo>
                  <a:pt x="435" y="24"/>
                </a:lnTo>
                <a:lnTo>
                  <a:pt x="465" y="16"/>
                </a:lnTo>
                <a:lnTo>
                  <a:pt x="495" y="11"/>
                </a:lnTo>
                <a:lnTo>
                  <a:pt x="525" y="6"/>
                </a:lnTo>
                <a:lnTo>
                  <a:pt x="556" y="3"/>
                </a:lnTo>
                <a:lnTo>
                  <a:pt x="589" y="1"/>
                </a:lnTo>
                <a:lnTo>
                  <a:pt x="621" y="0"/>
                </a:lnTo>
                <a:lnTo>
                  <a:pt x="45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179620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DEEAF6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优势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871991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DEEAF6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劣势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564362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DEEAF6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机遇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9256732" y="3830941"/>
            <a:ext cx="1755648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DEEAF6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威胁</a:t>
            </a:r>
          </a:p>
        </p:txBody>
      </p:sp>
      <p:sp>
        <p:nvSpPr>
          <p:cNvPr id="12" name="矩形 11"/>
          <p:cNvSpPr/>
          <p:nvPr/>
        </p:nvSpPr>
        <p:spPr>
          <a:xfrm>
            <a:off x="685653" y="4994599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78657" y="4994599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服务为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36977" y="4977665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56438" y="4977665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10086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1" y="-1"/>
            <a:ext cx="7201989" cy="864238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3407" y="2259088"/>
            <a:ext cx="1079751" cy="2048932"/>
            <a:chOff x="8605283" y="1813304"/>
            <a:chExt cx="1609759" cy="305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8607864" y="1813304"/>
              <a:ext cx="1607178" cy="1674326"/>
              <a:chOff x="8607864" y="1906292"/>
              <a:chExt cx="1607178" cy="167432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607864" y="1928750"/>
                <a:ext cx="1607178" cy="1651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04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肆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2760917" y="1416330"/>
            <a:ext cx="995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4165" y="2223921"/>
            <a:ext cx="1846659" cy="3128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余生，从此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陌路如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你，浮云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怀里微风若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你，惆怅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夜里星辰都是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你，一往情深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余生，漫漫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回忆如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无言似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你，酒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里忧愁若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柔情依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25853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5" y="759121"/>
            <a:ext cx="4572009" cy="548641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269164" y="1416330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91583" y="1408310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121166" y="1424352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22738" y="1421769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845157" y="1413749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伍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774740" y="1429791"/>
            <a:ext cx="995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陆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3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3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15008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87771" y="1926510"/>
            <a:ext cx="5644583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90271" y="3477987"/>
            <a:ext cx="5644583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二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641" y="1056332"/>
            <a:ext cx="3867504" cy="540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375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1" y="-1"/>
            <a:ext cx="7201989" cy="864238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3407" y="2259088"/>
            <a:ext cx="1079751" cy="2048932"/>
            <a:chOff x="8605283" y="1813304"/>
            <a:chExt cx="1609759" cy="305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8607864" y="1813304"/>
              <a:ext cx="1607178" cy="1674326"/>
              <a:chOff x="8607864" y="1906292"/>
              <a:chExt cx="1607178" cy="167432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607864" y="1928750"/>
                <a:ext cx="1607178" cy="1651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05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伍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2760917" y="1416330"/>
            <a:ext cx="995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处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题 </a:t>
            </a:r>
            <a:endParaRPr lang="en-US" altLang="zh-CN" sz="4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4165" y="2223921"/>
            <a:ext cx="1846659" cy="3128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余生，从此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陌路如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你，浮云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怀里微风若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你，惆怅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夜里星辰都是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你，一往情深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余生，漫漫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回忆如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无言似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你，酒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里忧愁若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柔情依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38034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589" y="759120"/>
            <a:ext cx="5315926" cy="625014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20960" y="2157714"/>
            <a:ext cx="3675484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68710" y="2163156"/>
            <a:ext cx="3675484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二</a:t>
            </a:r>
            <a:r>
              <a:rPr lang="en-US" altLang="zh-CN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.</a:t>
            </a:r>
            <a:r>
              <a: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我们坚持以客户为中心，快速响应客户需求，持续为客户创造长期价值进而成就客户。我们坚持以客户为中心。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33558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9104" y="151262"/>
            <a:ext cx="5048896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>
                <a:solidFill>
                  <a:srgbClr val="DEEAF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此处添加标题</a:t>
            </a:r>
          </a:p>
          <a:p>
            <a:pPr algn="ctr" defTabSz="914354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坚持以客户为中心，快速响应客户需求，持续为</a:t>
            </a:r>
            <a:r>
              <a:rPr lang="zh-CN" altLang="en-US" sz="900" dirty="0" smtClean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客户进而</a:t>
            </a: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成就客户。我们坚持以客户为中心</a:t>
            </a:r>
            <a:endParaRPr lang="en-US" altLang="zh-CN" sz="900" dirty="0">
              <a:solidFill>
                <a:schemeClr val="bg1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5653" y="2830381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78657" y="2830381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服务为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中心。</a:t>
            </a:r>
            <a:endParaRPr lang="en-US" altLang="zh-CN" sz="900" spc="1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36977" y="2813447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56438" y="2813447"/>
            <a:ext cx="263388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关键字</a:t>
            </a:r>
          </a:p>
          <a:p>
            <a:pPr algn="ctr">
              <a:lnSpc>
                <a:spcPct val="200000"/>
              </a:lnSpc>
            </a:pP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坚持以客户为中心，快速响应客户需求，持续为客户创造长期价值进而成就客户。为客户提供有效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sz="900" spc="1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1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61" y="3336766"/>
            <a:ext cx="9470572" cy="470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33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763" y="1938528"/>
            <a:ext cx="11484864" cy="2962656"/>
          </a:xfrm>
          <a:prstGeom prst="rect">
            <a:avLst/>
          </a:prstGeom>
          <a:solidFill>
            <a:srgbClr val="DE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1" y="-1"/>
            <a:ext cx="7201989" cy="864238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3407" y="2259088"/>
            <a:ext cx="1079751" cy="2048932"/>
            <a:chOff x="8605283" y="1813304"/>
            <a:chExt cx="1609759" cy="305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8607864" y="1813304"/>
              <a:ext cx="1607178" cy="1674326"/>
              <a:chOff x="8607864" y="1906292"/>
              <a:chExt cx="1607178" cy="167432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607864" y="1928750"/>
                <a:ext cx="1607178" cy="1651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600" dirty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完</a:t>
                </a:r>
                <a:r>
                  <a:rPr lang="zh-CN" altLang="en-US" sz="6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5283" y="3321435"/>
              <a:ext cx="1607178" cy="1546544"/>
              <a:chOff x="8607864" y="1906292"/>
              <a:chExt cx="1607178" cy="154654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663556" y="1906292"/>
                <a:ext cx="1507210" cy="15072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607864" y="1938624"/>
                <a:ext cx="1607178" cy="1514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毕</a:t>
                </a:r>
                <a:r>
                  <a:rPr lang="zh-CN" altLang="en-US" sz="6000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</a:t>
                </a:r>
                <a:endParaRPr lang="en-US" altLang="zh-CN" sz="60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3760878" y="2076030"/>
            <a:ext cx="492443" cy="1569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  R  E  S  H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endParaRPr lang="en-US" altLang="zh-CN" sz="20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17614" y="2223921"/>
            <a:ext cx="1846659" cy="3128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余生，从此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陌路如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你，浮云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怀里微风若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你，惆怅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夜里星辰都是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你，一往情深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余生，漫漫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回忆如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无言似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你，酒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里忧愁若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柔情依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03269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8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3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2061</Words>
  <Application>Microsoft Office PowerPoint</Application>
  <PresentationFormat>宽屏</PresentationFormat>
  <Paragraphs>290</Paragraphs>
  <Slides>18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宋体</vt:lpstr>
      <vt:lpstr>Calibri Light</vt:lpstr>
      <vt:lpstr>方正清刻本悦宋简体</vt:lpstr>
      <vt:lpstr>方正明尚简体</vt:lpstr>
      <vt:lpstr>Calibri</vt:lpstr>
      <vt:lpstr>幼圆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ming</dc:creator>
  <cp:lastModifiedBy>ming</cp:lastModifiedBy>
  <cp:revision>19</cp:revision>
  <dcterms:created xsi:type="dcterms:W3CDTF">2018-09-26T01:40:55Z</dcterms:created>
  <dcterms:modified xsi:type="dcterms:W3CDTF">2018-09-26T02:11:00Z</dcterms:modified>
</cp:coreProperties>
</file>