
<file path=[Content_Types].xml><?xml version="1.0" encoding="utf-8"?>
<Types xmlns="http://schemas.openxmlformats.org/package/2006/content-types">
  <Default Extension="bin" ContentType="application/vnd.openxmlformats-officedocument.oleObject"/>
  <Default Extension="wdp" ContentType="image/vnd.ms-photo"/>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24"/>
  </p:handoutMasterIdLst>
  <p:sldIdLst>
    <p:sldId id="432" r:id="rId3"/>
    <p:sldId id="370" r:id="rId5"/>
    <p:sldId id="480" r:id="rId6"/>
    <p:sldId id="497" r:id="rId7"/>
    <p:sldId id="498" r:id="rId8"/>
    <p:sldId id="469" r:id="rId9"/>
    <p:sldId id="494" r:id="rId10"/>
    <p:sldId id="500" r:id="rId11"/>
    <p:sldId id="503" r:id="rId12"/>
    <p:sldId id="505" r:id="rId13"/>
    <p:sldId id="495" r:id="rId14"/>
    <p:sldId id="501" r:id="rId15"/>
    <p:sldId id="499" r:id="rId16"/>
    <p:sldId id="504" r:id="rId17"/>
    <p:sldId id="496" r:id="rId18"/>
    <p:sldId id="502" r:id="rId19"/>
    <p:sldId id="506" r:id="rId20"/>
    <p:sldId id="507" r:id="rId21"/>
    <p:sldId id="508" r:id="rId22"/>
    <p:sldId id="509" r:id="rId23"/>
  </p:sldIdLst>
  <p:sldSz cx="12192000" cy="6858000"/>
  <p:notesSz cx="6858000" cy="9144000"/>
  <p:embeddedFontLst>
    <p:embeddedFont>
      <p:font typeface="微软雅黑" panose="020B0503020204020204" pitchFamily="34" charset="-122"/>
      <p:regular r:id="rId28"/>
    </p:embeddedFont>
    <p:embeddedFont>
      <p:font typeface="MV Boli" panose="02000500030200090000" pitchFamily="2" charset="0"/>
      <p:regular r:id="rId29"/>
    </p:embeddedFont>
    <p:embeddedFont>
      <p:font typeface="Calibri" panose="020F0502020204030204" pitchFamily="34" charset="0"/>
      <p:regular r:id="rId30"/>
      <p:bold r:id="rId31"/>
      <p:italic r:id="rId32"/>
      <p:boldItalic r:id="rId33"/>
    </p:embeddedFont>
    <p:embeddedFont>
      <p:font typeface="Century Gothic" panose="020B0502020202020204" pitchFamily="34" charset="0"/>
      <p:regular r:id="rId34"/>
      <p:bold r:id="rId35"/>
      <p:italic r:id="rId36"/>
      <p:boldItalic r:id="rId37"/>
    </p:embeddedFont>
    <p:embeddedFont>
      <p:font typeface="Dotum" panose="020B0600000101010101" pitchFamily="34" charset="-127"/>
      <p:regular r:id="rId38"/>
    </p:embeddedFont>
    <p:embeddedFont>
      <p:font typeface="Segoe UI Semilight" panose="020B0402040204020203" pitchFamily="34" charset="0"/>
      <p:regular r:id="rId39"/>
      <p:italic r:id="rId40"/>
    </p:embeddedFont>
    <p:embeddedFont>
      <p:font typeface="Agency FB" panose="020B0503020202020204" charset="0"/>
      <p:regular r:id="rId41"/>
      <p:bold r:id="rId42"/>
    </p:embeddedFont>
    <p:embeddedFont>
      <p:font typeface="方正姚体" panose="02010601030101010101" charset="-122"/>
      <p:regular r:id="rId43"/>
    </p:embeddedFont>
    <p:embeddedFont>
      <p:font typeface="Bernard MT Condensed" panose="02050806060905020404" charset="0"/>
      <p:regular r:id="rId44"/>
    </p:embeddedFont>
    <p:embeddedFont>
      <p:font typeface="微软雅黑 Light" panose="020B0502040204020203" charset="0"/>
      <p:regular r:id="rId45"/>
    </p:embeddedFont>
  </p:embeddedFont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DDFDD"/>
    <a:srgbClr val="B58B80"/>
    <a:srgbClr val="FFFFFF"/>
    <a:srgbClr val="F6F5F1"/>
    <a:srgbClr val="684644"/>
    <a:srgbClr val="00765C"/>
    <a:srgbClr val="EAB5A8"/>
    <a:srgbClr val="F1ADA7"/>
    <a:srgbClr val="CED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autoAdjust="0"/>
  </p:normalViewPr>
  <p:slideViewPr>
    <p:cSldViewPr>
      <p:cViewPr>
        <p:scale>
          <a:sx n="50" d="100"/>
          <a:sy n="50" d="100"/>
        </p:scale>
        <p:origin x="1926" y="1392"/>
      </p:cViewPr>
      <p:guideLst>
        <p:guide orient="horz" pos="2160"/>
        <p:guide pos="3840"/>
        <p:guide pos="438"/>
        <p:guide pos="728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font" Target="fonts/font18.fntdata"/><Relationship Id="rId44" Type="http://schemas.openxmlformats.org/officeDocument/2006/relationships/font" Target="fonts/font17.fntdata"/><Relationship Id="rId43" Type="http://schemas.openxmlformats.org/officeDocument/2006/relationships/font" Target="fonts/font16.fntdata"/><Relationship Id="rId42" Type="http://schemas.openxmlformats.org/officeDocument/2006/relationships/font" Target="fonts/font15.fntdata"/><Relationship Id="rId41" Type="http://schemas.openxmlformats.org/officeDocument/2006/relationships/font" Target="fonts/font14.fntdata"/><Relationship Id="rId40" Type="http://schemas.openxmlformats.org/officeDocument/2006/relationships/font" Target="fonts/font13.fntdata"/><Relationship Id="rId4" Type="http://schemas.openxmlformats.org/officeDocument/2006/relationships/notesMaster" Target="notesMasters/notesMaster1.xml"/><Relationship Id="rId39" Type="http://schemas.openxmlformats.org/officeDocument/2006/relationships/font" Target="fonts/font12.fntdata"/><Relationship Id="rId38" Type="http://schemas.openxmlformats.org/officeDocument/2006/relationships/font" Target="fonts/font11.fntdata"/><Relationship Id="rId37" Type="http://schemas.openxmlformats.org/officeDocument/2006/relationships/font" Target="fonts/font10.fntdata"/><Relationship Id="rId36" Type="http://schemas.openxmlformats.org/officeDocument/2006/relationships/font" Target="fonts/font9.fntdata"/><Relationship Id="rId35" Type="http://schemas.openxmlformats.org/officeDocument/2006/relationships/font" Target="fonts/font8.fntdata"/><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blipFill>
              <a:blip xmlns:r="http://schemas.openxmlformats.org/officeDocument/2006/relationships" r:embed="rId2"/>
              <a:stretch>
                <a:fillRect/>
              </a:stretch>
            </a:blipFill>
            <a:ln>
              <a:noFill/>
            </a:ln>
            <a:effectLst/>
          </c:spPr>
          <c:invertIfNegative val="0"/>
          <c:dPt>
            <c:idx val="6"/>
            <c:invertIfNegative val="0"/>
            <c:bubble3D val="0"/>
          </c:dPt>
          <c:dLbls>
            <c:delete val="1"/>
          </c:dLbls>
          <c:val>
            <c:numRef>
              <c:f>Sheet1!$B$2:$B$8</c:f>
              <c:numCache>
                <c:formatCode>General</c:formatCode>
                <c:ptCount val="7"/>
                <c:pt idx="0">
                  <c:v>1.3</c:v>
                </c:pt>
                <c:pt idx="1">
                  <c:v>2.5</c:v>
                </c:pt>
                <c:pt idx="2">
                  <c:v>3.5</c:v>
                </c:pt>
                <c:pt idx="3">
                  <c:v>4.5</c:v>
                </c:pt>
                <c:pt idx="4">
                  <c:v>5</c:v>
                </c:pt>
                <c:pt idx="5">
                  <c:v>6.9</c:v>
                </c:pt>
                <c:pt idx="6">
                  <c:v>7.2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Sheet1!$A$2:$A$8</c15:sqref>
                        </c15:formulaRef>
                      </c:ext>
                    </c:extLst>
                    <c:strCache>
                      <c:ptCount val="7"/>
                      <c:pt idx="0">
                        <c:v>2005年</c:v>
                      </c:pt>
                      <c:pt idx="1">
                        <c:v>2008年</c:v>
                      </c:pt>
                      <c:pt idx="2">
                        <c:v>2009年</c:v>
                      </c:pt>
                      <c:pt idx="3">
                        <c:v>2010年</c:v>
                      </c:pt>
                      <c:pt idx="4">
                        <c:v>2011年</c:v>
                      </c:pt>
                      <c:pt idx="5">
                        <c:v>2012年</c:v>
                      </c:pt>
                      <c:pt idx="6">
                        <c:v>2014年</c:v>
                      </c:pt>
                    </c:strCache>
                  </c:strRef>
                </c15:cat>
              </c15:filteredCategoryTitle>
            </c:ext>
          </c:extLst>
        </c:ser>
        <c:dLbls>
          <c:showLegendKey val="0"/>
          <c:showVal val="0"/>
          <c:showCatName val="0"/>
          <c:showSerName val="0"/>
          <c:showPercent val="0"/>
          <c:showBubbleSize val="0"/>
        </c:dLbls>
        <c:gapWidth val="155"/>
        <c:overlap val="-22"/>
        <c:axId val="463382472"/>
        <c:axId val="463382864"/>
      </c:barChart>
      <c:lineChart>
        <c:grouping val="standard"/>
        <c:varyColors val="0"/>
        <c:ser>
          <c:idx val="1"/>
          <c:order val="1"/>
          <c:spPr>
            <a:ln w="9525" cap="rnd" cmpd="sng" algn="ctr">
              <a:solidFill>
                <a:srgbClr val="B58B80"/>
              </a:solidFill>
              <a:prstDash val="solid"/>
              <a:round/>
            </a:ln>
            <a:effectLst/>
          </c:spPr>
          <c:marker>
            <c:symbol val="picture"/>
            <c:spPr>
              <a:blipFill>
                <a:blip xmlns:r="http://schemas.openxmlformats.org/officeDocument/2006/relationships" r:embed="rId3"/>
                <a:stretch>
                  <a:fillRect/>
                </a:stretch>
              </a:blipFill>
              <a:ln w="25400" cap="flat" cmpd="sng" algn="ctr">
                <a:noFill/>
                <a:prstDash val="solid"/>
                <a:round/>
              </a:ln>
              <a:effectLst/>
            </c:spPr>
          </c:marker>
          <c:dLbls>
            <c:delete val="1"/>
          </c:dLbls>
          <c:trendline>
            <c:spPr>
              <a:ln w="12700" cap="rnd" cmpd="sng" algn="ctr">
                <a:solidFill>
                  <a:schemeClr val="accent2"/>
                </a:solidFill>
                <a:prstDash val="sysDash"/>
                <a:round/>
              </a:ln>
              <a:effectLst/>
            </c:spPr>
            <c:trendlineType val="linear"/>
            <c:dispRSqr val="0"/>
            <c:dispEq val="0"/>
          </c:trendline>
          <c:val>
            <c:numRef>
              <c:f>Sheet1!$C$2:$C$8</c:f>
              <c:numCache>
                <c:formatCode>General</c:formatCode>
                <c:ptCount val="7"/>
                <c:pt idx="0">
                  <c:v>2</c:v>
                </c:pt>
                <c:pt idx="1">
                  <c:v>2.4</c:v>
                </c:pt>
                <c:pt idx="2">
                  <c:v>3</c:v>
                </c:pt>
                <c:pt idx="3">
                  <c:v>4.7</c:v>
                </c:pt>
                <c:pt idx="4">
                  <c:v>5.3</c:v>
                </c:pt>
                <c:pt idx="5">
                  <c:v>7.1</c:v>
                </c:pt>
                <c:pt idx="6">
                  <c:v>7.6</c:v>
                </c:pt>
              </c:numCache>
            </c:numRef>
          </c:val>
          <c:smooth val="0"/>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系列 12</c:v>
                      </c:pt>
                    </c:strCache>
                  </c:strRef>
                </c15:tx>
              </c15:filteredSeriesTitle>
            </c:ext>
            <c:ext xmlns:c15="http://schemas.microsoft.com/office/drawing/2012/chart" uri="{02D57815-91ED-43cb-92C2-25804820EDAC}">
              <c15:filteredCategoryTitle>
                <c15:cat>
                  <c:strRef>
                    <c:extLst>
                      <c:ext uri="{02D57815-91ED-43cb-92C2-25804820EDAC}">
                        <c15:formulaRef>
                          <c15:sqref>Sheet1!$A$2:$A$8</c15:sqref>
                        </c15:formulaRef>
                      </c:ext>
                    </c:extLst>
                    <c:strCache>
                      <c:ptCount val="7"/>
                      <c:pt idx="0">
                        <c:v>2005年</c:v>
                      </c:pt>
                      <c:pt idx="1">
                        <c:v>2008年</c:v>
                      </c:pt>
                      <c:pt idx="2">
                        <c:v>2009年</c:v>
                      </c:pt>
                      <c:pt idx="3">
                        <c:v>2010年</c:v>
                      </c:pt>
                      <c:pt idx="4">
                        <c:v>2011年</c:v>
                      </c:pt>
                      <c:pt idx="5">
                        <c:v>2012年</c:v>
                      </c:pt>
                      <c:pt idx="6">
                        <c:v>2014年</c:v>
                      </c:pt>
                    </c:strCache>
                  </c:strRef>
                </c15:cat>
              </c15:filteredCategoryTitle>
            </c:ext>
          </c:extLst>
        </c:ser>
        <c:dLbls>
          <c:showLegendKey val="0"/>
          <c:showVal val="0"/>
          <c:showCatName val="0"/>
          <c:showSerName val="0"/>
          <c:showPercent val="0"/>
          <c:showBubbleSize val="0"/>
        </c:dLbls>
        <c:marker val="1"/>
        <c:smooth val="0"/>
        <c:axId val="463382472"/>
        <c:axId val="463382864"/>
      </c:lineChart>
      <c:catAx>
        <c:axId val="4633824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rgbClr val="B58B80"/>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463382864"/>
        <c:crosses val="autoZero"/>
        <c:auto val="1"/>
        <c:lblAlgn val="ctr"/>
        <c:lblOffset val="100"/>
        <c:noMultiLvlLbl val="0"/>
      </c:catAx>
      <c:valAx>
        <c:axId val="463382864"/>
        <c:scaling>
          <c:orientation val="minMax"/>
        </c:scaling>
        <c:delete val="0"/>
        <c:axPos val="l"/>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rgbClr val="B58B80"/>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463382472"/>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blipFill dpi="0" rotWithShape="1">
          <a:blip r:embed="rId2">
            <a:lum/>
          </a:blip>
          <a:srcRect/>
          <a:stretch>
            <a:fillRect l="-23000" r="-23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29" y="-11799"/>
            <a:ext cx="12233952" cy="6881598"/>
          </a:xfrm>
          <a:prstGeom prst="rect">
            <a:avLst/>
          </a:prstGeom>
        </p:spPr>
      </p:pic>
    </p:spTree>
  </p:cSld>
  <p:clrMapOvr>
    <a:masterClrMapping/>
  </p:clrMapOvr>
  <p:transition spd="slow"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标题和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03169"/>
          </a:xfrm>
          <a:prstGeom prst="rect">
            <a:avLst/>
          </a:prstGeom>
        </p:spPr>
      </p:pic>
    </p:spTree>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03169"/>
          </a:xfrm>
          <a:prstGeom prst="rect">
            <a:avLst/>
          </a:prstGeom>
        </p:spPr>
      </p:pic>
    </p:spTree>
  </p:cSld>
  <p:clrMapOvr>
    <a:masterClrMapping/>
  </p:clrMapOvr>
  <p:transition spd="slow"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bg>
      <p:bgPr>
        <a:blipFill dpi="0" rotWithShape="1">
          <a:blip r:embed="rId2">
            <a:lum/>
          </a:blip>
          <a:srcRect/>
          <a:stretch>
            <a:fillRect l="-23000" r="-23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6639"/>
            <a:ext cx="12192000" cy="6696000"/>
          </a:xfrm>
          <a:prstGeom prst="rect">
            <a:avLst/>
          </a:prstGeom>
        </p:spPr>
      </p:pic>
      <p:pic>
        <p:nvPicPr>
          <p:cNvPr id="3" name="图片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Tree>
  </p:cSld>
  <p:clrMapOvr>
    <a:masterClrMapping/>
  </p:clrMapOvr>
  <p:transition spd="slow"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03169"/>
          </a:xfrm>
          <a:prstGeom prst="rect">
            <a:avLst/>
          </a:prstGeom>
        </p:spPr>
      </p:pic>
      <p:grpSp>
        <p:nvGrpSpPr>
          <p:cNvPr id="3" name="组合 2"/>
          <p:cNvGrpSpPr/>
          <p:nvPr userDrawn="1"/>
        </p:nvGrpSpPr>
        <p:grpSpPr>
          <a:xfrm>
            <a:off x="4074130" y="602944"/>
            <a:ext cx="4236144" cy="5193911"/>
            <a:chOff x="4074130" y="602944"/>
            <a:chExt cx="4236144" cy="5193911"/>
          </a:xfrm>
        </p:grpSpPr>
        <p:pic>
          <p:nvPicPr>
            <p:cNvPr id="5" name="图片 4"/>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756380" y="935515"/>
              <a:ext cx="2871644" cy="2871804"/>
            </a:xfrm>
            <a:prstGeom prst="rect">
              <a:avLst/>
            </a:prstGeom>
          </p:spPr>
        </p:pic>
        <p:grpSp>
          <p:nvGrpSpPr>
            <p:cNvPr id="6" name="组合 5"/>
            <p:cNvGrpSpPr/>
            <p:nvPr/>
          </p:nvGrpSpPr>
          <p:grpSpPr>
            <a:xfrm>
              <a:off x="5057868" y="602944"/>
              <a:ext cx="2270584" cy="3507719"/>
              <a:chOff x="4876799" y="2521526"/>
              <a:chExt cx="2225965" cy="3438600"/>
            </a:xfrm>
          </p:grpSpPr>
          <p:sp>
            <p:nvSpPr>
              <p:cNvPr id="25" name="矩形 24"/>
              <p:cNvSpPr/>
              <p:nvPr/>
            </p:nvSpPr>
            <p:spPr>
              <a:xfrm>
                <a:off x="4876799" y="2521526"/>
                <a:ext cx="2225965" cy="326017"/>
              </a:xfrm>
              <a:prstGeom prst="rect">
                <a:avLst/>
              </a:prstGeom>
              <a:noFill/>
              <a:ln w="12700" cap="flat" cmpd="sng" algn="ctr">
                <a:noFill/>
                <a:prstDash val="solid"/>
                <a:miter lim="800000"/>
              </a:ln>
              <a:effectLst/>
            </p:spPr>
            <p:txBody>
              <a:bodyPr rtlCol="0" anchor="ctr"/>
              <a:lstStyle/>
              <a:p>
                <a:pPr algn="ctr">
                  <a:defRPr/>
                </a:pPr>
                <a:r>
                  <a:rPr lang="zh-CN" altLang="en-US" sz="1515" b="1" kern="0" dirty="0">
                    <a:solidFill>
                      <a:schemeClr val="accent6">
                        <a:lumMod val="50000"/>
                      </a:schemeClr>
                    </a:solidFill>
                    <a:latin typeface="+mn-ea"/>
                    <a:ea typeface="+mn-ea"/>
                    <a:cs typeface="+mn-ea"/>
                    <a:sym typeface="+mn-lt"/>
                  </a:rPr>
                  <a:t>你身边的</a:t>
                </a:r>
                <a:r>
                  <a:rPr lang="en-US" altLang="zh-CN" sz="1515" b="1" kern="0" dirty="0">
                    <a:solidFill>
                      <a:schemeClr val="accent6">
                        <a:lumMod val="50000"/>
                      </a:schemeClr>
                    </a:solidFill>
                    <a:latin typeface="+mn-ea"/>
                    <a:ea typeface="+mn-ea"/>
                    <a:cs typeface="+mn-ea"/>
                    <a:sym typeface="+mn-lt"/>
                  </a:rPr>
                  <a:t>PPT</a:t>
                </a:r>
                <a:r>
                  <a:rPr lang="zh-CN" altLang="en-US" sz="1515" b="1" kern="0" dirty="0">
                    <a:solidFill>
                      <a:schemeClr val="accent6">
                        <a:lumMod val="50000"/>
                      </a:schemeClr>
                    </a:solidFill>
                    <a:latin typeface="+mn-ea"/>
                    <a:ea typeface="+mn-ea"/>
                    <a:cs typeface="+mn-ea"/>
                    <a:sym typeface="+mn-lt"/>
                  </a:rPr>
                  <a:t>美化师</a:t>
                </a:r>
                <a:endParaRPr lang="zh-CN" altLang="en-US" sz="1515" b="1" kern="0" dirty="0">
                  <a:solidFill>
                    <a:schemeClr val="accent6">
                      <a:lumMod val="50000"/>
                    </a:schemeClr>
                  </a:solidFill>
                  <a:latin typeface="+mn-ea"/>
                  <a:ea typeface="+mn-ea"/>
                  <a:cs typeface="+mn-ea"/>
                  <a:sym typeface="+mn-lt"/>
                </a:endParaRPr>
              </a:p>
            </p:txBody>
          </p:sp>
          <p:sp>
            <p:nvSpPr>
              <p:cNvPr id="26" name="矩形 25"/>
              <p:cNvSpPr/>
              <p:nvPr/>
            </p:nvSpPr>
            <p:spPr>
              <a:xfrm>
                <a:off x="4876799" y="5719908"/>
                <a:ext cx="2225965" cy="240218"/>
              </a:xfrm>
              <a:prstGeom prst="rect">
                <a:avLst/>
              </a:prstGeom>
              <a:noFill/>
              <a:ln w="12700" cap="flat" cmpd="sng" algn="ctr">
                <a:noFill/>
                <a:prstDash val="solid"/>
                <a:miter lim="800000"/>
              </a:ln>
              <a:effectLst/>
            </p:spPr>
            <p:txBody>
              <a:bodyPr rtlCol="0" anchor="ctr"/>
              <a:lstStyle/>
              <a:p>
                <a:pPr algn="ctr">
                  <a:defRPr/>
                </a:pPr>
                <a:r>
                  <a:rPr lang="en-US" altLang="zh-CN" sz="1045" kern="0" dirty="0">
                    <a:solidFill>
                      <a:schemeClr val="tx2">
                        <a:lumMod val="75000"/>
                      </a:schemeClr>
                    </a:solidFill>
                    <a:latin typeface="+mn-ea"/>
                    <a:ea typeface="+mn-ea"/>
                    <a:cs typeface="+mn-ea"/>
                    <a:sym typeface="+mn-lt"/>
                  </a:rPr>
                  <a:t>E</a:t>
                </a:r>
                <a:r>
                  <a:rPr lang="en-US" altLang="zh-CN" sz="1045" kern="0" dirty="0">
                    <a:solidFill>
                      <a:schemeClr val="accent4"/>
                    </a:solidFill>
                    <a:latin typeface="+mn-ea"/>
                    <a:ea typeface="+mn-ea"/>
                    <a:cs typeface="+mn-ea"/>
                    <a:sym typeface="+mn-lt"/>
                  </a:rPr>
                  <a:t>NJOY</a:t>
                </a:r>
                <a:r>
                  <a:rPr lang="en-US" altLang="zh-CN" sz="1045" kern="0" dirty="0">
                    <a:solidFill>
                      <a:srgbClr val="4C958E"/>
                    </a:solidFill>
                    <a:latin typeface="+mn-ea"/>
                    <a:ea typeface="+mn-ea"/>
                    <a:cs typeface="+mn-ea"/>
                    <a:sym typeface="+mn-lt"/>
                  </a:rPr>
                  <a:t> </a:t>
                </a:r>
                <a:r>
                  <a:rPr lang="en-US" altLang="zh-CN" sz="1045" kern="0" dirty="0">
                    <a:solidFill>
                      <a:schemeClr val="tx2">
                        <a:lumMod val="75000"/>
                      </a:schemeClr>
                    </a:solidFill>
                    <a:latin typeface="+mn-ea"/>
                    <a:ea typeface="+mn-ea"/>
                    <a:cs typeface="+mn-ea"/>
                    <a:sym typeface="+mn-lt"/>
                  </a:rPr>
                  <a:t>P</a:t>
                </a:r>
                <a:r>
                  <a:rPr lang="en-US" altLang="zh-CN" sz="1045" kern="0" dirty="0">
                    <a:solidFill>
                      <a:schemeClr val="accent4"/>
                    </a:solidFill>
                    <a:latin typeface="+mn-ea"/>
                    <a:ea typeface="+mn-ea"/>
                    <a:cs typeface="+mn-ea"/>
                    <a:sym typeface="+mn-lt"/>
                  </a:rPr>
                  <a:t>PT</a:t>
                </a:r>
                <a:r>
                  <a:rPr lang="zh-CN" altLang="en-US" sz="1045" kern="0" dirty="0">
                    <a:solidFill>
                      <a:srgbClr val="4C958E"/>
                    </a:solidFill>
                    <a:latin typeface="+mn-ea"/>
                    <a:ea typeface="+mn-ea"/>
                    <a:cs typeface="+mn-ea"/>
                    <a:sym typeface="+mn-lt"/>
                  </a:rPr>
                  <a:t>  </a:t>
                </a:r>
                <a:r>
                  <a:rPr lang="en-US" altLang="zh-CN" sz="1045" kern="0" dirty="0">
                    <a:solidFill>
                      <a:schemeClr val="accent4"/>
                    </a:solidFill>
                    <a:latin typeface="+mn-ea"/>
                    <a:ea typeface="+mn-ea"/>
                    <a:cs typeface="+mn-ea"/>
                    <a:sym typeface="+mn-lt"/>
                  </a:rPr>
                  <a:t>ENJOY LIFE</a:t>
                </a:r>
                <a:endParaRPr lang="zh-CN" altLang="en-US" sz="1045" kern="0" dirty="0">
                  <a:solidFill>
                    <a:schemeClr val="accent4"/>
                  </a:solidFill>
                  <a:latin typeface="+mn-ea"/>
                  <a:ea typeface="+mn-ea"/>
                  <a:cs typeface="+mn-ea"/>
                  <a:sym typeface="+mn-lt"/>
                </a:endParaRPr>
              </a:p>
            </p:txBody>
          </p:sp>
        </p:grpSp>
        <p:sp>
          <p:nvSpPr>
            <p:cNvPr id="7" name="文本框 6"/>
            <p:cNvSpPr txBox="1"/>
            <p:nvPr/>
          </p:nvSpPr>
          <p:spPr>
            <a:xfrm>
              <a:off x="6172594" y="4883592"/>
              <a:ext cx="1680769" cy="913263"/>
            </a:xfrm>
            <a:prstGeom prst="rect">
              <a:avLst/>
            </a:prstGeom>
            <a:noFill/>
          </p:spPr>
          <p:txBody>
            <a:bodyPr wrap="square" rtlCol="0">
              <a:spAutoFit/>
            </a:bodyPr>
            <a:lstStyle/>
            <a:p>
              <a:pPr algn="dist">
                <a:lnSpc>
                  <a:spcPct val="120000"/>
                </a:lnSpc>
              </a:pPr>
              <a:r>
                <a:rPr lang="zh-CN" altLang="en-US" sz="1515" b="1" dirty="0">
                  <a:solidFill>
                    <a:schemeClr val="tx2">
                      <a:lumMod val="50000"/>
                    </a:schemeClr>
                  </a:solidFill>
                  <a:latin typeface="+mn-ea"/>
                  <a:ea typeface="+mn-ea"/>
                  <a:cs typeface="+mn-ea"/>
                  <a:sym typeface="+mn-lt"/>
                </a:rPr>
                <a:t>高性价比</a:t>
              </a:r>
              <a:endParaRPr lang="en-US" altLang="zh-CN" sz="1515" b="1" dirty="0">
                <a:solidFill>
                  <a:schemeClr val="tx2">
                    <a:lumMod val="50000"/>
                  </a:schemeClr>
                </a:solidFill>
                <a:latin typeface="+mn-ea"/>
                <a:ea typeface="+mn-ea"/>
                <a:cs typeface="+mn-ea"/>
                <a:sym typeface="+mn-lt"/>
              </a:endParaRPr>
            </a:p>
            <a:p>
              <a:pPr algn="dist">
                <a:lnSpc>
                  <a:spcPct val="120000"/>
                </a:lnSpc>
              </a:pPr>
              <a:r>
                <a:rPr lang="zh-CN" altLang="en-US" sz="1515" dirty="0">
                  <a:solidFill>
                    <a:schemeClr val="accent4"/>
                  </a:solidFill>
                  <a:latin typeface="+mn-ea"/>
                  <a:ea typeface="+mn-ea"/>
                  <a:cs typeface="+mn-ea"/>
                  <a:sym typeface="+mn-lt"/>
                </a:rPr>
                <a:t>是客户对我们的高频评价</a:t>
              </a:r>
              <a:endParaRPr lang="zh-CN" altLang="en-US" sz="1515" dirty="0">
                <a:solidFill>
                  <a:schemeClr val="accent4"/>
                </a:solidFill>
                <a:latin typeface="+mn-ea"/>
                <a:ea typeface="+mn-ea"/>
                <a:cs typeface="+mn-ea"/>
                <a:sym typeface="+mn-lt"/>
              </a:endParaRPr>
            </a:p>
          </p:txBody>
        </p:sp>
        <p:grpSp>
          <p:nvGrpSpPr>
            <p:cNvPr id="8" name="组合 7"/>
            <p:cNvGrpSpPr/>
            <p:nvPr/>
          </p:nvGrpSpPr>
          <p:grpSpPr>
            <a:xfrm>
              <a:off x="4635388" y="5001048"/>
              <a:ext cx="1477572" cy="678350"/>
              <a:chOff x="5143833" y="4306585"/>
              <a:chExt cx="1326338" cy="608885"/>
            </a:xfrm>
            <a:blipFill>
              <a:blip r:embed="rId4"/>
              <a:stretch>
                <a:fillRect/>
              </a:stretch>
            </a:blipFill>
          </p:grpSpPr>
          <p:grpSp>
            <p:nvGrpSpPr>
              <p:cNvPr id="18" name="组合 17"/>
              <p:cNvGrpSpPr>
                <a:grpSpLocks noChangeAspect="1"/>
              </p:cNvGrpSpPr>
              <p:nvPr/>
            </p:nvGrpSpPr>
            <p:grpSpPr>
              <a:xfrm>
                <a:off x="5794855" y="4306585"/>
                <a:ext cx="675316" cy="608885"/>
                <a:chOff x="1181536" y="2277689"/>
                <a:chExt cx="1922802" cy="1733653"/>
              </a:xfrm>
              <a:grpFill/>
            </p:grpSpPr>
            <p:sp>
              <p:nvSpPr>
                <p:cNvPr id="22" name="任意多边形 36"/>
                <p:cNvSpPr/>
                <p:nvPr/>
              </p:nvSpPr>
              <p:spPr>
                <a:xfrm>
                  <a:off x="1181536" y="2278353"/>
                  <a:ext cx="1499736" cy="1732989"/>
                </a:xfrm>
                <a:custGeom>
                  <a:avLst/>
                  <a:gdLst>
                    <a:gd name="connsiteX0" fmla="*/ 0 w 1499736"/>
                    <a:gd name="connsiteY0" fmla="*/ 0 h 1732989"/>
                    <a:gd name="connsiteX1" fmla="*/ 574174 w 1499736"/>
                    <a:gd name="connsiteY1" fmla="*/ 1662 h 1732989"/>
                    <a:gd name="connsiteX2" fmla="*/ 988969 w 1499736"/>
                    <a:gd name="connsiteY2" fmla="*/ 1662 h 1732989"/>
                    <a:gd name="connsiteX3" fmla="*/ 988969 w 1499736"/>
                    <a:gd name="connsiteY3" fmla="*/ 0 h 1732989"/>
                    <a:gd name="connsiteX4" fmla="*/ 1499728 w 1499736"/>
                    <a:gd name="connsiteY4" fmla="*/ 0 h 1732989"/>
                    <a:gd name="connsiteX5" fmla="*/ 1499736 w 1499736"/>
                    <a:gd name="connsiteY5" fmla="*/ 2 h 1732989"/>
                    <a:gd name="connsiteX6" fmla="*/ 1433031 w 1499736"/>
                    <a:gd name="connsiteY6" fmla="*/ 2 h 1732989"/>
                    <a:gd name="connsiteX7" fmla="*/ 996437 w 1499736"/>
                    <a:gd name="connsiteY7" fmla="*/ 324478 h 1732989"/>
                    <a:gd name="connsiteX8" fmla="*/ 989801 w 1499736"/>
                    <a:gd name="connsiteY8" fmla="*/ 384504 h 1732989"/>
                    <a:gd name="connsiteX9" fmla="*/ 969691 w 1499736"/>
                    <a:gd name="connsiteY9" fmla="*/ 319719 h 1732989"/>
                    <a:gd name="connsiteX10" fmla="*/ 624483 w 1499736"/>
                    <a:gd name="connsiteY10" fmla="*/ 90900 h 1732989"/>
                    <a:gd name="connsiteX11" fmla="*/ 249833 w 1499736"/>
                    <a:gd name="connsiteY11" fmla="*/ 90900 h 1732989"/>
                    <a:gd name="connsiteX12" fmla="*/ 249833 w 1499736"/>
                    <a:gd name="connsiteY12" fmla="*/ 465550 h 1732989"/>
                    <a:gd name="connsiteX13" fmla="*/ 250345 w 1499736"/>
                    <a:gd name="connsiteY13" fmla="*/ 470630 h 1732989"/>
                    <a:gd name="connsiteX14" fmla="*/ 249833 w 1499736"/>
                    <a:gd name="connsiteY14" fmla="*/ 475709 h 1732989"/>
                    <a:gd name="connsiteX15" fmla="*/ 624483 w 1499736"/>
                    <a:gd name="connsiteY15" fmla="*/ 850359 h 1732989"/>
                    <a:gd name="connsiteX16" fmla="*/ 988969 w 1499736"/>
                    <a:gd name="connsiteY16" fmla="*/ 850359 h 1732989"/>
                    <a:gd name="connsiteX17" fmla="*/ 988969 w 1499736"/>
                    <a:gd name="connsiteY17" fmla="*/ 901158 h 1732989"/>
                    <a:gd name="connsiteX18" fmla="*/ 624483 w 1499736"/>
                    <a:gd name="connsiteY18" fmla="*/ 901158 h 1732989"/>
                    <a:gd name="connsiteX19" fmla="*/ 249833 w 1499736"/>
                    <a:gd name="connsiteY19" fmla="*/ 1275808 h 1732989"/>
                    <a:gd name="connsiteX20" fmla="*/ 250345 w 1499736"/>
                    <a:gd name="connsiteY20" fmla="*/ 1280887 h 1732989"/>
                    <a:gd name="connsiteX21" fmla="*/ 249833 w 1499736"/>
                    <a:gd name="connsiteY21" fmla="*/ 1285967 h 1732989"/>
                    <a:gd name="connsiteX22" fmla="*/ 249833 w 1499736"/>
                    <a:gd name="connsiteY22" fmla="*/ 1660617 h 1732989"/>
                    <a:gd name="connsiteX23" fmla="*/ 624483 w 1499736"/>
                    <a:gd name="connsiteY23" fmla="*/ 1660617 h 1732989"/>
                    <a:gd name="connsiteX24" fmla="*/ 969691 w 1499736"/>
                    <a:gd name="connsiteY24" fmla="*/ 1431797 h 1732989"/>
                    <a:gd name="connsiteX25" fmla="*/ 988969 w 1499736"/>
                    <a:gd name="connsiteY25" fmla="*/ 1369693 h 1732989"/>
                    <a:gd name="connsiteX26" fmla="*/ 988969 w 1499736"/>
                    <a:gd name="connsiteY26" fmla="*/ 1732989 h 1732989"/>
                    <a:gd name="connsiteX27" fmla="*/ 919204 w 1499736"/>
                    <a:gd name="connsiteY27" fmla="*/ 1732989 h 1732989"/>
                    <a:gd name="connsiteX28" fmla="*/ 220682 w 1499736"/>
                    <a:gd name="connsiteY28" fmla="*/ 1732989 h 1732989"/>
                    <a:gd name="connsiteX29" fmla="*/ 0 w 1499736"/>
                    <a:gd name="connsiteY29" fmla="*/ 1732989 h 1732989"/>
                    <a:gd name="connsiteX30" fmla="*/ 0 w 1499736"/>
                    <a:gd name="connsiteY30" fmla="*/ 1667951 h 1732989"/>
                    <a:gd name="connsiteX31" fmla="*/ 152571 w 1499736"/>
                    <a:gd name="connsiteY31" fmla="*/ 1621204 h 1732989"/>
                    <a:gd name="connsiteX32" fmla="*/ 191659 w 1499736"/>
                    <a:gd name="connsiteY32" fmla="*/ 1452512 h 1732989"/>
                    <a:gd name="connsiteX33" fmla="*/ 191659 w 1499736"/>
                    <a:gd name="connsiteY33" fmla="*/ 280475 h 1732989"/>
                    <a:gd name="connsiteX34" fmla="*/ 151941 w 1499736"/>
                    <a:gd name="connsiteY34" fmla="*/ 113138 h 1732989"/>
                    <a:gd name="connsiteX35" fmla="*/ 0 w 1499736"/>
                    <a:gd name="connsiteY35" fmla="*/ 65037 h 173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99736" h="1732989">
                      <a:moveTo>
                        <a:pt x="0" y="0"/>
                      </a:moveTo>
                      <a:lnTo>
                        <a:pt x="574174" y="1662"/>
                      </a:lnTo>
                      <a:lnTo>
                        <a:pt x="988969" y="1662"/>
                      </a:lnTo>
                      <a:lnTo>
                        <a:pt x="988969" y="0"/>
                      </a:lnTo>
                      <a:lnTo>
                        <a:pt x="1499728" y="0"/>
                      </a:lnTo>
                      <a:lnTo>
                        <a:pt x="1499736" y="2"/>
                      </a:lnTo>
                      <a:lnTo>
                        <a:pt x="1433031" y="2"/>
                      </a:lnTo>
                      <a:cubicBezTo>
                        <a:pt x="1217673" y="2"/>
                        <a:pt x="1037992" y="139300"/>
                        <a:pt x="996437" y="324478"/>
                      </a:cubicBezTo>
                      <a:lnTo>
                        <a:pt x="989801" y="384504"/>
                      </a:lnTo>
                      <a:lnTo>
                        <a:pt x="969691" y="319719"/>
                      </a:lnTo>
                      <a:cubicBezTo>
                        <a:pt x="912816" y="185252"/>
                        <a:pt x="779668" y="90900"/>
                        <a:pt x="624483" y="90900"/>
                      </a:cubicBezTo>
                      <a:lnTo>
                        <a:pt x="249833" y="90900"/>
                      </a:lnTo>
                      <a:lnTo>
                        <a:pt x="249833" y="465550"/>
                      </a:lnTo>
                      <a:lnTo>
                        <a:pt x="250345" y="470630"/>
                      </a:lnTo>
                      <a:lnTo>
                        <a:pt x="249833" y="475709"/>
                      </a:lnTo>
                      <a:cubicBezTo>
                        <a:pt x="249833" y="682622"/>
                        <a:pt x="417570" y="850359"/>
                        <a:pt x="624483" y="850359"/>
                      </a:cubicBezTo>
                      <a:lnTo>
                        <a:pt x="988969" y="850359"/>
                      </a:lnTo>
                      <a:lnTo>
                        <a:pt x="988969" y="901158"/>
                      </a:lnTo>
                      <a:lnTo>
                        <a:pt x="624483" y="901158"/>
                      </a:lnTo>
                      <a:cubicBezTo>
                        <a:pt x="417570" y="901158"/>
                        <a:pt x="249833" y="1068895"/>
                        <a:pt x="249833" y="1275808"/>
                      </a:cubicBezTo>
                      <a:lnTo>
                        <a:pt x="250345" y="1280887"/>
                      </a:lnTo>
                      <a:lnTo>
                        <a:pt x="249833" y="1285967"/>
                      </a:lnTo>
                      <a:lnTo>
                        <a:pt x="249833" y="1660617"/>
                      </a:lnTo>
                      <a:lnTo>
                        <a:pt x="624483" y="1660617"/>
                      </a:lnTo>
                      <a:cubicBezTo>
                        <a:pt x="779668" y="1660617"/>
                        <a:pt x="912816" y="1566265"/>
                        <a:pt x="969691" y="1431797"/>
                      </a:cubicBezTo>
                      <a:lnTo>
                        <a:pt x="988969" y="1369693"/>
                      </a:lnTo>
                      <a:lnTo>
                        <a:pt x="988969" y="1732989"/>
                      </a:lnTo>
                      <a:lnTo>
                        <a:pt x="919204" y="1732989"/>
                      </a:lnTo>
                      <a:lnTo>
                        <a:pt x="220682" y="1732989"/>
                      </a:lnTo>
                      <a:lnTo>
                        <a:pt x="0" y="1732989"/>
                      </a:lnTo>
                      <a:lnTo>
                        <a:pt x="0" y="1667951"/>
                      </a:lnTo>
                      <a:cubicBezTo>
                        <a:pt x="75655" y="1667048"/>
                        <a:pt x="126512" y="1651466"/>
                        <a:pt x="152571" y="1621204"/>
                      </a:cubicBezTo>
                      <a:cubicBezTo>
                        <a:pt x="178629" y="1590944"/>
                        <a:pt x="191659" y="1534714"/>
                        <a:pt x="191659" y="1452512"/>
                      </a:cubicBezTo>
                      <a:lnTo>
                        <a:pt x="191659" y="280475"/>
                      </a:lnTo>
                      <a:cubicBezTo>
                        <a:pt x="191659" y="199177"/>
                        <a:pt x="178419" y="143399"/>
                        <a:pt x="151941" y="113138"/>
                      </a:cubicBezTo>
                      <a:cubicBezTo>
                        <a:pt x="125461" y="82878"/>
                        <a:pt x="74815" y="66844"/>
                        <a:pt x="0" y="65037"/>
                      </a:cubicBezTo>
                      <a:close/>
                    </a:path>
                  </a:pathLst>
                </a:custGeom>
                <a:solidFill>
                  <a:schemeClr val="bg1"/>
                </a:solidFill>
                <a:ln w="38100" cap="flat" cmpd="sng" algn="ctr">
                  <a:noFill/>
                  <a:prstDash val="solid"/>
                  <a:miter lim="800000"/>
                </a:ln>
                <a:effectLst/>
              </p:spPr>
              <p:txBody>
                <a:bodyPr rtlCol="0" anchor="ctr"/>
                <a:lstStyle/>
                <a:p>
                  <a:pPr algn="ctr" defTabSz="1155700">
                    <a:lnSpc>
                      <a:spcPct val="120000"/>
                    </a:lnSpc>
                    <a:defRPr/>
                  </a:pPr>
                  <a:endParaRPr lang="zh-CN" altLang="en-US" sz="1515" kern="0" dirty="0">
                    <a:solidFill>
                      <a:schemeClr val="accent1"/>
                    </a:solidFill>
                    <a:latin typeface="+mn-ea"/>
                    <a:ea typeface="+mn-ea"/>
                    <a:cs typeface="+mn-ea"/>
                    <a:sym typeface="+mn-lt"/>
                  </a:endParaRPr>
                </a:p>
              </p:txBody>
            </p:sp>
            <p:sp>
              <p:nvSpPr>
                <p:cNvPr id="23" name="任意多边形 37"/>
                <p:cNvSpPr/>
                <p:nvPr/>
              </p:nvSpPr>
              <p:spPr>
                <a:xfrm>
                  <a:off x="2330089" y="2447302"/>
                  <a:ext cx="774249" cy="727698"/>
                </a:xfrm>
                <a:custGeom>
                  <a:avLst/>
                  <a:gdLst>
                    <a:gd name="connsiteX0" fmla="*/ 687779 w 774249"/>
                    <a:gd name="connsiteY0" fmla="*/ 0 h 709982"/>
                    <a:gd name="connsiteX1" fmla="*/ 699886 w 774249"/>
                    <a:gd name="connsiteY1" fmla="*/ 14960 h 709982"/>
                    <a:gd name="connsiteX2" fmla="*/ 774249 w 774249"/>
                    <a:gd name="connsiteY2" fmla="*/ 263157 h 709982"/>
                    <a:gd name="connsiteX3" fmla="*/ 338828 w 774249"/>
                    <a:gd name="connsiteY3" fmla="*/ 707072 h 709982"/>
                    <a:gd name="connsiteX4" fmla="*/ 331507 w 774249"/>
                    <a:gd name="connsiteY4" fmla="*/ 707072 h 709982"/>
                    <a:gd name="connsiteX5" fmla="*/ 303455 w 774249"/>
                    <a:gd name="connsiteY5" fmla="*/ 709982 h 709982"/>
                    <a:gd name="connsiteX6" fmla="*/ 1292 w 774249"/>
                    <a:gd name="connsiteY6" fmla="*/ 709982 h 709982"/>
                    <a:gd name="connsiteX7" fmla="*/ 1435 w 774249"/>
                    <a:gd name="connsiteY7" fmla="*/ 708285 h 709982"/>
                    <a:gd name="connsiteX8" fmla="*/ 0 w 774249"/>
                    <a:gd name="connsiteY8" fmla="*/ 708285 h 709982"/>
                    <a:gd name="connsiteX9" fmla="*/ 0 w 774249"/>
                    <a:gd name="connsiteY9" fmla="*/ 671314 h 709982"/>
                    <a:gd name="connsiteX10" fmla="*/ 6528 w 774249"/>
                    <a:gd name="connsiteY10" fmla="*/ 671314 h 709982"/>
                    <a:gd name="connsiteX11" fmla="*/ 7075 w 774249"/>
                    <a:gd name="connsiteY11" fmla="*/ 669363 h 709982"/>
                    <a:gd name="connsiteX12" fmla="*/ 313128 w 774249"/>
                    <a:gd name="connsiteY12" fmla="*/ 669363 h 709982"/>
                    <a:gd name="connsiteX13" fmla="*/ 687778 w 774249"/>
                    <a:gd name="connsiteY13" fmla="*/ 287404 h 709982"/>
                    <a:gd name="connsiteX14" fmla="*/ 687266 w 774249"/>
                    <a:gd name="connsiteY14" fmla="*/ 282226 h 709982"/>
                    <a:gd name="connsiteX15" fmla="*/ 687778 w 774249"/>
                    <a:gd name="connsiteY15" fmla="*/ 277047 h 709982"/>
                    <a:gd name="connsiteX16" fmla="*/ 687779 w 774249"/>
                    <a:gd name="connsiteY16" fmla="*/ 0 h 709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4249" h="709982">
                      <a:moveTo>
                        <a:pt x="687779" y="0"/>
                      </a:moveTo>
                      <a:lnTo>
                        <a:pt x="699886" y="14960"/>
                      </a:lnTo>
                      <a:cubicBezTo>
                        <a:pt x="746835" y="85810"/>
                        <a:pt x="774249" y="171219"/>
                        <a:pt x="774249" y="263157"/>
                      </a:cubicBezTo>
                      <a:cubicBezTo>
                        <a:pt x="774249" y="508324"/>
                        <a:pt x="579304" y="707072"/>
                        <a:pt x="338828" y="707072"/>
                      </a:cubicBezTo>
                      <a:lnTo>
                        <a:pt x="331507" y="707072"/>
                      </a:lnTo>
                      <a:lnTo>
                        <a:pt x="303455" y="709982"/>
                      </a:lnTo>
                      <a:lnTo>
                        <a:pt x="1292" y="709982"/>
                      </a:lnTo>
                      <a:cubicBezTo>
                        <a:pt x="1340" y="709416"/>
                        <a:pt x="1387" y="708851"/>
                        <a:pt x="1435" y="708285"/>
                      </a:cubicBezTo>
                      <a:lnTo>
                        <a:pt x="0" y="708285"/>
                      </a:lnTo>
                      <a:lnTo>
                        <a:pt x="0" y="671314"/>
                      </a:lnTo>
                      <a:lnTo>
                        <a:pt x="6528" y="671314"/>
                      </a:lnTo>
                      <a:lnTo>
                        <a:pt x="7075" y="669363"/>
                      </a:lnTo>
                      <a:lnTo>
                        <a:pt x="313128" y="669363"/>
                      </a:lnTo>
                      <a:cubicBezTo>
                        <a:pt x="520041" y="669363"/>
                        <a:pt x="687778" y="498354"/>
                        <a:pt x="687778" y="287404"/>
                      </a:cubicBezTo>
                      <a:cubicBezTo>
                        <a:pt x="687607" y="285678"/>
                        <a:pt x="687437" y="283952"/>
                        <a:pt x="687266" y="282226"/>
                      </a:cubicBezTo>
                      <a:cubicBezTo>
                        <a:pt x="687437" y="280500"/>
                        <a:pt x="687607" y="278773"/>
                        <a:pt x="687778" y="277047"/>
                      </a:cubicBezTo>
                      <a:cubicBezTo>
                        <a:pt x="687778" y="184698"/>
                        <a:pt x="687779" y="92349"/>
                        <a:pt x="687779" y="0"/>
                      </a:cubicBezTo>
                      <a:close/>
                    </a:path>
                  </a:pathLst>
                </a:custGeom>
                <a:solidFill>
                  <a:schemeClr val="accent6">
                    <a:lumMod val="75000"/>
                  </a:schemeClr>
                </a:solidFill>
                <a:ln w="38100" cap="flat" cmpd="sng" algn="ctr">
                  <a:noFill/>
                  <a:prstDash val="solid"/>
                  <a:miter lim="800000"/>
                </a:ln>
                <a:effectLst/>
              </p:spPr>
              <p:txBody>
                <a:bodyPr rtlCol="0" anchor="ctr"/>
                <a:lstStyle/>
                <a:p>
                  <a:pPr algn="ctr" defTabSz="1155700">
                    <a:lnSpc>
                      <a:spcPct val="120000"/>
                    </a:lnSpc>
                    <a:defRPr/>
                  </a:pPr>
                  <a:endParaRPr lang="zh-CN" altLang="en-US" sz="1515" kern="0" dirty="0">
                    <a:solidFill>
                      <a:schemeClr val="accent1"/>
                    </a:solidFill>
                    <a:latin typeface="+mn-ea"/>
                    <a:ea typeface="+mn-ea"/>
                    <a:cs typeface="+mn-ea"/>
                    <a:sym typeface="+mn-lt"/>
                  </a:endParaRPr>
                </a:p>
              </p:txBody>
            </p:sp>
            <p:sp>
              <p:nvSpPr>
                <p:cNvPr id="24" name="任意多边形 38"/>
                <p:cNvSpPr/>
                <p:nvPr/>
              </p:nvSpPr>
              <p:spPr>
                <a:xfrm>
                  <a:off x="2222588" y="2277689"/>
                  <a:ext cx="674814" cy="1733653"/>
                </a:xfrm>
                <a:custGeom>
                  <a:avLst/>
                  <a:gdLst>
                    <a:gd name="connsiteX0" fmla="*/ 442093 w 674814"/>
                    <a:gd name="connsiteY0" fmla="*/ 0 h 1733653"/>
                    <a:gd name="connsiteX1" fmla="*/ 611578 w 674814"/>
                    <a:gd name="connsiteY1" fmla="*/ 34884 h 1733653"/>
                    <a:gd name="connsiteX2" fmla="*/ 673209 w 674814"/>
                    <a:gd name="connsiteY2" fmla="*/ 68989 h 1733653"/>
                    <a:gd name="connsiteX3" fmla="*/ 667431 w 674814"/>
                    <a:gd name="connsiteY3" fmla="*/ 71761 h 1733653"/>
                    <a:gd name="connsiteX4" fmla="*/ 674814 w 674814"/>
                    <a:gd name="connsiteY4" fmla="*/ 75846 h 1733653"/>
                    <a:gd name="connsiteX5" fmla="*/ 416394 w 674814"/>
                    <a:gd name="connsiteY5" fmla="*/ 75846 h 1733653"/>
                    <a:gd name="connsiteX6" fmla="*/ 41743 w 674814"/>
                    <a:gd name="connsiteY6" fmla="*/ 457805 h 1733653"/>
                    <a:gd name="connsiteX7" fmla="*/ 42255 w 674814"/>
                    <a:gd name="connsiteY7" fmla="*/ 462984 h 1733653"/>
                    <a:gd name="connsiteX8" fmla="*/ 41743 w 674814"/>
                    <a:gd name="connsiteY8" fmla="*/ 468162 h 1733653"/>
                    <a:gd name="connsiteX9" fmla="*/ 41743 w 674814"/>
                    <a:gd name="connsiteY9" fmla="*/ 839414 h 1733653"/>
                    <a:gd name="connsiteX10" fmla="*/ 40460 w 674814"/>
                    <a:gd name="connsiteY10" fmla="*/ 1136878 h 1733653"/>
                    <a:gd name="connsiteX11" fmla="*/ 39600 w 674814"/>
                    <a:gd name="connsiteY11" fmla="*/ 1142679 h 1733653"/>
                    <a:gd name="connsiteX12" fmla="*/ 36549 w 674814"/>
                    <a:gd name="connsiteY12" fmla="*/ 1213112 h 1733653"/>
                    <a:gd name="connsiteX13" fmla="*/ 40052 w 674814"/>
                    <a:gd name="connsiteY13" fmla="*/ 1231211 h 1733653"/>
                    <a:gd name="connsiteX14" fmla="*/ 39600 w 674814"/>
                    <a:gd name="connsiteY14" fmla="*/ 1336024 h 1733653"/>
                    <a:gd name="connsiteX15" fmla="*/ 42440 w 674814"/>
                    <a:gd name="connsiteY15" fmla="*/ 1368228 h 1733653"/>
                    <a:gd name="connsiteX16" fmla="*/ 391314 w 674814"/>
                    <a:gd name="connsiteY16" fmla="*/ 1726180 h 1733653"/>
                    <a:gd name="connsiteX17" fmla="*/ 465394 w 674814"/>
                    <a:gd name="connsiteY17" fmla="*/ 1733653 h 1733653"/>
                    <a:gd name="connsiteX18" fmla="*/ 39600 w 674814"/>
                    <a:gd name="connsiteY18" fmla="*/ 1733653 h 1733653"/>
                    <a:gd name="connsiteX19" fmla="*/ 35477 w 674814"/>
                    <a:gd name="connsiteY19" fmla="*/ 1733653 h 1733653"/>
                    <a:gd name="connsiteX20" fmla="*/ 0 w 674814"/>
                    <a:gd name="connsiteY20" fmla="*/ 1733653 h 1733653"/>
                    <a:gd name="connsiteX21" fmla="*/ 0 w 674814"/>
                    <a:gd name="connsiteY21" fmla="*/ 473653 h 1733653"/>
                    <a:gd name="connsiteX22" fmla="*/ 2 w 674814"/>
                    <a:gd name="connsiteY22" fmla="*/ 473653 h 1733653"/>
                    <a:gd name="connsiteX23" fmla="*/ 2 w 674814"/>
                    <a:gd name="connsiteY23" fmla="*/ 470608 h 1733653"/>
                    <a:gd name="connsiteX24" fmla="*/ 475 w 674814"/>
                    <a:gd name="connsiteY24" fmla="*/ 465778 h 1733653"/>
                    <a:gd name="connsiteX25" fmla="*/ 3 w 674814"/>
                    <a:gd name="connsiteY25" fmla="*/ 460959 h 1733653"/>
                    <a:gd name="connsiteX26" fmla="*/ 86 w 674814"/>
                    <a:gd name="connsiteY26" fmla="*/ 460115 h 1733653"/>
                    <a:gd name="connsiteX27" fmla="*/ 2 w 674814"/>
                    <a:gd name="connsiteY27" fmla="*/ 459262 h 1733653"/>
                    <a:gd name="connsiteX28" fmla="*/ 31963 w 674814"/>
                    <a:gd name="connsiteY28" fmla="*/ 296387 h 1733653"/>
                    <a:gd name="connsiteX29" fmla="*/ 34882 w 674814"/>
                    <a:gd name="connsiteY29" fmla="*/ 290855 h 1733653"/>
                    <a:gd name="connsiteX30" fmla="*/ 40890 w 674814"/>
                    <a:gd name="connsiteY30" fmla="*/ 271123 h 1733653"/>
                    <a:gd name="connsiteX31" fmla="*/ 442093 w 674814"/>
                    <a:gd name="connsiteY31" fmla="*/ 0 h 1733653"/>
                    <a:gd name="connsiteX0-1" fmla="*/ 442093 w 674814"/>
                    <a:gd name="connsiteY0-2" fmla="*/ 0 h 1733653"/>
                    <a:gd name="connsiteX1-3" fmla="*/ 611578 w 674814"/>
                    <a:gd name="connsiteY1-4" fmla="*/ 34884 h 1733653"/>
                    <a:gd name="connsiteX2-5" fmla="*/ 673209 w 674814"/>
                    <a:gd name="connsiteY2-6" fmla="*/ 68989 h 1733653"/>
                    <a:gd name="connsiteX3-7" fmla="*/ 667431 w 674814"/>
                    <a:gd name="connsiteY3-8" fmla="*/ 71761 h 1733653"/>
                    <a:gd name="connsiteX4-9" fmla="*/ 674814 w 674814"/>
                    <a:gd name="connsiteY4-10" fmla="*/ 75846 h 1733653"/>
                    <a:gd name="connsiteX5-11" fmla="*/ 416394 w 674814"/>
                    <a:gd name="connsiteY5-12" fmla="*/ 75846 h 1733653"/>
                    <a:gd name="connsiteX6-13" fmla="*/ 41743 w 674814"/>
                    <a:gd name="connsiteY6-14" fmla="*/ 457805 h 1733653"/>
                    <a:gd name="connsiteX7-15" fmla="*/ 42255 w 674814"/>
                    <a:gd name="connsiteY7-16" fmla="*/ 462984 h 1733653"/>
                    <a:gd name="connsiteX8-17" fmla="*/ 41743 w 674814"/>
                    <a:gd name="connsiteY8-18" fmla="*/ 468162 h 1733653"/>
                    <a:gd name="connsiteX9-19" fmla="*/ 41743 w 674814"/>
                    <a:gd name="connsiteY9-20" fmla="*/ 839414 h 1733653"/>
                    <a:gd name="connsiteX10-21" fmla="*/ 40460 w 674814"/>
                    <a:gd name="connsiteY10-22" fmla="*/ 1136878 h 1733653"/>
                    <a:gd name="connsiteX11-23" fmla="*/ 39600 w 674814"/>
                    <a:gd name="connsiteY11-24" fmla="*/ 1142679 h 1733653"/>
                    <a:gd name="connsiteX12-25" fmla="*/ 36549 w 674814"/>
                    <a:gd name="connsiteY12-26" fmla="*/ 1213112 h 1733653"/>
                    <a:gd name="connsiteX13-27" fmla="*/ 39600 w 674814"/>
                    <a:gd name="connsiteY13-28" fmla="*/ 1336024 h 1733653"/>
                    <a:gd name="connsiteX14-29" fmla="*/ 42440 w 674814"/>
                    <a:gd name="connsiteY14-30" fmla="*/ 1368228 h 1733653"/>
                    <a:gd name="connsiteX15-31" fmla="*/ 391314 w 674814"/>
                    <a:gd name="connsiteY15-32" fmla="*/ 1726180 h 1733653"/>
                    <a:gd name="connsiteX16-33" fmla="*/ 465394 w 674814"/>
                    <a:gd name="connsiteY16-34" fmla="*/ 1733653 h 1733653"/>
                    <a:gd name="connsiteX17-35" fmla="*/ 39600 w 674814"/>
                    <a:gd name="connsiteY17-36" fmla="*/ 1733653 h 1733653"/>
                    <a:gd name="connsiteX18-37" fmla="*/ 35477 w 674814"/>
                    <a:gd name="connsiteY18-38" fmla="*/ 1733653 h 1733653"/>
                    <a:gd name="connsiteX19-39" fmla="*/ 0 w 674814"/>
                    <a:gd name="connsiteY19-40" fmla="*/ 1733653 h 1733653"/>
                    <a:gd name="connsiteX20-41" fmla="*/ 0 w 674814"/>
                    <a:gd name="connsiteY20-42" fmla="*/ 473653 h 1733653"/>
                    <a:gd name="connsiteX21-43" fmla="*/ 2 w 674814"/>
                    <a:gd name="connsiteY21-44" fmla="*/ 473653 h 1733653"/>
                    <a:gd name="connsiteX22-45" fmla="*/ 2 w 674814"/>
                    <a:gd name="connsiteY22-46" fmla="*/ 470608 h 1733653"/>
                    <a:gd name="connsiteX23-47" fmla="*/ 475 w 674814"/>
                    <a:gd name="connsiteY23-48" fmla="*/ 465778 h 1733653"/>
                    <a:gd name="connsiteX24-49" fmla="*/ 3 w 674814"/>
                    <a:gd name="connsiteY24-50" fmla="*/ 460959 h 1733653"/>
                    <a:gd name="connsiteX25-51" fmla="*/ 86 w 674814"/>
                    <a:gd name="connsiteY25-52" fmla="*/ 460115 h 1733653"/>
                    <a:gd name="connsiteX26-53" fmla="*/ 2 w 674814"/>
                    <a:gd name="connsiteY26-54" fmla="*/ 459262 h 1733653"/>
                    <a:gd name="connsiteX27-55" fmla="*/ 31963 w 674814"/>
                    <a:gd name="connsiteY27-56" fmla="*/ 296387 h 1733653"/>
                    <a:gd name="connsiteX28-57" fmla="*/ 34882 w 674814"/>
                    <a:gd name="connsiteY28-58" fmla="*/ 290855 h 1733653"/>
                    <a:gd name="connsiteX29-59" fmla="*/ 40890 w 674814"/>
                    <a:gd name="connsiteY29-60" fmla="*/ 271123 h 1733653"/>
                    <a:gd name="connsiteX30-61" fmla="*/ 442093 w 674814"/>
                    <a:gd name="connsiteY30-62" fmla="*/ 0 h 1733653"/>
                    <a:gd name="connsiteX0-63" fmla="*/ 442093 w 674814"/>
                    <a:gd name="connsiteY0-64" fmla="*/ 0 h 1733653"/>
                    <a:gd name="connsiteX1-65" fmla="*/ 611578 w 674814"/>
                    <a:gd name="connsiteY1-66" fmla="*/ 34884 h 1733653"/>
                    <a:gd name="connsiteX2-67" fmla="*/ 673209 w 674814"/>
                    <a:gd name="connsiteY2-68" fmla="*/ 68989 h 1733653"/>
                    <a:gd name="connsiteX3-69" fmla="*/ 667431 w 674814"/>
                    <a:gd name="connsiteY3-70" fmla="*/ 71761 h 1733653"/>
                    <a:gd name="connsiteX4-71" fmla="*/ 674814 w 674814"/>
                    <a:gd name="connsiteY4-72" fmla="*/ 75846 h 1733653"/>
                    <a:gd name="connsiteX5-73" fmla="*/ 416394 w 674814"/>
                    <a:gd name="connsiteY5-74" fmla="*/ 75846 h 1733653"/>
                    <a:gd name="connsiteX6-75" fmla="*/ 41743 w 674814"/>
                    <a:gd name="connsiteY6-76" fmla="*/ 457805 h 1733653"/>
                    <a:gd name="connsiteX7-77" fmla="*/ 42255 w 674814"/>
                    <a:gd name="connsiteY7-78" fmla="*/ 462984 h 1733653"/>
                    <a:gd name="connsiteX8-79" fmla="*/ 41743 w 674814"/>
                    <a:gd name="connsiteY8-80" fmla="*/ 468162 h 1733653"/>
                    <a:gd name="connsiteX9-81" fmla="*/ 41743 w 674814"/>
                    <a:gd name="connsiteY9-82" fmla="*/ 839414 h 1733653"/>
                    <a:gd name="connsiteX10-83" fmla="*/ 40460 w 674814"/>
                    <a:gd name="connsiteY10-84" fmla="*/ 1136878 h 1733653"/>
                    <a:gd name="connsiteX11-85" fmla="*/ 36549 w 674814"/>
                    <a:gd name="connsiteY11-86" fmla="*/ 1213112 h 1733653"/>
                    <a:gd name="connsiteX12-87" fmla="*/ 39600 w 674814"/>
                    <a:gd name="connsiteY12-88" fmla="*/ 1336024 h 1733653"/>
                    <a:gd name="connsiteX13-89" fmla="*/ 42440 w 674814"/>
                    <a:gd name="connsiteY13-90" fmla="*/ 1368228 h 1733653"/>
                    <a:gd name="connsiteX14-91" fmla="*/ 391314 w 674814"/>
                    <a:gd name="connsiteY14-92" fmla="*/ 1726180 h 1733653"/>
                    <a:gd name="connsiteX15-93" fmla="*/ 465394 w 674814"/>
                    <a:gd name="connsiteY15-94" fmla="*/ 1733653 h 1733653"/>
                    <a:gd name="connsiteX16-95" fmla="*/ 39600 w 674814"/>
                    <a:gd name="connsiteY16-96" fmla="*/ 1733653 h 1733653"/>
                    <a:gd name="connsiteX17-97" fmla="*/ 35477 w 674814"/>
                    <a:gd name="connsiteY17-98" fmla="*/ 1733653 h 1733653"/>
                    <a:gd name="connsiteX18-99" fmla="*/ 0 w 674814"/>
                    <a:gd name="connsiteY18-100" fmla="*/ 1733653 h 1733653"/>
                    <a:gd name="connsiteX19-101" fmla="*/ 0 w 674814"/>
                    <a:gd name="connsiteY19-102" fmla="*/ 473653 h 1733653"/>
                    <a:gd name="connsiteX20-103" fmla="*/ 2 w 674814"/>
                    <a:gd name="connsiteY20-104" fmla="*/ 473653 h 1733653"/>
                    <a:gd name="connsiteX21-105" fmla="*/ 2 w 674814"/>
                    <a:gd name="connsiteY21-106" fmla="*/ 470608 h 1733653"/>
                    <a:gd name="connsiteX22-107" fmla="*/ 475 w 674814"/>
                    <a:gd name="connsiteY22-108" fmla="*/ 465778 h 1733653"/>
                    <a:gd name="connsiteX23-109" fmla="*/ 3 w 674814"/>
                    <a:gd name="connsiteY23-110" fmla="*/ 460959 h 1733653"/>
                    <a:gd name="connsiteX24-111" fmla="*/ 86 w 674814"/>
                    <a:gd name="connsiteY24-112" fmla="*/ 460115 h 1733653"/>
                    <a:gd name="connsiteX25-113" fmla="*/ 2 w 674814"/>
                    <a:gd name="connsiteY25-114" fmla="*/ 459262 h 1733653"/>
                    <a:gd name="connsiteX26-115" fmla="*/ 31963 w 674814"/>
                    <a:gd name="connsiteY26-116" fmla="*/ 296387 h 1733653"/>
                    <a:gd name="connsiteX27-117" fmla="*/ 34882 w 674814"/>
                    <a:gd name="connsiteY27-118" fmla="*/ 290855 h 1733653"/>
                    <a:gd name="connsiteX28-119" fmla="*/ 40890 w 674814"/>
                    <a:gd name="connsiteY28-120" fmla="*/ 271123 h 1733653"/>
                    <a:gd name="connsiteX29-121" fmla="*/ 442093 w 674814"/>
                    <a:gd name="connsiteY29-122" fmla="*/ 0 h 1733653"/>
                    <a:gd name="connsiteX0-123" fmla="*/ 442093 w 674814"/>
                    <a:gd name="connsiteY0-124" fmla="*/ 0 h 1733653"/>
                    <a:gd name="connsiteX1-125" fmla="*/ 611578 w 674814"/>
                    <a:gd name="connsiteY1-126" fmla="*/ 34884 h 1733653"/>
                    <a:gd name="connsiteX2-127" fmla="*/ 673209 w 674814"/>
                    <a:gd name="connsiteY2-128" fmla="*/ 68989 h 1733653"/>
                    <a:gd name="connsiteX3-129" fmla="*/ 667431 w 674814"/>
                    <a:gd name="connsiteY3-130" fmla="*/ 71761 h 1733653"/>
                    <a:gd name="connsiteX4-131" fmla="*/ 674814 w 674814"/>
                    <a:gd name="connsiteY4-132" fmla="*/ 75846 h 1733653"/>
                    <a:gd name="connsiteX5-133" fmla="*/ 416394 w 674814"/>
                    <a:gd name="connsiteY5-134" fmla="*/ 75846 h 1733653"/>
                    <a:gd name="connsiteX6-135" fmla="*/ 41743 w 674814"/>
                    <a:gd name="connsiteY6-136" fmla="*/ 457805 h 1733653"/>
                    <a:gd name="connsiteX7-137" fmla="*/ 42255 w 674814"/>
                    <a:gd name="connsiteY7-138" fmla="*/ 462984 h 1733653"/>
                    <a:gd name="connsiteX8-139" fmla="*/ 41743 w 674814"/>
                    <a:gd name="connsiteY8-140" fmla="*/ 468162 h 1733653"/>
                    <a:gd name="connsiteX9-141" fmla="*/ 41743 w 674814"/>
                    <a:gd name="connsiteY9-142" fmla="*/ 839414 h 1733653"/>
                    <a:gd name="connsiteX10-143" fmla="*/ 40460 w 674814"/>
                    <a:gd name="connsiteY10-144" fmla="*/ 1136878 h 1733653"/>
                    <a:gd name="connsiteX11-145" fmla="*/ 39600 w 674814"/>
                    <a:gd name="connsiteY11-146" fmla="*/ 1336024 h 1733653"/>
                    <a:gd name="connsiteX12-147" fmla="*/ 42440 w 674814"/>
                    <a:gd name="connsiteY12-148" fmla="*/ 1368228 h 1733653"/>
                    <a:gd name="connsiteX13-149" fmla="*/ 391314 w 674814"/>
                    <a:gd name="connsiteY13-150" fmla="*/ 1726180 h 1733653"/>
                    <a:gd name="connsiteX14-151" fmla="*/ 465394 w 674814"/>
                    <a:gd name="connsiteY14-152" fmla="*/ 1733653 h 1733653"/>
                    <a:gd name="connsiteX15-153" fmla="*/ 39600 w 674814"/>
                    <a:gd name="connsiteY15-154" fmla="*/ 1733653 h 1733653"/>
                    <a:gd name="connsiteX16-155" fmla="*/ 35477 w 674814"/>
                    <a:gd name="connsiteY16-156" fmla="*/ 1733653 h 1733653"/>
                    <a:gd name="connsiteX17-157" fmla="*/ 0 w 674814"/>
                    <a:gd name="connsiteY17-158" fmla="*/ 1733653 h 1733653"/>
                    <a:gd name="connsiteX18-159" fmla="*/ 0 w 674814"/>
                    <a:gd name="connsiteY18-160" fmla="*/ 473653 h 1733653"/>
                    <a:gd name="connsiteX19-161" fmla="*/ 2 w 674814"/>
                    <a:gd name="connsiteY19-162" fmla="*/ 473653 h 1733653"/>
                    <a:gd name="connsiteX20-163" fmla="*/ 2 w 674814"/>
                    <a:gd name="connsiteY20-164" fmla="*/ 470608 h 1733653"/>
                    <a:gd name="connsiteX21-165" fmla="*/ 475 w 674814"/>
                    <a:gd name="connsiteY21-166" fmla="*/ 465778 h 1733653"/>
                    <a:gd name="connsiteX22-167" fmla="*/ 3 w 674814"/>
                    <a:gd name="connsiteY22-168" fmla="*/ 460959 h 1733653"/>
                    <a:gd name="connsiteX23-169" fmla="*/ 86 w 674814"/>
                    <a:gd name="connsiteY23-170" fmla="*/ 460115 h 1733653"/>
                    <a:gd name="connsiteX24-171" fmla="*/ 2 w 674814"/>
                    <a:gd name="connsiteY24-172" fmla="*/ 459262 h 1733653"/>
                    <a:gd name="connsiteX25-173" fmla="*/ 31963 w 674814"/>
                    <a:gd name="connsiteY25-174" fmla="*/ 296387 h 1733653"/>
                    <a:gd name="connsiteX26-175" fmla="*/ 34882 w 674814"/>
                    <a:gd name="connsiteY26-176" fmla="*/ 290855 h 1733653"/>
                    <a:gd name="connsiteX27-177" fmla="*/ 40890 w 674814"/>
                    <a:gd name="connsiteY27-178" fmla="*/ 271123 h 1733653"/>
                    <a:gd name="connsiteX28-179" fmla="*/ 442093 w 674814"/>
                    <a:gd name="connsiteY28-180" fmla="*/ 0 h 1733653"/>
                    <a:gd name="connsiteX0-181" fmla="*/ 442093 w 674814"/>
                    <a:gd name="connsiteY0-182" fmla="*/ 0 h 1733653"/>
                    <a:gd name="connsiteX1-183" fmla="*/ 611578 w 674814"/>
                    <a:gd name="connsiteY1-184" fmla="*/ 34884 h 1733653"/>
                    <a:gd name="connsiteX2-185" fmla="*/ 673209 w 674814"/>
                    <a:gd name="connsiteY2-186" fmla="*/ 68989 h 1733653"/>
                    <a:gd name="connsiteX3-187" fmla="*/ 667431 w 674814"/>
                    <a:gd name="connsiteY3-188" fmla="*/ 71761 h 1733653"/>
                    <a:gd name="connsiteX4-189" fmla="*/ 674814 w 674814"/>
                    <a:gd name="connsiteY4-190" fmla="*/ 75846 h 1733653"/>
                    <a:gd name="connsiteX5-191" fmla="*/ 416394 w 674814"/>
                    <a:gd name="connsiteY5-192" fmla="*/ 75846 h 1733653"/>
                    <a:gd name="connsiteX6-193" fmla="*/ 41743 w 674814"/>
                    <a:gd name="connsiteY6-194" fmla="*/ 457805 h 1733653"/>
                    <a:gd name="connsiteX7-195" fmla="*/ 42255 w 674814"/>
                    <a:gd name="connsiteY7-196" fmla="*/ 462984 h 1733653"/>
                    <a:gd name="connsiteX8-197" fmla="*/ 41743 w 674814"/>
                    <a:gd name="connsiteY8-198" fmla="*/ 468162 h 1733653"/>
                    <a:gd name="connsiteX9-199" fmla="*/ 41743 w 674814"/>
                    <a:gd name="connsiteY9-200" fmla="*/ 839414 h 1733653"/>
                    <a:gd name="connsiteX10-201" fmla="*/ 39600 w 674814"/>
                    <a:gd name="connsiteY10-202" fmla="*/ 1336024 h 1733653"/>
                    <a:gd name="connsiteX11-203" fmla="*/ 42440 w 674814"/>
                    <a:gd name="connsiteY11-204" fmla="*/ 1368228 h 1733653"/>
                    <a:gd name="connsiteX12-205" fmla="*/ 391314 w 674814"/>
                    <a:gd name="connsiteY12-206" fmla="*/ 1726180 h 1733653"/>
                    <a:gd name="connsiteX13-207" fmla="*/ 465394 w 674814"/>
                    <a:gd name="connsiteY13-208" fmla="*/ 1733653 h 1733653"/>
                    <a:gd name="connsiteX14-209" fmla="*/ 39600 w 674814"/>
                    <a:gd name="connsiteY14-210" fmla="*/ 1733653 h 1733653"/>
                    <a:gd name="connsiteX15-211" fmla="*/ 35477 w 674814"/>
                    <a:gd name="connsiteY15-212" fmla="*/ 1733653 h 1733653"/>
                    <a:gd name="connsiteX16-213" fmla="*/ 0 w 674814"/>
                    <a:gd name="connsiteY16-214" fmla="*/ 1733653 h 1733653"/>
                    <a:gd name="connsiteX17-215" fmla="*/ 0 w 674814"/>
                    <a:gd name="connsiteY17-216" fmla="*/ 473653 h 1733653"/>
                    <a:gd name="connsiteX18-217" fmla="*/ 2 w 674814"/>
                    <a:gd name="connsiteY18-218" fmla="*/ 473653 h 1733653"/>
                    <a:gd name="connsiteX19-219" fmla="*/ 2 w 674814"/>
                    <a:gd name="connsiteY19-220" fmla="*/ 470608 h 1733653"/>
                    <a:gd name="connsiteX20-221" fmla="*/ 475 w 674814"/>
                    <a:gd name="connsiteY20-222" fmla="*/ 465778 h 1733653"/>
                    <a:gd name="connsiteX21-223" fmla="*/ 3 w 674814"/>
                    <a:gd name="connsiteY21-224" fmla="*/ 460959 h 1733653"/>
                    <a:gd name="connsiteX22-225" fmla="*/ 86 w 674814"/>
                    <a:gd name="connsiteY22-226" fmla="*/ 460115 h 1733653"/>
                    <a:gd name="connsiteX23-227" fmla="*/ 2 w 674814"/>
                    <a:gd name="connsiteY23-228" fmla="*/ 459262 h 1733653"/>
                    <a:gd name="connsiteX24-229" fmla="*/ 31963 w 674814"/>
                    <a:gd name="connsiteY24-230" fmla="*/ 296387 h 1733653"/>
                    <a:gd name="connsiteX25-231" fmla="*/ 34882 w 674814"/>
                    <a:gd name="connsiteY25-232" fmla="*/ 290855 h 1733653"/>
                    <a:gd name="connsiteX26-233" fmla="*/ 40890 w 674814"/>
                    <a:gd name="connsiteY26-234" fmla="*/ 271123 h 1733653"/>
                    <a:gd name="connsiteX27-235" fmla="*/ 442093 w 674814"/>
                    <a:gd name="connsiteY27-236" fmla="*/ 0 h 17336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674814" h="1733653">
                      <a:moveTo>
                        <a:pt x="442093" y="0"/>
                      </a:moveTo>
                      <a:cubicBezTo>
                        <a:pt x="502212" y="0"/>
                        <a:pt x="559485" y="12422"/>
                        <a:pt x="611578" y="34884"/>
                      </a:cubicBezTo>
                      <a:lnTo>
                        <a:pt x="673209" y="68989"/>
                      </a:lnTo>
                      <a:lnTo>
                        <a:pt x="667431" y="71761"/>
                      </a:lnTo>
                      <a:lnTo>
                        <a:pt x="674814" y="75846"/>
                      </a:lnTo>
                      <a:lnTo>
                        <a:pt x="416394" y="75846"/>
                      </a:lnTo>
                      <a:cubicBezTo>
                        <a:pt x="209481" y="75846"/>
                        <a:pt x="41744" y="246855"/>
                        <a:pt x="41743" y="457805"/>
                      </a:cubicBezTo>
                      <a:cubicBezTo>
                        <a:pt x="41914" y="459531"/>
                        <a:pt x="42084" y="461258"/>
                        <a:pt x="42255" y="462984"/>
                      </a:cubicBezTo>
                      <a:cubicBezTo>
                        <a:pt x="42084" y="464710"/>
                        <a:pt x="41914" y="466436"/>
                        <a:pt x="41743" y="468162"/>
                      </a:cubicBezTo>
                      <a:lnTo>
                        <a:pt x="41743" y="839414"/>
                      </a:lnTo>
                      <a:cubicBezTo>
                        <a:pt x="41386" y="984058"/>
                        <a:pt x="39484" y="1247888"/>
                        <a:pt x="39600" y="1336024"/>
                      </a:cubicBezTo>
                      <a:lnTo>
                        <a:pt x="42440" y="1368228"/>
                      </a:lnTo>
                      <a:cubicBezTo>
                        <a:pt x="74456" y="1547584"/>
                        <a:pt x="213624" y="1689795"/>
                        <a:pt x="391314" y="1726180"/>
                      </a:cubicBezTo>
                      <a:lnTo>
                        <a:pt x="465394" y="1733653"/>
                      </a:lnTo>
                      <a:lnTo>
                        <a:pt x="39600" y="1733653"/>
                      </a:lnTo>
                      <a:lnTo>
                        <a:pt x="35477" y="1733653"/>
                      </a:lnTo>
                      <a:lnTo>
                        <a:pt x="0" y="1733653"/>
                      </a:lnTo>
                      <a:lnTo>
                        <a:pt x="0" y="473653"/>
                      </a:lnTo>
                      <a:lnTo>
                        <a:pt x="2" y="473653"/>
                      </a:lnTo>
                      <a:lnTo>
                        <a:pt x="2" y="470608"/>
                      </a:lnTo>
                      <a:cubicBezTo>
                        <a:pt x="160" y="468998"/>
                        <a:pt x="317" y="467388"/>
                        <a:pt x="475" y="465778"/>
                      </a:cubicBezTo>
                      <a:cubicBezTo>
                        <a:pt x="318" y="464172"/>
                        <a:pt x="160" y="462565"/>
                        <a:pt x="3" y="460959"/>
                      </a:cubicBezTo>
                      <a:cubicBezTo>
                        <a:pt x="31" y="460678"/>
                        <a:pt x="58" y="460396"/>
                        <a:pt x="86" y="460115"/>
                      </a:cubicBezTo>
                      <a:cubicBezTo>
                        <a:pt x="58" y="459831"/>
                        <a:pt x="30" y="459546"/>
                        <a:pt x="2" y="459262"/>
                      </a:cubicBezTo>
                      <a:cubicBezTo>
                        <a:pt x="2" y="401487"/>
                        <a:pt x="11383" y="346448"/>
                        <a:pt x="31963" y="296387"/>
                      </a:cubicBezTo>
                      <a:lnTo>
                        <a:pt x="34882" y="290855"/>
                      </a:lnTo>
                      <a:lnTo>
                        <a:pt x="40890" y="271123"/>
                      </a:lnTo>
                      <a:cubicBezTo>
                        <a:pt x="106990" y="111795"/>
                        <a:pt x="261736" y="0"/>
                        <a:pt x="442093" y="0"/>
                      </a:cubicBezTo>
                      <a:close/>
                    </a:path>
                  </a:pathLst>
                </a:custGeom>
                <a:solidFill>
                  <a:schemeClr val="accent6">
                    <a:lumMod val="75000"/>
                  </a:schemeClr>
                </a:solidFill>
                <a:ln w="38100" cap="flat" cmpd="sng" algn="ctr">
                  <a:noFill/>
                  <a:prstDash val="solid"/>
                  <a:miter lim="800000"/>
                </a:ln>
                <a:effectLst/>
              </p:spPr>
              <p:txBody>
                <a:bodyPr rtlCol="0" anchor="ctr"/>
                <a:lstStyle/>
                <a:p>
                  <a:pPr algn="ctr" defTabSz="1155700">
                    <a:lnSpc>
                      <a:spcPct val="120000"/>
                    </a:lnSpc>
                    <a:defRPr/>
                  </a:pPr>
                  <a:endParaRPr lang="zh-CN" altLang="en-US" sz="1515" kern="0" dirty="0">
                    <a:solidFill>
                      <a:schemeClr val="accent1"/>
                    </a:solidFill>
                    <a:latin typeface="+mn-ea"/>
                    <a:ea typeface="+mn-ea"/>
                    <a:cs typeface="+mn-ea"/>
                    <a:sym typeface="+mn-lt"/>
                  </a:endParaRPr>
                </a:p>
              </p:txBody>
            </p:sp>
          </p:grpSp>
          <p:grpSp>
            <p:nvGrpSpPr>
              <p:cNvPr id="19" name="组合 18"/>
              <p:cNvGrpSpPr/>
              <p:nvPr/>
            </p:nvGrpSpPr>
            <p:grpSpPr>
              <a:xfrm>
                <a:off x="5143833" y="4639603"/>
                <a:ext cx="529643" cy="241687"/>
                <a:chOff x="3490834" y="37487077"/>
                <a:chExt cx="2316183" cy="1056918"/>
              </a:xfrm>
              <a:grpFill/>
            </p:grpSpPr>
            <p:sp>
              <p:nvSpPr>
                <p:cNvPr id="20" name="任意多边形: 形状 19"/>
                <p:cNvSpPr/>
                <p:nvPr/>
              </p:nvSpPr>
              <p:spPr>
                <a:xfrm>
                  <a:off x="3490834" y="37487077"/>
                  <a:ext cx="998373" cy="1043485"/>
                </a:xfrm>
                <a:custGeom>
                  <a:avLst/>
                  <a:gdLst/>
                  <a:ahLst/>
                  <a:cxnLst/>
                  <a:rect l="l" t="t" r="r" b="b"/>
                  <a:pathLst>
                    <a:path w="1120445" h="1121512">
                      <a:moveTo>
                        <a:pt x="430378" y="928880"/>
                      </a:moveTo>
                      <a:cubicBezTo>
                        <a:pt x="435280" y="937588"/>
                        <a:pt x="439801" y="946760"/>
                        <a:pt x="443941" y="956388"/>
                      </a:cubicBezTo>
                      <a:cubicBezTo>
                        <a:pt x="448082" y="966016"/>
                        <a:pt x="451688" y="975184"/>
                        <a:pt x="454762" y="983896"/>
                      </a:cubicBezTo>
                      <a:lnTo>
                        <a:pt x="658368" y="983896"/>
                      </a:lnTo>
                      <a:cubicBezTo>
                        <a:pt x="661493" y="974648"/>
                        <a:pt x="664693" y="965328"/>
                        <a:pt x="667970" y="955928"/>
                      </a:cubicBezTo>
                      <a:cubicBezTo>
                        <a:pt x="671246" y="946528"/>
                        <a:pt x="674142" y="937512"/>
                        <a:pt x="676656" y="928880"/>
                      </a:cubicBezTo>
                      <a:close/>
                      <a:moveTo>
                        <a:pt x="324307" y="774040"/>
                      </a:moveTo>
                      <a:lnTo>
                        <a:pt x="324307" y="819304"/>
                      </a:lnTo>
                      <a:lnTo>
                        <a:pt x="768096" y="819304"/>
                      </a:lnTo>
                      <a:lnTo>
                        <a:pt x="768096" y="774040"/>
                      </a:lnTo>
                      <a:close/>
                      <a:moveTo>
                        <a:pt x="156058" y="664464"/>
                      </a:moveTo>
                      <a:lnTo>
                        <a:pt x="947319" y="664464"/>
                      </a:lnTo>
                      <a:lnTo>
                        <a:pt x="947319" y="928880"/>
                      </a:lnTo>
                      <a:lnTo>
                        <a:pt x="779069" y="928880"/>
                      </a:lnTo>
                      <a:lnTo>
                        <a:pt x="860755" y="941104"/>
                      </a:lnTo>
                      <a:lnTo>
                        <a:pt x="838810" y="983896"/>
                      </a:lnTo>
                      <a:lnTo>
                        <a:pt x="1120445" y="983896"/>
                      </a:lnTo>
                      <a:lnTo>
                        <a:pt x="1120445" y="1121512"/>
                      </a:lnTo>
                      <a:lnTo>
                        <a:pt x="0" y="1121512"/>
                      </a:lnTo>
                      <a:lnTo>
                        <a:pt x="0" y="983896"/>
                      </a:lnTo>
                      <a:lnTo>
                        <a:pt x="279197" y="983896"/>
                      </a:lnTo>
                      <a:cubicBezTo>
                        <a:pt x="276174" y="975924"/>
                        <a:pt x="273076" y="968028"/>
                        <a:pt x="269901" y="960208"/>
                      </a:cubicBezTo>
                      <a:cubicBezTo>
                        <a:pt x="266726" y="952388"/>
                        <a:pt x="263322" y="944796"/>
                        <a:pt x="259690" y="937436"/>
                      </a:cubicBezTo>
                      <a:lnTo>
                        <a:pt x="316992" y="928880"/>
                      </a:lnTo>
                      <a:lnTo>
                        <a:pt x="156058" y="928880"/>
                      </a:lnTo>
                      <a:close/>
                      <a:moveTo>
                        <a:pt x="229210" y="527912"/>
                      </a:moveTo>
                      <a:lnTo>
                        <a:pt x="871728" y="527912"/>
                      </a:lnTo>
                      <a:lnTo>
                        <a:pt x="871728" y="632612"/>
                      </a:lnTo>
                      <a:lnTo>
                        <a:pt x="229210" y="632612"/>
                      </a:lnTo>
                      <a:close/>
                      <a:moveTo>
                        <a:pt x="20727" y="370636"/>
                      </a:moveTo>
                      <a:lnTo>
                        <a:pt x="1092404" y="370636"/>
                      </a:lnTo>
                      <a:lnTo>
                        <a:pt x="1092404" y="600960"/>
                      </a:lnTo>
                      <a:lnTo>
                        <a:pt x="921716" y="600960"/>
                      </a:lnTo>
                      <a:lnTo>
                        <a:pt x="921716" y="496064"/>
                      </a:lnTo>
                      <a:lnTo>
                        <a:pt x="182880" y="496064"/>
                      </a:lnTo>
                      <a:lnTo>
                        <a:pt x="182880" y="600960"/>
                      </a:lnTo>
                      <a:lnTo>
                        <a:pt x="20727" y="600960"/>
                      </a:lnTo>
                      <a:close/>
                      <a:moveTo>
                        <a:pt x="462077" y="0"/>
                      </a:moveTo>
                      <a:lnTo>
                        <a:pt x="641300" y="0"/>
                      </a:lnTo>
                      <a:lnTo>
                        <a:pt x="641300" y="60960"/>
                      </a:lnTo>
                      <a:lnTo>
                        <a:pt x="1105815" y="60960"/>
                      </a:lnTo>
                      <a:lnTo>
                        <a:pt x="1105815" y="188824"/>
                      </a:lnTo>
                      <a:lnTo>
                        <a:pt x="641300" y="188824"/>
                      </a:lnTo>
                      <a:lnTo>
                        <a:pt x="641300" y="220676"/>
                      </a:lnTo>
                      <a:lnTo>
                        <a:pt x="989991" y="220676"/>
                      </a:lnTo>
                      <a:lnTo>
                        <a:pt x="989991" y="340004"/>
                      </a:lnTo>
                      <a:lnTo>
                        <a:pt x="128016" y="340004"/>
                      </a:lnTo>
                      <a:lnTo>
                        <a:pt x="128016" y="220676"/>
                      </a:lnTo>
                      <a:lnTo>
                        <a:pt x="462077" y="220676"/>
                      </a:lnTo>
                      <a:lnTo>
                        <a:pt x="462077" y="188824"/>
                      </a:lnTo>
                      <a:lnTo>
                        <a:pt x="13411" y="188824"/>
                      </a:lnTo>
                      <a:lnTo>
                        <a:pt x="13411" y="60960"/>
                      </a:lnTo>
                      <a:lnTo>
                        <a:pt x="462077" y="60960"/>
                      </a:lnTo>
                      <a:close/>
                    </a:path>
                  </a:pathLst>
                </a:custGeom>
                <a:solidFill>
                  <a:schemeClr val="tx2">
                    <a:lumMod val="75000"/>
                  </a:schemeClr>
                </a:solidFill>
                <a:ln w="12700" cap="flat" cmpd="sng" algn="ctr">
                  <a:noFill/>
                  <a:prstDash val="solid"/>
                  <a:miter lim="800000"/>
                </a:ln>
                <a:effectLst/>
              </p:spPr>
              <p:txBody>
                <a:bodyPr rtlCol="0" anchor="ctr"/>
                <a:lstStyle/>
                <a:p>
                  <a:pPr algn="ctr" defTabSz="1155700">
                    <a:lnSpc>
                      <a:spcPct val="120000"/>
                    </a:lnSpc>
                    <a:defRPr/>
                  </a:pPr>
                  <a:endParaRPr lang="zh-CN" altLang="en-US" sz="1515" kern="0" dirty="0">
                    <a:solidFill>
                      <a:schemeClr val="tx2">
                        <a:lumMod val="75000"/>
                      </a:schemeClr>
                    </a:solidFill>
                    <a:latin typeface="+mn-ea"/>
                    <a:ea typeface="+mn-ea"/>
                    <a:cs typeface="+mn-ea"/>
                    <a:sym typeface="+mn-lt"/>
                  </a:endParaRPr>
                </a:p>
              </p:txBody>
            </p:sp>
            <p:sp>
              <p:nvSpPr>
                <p:cNvPr id="21" name="任意多边形: 形状 20"/>
                <p:cNvSpPr/>
                <p:nvPr/>
              </p:nvSpPr>
              <p:spPr>
                <a:xfrm>
                  <a:off x="4808644" y="37500514"/>
                  <a:ext cx="998373" cy="1043481"/>
                </a:xfrm>
                <a:custGeom>
                  <a:avLst/>
                  <a:gdLst/>
                  <a:ahLst/>
                  <a:cxnLst/>
                  <a:rect l="l" t="t" r="r" b="b"/>
                  <a:pathLst>
                    <a:path w="998372" h="1043483">
                      <a:moveTo>
                        <a:pt x="600913" y="564337"/>
                      </a:moveTo>
                      <a:lnTo>
                        <a:pt x="600913" y="936346"/>
                      </a:lnTo>
                      <a:lnTo>
                        <a:pt x="963168" y="936346"/>
                      </a:lnTo>
                      <a:lnTo>
                        <a:pt x="963168" y="564337"/>
                      </a:lnTo>
                      <a:close/>
                      <a:moveTo>
                        <a:pt x="35204" y="564337"/>
                      </a:moveTo>
                      <a:lnTo>
                        <a:pt x="185412" y="564337"/>
                      </a:lnTo>
                      <a:lnTo>
                        <a:pt x="185412" y="936346"/>
                      </a:lnTo>
                      <a:lnTo>
                        <a:pt x="35204" y="936346"/>
                      </a:lnTo>
                      <a:close/>
                      <a:moveTo>
                        <a:pt x="33012" y="562531"/>
                      </a:moveTo>
                      <a:lnTo>
                        <a:pt x="33012" y="956231"/>
                      </a:lnTo>
                      <a:lnTo>
                        <a:pt x="185412" y="956231"/>
                      </a:lnTo>
                      <a:lnTo>
                        <a:pt x="185412" y="936346"/>
                      </a:lnTo>
                      <a:lnTo>
                        <a:pt x="365760" y="936346"/>
                      </a:lnTo>
                      <a:lnTo>
                        <a:pt x="365760" y="564337"/>
                      </a:lnTo>
                      <a:lnTo>
                        <a:pt x="185412" y="564337"/>
                      </a:lnTo>
                      <a:lnTo>
                        <a:pt x="185412" y="562531"/>
                      </a:lnTo>
                      <a:close/>
                      <a:moveTo>
                        <a:pt x="565709" y="529133"/>
                      </a:moveTo>
                      <a:lnTo>
                        <a:pt x="998372" y="529133"/>
                      </a:lnTo>
                      <a:lnTo>
                        <a:pt x="998372" y="1033729"/>
                      </a:lnTo>
                      <a:lnTo>
                        <a:pt x="963168" y="1033729"/>
                      </a:lnTo>
                      <a:lnTo>
                        <a:pt x="963168" y="971550"/>
                      </a:lnTo>
                      <a:lnTo>
                        <a:pt x="600913" y="971550"/>
                      </a:lnTo>
                      <a:lnTo>
                        <a:pt x="600913" y="1043483"/>
                      </a:lnTo>
                      <a:lnTo>
                        <a:pt x="565709" y="1043483"/>
                      </a:lnTo>
                      <a:close/>
                      <a:moveTo>
                        <a:pt x="0" y="529133"/>
                      </a:moveTo>
                      <a:lnTo>
                        <a:pt x="400964" y="529133"/>
                      </a:lnTo>
                      <a:lnTo>
                        <a:pt x="400964" y="1028853"/>
                      </a:lnTo>
                      <a:lnTo>
                        <a:pt x="365760" y="1028853"/>
                      </a:lnTo>
                      <a:lnTo>
                        <a:pt x="365760" y="971550"/>
                      </a:lnTo>
                      <a:lnTo>
                        <a:pt x="35204" y="971550"/>
                      </a:lnTo>
                      <a:lnTo>
                        <a:pt x="35204" y="1043483"/>
                      </a:lnTo>
                      <a:lnTo>
                        <a:pt x="0" y="1043483"/>
                      </a:lnTo>
                      <a:close/>
                      <a:moveTo>
                        <a:pt x="223037" y="35205"/>
                      </a:moveTo>
                      <a:lnTo>
                        <a:pt x="223037" y="335280"/>
                      </a:lnTo>
                      <a:lnTo>
                        <a:pt x="770458" y="335280"/>
                      </a:lnTo>
                      <a:lnTo>
                        <a:pt x="770458" y="35205"/>
                      </a:lnTo>
                      <a:close/>
                      <a:moveTo>
                        <a:pt x="187681" y="0"/>
                      </a:moveTo>
                      <a:lnTo>
                        <a:pt x="805815" y="0"/>
                      </a:lnTo>
                      <a:lnTo>
                        <a:pt x="805815" y="370485"/>
                      </a:lnTo>
                      <a:lnTo>
                        <a:pt x="187681" y="370485"/>
                      </a:lnTo>
                      <a:close/>
                    </a:path>
                  </a:pathLst>
                </a:custGeom>
                <a:solidFill>
                  <a:schemeClr val="tx2">
                    <a:lumMod val="75000"/>
                  </a:schemeClr>
                </a:solidFill>
                <a:ln w="12700" cap="flat" cmpd="sng" algn="ctr">
                  <a:noFill/>
                  <a:prstDash val="solid"/>
                  <a:miter lim="800000"/>
                </a:ln>
                <a:effectLst/>
              </p:spPr>
              <p:txBody>
                <a:bodyPr rtlCol="0" anchor="ctr"/>
                <a:lstStyle/>
                <a:p>
                  <a:pPr algn="ctr" defTabSz="1155700">
                    <a:lnSpc>
                      <a:spcPct val="120000"/>
                    </a:lnSpc>
                    <a:defRPr/>
                  </a:pPr>
                  <a:endParaRPr lang="zh-CN" altLang="en-US" sz="1515" kern="0" dirty="0">
                    <a:solidFill>
                      <a:schemeClr val="accent1"/>
                    </a:solidFill>
                    <a:latin typeface="+mn-ea"/>
                    <a:ea typeface="+mn-ea"/>
                    <a:cs typeface="+mn-ea"/>
                    <a:sym typeface="+mn-lt"/>
                  </a:endParaRPr>
                </a:p>
              </p:txBody>
            </p:sp>
          </p:grpSp>
        </p:grpSp>
        <p:sp>
          <p:nvSpPr>
            <p:cNvPr id="9" name="文本框 8"/>
            <p:cNvSpPr txBox="1"/>
            <p:nvPr/>
          </p:nvSpPr>
          <p:spPr>
            <a:xfrm>
              <a:off x="4074130" y="4160293"/>
              <a:ext cx="4236144" cy="296556"/>
            </a:xfrm>
            <a:prstGeom prst="rect">
              <a:avLst/>
            </a:prstGeom>
            <a:noFill/>
            <a:ln>
              <a:noFill/>
            </a:ln>
          </p:spPr>
          <p:txBody>
            <a:bodyPr wrap="square" rtlCol="0">
              <a:spAutoFit/>
            </a:bodyPr>
            <a:lstStyle/>
            <a:p>
              <a:pPr algn="ctr"/>
              <a:r>
                <a:rPr lang="zh-CN" altLang="en-US" sz="1325" dirty="0">
                  <a:solidFill>
                    <a:schemeClr val="accent6">
                      <a:lumMod val="50000"/>
                    </a:schemeClr>
                  </a:solidFill>
                  <a:latin typeface="+mn-ea"/>
                  <a:ea typeface="+mn-ea"/>
                </a:rPr>
                <a:t>关注公众号 </a:t>
              </a:r>
              <a:r>
                <a:rPr lang="en-US" altLang="zh-CN" sz="1325" dirty="0">
                  <a:solidFill>
                    <a:schemeClr val="tx2">
                      <a:lumMod val="75000"/>
                    </a:schemeClr>
                  </a:solidFill>
                  <a:latin typeface="+mn-ea"/>
                  <a:ea typeface="+mn-ea"/>
                </a:rPr>
                <a:t>/ </a:t>
              </a:r>
              <a:r>
                <a:rPr lang="zh-CN" altLang="en-US" sz="1325" dirty="0">
                  <a:solidFill>
                    <a:schemeClr val="accent6">
                      <a:lumMod val="50000"/>
                    </a:schemeClr>
                  </a:solidFill>
                  <a:latin typeface="+mn-ea"/>
                  <a:ea typeface="+mn-ea"/>
                </a:rPr>
                <a:t>定制逼格</a:t>
              </a:r>
              <a:r>
                <a:rPr lang="en-US" altLang="zh-CN" sz="1325" dirty="0">
                  <a:solidFill>
                    <a:schemeClr val="accent6">
                      <a:lumMod val="50000"/>
                    </a:schemeClr>
                  </a:solidFill>
                  <a:latin typeface="+mn-ea"/>
                  <a:ea typeface="+mn-ea"/>
                </a:rPr>
                <a:t>PPT</a:t>
              </a:r>
              <a:r>
                <a:rPr lang="en-US" altLang="zh-CN" sz="1325" dirty="0">
                  <a:solidFill>
                    <a:srgbClr val="4C958E"/>
                  </a:solidFill>
                  <a:latin typeface="+mn-ea"/>
                  <a:ea typeface="+mn-ea"/>
                </a:rPr>
                <a:t> </a:t>
              </a:r>
              <a:r>
                <a:rPr lang="en-US" altLang="zh-CN" sz="1325" dirty="0">
                  <a:solidFill>
                    <a:schemeClr val="tx2">
                      <a:lumMod val="75000"/>
                    </a:schemeClr>
                  </a:solidFill>
                  <a:latin typeface="+mn-ea"/>
                  <a:ea typeface="+mn-ea"/>
                </a:rPr>
                <a:t>/ </a:t>
              </a:r>
              <a:r>
                <a:rPr lang="zh-CN" altLang="en-US" sz="1325" dirty="0">
                  <a:solidFill>
                    <a:schemeClr val="accent6">
                      <a:lumMod val="50000"/>
                    </a:schemeClr>
                  </a:solidFill>
                  <a:latin typeface="+mn-ea"/>
                  <a:ea typeface="+mn-ea"/>
                </a:rPr>
                <a:t>领取模板礼包</a:t>
              </a:r>
              <a:endParaRPr lang="zh-CN" altLang="en-US" sz="1325" dirty="0">
                <a:solidFill>
                  <a:schemeClr val="accent6">
                    <a:lumMod val="50000"/>
                  </a:schemeClr>
                </a:solidFill>
                <a:latin typeface="+mn-ea"/>
                <a:ea typeface="+mn-ea"/>
              </a:endParaRPr>
            </a:p>
          </p:txBody>
        </p:sp>
        <p:cxnSp>
          <p:nvCxnSpPr>
            <p:cNvPr id="10" name="直接连接符 9"/>
            <p:cNvCxnSpPr/>
            <p:nvPr/>
          </p:nvCxnSpPr>
          <p:spPr>
            <a:xfrm>
              <a:off x="4408185" y="4524678"/>
              <a:ext cx="3390384" cy="0"/>
            </a:xfrm>
            <a:prstGeom prst="line">
              <a:avLst/>
            </a:prstGeom>
            <a:noFill/>
            <a:ln w="6350" cap="flat" cmpd="sng" algn="ctr">
              <a:solidFill>
                <a:sysClr val="window" lastClr="FFFFFF">
                  <a:lumMod val="85000"/>
                </a:sysClr>
              </a:solidFill>
              <a:prstDash val="solid"/>
              <a:miter lim="800000"/>
            </a:ln>
            <a:effectLst/>
          </p:spPr>
        </p:cxnSp>
        <p:sp>
          <p:nvSpPr>
            <p:cNvPr id="11" name="任意多边形: 形状 10"/>
            <p:cNvSpPr/>
            <p:nvPr/>
          </p:nvSpPr>
          <p:spPr>
            <a:xfrm>
              <a:off x="7335735" y="762636"/>
              <a:ext cx="461508" cy="3216149"/>
            </a:xfrm>
            <a:custGeom>
              <a:avLst/>
              <a:gdLst>
                <a:gd name="connsiteX0" fmla="*/ 0 w 452438"/>
                <a:gd name="connsiteY0" fmla="*/ 0 h 3152775"/>
                <a:gd name="connsiteX1" fmla="*/ 452438 w 452438"/>
                <a:gd name="connsiteY1" fmla="*/ 0 h 3152775"/>
                <a:gd name="connsiteX2" fmla="*/ 452438 w 452438"/>
                <a:gd name="connsiteY2" fmla="*/ 3152775 h 3152775"/>
                <a:gd name="connsiteX3" fmla="*/ 0 w 452438"/>
                <a:gd name="connsiteY3" fmla="*/ 3152775 h 3152775"/>
              </a:gdLst>
              <a:ahLst/>
              <a:cxnLst>
                <a:cxn ang="0">
                  <a:pos x="connsiteX0" y="connsiteY0"/>
                </a:cxn>
                <a:cxn ang="0">
                  <a:pos x="connsiteX1" y="connsiteY1"/>
                </a:cxn>
                <a:cxn ang="0">
                  <a:pos x="connsiteX2" y="connsiteY2"/>
                </a:cxn>
                <a:cxn ang="0">
                  <a:pos x="connsiteX3" y="connsiteY3"/>
                </a:cxn>
              </a:cxnLst>
              <a:rect l="l" t="t" r="r" b="b"/>
              <a:pathLst>
                <a:path w="452438" h="3152775">
                  <a:moveTo>
                    <a:pt x="0" y="0"/>
                  </a:moveTo>
                  <a:lnTo>
                    <a:pt x="452438" y="0"/>
                  </a:lnTo>
                  <a:lnTo>
                    <a:pt x="452438" y="3152775"/>
                  </a:lnTo>
                  <a:lnTo>
                    <a:pt x="0" y="3152775"/>
                  </a:lnTo>
                </a:path>
              </a:pathLst>
            </a:custGeom>
            <a:noFill/>
            <a:ln w="38100" cap="flat" cmpd="sng" algn="ctr">
              <a:solidFill>
                <a:schemeClr val="bg1"/>
              </a:solidFill>
              <a:prstDash val="solid"/>
              <a:miter lim="800000"/>
            </a:ln>
            <a:effectLst/>
          </p:spPr>
          <p:txBody>
            <a:bodyPr rtlCol="0" anchor="ctr"/>
            <a:lstStyle/>
            <a:p>
              <a:pPr algn="ctr" defTabSz="1155700">
                <a:defRPr/>
              </a:pPr>
              <a:endParaRPr lang="zh-CN" altLang="en-US" sz="1515" kern="0">
                <a:solidFill>
                  <a:schemeClr val="accent1"/>
                </a:solidFill>
                <a:latin typeface="+mn-ea"/>
                <a:ea typeface="+mn-ea"/>
              </a:endParaRPr>
            </a:p>
          </p:txBody>
        </p:sp>
        <p:sp>
          <p:nvSpPr>
            <p:cNvPr id="12" name="qq-penguin-shape_52088"/>
            <p:cNvSpPr>
              <a:spLocks noChangeAspect="1"/>
            </p:cNvSpPr>
            <p:nvPr userDrawn="1"/>
          </p:nvSpPr>
          <p:spPr bwMode="auto">
            <a:xfrm>
              <a:off x="4594156" y="4630347"/>
              <a:ext cx="202897" cy="197942"/>
            </a:xfrm>
            <a:custGeom>
              <a:avLst/>
              <a:gdLst>
                <a:gd name="T0" fmla="*/ 348 w 432"/>
                <a:gd name="T1" fmla="*/ 176 h 422"/>
                <a:gd name="T2" fmla="*/ 353 w 432"/>
                <a:gd name="T3" fmla="*/ 137 h 422"/>
                <a:gd name="T4" fmla="*/ 216 w 432"/>
                <a:gd name="T5" fmla="*/ 0 h 422"/>
                <a:gd name="T6" fmla="*/ 78 w 432"/>
                <a:gd name="T7" fmla="*/ 137 h 422"/>
                <a:gd name="T8" fmla="*/ 84 w 432"/>
                <a:gd name="T9" fmla="*/ 176 h 422"/>
                <a:gd name="T10" fmla="*/ 27 w 432"/>
                <a:gd name="T11" fmla="*/ 328 h 422"/>
                <a:gd name="T12" fmla="*/ 70 w 432"/>
                <a:gd name="T13" fmla="*/ 290 h 422"/>
                <a:gd name="T14" fmla="*/ 101 w 432"/>
                <a:gd name="T15" fmla="*/ 351 h 422"/>
                <a:gd name="T16" fmla="*/ 65 w 432"/>
                <a:gd name="T17" fmla="*/ 384 h 422"/>
                <a:gd name="T18" fmla="*/ 135 w 432"/>
                <a:gd name="T19" fmla="*/ 422 h 422"/>
                <a:gd name="T20" fmla="*/ 196 w 432"/>
                <a:gd name="T21" fmla="*/ 402 h 422"/>
                <a:gd name="T22" fmla="*/ 216 w 432"/>
                <a:gd name="T23" fmla="*/ 404 h 422"/>
                <a:gd name="T24" fmla="*/ 236 w 432"/>
                <a:gd name="T25" fmla="*/ 402 h 422"/>
                <a:gd name="T26" fmla="*/ 297 w 432"/>
                <a:gd name="T27" fmla="*/ 422 h 422"/>
                <a:gd name="T28" fmla="*/ 367 w 432"/>
                <a:gd name="T29" fmla="*/ 384 h 422"/>
                <a:gd name="T30" fmla="*/ 330 w 432"/>
                <a:gd name="T31" fmla="*/ 351 h 422"/>
                <a:gd name="T32" fmla="*/ 362 w 432"/>
                <a:gd name="T33" fmla="*/ 290 h 422"/>
                <a:gd name="T34" fmla="*/ 404 w 432"/>
                <a:gd name="T35" fmla="*/ 328 h 422"/>
                <a:gd name="T36" fmla="*/ 348 w 432"/>
                <a:gd name="T37" fmla="*/ 17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22">
                  <a:moveTo>
                    <a:pt x="348" y="176"/>
                  </a:moveTo>
                  <a:cubicBezTo>
                    <a:pt x="351" y="164"/>
                    <a:pt x="353" y="151"/>
                    <a:pt x="353" y="137"/>
                  </a:cubicBezTo>
                  <a:cubicBezTo>
                    <a:pt x="353" y="61"/>
                    <a:pt x="292" y="0"/>
                    <a:pt x="216" y="0"/>
                  </a:cubicBezTo>
                  <a:cubicBezTo>
                    <a:pt x="140" y="0"/>
                    <a:pt x="78" y="61"/>
                    <a:pt x="78" y="137"/>
                  </a:cubicBezTo>
                  <a:cubicBezTo>
                    <a:pt x="78" y="151"/>
                    <a:pt x="80" y="164"/>
                    <a:pt x="84" y="176"/>
                  </a:cubicBezTo>
                  <a:cubicBezTo>
                    <a:pt x="67" y="190"/>
                    <a:pt x="0" y="250"/>
                    <a:pt x="27" y="328"/>
                  </a:cubicBezTo>
                  <a:cubicBezTo>
                    <a:pt x="27" y="328"/>
                    <a:pt x="51" y="326"/>
                    <a:pt x="70" y="290"/>
                  </a:cubicBezTo>
                  <a:cubicBezTo>
                    <a:pt x="76" y="313"/>
                    <a:pt x="86" y="334"/>
                    <a:pt x="101" y="351"/>
                  </a:cubicBezTo>
                  <a:cubicBezTo>
                    <a:pt x="80" y="357"/>
                    <a:pt x="65" y="370"/>
                    <a:pt x="65" y="384"/>
                  </a:cubicBezTo>
                  <a:cubicBezTo>
                    <a:pt x="65" y="405"/>
                    <a:pt x="96" y="422"/>
                    <a:pt x="135" y="422"/>
                  </a:cubicBezTo>
                  <a:cubicBezTo>
                    <a:pt x="161" y="422"/>
                    <a:pt x="184" y="414"/>
                    <a:pt x="196" y="402"/>
                  </a:cubicBezTo>
                  <a:cubicBezTo>
                    <a:pt x="202" y="403"/>
                    <a:pt x="209" y="404"/>
                    <a:pt x="216" y="404"/>
                  </a:cubicBezTo>
                  <a:cubicBezTo>
                    <a:pt x="223" y="404"/>
                    <a:pt x="229" y="403"/>
                    <a:pt x="236" y="402"/>
                  </a:cubicBezTo>
                  <a:cubicBezTo>
                    <a:pt x="248" y="414"/>
                    <a:pt x="271" y="422"/>
                    <a:pt x="297" y="422"/>
                  </a:cubicBezTo>
                  <a:cubicBezTo>
                    <a:pt x="335" y="422"/>
                    <a:pt x="367" y="405"/>
                    <a:pt x="367" y="384"/>
                  </a:cubicBezTo>
                  <a:cubicBezTo>
                    <a:pt x="367" y="370"/>
                    <a:pt x="352" y="357"/>
                    <a:pt x="330" y="351"/>
                  </a:cubicBezTo>
                  <a:cubicBezTo>
                    <a:pt x="345" y="334"/>
                    <a:pt x="356" y="313"/>
                    <a:pt x="362" y="290"/>
                  </a:cubicBezTo>
                  <a:cubicBezTo>
                    <a:pt x="381" y="326"/>
                    <a:pt x="404" y="328"/>
                    <a:pt x="404" y="328"/>
                  </a:cubicBezTo>
                  <a:cubicBezTo>
                    <a:pt x="432" y="250"/>
                    <a:pt x="365" y="190"/>
                    <a:pt x="348" y="176"/>
                  </a:cubicBezTo>
                  <a:close/>
                </a:path>
              </a:pathLst>
            </a:custGeom>
            <a:solidFill>
              <a:schemeClr val="accent6">
                <a:lumMod val="50000"/>
              </a:schemeClr>
            </a:solidFill>
            <a:ln w="9525" cap="flat" cmpd="sng" algn="ctr">
              <a:noFill/>
              <a:prstDash val="solid"/>
              <a:round/>
              <a:headEnd type="none" w="med" len="med"/>
              <a:tailEnd type="none" w="med" len="med"/>
            </a:ln>
            <a:effectLst>
              <a:outerShdw blurRad="76200" dir="18900000" sy="23000" kx="-1200000" algn="bl" rotWithShape="0">
                <a:prstClr val="black">
                  <a:alpha val="20000"/>
                </a:prstClr>
              </a:outerShdw>
            </a:effectLst>
          </p:spPr>
        </p:sp>
        <p:sp>
          <p:nvSpPr>
            <p:cNvPr id="13" name="文本框 12"/>
            <p:cNvSpPr txBox="1"/>
            <p:nvPr userDrawn="1"/>
          </p:nvSpPr>
          <p:spPr>
            <a:xfrm>
              <a:off x="4739868" y="4574309"/>
              <a:ext cx="1087271" cy="296556"/>
            </a:xfrm>
            <a:prstGeom prst="rect">
              <a:avLst/>
            </a:prstGeom>
            <a:noFill/>
          </p:spPr>
          <p:txBody>
            <a:bodyPr wrap="square" rtlCol="0">
              <a:spAutoFit/>
            </a:bodyPr>
            <a:lstStyle/>
            <a:p>
              <a:r>
                <a:rPr lang="en-US" altLang="zh-CN" sz="1325" dirty="0">
                  <a:solidFill>
                    <a:schemeClr val="accent6">
                      <a:lumMod val="50000"/>
                    </a:schemeClr>
                  </a:solidFill>
                  <a:latin typeface="+mn-ea"/>
                  <a:ea typeface="+mn-ea"/>
                  <a:cs typeface="Arial" panose="020B0604020202020204" pitchFamily="34" charset="0"/>
                </a:rPr>
                <a:t>77856894</a:t>
              </a:r>
              <a:endParaRPr lang="zh-CN" altLang="en-US" sz="1325" dirty="0">
                <a:solidFill>
                  <a:schemeClr val="accent6">
                    <a:lumMod val="50000"/>
                  </a:schemeClr>
                </a:solidFill>
                <a:latin typeface="+mn-ea"/>
                <a:ea typeface="+mn-ea"/>
                <a:cs typeface="Arial" panose="020B0604020202020204" pitchFamily="34" charset="0"/>
              </a:endParaRPr>
            </a:p>
          </p:txBody>
        </p:sp>
        <p:sp>
          <p:nvSpPr>
            <p:cNvPr id="14" name="qq-penguin-shape_52088"/>
            <p:cNvSpPr>
              <a:spLocks noChangeAspect="1"/>
            </p:cNvSpPr>
            <p:nvPr userDrawn="1"/>
          </p:nvSpPr>
          <p:spPr bwMode="auto">
            <a:xfrm>
              <a:off x="6680788" y="4611895"/>
              <a:ext cx="291240" cy="197942"/>
            </a:xfrm>
            <a:custGeom>
              <a:avLst/>
              <a:gdLst>
                <a:gd name="connsiteX0" fmla="*/ 437011 w 604816"/>
                <a:gd name="connsiteY0" fmla="*/ 83550 h 411044"/>
                <a:gd name="connsiteX1" fmla="*/ 604816 w 604816"/>
                <a:gd name="connsiteY1" fmla="*/ 214450 h 411044"/>
                <a:gd name="connsiteX2" fmla="*/ 539177 w 604816"/>
                <a:gd name="connsiteY2" fmla="*/ 317799 h 411044"/>
                <a:gd name="connsiteX3" fmla="*/ 523523 w 604816"/>
                <a:gd name="connsiteY3" fmla="*/ 340690 h 411044"/>
                <a:gd name="connsiteX4" fmla="*/ 528878 w 604816"/>
                <a:gd name="connsiteY4" fmla="*/ 400177 h 411044"/>
                <a:gd name="connsiteX5" fmla="*/ 462004 w 604816"/>
                <a:gd name="connsiteY5" fmla="*/ 353300 h 411044"/>
                <a:gd name="connsiteX6" fmla="*/ 440033 w 604816"/>
                <a:gd name="connsiteY6" fmla="*/ 345213 h 411044"/>
                <a:gd name="connsiteX7" fmla="*/ 437011 w 604816"/>
                <a:gd name="connsiteY7" fmla="*/ 345350 h 411044"/>
                <a:gd name="connsiteX8" fmla="*/ 338279 w 604816"/>
                <a:gd name="connsiteY8" fmla="*/ 319992 h 411044"/>
                <a:gd name="connsiteX9" fmla="*/ 269207 w 604816"/>
                <a:gd name="connsiteY9" fmla="*/ 214450 h 411044"/>
                <a:gd name="connsiteX10" fmla="*/ 272091 w 604816"/>
                <a:gd name="connsiteY10" fmla="*/ 190189 h 411044"/>
                <a:gd name="connsiteX11" fmla="*/ 280467 w 604816"/>
                <a:gd name="connsiteY11" fmla="*/ 167299 h 411044"/>
                <a:gd name="connsiteX12" fmla="*/ 342948 w 604816"/>
                <a:gd name="connsiteY12" fmla="*/ 106166 h 411044"/>
                <a:gd name="connsiteX13" fmla="*/ 355581 w 604816"/>
                <a:gd name="connsiteY13" fmla="*/ 100135 h 411044"/>
                <a:gd name="connsiteX14" fmla="*/ 358602 w 604816"/>
                <a:gd name="connsiteY14" fmla="*/ 98765 h 411044"/>
                <a:gd name="connsiteX15" fmla="*/ 417375 w 604816"/>
                <a:gd name="connsiteY15" fmla="*/ 84509 h 411044"/>
                <a:gd name="connsiteX16" fmla="*/ 437011 w 604816"/>
                <a:gd name="connsiteY16" fmla="*/ 83550 h 411044"/>
                <a:gd name="connsiteX17" fmla="*/ 213353 w 604816"/>
                <a:gd name="connsiteY17" fmla="*/ 0 h 411044"/>
                <a:gd name="connsiteX18" fmla="*/ 340760 w 604816"/>
                <a:gd name="connsiteY18" fmla="*/ 33580 h 411044"/>
                <a:gd name="connsiteX19" fmla="*/ 331973 w 604816"/>
                <a:gd name="connsiteY19" fmla="*/ 37143 h 411044"/>
                <a:gd name="connsiteX20" fmla="*/ 327031 w 604816"/>
                <a:gd name="connsiteY20" fmla="*/ 39336 h 411044"/>
                <a:gd name="connsiteX21" fmla="*/ 310418 w 604816"/>
                <a:gd name="connsiteY21" fmla="*/ 47423 h 411044"/>
                <a:gd name="connsiteX22" fmla="*/ 306849 w 604816"/>
                <a:gd name="connsiteY22" fmla="*/ 49479 h 411044"/>
                <a:gd name="connsiteX23" fmla="*/ 294630 w 604816"/>
                <a:gd name="connsiteY23" fmla="*/ 56743 h 411044"/>
                <a:gd name="connsiteX24" fmla="*/ 289413 w 604816"/>
                <a:gd name="connsiteY24" fmla="*/ 60307 h 411044"/>
                <a:gd name="connsiteX25" fmla="*/ 279528 w 604816"/>
                <a:gd name="connsiteY25" fmla="*/ 67297 h 411044"/>
                <a:gd name="connsiteX26" fmla="*/ 274585 w 604816"/>
                <a:gd name="connsiteY26" fmla="*/ 71134 h 411044"/>
                <a:gd name="connsiteX27" fmla="*/ 264425 w 604816"/>
                <a:gd name="connsiteY27" fmla="*/ 79906 h 411044"/>
                <a:gd name="connsiteX28" fmla="*/ 261130 w 604816"/>
                <a:gd name="connsiteY28" fmla="*/ 82784 h 411044"/>
                <a:gd name="connsiteX29" fmla="*/ 249186 w 604816"/>
                <a:gd name="connsiteY29" fmla="*/ 95120 h 411044"/>
                <a:gd name="connsiteX30" fmla="*/ 246165 w 604816"/>
                <a:gd name="connsiteY30" fmla="*/ 98683 h 411044"/>
                <a:gd name="connsiteX31" fmla="*/ 238203 w 604816"/>
                <a:gd name="connsiteY31" fmla="*/ 108552 h 411044"/>
                <a:gd name="connsiteX32" fmla="*/ 234770 w 604816"/>
                <a:gd name="connsiteY32" fmla="*/ 113349 h 411044"/>
                <a:gd name="connsiteX33" fmla="*/ 228317 w 604816"/>
                <a:gd name="connsiteY33" fmla="*/ 123080 h 411044"/>
                <a:gd name="connsiteX34" fmla="*/ 225434 w 604816"/>
                <a:gd name="connsiteY34" fmla="*/ 127877 h 411044"/>
                <a:gd name="connsiteX35" fmla="*/ 218844 w 604816"/>
                <a:gd name="connsiteY35" fmla="*/ 140487 h 411044"/>
                <a:gd name="connsiteX36" fmla="*/ 217609 w 604816"/>
                <a:gd name="connsiteY36" fmla="*/ 142954 h 411044"/>
                <a:gd name="connsiteX37" fmla="*/ 211430 w 604816"/>
                <a:gd name="connsiteY37" fmla="*/ 158442 h 411044"/>
                <a:gd name="connsiteX38" fmla="*/ 209920 w 604816"/>
                <a:gd name="connsiteY38" fmla="*/ 163102 h 411044"/>
                <a:gd name="connsiteX39" fmla="*/ 206763 w 604816"/>
                <a:gd name="connsiteY39" fmla="*/ 174752 h 411044"/>
                <a:gd name="connsiteX40" fmla="*/ 205527 w 604816"/>
                <a:gd name="connsiteY40" fmla="*/ 180371 h 411044"/>
                <a:gd name="connsiteX41" fmla="*/ 203467 w 604816"/>
                <a:gd name="connsiteY41" fmla="*/ 192159 h 411044"/>
                <a:gd name="connsiteX42" fmla="*/ 202781 w 604816"/>
                <a:gd name="connsiteY42" fmla="*/ 197367 h 411044"/>
                <a:gd name="connsiteX43" fmla="*/ 201820 w 604816"/>
                <a:gd name="connsiteY43" fmla="*/ 214499 h 411044"/>
                <a:gd name="connsiteX44" fmla="*/ 203467 w 604816"/>
                <a:gd name="connsiteY44" fmla="*/ 236155 h 411044"/>
                <a:gd name="connsiteX45" fmla="*/ 204154 w 604816"/>
                <a:gd name="connsiteY45" fmla="*/ 241637 h 411044"/>
                <a:gd name="connsiteX46" fmla="*/ 208822 w 604816"/>
                <a:gd name="connsiteY46" fmla="*/ 262608 h 411044"/>
                <a:gd name="connsiteX47" fmla="*/ 208959 w 604816"/>
                <a:gd name="connsiteY47" fmla="*/ 263019 h 411044"/>
                <a:gd name="connsiteX48" fmla="*/ 216373 w 604816"/>
                <a:gd name="connsiteY48" fmla="*/ 282893 h 411044"/>
                <a:gd name="connsiteX49" fmla="*/ 218707 w 604816"/>
                <a:gd name="connsiteY49" fmla="*/ 287827 h 411044"/>
                <a:gd name="connsiteX50" fmla="*/ 229004 w 604816"/>
                <a:gd name="connsiteY50" fmla="*/ 307152 h 411044"/>
                <a:gd name="connsiteX51" fmla="*/ 229416 w 604816"/>
                <a:gd name="connsiteY51" fmla="*/ 307700 h 411044"/>
                <a:gd name="connsiteX52" fmla="*/ 242321 w 604816"/>
                <a:gd name="connsiteY52" fmla="*/ 325381 h 411044"/>
                <a:gd name="connsiteX53" fmla="*/ 245616 w 604816"/>
                <a:gd name="connsiteY53" fmla="*/ 329630 h 411044"/>
                <a:gd name="connsiteX54" fmla="*/ 249186 w 604816"/>
                <a:gd name="connsiteY54" fmla="*/ 333742 h 411044"/>
                <a:gd name="connsiteX55" fmla="*/ 213490 w 604816"/>
                <a:gd name="connsiteY55" fmla="*/ 336209 h 411044"/>
                <a:gd name="connsiteX56" fmla="*/ 213353 w 604816"/>
                <a:gd name="connsiteY56" fmla="*/ 336209 h 411044"/>
                <a:gd name="connsiteX57" fmla="*/ 187679 w 604816"/>
                <a:gd name="connsiteY57" fmla="*/ 344159 h 411044"/>
                <a:gd name="connsiteX58" fmla="*/ 87318 w 604816"/>
                <a:gd name="connsiteY58" fmla="*/ 411044 h 411044"/>
                <a:gd name="connsiteX59" fmla="*/ 99674 w 604816"/>
                <a:gd name="connsiteY59" fmla="*/ 324148 h 411044"/>
                <a:gd name="connsiteX60" fmla="*/ 84023 w 604816"/>
                <a:gd name="connsiteY60" fmla="*/ 301259 h 411044"/>
                <a:gd name="connsiteX61" fmla="*/ 0 w 604816"/>
                <a:gd name="connsiteY61" fmla="*/ 168036 h 411044"/>
                <a:gd name="connsiteX62" fmla="*/ 213353 w 604816"/>
                <a:gd name="connsiteY62" fmla="*/ 0 h 41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4816" h="411044">
                  <a:moveTo>
                    <a:pt x="437011" y="83550"/>
                  </a:moveTo>
                  <a:cubicBezTo>
                    <a:pt x="529565" y="83550"/>
                    <a:pt x="604816" y="142215"/>
                    <a:pt x="604816" y="214450"/>
                  </a:cubicBezTo>
                  <a:cubicBezTo>
                    <a:pt x="604816" y="254885"/>
                    <a:pt x="580922" y="292579"/>
                    <a:pt x="539177" y="317799"/>
                  </a:cubicBezTo>
                  <a:cubicBezTo>
                    <a:pt x="530938" y="322871"/>
                    <a:pt x="525308" y="331095"/>
                    <a:pt x="523523" y="340690"/>
                  </a:cubicBezTo>
                  <a:cubicBezTo>
                    <a:pt x="519953" y="360564"/>
                    <a:pt x="522974" y="381125"/>
                    <a:pt x="528878" y="400177"/>
                  </a:cubicBezTo>
                  <a:cubicBezTo>
                    <a:pt x="505122" y="387156"/>
                    <a:pt x="481366" y="370022"/>
                    <a:pt x="462004" y="353300"/>
                  </a:cubicBezTo>
                  <a:cubicBezTo>
                    <a:pt x="455824" y="348091"/>
                    <a:pt x="448134" y="345213"/>
                    <a:pt x="440033" y="345213"/>
                  </a:cubicBezTo>
                  <a:cubicBezTo>
                    <a:pt x="438934" y="345213"/>
                    <a:pt x="437835" y="345350"/>
                    <a:pt x="437011" y="345350"/>
                  </a:cubicBezTo>
                  <a:cubicBezTo>
                    <a:pt x="401308" y="345350"/>
                    <a:pt x="367253" y="336577"/>
                    <a:pt x="338279" y="319992"/>
                  </a:cubicBezTo>
                  <a:cubicBezTo>
                    <a:pt x="295023" y="295183"/>
                    <a:pt x="269207" y="255844"/>
                    <a:pt x="269207" y="214450"/>
                  </a:cubicBezTo>
                  <a:cubicBezTo>
                    <a:pt x="269207" y="206089"/>
                    <a:pt x="270168" y="198002"/>
                    <a:pt x="272091" y="190189"/>
                  </a:cubicBezTo>
                  <a:cubicBezTo>
                    <a:pt x="274013" y="182239"/>
                    <a:pt x="276760" y="174563"/>
                    <a:pt x="280467" y="167299"/>
                  </a:cubicBezTo>
                  <a:cubicBezTo>
                    <a:pt x="292826" y="142352"/>
                    <a:pt x="314797" y="121107"/>
                    <a:pt x="342948" y="106166"/>
                  </a:cubicBezTo>
                  <a:cubicBezTo>
                    <a:pt x="347067" y="103973"/>
                    <a:pt x="351187" y="102054"/>
                    <a:pt x="355581" y="100135"/>
                  </a:cubicBezTo>
                  <a:cubicBezTo>
                    <a:pt x="356542" y="99724"/>
                    <a:pt x="357503" y="99176"/>
                    <a:pt x="358602" y="98765"/>
                  </a:cubicBezTo>
                  <a:cubicBezTo>
                    <a:pt x="376454" y="91363"/>
                    <a:pt x="396228" y="86428"/>
                    <a:pt x="417375" y="84509"/>
                  </a:cubicBezTo>
                  <a:cubicBezTo>
                    <a:pt x="423829" y="83824"/>
                    <a:pt x="430283" y="83550"/>
                    <a:pt x="437011" y="83550"/>
                  </a:cubicBezTo>
                  <a:close/>
                  <a:moveTo>
                    <a:pt x="213353" y="0"/>
                  </a:moveTo>
                  <a:cubicBezTo>
                    <a:pt x="259757" y="0"/>
                    <a:pt x="304377" y="12061"/>
                    <a:pt x="340760" y="33580"/>
                  </a:cubicBezTo>
                  <a:cubicBezTo>
                    <a:pt x="337740" y="34676"/>
                    <a:pt x="334856" y="36047"/>
                    <a:pt x="331973" y="37143"/>
                  </a:cubicBezTo>
                  <a:cubicBezTo>
                    <a:pt x="330326" y="37966"/>
                    <a:pt x="328678" y="38514"/>
                    <a:pt x="327031" y="39336"/>
                  </a:cubicBezTo>
                  <a:cubicBezTo>
                    <a:pt x="321264" y="41803"/>
                    <a:pt x="315773" y="44545"/>
                    <a:pt x="310418" y="47423"/>
                  </a:cubicBezTo>
                  <a:cubicBezTo>
                    <a:pt x="309183" y="48108"/>
                    <a:pt x="308084" y="48793"/>
                    <a:pt x="306849" y="49479"/>
                  </a:cubicBezTo>
                  <a:cubicBezTo>
                    <a:pt x="302730" y="51809"/>
                    <a:pt x="298611" y="54139"/>
                    <a:pt x="294630" y="56743"/>
                  </a:cubicBezTo>
                  <a:cubicBezTo>
                    <a:pt x="292845" y="57839"/>
                    <a:pt x="291060" y="59073"/>
                    <a:pt x="289413" y="60307"/>
                  </a:cubicBezTo>
                  <a:cubicBezTo>
                    <a:pt x="285980" y="62500"/>
                    <a:pt x="282685" y="64830"/>
                    <a:pt x="279528" y="67297"/>
                  </a:cubicBezTo>
                  <a:cubicBezTo>
                    <a:pt x="277880" y="68530"/>
                    <a:pt x="276233" y="69901"/>
                    <a:pt x="274585" y="71134"/>
                  </a:cubicBezTo>
                  <a:cubicBezTo>
                    <a:pt x="271015" y="74013"/>
                    <a:pt x="267720" y="76891"/>
                    <a:pt x="264425" y="79906"/>
                  </a:cubicBezTo>
                  <a:cubicBezTo>
                    <a:pt x="263327" y="80866"/>
                    <a:pt x="262229" y="81825"/>
                    <a:pt x="261130" y="82784"/>
                  </a:cubicBezTo>
                  <a:cubicBezTo>
                    <a:pt x="257012" y="86759"/>
                    <a:pt x="253030" y="90871"/>
                    <a:pt x="249186" y="95120"/>
                  </a:cubicBezTo>
                  <a:cubicBezTo>
                    <a:pt x="248088" y="96216"/>
                    <a:pt x="247264" y="97450"/>
                    <a:pt x="246165" y="98683"/>
                  </a:cubicBezTo>
                  <a:cubicBezTo>
                    <a:pt x="243420" y="101836"/>
                    <a:pt x="240811" y="105125"/>
                    <a:pt x="238203" y="108552"/>
                  </a:cubicBezTo>
                  <a:cubicBezTo>
                    <a:pt x="237104" y="110197"/>
                    <a:pt x="235869" y="111704"/>
                    <a:pt x="234770" y="113349"/>
                  </a:cubicBezTo>
                  <a:cubicBezTo>
                    <a:pt x="232573" y="116501"/>
                    <a:pt x="230377" y="119791"/>
                    <a:pt x="228317" y="123080"/>
                  </a:cubicBezTo>
                  <a:cubicBezTo>
                    <a:pt x="227356" y="124725"/>
                    <a:pt x="226395" y="126233"/>
                    <a:pt x="225434" y="127877"/>
                  </a:cubicBezTo>
                  <a:cubicBezTo>
                    <a:pt x="223100" y="132126"/>
                    <a:pt x="220904" y="136238"/>
                    <a:pt x="218844" y="140487"/>
                  </a:cubicBezTo>
                  <a:cubicBezTo>
                    <a:pt x="218432" y="141309"/>
                    <a:pt x="218021" y="142132"/>
                    <a:pt x="217609" y="142954"/>
                  </a:cubicBezTo>
                  <a:cubicBezTo>
                    <a:pt x="215275" y="148025"/>
                    <a:pt x="213215" y="153233"/>
                    <a:pt x="211430" y="158442"/>
                  </a:cubicBezTo>
                  <a:cubicBezTo>
                    <a:pt x="210881" y="159949"/>
                    <a:pt x="210469" y="161457"/>
                    <a:pt x="209920" y="163102"/>
                  </a:cubicBezTo>
                  <a:cubicBezTo>
                    <a:pt x="208685" y="166940"/>
                    <a:pt x="207724" y="170777"/>
                    <a:pt x="206763" y="174752"/>
                  </a:cubicBezTo>
                  <a:cubicBezTo>
                    <a:pt x="206213" y="176671"/>
                    <a:pt x="205801" y="178453"/>
                    <a:pt x="205527" y="180371"/>
                  </a:cubicBezTo>
                  <a:cubicBezTo>
                    <a:pt x="204703" y="184209"/>
                    <a:pt x="204017" y="188184"/>
                    <a:pt x="203467" y="192159"/>
                  </a:cubicBezTo>
                  <a:cubicBezTo>
                    <a:pt x="203193" y="193940"/>
                    <a:pt x="202918" y="195585"/>
                    <a:pt x="202781" y="197367"/>
                  </a:cubicBezTo>
                  <a:cubicBezTo>
                    <a:pt x="202232" y="203123"/>
                    <a:pt x="201820" y="208743"/>
                    <a:pt x="201820" y="214499"/>
                  </a:cubicBezTo>
                  <a:cubicBezTo>
                    <a:pt x="201820" y="221901"/>
                    <a:pt x="202506" y="229028"/>
                    <a:pt x="203467" y="236155"/>
                  </a:cubicBezTo>
                  <a:cubicBezTo>
                    <a:pt x="203605" y="238074"/>
                    <a:pt x="203879" y="239719"/>
                    <a:pt x="204154" y="241637"/>
                  </a:cubicBezTo>
                  <a:cubicBezTo>
                    <a:pt x="205390" y="248627"/>
                    <a:pt x="206763" y="255755"/>
                    <a:pt x="208822" y="262608"/>
                  </a:cubicBezTo>
                  <a:cubicBezTo>
                    <a:pt x="208822" y="262745"/>
                    <a:pt x="208959" y="262882"/>
                    <a:pt x="208959" y="263019"/>
                  </a:cubicBezTo>
                  <a:cubicBezTo>
                    <a:pt x="211019" y="269735"/>
                    <a:pt x="213627" y="276451"/>
                    <a:pt x="216373" y="282893"/>
                  </a:cubicBezTo>
                  <a:cubicBezTo>
                    <a:pt x="217197" y="284537"/>
                    <a:pt x="217883" y="286182"/>
                    <a:pt x="218707" y="287827"/>
                  </a:cubicBezTo>
                  <a:cubicBezTo>
                    <a:pt x="221727" y="294406"/>
                    <a:pt x="225160" y="300847"/>
                    <a:pt x="229004" y="307152"/>
                  </a:cubicBezTo>
                  <a:cubicBezTo>
                    <a:pt x="229141" y="307289"/>
                    <a:pt x="229278" y="307563"/>
                    <a:pt x="229416" y="307700"/>
                  </a:cubicBezTo>
                  <a:cubicBezTo>
                    <a:pt x="233260" y="313731"/>
                    <a:pt x="237653" y="319625"/>
                    <a:pt x="242321" y="325381"/>
                  </a:cubicBezTo>
                  <a:cubicBezTo>
                    <a:pt x="243420" y="326752"/>
                    <a:pt x="244518" y="328122"/>
                    <a:pt x="245616" y="329630"/>
                  </a:cubicBezTo>
                  <a:cubicBezTo>
                    <a:pt x="246852" y="331001"/>
                    <a:pt x="247950" y="332371"/>
                    <a:pt x="249186" y="333742"/>
                  </a:cubicBezTo>
                  <a:cubicBezTo>
                    <a:pt x="237379" y="335387"/>
                    <a:pt x="225572" y="336209"/>
                    <a:pt x="213490" y="336209"/>
                  </a:cubicBezTo>
                  <a:lnTo>
                    <a:pt x="213353" y="336209"/>
                  </a:lnTo>
                  <a:cubicBezTo>
                    <a:pt x="204154" y="335661"/>
                    <a:pt x="194681" y="337991"/>
                    <a:pt x="187679" y="344159"/>
                  </a:cubicBezTo>
                  <a:cubicBezTo>
                    <a:pt x="158847" y="368692"/>
                    <a:pt x="122602" y="394323"/>
                    <a:pt x="87318" y="411044"/>
                  </a:cubicBezTo>
                  <a:cubicBezTo>
                    <a:pt x="97890" y="384317"/>
                    <a:pt x="105029" y="353479"/>
                    <a:pt x="99674" y="324148"/>
                  </a:cubicBezTo>
                  <a:cubicBezTo>
                    <a:pt x="98027" y="314691"/>
                    <a:pt x="92261" y="306330"/>
                    <a:pt x="84023" y="301259"/>
                  </a:cubicBezTo>
                  <a:cubicBezTo>
                    <a:pt x="30616" y="268912"/>
                    <a:pt x="0" y="220393"/>
                    <a:pt x="0" y="168036"/>
                  </a:cubicBezTo>
                  <a:cubicBezTo>
                    <a:pt x="0" y="75383"/>
                    <a:pt x="95693" y="0"/>
                    <a:pt x="213353" y="0"/>
                  </a:cubicBezTo>
                  <a:close/>
                </a:path>
              </a:pathLst>
            </a:custGeom>
            <a:solidFill>
              <a:schemeClr val="accent6">
                <a:lumMod val="50000"/>
              </a:schemeClr>
            </a:solidFill>
            <a:ln w="9525" cap="flat" cmpd="sng" algn="ctr">
              <a:noFill/>
              <a:prstDash val="solid"/>
              <a:round/>
              <a:headEnd type="none" w="med" len="med"/>
              <a:tailEnd type="none" w="med" len="med"/>
            </a:ln>
            <a:effectLst>
              <a:outerShdw blurRad="76200" dir="18900000" sy="23000" kx="-1200000" algn="bl" rotWithShape="0">
                <a:prstClr val="black">
                  <a:alpha val="20000"/>
                </a:prstClr>
              </a:outerShdw>
            </a:effectLst>
          </p:spPr>
          <p:txBody>
            <a:bodyPr vert="horz" wrap="square" lIns="91440" tIns="45720" rIns="91440" bIns="45720" numCol="1" rtlCol="0" anchor="t" anchorCtr="0" compatLnSpc="1"/>
            <a:lstStyle/>
            <a:p>
              <a:pPr defTabSz="866775" fontAlgn="base">
                <a:lnSpc>
                  <a:spcPct val="120000"/>
                </a:lnSpc>
                <a:spcBef>
                  <a:spcPct val="0"/>
                </a:spcBef>
                <a:spcAft>
                  <a:spcPct val="0"/>
                </a:spcAft>
              </a:pPr>
              <a:endParaRPr lang="zh-CN" altLang="en-US" sz="1045">
                <a:solidFill>
                  <a:schemeClr val="accent1"/>
                </a:solidFill>
                <a:latin typeface="+mn-ea"/>
                <a:ea typeface="+mn-ea"/>
              </a:endParaRPr>
            </a:p>
          </p:txBody>
        </p:sp>
        <p:sp>
          <p:nvSpPr>
            <p:cNvPr id="15" name="任意多边形: 形状 14"/>
            <p:cNvSpPr/>
            <p:nvPr userDrawn="1"/>
          </p:nvSpPr>
          <p:spPr>
            <a:xfrm flipH="1">
              <a:off x="4589077" y="762636"/>
              <a:ext cx="461508" cy="3216149"/>
            </a:xfrm>
            <a:custGeom>
              <a:avLst/>
              <a:gdLst>
                <a:gd name="connsiteX0" fmla="*/ 0 w 452438"/>
                <a:gd name="connsiteY0" fmla="*/ 0 h 3152775"/>
                <a:gd name="connsiteX1" fmla="*/ 452438 w 452438"/>
                <a:gd name="connsiteY1" fmla="*/ 0 h 3152775"/>
                <a:gd name="connsiteX2" fmla="*/ 452438 w 452438"/>
                <a:gd name="connsiteY2" fmla="*/ 3152775 h 3152775"/>
                <a:gd name="connsiteX3" fmla="*/ 0 w 452438"/>
                <a:gd name="connsiteY3" fmla="*/ 3152775 h 3152775"/>
              </a:gdLst>
              <a:ahLst/>
              <a:cxnLst>
                <a:cxn ang="0">
                  <a:pos x="connsiteX0" y="connsiteY0"/>
                </a:cxn>
                <a:cxn ang="0">
                  <a:pos x="connsiteX1" y="connsiteY1"/>
                </a:cxn>
                <a:cxn ang="0">
                  <a:pos x="connsiteX2" y="connsiteY2"/>
                </a:cxn>
                <a:cxn ang="0">
                  <a:pos x="connsiteX3" y="connsiteY3"/>
                </a:cxn>
              </a:cxnLst>
              <a:rect l="l" t="t" r="r" b="b"/>
              <a:pathLst>
                <a:path w="452438" h="3152775">
                  <a:moveTo>
                    <a:pt x="0" y="0"/>
                  </a:moveTo>
                  <a:lnTo>
                    <a:pt x="452438" y="0"/>
                  </a:lnTo>
                  <a:lnTo>
                    <a:pt x="452438" y="3152775"/>
                  </a:lnTo>
                  <a:lnTo>
                    <a:pt x="0" y="3152775"/>
                  </a:lnTo>
                </a:path>
              </a:pathLst>
            </a:custGeom>
            <a:noFill/>
            <a:ln w="38100" cap="flat" cmpd="sng" algn="ctr">
              <a:solidFill>
                <a:schemeClr val="bg1"/>
              </a:solidFill>
              <a:prstDash val="solid"/>
              <a:miter lim="800000"/>
            </a:ln>
            <a:effectLst/>
          </p:spPr>
          <p:txBody>
            <a:bodyPr rtlCol="0" anchor="ctr"/>
            <a:lstStyle/>
            <a:p>
              <a:pPr algn="ctr" defTabSz="1155700">
                <a:defRPr/>
              </a:pPr>
              <a:endParaRPr lang="zh-CN" altLang="en-US" sz="1515" kern="0">
                <a:solidFill>
                  <a:schemeClr val="accent1"/>
                </a:solidFill>
                <a:latin typeface="+mn-ea"/>
                <a:ea typeface="+mn-ea"/>
              </a:endParaRPr>
            </a:p>
          </p:txBody>
        </p:sp>
        <p:sp>
          <p:nvSpPr>
            <p:cNvPr id="16" name="文本框 15"/>
            <p:cNvSpPr txBox="1"/>
            <p:nvPr userDrawn="1"/>
          </p:nvSpPr>
          <p:spPr>
            <a:xfrm>
              <a:off x="4587977" y="4967084"/>
              <a:ext cx="662219" cy="331510"/>
            </a:xfrm>
            <a:prstGeom prst="rect">
              <a:avLst/>
            </a:prstGeom>
            <a:noFill/>
          </p:spPr>
          <p:txBody>
            <a:bodyPr wrap="square" rtlCol="0">
              <a:prstTxWarp prst="textPlain">
                <a:avLst/>
              </a:prstTxWarp>
              <a:spAutoFit/>
            </a:bodyPr>
            <a:lstStyle/>
            <a:p>
              <a:pPr algn="l"/>
              <a:r>
                <a:rPr lang="en-US" altLang="zh-CN" sz="2000" dirty="0">
                  <a:solidFill>
                    <a:schemeClr val="bg1">
                      <a:lumMod val="95000"/>
                    </a:schemeClr>
                  </a:solidFill>
                  <a:effectLst>
                    <a:outerShdw blurRad="38100" dist="38100" dir="2700000" algn="tl">
                      <a:srgbClr val="000000">
                        <a:alpha val="43137"/>
                      </a:srgbClr>
                    </a:outerShdw>
                  </a:effectLst>
                  <a:latin typeface="+mj-lt"/>
                  <a:ea typeface="+mj-ea"/>
                </a:rPr>
                <a:t>EP</a:t>
              </a:r>
              <a:endParaRPr lang="zh-CN" altLang="en-US" sz="2000" dirty="0">
                <a:solidFill>
                  <a:schemeClr val="bg1">
                    <a:lumMod val="95000"/>
                  </a:schemeClr>
                </a:solidFill>
                <a:effectLst>
                  <a:outerShdw blurRad="38100" dist="38100" dir="2700000" algn="tl">
                    <a:srgbClr val="000000">
                      <a:alpha val="43137"/>
                    </a:srgbClr>
                  </a:outerShdw>
                </a:effectLst>
                <a:latin typeface="+mj-lt"/>
                <a:ea typeface="+mj-ea"/>
              </a:endParaRPr>
            </a:p>
          </p:txBody>
        </p:sp>
        <p:pic>
          <p:nvPicPr>
            <p:cNvPr id="17" name="图片 16"/>
            <p:cNvPicPr>
              <a:picLocks noChangeAspect="1"/>
            </p:cNvPicPr>
            <p:nvPr userDrawn="1"/>
          </p:nvPicPr>
          <p:blipFill>
            <a:blip r:embed="rId5"/>
            <a:stretch>
              <a:fillRect/>
            </a:stretch>
          </p:blipFill>
          <p:spPr>
            <a:xfrm>
              <a:off x="6920260" y="4509120"/>
              <a:ext cx="1103472" cy="365792"/>
            </a:xfrm>
            <a:prstGeom prst="rect">
              <a:avLst/>
            </a:prstGeom>
          </p:spPr>
        </p:pic>
      </p:grpSp>
    </p:spTree>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microsoft.com/office/2007/relationships/hdphoto" Target="../media/hdphoto1.wdp"/><Relationship Id="rId6" Type="http://schemas.openxmlformats.org/officeDocument/2006/relationships/image" Target="../media/image10.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6">
            <a:duotone>
              <a:prstClr val="black"/>
              <a:srgbClr val="F6F5F1">
                <a:tint val="45000"/>
                <a:satMod val="400000"/>
              </a:srgbClr>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r="1364"/>
          <a:stretch>
            <a:fillRect/>
          </a:stretch>
        </p:blipFill>
        <p:spPr>
          <a:xfrm>
            <a:off x="-8317" y="0"/>
            <a:ext cx="12200317" cy="68695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slow" advTm="0">
    <p:fade/>
  </p:transition>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image" Target="../media/image6.png"/><Relationship Id="rId3" Type="http://schemas.openxmlformats.org/officeDocument/2006/relationships/image" Target="../media/image12.jpeg"/><Relationship Id="rId2" Type="http://schemas.microsoft.com/office/2007/relationships/hdphoto" Target="../media/hdphoto2.wdp"/><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4.xml"/><Relationship Id="rId6" Type="http://schemas.microsoft.com/office/2007/relationships/hdphoto" Target="../media/hdphoto4.wdp"/><Relationship Id="rId5" Type="http://schemas.openxmlformats.org/officeDocument/2006/relationships/image" Target="../media/image15.png"/><Relationship Id="rId4" Type="http://schemas.microsoft.com/office/2007/relationships/hdphoto" Target="../media/hdphoto3.wdp"/><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image" Target="../media/image6.png"/><Relationship Id="rId6" Type="http://schemas.openxmlformats.org/officeDocument/2006/relationships/image" Target="../media/image18.jpeg"/><Relationship Id="rId5" Type="http://schemas.openxmlformats.org/officeDocument/2006/relationships/tags" Target="../tags/tag3.xml"/><Relationship Id="rId4" Type="http://schemas.openxmlformats.org/officeDocument/2006/relationships/image" Target="../media/image17.jpeg"/><Relationship Id="rId3" Type="http://schemas.openxmlformats.org/officeDocument/2006/relationships/tags" Target="../tags/tag2.xml"/><Relationship Id="rId2" Type="http://schemas.openxmlformats.org/officeDocument/2006/relationships/image" Target="../media/image16.jpeg"/><Relationship Id="rId19" Type="http://schemas.openxmlformats.org/officeDocument/2006/relationships/notesSlide" Target="../notesSlides/notesSlide9.xml"/><Relationship Id="rId18" Type="http://schemas.openxmlformats.org/officeDocument/2006/relationships/slideLayout" Target="../slideLayouts/slideLayout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4.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6.png"/><Relationship Id="rId1"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9" Type="http://schemas.openxmlformats.org/officeDocument/2006/relationships/image" Target="../media/image27.jpeg"/><Relationship Id="rId8" Type="http://schemas.openxmlformats.org/officeDocument/2006/relationships/tags" Target="../tags/tag22.xml"/><Relationship Id="rId7" Type="http://schemas.openxmlformats.org/officeDocument/2006/relationships/image" Target="../media/image26.jpeg"/><Relationship Id="rId6" Type="http://schemas.openxmlformats.org/officeDocument/2006/relationships/tags" Target="../tags/tag21.xml"/><Relationship Id="rId5" Type="http://schemas.openxmlformats.org/officeDocument/2006/relationships/image" Target="../media/image25.jpeg"/><Relationship Id="rId4" Type="http://schemas.openxmlformats.org/officeDocument/2006/relationships/tags" Target="../tags/tag20.xml"/><Relationship Id="rId3" Type="http://schemas.openxmlformats.org/officeDocument/2006/relationships/image" Target="../media/image24.jpeg"/><Relationship Id="rId25" Type="http://schemas.openxmlformats.org/officeDocument/2006/relationships/notesSlide" Target="../notesSlides/notesSlide16.xml"/><Relationship Id="rId24" Type="http://schemas.openxmlformats.org/officeDocument/2006/relationships/slideLayout" Target="../slideLayouts/slideLayout4.xml"/><Relationship Id="rId23" Type="http://schemas.openxmlformats.org/officeDocument/2006/relationships/tags" Target="../tags/tag36.xml"/><Relationship Id="rId22" Type="http://schemas.openxmlformats.org/officeDocument/2006/relationships/tags" Target="../tags/tag35.xml"/><Relationship Id="rId21" Type="http://schemas.openxmlformats.org/officeDocument/2006/relationships/tags" Target="../tags/tag34.xml"/><Relationship Id="rId20" Type="http://schemas.openxmlformats.org/officeDocument/2006/relationships/tags" Target="../tags/tag33.xml"/><Relationship Id="rId2" Type="http://schemas.openxmlformats.org/officeDocument/2006/relationships/tags" Target="../tags/tag19.xml"/><Relationship Id="rId19" Type="http://schemas.openxmlformats.org/officeDocument/2006/relationships/tags" Target="../tags/tag32.xml"/><Relationship Id="rId18" Type="http://schemas.openxmlformats.org/officeDocument/2006/relationships/tags" Target="../tags/tag31.xml"/><Relationship Id="rId17" Type="http://schemas.openxmlformats.org/officeDocument/2006/relationships/tags" Target="../tags/tag30.xml"/><Relationship Id="rId16" Type="http://schemas.openxmlformats.org/officeDocument/2006/relationships/tags" Target="../tags/tag29.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28.jpe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4557933" y="1000938"/>
            <a:ext cx="3076134" cy="3076134"/>
          </a:xfrm>
          <a:prstGeom prst="ellipse">
            <a:avLst/>
          </a:prstGeom>
          <a:solidFill>
            <a:schemeClr val="accent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22"/>
          <p:cNvSpPr txBox="1"/>
          <p:nvPr/>
        </p:nvSpPr>
        <p:spPr>
          <a:xfrm>
            <a:off x="5080968" y="1449358"/>
            <a:ext cx="2095152" cy="2123658"/>
          </a:xfrm>
          <a:prstGeom prst="rect">
            <a:avLst/>
          </a:prstGeom>
          <a:noFill/>
        </p:spPr>
        <p:txBody>
          <a:bodyPr wrap="square" rtlCol="0">
            <a:spAutoFit/>
          </a:bodyPr>
          <a:lstStyle/>
          <a:p>
            <a:pPr algn="ctr"/>
            <a:r>
              <a:rPr kumimoji="1" lang="zh-CN" altLang="en-US" sz="6600" b="1" spc="400" dirty="0">
                <a:solidFill>
                  <a:schemeClr val="bg1"/>
                </a:solidFill>
                <a:latin typeface="+mj-ea"/>
                <a:ea typeface="+mj-ea"/>
              </a:rPr>
              <a:t>步履</a:t>
            </a:r>
            <a:endParaRPr kumimoji="1" lang="en-US" altLang="zh-CN" sz="6600" b="1" spc="400" dirty="0">
              <a:solidFill>
                <a:schemeClr val="bg1"/>
              </a:solidFill>
              <a:latin typeface="+mj-ea"/>
              <a:ea typeface="+mj-ea"/>
            </a:endParaRPr>
          </a:p>
          <a:p>
            <a:pPr algn="ctr"/>
            <a:r>
              <a:rPr kumimoji="1" lang="zh-CN" altLang="en-US" sz="6600" b="1" spc="400" dirty="0">
                <a:solidFill>
                  <a:schemeClr val="bg1"/>
                </a:solidFill>
                <a:latin typeface="+mj-ea"/>
                <a:ea typeface="+mj-ea"/>
              </a:rPr>
              <a:t>不停</a:t>
            </a:r>
            <a:endParaRPr kumimoji="1" lang="en-US" altLang="zh-CN" sz="6600" b="1" spc="400" dirty="0">
              <a:solidFill>
                <a:schemeClr val="bg1"/>
              </a:solidFill>
              <a:latin typeface="+mj-ea"/>
              <a:ea typeface="+mj-ea"/>
            </a:endParaRPr>
          </a:p>
        </p:txBody>
      </p:sp>
      <p:sp>
        <p:nvSpPr>
          <p:cNvPr id="8" name="文本框 7"/>
          <p:cNvSpPr txBox="1"/>
          <p:nvPr/>
        </p:nvSpPr>
        <p:spPr>
          <a:xfrm>
            <a:off x="5424322" y="3573016"/>
            <a:ext cx="1343356" cy="259085"/>
          </a:xfrm>
          <a:prstGeom prst="rect">
            <a:avLst/>
          </a:prstGeom>
          <a:solidFill>
            <a:srgbClr val="684644"/>
          </a:solidFill>
        </p:spPr>
        <p:txBody>
          <a:bodyPr wrap="square" rtlCol="0" anchor="ctr" anchorCtr="0">
            <a:noAutofit/>
          </a:bodyPr>
          <a:lstStyle/>
          <a:p>
            <a:pPr algn="ctr"/>
            <a:r>
              <a:rPr lang="zh-CN" altLang="en-US" sz="1400" dirty="0">
                <a:solidFill>
                  <a:schemeClr val="bg1"/>
                </a:solidFill>
                <a:latin typeface="+mj-lt"/>
                <a:ea typeface="微软雅黑" panose="020B0503020204020204" pitchFamily="34" charset="-122"/>
              </a:rPr>
              <a:t>汇报人：</a:t>
            </a:r>
            <a:r>
              <a:rPr lang="en-US" sz="1400" dirty="0">
                <a:solidFill>
                  <a:schemeClr val="bg1"/>
                </a:solidFill>
                <a:latin typeface="+mj-lt"/>
                <a:ea typeface="微软雅黑" panose="020B0503020204020204" pitchFamily="34" charset="-122"/>
              </a:rPr>
              <a:t>XXX</a:t>
            </a:r>
            <a:endParaRPr lang="en-US" sz="1400" dirty="0">
              <a:solidFill>
                <a:schemeClr val="bg1"/>
              </a:solidFill>
              <a:latin typeface="+mj-lt"/>
              <a:ea typeface="微软雅黑" panose="020B0503020204020204" pitchFamily="34" charset="-122"/>
            </a:endParaRPr>
          </a:p>
        </p:txBody>
      </p:sp>
      <p:sp>
        <p:nvSpPr>
          <p:cNvPr id="15" name="文本框 24"/>
          <p:cNvSpPr txBox="1"/>
          <p:nvPr/>
        </p:nvSpPr>
        <p:spPr>
          <a:xfrm>
            <a:off x="7634067" y="2309910"/>
            <a:ext cx="3934046" cy="579005"/>
          </a:xfrm>
          <a:prstGeom prst="rect">
            <a:avLst/>
          </a:prstGeom>
          <a:noFill/>
        </p:spPr>
        <p:txBody>
          <a:bodyPr wrap="square" rtlCol="0">
            <a:spAutoFit/>
          </a:bodyPr>
          <a:lstStyle/>
          <a:p>
            <a:pPr>
              <a:lnSpc>
                <a:spcPct val="150000"/>
              </a:lnSpc>
            </a:pPr>
            <a:r>
              <a:rPr kumimoji="1" lang="en-US" altLang="zh-CN" sz="1050" dirty="0">
                <a:solidFill>
                  <a:srgbClr val="684644"/>
                </a:solidFill>
                <a:latin typeface="MV Boli" panose="02000500030200090000" pitchFamily="2" charset="0"/>
                <a:ea typeface="微软雅黑" panose="020B0503020204020204" pitchFamily="34" charset="-122"/>
                <a:cs typeface="MV Boli" panose="02000500030200090000" pitchFamily="2" charset="0"/>
              </a:rPr>
              <a:t>PLEASE CLICK HERE TO MODIFY THE TEXT FOR EXAMPLE THE TEXT HERE YOU MAY POST TEXTS</a:t>
            </a:r>
            <a:endParaRPr kumimoji="1" lang="zh-CN" altLang="en-US" sz="1050" dirty="0">
              <a:solidFill>
                <a:srgbClr val="684644"/>
              </a:solidFill>
              <a:latin typeface="MV Boli" panose="02000500030200090000" pitchFamily="2" charset="0"/>
              <a:ea typeface="微软雅黑" panose="020B0503020204020204" pitchFamily="34" charset="-122"/>
              <a:cs typeface="MV Boli" panose="02000500030200090000" pitchFamily="2" charset="0"/>
            </a:endParaRPr>
          </a:p>
        </p:txBody>
      </p:sp>
      <p:sp>
        <p:nvSpPr>
          <p:cNvPr id="13" name="文本框 24"/>
          <p:cNvSpPr txBox="1"/>
          <p:nvPr/>
        </p:nvSpPr>
        <p:spPr>
          <a:xfrm>
            <a:off x="695324" y="2327200"/>
            <a:ext cx="3862609" cy="579005"/>
          </a:xfrm>
          <a:prstGeom prst="rect">
            <a:avLst/>
          </a:prstGeom>
          <a:noFill/>
        </p:spPr>
        <p:txBody>
          <a:bodyPr wrap="square" rtlCol="0">
            <a:spAutoFit/>
          </a:bodyPr>
          <a:lstStyle/>
          <a:p>
            <a:pPr algn="r">
              <a:lnSpc>
                <a:spcPct val="150000"/>
              </a:lnSpc>
            </a:pPr>
            <a:r>
              <a:rPr kumimoji="1" lang="en-US" altLang="zh-CN" sz="1050" dirty="0">
                <a:solidFill>
                  <a:srgbClr val="684644"/>
                </a:solidFill>
                <a:latin typeface="MV Boli" panose="02000500030200090000" pitchFamily="2" charset="0"/>
                <a:ea typeface="微软雅黑" panose="020B0503020204020204" pitchFamily="34" charset="-122"/>
                <a:cs typeface="MV Boli" panose="02000500030200090000" pitchFamily="2" charset="0"/>
              </a:rPr>
              <a:t>PLEASE CLICK HERE TO MODIFY THE TEXT FOR EXAMPLE THE TEXT HERE YOU MAY POST TEXTS</a:t>
            </a:r>
            <a:endParaRPr kumimoji="1" lang="zh-CN" altLang="en-US" sz="1050" dirty="0">
              <a:solidFill>
                <a:srgbClr val="684644"/>
              </a:solidFill>
              <a:latin typeface="MV Boli" panose="02000500030200090000" pitchFamily="2" charset="0"/>
              <a:ea typeface="微软雅黑" panose="020B0503020204020204" pitchFamily="34" charset="-122"/>
              <a:cs typeface="MV Boli" panose="02000500030200090000" pitchFamily="2" charset="0"/>
            </a:endParaRPr>
          </a:p>
        </p:txBody>
      </p:sp>
      <p:sp>
        <p:nvSpPr>
          <p:cNvPr id="6" name="半闭框 5"/>
          <p:cNvSpPr/>
          <p:nvPr/>
        </p:nvSpPr>
        <p:spPr>
          <a:xfrm>
            <a:off x="5159896" y="1556792"/>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半闭框 13"/>
          <p:cNvSpPr/>
          <p:nvPr/>
        </p:nvSpPr>
        <p:spPr>
          <a:xfrm rot="10800000">
            <a:off x="6722313" y="3119209"/>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半闭框 16"/>
          <p:cNvSpPr/>
          <p:nvPr/>
        </p:nvSpPr>
        <p:spPr>
          <a:xfrm rot="10800000" flipH="1">
            <a:off x="5159896" y="3117310"/>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半闭框 17"/>
          <p:cNvSpPr/>
          <p:nvPr/>
        </p:nvSpPr>
        <p:spPr>
          <a:xfrm rot="10800000" flipV="1">
            <a:off x="6722313" y="1556792"/>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857266" y="1556792"/>
            <a:ext cx="920764" cy="3108186"/>
            <a:chOff x="4012715" y="3236483"/>
            <a:chExt cx="920764" cy="3108186"/>
          </a:xfrm>
        </p:grpSpPr>
        <p:grpSp>
          <p:nvGrpSpPr>
            <p:cNvPr id="38" name="组合 37"/>
            <p:cNvGrpSpPr/>
            <p:nvPr/>
          </p:nvGrpSpPr>
          <p:grpSpPr>
            <a:xfrm>
              <a:off x="4073765" y="4312979"/>
              <a:ext cx="755639" cy="2031690"/>
              <a:chOff x="1696303" y="2298622"/>
              <a:chExt cx="755639" cy="2031690"/>
            </a:xfrm>
          </p:grpSpPr>
          <p:sp>
            <p:nvSpPr>
              <p:cNvPr id="42" name="文本框 41"/>
              <p:cNvSpPr txBox="1"/>
              <p:nvPr/>
            </p:nvSpPr>
            <p:spPr>
              <a:xfrm>
                <a:off x="1696303" y="2298622"/>
                <a:ext cx="492443" cy="2031690"/>
              </a:xfrm>
              <a:prstGeom prst="rect">
                <a:avLst/>
              </a:prstGeom>
              <a:noFill/>
            </p:spPr>
            <p:txBody>
              <a:bodyPr vert="eaVert" wrap="square" rtlCol="0">
                <a:spAutoFit/>
              </a:bodyPr>
              <a:lstStyle/>
              <a:p>
                <a:r>
                  <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标题文字一</a:t>
                </a:r>
                <a:endPar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sp>
            <p:nvSpPr>
              <p:cNvPr id="43" name="文本框 42"/>
              <p:cNvSpPr txBox="1"/>
              <p:nvPr/>
            </p:nvSpPr>
            <p:spPr>
              <a:xfrm>
                <a:off x="2082610" y="2300789"/>
                <a:ext cx="369332" cy="1686688"/>
              </a:xfrm>
              <a:prstGeom prst="rect">
                <a:avLst/>
              </a:prstGeom>
              <a:noFill/>
            </p:spPr>
            <p:txBody>
              <a:bodyPr vert="eaVert" wrap="square" rtlCol="0">
                <a:spAutoFit/>
              </a:bodyPr>
              <a:lstStyle/>
              <a:p>
                <a:r>
                  <a:rPr lang="en-US" altLang="zh-CN"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PART ONE</a:t>
                </a:r>
                <a:endParaRPr lang="zh-CN" altLang="en-US"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grpSp>
        <p:sp>
          <p:nvSpPr>
            <p:cNvPr id="41" name="文本框 40"/>
            <p:cNvSpPr txBox="1"/>
            <p:nvPr/>
          </p:nvSpPr>
          <p:spPr>
            <a:xfrm>
              <a:off x="4012715" y="3236483"/>
              <a:ext cx="920764" cy="707886"/>
            </a:xfrm>
            <a:prstGeom prst="rect">
              <a:avLst/>
            </a:prstGeom>
            <a:noFill/>
          </p:spPr>
          <p:txBody>
            <a:bodyPr wrap="square" rtlCol="0">
              <a:spAutoFit/>
            </a:bodyPr>
            <a:lstStyle/>
            <a:p>
              <a:pPr algn="ctr"/>
              <a:r>
                <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壹</a:t>
              </a:r>
              <a:endPar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grpSp>
      <p:grpSp>
        <p:nvGrpSpPr>
          <p:cNvPr id="44" name="组合 43"/>
          <p:cNvGrpSpPr/>
          <p:nvPr/>
        </p:nvGrpSpPr>
        <p:grpSpPr>
          <a:xfrm>
            <a:off x="5624705" y="1556792"/>
            <a:ext cx="920764" cy="3108186"/>
            <a:chOff x="4012715" y="3236483"/>
            <a:chExt cx="920764" cy="3108186"/>
          </a:xfrm>
        </p:grpSpPr>
        <p:grpSp>
          <p:nvGrpSpPr>
            <p:cNvPr id="46" name="组合 45"/>
            <p:cNvGrpSpPr/>
            <p:nvPr/>
          </p:nvGrpSpPr>
          <p:grpSpPr>
            <a:xfrm>
              <a:off x="4073765" y="4312979"/>
              <a:ext cx="755639" cy="2031690"/>
              <a:chOff x="1696303" y="2298622"/>
              <a:chExt cx="755639" cy="2031690"/>
            </a:xfrm>
          </p:grpSpPr>
          <p:sp>
            <p:nvSpPr>
              <p:cNvPr id="51" name="文本框 50"/>
              <p:cNvSpPr txBox="1"/>
              <p:nvPr/>
            </p:nvSpPr>
            <p:spPr>
              <a:xfrm>
                <a:off x="1696303" y="2298622"/>
                <a:ext cx="492443" cy="2031690"/>
              </a:xfrm>
              <a:prstGeom prst="rect">
                <a:avLst/>
              </a:prstGeom>
              <a:noFill/>
            </p:spPr>
            <p:txBody>
              <a:bodyPr vert="eaVert" wrap="square" rtlCol="0">
                <a:spAutoFit/>
              </a:bodyPr>
              <a:lstStyle/>
              <a:p>
                <a:r>
                  <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标题文字一</a:t>
                </a:r>
                <a:endPar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sp>
            <p:nvSpPr>
              <p:cNvPr id="53" name="文本框 52"/>
              <p:cNvSpPr txBox="1"/>
              <p:nvPr/>
            </p:nvSpPr>
            <p:spPr>
              <a:xfrm>
                <a:off x="2082610" y="2300789"/>
                <a:ext cx="369332" cy="1930474"/>
              </a:xfrm>
              <a:prstGeom prst="rect">
                <a:avLst/>
              </a:prstGeom>
              <a:noFill/>
            </p:spPr>
            <p:txBody>
              <a:bodyPr vert="eaVert" wrap="square" rtlCol="0">
                <a:spAutoFit/>
              </a:bodyPr>
              <a:lstStyle/>
              <a:p>
                <a:r>
                  <a:rPr lang="en-US" altLang="zh-CN"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PART TWO</a:t>
                </a:r>
                <a:endParaRPr lang="zh-CN" altLang="en-US"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grpSp>
        <p:sp>
          <p:nvSpPr>
            <p:cNvPr id="49" name="文本框 48"/>
            <p:cNvSpPr txBox="1"/>
            <p:nvPr/>
          </p:nvSpPr>
          <p:spPr>
            <a:xfrm>
              <a:off x="4012715" y="3236483"/>
              <a:ext cx="920764" cy="707886"/>
            </a:xfrm>
            <a:prstGeom prst="rect">
              <a:avLst/>
            </a:prstGeom>
            <a:noFill/>
          </p:spPr>
          <p:txBody>
            <a:bodyPr wrap="square" rtlCol="0">
              <a:spAutoFit/>
            </a:bodyPr>
            <a:lstStyle/>
            <a:p>
              <a:pPr algn="ctr"/>
              <a:r>
                <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貳</a:t>
              </a:r>
              <a:endPar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grpSp>
      <p:grpSp>
        <p:nvGrpSpPr>
          <p:cNvPr id="54" name="组合 53"/>
          <p:cNvGrpSpPr/>
          <p:nvPr/>
        </p:nvGrpSpPr>
        <p:grpSpPr>
          <a:xfrm>
            <a:off x="7392144" y="1556792"/>
            <a:ext cx="920764" cy="3108186"/>
            <a:chOff x="4012715" y="3236483"/>
            <a:chExt cx="920764" cy="3108186"/>
          </a:xfrm>
        </p:grpSpPr>
        <p:grpSp>
          <p:nvGrpSpPr>
            <p:cNvPr id="56" name="组合 55"/>
            <p:cNvGrpSpPr/>
            <p:nvPr/>
          </p:nvGrpSpPr>
          <p:grpSpPr>
            <a:xfrm>
              <a:off x="4073765" y="4312979"/>
              <a:ext cx="755639" cy="2031690"/>
              <a:chOff x="1696303" y="2298622"/>
              <a:chExt cx="755639" cy="2031690"/>
            </a:xfrm>
          </p:grpSpPr>
          <p:sp>
            <p:nvSpPr>
              <p:cNvPr id="59" name="文本框 58"/>
              <p:cNvSpPr txBox="1"/>
              <p:nvPr/>
            </p:nvSpPr>
            <p:spPr>
              <a:xfrm>
                <a:off x="1696303" y="2298622"/>
                <a:ext cx="492443" cy="2031690"/>
              </a:xfrm>
              <a:prstGeom prst="rect">
                <a:avLst/>
              </a:prstGeom>
              <a:noFill/>
            </p:spPr>
            <p:txBody>
              <a:bodyPr vert="eaVert" wrap="square" rtlCol="0">
                <a:spAutoFit/>
              </a:bodyPr>
              <a:lstStyle/>
              <a:p>
                <a:r>
                  <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标题文字一</a:t>
                </a:r>
                <a:endPar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sp>
            <p:nvSpPr>
              <p:cNvPr id="61" name="文本框 60"/>
              <p:cNvSpPr txBox="1"/>
              <p:nvPr/>
            </p:nvSpPr>
            <p:spPr>
              <a:xfrm>
                <a:off x="2082610" y="2300789"/>
                <a:ext cx="369332" cy="1505642"/>
              </a:xfrm>
              <a:prstGeom prst="rect">
                <a:avLst/>
              </a:prstGeom>
              <a:noFill/>
            </p:spPr>
            <p:txBody>
              <a:bodyPr vert="eaVert" wrap="square" rtlCol="0">
                <a:spAutoFit/>
              </a:bodyPr>
              <a:lstStyle/>
              <a:p>
                <a:r>
                  <a:rPr lang="en-US" altLang="zh-CN"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PART THR</a:t>
                </a:r>
                <a:endParaRPr lang="zh-CN" altLang="en-US"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grpSp>
        <p:sp>
          <p:nvSpPr>
            <p:cNvPr id="58" name="文本框 57"/>
            <p:cNvSpPr txBox="1"/>
            <p:nvPr/>
          </p:nvSpPr>
          <p:spPr>
            <a:xfrm>
              <a:off x="4012715" y="3236483"/>
              <a:ext cx="920764" cy="707886"/>
            </a:xfrm>
            <a:prstGeom prst="rect">
              <a:avLst/>
            </a:prstGeom>
            <a:noFill/>
          </p:spPr>
          <p:txBody>
            <a:bodyPr wrap="square" rtlCol="0">
              <a:spAutoFit/>
            </a:bodyPr>
            <a:lstStyle/>
            <a:p>
              <a:pPr algn="ctr"/>
              <a:r>
                <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叁</a:t>
              </a:r>
              <a:endPar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grpSp>
      <p:grpSp>
        <p:nvGrpSpPr>
          <p:cNvPr id="63" name="组合 62"/>
          <p:cNvGrpSpPr/>
          <p:nvPr/>
        </p:nvGrpSpPr>
        <p:grpSpPr>
          <a:xfrm>
            <a:off x="9159583" y="1556792"/>
            <a:ext cx="920764" cy="3108186"/>
            <a:chOff x="4012715" y="3236483"/>
            <a:chExt cx="920764" cy="3108186"/>
          </a:xfrm>
        </p:grpSpPr>
        <p:grpSp>
          <p:nvGrpSpPr>
            <p:cNvPr id="64" name="组合 63"/>
            <p:cNvGrpSpPr/>
            <p:nvPr/>
          </p:nvGrpSpPr>
          <p:grpSpPr>
            <a:xfrm>
              <a:off x="4073765" y="4312979"/>
              <a:ext cx="755639" cy="2031690"/>
              <a:chOff x="1696303" y="2298622"/>
              <a:chExt cx="755639" cy="2031690"/>
            </a:xfrm>
          </p:grpSpPr>
          <p:sp>
            <p:nvSpPr>
              <p:cNvPr id="66" name="文本框 65"/>
              <p:cNvSpPr txBox="1"/>
              <p:nvPr/>
            </p:nvSpPr>
            <p:spPr>
              <a:xfrm>
                <a:off x="1696303" y="2298622"/>
                <a:ext cx="492443" cy="2031690"/>
              </a:xfrm>
              <a:prstGeom prst="rect">
                <a:avLst/>
              </a:prstGeom>
              <a:noFill/>
            </p:spPr>
            <p:txBody>
              <a:bodyPr vert="eaVert" wrap="square" rtlCol="0">
                <a:spAutoFit/>
              </a:bodyPr>
              <a:lstStyle/>
              <a:p>
                <a:r>
                  <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标题文字一</a:t>
                </a:r>
                <a:endParaRPr lang="zh-CN" altLang="en-US" sz="20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sp>
            <p:nvSpPr>
              <p:cNvPr id="67" name="文本框 66"/>
              <p:cNvSpPr txBox="1"/>
              <p:nvPr/>
            </p:nvSpPr>
            <p:spPr>
              <a:xfrm>
                <a:off x="2082610" y="2300789"/>
                <a:ext cx="369332" cy="1686688"/>
              </a:xfrm>
              <a:prstGeom prst="rect">
                <a:avLst/>
              </a:prstGeom>
              <a:noFill/>
            </p:spPr>
            <p:txBody>
              <a:bodyPr vert="eaVert" wrap="square" rtlCol="0">
                <a:spAutoFit/>
              </a:bodyPr>
              <a:lstStyle/>
              <a:p>
                <a:r>
                  <a:rPr lang="en-US" altLang="zh-CN"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rPr>
                  <a:t>PART FOUR</a:t>
                </a:r>
                <a:endParaRPr lang="zh-CN" altLang="en-US" sz="1200" spc="600" dirty="0">
                  <a:solidFill>
                    <a:srgbClr val="684644"/>
                  </a:solidFill>
                  <a:effectLst>
                    <a:outerShdw blurRad="38100" dist="38100" dir="2700000" algn="tl">
                      <a:srgbClr val="000000">
                        <a:alpha val="43137"/>
                      </a:srgbClr>
                    </a:outerShdw>
                  </a:effectLst>
                  <a:latin typeface="Adobe 宋体 Std L" panose="02020300000000000000" pitchFamily="18" charset="-122"/>
                  <a:ea typeface="Adobe 宋体 Std L" panose="02020300000000000000" pitchFamily="18" charset="-122"/>
                </a:endParaRPr>
              </a:p>
            </p:txBody>
          </p:sp>
        </p:grpSp>
        <p:sp>
          <p:nvSpPr>
            <p:cNvPr id="65" name="文本框 64"/>
            <p:cNvSpPr txBox="1"/>
            <p:nvPr/>
          </p:nvSpPr>
          <p:spPr>
            <a:xfrm>
              <a:off x="4012715" y="3236483"/>
              <a:ext cx="920764" cy="707886"/>
            </a:xfrm>
            <a:prstGeom prst="rect">
              <a:avLst/>
            </a:prstGeom>
            <a:noFill/>
          </p:spPr>
          <p:txBody>
            <a:bodyPr wrap="square" rtlCol="0">
              <a:spAutoFit/>
            </a:bodyPr>
            <a:lstStyle/>
            <a:p>
              <a:pPr algn="ctr"/>
              <a:r>
                <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肆</a:t>
              </a:r>
              <a:endParaRPr lang="zh-CN" altLang="en-US" sz="4000" dirty="0">
                <a:solidFill>
                  <a:srgbClr val="684644"/>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grpSp>
      <p:grpSp>
        <p:nvGrpSpPr>
          <p:cNvPr id="68" name="组合 67"/>
          <p:cNvGrpSpPr/>
          <p:nvPr/>
        </p:nvGrpSpPr>
        <p:grpSpPr>
          <a:xfrm>
            <a:off x="1524231" y="1652042"/>
            <a:ext cx="1382629" cy="2489055"/>
            <a:chOff x="1342964" y="3012151"/>
            <a:chExt cx="1382629" cy="2489055"/>
          </a:xfrm>
        </p:grpSpPr>
        <p:sp>
          <p:nvSpPr>
            <p:cNvPr id="69" name="文本框 68"/>
            <p:cNvSpPr txBox="1"/>
            <p:nvPr/>
          </p:nvSpPr>
          <p:spPr>
            <a:xfrm>
              <a:off x="1375085" y="3026374"/>
              <a:ext cx="1200329" cy="2474832"/>
            </a:xfrm>
            <a:prstGeom prst="rect">
              <a:avLst/>
            </a:prstGeom>
            <a:noFill/>
            <a:ln>
              <a:solidFill>
                <a:schemeClr val="bg1"/>
              </a:solidFill>
            </a:ln>
          </p:spPr>
          <p:txBody>
            <a:bodyPr vert="eaVert" wrap="square" rtlCol="0">
              <a:spAutoFit/>
            </a:bodyPr>
            <a:lstStyle/>
            <a:p>
              <a:pPr algn="ctr"/>
              <a:r>
                <a:rPr lang="zh-CN" altLang="en-US" sz="6600" spc="2000" dirty="0">
                  <a:solidFill>
                    <a:srgbClr val="684644"/>
                  </a:solidFill>
                  <a:effectLst>
                    <a:outerShdw blurRad="38100" dist="38100" dir="2700000" algn="tl">
                      <a:srgbClr val="000000">
                        <a:alpha val="43137"/>
                      </a:srgbClr>
                    </a:outerShdw>
                  </a:effectLst>
                  <a:latin typeface="+mj-ea"/>
                  <a:ea typeface="+mj-ea"/>
                </a:rPr>
                <a:t>目錄</a:t>
              </a:r>
              <a:endParaRPr lang="zh-CN" altLang="en-US" sz="6600" spc="2000" dirty="0">
                <a:solidFill>
                  <a:srgbClr val="684644"/>
                </a:solidFill>
                <a:effectLst>
                  <a:outerShdw blurRad="38100" dist="38100" dir="2700000" algn="tl">
                    <a:srgbClr val="000000">
                      <a:alpha val="43137"/>
                    </a:srgbClr>
                  </a:outerShdw>
                </a:effectLst>
                <a:latin typeface="+mj-ea"/>
                <a:ea typeface="+mj-ea"/>
              </a:endParaRPr>
            </a:p>
          </p:txBody>
        </p:sp>
        <p:sp>
          <p:nvSpPr>
            <p:cNvPr id="70" name="矩形 69"/>
            <p:cNvSpPr/>
            <p:nvPr/>
          </p:nvSpPr>
          <p:spPr>
            <a:xfrm>
              <a:off x="1342964" y="3012151"/>
              <a:ext cx="1382629" cy="24890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4644"/>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prism isContent="1"/>
      </p:transition>
    </mc:Choice>
    <mc:Fallback>
      <p:transition spd="slow"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a:off x="4089282" y="-1161932"/>
            <a:ext cx="4013436" cy="4013436"/>
          </a:xfrm>
          <a:custGeom>
            <a:avLst/>
            <a:gdLst/>
            <a:ahLst/>
            <a:cxnLst/>
            <a:rect l="l" t="t" r="r" b="b"/>
            <a:pathLst>
              <a:path w="6010648" h="6010648">
                <a:moveTo>
                  <a:pt x="2617202" y="4066586"/>
                </a:moveTo>
                <a:lnTo>
                  <a:pt x="3355028" y="4066586"/>
                </a:lnTo>
                <a:lnTo>
                  <a:pt x="3344498" y="4082828"/>
                </a:lnTo>
                <a:lnTo>
                  <a:pt x="3119081" y="4491006"/>
                </a:lnTo>
                <a:lnTo>
                  <a:pt x="2751596" y="4491006"/>
                </a:lnTo>
                <a:cubicBezTo>
                  <a:pt x="2786339" y="4441865"/>
                  <a:pt x="2816205" y="4388619"/>
                  <a:pt x="2841191" y="4331268"/>
                </a:cubicBezTo>
                <a:cubicBezTo>
                  <a:pt x="2806686" y="4302474"/>
                  <a:pt x="2732023" y="4237865"/>
                  <a:pt x="2617202" y="4137442"/>
                </a:cubicBezTo>
                <a:close/>
                <a:moveTo>
                  <a:pt x="2617202" y="3663406"/>
                </a:moveTo>
                <a:lnTo>
                  <a:pt x="3355028" y="3663406"/>
                </a:lnTo>
                <a:lnTo>
                  <a:pt x="3355028" y="3897390"/>
                </a:lnTo>
                <a:lnTo>
                  <a:pt x="2617202" y="3897390"/>
                </a:lnTo>
                <a:close/>
                <a:moveTo>
                  <a:pt x="3355028" y="3359815"/>
                </a:moveTo>
                <a:lnTo>
                  <a:pt x="3355028" y="3494209"/>
                </a:lnTo>
                <a:lnTo>
                  <a:pt x="2617202" y="3494209"/>
                </a:lnTo>
                <a:lnTo>
                  <a:pt x="2617202" y="3382304"/>
                </a:lnTo>
                <a:lnTo>
                  <a:pt x="2324678" y="3382304"/>
                </a:lnTo>
                <a:lnTo>
                  <a:pt x="2324678" y="4178492"/>
                </a:lnTo>
                <a:cubicBezTo>
                  <a:pt x="2377388" y="4178492"/>
                  <a:pt x="2414928" y="4178492"/>
                  <a:pt x="2437297" y="4178492"/>
                </a:cubicBezTo>
                <a:cubicBezTo>
                  <a:pt x="2472040" y="4178492"/>
                  <a:pt x="2487865" y="4176945"/>
                  <a:pt x="2484772" y="4173851"/>
                </a:cubicBezTo>
                <a:cubicBezTo>
                  <a:pt x="2520348" y="4287244"/>
                  <a:pt x="2554675" y="4381183"/>
                  <a:pt x="2587753" y="4455667"/>
                </a:cubicBezTo>
                <a:cubicBezTo>
                  <a:pt x="2592424" y="4465007"/>
                  <a:pt x="2596510" y="4472749"/>
                  <a:pt x="2600013" y="4478892"/>
                </a:cubicBezTo>
                <a:lnTo>
                  <a:pt x="2607795" y="4491006"/>
                </a:lnTo>
                <a:lnTo>
                  <a:pt x="2011093" y="4491006"/>
                </a:lnTo>
                <a:lnTo>
                  <a:pt x="2011093" y="4660024"/>
                </a:lnTo>
                <a:lnTo>
                  <a:pt x="3983447" y="4660024"/>
                </a:lnTo>
                <a:lnTo>
                  <a:pt x="3983447" y="4491006"/>
                </a:lnTo>
                <a:lnTo>
                  <a:pt x="3289170" y="4491006"/>
                </a:lnTo>
                <a:lnTo>
                  <a:pt x="3505324" y="4156182"/>
                </a:lnTo>
                <a:lnTo>
                  <a:pt x="3669862" y="4156182"/>
                </a:lnTo>
                <a:lnTo>
                  <a:pt x="3669862" y="3359815"/>
                </a:lnTo>
                <a:close/>
                <a:moveTo>
                  <a:pt x="2325927" y="3036236"/>
                </a:moveTo>
                <a:lnTo>
                  <a:pt x="3646125" y="3036236"/>
                </a:lnTo>
                <a:lnTo>
                  <a:pt x="3646125" y="3158314"/>
                </a:lnTo>
                <a:lnTo>
                  <a:pt x="2325927" y="3158314"/>
                </a:lnTo>
                <a:close/>
                <a:moveTo>
                  <a:pt x="2033402" y="2777443"/>
                </a:moveTo>
                <a:lnTo>
                  <a:pt x="2033402" y="3327333"/>
                </a:lnTo>
                <a:lnTo>
                  <a:pt x="2324678" y="3327333"/>
                </a:lnTo>
                <a:lnTo>
                  <a:pt x="2325927" y="3327333"/>
                </a:lnTo>
                <a:lnTo>
                  <a:pt x="3646125" y="3327333"/>
                </a:lnTo>
                <a:lnTo>
                  <a:pt x="3647553" y="3327333"/>
                </a:lnTo>
                <a:lnTo>
                  <a:pt x="3647553" y="3326768"/>
                </a:lnTo>
                <a:lnTo>
                  <a:pt x="3651178" y="3325336"/>
                </a:lnTo>
                <a:cubicBezTo>
                  <a:pt x="3661284" y="3321342"/>
                  <a:pt x="3686550" y="3311359"/>
                  <a:pt x="3726975" y="3295385"/>
                </a:cubicBezTo>
                <a:cubicBezTo>
                  <a:pt x="3788728" y="3212215"/>
                  <a:pt x="3866782" y="3200495"/>
                  <a:pt x="3961138" y="3260225"/>
                </a:cubicBezTo>
                <a:lnTo>
                  <a:pt x="3961138" y="2777443"/>
                </a:lnTo>
                <a:lnTo>
                  <a:pt x="3646125" y="2777443"/>
                </a:lnTo>
                <a:lnTo>
                  <a:pt x="3646125" y="2867039"/>
                </a:lnTo>
                <a:lnTo>
                  <a:pt x="2325927" y="2867039"/>
                </a:lnTo>
                <a:lnTo>
                  <a:pt x="2325927" y="2777443"/>
                </a:lnTo>
                <a:close/>
                <a:moveTo>
                  <a:pt x="2817454" y="1948772"/>
                </a:moveTo>
                <a:lnTo>
                  <a:pt x="2817454" y="2217560"/>
                </a:lnTo>
                <a:lnTo>
                  <a:pt x="2033402" y="2217560"/>
                </a:lnTo>
                <a:lnTo>
                  <a:pt x="2033402" y="2386578"/>
                </a:lnTo>
                <a:lnTo>
                  <a:pt x="2817454" y="2386578"/>
                </a:lnTo>
                <a:lnTo>
                  <a:pt x="2817454" y="2575942"/>
                </a:lnTo>
                <a:lnTo>
                  <a:pt x="2167796" y="2575942"/>
                </a:lnTo>
                <a:lnTo>
                  <a:pt x="2167796" y="2744961"/>
                </a:lnTo>
                <a:lnTo>
                  <a:pt x="3737148" y="2744961"/>
                </a:lnTo>
                <a:lnTo>
                  <a:pt x="3737148" y="2575942"/>
                </a:lnTo>
                <a:lnTo>
                  <a:pt x="3132288" y="2575942"/>
                </a:lnTo>
                <a:lnTo>
                  <a:pt x="3132288" y="2386578"/>
                </a:lnTo>
                <a:lnTo>
                  <a:pt x="3916340" y="2386578"/>
                </a:lnTo>
                <a:lnTo>
                  <a:pt x="3916340" y="2217560"/>
                </a:lnTo>
                <a:lnTo>
                  <a:pt x="3132288" y="2217560"/>
                </a:lnTo>
                <a:lnTo>
                  <a:pt x="3132288" y="1948772"/>
                </a:lnTo>
                <a:close/>
                <a:moveTo>
                  <a:pt x="3005324" y="0"/>
                </a:moveTo>
                <a:cubicBezTo>
                  <a:pt x="4665119" y="0"/>
                  <a:pt x="6010648" y="1345529"/>
                  <a:pt x="6010648" y="3005324"/>
                </a:cubicBezTo>
                <a:cubicBezTo>
                  <a:pt x="6010648" y="4665119"/>
                  <a:pt x="4665119" y="6010648"/>
                  <a:pt x="3005324" y="6010648"/>
                </a:cubicBezTo>
                <a:cubicBezTo>
                  <a:pt x="1345529" y="6010648"/>
                  <a:pt x="0" y="4665119"/>
                  <a:pt x="0" y="3005324"/>
                </a:cubicBezTo>
                <a:cubicBezTo>
                  <a:pt x="0" y="1345529"/>
                  <a:pt x="1345529" y="0"/>
                  <a:pt x="3005324" y="0"/>
                </a:cubicBezTo>
                <a:close/>
              </a:path>
            </a:pathLst>
          </a:custGeom>
          <a:solidFill>
            <a:schemeClr val="accent3"/>
          </a:solidFill>
          <a:ln>
            <a:noFill/>
          </a:ln>
          <a:effectLst>
            <a:outerShdw blurRad="762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a:spLocks noChangeArrowheads="1"/>
          </p:cNvSpPr>
          <p:nvPr/>
        </p:nvSpPr>
        <p:spPr bwMode="auto">
          <a:xfrm>
            <a:off x="3328291" y="2996952"/>
            <a:ext cx="55354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zh-CN" altLang="en-US" sz="3200" dirty="0">
                <a:solidFill>
                  <a:srgbClr val="684644"/>
                </a:solidFill>
                <a:latin typeface="+mj-lt"/>
                <a:ea typeface="+mj-ea"/>
                <a:cs typeface="Arial" panose="020B0604020202020204" pitchFamily="34" charset="0"/>
              </a:rPr>
              <a:t>添加相关标题文字</a:t>
            </a:r>
            <a:endParaRPr lang="zh-CN" altLang="en-US" sz="3200" dirty="0">
              <a:solidFill>
                <a:srgbClr val="684644"/>
              </a:solidFill>
              <a:latin typeface="+mj-lt"/>
              <a:ea typeface="+mj-ea"/>
              <a:cs typeface="Arial" panose="020B0604020202020204" pitchFamily="34" charset="0"/>
            </a:endParaRPr>
          </a:p>
        </p:txBody>
      </p:sp>
      <p:sp>
        <p:nvSpPr>
          <p:cNvPr id="16" name="矩形 15"/>
          <p:cNvSpPr>
            <a:spLocks noChangeArrowheads="1"/>
          </p:cNvSpPr>
          <p:nvPr/>
        </p:nvSpPr>
        <p:spPr bwMode="auto">
          <a:xfrm>
            <a:off x="3632845" y="3559342"/>
            <a:ext cx="49263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en-US" altLang="zh-CN" sz="1200" cap="all" dirty="0">
                <a:solidFill>
                  <a:srgbClr val="684644"/>
                </a:solidFill>
                <a:latin typeface="+mj-lt"/>
                <a:ea typeface="+mj-ea"/>
                <a:cs typeface="Arial" panose="020B0604020202020204" pitchFamily="34" charset="0"/>
              </a:rPr>
              <a:t>Apply to the reporting on activities report meeting</a:t>
            </a:r>
            <a:endParaRPr lang="zh-CN" altLang="en-US" sz="1200" cap="all" dirty="0">
              <a:solidFill>
                <a:srgbClr val="684644"/>
              </a:solidFill>
              <a:latin typeface="+mj-lt"/>
              <a:ea typeface="+mj-ea"/>
              <a:cs typeface="Arial" panose="020B0604020202020204" pitchFamily="34" charset="0"/>
            </a:endParaRPr>
          </a:p>
        </p:txBody>
      </p:sp>
      <p:sp>
        <p:nvSpPr>
          <p:cNvPr id="17" name="矩形 16"/>
          <p:cNvSpPr/>
          <p:nvPr/>
        </p:nvSpPr>
        <p:spPr>
          <a:xfrm>
            <a:off x="2984773" y="3726185"/>
            <a:ext cx="6222454" cy="754566"/>
          </a:xfrm>
          <a:prstGeom prst="rect">
            <a:avLst/>
          </a:prstGeom>
        </p:spPr>
        <p:txBody>
          <a:bodyPr wrap="square">
            <a:spAutoFit/>
          </a:bodyPr>
          <a:lstStyle/>
          <a:p>
            <a:pPr algn="ctr">
              <a:lnSpc>
                <a:spcPct val="150000"/>
              </a:lnSpc>
            </a:pPr>
            <a:r>
              <a:rPr lang="en-US" altLang="zh-CN" sz="1000" spc="300" noProof="1">
                <a:solidFill>
                  <a:schemeClr val="accent3"/>
                </a:solidFill>
              </a:rPr>
              <a:t>LOREM IPSUM DOLOR SIT ER ELIT LAMET, CONSECTETAUR CILLIUM ADIPISICING PECU, SED DO EIUSMOD TEMPOR INCIDIDUNT UT LABORE ET DOLORE MAGNA ALIQUA. UT MINIM VENIAM, </a:t>
            </a:r>
            <a:endParaRPr lang="zh-CN" altLang="en-US" sz="1000" spc="300" dirty="0">
              <a:solidFill>
                <a:schemeClr val="accent3"/>
              </a:solidFill>
            </a:endParaRPr>
          </a:p>
        </p:txBody>
      </p:sp>
      <p:sp>
        <p:nvSpPr>
          <p:cNvPr id="18" name="文本框 17"/>
          <p:cNvSpPr txBox="1"/>
          <p:nvPr/>
        </p:nvSpPr>
        <p:spPr>
          <a:xfrm>
            <a:off x="5231904" y="1988840"/>
            <a:ext cx="1728192" cy="400110"/>
          </a:xfrm>
          <a:prstGeom prst="rect">
            <a:avLst/>
          </a:prstGeom>
          <a:noFill/>
        </p:spPr>
        <p:txBody>
          <a:bodyPr vert="horz" wrap="square" rtlCol="0">
            <a:spAutoFit/>
          </a:bodyPr>
          <a:lstStyle/>
          <a:p>
            <a:r>
              <a:rPr lang="en-US" altLang="zh-CN" sz="2000" spc="600" dirty="0">
                <a:solidFill>
                  <a:srgbClr val="684644"/>
                </a:solidFill>
                <a:latin typeface="+mj-lt"/>
                <a:ea typeface="Adobe 宋体 Std L" panose="02020300000000000000" pitchFamily="18" charset="-122"/>
              </a:rPr>
              <a:t>PART ONE</a:t>
            </a:r>
            <a:endParaRPr lang="zh-CN" altLang="en-US" sz="2000" spc="600" dirty="0">
              <a:solidFill>
                <a:srgbClr val="684644"/>
              </a:solidFill>
              <a:latin typeface="+mj-lt"/>
              <a:ea typeface="Adobe 宋体 Std L" panose="02020300000000000000" pitchFamily="18"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55" name="文本框 54"/>
          <p:cNvSpPr txBox="1"/>
          <p:nvPr/>
        </p:nvSpPr>
        <p:spPr>
          <a:xfrm>
            <a:off x="4962168" y="1537628"/>
            <a:ext cx="2339102" cy="523220"/>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zh-CN" altLang="en-US" sz="2800" dirty="0">
                <a:solidFill>
                  <a:schemeClr val="accent2"/>
                </a:solidFill>
                <a:latin typeface="+mn-lt"/>
                <a:ea typeface="+mn-ea"/>
                <a:cs typeface="+mn-ea"/>
                <a:sym typeface="+mn-lt"/>
              </a:rPr>
              <a:t>此处填写内容</a:t>
            </a:r>
            <a:endParaRPr kumimoji="0" lang="zh-CN" altLang="en-US" sz="2800" dirty="0">
              <a:solidFill>
                <a:schemeClr val="accent2"/>
              </a:solidFill>
              <a:latin typeface="+mn-lt"/>
              <a:ea typeface="+mn-ea"/>
              <a:cs typeface="+mn-ea"/>
              <a:sym typeface="+mn-lt"/>
            </a:endParaRPr>
          </a:p>
        </p:txBody>
      </p:sp>
      <p:cxnSp>
        <p:nvCxnSpPr>
          <p:cNvPr id="57" name="直接连接符 56"/>
          <p:cNvCxnSpPr/>
          <p:nvPr/>
        </p:nvCxnSpPr>
        <p:spPr>
          <a:xfrm>
            <a:off x="695325" y="1823662"/>
            <a:ext cx="304081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8527302" y="1823662"/>
            <a:ext cx="304081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矩形 22"/>
          <p:cNvSpPr>
            <a:spLocks noChangeArrowheads="1"/>
          </p:cNvSpPr>
          <p:nvPr/>
        </p:nvSpPr>
        <p:spPr bwMode="auto">
          <a:xfrm>
            <a:off x="3207598" y="2125683"/>
            <a:ext cx="5848242" cy="58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lnSpc>
                <a:spcPct val="120000"/>
              </a:lnSpc>
            </a:pPr>
            <a:r>
              <a:rPr kumimoji="0" lang="en-US" altLang="zh-CN" sz="1400" dirty="0">
                <a:solidFill>
                  <a:schemeClr val="accent5"/>
                </a:solidFill>
                <a:latin typeface="+mn-lt"/>
                <a:ea typeface="+mn-ea"/>
                <a:cs typeface="+mn-ea"/>
                <a:sym typeface="+mn-lt"/>
              </a:rPr>
              <a:t>You cannot improve your past, but you can improve your future. Once time is wasted, life is wasted. Do one thing at a time, and do well.</a:t>
            </a:r>
            <a:endParaRPr kumimoji="0" lang="zh-CN" altLang="en-US" sz="1400" dirty="0">
              <a:solidFill>
                <a:schemeClr val="accent5"/>
              </a:solidFill>
              <a:latin typeface="+mn-lt"/>
              <a:ea typeface="+mn-ea"/>
              <a:cs typeface="+mn-ea"/>
              <a:sym typeface="+mn-lt"/>
            </a:endParaRPr>
          </a:p>
        </p:txBody>
      </p:sp>
      <p:grpSp>
        <p:nvGrpSpPr>
          <p:cNvPr id="63" name="组合 24"/>
          <p:cNvGrpSpPr/>
          <p:nvPr/>
        </p:nvGrpSpPr>
        <p:grpSpPr bwMode="auto">
          <a:xfrm>
            <a:off x="695325" y="3779847"/>
            <a:ext cx="2429903" cy="2431619"/>
            <a:chOff x="1446975" y="2639510"/>
            <a:chExt cx="2329778" cy="2332540"/>
          </a:xfrm>
        </p:grpSpPr>
        <p:sp>
          <p:nvSpPr>
            <p:cNvPr id="65" name="Freeform 5"/>
            <p:cNvSpPr/>
            <p:nvPr/>
          </p:nvSpPr>
          <p:spPr bwMode="auto">
            <a:xfrm>
              <a:off x="1630542" y="2639510"/>
              <a:ext cx="1962645" cy="358852"/>
            </a:xfrm>
            <a:custGeom>
              <a:avLst/>
              <a:gdLst>
                <a:gd name="T0" fmla="*/ 118697 w 711"/>
                <a:gd name="T1" fmla="*/ 0 h 130"/>
                <a:gd name="T2" fmla="*/ 1843948 w 711"/>
                <a:gd name="T3" fmla="*/ 0 h 130"/>
                <a:gd name="T4" fmla="*/ 1962645 w 711"/>
                <a:gd name="T5" fmla="*/ 358852 h 130"/>
                <a:gd name="T6" fmla="*/ 0 w 711"/>
                <a:gd name="T7" fmla="*/ 358852 h 130"/>
                <a:gd name="T8" fmla="*/ 118697 w 711"/>
                <a:gd name="T9" fmla="*/ 0 h 130"/>
                <a:gd name="T10" fmla="*/ 118697 w 711"/>
                <a:gd name="T11" fmla="*/ 0 h 1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30">
                  <a:moveTo>
                    <a:pt x="43" y="0"/>
                  </a:moveTo>
                  <a:lnTo>
                    <a:pt x="668" y="0"/>
                  </a:lnTo>
                  <a:lnTo>
                    <a:pt x="711" y="130"/>
                  </a:lnTo>
                  <a:lnTo>
                    <a:pt x="0" y="130"/>
                  </a:lnTo>
                  <a:lnTo>
                    <a:pt x="43"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66" name="Freeform 6"/>
            <p:cNvSpPr/>
            <p:nvPr/>
          </p:nvSpPr>
          <p:spPr bwMode="auto">
            <a:xfrm>
              <a:off x="1446975" y="2821697"/>
              <a:ext cx="2329778" cy="2150353"/>
            </a:xfrm>
            <a:custGeom>
              <a:avLst/>
              <a:gdLst>
                <a:gd name="T0" fmla="*/ 0 w 844"/>
                <a:gd name="T1" fmla="*/ 0 h 779"/>
                <a:gd name="T2" fmla="*/ 2329778 w 844"/>
                <a:gd name="T3" fmla="*/ 0 h 779"/>
                <a:gd name="T4" fmla="*/ 2329778 w 844"/>
                <a:gd name="T5" fmla="*/ 1728012 h 779"/>
                <a:gd name="T6" fmla="*/ 1164889 w 844"/>
                <a:gd name="T7" fmla="*/ 2150353 h 779"/>
                <a:gd name="T8" fmla="*/ 0 w 844"/>
                <a:gd name="T9" fmla="*/ 1728012 h 779"/>
                <a:gd name="T10" fmla="*/ 0 w 844"/>
                <a:gd name="T11" fmla="*/ 0 h 779"/>
                <a:gd name="T12" fmla="*/ 0 w 844"/>
                <a:gd name="T13" fmla="*/ 0 h 7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4" h="779">
                  <a:moveTo>
                    <a:pt x="0" y="0"/>
                  </a:moveTo>
                  <a:lnTo>
                    <a:pt x="844" y="0"/>
                  </a:lnTo>
                  <a:lnTo>
                    <a:pt x="844" y="626"/>
                  </a:lnTo>
                  <a:lnTo>
                    <a:pt x="422" y="779"/>
                  </a:lnTo>
                  <a:lnTo>
                    <a:pt x="0" y="626"/>
                  </a:lnTo>
                  <a:lnTo>
                    <a:pt x="0" y="0"/>
                  </a:lnTo>
                  <a:close/>
                </a:path>
              </a:pathLst>
            </a:custGeom>
            <a:solidFill>
              <a:srgbClr val="B58B80"/>
            </a:solidFill>
            <a:ln w="9525">
              <a:noFill/>
              <a:round/>
            </a:ln>
          </p:spPr>
          <p:txBody>
            <a:bodyPr/>
            <a:lstStyle/>
            <a:p>
              <a:endParaRPr lang="zh-CN" altLang="en-US">
                <a:cs typeface="+mn-ea"/>
                <a:sym typeface="+mn-lt"/>
              </a:endParaRPr>
            </a:p>
          </p:txBody>
        </p:sp>
        <p:sp>
          <p:nvSpPr>
            <p:cNvPr id="68" name="Freeform 7"/>
            <p:cNvSpPr>
              <a:spLocks noEditPoints="1"/>
            </p:cNvSpPr>
            <p:nvPr/>
          </p:nvSpPr>
          <p:spPr bwMode="auto">
            <a:xfrm>
              <a:off x="1532548" y="2901748"/>
              <a:ext cx="2158633" cy="1984729"/>
            </a:xfrm>
            <a:custGeom>
              <a:avLst/>
              <a:gdLst>
                <a:gd name="T0" fmla="*/ 0 w 782"/>
                <a:gd name="T1" fmla="*/ 0 h 719"/>
                <a:gd name="T2" fmla="*/ 2158633 w 782"/>
                <a:gd name="T3" fmla="*/ 0 h 719"/>
                <a:gd name="T4" fmla="*/ 2158633 w 782"/>
                <a:gd name="T5" fmla="*/ 1589992 h 719"/>
                <a:gd name="T6" fmla="*/ 1079317 w 782"/>
                <a:gd name="T7" fmla="*/ 1984729 h 719"/>
                <a:gd name="T8" fmla="*/ 0 w 782"/>
                <a:gd name="T9" fmla="*/ 1589992 h 719"/>
                <a:gd name="T10" fmla="*/ 0 w 782"/>
                <a:gd name="T11" fmla="*/ 0 h 719"/>
                <a:gd name="T12" fmla="*/ 0 w 782"/>
                <a:gd name="T13" fmla="*/ 0 h 719"/>
                <a:gd name="T14" fmla="*/ 41406 w 782"/>
                <a:gd name="T15" fmla="*/ 38646 h 719"/>
                <a:gd name="T16" fmla="*/ 2119987 w 782"/>
                <a:gd name="T17" fmla="*/ 38646 h 719"/>
                <a:gd name="T18" fmla="*/ 2119987 w 782"/>
                <a:gd name="T19" fmla="*/ 1562388 h 719"/>
                <a:gd name="T20" fmla="*/ 1079317 w 782"/>
                <a:gd name="T21" fmla="*/ 1937802 h 719"/>
                <a:gd name="T22" fmla="*/ 41406 w 782"/>
                <a:gd name="T23" fmla="*/ 1562388 h 719"/>
                <a:gd name="T24" fmla="*/ 41406 w 782"/>
                <a:gd name="T25" fmla="*/ 38646 h 719"/>
                <a:gd name="T26" fmla="*/ 41406 w 782"/>
                <a:gd name="T27" fmla="*/ 38646 h 7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2" h="719">
                  <a:moveTo>
                    <a:pt x="0" y="0"/>
                  </a:moveTo>
                  <a:lnTo>
                    <a:pt x="782" y="0"/>
                  </a:lnTo>
                  <a:lnTo>
                    <a:pt x="782" y="576"/>
                  </a:lnTo>
                  <a:lnTo>
                    <a:pt x="391" y="719"/>
                  </a:lnTo>
                  <a:lnTo>
                    <a:pt x="0" y="576"/>
                  </a:lnTo>
                  <a:lnTo>
                    <a:pt x="0" y="0"/>
                  </a:lnTo>
                  <a:close/>
                  <a:moveTo>
                    <a:pt x="15" y="14"/>
                  </a:moveTo>
                  <a:lnTo>
                    <a:pt x="768" y="14"/>
                  </a:lnTo>
                  <a:lnTo>
                    <a:pt x="768" y="566"/>
                  </a:lnTo>
                  <a:lnTo>
                    <a:pt x="391" y="702"/>
                  </a:lnTo>
                  <a:lnTo>
                    <a:pt x="15" y="566"/>
                  </a:lnTo>
                  <a:lnTo>
                    <a:pt x="15"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74" name="Freeform 8"/>
            <p:cNvSpPr/>
            <p:nvPr/>
          </p:nvSpPr>
          <p:spPr bwMode="auto">
            <a:xfrm>
              <a:off x="1691271" y="2821697"/>
              <a:ext cx="1841187" cy="513435"/>
            </a:xfrm>
            <a:custGeom>
              <a:avLst/>
              <a:gdLst>
                <a:gd name="T0" fmla="*/ 0 w 667"/>
                <a:gd name="T1" fmla="*/ 0 h 186"/>
                <a:gd name="T2" fmla="*/ 1841187 w 667"/>
                <a:gd name="T3" fmla="*/ 0 h 186"/>
                <a:gd name="T4" fmla="*/ 1841187 w 667"/>
                <a:gd name="T5" fmla="*/ 176666 h 186"/>
                <a:gd name="T6" fmla="*/ 921974 w 667"/>
                <a:gd name="T7" fmla="*/ 513435 h 186"/>
                <a:gd name="T8" fmla="*/ 0 w 667"/>
                <a:gd name="T9" fmla="*/ 176666 h 186"/>
                <a:gd name="T10" fmla="*/ 0 w 667"/>
                <a:gd name="T11" fmla="*/ 0 h 186"/>
                <a:gd name="T12" fmla="*/ 0 w 667"/>
                <a:gd name="T13" fmla="*/ 0 h 1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7" h="186">
                  <a:moveTo>
                    <a:pt x="0" y="0"/>
                  </a:moveTo>
                  <a:lnTo>
                    <a:pt x="667" y="0"/>
                  </a:lnTo>
                  <a:lnTo>
                    <a:pt x="667" y="64"/>
                  </a:lnTo>
                  <a:lnTo>
                    <a:pt x="334" y="186"/>
                  </a:lnTo>
                  <a:lnTo>
                    <a:pt x="0" y="6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75" name="Freeform 9"/>
            <p:cNvSpPr/>
            <p:nvPr/>
          </p:nvSpPr>
          <p:spPr bwMode="auto">
            <a:xfrm>
              <a:off x="1691271" y="2901748"/>
              <a:ext cx="1841187" cy="38646"/>
            </a:xfrm>
            <a:custGeom>
              <a:avLst/>
              <a:gdLst>
                <a:gd name="T0" fmla="*/ 1841187 w 667"/>
                <a:gd name="T1" fmla="*/ 0 h 14"/>
                <a:gd name="T2" fmla="*/ 1841187 w 667"/>
                <a:gd name="T3" fmla="*/ 38646 h 14"/>
                <a:gd name="T4" fmla="*/ 0 w 667"/>
                <a:gd name="T5" fmla="*/ 38646 h 14"/>
                <a:gd name="T6" fmla="*/ 0 w 667"/>
                <a:gd name="T7" fmla="*/ 0 h 14"/>
                <a:gd name="T8" fmla="*/ 1841187 w 667"/>
                <a:gd name="T9" fmla="*/ 0 h 14"/>
                <a:gd name="T10" fmla="*/ 1841187 w 667"/>
                <a:gd name="T11" fmla="*/ 0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7" h="14">
                  <a:moveTo>
                    <a:pt x="667" y="0"/>
                  </a:moveTo>
                  <a:lnTo>
                    <a:pt x="667" y="14"/>
                  </a:lnTo>
                  <a:lnTo>
                    <a:pt x="0" y="14"/>
                  </a:lnTo>
                  <a:lnTo>
                    <a:pt x="0" y="0"/>
                  </a:lnTo>
                  <a:lnTo>
                    <a:pt x="66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76" name="Freeform 10"/>
            <p:cNvSpPr/>
            <p:nvPr/>
          </p:nvSpPr>
          <p:spPr bwMode="auto">
            <a:xfrm>
              <a:off x="1749239" y="2639510"/>
              <a:ext cx="1725250" cy="634893"/>
            </a:xfrm>
            <a:custGeom>
              <a:avLst/>
              <a:gdLst>
                <a:gd name="T0" fmla="*/ 0 w 625"/>
                <a:gd name="T1" fmla="*/ 0 h 230"/>
                <a:gd name="T2" fmla="*/ 1725250 w 625"/>
                <a:gd name="T3" fmla="*/ 0 h 230"/>
                <a:gd name="T4" fmla="*/ 1725250 w 625"/>
                <a:gd name="T5" fmla="*/ 320207 h 230"/>
                <a:gd name="T6" fmla="*/ 864005 w 625"/>
                <a:gd name="T7" fmla="*/ 634893 h 230"/>
                <a:gd name="T8" fmla="*/ 0 w 625"/>
                <a:gd name="T9" fmla="*/ 320207 h 230"/>
                <a:gd name="T10" fmla="*/ 0 w 625"/>
                <a:gd name="T11" fmla="*/ 0 h 230"/>
                <a:gd name="T12" fmla="*/ 0 w 625"/>
                <a:gd name="T13" fmla="*/ 0 h 2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5" h="230">
                  <a:moveTo>
                    <a:pt x="0" y="0"/>
                  </a:moveTo>
                  <a:lnTo>
                    <a:pt x="625" y="0"/>
                  </a:lnTo>
                  <a:lnTo>
                    <a:pt x="625" y="116"/>
                  </a:lnTo>
                  <a:lnTo>
                    <a:pt x="313" y="230"/>
                  </a:lnTo>
                  <a:lnTo>
                    <a:pt x="0" y="116"/>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77" name="组合 25"/>
          <p:cNvGrpSpPr/>
          <p:nvPr/>
        </p:nvGrpSpPr>
        <p:grpSpPr bwMode="auto">
          <a:xfrm>
            <a:off x="3509620" y="3779847"/>
            <a:ext cx="2429903" cy="2431619"/>
            <a:chOff x="1446975" y="2639510"/>
            <a:chExt cx="2329778" cy="2332540"/>
          </a:xfrm>
        </p:grpSpPr>
        <p:sp>
          <p:nvSpPr>
            <p:cNvPr id="78" name="Freeform 5"/>
            <p:cNvSpPr/>
            <p:nvPr/>
          </p:nvSpPr>
          <p:spPr bwMode="auto">
            <a:xfrm>
              <a:off x="1630542" y="2639510"/>
              <a:ext cx="1962645" cy="358852"/>
            </a:xfrm>
            <a:custGeom>
              <a:avLst/>
              <a:gdLst>
                <a:gd name="T0" fmla="*/ 118697 w 711"/>
                <a:gd name="T1" fmla="*/ 0 h 130"/>
                <a:gd name="T2" fmla="*/ 1843948 w 711"/>
                <a:gd name="T3" fmla="*/ 0 h 130"/>
                <a:gd name="T4" fmla="*/ 1962645 w 711"/>
                <a:gd name="T5" fmla="*/ 358852 h 130"/>
                <a:gd name="T6" fmla="*/ 0 w 711"/>
                <a:gd name="T7" fmla="*/ 358852 h 130"/>
                <a:gd name="T8" fmla="*/ 118697 w 711"/>
                <a:gd name="T9" fmla="*/ 0 h 130"/>
                <a:gd name="T10" fmla="*/ 118697 w 711"/>
                <a:gd name="T11" fmla="*/ 0 h 1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30">
                  <a:moveTo>
                    <a:pt x="43" y="0"/>
                  </a:moveTo>
                  <a:lnTo>
                    <a:pt x="668" y="0"/>
                  </a:lnTo>
                  <a:lnTo>
                    <a:pt x="711" y="130"/>
                  </a:lnTo>
                  <a:lnTo>
                    <a:pt x="0" y="130"/>
                  </a:lnTo>
                  <a:lnTo>
                    <a:pt x="43"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cs typeface="+mn-ea"/>
                <a:sym typeface="+mn-lt"/>
              </a:endParaRPr>
            </a:p>
          </p:txBody>
        </p:sp>
        <p:sp>
          <p:nvSpPr>
            <p:cNvPr id="79" name="Freeform 6"/>
            <p:cNvSpPr/>
            <p:nvPr/>
          </p:nvSpPr>
          <p:spPr bwMode="auto">
            <a:xfrm>
              <a:off x="1446975" y="2821697"/>
              <a:ext cx="2329778" cy="2150353"/>
            </a:xfrm>
            <a:custGeom>
              <a:avLst/>
              <a:gdLst>
                <a:gd name="T0" fmla="*/ 0 w 844"/>
                <a:gd name="T1" fmla="*/ 0 h 779"/>
                <a:gd name="T2" fmla="*/ 2329778 w 844"/>
                <a:gd name="T3" fmla="*/ 0 h 779"/>
                <a:gd name="T4" fmla="*/ 2329778 w 844"/>
                <a:gd name="T5" fmla="*/ 1728012 h 779"/>
                <a:gd name="T6" fmla="*/ 1164889 w 844"/>
                <a:gd name="T7" fmla="*/ 2150353 h 779"/>
                <a:gd name="T8" fmla="*/ 0 w 844"/>
                <a:gd name="T9" fmla="*/ 1728012 h 779"/>
                <a:gd name="T10" fmla="*/ 0 w 844"/>
                <a:gd name="T11" fmla="*/ 0 h 779"/>
                <a:gd name="T12" fmla="*/ 0 w 844"/>
                <a:gd name="T13" fmla="*/ 0 h 7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4" h="779">
                  <a:moveTo>
                    <a:pt x="0" y="0"/>
                  </a:moveTo>
                  <a:lnTo>
                    <a:pt x="844" y="0"/>
                  </a:lnTo>
                  <a:lnTo>
                    <a:pt x="844" y="626"/>
                  </a:lnTo>
                  <a:lnTo>
                    <a:pt x="422" y="779"/>
                  </a:lnTo>
                  <a:lnTo>
                    <a:pt x="0" y="626"/>
                  </a:lnTo>
                  <a:lnTo>
                    <a:pt x="0" y="0"/>
                  </a:lnTo>
                  <a:close/>
                </a:path>
              </a:pathLst>
            </a:custGeom>
            <a:solidFill>
              <a:srgbClr val="B58B8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0" name="Freeform 7"/>
            <p:cNvSpPr>
              <a:spLocks noEditPoints="1"/>
            </p:cNvSpPr>
            <p:nvPr/>
          </p:nvSpPr>
          <p:spPr bwMode="auto">
            <a:xfrm>
              <a:off x="1532548" y="2901748"/>
              <a:ext cx="2158633" cy="1984729"/>
            </a:xfrm>
            <a:custGeom>
              <a:avLst/>
              <a:gdLst>
                <a:gd name="T0" fmla="*/ 0 w 782"/>
                <a:gd name="T1" fmla="*/ 0 h 719"/>
                <a:gd name="T2" fmla="*/ 2158633 w 782"/>
                <a:gd name="T3" fmla="*/ 0 h 719"/>
                <a:gd name="T4" fmla="*/ 2158633 w 782"/>
                <a:gd name="T5" fmla="*/ 1589992 h 719"/>
                <a:gd name="T6" fmla="*/ 1079317 w 782"/>
                <a:gd name="T7" fmla="*/ 1984729 h 719"/>
                <a:gd name="T8" fmla="*/ 0 w 782"/>
                <a:gd name="T9" fmla="*/ 1589992 h 719"/>
                <a:gd name="T10" fmla="*/ 0 w 782"/>
                <a:gd name="T11" fmla="*/ 0 h 719"/>
                <a:gd name="T12" fmla="*/ 0 w 782"/>
                <a:gd name="T13" fmla="*/ 0 h 719"/>
                <a:gd name="T14" fmla="*/ 41406 w 782"/>
                <a:gd name="T15" fmla="*/ 38646 h 719"/>
                <a:gd name="T16" fmla="*/ 2119987 w 782"/>
                <a:gd name="T17" fmla="*/ 38646 h 719"/>
                <a:gd name="T18" fmla="*/ 2119987 w 782"/>
                <a:gd name="T19" fmla="*/ 1562388 h 719"/>
                <a:gd name="T20" fmla="*/ 1079317 w 782"/>
                <a:gd name="T21" fmla="*/ 1937802 h 719"/>
                <a:gd name="T22" fmla="*/ 41406 w 782"/>
                <a:gd name="T23" fmla="*/ 1562388 h 719"/>
                <a:gd name="T24" fmla="*/ 41406 w 782"/>
                <a:gd name="T25" fmla="*/ 38646 h 719"/>
                <a:gd name="T26" fmla="*/ 41406 w 782"/>
                <a:gd name="T27" fmla="*/ 38646 h 7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2" h="719">
                  <a:moveTo>
                    <a:pt x="0" y="0"/>
                  </a:moveTo>
                  <a:lnTo>
                    <a:pt x="782" y="0"/>
                  </a:lnTo>
                  <a:lnTo>
                    <a:pt x="782" y="576"/>
                  </a:lnTo>
                  <a:lnTo>
                    <a:pt x="391" y="719"/>
                  </a:lnTo>
                  <a:lnTo>
                    <a:pt x="0" y="576"/>
                  </a:lnTo>
                  <a:lnTo>
                    <a:pt x="0" y="0"/>
                  </a:lnTo>
                  <a:close/>
                  <a:moveTo>
                    <a:pt x="15" y="14"/>
                  </a:moveTo>
                  <a:lnTo>
                    <a:pt x="768" y="14"/>
                  </a:lnTo>
                  <a:lnTo>
                    <a:pt x="768" y="566"/>
                  </a:lnTo>
                  <a:lnTo>
                    <a:pt x="391" y="702"/>
                  </a:lnTo>
                  <a:lnTo>
                    <a:pt x="15" y="566"/>
                  </a:lnTo>
                  <a:lnTo>
                    <a:pt x="15"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1" name="Freeform 8"/>
            <p:cNvSpPr/>
            <p:nvPr/>
          </p:nvSpPr>
          <p:spPr bwMode="auto">
            <a:xfrm>
              <a:off x="1691271" y="2821697"/>
              <a:ext cx="1841187" cy="513435"/>
            </a:xfrm>
            <a:custGeom>
              <a:avLst/>
              <a:gdLst>
                <a:gd name="T0" fmla="*/ 0 w 667"/>
                <a:gd name="T1" fmla="*/ 0 h 186"/>
                <a:gd name="T2" fmla="*/ 1841187 w 667"/>
                <a:gd name="T3" fmla="*/ 0 h 186"/>
                <a:gd name="T4" fmla="*/ 1841187 w 667"/>
                <a:gd name="T5" fmla="*/ 176666 h 186"/>
                <a:gd name="T6" fmla="*/ 921974 w 667"/>
                <a:gd name="T7" fmla="*/ 513435 h 186"/>
                <a:gd name="T8" fmla="*/ 0 w 667"/>
                <a:gd name="T9" fmla="*/ 176666 h 186"/>
                <a:gd name="T10" fmla="*/ 0 w 667"/>
                <a:gd name="T11" fmla="*/ 0 h 186"/>
                <a:gd name="T12" fmla="*/ 0 w 667"/>
                <a:gd name="T13" fmla="*/ 0 h 1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7" h="186">
                  <a:moveTo>
                    <a:pt x="0" y="0"/>
                  </a:moveTo>
                  <a:lnTo>
                    <a:pt x="667" y="0"/>
                  </a:lnTo>
                  <a:lnTo>
                    <a:pt x="667" y="64"/>
                  </a:lnTo>
                  <a:lnTo>
                    <a:pt x="334" y="186"/>
                  </a:lnTo>
                  <a:lnTo>
                    <a:pt x="0" y="6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2" name="Freeform 9"/>
            <p:cNvSpPr/>
            <p:nvPr/>
          </p:nvSpPr>
          <p:spPr bwMode="auto">
            <a:xfrm>
              <a:off x="1691271" y="2901748"/>
              <a:ext cx="1841187" cy="38646"/>
            </a:xfrm>
            <a:custGeom>
              <a:avLst/>
              <a:gdLst>
                <a:gd name="T0" fmla="*/ 1841187 w 667"/>
                <a:gd name="T1" fmla="*/ 0 h 14"/>
                <a:gd name="T2" fmla="*/ 1841187 w 667"/>
                <a:gd name="T3" fmla="*/ 38646 h 14"/>
                <a:gd name="T4" fmla="*/ 0 w 667"/>
                <a:gd name="T5" fmla="*/ 38646 h 14"/>
                <a:gd name="T6" fmla="*/ 0 w 667"/>
                <a:gd name="T7" fmla="*/ 0 h 14"/>
                <a:gd name="T8" fmla="*/ 1841187 w 667"/>
                <a:gd name="T9" fmla="*/ 0 h 14"/>
                <a:gd name="T10" fmla="*/ 1841187 w 667"/>
                <a:gd name="T11" fmla="*/ 0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7" h="14">
                  <a:moveTo>
                    <a:pt x="667" y="0"/>
                  </a:moveTo>
                  <a:lnTo>
                    <a:pt x="667" y="14"/>
                  </a:lnTo>
                  <a:lnTo>
                    <a:pt x="0" y="14"/>
                  </a:lnTo>
                  <a:lnTo>
                    <a:pt x="0" y="0"/>
                  </a:lnTo>
                  <a:lnTo>
                    <a:pt x="66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3" name="Freeform 10"/>
            <p:cNvSpPr/>
            <p:nvPr/>
          </p:nvSpPr>
          <p:spPr bwMode="auto">
            <a:xfrm>
              <a:off x="1749239" y="2639510"/>
              <a:ext cx="1725250" cy="634893"/>
            </a:xfrm>
            <a:custGeom>
              <a:avLst/>
              <a:gdLst>
                <a:gd name="T0" fmla="*/ 0 w 625"/>
                <a:gd name="T1" fmla="*/ 0 h 230"/>
                <a:gd name="T2" fmla="*/ 1725250 w 625"/>
                <a:gd name="T3" fmla="*/ 0 h 230"/>
                <a:gd name="T4" fmla="*/ 1725250 w 625"/>
                <a:gd name="T5" fmla="*/ 320207 h 230"/>
                <a:gd name="T6" fmla="*/ 864005 w 625"/>
                <a:gd name="T7" fmla="*/ 634893 h 230"/>
                <a:gd name="T8" fmla="*/ 0 w 625"/>
                <a:gd name="T9" fmla="*/ 320207 h 230"/>
                <a:gd name="T10" fmla="*/ 0 w 625"/>
                <a:gd name="T11" fmla="*/ 0 h 230"/>
                <a:gd name="T12" fmla="*/ 0 w 625"/>
                <a:gd name="T13" fmla="*/ 0 h 2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5" h="230">
                  <a:moveTo>
                    <a:pt x="0" y="0"/>
                  </a:moveTo>
                  <a:lnTo>
                    <a:pt x="625" y="0"/>
                  </a:lnTo>
                  <a:lnTo>
                    <a:pt x="625" y="116"/>
                  </a:lnTo>
                  <a:lnTo>
                    <a:pt x="313" y="230"/>
                  </a:lnTo>
                  <a:lnTo>
                    <a:pt x="0" y="116"/>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84" name="组合 32"/>
          <p:cNvGrpSpPr/>
          <p:nvPr/>
        </p:nvGrpSpPr>
        <p:grpSpPr bwMode="auto">
          <a:xfrm>
            <a:off x="6323915" y="3779847"/>
            <a:ext cx="2429903" cy="2431619"/>
            <a:chOff x="1446975" y="2639510"/>
            <a:chExt cx="2329778" cy="2332540"/>
          </a:xfrm>
        </p:grpSpPr>
        <p:sp>
          <p:nvSpPr>
            <p:cNvPr id="85" name="Freeform 5"/>
            <p:cNvSpPr/>
            <p:nvPr/>
          </p:nvSpPr>
          <p:spPr bwMode="auto">
            <a:xfrm>
              <a:off x="1630542" y="2639510"/>
              <a:ext cx="1962645" cy="358852"/>
            </a:xfrm>
            <a:custGeom>
              <a:avLst/>
              <a:gdLst>
                <a:gd name="T0" fmla="*/ 118697 w 711"/>
                <a:gd name="T1" fmla="*/ 0 h 130"/>
                <a:gd name="T2" fmla="*/ 1843948 w 711"/>
                <a:gd name="T3" fmla="*/ 0 h 130"/>
                <a:gd name="T4" fmla="*/ 1962645 w 711"/>
                <a:gd name="T5" fmla="*/ 358852 h 130"/>
                <a:gd name="T6" fmla="*/ 0 w 711"/>
                <a:gd name="T7" fmla="*/ 358852 h 130"/>
                <a:gd name="T8" fmla="*/ 118697 w 711"/>
                <a:gd name="T9" fmla="*/ 0 h 130"/>
                <a:gd name="T10" fmla="*/ 118697 w 711"/>
                <a:gd name="T11" fmla="*/ 0 h 1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30">
                  <a:moveTo>
                    <a:pt x="43" y="0"/>
                  </a:moveTo>
                  <a:lnTo>
                    <a:pt x="668" y="0"/>
                  </a:lnTo>
                  <a:lnTo>
                    <a:pt x="711" y="130"/>
                  </a:lnTo>
                  <a:lnTo>
                    <a:pt x="0" y="130"/>
                  </a:lnTo>
                  <a:lnTo>
                    <a:pt x="43"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6" name="Freeform 6"/>
            <p:cNvSpPr/>
            <p:nvPr/>
          </p:nvSpPr>
          <p:spPr bwMode="auto">
            <a:xfrm>
              <a:off x="1446975" y="2821697"/>
              <a:ext cx="2329778" cy="2150353"/>
            </a:xfrm>
            <a:custGeom>
              <a:avLst/>
              <a:gdLst>
                <a:gd name="T0" fmla="*/ 0 w 844"/>
                <a:gd name="T1" fmla="*/ 0 h 779"/>
                <a:gd name="T2" fmla="*/ 2329778 w 844"/>
                <a:gd name="T3" fmla="*/ 0 h 779"/>
                <a:gd name="T4" fmla="*/ 2329778 w 844"/>
                <a:gd name="T5" fmla="*/ 1728012 h 779"/>
                <a:gd name="T6" fmla="*/ 1164889 w 844"/>
                <a:gd name="T7" fmla="*/ 2150353 h 779"/>
                <a:gd name="T8" fmla="*/ 0 w 844"/>
                <a:gd name="T9" fmla="*/ 1728012 h 779"/>
                <a:gd name="T10" fmla="*/ 0 w 844"/>
                <a:gd name="T11" fmla="*/ 0 h 779"/>
                <a:gd name="T12" fmla="*/ 0 w 844"/>
                <a:gd name="T13" fmla="*/ 0 h 7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4" h="779">
                  <a:moveTo>
                    <a:pt x="0" y="0"/>
                  </a:moveTo>
                  <a:lnTo>
                    <a:pt x="844" y="0"/>
                  </a:lnTo>
                  <a:lnTo>
                    <a:pt x="844" y="626"/>
                  </a:lnTo>
                  <a:lnTo>
                    <a:pt x="422" y="779"/>
                  </a:lnTo>
                  <a:lnTo>
                    <a:pt x="0" y="626"/>
                  </a:lnTo>
                  <a:lnTo>
                    <a:pt x="0" y="0"/>
                  </a:lnTo>
                  <a:close/>
                </a:path>
              </a:pathLst>
            </a:custGeom>
            <a:solidFill>
              <a:srgbClr val="B58B8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7" name="Freeform 7"/>
            <p:cNvSpPr>
              <a:spLocks noEditPoints="1"/>
            </p:cNvSpPr>
            <p:nvPr/>
          </p:nvSpPr>
          <p:spPr bwMode="auto">
            <a:xfrm>
              <a:off x="1532548" y="2901748"/>
              <a:ext cx="2158633" cy="1984729"/>
            </a:xfrm>
            <a:custGeom>
              <a:avLst/>
              <a:gdLst>
                <a:gd name="T0" fmla="*/ 0 w 782"/>
                <a:gd name="T1" fmla="*/ 0 h 719"/>
                <a:gd name="T2" fmla="*/ 2158633 w 782"/>
                <a:gd name="T3" fmla="*/ 0 h 719"/>
                <a:gd name="T4" fmla="*/ 2158633 w 782"/>
                <a:gd name="T5" fmla="*/ 1589992 h 719"/>
                <a:gd name="T6" fmla="*/ 1079317 w 782"/>
                <a:gd name="T7" fmla="*/ 1984729 h 719"/>
                <a:gd name="T8" fmla="*/ 0 w 782"/>
                <a:gd name="T9" fmla="*/ 1589992 h 719"/>
                <a:gd name="T10" fmla="*/ 0 w 782"/>
                <a:gd name="T11" fmla="*/ 0 h 719"/>
                <a:gd name="T12" fmla="*/ 0 w 782"/>
                <a:gd name="T13" fmla="*/ 0 h 719"/>
                <a:gd name="T14" fmla="*/ 41406 w 782"/>
                <a:gd name="T15" fmla="*/ 38646 h 719"/>
                <a:gd name="T16" fmla="*/ 2119987 w 782"/>
                <a:gd name="T17" fmla="*/ 38646 h 719"/>
                <a:gd name="T18" fmla="*/ 2119987 w 782"/>
                <a:gd name="T19" fmla="*/ 1562388 h 719"/>
                <a:gd name="T20" fmla="*/ 1079317 w 782"/>
                <a:gd name="T21" fmla="*/ 1937802 h 719"/>
                <a:gd name="T22" fmla="*/ 41406 w 782"/>
                <a:gd name="T23" fmla="*/ 1562388 h 719"/>
                <a:gd name="T24" fmla="*/ 41406 w 782"/>
                <a:gd name="T25" fmla="*/ 38646 h 719"/>
                <a:gd name="T26" fmla="*/ 41406 w 782"/>
                <a:gd name="T27" fmla="*/ 38646 h 7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2" h="719">
                  <a:moveTo>
                    <a:pt x="0" y="0"/>
                  </a:moveTo>
                  <a:lnTo>
                    <a:pt x="782" y="0"/>
                  </a:lnTo>
                  <a:lnTo>
                    <a:pt x="782" y="576"/>
                  </a:lnTo>
                  <a:lnTo>
                    <a:pt x="391" y="719"/>
                  </a:lnTo>
                  <a:lnTo>
                    <a:pt x="0" y="576"/>
                  </a:lnTo>
                  <a:lnTo>
                    <a:pt x="0" y="0"/>
                  </a:lnTo>
                  <a:close/>
                  <a:moveTo>
                    <a:pt x="15" y="14"/>
                  </a:moveTo>
                  <a:lnTo>
                    <a:pt x="768" y="14"/>
                  </a:lnTo>
                  <a:lnTo>
                    <a:pt x="768" y="566"/>
                  </a:lnTo>
                  <a:lnTo>
                    <a:pt x="391" y="702"/>
                  </a:lnTo>
                  <a:lnTo>
                    <a:pt x="15" y="566"/>
                  </a:lnTo>
                  <a:lnTo>
                    <a:pt x="15"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8" name="Freeform 8"/>
            <p:cNvSpPr/>
            <p:nvPr/>
          </p:nvSpPr>
          <p:spPr bwMode="auto">
            <a:xfrm>
              <a:off x="1691271" y="2821697"/>
              <a:ext cx="1841187" cy="513435"/>
            </a:xfrm>
            <a:custGeom>
              <a:avLst/>
              <a:gdLst>
                <a:gd name="T0" fmla="*/ 0 w 667"/>
                <a:gd name="T1" fmla="*/ 0 h 186"/>
                <a:gd name="T2" fmla="*/ 1841187 w 667"/>
                <a:gd name="T3" fmla="*/ 0 h 186"/>
                <a:gd name="T4" fmla="*/ 1841187 w 667"/>
                <a:gd name="T5" fmla="*/ 176666 h 186"/>
                <a:gd name="T6" fmla="*/ 921974 w 667"/>
                <a:gd name="T7" fmla="*/ 513435 h 186"/>
                <a:gd name="T8" fmla="*/ 0 w 667"/>
                <a:gd name="T9" fmla="*/ 176666 h 186"/>
                <a:gd name="T10" fmla="*/ 0 w 667"/>
                <a:gd name="T11" fmla="*/ 0 h 186"/>
                <a:gd name="T12" fmla="*/ 0 w 667"/>
                <a:gd name="T13" fmla="*/ 0 h 1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7" h="186">
                  <a:moveTo>
                    <a:pt x="0" y="0"/>
                  </a:moveTo>
                  <a:lnTo>
                    <a:pt x="667" y="0"/>
                  </a:lnTo>
                  <a:lnTo>
                    <a:pt x="667" y="64"/>
                  </a:lnTo>
                  <a:lnTo>
                    <a:pt x="334" y="186"/>
                  </a:lnTo>
                  <a:lnTo>
                    <a:pt x="0" y="6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89" name="Freeform 9"/>
            <p:cNvSpPr/>
            <p:nvPr/>
          </p:nvSpPr>
          <p:spPr bwMode="auto">
            <a:xfrm>
              <a:off x="1691271" y="2901748"/>
              <a:ext cx="1841187" cy="38646"/>
            </a:xfrm>
            <a:custGeom>
              <a:avLst/>
              <a:gdLst>
                <a:gd name="T0" fmla="*/ 1841187 w 667"/>
                <a:gd name="T1" fmla="*/ 0 h 14"/>
                <a:gd name="T2" fmla="*/ 1841187 w 667"/>
                <a:gd name="T3" fmla="*/ 38646 h 14"/>
                <a:gd name="T4" fmla="*/ 0 w 667"/>
                <a:gd name="T5" fmla="*/ 38646 h 14"/>
                <a:gd name="T6" fmla="*/ 0 w 667"/>
                <a:gd name="T7" fmla="*/ 0 h 14"/>
                <a:gd name="T8" fmla="*/ 1841187 w 667"/>
                <a:gd name="T9" fmla="*/ 0 h 14"/>
                <a:gd name="T10" fmla="*/ 1841187 w 667"/>
                <a:gd name="T11" fmla="*/ 0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7" h="14">
                  <a:moveTo>
                    <a:pt x="667" y="0"/>
                  </a:moveTo>
                  <a:lnTo>
                    <a:pt x="667" y="14"/>
                  </a:lnTo>
                  <a:lnTo>
                    <a:pt x="0" y="14"/>
                  </a:lnTo>
                  <a:lnTo>
                    <a:pt x="0" y="0"/>
                  </a:lnTo>
                  <a:lnTo>
                    <a:pt x="66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0" name="Freeform 10"/>
            <p:cNvSpPr/>
            <p:nvPr/>
          </p:nvSpPr>
          <p:spPr bwMode="auto">
            <a:xfrm>
              <a:off x="1749239" y="2639510"/>
              <a:ext cx="1725250" cy="634893"/>
            </a:xfrm>
            <a:custGeom>
              <a:avLst/>
              <a:gdLst>
                <a:gd name="T0" fmla="*/ 0 w 625"/>
                <a:gd name="T1" fmla="*/ 0 h 230"/>
                <a:gd name="T2" fmla="*/ 1725250 w 625"/>
                <a:gd name="T3" fmla="*/ 0 h 230"/>
                <a:gd name="T4" fmla="*/ 1725250 w 625"/>
                <a:gd name="T5" fmla="*/ 320207 h 230"/>
                <a:gd name="T6" fmla="*/ 864005 w 625"/>
                <a:gd name="T7" fmla="*/ 634893 h 230"/>
                <a:gd name="T8" fmla="*/ 0 w 625"/>
                <a:gd name="T9" fmla="*/ 320207 h 230"/>
                <a:gd name="T10" fmla="*/ 0 w 625"/>
                <a:gd name="T11" fmla="*/ 0 h 230"/>
                <a:gd name="T12" fmla="*/ 0 w 625"/>
                <a:gd name="T13" fmla="*/ 0 h 2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5" h="230">
                  <a:moveTo>
                    <a:pt x="0" y="0"/>
                  </a:moveTo>
                  <a:lnTo>
                    <a:pt x="625" y="0"/>
                  </a:lnTo>
                  <a:lnTo>
                    <a:pt x="625" y="116"/>
                  </a:lnTo>
                  <a:lnTo>
                    <a:pt x="313" y="230"/>
                  </a:lnTo>
                  <a:lnTo>
                    <a:pt x="0" y="116"/>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cs typeface="+mn-ea"/>
                <a:sym typeface="+mn-lt"/>
              </a:endParaRPr>
            </a:p>
          </p:txBody>
        </p:sp>
      </p:grpSp>
      <p:grpSp>
        <p:nvGrpSpPr>
          <p:cNvPr id="91" name="组合 39"/>
          <p:cNvGrpSpPr/>
          <p:nvPr/>
        </p:nvGrpSpPr>
        <p:grpSpPr bwMode="auto">
          <a:xfrm>
            <a:off x="9138210" y="3779847"/>
            <a:ext cx="2429903" cy="2431619"/>
            <a:chOff x="1446975" y="2639510"/>
            <a:chExt cx="2329778" cy="2332540"/>
          </a:xfrm>
        </p:grpSpPr>
        <p:sp>
          <p:nvSpPr>
            <p:cNvPr id="92" name="Freeform 5"/>
            <p:cNvSpPr/>
            <p:nvPr/>
          </p:nvSpPr>
          <p:spPr bwMode="auto">
            <a:xfrm>
              <a:off x="1630542" y="2639510"/>
              <a:ext cx="1962645" cy="358852"/>
            </a:xfrm>
            <a:custGeom>
              <a:avLst/>
              <a:gdLst>
                <a:gd name="T0" fmla="*/ 118697 w 711"/>
                <a:gd name="T1" fmla="*/ 0 h 130"/>
                <a:gd name="T2" fmla="*/ 1843948 w 711"/>
                <a:gd name="T3" fmla="*/ 0 h 130"/>
                <a:gd name="T4" fmla="*/ 1962645 w 711"/>
                <a:gd name="T5" fmla="*/ 358852 h 130"/>
                <a:gd name="T6" fmla="*/ 0 w 711"/>
                <a:gd name="T7" fmla="*/ 358852 h 130"/>
                <a:gd name="T8" fmla="*/ 118697 w 711"/>
                <a:gd name="T9" fmla="*/ 0 h 130"/>
                <a:gd name="T10" fmla="*/ 118697 w 711"/>
                <a:gd name="T11" fmla="*/ 0 h 1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30">
                  <a:moveTo>
                    <a:pt x="43" y="0"/>
                  </a:moveTo>
                  <a:lnTo>
                    <a:pt x="668" y="0"/>
                  </a:lnTo>
                  <a:lnTo>
                    <a:pt x="711" y="130"/>
                  </a:lnTo>
                  <a:lnTo>
                    <a:pt x="0" y="130"/>
                  </a:lnTo>
                  <a:lnTo>
                    <a:pt x="43"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3" name="Freeform 6"/>
            <p:cNvSpPr/>
            <p:nvPr/>
          </p:nvSpPr>
          <p:spPr bwMode="auto">
            <a:xfrm>
              <a:off x="1446975" y="2821697"/>
              <a:ext cx="2329778" cy="2150353"/>
            </a:xfrm>
            <a:custGeom>
              <a:avLst/>
              <a:gdLst>
                <a:gd name="T0" fmla="*/ 0 w 844"/>
                <a:gd name="T1" fmla="*/ 0 h 779"/>
                <a:gd name="T2" fmla="*/ 2329778 w 844"/>
                <a:gd name="T3" fmla="*/ 0 h 779"/>
                <a:gd name="T4" fmla="*/ 2329778 w 844"/>
                <a:gd name="T5" fmla="*/ 1728012 h 779"/>
                <a:gd name="T6" fmla="*/ 1164889 w 844"/>
                <a:gd name="T7" fmla="*/ 2150353 h 779"/>
                <a:gd name="T8" fmla="*/ 0 w 844"/>
                <a:gd name="T9" fmla="*/ 1728012 h 779"/>
                <a:gd name="T10" fmla="*/ 0 w 844"/>
                <a:gd name="T11" fmla="*/ 0 h 779"/>
                <a:gd name="T12" fmla="*/ 0 w 844"/>
                <a:gd name="T13" fmla="*/ 0 h 7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4" h="779">
                  <a:moveTo>
                    <a:pt x="0" y="0"/>
                  </a:moveTo>
                  <a:lnTo>
                    <a:pt x="844" y="0"/>
                  </a:lnTo>
                  <a:lnTo>
                    <a:pt x="844" y="626"/>
                  </a:lnTo>
                  <a:lnTo>
                    <a:pt x="422" y="779"/>
                  </a:lnTo>
                  <a:lnTo>
                    <a:pt x="0" y="626"/>
                  </a:lnTo>
                  <a:lnTo>
                    <a:pt x="0" y="0"/>
                  </a:lnTo>
                  <a:close/>
                </a:path>
              </a:pathLst>
            </a:custGeom>
            <a:solidFill>
              <a:srgbClr val="B58B8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4" name="Freeform 7"/>
            <p:cNvSpPr>
              <a:spLocks noEditPoints="1"/>
            </p:cNvSpPr>
            <p:nvPr/>
          </p:nvSpPr>
          <p:spPr bwMode="auto">
            <a:xfrm>
              <a:off x="1532548" y="2901748"/>
              <a:ext cx="2158633" cy="1984729"/>
            </a:xfrm>
            <a:custGeom>
              <a:avLst/>
              <a:gdLst>
                <a:gd name="T0" fmla="*/ 0 w 782"/>
                <a:gd name="T1" fmla="*/ 0 h 719"/>
                <a:gd name="T2" fmla="*/ 2158633 w 782"/>
                <a:gd name="T3" fmla="*/ 0 h 719"/>
                <a:gd name="T4" fmla="*/ 2158633 w 782"/>
                <a:gd name="T5" fmla="*/ 1589992 h 719"/>
                <a:gd name="T6" fmla="*/ 1079317 w 782"/>
                <a:gd name="T7" fmla="*/ 1984729 h 719"/>
                <a:gd name="T8" fmla="*/ 0 w 782"/>
                <a:gd name="T9" fmla="*/ 1589992 h 719"/>
                <a:gd name="T10" fmla="*/ 0 w 782"/>
                <a:gd name="T11" fmla="*/ 0 h 719"/>
                <a:gd name="T12" fmla="*/ 0 w 782"/>
                <a:gd name="T13" fmla="*/ 0 h 719"/>
                <a:gd name="T14" fmla="*/ 41406 w 782"/>
                <a:gd name="T15" fmla="*/ 38646 h 719"/>
                <a:gd name="T16" fmla="*/ 2119987 w 782"/>
                <a:gd name="T17" fmla="*/ 38646 h 719"/>
                <a:gd name="T18" fmla="*/ 2119987 w 782"/>
                <a:gd name="T19" fmla="*/ 1562388 h 719"/>
                <a:gd name="T20" fmla="*/ 1079317 w 782"/>
                <a:gd name="T21" fmla="*/ 1937802 h 719"/>
                <a:gd name="T22" fmla="*/ 41406 w 782"/>
                <a:gd name="T23" fmla="*/ 1562388 h 719"/>
                <a:gd name="T24" fmla="*/ 41406 w 782"/>
                <a:gd name="T25" fmla="*/ 38646 h 719"/>
                <a:gd name="T26" fmla="*/ 41406 w 782"/>
                <a:gd name="T27" fmla="*/ 38646 h 7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2" h="719">
                  <a:moveTo>
                    <a:pt x="0" y="0"/>
                  </a:moveTo>
                  <a:lnTo>
                    <a:pt x="782" y="0"/>
                  </a:lnTo>
                  <a:lnTo>
                    <a:pt x="782" y="576"/>
                  </a:lnTo>
                  <a:lnTo>
                    <a:pt x="391" y="719"/>
                  </a:lnTo>
                  <a:lnTo>
                    <a:pt x="0" y="576"/>
                  </a:lnTo>
                  <a:lnTo>
                    <a:pt x="0" y="0"/>
                  </a:lnTo>
                  <a:close/>
                  <a:moveTo>
                    <a:pt x="15" y="14"/>
                  </a:moveTo>
                  <a:lnTo>
                    <a:pt x="768" y="14"/>
                  </a:lnTo>
                  <a:lnTo>
                    <a:pt x="768" y="566"/>
                  </a:lnTo>
                  <a:lnTo>
                    <a:pt x="391" y="702"/>
                  </a:lnTo>
                  <a:lnTo>
                    <a:pt x="15" y="566"/>
                  </a:lnTo>
                  <a:lnTo>
                    <a:pt x="15"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5" name="Freeform 8"/>
            <p:cNvSpPr/>
            <p:nvPr/>
          </p:nvSpPr>
          <p:spPr bwMode="auto">
            <a:xfrm>
              <a:off x="1691271" y="2821697"/>
              <a:ext cx="1841187" cy="513435"/>
            </a:xfrm>
            <a:custGeom>
              <a:avLst/>
              <a:gdLst>
                <a:gd name="T0" fmla="*/ 0 w 667"/>
                <a:gd name="T1" fmla="*/ 0 h 186"/>
                <a:gd name="T2" fmla="*/ 1841187 w 667"/>
                <a:gd name="T3" fmla="*/ 0 h 186"/>
                <a:gd name="T4" fmla="*/ 1841187 w 667"/>
                <a:gd name="T5" fmla="*/ 176666 h 186"/>
                <a:gd name="T6" fmla="*/ 921974 w 667"/>
                <a:gd name="T7" fmla="*/ 513435 h 186"/>
                <a:gd name="T8" fmla="*/ 0 w 667"/>
                <a:gd name="T9" fmla="*/ 176666 h 186"/>
                <a:gd name="T10" fmla="*/ 0 w 667"/>
                <a:gd name="T11" fmla="*/ 0 h 186"/>
                <a:gd name="T12" fmla="*/ 0 w 667"/>
                <a:gd name="T13" fmla="*/ 0 h 1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7" h="186">
                  <a:moveTo>
                    <a:pt x="0" y="0"/>
                  </a:moveTo>
                  <a:lnTo>
                    <a:pt x="667" y="0"/>
                  </a:lnTo>
                  <a:lnTo>
                    <a:pt x="667" y="64"/>
                  </a:lnTo>
                  <a:lnTo>
                    <a:pt x="334" y="186"/>
                  </a:lnTo>
                  <a:lnTo>
                    <a:pt x="0" y="6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6" name="Freeform 9"/>
            <p:cNvSpPr/>
            <p:nvPr/>
          </p:nvSpPr>
          <p:spPr bwMode="auto">
            <a:xfrm>
              <a:off x="1691271" y="2901748"/>
              <a:ext cx="1841187" cy="38646"/>
            </a:xfrm>
            <a:custGeom>
              <a:avLst/>
              <a:gdLst>
                <a:gd name="T0" fmla="*/ 1841187 w 667"/>
                <a:gd name="T1" fmla="*/ 0 h 14"/>
                <a:gd name="T2" fmla="*/ 1841187 w 667"/>
                <a:gd name="T3" fmla="*/ 38646 h 14"/>
                <a:gd name="T4" fmla="*/ 0 w 667"/>
                <a:gd name="T5" fmla="*/ 38646 h 14"/>
                <a:gd name="T6" fmla="*/ 0 w 667"/>
                <a:gd name="T7" fmla="*/ 0 h 14"/>
                <a:gd name="T8" fmla="*/ 1841187 w 667"/>
                <a:gd name="T9" fmla="*/ 0 h 14"/>
                <a:gd name="T10" fmla="*/ 1841187 w 667"/>
                <a:gd name="T11" fmla="*/ 0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7" h="14">
                  <a:moveTo>
                    <a:pt x="667" y="0"/>
                  </a:moveTo>
                  <a:lnTo>
                    <a:pt x="667" y="14"/>
                  </a:lnTo>
                  <a:lnTo>
                    <a:pt x="0" y="14"/>
                  </a:lnTo>
                  <a:lnTo>
                    <a:pt x="0" y="0"/>
                  </a:lnTo>
                  <a:lnTo>
                    <a:pt x="66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7" name="Freeform 10"/>
            <p:cNvSpPr/>
            <p:nvPr/>
          </p:nvSpPr>
          <p:spPr bwMode="auto">
            <a:xfrm>
              <a:off x="1749239" y="2639510"/>
              <a:ext cx="1725250" cy="634893"/>
            </a:xfrm>
            <a:custGeom>
              <a:avLst/>
              <a:gdLst>
                <a:gd name="T0" fmla="*/ 0 w 625"/>
                <a:gd name="T1" fmla="*/ 0 h 230"/>
                <a:gd name="T2" fmla="*/ 1725250 w 625"/>
                <a:gd name="T3" fmla="*/ 0 h 230"/>
                <a:gd name="T4" fmla="*/ 1725250 w 625"/>
                <a:gd name="T5" fmla="*/ 320207 h 230"/>
                <a:gd name="T6" fmla="*/ 864005 w 625"/>
                <a:gd name="T7" fmla="*/ 634893 h 230"/>
                <a:gd name="T8" fmla="*/ 0 w 625"/>
                <a:gd name="T9" fmla="*/ 320207 h 230"/>
                <a:gd name="T10" fmla="*/ 0 w 625"/>
                <a:gd name="T11" fmla="*/ 0 h 230"/>
                <a:gd name="T12" fmla="*/ 0 w 625"/>
                <a:gd name="T13" fmla="*/ 0 h 2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5" h="230">
                  <a:moveTo>
                    <a:pt x="0" y="0"/>
                  </a:moveTo>
                  <a:lnTo>
                    <a:pt x="625" y="0"/>
                  </a:lnTo>
                  <a:lnTo>
                    <a:pt x="625" y="116"/>
                  </a:lnTo>
                  <a:lnTo>
                    <a:pt x="313" y="230"/>
                  </a:lnTo>
                  <a:lnTo>
                    <a:pt x="0" y="116"/>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98" name="文本框 47"/>
          <p:cNvSpPr txBox="1">
            <a:spLocks noChangeArrowheads="1"/>
          </p:cNvSpPr>
          <p:nvPr/>
        </p:nvSpPr>
        <p:spPr bwMode="auto">
          <a:xfrm>
            <a:off x="1202391" y="3845057"/>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zh-CN" altLang="en-US" sz="1600" dirty="0">
                <a:solidFill>
                  <a:schemeClr val="bg1"/>
                </a:solidFill>
                <a:latin typeface="+mn-lt"/>
                <a:ea typeface="+mn-ea"/>
                <a:cs typeface="+mn-ea"/>
                <a:sym typeface="+mn-lt"/>
              </a:rPr>
              <a:t>点此替换文本</a:t>
            </a:r>
            <a:endParaRPr kumimoji="0" lang="zh-CN" altLang="en-US" sz="1600" dirty="0">
              <a:solidFill>
                <a:schemeClr val="bg1"/>
              </a:solidFill>
              <a:latin typeface="+mn-lt"/>
              <a:ea typeface="+mn-ea"/>
              <a:cs typeface="+mn-ea"/>
              <a:sym typeface="+mn-lt"/>
            </a:endParaRPr>
          </a:p>
        </p:txBody>
      </p:sp>
      <p:sp>
        <p:nvSpPr>
          <p:cNvPr id="99" name="矩形 98"/>
          <p:cNvSpPr/>
          <p:nvPr/>
        </p:nvSpPr>
        <p:spPr>
          <a:xfrm>
            <a:off x="844620" y="4450816"/>
            <a:ext cx="2129597" cy="956224"/>
          </a:xfrm>
          <a:prstGeom prst="rect">
            <a:avLst/>
          </a:prstGeom>
        </p:spPr>
        <p:txBody>
          <a:bodyPr>
            <a:spAutoFit/>
          </a:bodyPr>
          <a:lstStyle/>
          <a:p>
            <a:pPr algn="ctr" fontAlgn="auto">
              <a:lnSpc>
                <a:spcPct val="120000"/>
              </a:lnSpc>
              <a:spcBef>
                <a:spcPts val="0"/>
              </a:spcBef>
              <a:spcAft>
                <a:spcPts val="0"/>
              </a:spcAft>
              <a:defRPr/>
            </a:pPr>
            <a:r>
              <a:rPr kumimoji="0" lang="en-US" altLang="zh-CN" sz="1200" dirty="0">
                <a:solidFill>
                  <a:schemeClr val="accent5">
                    <a:lumMod val="20000"/>
                    <a:lumOff val="80000"/>
                  </a:schemeClr>
                </a:solidFill>
                <a:cs typeface="+mn-ea"/>
                <a:sym typeface="+mn-lt"/>
              </a:rPr>
              <a:t>You cannot improve your past, but you can improve your future. Once time is wasted, life is wasted. Do one thing at a time, and do well.</a:t>
            </a:r>
            <a:endParaRPr kumimoji="0" lang="en-US" altLang="zh-CN" sz="1200" dirty="0">
              <a:solidFill>
                <a:schemeClr val="accent5">
                  <a:lumMod val="20000"/>
                  <a:lumOff val="80000"/>
                </a:schemeClr>
              </a:solidFill>
              <a:cs typeface="+mn-ea"/>
              <a:sym typeface="+mn-lt"/>
            </a:endParaRPr>
          </a:p>
        </p:txBody>
      </p:sp>
      <p:sp>
        <p:nvSpPr>
          <p:cNvPr id="100" name="文本框 49"/>
          <p:cNvSpPr txBox="1">
            <a:spLocks noChangeArrowheads="1"/>
          </p:cNvSpPr>
          <p:nvPr/>
        </p:nvSpPr>
        <p:spPr bwMode="auto">
          <a:xfrm>
            <a:off x="4016686" y="3845057"/>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zh-CN" altLang="en-US" sz="1600" dirty="0">
                <a:solidFill>
                  <a:schemeClr val="bg1"/>
                </a:solidFill>
                <a:latin typeface="+mn-lt"/>
                <a:ea typeface="+mn-ea"/>
                <a:cs typeface="+mn-ea"/>
                <a:sym typeface="+mn-lt"/>
              </a:rPr>
              <a:t>点此替换文本</a:t>
            </a:r>
            <a:endParaRPr kumimoji="0" lang="zh-CN" altLang="en-US" sz="1600" dirty="0">
              <a:solidFill>
                <a:schemeClr val="bg1"/>
              </a:solidFill>
              <a:latin typeface="+mn-lt"/>
              <a:ea typeface="+mn-ea"/>
              <a:cs typeface="+mn-ea"/>
              <a:sym typeface="+mn-lt"/>
            </a:endParaRPr>
          </a:p>
        </p:txBody>
      </p:sp>
      <p:sp>
        <p:nvSpPr>
          <p:cNvPr id="101" name="文本框 50"/>
          <p:cNvSpPr txBox="1">
            <a:spLocks noChangeArrowheads="1"/>
          </p:cNvSpPr>
          <p:nvPr/>
        </p:nvSpPr>
        <p:spPr bwMode="auto">
          <a:xfrm>
            <a:off x="6830981" y="3845057"/>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zh-CN" altLang="en-US" sz="1600" dirty="0">
                <a:solidFill>
                  <a:schemeClr val="bg1"/>
                </a:solidFill>
                <a:latin typeface="+mn-lt"/>
                <a:ea typeface="+mn-ea"/>
                <a:cs typeface="+mn-ea"/>
                <a:sym typeface="+mn-lt"/>
              </a:rPr>
              <a:t>点此替换文本</a:t>
            </a:r>
            <a:endParaRPr kumimoji="0" lang="zh-CN" altLang="en-US" sz="1600" dirty="0">
              <a:solidFill>
                <a:schemeClr val="bg1"/>
              </a:solidFill>
              <a:latin typeface="+mn-lt"/>
              <a:ea typeface="+mn-ea"/>
              <a:cs typeface="+mn-ea"/>
              <a:sym typeface="+mn-lt"/>
            </a:endParaRPr>
          </a:p>
        </p:txBody>
      </p:sp>
      <p:sp>
        <p:nvSpPr>
          <p:cNvPr id="102" name="文本框 51"/>
          <p:cNvSpPr txBox="1">
            <a:spLocks noChangeArrowheads="1"/>
          </p:cNvSpPr>
          <p:nvPr/>
        </p:nvSpPr>
        <p:spPr bwMode="auto">
          <a:xfrm>
            <a:off x="9645276" y="3845057"/>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zh-CN" altLang="en-US" sz="1600" dirty="0">
                <a:solidFill>
                  <a:schemeClr val="bg1"/>
                </a:solidFill>
                <a:latin typeface="+mn-lt"/>
                <a:ea typeface="+mn-ea"/>
                <a:cs typeface="+mn-ea"/>
                <a:sym typeface="+mn-lt"/>
              </a:rPr>
              <a:t>点此替换文本</a:t>
            </a:r>
            <a:endParaRPr kumimoji="0" lang="zh-CN" altLang="en-US" sz="1600" dirty="0">
              <a:solidFill>
                <a:schemeClr val="bg1"/>
              </a:solidFill>
              <a:latin typeface="+mn-lt"/>
              <a:ea typeface="+mn-ea"/>
              <a:cs typeface="+mn-ea"/>
              <a:sym typeface="+mn-lt"/>
            </a:endParaRPr>
          </a:p>
        </p:txBody>
      </p:sp>
      <p:sp>
        <p:nvSpPr>
          <p:cNvPr id="103" name="矩形 102"/>
          <p:cNvSpPr/>
          <p:nvPr/>
        </p:nvSpPr>
        <p:spPr>
          <a:xfrm>
            <a:off x="3660631" y="4450816"/>
            <a:ext cx="2127881" cy="956224"/>
          </a:xfrm>
          <a:prstGeom prst="rect">
            <a:avLst/>
          </a:prstGeom>
        </p:spPr>
        <p:txBody>
          <a:bodyPr>
            <a:spAutoFit/>
          </a:bodyPr>
          <a:lstStyle/>
          <a:p>
            <a:pPr algn="ctr" fontAlgn="auto">
              <a:lnSpc>
                <a:spcPct val="120000"/>
              </a:lnSpc>
              <a:spcBef>
                <a:spcPts val="0"/>
              </a:spcBef>
              <a:spcAft>
                <a:spcPts val="0"/>
              </a:spcAft>
              <a:defRPr/>
            </a:pPr>
            <a:r>
              <a:rPr kumimoji="0" lang="en-US" altLang="zh-CN" sz="1200" dirty="0">
                <a:solidFill>
                  <a:schemeClr val="accent5">
                    <a:lumMod val="20000"/>
                    <a:lumOff val="80000"/>
                  </a:schemeClr>
                </a:solidFill>
                <a:cs typeface="+mn-ea"/>
                <a:sym typeface="+mn-lt"/>
              </a:rPr>
              <a:t>You cannot improve your past, but you can improve your future. Once time is wasted, life is wasted. </a:t>
            </a:r>
            <a:r>
              <a:rPr kumimoji="0" lang="en-US" altLang="zh-CN" sz="1200">
                <a:solidFill>
                  <a:schemeClr val="accent5">
                    <a:lumMod val="20000"/>
                    <a:lumOff val="80000"/>
                  </a:schemeClr>
                </a:solidFill>
                <a:cs typeface="+mn-ea"/>
                <a:sym typeface="+mn-lt"/>
              </a:rPr>
              <a:t>Do one </a:t>
            </a:r>
            <a:r>
              <a:rPr kumimoji="0" lang="en-US" altLang="zh-CN" sz="1200" dirty="0">
                <a:solidFill>
                  <a:schemeClr val="accent5">
                    <a:lumMod val="20000"/>
                    <a:lumOff val="80000"/>
                  </a:schemeClr>
                </a:solidFill>
                <a:cs typeface="+mn-ea"/>
                <a:sym typeface="+mn-lt"/>
              </a:rPr>
              <a:t>thing at a time, and do well.</a:t>
            </a:r>
            <a:endParaRPr kumimoji="0" lang="en-US" altLang="zh-CN" sz="1200" dirty="0">
              <a:solidFill>
                <a:schemeClr val="accent5">
                  <a:lumMod val="20000"/>
                  <a:lumOff val="80000"/>
                </a:schemeClr>
              </a:solidFill>
              <a:cs typeface="+mn-ea"/>
              <a:sym typeface="+mn-lt"/>
            </a:endParaRPr>
          </a:p>
        </p:txBody>
      </p:sp>
      <p:sp>
        <p:nvSpPr>
          <p:cNvPr id="104" name="矩形 103"/>
          <p:cNvSpPr/>
          <p:nvPr/>
        </p:nvSpPr>
        <p:spPr>
          <a:xfrm>
            <a:off x="6474926" y="4450816"/>
            <a:ext cx="2127881" cy="956224"/>
          </a:xfrm>
          <a:prstGeom prst="rect">
            <a:avLst/>
          </a:prstGeom>
        </p:spPr>
        <p:txBody>
          <a:bodyPr>
            <a:spAutoFit/>
          </a:bodyPr>
          <a:lstStyle/>
          <a:p>
            <a:pPr algn="ctr" fontAlgn="auto">
              <a:lnSpc>
                <a:spcPct val="120000"/>
              </a:lnSpc>
              <a:spcBef>
                <a:spcPts val="0"/>
              </a:spcBef>
              <a:spcAft>
                <a:spcPts val="0"/>
              </a:spcAft>
              <a:defRPr/>
            </a:pPr>
            <a:r>
              <a:rPr kumimoji="0" lang="en-US" altLang="zh-CN" sz="1200" dirty="0">
                <a:solidFill>
                  <a:schemeClr val="accent5">
                    <a:lumMod val="20000"/>
                    <a:lumOff val="80000"/>
                  </a:schemeClr>
                </a:solidFill>
                <a:cs typeface="+mn-ea"/>
                <a:sym typeface="+mn-lt"/>
              </a:rPr>
              <a:t>You cannot improve your past, but you can improve your future. Once time is wasted, life is wasted. </a:t>
            </a:r>
            <a:r>
              <a:rPr kumimoji="0" lang="en-US" altLang="zh-CN" sz="1200">
                <a:solidFill>
                  <a:schemeClr val="accent5">
                    <a:lumMod val="20000"/>
                    <a:lumOff val="80000"/>
                  </a:schemeClr>
                </a:solidFill>
                <a:cs typeface="+mn-ea"/>
                <a:sym typeface="+mn-lt"/>
              </a:rPr>
              <a:t>Do one </a:t>
            </a:r>
            <a:r>
              <a:rPr kumimoji="0" lang="en-US" altLang="zh-CN" sz="1200" dirty="0">
                <a:solidFill>
                  <a:schemeClr val="accent5">
                    <a:lumMod val="20000"/>
                    <a:lumOff val="80000"/>
                  </a:schemeClr>
                </a:solidFill>
                <a:cs typeface="+mn-ea"/>
                <a:sym typeface="+mn-lt"/>
              </a:rPr>
              <a:t>thing at a time, and do well.</a:t>
            </a:r>
            <a:endParaRPr kumimoji="0" lang="en-US" altLang="zh-CN" sz="1200" dirty="0">
              <a:solidFill>
                <a:schemeClr val="accent5">
                  <a:lumMod val="20000"/>
                  <a:lumOff val="80000"/>
                </a:schemeClr>
              </a:solidFill>
              <a:cs typeface="+mn-ea"/>
              <a:sym typeface="+mn-lt"/>
            </a:endParaRPr>
          </a:p>
        </p:txBody>
      </p:sp>
      <p:sp>
        <p:nvSpPr>
          <p:cNvPr id="105" name="矩形 104"/>
          <p:cNvSpPr/>
          <p:nvPr/>
        </p:nvSpPr>
        <p:spPr>
          <a:xfrm>
            <a:off x="9289221" y="4450816"/>
            <a:ext cx="2129598" cy="956224"/>
          </a:xfrm>
          <a:prstGeom prst="rect">
            <a:avLst/>
          </a:prstGeom>
        </p:spPr>
        <p:txBody>
          <a:bodyPr>
            <a:spAutoFit/>
          </a:bodyPr>
          <a:lstStyle/>
          <a:p>
            <a:pPr algn="ctr" fontAlgn="auto">
              <a:lnSpc>
                <a:spcPct val="120000"/>
              </a:lnSpc>
              <a:spcBef>
                <a:spcPts val="0"/>
              </a:spcBef>
              <a:spcAft>
                <a:spcPts val="0"/>
              </a:spcAft>
              <a:defRPr/>
            </a:pPr>
            <a:r>
              <a:rPr kumimoji="0" lang="en-US" altLang="zh-CN" sz="1200" dirty="0">
                <a:solidFill>
                  <a:schemeClr val="accent5">
                    <a:lumMod val="20000"/>
                    <a:lumOff val="80000"/>
                  </a:schemeClr>
                </a:solidFill>
                <a:cs typeface="+mn-ea"/>
                <a:sym typeface="+mn-lt"/>
              </a:rPr>
              <a:t>You cannot improve your past, but you can improve your future. Once time is wasted, life is wasted. </a:t>
            </a:r>
            <a:r>
              <a:rPr kumimoji="0" lang="en-US" altLang="zh-CN" sz="1200">
                <a:solidFill>
                  <a:schemeClr val="accent5">
                    <a:lumMod val="20000"/>
                    <a:lumOff val="80000"/>
                  </a:schemeClr>
                </a:solidFill>
                <a:cs typeface="+mn-ea"/>
                <a:sym typeface="+mn-lt"/>
              </a:rPr>
              <a:t>Do one </a:t>
            </a:r>
            <a:r>
              <a:rPr kumimoji="0" lang="en-US" altLang="zh-CN" sz="1200" dirty="0">
                <a:solidFill>
                  <a:schemeClr val="accent5">
                    <a:lumMod val="20000"/>
                    <a:lumOff val="80000"/>
                  </a:schemeClr>
                </a:solidFill>
                <a:cs typeface="+mn-ea"/>
                <a:sym typeface="+mn-lt"/>
              </a:rPr>
              <a:t>thing at a time, and do well.</a:t>
            </a:r>
            <a:endParaRPr kumimoji="0" lang="en-US" altLang="zh-CN" sz="1200" dirty="0">
              <a:solidFill>
                <a:schemeClr val="accent5">
                  <a:lumMod val="20000"/>
                  <a:lumOff val="80000"/>
                </a:schemeClr>
              </a:solidFill>
              <a:cs typeface="+mn-ea"/>
              <a:sym typeface="+mn-lt"/>
            </a:endParaRPr>
          </a:p>
        </p:txBody>
      </p:sp>
      <p:sp>
        <p:nvSpPr>
          <p:cNvPr id="106" name="文本框 105"/>
          <p:cNvSpPr txBox="1"/>
          <p:nvPr/>
        </p:nvSpPr>
        <p:spPr>
          <a:xfrm>
            <a:off x="1670468" y="2787980"/>
            <a:ext cx="479618" cy="64633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3600" dirty="0">
                <a:solidFill>
                  <a:schemeClr val="accent2"/>
                </a:solidFill>
                <a:latin typeface="+mn-lt"/>
                <a:ea typeface="+mn-ea"/>
                <a:cs typeface="+mn-ea"/>
                <a:sym typeface="+mn-lt"/>
              </a:rPr>
              <a:t>01</a:t>
            </a:r>
            <a:endParaRPr kumimoji="0" lang="zh-CN" altLang="en-US" sz="3600" dirty="0">
              <a:solidFill>
                <a:schemeClr val="accent2"/>
              </a:solidFill>
              <a:latin typeface="+mn-lt"/>
              <a:ea typeface="+mn-ea"/>
              <a:cs typeface="+mn-ea"/>
              <a:sym typeface="+mn-lt"/>
            </a:endParaRPr>
          </a:p>
        </p:txBody>
      </p:sp>
      <p:sp>
        <p:nvSpPr>
          <p:cNvPr id="107" name="文本框 106"/>
          <p:cNvSpPr txBox="1"/>
          <p:nvPr/>
        </p:nvSpPr>
        <p:spPr>
          <a:xfrm>
            <a:off x="4441426" y="2787980"/>
            <a:ext cx="564577" cy="64633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3600">
                <a:solidFill>
                  <a:schemeClr val="accent2"/>
                </a:solidFill>
                <a:latin typeface="+mn-lt"/>
                <a:ea typeface="+mn-ea"/>
                <a:cs typeface="+mn-ea"/>
                <a:sym typeface="+mn-lt"/>
              </a:rPr>
              <a:t>02</a:t>
            </a:r>
            <a:endParaRPr kumimoji="0" lang="zh-CN" altLang="en-US" sz="3600">
              <a:solidFill>
                <a:schemeClr val="accent2"/>
              </a:solidFill>
              <a:latin typeface="+mn-lt"/>
              <a:ea typeface="+mn-ea"/>
              <a:cs typeface="+mn-ea"/>
              <a:sym typeface="+mn-lt"/>
            </a:endParaRPr>
          </a:p>
        </p:txBody>
      </p:sp>
      <p:sp>
        <p:nvSpPr>
          <p:cNvPr id="108" name="文本框 107"/>
          <p:cNvSpPr txBox="1"/>
          <p:nvPr/>
        </p:nvSpPr>
        <p:spPr>
          <a:xfrm>
            <a:off x="7248562" y="2787980"/>
            <a:ext cx="580608" cy="64633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3600">
                <a:solidFill>
                  <a:schemeClr val="accent2"/>
                </a:solidFill>
                <a:latin typeface="+mn-lt"/>
                <a:ea typeface="+mn-ea"/>
                <a:cs typeface="+mn-ea"/>
                <a:sym typeface="+mn-lt"/>
              </a:rPr>
              <a:t>03</a:t>
            </a:r>
            <a:endParaRPr kumimoji="0" lang="zh-CN" altLang="en-US" sz="3600">
              <a:solidFill>
                <a:schemeClr val="accent2"/>
              </a:solidFill>
              <a:latin typeface="+mn-lt"/>
              <a:ea typeface="+mn-ea"/>
              <a:cs typeface="+mn-ea"/>
              <a:sym typeface="+mn-lt"/>
            </a:endParaRPr>
          </a:p>
        </p:txBody>
      </p:sp>
      <p:sp>
        <p:nvSpPr>
          <p:cNvPr id="109" name="文本框 108"/>
          <p:cNvSpPr txBox="1"/>
          <p:nvPr/>
        </p:nvSpPr>
        <p:spPr>
          <a:xfrm>
            <a:off x="10073334" y="2787980"/>
            <a:ext cx="561370" cy="64633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3600">
                <a:solidFill>
                  <a:schemeClr val="accent2"/>
                </a:solidFill>
                <a:latin typeface="+mn-lt"/>
                <a:ea typeface="+mn-ea"/>
                <a:cs typeface="+mn-ea"/>
                <a:sym typeface="+mn-lt"/>
              </a:rPr>
              <a:t>04</a:t>
            </a:r>
            <a:endParaRPr kumimoji="0" lang="zh-CN" altLang="en-US" sz="3600">
              <a:solidFill>
                <a:schemeClr val="accent2"/>
              </a:solidFill>
              <a:latin typeface="+mn-lt"/>
              <a:ea typeface="+mn-ea"/>
              <a:cs typeface="+mn-ea"/>
              <a:sym typeface="+mn-lt"/>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27781" y="1793738"/>
            <a:ext cx="6442231" cy="4163948"/>
          </a:xfrm>
          <a:prstGeom prst="rect">
            <a:avLst/>
          </a:prstGeom>
        </p:spPr>
      </p:pic>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30856"/>
          <a:stretch>
            <a:fillRect/>
          </a:stretch>
        </p:blipFill>
        <p:spPr>
          <a:xfrm>
            <a:off x="844824" y="2490958"/>
            <a:ext cx="4564893" cy="2921127"/>
          </a:xfrm>
          <a:prstGeom prst="rect">
            <a:avLst/>
          </a:prstGeom>
        </p:spPr>
      </p:pic>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10" name="矩形 9"/>
          <p:cNvSpPr/>
          <p:nvPr/>
        </p:nvSpPr>
        <p:spPr>
          <a:xfrm>
            <a:off x="6062836" y="3549949"/>
            <a:ext cx="5476851" cy="583237"/>
          </a:xfrm>
          <a:prstGeom prst="rect">
            <a:avLst/>
          </a:prstGeom>
        </p:spPr>
        <p:txBody>
          <a:bodyPr wrap="square">
            <a:spAutoFit/>
          </a:bodyPr>
          <a:lstStyle/>
          <a:p>
            <a:pPr>
              <a:lnSpc>
                <a:spcPct val="120000"/>
              </a:lnSpc>
            </a:pPr>
            <a:r>
              <a:rPr lang="en-US" altLang="zh-CN" sz="1400" dirty="0">
                <a:solidFill>
                  <a:schemeClr val="accent4"/>
                </a:solidFill>
                <a:ea typeface="微软雅黑" panose="020B0503020204020204" pitchFamily="34" charset="-122"/>
                <a:cs typeface="Open Sans" panose="020B0606030504020204" pitchFamily="34" charset="0"/>
                <a:sym typeface="Arial" panose="020B0604020202020204" pitchFamily="34" charset="0"/>
              </a:rPr>
              <a:t>Lorem ipsum dolor sit amet, consectetur adipisicing elit, sed do eiusmod tempor incididunt ut labore et dolore magna aliqua. </a:t>
            </a:r>
            <a:r>
              <a:rPr lang="pt-BR" altLang="zh-CN" sz="1400" dirty="0">
                <a:solidFill>
                  <a:schemeClr val="accent4"/>
                </a:solidFill>
                <a:ea typeface="微软雅黑" panose="020B0503020204020204" pitchFamily="34" charset="-122"/>
                <a:cs typeface="Open Sans" panose="020B0606030504020204" pitchFamily="34" charset="0"/>
                <a:sym typeface="Arial" panose="020B0604020202020204" pitchFamily="34" charset="0"/>
              </a:rPr>
              <a:t>Ut enim ad minim veniam, quis nostrud.</a:t>
            </a:r>
            <a:endParaRPr lang="zh-CN" altLang="en-US" sz="1400" dirty="0">
              <a:solidFill>
                <a:schemeClr val="accent4"/>
              </a:solidFill>
              <a:ea typeface="微软雅黑" panose="020B0503020204020204" pitchFamily="34" charset="-122"/>
              <a:cs typeface="Open Sans" panose="020B0606030504020204" pitchFamily="34" charset="0"/>
              <a:sym typeface="Arial" panose="020B0604020202020204" pitchFamily="34" charset="0"/>
            </a:endParaRPr>
          </a:p>
        </p:txBody>
      </p:sp>
      <p:cxnSp>
        <p:nvCxnSpPr>
          <p:cNvPr id="11" name="直接连接符 10"/>
          <p:cNvCxnSpPr/>
          <p:nvPr/>
        </p:nvCxnSpPr>
        <p:spPr>
          <a:xfrm>
            <a:off x="6180866" y="3356992"/>
            <a:ext cx="47703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105040" y="4471400"/>
            <a:ext cx="1148651" cy="1148651"/>
          </a:xfrm>
          <a:prstGeom prst="ellipse">
            <a:avLst/>
          </a:prstGeom>
          <a:solidFill>
            <a:schemeClr val="accent4">
              <a:lumMod val="75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sym typeface="Arial" panose="020B0604020202020204" pitchFamily="34" charset="0"/>
            </a:endParaRPr>
          </a:p>
        </p:txBody>
      </p:sp>
      <p:sp>
        <p:nvSpPr>
          <p:cNvPr id="13" name="椭圆 12"/>
          <p:cNvSpPr/>
          <p:nvPr/>
        </p:nvSpPr>
        <p:spPr>
          <a:xfrm>
            <a:off x="6758159" y="4471400"/>
            <a:ext cx="1148651" cy="1148651"/>
          </a:xfrm>
          <a:prstGeom prst="ellipse">
            <a:avLst/>
          </a:prstGeom>
          <a:solidFill>
            <a:schemeClr val="accent6">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sym typeface="Arial" panose="020B0604020202020204" pitchFamily="34" charset="0"/>
            </a:endParaRPr>
          </a:p>
        </p:txBody>
      </p:sp>
      <p:sp>
        <p:nvSpPr>
          <p:cNvPr id="14" name="文本框 13"/>
          <p:cNvSpPr txBox="1"/>
          <p:nvPr/>
        </p:nvSpPr>
        <p:spPr>
          <a:xfrm>
            <a:off x="6223070" y="4753337"/>
            <a:ext cx="1593205" cy="584775"/>
          </a:xfrm>
          <a:prstGeom prst="rect">
            <a:avLst/>
          </a:prstGeom>
          <a:noFill/>
        </p:spPr>
        <p:txBody>
          <a:bodyPr wrap="square" rtlCol="0">
            <a:spAutoFit/>
          </a:bodyPr>
          <a:lstStyle/>
          <a:p>
            <a:pPr algn="ctr"/>
            <a:r>
              <a:rPr lang="en-US" altLang="zh-CN" sz="3200" dirty="0">
                <a:solidFill>
                  <a:schemeClr val="accent4"/>
                </a:solidFill>
                <a:ea typeface="微软雅黑" panose="020B0503020204020204" pitchFamily="34" charset="-122"/>
                <a:cs typeface="Open Sans" panose="020B0606030504020204" pitchFamily="34" charset="0"/>
                <a:sym typeface="Arial" panose="020B0604020202020204" pitchFamily="34" charset="0"/>
              </a:rPr>
              <a:t>S  +  C</a:t>
            </a:r>
            <a:endParaRPr lang="zh-CN" altLang="en-US" sz="3200" dirty="0">
              <a:solidFill>
                <a:schemeClr val="accent4"/>
              </a:solidFill>
              <a:ea typeface="微软雅黑" panose="020B0503020204020204" pitchFamily="34" charset="-122"/>
              <a:cs typeface="Open Sans" panose="020B0606030504020204" pitchFamily="34" charset="0"/>
              <a:sym typeface="Arial" panose="020B0604020202020204" pitchFamily="34" charset="0"/>
            </a:endParaRPr>
          </a:p>
        </p:txBody>
      </p:sp>
      <p:sp>
        <p:nvSpPr>
          <p:cNvPr id="15" name="矩形 14"/>
          <p:cNvSpPr/>
          <p:nvPr/>
        </p:nvSpPr>
        <p:spPr>
          <a:xfrm>
            <a:off x="8159037" y="4947206"/>
            <a:ext cx="3279853" cy="324704"/>
          </a:xfrm>
          <a:prstGeom prst="rect">
            <a:avLst/>
          </a:prstGeom>
        </p:spPr>
        <p:txBody>
          <a:bodyPr wrap="square">
            <a:spAutoFit/>
          </a:bodyPr>
          <a:lstStyle/>
          <a:p>
            <a:pPr>
              <a:lnSpc>
                <a:spcPct val="120000"/>
              </a:lnSpc>
            </a:pPr>
            <a:r>
              <a:rPr lang="en-US" altLang="zh-CN" sz="1400" dirty="0">
                <a:solidFill>
                  <a:schemeClr val="accent4"/>
                </a:solidFill>
                <a:ea typeface="微软雅黑" panose="020B0503020204020204" pitchFamily="34" charset="-122"/>
                <a:cs typeface="Open Sans" panose="020B0606030504020204" pitchFamily="34" charset="0"/>
                <a:sym typeface="Arial" panose="020B0604020202020204" pitchFamily="34" charset="0"/>
              </a:rPr>
              <a:t>Lorem ipsum dolor sit, </a:t>
            </a:r>
            <a:r>
              <a:rPr lang="en-US" altLang="zh-CN" sz="1400" dirty="0" err="1">
                <a:solidFill>
                  <a:schemeClr val="accent4"/>
                </a:solidFill>
                <a:ea typeface="微软雅黑" panose="020B0503020204020204" pitchFamily="34" charset="-122"/>
                <a:cs typeface="Open Sans" panose="020B0606030504020204" pitchFamily="34" charset="0"/>
                <a:sym typeface="Arial" panose="020B0604020202020204" pitchFamily="34" charset="0"/>
              </a:rPr>
              <a:t>consectetur</a:t>
            </a:r>
            <a:r>
              <a:rPr lang="en-US" altLang="zh-CN" sz="1400" dirty="0">
                <a:solidFill>
                  <a:schemeClr val="accent4"/>
                </a:solidFill>
                <a:ea typeface="微软雅黑" panose="020B0503020204020204" pitchFamily="34" charset="-122"/>
                <a:cs typeface="Open Sans" panose="020B0606030504020204" pitchFamily="34" charset="0"/>
                <a:sym typeface="Arial" panose="020B0604020202020204" pitchFamily="34" charset="0"/>
              </a:rPr>
              <a:t> and </a:t>
            </a:r>
            <a:r>
              <a:rPr lang="en-US" altLang="zh-CN" sz="1400" dirty="0" err="1">
                <a:solidFill>
                  <a:schemeClr val="accent4"/>
                </a:solidFill>
                <a:ea typeface="微软雅黑" panose="020B0503020204020204" pitchFamily="34" charset="-122"/>
                <a:cs typeface="Open Sans" panose="020B0606030504020204" pitchFamily="34" charset="0"/>
                <a:sym typeface="Arial" panose="020B0604020202020204" pitchFamily="34" charset="0"/>
              </a:rPr>
              <a:t>adipisicing</a:t>
            </a:r>
            <a:r>
              <a:rPr lang="en-US" altLang="zh-CN" sz="1400" dirty="0">
                <a:solidFill>
                  <a:schemeClr val="accent4"/>
                </a:solidFill>
                <a:ea typeface="微软雅黑" panose="020B0503020204020204" pitchFamily="34" charset="-122"/>
                <a:cs typeface="Open Sans" panose="020B0606030504020204" pitchFamily="34" charset="0"/>
                <a:sym typeface="Arial" panose="020B0604020202020204" pitchFamily="34" charset="0"/>
              </a:rPr>
              <a:t> </a:t>
            </a:r>
            <a:r>
              <a:rPr lang="en-US" altLang="zh-CN" sz="1400" dirty="0" err="1">
                <a:solidFill>
                  <a:schemeClr val="accent4"/>
                </a:solidFill>
                <a:ea typeface="微软雅黑" panose="020B0503020204020204" pitchFamily="34" charset="-122"/>
                <a:cs typeface="Open Sans" panose="020B0606030504020204" pitchFamily="34" charset="0"/>
                <a:sym typeface="Arial" panose="020B0604020202020204" pitchFamily="34" charset="0"/>
              </a:rPr>
              <a:t>elit</a:t>
            </a:r>
            <a:r>
              <a:rPr lang="en-US" altLang="zh-CN" sz="1400" dirty="0">
                <a:solidFill>
                  <a:schemeClr val="accent4"/>
                </a:solidFill>
                <a:ea typeface="微软雅黑" panose="020B0503020204020204" pitchFamily="34" charset="-122"/>
                <a:cs typeface="Open Sans" panose="020B0606030504020204" pitchFamily="34" charset="0"/>
                <a:sym typeface="Arial" panose="020B0604020202020204" pitchFamily="34" charset="0"/>
              </a:rPr>
              <a:t>. </a:t>
            </a:r>
            <a:endParaRPr lang="zh-CN" altLang="en-US" sz="1400" dirty="0">
              <a:solidFill>
                <a:schemeClr val="accent4"/>
              </a:solidFill>
              <a:ea typeface="微软雅黑" panose="020B0503020204020204" pitchFamily="34" charset="-122"/>
              <a:cs typeface="Open Sans" panose="020B0606030504020204" pitchFamily="34" charset="0"/>
              <a:sym typeface="Arial" panose="020B0604020202020204" pitchFamily="34" charset="0"/>
            </a:endParaRPr>
          </a:p>
        </p:txBody>
      </p:sp>
      <p:sp>
        <p:nvSpPr>
          <p:cNvPr id="16" name="文本框 15"/>
          <p:cNvSpPr txBox="1"/>
          <p:nvPr/>
        </p:nvSpPr>
        <p:spPr>
          <a:xfrm>
            <a:off x="8121968" y="4550157"/>
            <a:ext cx="3316922" cy="461665"/>
          </a:xfrm>
          <a:prstGeom prst="rect">
            <a:avLst/>
          </a:prstGeom>
          <a:noFill/>
        </p:spPr>
        <p:txBody>
          <a:bodyPr wrap="square" rtlCol="0">
            <a:spAutoFit/>
          </a:bodyPr>
          <a:lstStyle/>
          <a:p>
            <a:r>
              <a:rPr lang="en-US" altLang="zh-CN" b="1" dirty="0">
                <a:solidFill>
                  <a:schemeClr val="accent4"/>
                </a:solidFill>
                <a:ea typeface="微软雅黑" panose="020B0503020204020204" pitchFamily="34" charset="-122"/>
                <a:cs typeface="Open Sans" panose="020B0606030504020204" pitchFamily="34" charset="0"/>
                <a:sym typeface="Arial" panose="020B0604020202020204" pitchFamily="34" charset="0"/>
              </a:rPr>
              <a:t>Standard &amp; Comfortable</a:t>
            </a:r>
            <a:endParaRPr lang="zh-CN" altLang="en-US" b="1" dirty="0">
              <a:solidFill>
                <a:schemeClr val="accent4"/>
              </a:solidFill>
              <a:ea typeface="微软雅黑" panose="020B0503020204020204" pitchFamily="34" charset="-122"/>
              <a:cs typeface="Open Sans" panose="020B0606030504020204" pitchFamily="34" charset="0"/>
              <a:sym typeface="Arial" panose="020B0604020202020204" pitchFamily="34" charset="0"/>
            </a:endParaRPr>
          </a:p>
        </p:txBody>
      </p:sp>
      <p:sp>
        <p:nvSpPr>
          <p:cNvPr id="22" name="文本框 21"/>
          <p:cNvSpPr txBox="1"/>
          <p:nvPr/>
        </p:nvSpPr>
        <p:spPr>
          <a:xfrm>
            <a:off x="1104335" y="2595184"/>
            <a:ext cx="3888432" cy="2800767"/>
          </a:xfrm>
          <a:prstGeom prst="rect">
            <a:avLst/>
          </a:prstGeom>
          <a:noFill/>
        </p:spPr>
        <p:txBody>
          <a:bodyPr wrap="square" rtlCol="0">
            <a:spAutoFit/>
          </a:bodyPr>
          <a:lstStyle/>
          <a:p>
            <a:pPr algn="ctr"/>
            <a:r>
              <a:rPr lang="en-US" altLang="zh-CN" sz="8800" dirty="0">
                <a:solidFill>
                  <a:srgbClr val="B58B80">
                    <a:alpha val="70000"/>
                  </a:srgbClr>
                </a:solidFill>
                <a:latin typeface="+mj-lt"/>
                <a:ea typeface="+mj-ea"/>
              </a:rPr>
              <a:t>TEXT</a:t>
            </a:r>
            <a:endParaRPr lang="en-US" altLang="zh-CN" sz="8800" dirty="0">
              <a:solidFill>
                <a:srgbClr val="B58B80">
                  <a:alpha val="70000"/>
                </a:srgbClr>
              </a:solidFill>
              <a:latin typeface="+mj-lt"/>
              <a:ea typeface="+mj-ea"/>
            </a:endParaRPr>
          </a:p>
          <a:p>
            <a:pPr algn="ctr"/>
            <a:r>
              <a:rPr lang="en-US" altLang="zh-CN" sz="8800" dirty="0">
                <a:solidFill>
                  <a:srgbClr val="B58B80">
                    <a:alpha val="70000"/>
                  </a:srgbClr>
                </a:solidFill>
                <a:latin typeface="+mj-lt"/>
                <a:ea typeface="+mj-ea"/>
              </a:rPr>
              <a:t>HERE</a:t>
            </a:r>
            <a:endParaRPr lang="zh-CN" altLang="en-US" sz="8800" dirty="0">
              <a:solidFill>
                <a:srgbClr val="B58B80">
                  <a:alpha val="70000"/>
                </a:srgbClr>
              </a:solidFill>
              <a:latin typeface="+mj-lt"/>
              <a:ea typeface="+mj-ea"/>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grpSp>
        <p:nvGrpSpPr>
          <p:cNvPr id="23" name="5f060959-5d43-4639-8ba6-3e5b819695b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4526740" y="2735654"/>
            <a:ext cx="3037039" cy="3032125"/>
            <a:chOff x="4034313" y="1577096"/>
            <a:chExt cx="4123373" cy="4116702"/>
          </a:xfrm>
        </p:grpSpPr>
        <p:sp>
          <p:nvSpPr>
            <p:cNvPr id="24" name="îś1ídé"/>
            <p:cNvSpPr/>
            <p:nvPr/>
          </p:nvSpPr>
          <p:spPr bwMode="auto">
            <a:xfrm>
              <a:off x="5032914" y="2567101"/>
              <a:ext cx="2137305" cy="2139528"/>
            </a:xfrm>
            <a:custGeom>
              <a:avLst/>
              <a:gdLst>
                <a:gd name="T0" fmla="*/ 762755 w 19679"/>
                <a:gd name="T1" fmla="*/ 838126 h 19679"/>
                <a:gd name="T2" fmla="*/ 762755 w 19679"/>
                <a:gd name="T3" fmla="*/ 838126 h 19679"/>
                <a:gd name="T4" fmla="*/ 762755 w 19679"/>
                <a:gd name="T5" fmla="*/ 838126 h 19679"/>
                <a:gd name="T6" fmla="*/ 762755 w 19679"/>
                <a:gd name="T7" fmla="*/ 83812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8"/>
                    <a:pt x="6723" y="20638"/>
                    <a:pt x="2881" y="16796"/>
                  </a:cubicBezTo>
                  <a:cubicBezTo>
                    <a:pt x="-961" y="12954"/>
                    <a:pt x="-961" y="6724"/>
                    <a:pt x="2881" y="2882"/>
                  </a:cubicBezTo>
                  <a:cubicBezTo>
                    <a:pt x="6723" y="-961"/>
                    <a:pt x="12954" y="-961"/>
                    <a:pt x="16796" y="2882"/>
                  </a:cubicBezTo>
                  <a:close/>
                </a:path>
              </a:pathLst>
            </a:custGeom>
            <a:blipFill>
              <a:blip r:embed="rId1"/>
              <a:srcRect/>
              <a:stretch>
                <a:fillRect l="-25312" t="-3" r="-24905" b="-3"/>
              </a:stretch>
            </a:bli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25" name="iŝḷïḍe"/>
            <p:cNvGrpSpPr/>
            <p:nvPr/>
          </p:nvGrpSpPr>
          <p:grpSpPr>
            <a:xfrm>
              <a:off x="4034313" y="1577096"/>
              <a:ext cx="4123373" cy="4116702"/>
              <a:chOff x="4034313" y="1787370"/>
              <a:chExt cx="4123373" cy="4116702"/>
            </a:xfrm>
          </p:grpSpPr>
          <p:grpSp>
            <p:nvGrpSpPr>
              <p:cNvPr id="26" name="íṣḻïḓé"/>
              <p:cNvGrpSpPr/>
              <p:nvPr/>
            </p:nvGrpSpPr>
            <p:grpSpPr>
              <a:xfrm>
                <a:off x="6158273" y="1787370"/>
                <a:ext cx="1685823" cy="1427835"/>
                <a:chOff x="6158273" y="1787370"/>
                <a:chExt cx="1685823" cy="1427835"/>
              </a:xfrm>
            </p:grpSpPr>
            <p:sp>
              <p:nvSpPr>
                <p:cNvPr id="50" name="îṡ1îďé"/>
                <p:cNvSpPr/>
                <p:nvPr/>
              </p:nvSpPr>
              <p:spPr bwMode="auto">
                <a:xfrm>
                  <a:off x="6158273" y="1787370"/>
                  <a:ext cx="1685823" cy="1427835"/>
                </a:xfrm>
                <a:custGeom>
                  <a:avLst/>
                  <a:gdLst>
                    <a:gd name="T0" fmla="*/ 601663 w 21600"/>
                    <a:gd name="T1" fmla="*/ 509588 h 21600"/>
                    <a:gd name="T2" fmla="*/ 601663 w 21600"/>
                    <a:gd name="T3" fmla="*/ 509588 h 21600"/>
                    <a:gd name="T4" fmla="*/ 601663 w 21600"/>
                    <a:gd name="T5" fmla="*/ 509588 h 21600"/>
                    <a:gd name="T6" fmla="*/ 601663 w 21600"/>
                    <a:gd name="T7" fmla="*/ 5095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7" y="497"/>
                        <a:pt x="17027" y="5981"/>
                        <a:pt x="21600" y="14538"/>
                      </a:cubicBezTo>
                      <a:cubicBezTo>
                        <a:pt x="12030" y="21600"/>
                        <a:pt x="12030" y="21600"/>
                        <a:pt x="12030" y="21600"/>
                      </a:cubicBezTo>
                      <a:cubicBezTo>
                        <a:pt x="9498" y="16865"/>
                        <a:pt x="5065" y="13624"/>
                        <a:pt x="0" y="13292"/>
                      </a:cubicBezTo>
                      <a:close/>
                    </a:path>
                  </a:pathLst>
                </a:custGeom>
                <a:solidFill>
                  <a:srgbClr val="B58B80"/>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cs typeface="+mn-ea"/>
                    <a:sym typeface="Century Gothic" panose="020B0502020202020204" pitchFamily="34" charset="0"/>
                  </a:endParaRPr>
                </a:p>
              </p:txBody>
            </p:sp>
            <p:grpSp>
              <p:nvGrpSpPr>
                <p:cNvPr id="51" name="îšḷiḋê"/>
                <p:cNvGrpSpPr/>
                <p:nvPr/>
              </p:nvGrpSpPr>
              <p:grpSpPr>
                <a:xfrm>
                  <a:off x="6684760" y="2233977"/>
                  <a:ext cx="464344" cy="464344"/>
                  <a:chOff x="3498967" y="3049909"/>
                  <a:chExt cx="464344" cy="464344"/>
                </a:xfrm>
                <a:solidFill>
                  <a:schemeClr val="bg1"/>
                </a:solidFill>
              </p:grpSpPr>
              <p:sp>
                <p:nvSpPr>
                  <p:cNvPr id="52" name="îŝľiḑe"/>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53" name="iṡlíḓè"/>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grpSp>
            <p:nvGrpSpPr>
              <p:cNvPr id="27" name="iŝlïḍê"/>
              <p:cNvGrpSpPr/>
              <p:nvPr/>
            </p:nvGrpSpPr>
            <p:grpSpPr>
              <a:xfrm>
                <a:off x="4339007" y="1787370"/>
                <a:ext cx="1681375" cy="1436731"/>
                <a:chOff x="4339007" y="1787370"/>
                <a:chExt cx="1681375" cy="1436731"/>
              </a:xfrm>
            </p:grpSpPr>
            <p:sp>
              <p:nvSpPr>
                <p:cNvPr id="48" name="îsḷíḓè"/>
                <p:cNvSpPr/>
                <p:nvPr/>
              </p:nvSpPr>
              <p:spPr bwMode="auto">
                <a:xfrm>
                  <a:off x="4339007" y="1787370"/>
                  <a:ext cx="1681375" cy="1436731"/>
                </a:xfrm>
                <a:custGeom>
                  <a:avLst/>
                  <a:gdLst>
                    <a:gd name="T0" fmla="*/ 600075 w 21600"/>
                    <a:gd name="T1" fmla="*/ 512763 h 21600"/>
                    <a:gd name="T2" fmla="*/ 600075 w 21600"/>
                    <a:gd name="T3" fmla="*/ 512763 h 21600"/>
                    <a:gd name="T4" fmla="*/ 600075 w 21600"/>
                    <a:gd name="T5" fmla="*/ 512763 h 21600"/>
                    <a:gd name="T6" fmla="*/ 600075 w 21600"/>
                    <a:gd name="T7" fmla="*/ 512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5"/>
                        <a:pt x="0" y="14675"/>
                        <a:pt x="0" y="14675"/>
                      </a:cubicBezTo>
                      <a:cubicBezTo>
                        <a:pt x="4518" y="6100"/>
                        <a:pt x="12282" y="576"/>
                        <a:pt x="20893" y="0"/>
                      </a:cubicBezTo>
                      <a:cubicBezTo>
                        <a:pt x="21599" y="13191"/>
                        <a:pt x="21599" y="13191"/>
                        <a:pt x="21599" y="13191"/>
                      </a:cubicBezTo>
                      <a:cubicBezTo>
                        <a:pt x="16518" y="13521"/>
                        <a:pt x="12140" y="16817"/>
                        <a:pt x="9599" y="216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cs typeface="+mn-ea"/>
                    <a:sym typeface="Century Gothic" panose="020B0502020202020204" pitchFamily="34" charset="0"/>
                  </a:endParaRPr>
                </a:p>
              </p:txBody>
            </p:sp>
            <p:sp>
              <p:nvSpPr>
                <p:cNvPr id="49" name="iṣḷiḑé"/>
                <p:cNvSpPr/>
                <p:nvPr/>
              </p:nvSpPr>
              <p:spPr bwMode="auto">
                <a:xfrm>
                  <a:off x="4989382" y="2240756"/>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nvGrpSpPr>
              <p:cNvPr id="28" name="íṡḷïḍè"/>
              <p:cNvGrpSpPr/>
              <p:nvPr/>
            </p:nvGrpSpPr>
            <p:grpSpPr>
              <a:xfrm>
                <a:off x="4034313" y="2912735"/>
                <a:ext cx="1018611" cy="1901556"/>
                <a:chOff x="4034313" y="2912735"/>
                <a:chExt cx="1018611" cy="1901556"/>
              </a:xfrm>
            </p:grpSpPr>
            <p:sp>
              <p:nvSpPr>
                <p:cNvPr id="43" name="ï$líḑê"/>
                <p:cNvSpPr/>
                <p:nvPr/>
              </p:nvSpPr>
              <p:spPr bwMode="auto">
                <a:xfrm>
                  <a:off x="4034313" y="2912735"/>
                  <a:ext cx="1018611" cy="1901556"/>
                </a:xfrm>
                <a:custGeom>
                  <a:avLst/>
                  <a:gdLst>
                    <a:gd name="T0" fmla="*/ 363519 w 20023"/>
                    <a:gd name="T1" fmla="*/ 678657 h 21600"/>
                    <a:gd name="T2" fmla="*/ 363519 w 20023"/>
                    <a:gd name="T3" fmla="*/ 678657 h 21600"/>
                    <a:gd name="T4" fmla="*/ 363519 w 20023"/>
                    <a:gd name="T5" fmla="*/ 678657 h 21600"/>
                    <a:gd name="T6" fmla="*/ 363519 w 20023"/>
                    <a:gd name="T7" fmla="*/ 678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4" y="21599"/>
                        <a:pt x="4794" y="21599"/>
                        <a:pt x="4794" y="21599"/>
                      </a:cubicBezTo>
                      <a:cubicBezTo>
                        <a:pt x="-1469" y="14858"/>
                        <a:pt x="-1577" y="6805"/>
                        <a:pt x="4363" y="0"/>
                      </a:cubicBezTo>
                      <a:cubicBezTo>
                        <a:pt x="19806" y="4495"/>
                        <a:pt x="19806" y="4495"/>
                        <a:pt x="19806" y="4495"/>
                      </a:cubicBezTo>
                      <a:cubicBezTo>
                        <a:pt x="18186" y="6305"/>
                        <a:pt x="17322" y="8365"/>
                        <a:pt x="17322" y="10550"/>
                      </a:cubicBezTo>
                      <a:cubicBezTo>
                        <a:pt x="17322" y="12860"/>
                        <a:pt x="18294" y="14982"/>
                        <a:pt x="20022" y="16855"/>
                      </a:cubicBezTo>
                      <a:close/>
                    </a:path>
                  </a:pathLst>
                </a:custGeom>
                <a:solidFill>
                  <a:srgbClr val="B58B80"/>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cs typeface="+mn-ea"/>
                    <a:sym typeface="Century Gothic" panose="020B0502020202020204" pitchFamily="34" charset="0"/>
                  </a:endParaRPr>
                </a:p>
              </p:txBody>
            </p:sp>
            <p:grpSp>
              <p:nvGrpSpPr>
                <p:cNvPr id="44" name="íSľïḑe"/>
                <p:cNvGrpSpPr/>
                <p:nvPr/>
              </p:nvGrpSpPr>
              <p:grpSpPr>
                <a:xfrm>
                  <a:off x="4286914" y="3667853"/>
                  <a:ext cx="465138" cy="391319"/>
                  <a:chOff x="5356342" y="3093565"/>
                  <a:chExt cx="465138" cy="391319"/>
                </a:xfrm>
                <a:solidFill>
                  <a:schemeClr val="bg1"/>
                </a:solidFill>
              </p:grpSpPr>
              <p:sp>
                <p:nvSpPr>
                  <p:cNvPr id="45" name="ïŝḻïḍe"/>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6" name="ïṧ1ïḍê"/>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7" name="íṥļidè"/>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grpSp>
            <p:nvGrpSpPr>
              <p:cNvPr id="29" name="îṥ1ide"/>
              <p:cNvGrpSpPr/>
              <p:nvPr/>
            </p:nvGrpSpPr>
            <p:grpSpPr>
              <a:xfrm>
                <a:off x="4379040" y="4489581"/>
                <a:ext cx="1685823" cy="1414491"/>
                <a:chOff x="4379040" y="4489581"/>
                <a:chExt cx="1685823" cy="1414491"/>
              </a:xfrm>
            </p:grpSpPr>
            <p:sp>
              <p:nvSpPr>
                <p:cNvPr id="39" name="íSļîḑè"/>
                <p:cNvSpPr/>
                <p:nvPr/>
              </p:nvSpPr>
              <p:spPr bwMode="auto">
                <a:xfrm>
                  <a:off x="4379040" y="4489581"/>
                  <a:ext cx="1685823" cy="1414491"/>
                </a:xfrm>
                <a:custGeom>
                  <a:avLst/>
                  <a:gdLst>
                    <a:gd name="T0" fmla="*/ 601663 w 21600"/>
                    <a:gd name="T1" fmla="*/ 504825 h 21600"/>
                    <a:gd name="T2" fmla="*/ 601663 w 21600"/>
                    <a:gd name="T3" fmla="*/ 504825 h 21600"/>
                    <a:gd name="T4" fmla="*/ 601663 w 21600"/>
                    <a:gd name="T5" fmla="*/ 504825 h 21600"/>
                    <a:gd name="T6" fmla="*/ 601663 w 21600"/>
                    <a:gd name="T7" fmla="*/ 5048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153"/>
                      </a:moveTo>
                      <a:cubicBezTo>
                        <a:pt x="21248" y="21600"/>
                        <a:pt x="21248" y="21600"/>
                        <a:pt x="21248" y="21600"/>
                      </a:cubicBezTo>
                      <a:cubicBezTo>
                        <a:pt x="12664" y="21347"/>
                        <a:pt x="4714" y="16052"/>
                        <a:pt x="0" y="7479"/>
                      </a:cubicBezTo>
                      <a:cubicBezTo>
                        <a:pt x="9358" y="0"/>
                        <a:pt x="9358" y="0"/>
                        <a:pt x="9358" y="0"/>
                      </a:cubicBezTo>
                      <a:cubicBezTo>
                        <a:pt x="12030" y="4790"/>
                        <a:pt x="16464" y="7984"/>
                        <a:pt x="21600" y="8153"/>
                      </a:cubicBezTo>
                      <a:close/>
                    </a:path>
                  </a:pathLst>
                </a:custGeom>
                <a:solidFill>
                  <a:srgbClr val="B58B80"/>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cs typeface="+mn-ea"/>
                    <a:sym typeface="Century Gothic" panose="020B0502020202020204" pitchFamily="34" charset="0"/>
                  </a:endParaRPr>
                </a:p>
              </p:txBody>
            </p:sp>
            <p:grpSp>
              <p:nvGrpSpPr>
                <p:cNvPr id="40" name="ïşḻíḍè"/>
                <p:cNvGrpSpPr/>
                <p:nvPr/>
              </p:nvGrpSpPr>
              <p:grpSpPr>
                <a:xfrm>
                  <a:off x="5115541" y="5049296"/>
                  <a:ext cx="465138" cy="435769"/>
                  <a:chOff x="5368132" y="3540125"/>
                  <a:chExt cx="465138" cy="435769"/>
                </a:xfrm>
                <a:solidFill>
                  <a:schemeClr val="bg1"/>
                </a:solidFill>
              </p:grpSpPr>
              <p:sp>
                <p:nvSpPr>
                  <p:cNvPr id="41" name="ïṥ1îḍè"/>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2" name="ïŝḻíḍê"/>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grpSp>
            <p:nvGrpSpPr>
              <p:cNvPr id="30" name="ïşľïḑê"/>
              <p:cNvGrpSpPr/>
              <p:nvPr/>
            </p:nvGrpSpPr>
            <p:grpSpPr>
              <a:xfrm>
                <a:off x="7141300" y="2892719"/>
                <a:ext cx="1016386" cy="1899332"/>
                <a:chOff x="7141300" y="2892719"/>
                <a:chExt cx="1016386" cy="1899332"/>
              </a:xfrm>
            </p:grpSpPr>
            <p:sp>
              <p:nvSpPr>
                <p:cNvPr id="34" name="íŝḷîḑê"/>
                <p:cNvSpPr/>
                <p:nvPr/>
              </p:nvSpPr>
              <p:spPr bwMode="auto">
                <a:xfrm>
                  <a:off x="7141300" y="2892719"/>
                  <a:ext cx="1016386" cy="1899332"/>
                </a:xfrm>
                <a:custGeom>
                  <a:avLst/>
                  <a:gdLst>
                    <a:gd name="T0" fmla="*/ 362725 w 20053"/>
                    <a:gd name="T1" fmla="*/ 677863 h 21600"/>
                    <a:gd name="T2" fmla="*/ 362725 w 20053"/>
                    <a:gd name="T3" fmla="*/ 677863 h 21600"/>
                    <a:gd name="T4" fmla="*/ 362725 w 20053"/>
                    <a:gd name="T5" fmla="*/ 677863 h 21600"/>
                    <a:gd name="T6" fmla="*/ 362725 w 20053"/>
                    <a:gd name="T7" fmla="*/ 677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20"/>
                      </a:moveTo>
                      <a:cubicBezTo>
                        <a:pt x="15412" y="0"/>
                        <a:pt x="15412" y="0"/>
                        <a:pt x="15412" y="0"/>
                      </a:cubicBezTo>
                      <a:cubicBezTo>
                        <a:pt x="21599" y="6741"/>
                        <a:pt x="21599" y="14858"/>
                        <a:pt x="15412" y="21599"/>
                      </a:cubicBezTo>
                      <a:cubicBezTo>
                        <a:pt x="0" y="16979"/>
                        <a:pt x="0" y="16979"/>
                        <a:pt x="0" y="16979"/>
                      </a:cubicBezTo>
                      <a:cubicBezTo>
                        <a:pt x="1737" y="15169"/>
                        <a:pt x="2605" y="13047"/>
                        <a:pt x="2605" y="10800"/>
                      </a:cubicBezTo>
                      <a:cubicBezTo>
                        <a:pt x="2605" y="8553"/>
                        <a:pt x="1737" y="6492"/>
                        <a:pt x="0" y="4620"/>
                      </a:cubicBezTo>
                      <a:close/>
                    </a:path>
                  </a:pathLst>
                </a:custGeom>
                <a:solidFill>
                  <a:srgbClr val="B58B80"/>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cs typeface="+mn-ea"/>
                    <a:sym typeface="Century Gothic" panose="020B0502020202020204" pitchFamily="34" charset="0"/>
                  </a:endParaRPr>
                </a:p>
              </p:txBody>
            </p:sp>
            <p:grpSp>
              <p:nvGrpSpPr>
                <p:cNvPr id="35" name="î$lïḑe"/>
                <p:cNvGrpSpPr/>
                <p:nvPr/>
              </p:nvGrpSpPr>
              <p:grpSpPr>
                <a:xfrm>
                  <a:off x="7461470" y="3682140"/>
                  <a:ext cx="465138" cy="406400"/>
                  <a:chOff x="6357938" y="3535363"/>
                  <a:chExt cx="465138" cy="406400"/>
                </a:xfrm>
                <a:solidFill>
                  <a:schemeClr val="bg1"/>
                </a:solidFill>
              </p:grpSpPr>
              <p:sp>
                <p:nvSpPr>
                  <p:cNvPr id="36" name="i$1ïḓê"/>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7" name="iṧlïḋè"/>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8" name="íślîďê"/>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grpSp>
            <p:nvGrpSpPr>
              <p:cNvPr id="31" name="iṩlîḑé"/>
              <p:cNvGrpSpPr/>
              <p:nvPr/>
            </p:nvGrpSpPr>
            <p:grpSpPr>
              <a:xfrm>
                <a:off x="6169393" y="4456220"/>
                <a:ext cx="1688048" cy="1441178"/>
                <a:chOff x="6169393" y="4456220"/>
                <a:chExt cx="1688048" cy="1441178"/>
              </a:xfrm>
            </p:grpSpPr>
            <p:sp>
              <p:nvSpPr>
                <p:cNvPr id="32" name="ï$ľîdê"/>
                <p:cNvSpPr/>
                <p:nvPr/>
              </p:nvSpPr>
              <p:spPr bwMode="auto">
                <a:xfrm>
                  <a:off x="6169393" y="4456220"/>
                  <a:ext cx="1688048" cy="1441178"/>
                </a:xfrm>
                <a:custGeom>
                  <a:avLst/>
                  <a:gdLst>
                    <a:gd name="T0" fmla="*/ 602457 w 21600"/>
                    <a:gd name="T1" fmla="*/ 514350 h 21600"/>
                    <a:gd name="T2" fmla="*/ 602457 w 21600"/>
                    <a:gd name="T3" fmla="*/ 514350 h 21600"/>
                    <a:gd name="T4" fmla="*/ 602457 w 21600"/>
                    <a:gd name="T5" fmla="*/ 514350 h 21600"/>
                    <a:gd name="T6" fmla="*/ 602457 w 21600"/>
                    <a:gd name="T7" fmla="*/ 514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1" y="0"/>
                      </a:moveTo>
                      <a:cubicBezTo>
                        <a:pt x="21600" y="6924"/>
                        <a:pt x="21600" y="6924"/>
                        <a:pt x="21600" y="6924"/>
                      </a:cubicBezTo>
                      <a:cubicBezTo>
                        <a:pt x="17096" y="15499"/>
                        <a:pt x="9287" y="21023"/>
                        <a:pt x="703" y="21600"/>
                      </a:cubicBezTo>
                      <a:cubicBezTo>
                        <a:pt x="0" y="8492"/>
                        <a:pt x="0" y="8492"/>
                        <a:pt x="0" y="8492"/>
                      </a:cubicBezTo>
                      <a:cubicBezTo>
                        <a:pt x="5065" y="8079"/>
                        <a:pt x="9498" y="4782"/>
                        <a:pt x="11961" y="0"/>
                      </a:cubicBezTo>
                      <a:close/>
                    </a:path>
                  </a:pathLst>
                </a:custGeom>
                <a:solidFill>
                  <a:srgbClr val="B58B80"/>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cs typeface="+mn-ea"/>
                    <a:sym typeface="Century Gothic" panose="020B0502020202020204" pitchFamily="34" charset="0"/>
                  </a:endParaRPr>
                </a:p>
              </p:txBody>
            </p:sp>
            <p:sp>
              <p:nvSpPr>
                <p:cNvPr id="33" name="iS1îḑè"/>
                <p:cNvSpPr/>
                <p:nvPr/>
              </p:nvSpPr>
              <p:spPr bwMode="auto">
                <a:xfrm>
                  <a:off x="6750244" y="4964219"/>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rgbClr val="00765C"/>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grpSp>
      <p:sp>
        <p:nvSpPr>
          <p:cNvPr id="54" name="文本框 57"/>
          <p:cNvSpPr txBox="1"/>
          <p:nvPr/>
        </p:nvSpPr>
        <p:spPr>
          <a:xfrm>
            <a:off x="2307894" y="2427877"/>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accent2"/>
                </a:solidFill>
                <a:latin typeface="+mn-ea"/>
                <a:sym typeface="Century Gothic" panose="020B0502020202020204" pitchFamily="34" charset="0"/>
              </a:rPr>
              <a:t>标题文字添加</a:t>
            </a:r>
            <a:endParaRPr lang="zh-CN" altLang="en-US" sz="1400" b="1" dirty="0">
              <a:solidFill>
                <a:schemeClr val="accent2"/>
              </a:solidFill>
              <a:latin typeface="+mn-ea"/>
              <a:sym typeface="Century Gothic" panose="020B0502020202020204" pitchFamily="34" charset="0"/>
            </a:endParaRPr>
          </a:p>
        </p:txBody>
      </p:sp>
      <p:sp>
        <p:nvSpPr>
          <p:cNvPr id="56" name="文本框 60"/>
          <p:cNvSpPr txBox="1"/>
          <p:nvPr/>
        </p:nvSpPr>
        <p:spPr>
          <a:xfrm>
            <a:off x="2307894" y="3750338"/>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accent2"/>
                </a:solidFill>
                <a:latin typeface="+mn-ea"/>
                <a:sym typeface="Century Gothic" panose="020B0502020202020204" pitchFamily="34" charset="0"/>
              </a:rPr>
              <a:t>标题文字添加</a:t>
            </a:r>
            <a:endParaRPr lang="zh-CN" altLang="en-US" sz="1400" b="1" dirty="0">
              <a:solidFill>
                <a:schemeClr val="accent2"/>
              </a:solidFill>
              <a:latin typeface="+mn-ea"/>
              <a:sym typeface="Century Gothic" panose="020B0502020202020204" pitchFamily="34" charset="0"/>
            </a:endParaRPr>
          </a:p>
        </p:txBody>
      </p:sp>
      <p:sp>
        <p:nvSpPr>
          <p:cNvPr id="58" name="文本框 63"/>
          <p:cNvSpPr txBox="1"/>
          <p:nvPr/>
        </p:nvSpPr>
        <p:spPr>
          <a:xfrm>
            <a:off x="2307894" y="5072799"/>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accent2"/>
                </a:solidFill>
                <a:latin typeface="+mn-ea"/>
                <a:sym typeface="Century Gothic" panose="020B0502020202020204" pitchFamily="34" charset="0"/>
              </a:rPr>
              <a:t>标题文字添加</a:t>
            </a:r>
            <a:endParaRPr lang="zh-CN" altLang="en-US" sz="1400" b="1" dirty="0">
              <a:solidFill>
                <a:schemeClr val="accent2"/>
              </a:solidFill>
              <a:latin typeface="+mn-ea"/>
              <a:sym typeface="Century Gothic" panose="020B0502020202020204" pitchFamily="34" charset="0"/>
            </a:endParaRPr>
          </a:p>
        </p:txBody>
      </p:sp>
      <p:sp>
        <p:nvSpPr>
          <p:cNvPr id="60" name="文本框 66"/>
          <p:cNvSpPr txBox="1"/>
          <p:nvPr/>
        </p:nvSpPr>
        <p:spPr>
          <a:xfrm>
            <a:off x="7951119" y="2427877"/>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accent2"/>
                </a:solidFill>
                <a:latin typeface="+mn-ea"/>
                <a:sym typeface="Century Gothic" panose="020B0502020202020204" pitchFamily="34" charset="0"/>
              </a:rPr>
              <a:t>标题文字添加</a:t>
            </a:r>
            <a:endParaRPr lang="zh-CN" altLang="en-US" sz="1400" b="1" dirty="0">
              <a:solidFill>
                <a:schemeClr val="accent2"/>
              </a:solidFill>
              <a:latin typeface="+mn-ea"/>
              <a:sym typeface="Century Gothic" panose="020B0502020202020204" pitchFamily="34" charset="0"/>
            </a:endParaRPr>
          </a:p>
        </p:txBody>
      </p:sp>
      <p:sp>
        <p:nvSpPr>
          <p:cNvPr id="62" name="文本框 69"/>
          <p:cNvSpPr txBox="1"/>
          <p:nvPr/>
        </p:nvSpPr>
        <p:spPr>
          <a:xfrm>
            <a:off x="7951119" y="3750338"/>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accent2"/>
                </a:solidFill>
                <a:latin typeface="+mn-ea"/>
                <a:sym typeface="Century Gothic" panose="020B0502020202020204" pitchFamily="34" charset="0"/>
              </a:rPr>
              <a:t>标题文字添加</a:t>
            </a:r>
            <a:endParaRPr lang="zh-CN" altLang="en-US" sz="1400" b="1" dirty="0">
              <a:solidFill>
                <a:schemeClr val="accent2"/>
              </a:solidFill>
              <a:latin typeface="+mn-ea"/>
              <a:sym typeface="Century Gothic" panose="020B0502020202020204" pitchFamily="34" charset="0"/>
            </a:endParaRPr>
          </a:p>
        </p:txBody>
      </p:sp>
      <p:sp>
        <p:nvSpPr>
          <p:cNvPr id="64" name="文本框 72"/>
          <p:cNvSpPr txBox="1"/>
          <p:nvPr/>
        </p:nvSpPr>
        <p:spPr>
          <a:xfrm>
            <a:off x="7951119" y="5072799"/>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accent2"/>
                </a:solidFill>
                <a:latin typeface="+mn-ea"/>
                <a:sym typeface="Century Gothic" panose="020B0502020202020204" pitchFamily="34" charset="0"/>
              </a:rPr>
              <a:t>标题文字添加</a:t>
            </a:r>
            <a:endParaRPr lang="zh-CN" altLang="en-US" sz="1400" b="1" dirty="0">
              <a:solidFill>
                <a:schemeClr val="accent2"/>
              </a:solidFill>
              <a:latin typeface="+mn-ea"/>
              <a:sym typeface="Century Gothic" panose="020B0502020202020204" pitchFamily="34" charset="0"/>
            </a:endParaRPr>
          </a:p>
        </p:txBody>
      </p:sp>
      <p:sp>
        <p:nvSpPr>
          <p:cNvPr id="67" name="矩形 66"/>
          <p:cNvSpPr/>
          <p:nvPr/>
        </p:nvSpPr>
        <p:spPr>
          <a:xfrm>
            <a:off x="1788411" y="2691252"/>
            <a:ext cx="2181521" cy="681084"/>
          </a:xfrm>
          <a:prstGeom prst="rect">
            <a:avLst/>
          </a:prstGeom>
        </p:spPr>
        <p:txBody>
          <a:bodyPr wrap="square">
            <a:spAutoFit/>
          </a:bodyPr>
          <a:lstStyle/>
          <a:p>
            <a:pPr algn="r">
              <a:lnSpc>
                <a:spcPct val="120000"/>
              </a:lnSpc>
            </a:pPr>
            <a:r>
              <a:rPr lang="en-US" altLang="zh-CN" sz="1100" dirty="0">
                <a:solidFill>
                  <a:schemeClr val="accent4"/>
                </a:solidFill>
                <a:ea typeface="Dotum" panose="020B0600000101010101" pitchFamily="34" charset="-127"/>
                <a:cs typeface="Segoe UI Semilight" panose="020B0402040204020203" pitchFamily="34" charset="0"/>
              </a:rPr>
              <a:t>CLICK TO ADD YOUR TEXT AND EXPRESS THE TITLE. CLICK TO ADD YOUR TEXT AND EXPRESS THE TITLE.</a:t>
            </a:r>
            <a:endParaRPr lang="zh-CN" altLang="en-US" sz="1100" dirty="0">
              <a:solidFill>
                <a:schemeClr val="accent4"/>
              </a:solidFill>
              <a:ea typeface="Dotum" panose="020B0600000101010101" pitchFamily="34" charset="-127"/>
              <a:cs typeface="Segoe UI Semilight" panose="020B0402040204020203" pitchFamily="34" charset="0"/>
            </a:endParaRPr>
          </a:p>
        </p:txBody>
      </p:sp>
      <p:sp>
        <p:nvSpPr>
          <p:cNvPr id="69" name="矩形 68"/>
          <p:cNvSpPr/>
          <p:nvPr/>
        </p:nvSpPr>
        <p:spPr>
          <a:xfrm>
            <a:off x="1788411" y="4031971"/>
            <a:ext cx="2181521" cy="681084"/>
          </a:xfrm>
          <a:prstGeom prst="rect">
            <a:avLst/>
          </a:prstGeom>
        </p:spPr>
        <p:txBody>
          <a:bodyPr wrap="square">
            <a:spAutoFit/>
          </a:bodyPr>
          <a:lstStyle/>
          <a:p>
            <a:pPr algn="r">
              <a:lnSpc>
                <a:spcPct val="120000"/>
              </a:lnSpc>
            </a:pPr>
            <a:r>
              <a:rPr lang="en-US" altLang="zh-CN" sz="1100" dirty="0">
                <a:solidFill>
                  <a:schemeClr val="accent4"/>
                </a:solidFill>
                <a:ea typeface="Dotum" panose="020B0600000101010101" pitchFamily="34" charset="-127"/>
                <a:cs typeface="Segoe UI Semilight" panose="020B0402040204020203" pitchFamily="34" charset="0"/>
              </a:rPr>
              <a:t>CLICK TO ADD YOUR TEXT AND EXPRESS THE TITLE. CLICK TO ADD YOUR TEXT AND EXPRESS THE TITLE.</a:t>
            </a:r>
            <a:endParaRPr lang="zh-CN" altLang="en-US" sz="1100" dirty="0">
              <a:solidFill>
                <a:schemeClr val="accent4"/>
              </a:solidFill>
              <a:ea typeface="Dotum" panose="020B0600000101010101" pitchFamily="34" charset="-127"/>
              <a:cs typeface="Segoe UI Semilight" panose="020B0402040204020203" pitchFamily="34" charset="0"/>
            </a:endParaRPr>
          </a:p>
        </p:txBody>
      </p:sp>
      <p:sp>
        <p:nvSpPr>
          <p:cNvPr id="70" name="矩形 69"/>
          <p:cNvSpPr/>
          <p:nvPr/>
        </p:nvSpPr>
        <p:spPr>
          <a:xfrm>
            <a:off x="1788411" y="5314504"/>
            <a:ext cx="2181521" cy="681084"/>
          </a:xfrm>
          <a:prstGeom prst="rect">
            <a:avLst/>
          </a:prstGeom>
        </p:spPr>
        <p:txBody>
          <a:bodyPr wrap="square">
            <a:spAutoFit/>
          </a:bodyPr>
          <a:lstStyle/>
          <a:p>
            <a:pPr algn="r">
              <a:lnSpc>
                <a:spcPct val="120000"/>
              </a:lnSpc>
            </a:pPr>
            <a:r>
              <a:rPr lang="en-US" altLang="zh-CN" sz="1100" dirty="0">
                <a:solidFill>
                  <a:schemeClr val="accent4"/>
                </a:solidFill>
                <a:ea typeface="Dotum" panose="020B0600000101010101" pitchFamily="34" charset="-127"/>
                <a:cs typeface="Segoe UI Semilight" panose="020B0402040204020203" pitchFamily="34" charset="0"/>
              </a:rPr>
              <a:t>CLICK TO ADD YOUR TEXT AND EXPRESS THE TITLE. CLICK TO ADD YOUR TEXT AND EXPRESS THE TITLE.</a:t>
            </a:r>
            <a:endParaRPr lang="zh-CN" altLang="en-US" sz="1100" dirty="0">
              <a:solidFill>
                <a:schemeClr val="accent4"/>
              </a:solidFill>
              <a:ea typeface="Dotum" panose="020B0600000101010101" pitchFamily="34" charset="-127"/>
              <a:cs typeface="Segoe UI Semilight" panose="020B0402040204020203" pitchFamily="34" charset="0"/>
            </a:endParaRPr>
          </a:p>
        </p:txBody>
      </p:sp>
      <p:sp>
        <p:nvSpPr>
          <p:cNvPr id="71" name="矩形 70"/>
          <p:cNvSpPr/>
          <p:nvPr/>
        </p:nvSpPr>
        <p:spPr>
          <a:xfrm>
            <a:off x="7968195" y="2691252"/>
            <a:ext cx="2181521" cy="681084"/>
          </a:xfrm>
          <a:prstGeom prst="rect">
            <a:avLst/>
          </a:prstGeom>
        </p:spPr>
        <p:txBody>
          <a:bodyPr wrap="square">
            <a:spAutoFit/>
          </a:bodyPr>
          <a:lstStyle/>
          <a:p>
            <a:pPr>
              <a:lnSpc>
                <a:spcPct val="120000"/>
              </a:lnSpc>
            </a:pPr>
            <a:r>
              <a:rPr lang="en-US" altLang="zh-CN" sz="1100" dirty="0">
                <a:solidFill>
                  <a:schemeClr val="accent4"/>
                </a:solidFill>
                <a:ea typeface="Dotum" panose="020B0600000101010101" pitchFamily="34" charset="-127"/>
                <a:cs typeface="Segoe UI Semilight" panose="020B0402040204020203" pitchFamily="34" charset="0"/>
              </a:rPr>
              <a:t>CLICK TO ADD YOUR TEXT AND EXPRESS THE TITLE. CLICK TO ADD YOUR TEXT AND EXPRESS THE TITLE.</a:t>
            </a:r>
            <a:endParaRPr lang="zh-CN" altLang="en-US" sz="1100" dirty="0">
              <a:solidFill>
                <a:schemeClr val="accent4"/>
              </a:solidFill>
              <a:ea typeface="Dotum" panose="020B0600000101010101" pitchFamily="34" charset="-127"/>
              <a:cs typeface="Segoe UI Semilight" panose="020B0402040204020203" pitchFamily="34" charset="0"/>
            </a:endParaRPr>
          </a:p>
        </p:txBody>
      </p:sp>
      <p:sp>
        <p:nvSpPr>
          <p:cNvPr id="72" name="矩形 71"/>
          <p:cNvSpPr/>
          <p:nvPr/>
        </p:nvSpPr>
        <p:spPr>
          <a:xfrm>
            <a:off x="7968195" y="4031971"/>
            <a:ext cx="2181521" cy="681084"/>
          </a:xfrm>
          <a:prstGeom prst="rect">
            <a:avLst/>
          </a:prstGeom>
        </p:spPr>
        <p:txBody>
          <a:bodyPr wrap="square">
            <a:spAutoFit/>
          </a:bodyPr>
          <a:lstStyle/>
          <a:p>
            <a:pPr>
              <a:lnSpc>
                <a:spcPct val="120000"/>
              </a:lnSpc>
            </a:pPr>
            <a:r>
              <a:rPr lang="en-US" altLang="zh-CN" sz="1100" dirty="0">
                <a:solidFill>
                  <a:schemeClr val="accent4"/>
                </a:solidFill>
                <a:ea typeface="Dotum" panose="020B0600000101010101" pitchFamily="34" charset="-127"/>
                <a:cs typeface="Segoe UI Semilight" panose="020B0402040204020203" pitchFamily="34" charset="0"/>
              </a:rPr>
              <a:t>CLICK TO ADD YOUR TEXT AND EXPRESS THE TITLE. CLICK TO ADD YOUR TEXT AND EXPRESS THE TITLE.</a:t>
            </a:r>
            <a:endParaRPr lang="zh-CN" altLang="en-US" sz="1100" dirty="0">
              <a:solidFill>
                <a:schemeClr val="accent4"/>
              </a:solidFill>
              <a:ea typeface="Dotum" panose="020B0600000101010101" pitchFamily="34" charset="-127"/>
              <a:cs typeface="Segoe UI Semilight" panose="020B0402040204020203" pitchFamily="34" charset="0"/>
            </a:endParaRPr>
          </a:p>
        </p:txBody>
      </p:sp>
      <p:sp>
        <p:nvSpPr>
          <p:cNvPr id="73" name="矩形 72"/>
          <p:cNvSpPr/>
          <p:nvPr/>
        </p:nvSpPr>
        <p:spPr>
          <a:xfrm>
            <a:off x="7968195" y="5314504"/>
            <a:ext cx="2181521" cy="681084"/>
          </a:xfrm>
          <a:prstGeom prst="rect">
            <a:avLst/>
          </a:prstGeom>
        </p:spPr>
        <p:txBody>
          <a:bodyPr wrap="square">
            <a:spAutoFit/>
          </a:bodyPr>
          <a:lstStyle/>
          <a:p>
            <a:pPr>
              <a:lnSpc>
                <a:spcPct val="120000"/>
              </a:lnSpc>
            </a:pPr>
            <a:r>
              <a:rPr lang="en-US" altLang="zh-CN" sz="1100" dirty="0">
                <a:solidFill>
                  <a:schemeClr val="accent4"/>
                </a:solidFill>
                <a:ea typeface="Dotum" panose="020B0600000101010101" pitchFamily="34" charset="-127"/>
                <a:cs typeface="Segoe UI Semilight" panose="020B0402040204020203" pitchFamily="34" charset="0"/>
              </a:rPr>
              <a:t>CLICK TO ADD YOUR TEXT AND EXPRESS THE TITLE. CLICK TO ADD YOUR TEXT AND EXPRESS THE TITLE.</a:t>
            </a:r>
            <a:endParaRPr lang="zh-CN" altLang="en-US" sz="1100" dirty="0">
              <a:solidFill>
                <a:schemeClr val="accent4"/>
              </a:solidFill>
              <a:ea typeface="Dotum" panose="020B0600000101010101" pitchFamily="34" charset="-127"/>
              <a:cs typeface="Segoe UI Semilight" panose="020B0402040204020203" pitchFamily="34" charset="0"/>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3328291" y="2996952"/>
            <a:ext cx="55354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zh-CN" altLang="en-US" sz="3200" dirty="0">
                <a:solidFill>
                  <a:srgbClr val="684644"/>
                </a:solidFill>
                <a:latin typeface="+mj-lt"/>
                <a:ea typeface="+mj-ea"/>
                <a:cs typeface="Arial" panose="020B0604020202020204" pitchFamily="34" charset="0"/>
              </a:rPr>
              <a:t>添加相关标题文字</a:t>
            </a:r>
            <a:endParaRPr lang="zh-CN" altLang="en-US" sz="3200" dirty="0">
              <a:solidFill>
                <a:srgbClr val="684644"/>
              </a:solidFill>
              <a:latin typeface="+mj-lt"/>
              <a:ea typeface="+mj-ea"/>
              <a:cs typeface="Arial" panose="020B0604020202020204" pitchFamily="34" charset="0"/>
            </a:endParaRPr>
          </a:p>
        </p:txBody>
      </p:sp>
      <p:sp>
        <p:nvSpPr>
          <p:cNvPr id="16" name="矩形 15"/>
          <p:cNvSpPr>
            <a:spLocks noChangeArrowheads="1"/>
          </p:cNvSpPr>
          <p:nvPr/>
        </p:nvSpPr>
        <p:spPr bwMode="auto">
          <a:xfrm>
            <a:off x="3632845" y="3559342"/>
            <a:ext cx="49263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en-US" altLang="zh-CN" sz="1200" cap="all" dirty="0">
                <a:solidFill>
                  <a:srgbClr val="684644"/>
                </a:solidFill>
                <a:latin typeface="+mj-lt"/>
                <a:ea typeface="+mj-ea"/>
                <a:cs typeface="Arial" panose="020B0604020202020204" pitchFamily="34" charset="0"/>
              </a:rPr>
              <a:t>Apply to the reporting on activities report meeting</a:t>
            </a:r>
            <a:endParaRPr lang="zh-CN" altLang="en-US" sz="1200" cap="all" dirty="0">
              <a:solidFill>
                <a:srgbClr val="684644"/>
              </a:solidFill>
              <a:latin typeface="+mj-lt"/>
              <a:ea typeface="+mj-ea"/>
              <a:cs typeface="Arial" panose="020B0604020202020204" pitchFamily="34" charset="0"/>
            </a:endParaRPr>
          </a:p>
        </p:txBody>
      </p:sp>
      <p:sp>
        <p:nvSpPr>
          <p:cNvPr id="17" name="矩形 16"/>
          <p:cNvSpPr/>
          <p:nvPr/>
        </p:nvSpPr>
        <p:spPr>
          <a:xfrm>
            <a:off x="2984773" y="3726185"/>
            <a:ext cx="6222454" cy="754566"/>
          </a:xfrm>
          <a:prstGeom prst="rect">
            <a:avLst/>
          </a:prstGeom>
        </p:spPr>
        <p:txBody>
          <a:bodyPr wrap="square">
            <a:spAutoFit/>
          </a:bodyPr>
          <a:lstStyle/>
          <a:p>
            <a:pPr algn="ctr">
              <a:lnSpc>
                <a:spcPct val="150000"/>
              </a:lnSpc>
            </a:pPr>
            <a:r>
              <a:rPr lang="en-US" altLang="zh-CN" sz="1000" spc="300" noProof="1">
                <a:solidFill>
                  <a:schemeClr val="accent3"/>
                </a:solidFill>
              </a:rPr>
              <a:t>LOREM IPSUM DOLOR SIT ER ELIT LAMET, CONSECTETAUR CILLIUM ADIPISICING PECU, SED DO EIUSMOD TEMPOR INCIDIDUNT UT LABORE ET DOLORE MAGNA ALIQUA. UT MINIM VENIAM, </a:t>
            </a:r>
            <a:endParaRPr lang="zh-CN" altLang="en-US" sz="1000" spc="300" dirty="0">
              <a:solidFill>
                <a:schemeClr val="accent3"/>
              </a:solidFill>
            </a:endParaRPr>
          </a:p>
        </p:txBody>
      </p:sp>
      <p:sp>
        <p:nvSpPr>
          <p:cNvPr id="10" name="任意多边形: 形状 9"/>
          <p:cNvSpPr/>
          <p:nvPr/>
        </p:nvSpPr>
        <p:spPr>
          <a:xfrm>
            <a:off x="4089282" y="-1161932"/>
            <a:ext cx="4013436" cy="4013436"/>
          </a:xfrm>
          <a:custGeom>
            <a:avLst/>
            <a:gdLst/>
            <a:ahLst/>
            <a:cxnLst/>
            <a:rect l="l" t="t" r="r" b="b"/>
            <a:pathLst>
              <a:path w="4013436" h="4013436">
                <a:moveTo>
                  <a:pt x="1337981" y="2108330"/>
                </a:moveTo>
                <a:lnTo>
                  <a:pt x="1337981" y="2821589"/>
                </a:lnTo>
                <a:lnTo>
                  <a:pt x="1496484" y="2821589"/>
                </a:lnTo>
                <a:lnTo>
                  <a:pt x="1496484" y="2250982"/>
                </a:lnTo>
                <a:lnTo>
                  <a:pt x="1861038" y="2250982"/>
                </a:lnTo>
                <a:lnTo>
                  <a:pt x="1861038" y="2655162"/>
                </a:lnTo>
                <a:cubicBezTo>
                  <a:pt x="1855755" y="2723846"/>
                  <a:pt x="1842546" y="2763472"/>
                  <a:pt x="1821412" y="2774038"/>
                </a:cubicBezTo>
                <a:cubicBezTo>
                  <a:pt x="1784429" y="2731771"/>
                  <a:pt x="1760653" y="2678937"/>
                  <a:pt x="1750087" y="2615536"/>
                </a:cubicBezTo>
                <a:lnTo>
                  <a:pt x="1750087" y="2330233"/>
                </a:lnTo>
                <a:lnTo>
                  <a:pt x="1607435" y="2330233"/>
                </a:lnTo>
                <a:lnTo>
                  <a:pt x="1607435" y="2647237"/>
                </a:lnTo>
                <a:cubicBezTo>
                  <a:pt x="1602151" y="2795172"/>
                  <a:pt x="1491200" y="2961599"/>
                  <a:pt x="1274581" y="3146518"/>
                </a:cubicBezTo>
                <a:lnTo>
                  <a:pt x="1322131" y="3146518"/>
                </a:lnTo>
                <a:cubicBezTo>
                  <a:pt x="1348548" y="3120101"/>
                  <a:pt x="1380249" y="3093684"/>
                  <a:pt x="1417232" y="3067267"/>
                </a:cubicBezTo>
                <a:cubicBezTo>
                  <a:pt x="1607435" y="2929899"/>
                  <a:pt x="1715744" y="2808381"/>
                  <a:pt x="1742161" y="2702713"/>
                </a:cubicBezTo>
                <a:cubicBezTo>
                  <a:pt x="1768578" y="2929899"/>
                  <a:pt x="1866321" y="3077834"/>
                  <a:pt x="2035390" y="3146518"/>
                </a:cubicBezTo>
                <a:cubicBezTo>
                  <a:pt x="2030107" y="3072551"/>
                  <a:pt x="2051240" y="3009150"/>
                  <a:pt x="2098791" y="2956316"/>
                </a:cubicBezTo>
                <a:cubicBezTo>
                  <a:pt x="1971989" y="2924615"/>
                  <a:pt x="1887455" y="2877065"/>
                  <a:pt x="1845188" y="2813664"/>
                </a:cubicBezTo>
                <a:cubicBezTo>
                  <a:pt x="1956139" y="2766113"/>
                  <a:pt x="2014256" y="2678937"/>
                  <a:pt x="2019540" y="2552136"/>
                </a:cubicBezTo>
                <a:lnTo>
                  <a:pt x="2019540" y="2108330"/>
                </a:lnTo>
                <a:lnTo>
                  <a:pt x="1861038" y="2108330"/>
                </a:lnTo>
                <a:lnTo>
                  <a:pt x="1861038" y="2171731"/>
                </a:lnTo>
                <a:lnTo>
                  <a:pt x="1496484" y="2171731"/>
                </a:lnTo>
                <a:lnTo>
                  <a:pt x="1496484" y="2108330"/>
                </a:lnTo>
                <a:close/>
                <a:moveTo>
                  <a:pt x="1290431" y="1933978"/>
                </a:moveTo>
                <a:lnTo>
                  <a:pt x="1290431" y="2013229"/>
                </a:lnTo>
                <a:lnTo>
                  <a:pt x="2067091" y="2013229"/>
                </a:lnTo>
                <a:lnTo>
                  <a:pt x="2067091" y="1933978"/>
                </a:lnTo>
                <a:close/>
                <a:moveTo>
                  <a:pt x="1353832" y="1712075"/>
                </a:moveTo>
                <a:lnTo>
                  <a:pt x="1353832" y="1791326"/>
                </a:lnTo>
                <a:lnTo>
                  <a:pt x="2019540" y="1791326"/>
                </a:lnTo>
                <a:lnTo>
                  <a:pt x="2019540" y="1712075"/>
                </a:lnTo>
                <a:close/>
                <a:moveTo>
                  <a:pt x="2098791" y="1189019"/>
                </a:moveTo>
                <a:lnTo>
                  <a:pt x="2098791" y="1506023"/>
                </a:lnTo>
                <a:lnTo>
                  <a:pt x="1242880" y="1506023"/>
                </a:lnTo>
                <a:lnTo>
                  <a:pt x="1242880" y="1585274"/>
                </a:lnTo>
                <a:lnTo>
                  <a:pt x="2098791" y="1585274"/>
                </a:lnTo>
                <a:lnTo>
                  <a:pt x="2098791" y="1926053"/>
                </a:lnTo>
                <a:cubicBezTo>
                  <a:pt x="2093507" y="2581194"/>
                  <a:pt x="2257293" y="2993300"/>
                  <a:pt x="2590147" y="3162368"/>
                </a:cubicBezTo>
                <a:lnTo>
                  <a:pt x="2590147" y="2940466"/>
                </a:lnTo>
                <a:cubicBezTo>
                  <a:pt x="2584864" y="2935182"/>
                  <a:pt x="2574297" y="2924615"/>
                  <a:pt x="2558447" y="2908765"/>
                </a:cubicBezTo>
                <a:lnTo>
                  <a:pt x="2574297" y="2488735"/>
                </a:lnTo>
                <a:lnTo>
                  <a:pt x="2550521" y="2488735"/>
                </a:lnTo>
                <a:lnTo>
                  <a:pt x="2495046" y="2869140"/>
                </a:lnTo>
                <a:cubicBezTo>
                  <a:pt x="2336544" y="2684221"/>
                  <a:pt x="2257293" y="2383067"/>
                  <a:pt x="2257293" y="1965678"/>
                </a:cubicBezTo>
                <a:lnTo>
                  <a:pt x="2257293" y="1585274"/>
                </a:lnTo>
                <a:lnTo>
                  <a:pt x="2574297" y="1585274"/>
                </a:lnTo>
                <a:lnTo>
                  <a:pt x="2574297" y="1506023"/>
                </a:lnTo>
                <a:lnTo>
                  <a:pt x="2431645" y="1506023"/>
                </a:lnTo>
                <a:cubicBezTo>
                  <a:pt x="2452779" y="1484889"/>
                  <a:pt x="2473912" y="1445264"/>
                  <a:pt x="2495046" y="1387146"/>
                </a:cubicBezTo>
                <a:cubicBezTo>
                  <a:pt x="2447495" y="1334312"/>
                  <a:pt x="2392020" y="1289403"/>
                  <a:pt x="2328619" y="1252420"/>
                </a:cubicBezTo>
                <a:lnTo>
                  <a:pt x="2320694" y="1260345"/>
                </a:lnTo>
                <a:cubicBezTo>
                  <a:pt x="2341827" y="1366013"/>
                  <a:pt x="2373528" y="1447905"/>
                  <a:pt x="2415795" y="1506023"/>
                </a:cubicBezTo>
                <a:lnTo>
                  <a:pt x="2257293" y="1506023"/>
                </a:lnTo>
                <a:lnTo>
                  <a:pt x="2257293" y="1189019"/>
                </a:lnTo>
                <a:close/>
                <a:moveTo>
                  <a:pt x="2006718" y="0"/>
                </a:moveTo>
                <a:cubicBezTo>
                  <a:pt x="3114998" y="0"/>
                  <a:pt x="4013436" y="898438"/>
                  <a:pt x="4013436" y="2006718"/>
                </a:cubicBezTo>
                <a:cubicBezTo>
                  <a:pt x="4013436" y="3114998"/>
                  <a:pt x="3114998" y="4013436"/>
                  <a:pt x="2006718" y="4013436"/>
                </a:cubicBezTo>
                <a:cubicBezTo>
                  <a:pt x="898438" y="4013436"/>
                  <a:pt x="0" y="3114998"/>
                  <a:pt x="0" y="2006718"/>
                </a:cubicBezTo>
                <a:cubicBezTo>
                  <a:pt x="0" y="898438"/>
                  <a:pt x="898438" y="0"/>
                  <a:pt x="2006718" y="0"/>
                </a:cubicBezTo>
                <a:close/>
              </a:path>
            </a:pathLst>
          </a:custGeom>
          <a:solidFill>
            <a:schemeClr val="accent3"/>
          </a:solidFill>
          <a:ln>
            <a:noFill/>
          </a:ln>
          <a:effectLst>
            <a:outerShdw blurRad="762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17"/>
          <p:cNvSpPr txBox="1"/>
          <p:nvPr/>
        </p:nvSpPr>
        <p:spPr>
          <a:xfrm>
            <a:off x="5195900" y="2044153"/>
            <a:ext cx="1800200" cy="400110"/>
          </a:xfrm>
          <a:prstGeom prst="rect">
            <a:avLst/>
          </a:prstGeom>
          <a:noFill/>
        </p:spPr>
        <p:txBody>
          <a:bodyPr vert="horz" wrap="square" rtlCol="0">
            <a:spAutoFit/>
          </a:bodyPr>
          <a:lstStyle/>
          <a:p>
            <a:r>
              <a:rPr lang="en-US" altLang="zh-CN" sz="2000" spc="600" dirty="0">
                <a:solidFill>
                  <a:srgbClr val="684644"/>
                </a:solidFill>
                <a:latin typeface="+mj-lt"/>
                <a:ea typeface="Adobe 宋体 Std L" panose="02020300000000000000" pitchFamily="18" charset="-122"/>
              </a:rPr>
              <a:t>PART TWO</a:t>
            </a:r>
            <a:endParaRPr lang="zh-CN" altLang="en-US" sz="2000" spc="600" dirty="0">
              <a:solidFill>
                <a:srgbClr val="684644"/>
              </a:solidFill>
              <a:latin typeface="+mj-lt"/>
              <a:ea typeface="Adobe 宋体 Std L" panose="02020300000000000000" pitchFamily="18"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1">
            <a:extLst>
              <a:ext uri="{28A0092B-C50C-407E-A947-70E740481C1C}">
                <a14:useLocalDpi xmlns:a14="http://schemas.microsoft.com/office/drawing/2010/main" val="0"/>
              </a:ext>
            </a:extLst>
          </a:blip>
          <a:srcRect t="25459"/>
          <a:stretch>
            <a:fillRect/>
          </a:stretch>
        </p:blipFill>
        <p:spPr>
          <a:xfrm>
            <a:off x="3922008" y="2564904"/>
            <a:ext cx="8049466" cy="3348091"/>
          </a:xfrm>
          <a:prstGeom prst="rect">
            <a:avLst/>
          </a:prstGeom>
        </p:spPr>
      </p:pic>
      <p:sp>
        <p:nvSpPr>
          <p:cNvPr id="6" name="矩形 5"/>
          <p:cNvSpPr/>
          <p:nvPr/>
        </p:nvSpPr>
        <p:spPr>
          <a:xfrm>
            <a:off x="0" y="0"/>
            <a:ext cx="429064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22564" y="2019209"/>
            <a:ext cx="5333850" cy="659924"/>
          </a:xfrm>
          <a:prstGeom prst="rect">
            <a:avLst/>
          </a:prstGeom>
          <a:noFill/>
        </p:spPr>
        <p:txBody>
          <a:bodyPr wrap="square" rtlCol="0">
            <a:spAutoFit/>
          </a:bodyPr>
          <a:lstStyle/>
          <a:p>
            <a:pPr>
              <a:lnSpc>
                <a:spcPct val="110000"/>
              </a:lnSpc>
            </a:pPr>
            <a:r>
              <a:rPr lang="zh-CN" altLang="en-US" sz="3600" dirty="0">
                <a:solidFill>
                  <a:schemeClr val="bg1"/>
                </a:solidFill>
                <a:sym typeface="Arial" panose="020B0604020202020204" pitchFamily="34" charset="0"/>
              </a:rPr>
              <a:t>此处填写内容</a:t>
            </a:r>
            <a:endParaRPr lang="en-US" altLang="zh-CN" sz="3600" dirty="0">
              <a:solidFill>
                <a:schemeClr val="bg1"/>
              </a:solidFill>
              <a:sym typeface="Arial" panose="020B0604020202020204" pitchFamily="34" charset="0"/>
            </a:endParaRPr>
          </a:p>
        </p:txBody>
      </p:sp>
      <p:sp>
        <p:nvSpPr>
          <p:cNvPr id="8" name="矩形 7"/>
          <p:cNvSpPr/>
          <p:nvPr/>
        </p:nvSpPr>
        <p:spPr>
          <a:xfrm>
            <a:off x="647440" y="3215547"/>
            <a:ext cx="3130552" cy="1100301"/>
          </a:xfrm>
          <a:prstGeom prst="rect">
            <a:avLst/>
          </a:prstGeom>
        </p:spPr>
        <p:txBody>
          <a:bodyPr wrap="square">
            <a:spAutoFit/>
          </a:bodyPr>
          <a:lstStyle/>
          <a:p>
            <a:pPr>
              <a:lnSpc>
                <a:spcPct val="120000"/>
              </a:lnSpc>
            </a:pPr>
            <a:r>
              <a:rPr lang="en-US" altLang="zh-CN" sz="1400" dirty="0">
                <a:solidFill>
                  <a:schemeClr val="bg1"/>
                </a:solidFill>
                <a:cs typeface="Open Sans" panose="020B0606030504020204" pitchFamily="34" charset="0"/>
                <a:sym typeface="Arial" panose="020B0604020202020204" pitchFamily="34" charset="0"/>
              </a:rPr>
              <a:t>Lorem ipsum dolor sit amet, consectetur adipisicing elit, sed do eiusmod tempor incididunt ut labore et dolore magna aliqua. </a:t>
            </a:r>
            <a:r>
              <a:rPr lang="pt-BR" altLang="zh-CN" sz="1400" dirty="0">
                <a:solidFill>
                  <a:schemeClr val="bg1"/>
                </a:solidFill>
                <a:cs typeface="Open Sans" panose="020B0606030504020204" pitchFamily="34" charset="0"/>
                <a:sym typeface="Arial" panose="020B0604020202020204" pitchFamily="34" charset="0"/>
              </a:rPr>
              <a:t>Ut enim ad minim veniam, quis nostrud.</a:t>
            </a:r>
            <a:endParaRPr lang="zh-CN" altLang="en-US" sz="1400" dirty="0">
              <a:solidFill>
                <a:schemeClr val="bg1"/>
              </a:solidFill>
              <a:cs typeface="Open Sans" panose="020B0606030504020204" pitchFamily="34" charset="0"/>
              <a:sym typeface="Arial" panose="020B0604020202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019209"/>
            <a:ext cx="5333850" cy="659924"/>
          </a:xfrm>
          <a:prstGeom prst="rect">
            <a:avLst/>
          </a:prstGeom>
          <a:noFill/>
        </p:spPr>
        <p:txBody>
          <a:bodyPr wrap="square" rtlCol="0">
            <a:spAutoFit/>
          </a:bodyPr>
          <a:lstStyle/>
          <a:p>
            <a:pPr>
              <a:lnSpc>
                <a:spcPct val="110000"/>
              </a:lnSpc>
            </a:pPr>
            <a:r>
              <a:rPr lang="zh-CN" altLang="en-US" sz="3600" dirty="0">
                <a:solidFill>
                  <a:srgbClr val="B58B80"/>
                </a:solidFill>
                <a:sym typeface="Arial" panose="020B0604020202020204" pitchFamily="34" charset="0"/>
              </a:rPr>
              <a:t>此处填写内容</a:t>
            </a:r>
            <a:endParaRPr lang="en-US" altLang="zh-CN" sz="3600" dirty="0">
              <a:solidFill>
                <a:srgbClr val="B58B80"/>
              </a:solidFill>
              <a:sym typeface="Arial" panose="020B0604020202020204" pitchFamily="34" charset="0"/>
            </a:endParaRPr>
          </a:p>
        </p:txBody>
      </p:sp>
      <p:grpSp>
        <p:nvGrpSpPr>
          <p:cNvPr id="31" name="组合 30"/>
          <p:cNvGrpSpPr/>
          <p:nvPr/>
        </p:nvGrpSpPr>
        <p:grpSpPr>
          <a:xfrm>
            <a:off x="6791700" y="2791424"/>
            <a:ext cx="4752860" cy="848246"/>
            <a:chOff x="6791700" y="3017366"/>
            <a:chExt cx="4752860" cy="848246"/>
          </a:xfrm>
        </p:grpSpPr>
        <p:sp>
          <p:nvSpPr>
            <p:cNvPr id="11" name="文本框 1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3017366"/>
              <a:ext cx="720448" cy="848246"/>
            </a:xfrm>
            <a:prstGeom prst="rect">
              <a:avLst/>
            </a:prstGeom>
            <a:noFill/>
          </p:spPr>
          <p:txBody>
            <a:bodyPr wrap="square" rtlCol="0">
              <a:spAutoFit/>
            </a:bodyPr>
            <a:lstStyle/>
            <a:p>
              <a:r>
                <a:rPr lang="en-US" altLang="zh-CN" sz="4800" dirty="0">
                  <a:solidFill>
                    <a:srgbClr val="B58B80"/>
                  </a:solidFill>
                  <a:effectLst>
                    <a:outerShdw blurRad="38100" dist="38100" dir="2700000" algn="tl">
                      <a:srgbClr val="000000">
                        <a:alpha val="43137"/>
                      </a:srgbClr>
                    </a:outerShdw>
                  </a:effectLst>
                  <a:sym typeface="Arial" panose="020B0604020202020204" pitchFamily="34" charset="0"/>
                </a:rPr>
                <a:t>1</a:t>
              </a:r>
              <a:endParaRPr lang="en-US" altLang="zh-CN" sz="4800" dirty="0">
                <a:solidFill>
                  <a:srgbClr val="B58B80"/>
                </a:solidFill>
                <a:effectLst>
                  <a:outerShdw blurRad="38100" dist="38100" dir="2700000" algn="tl">
                    <a:srgbClr val="000000">
                      <a:alpha val="43137"/>
                    </a:srgbClr>
                  </a:outerShdw>
                </a:effectLst>
                <a:sym typeface="Arial" panose="020B0604020202020204" pitchFamily="34" charset="0"/>
              </a:endParaRPr>
            </a:p>
          </p:txBody>
        </p:sp>
        <p:sp>
          <p:nvSpPr>
            <p:cNvPr id="14" name="矩形 13"/>
            <p:cNvSpPr/>
            <p:nvPr/>
          </p:nvSpPr>
          <p:spPr>
            <a:xfrm>
              <a:off x="7455876" y="3179879"/>
              <a:ext cx="4088684" cy="523220"/>
            </a:xfrm>
            <a:prstGeom prst="rect">
              <a:avLst/>
            </a:prstGeom>
          </p:spPr>
          <p:txBody>
            <a:bodyPr wrap="square">
              <a:spAutoFit/>
            </a:bodyPr>
            <a:lstStyle/>
            <a:p>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Lorem ipsum dolor sit, consectetur adipisicing elit,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eiusmod</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tempor</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dolore</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magna aliqua. </a:t>
              </a:r>
              <a:endParaRPr lang="zh-CN" altLang="en-US"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endParaRPr>
            </a:p>
          </p:txBody>
        </p:sp>
      </p:grpSp>
      <p:grpSp>
        <p:nvGrpSpPr>
          <p:cNvPr id="2" name="组合 1"/>
          <p:cNvGrpSpPr/>
          <p:nvPr/>
        </p:nvGrpSpPr>
        <p:grpSpPr>
          <a:xfrm>
            <a:off x="6791700" y="3800458"/>
            <a:ext cx="4776413" cy="848246"/>
            <a:chOff x="6791700" y="4217809"/>
            <a:chExt cx="5179774" cy="848246"/>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4217809"/>
              <a:ext cx="720448" cy="848246"/>
            </a:xfrm>
            <a:prstGeom prst="rect">
              <a:avLst/>
            </a:prstGeom>
            <a:noFill/>
          </p:spPr>
          <p:txBody>
            <a:bodyPr wrap="square" rtlCol="0">
              <a:spAutoFit/>
            </a:bodyPr>
            <a:lstStyle/>
            <a:p>
              <a:r>
                <a:rPr lang="en-US" altLang="zh-CN" sz="4800" dirty="0">
                  <a:solidFill>
                    <a:srgbClr val="B58B80"/>
                  </a:solidFill>
                  <a:effectLst>
                    <a:outerShdw blurRad="38100" dist="38100" dir="2700000" algn="tl">
                      <a:srgbClr val="000000">
                        <a:alpha val="43137"/>
                      </a:srgbClr>
                    </a:outerShdw>
                  </a:effectLst>
                  <a:sym typeface="Arial" panose="020B0604020202020204" pitchFamily="34" charset="0"/>
                </a:rPr>
                <a:t>2</a:t>
              </a:r>
              <a:endParaRPr lang="en-US" altLang="zh-CN" sz="4800" dirty="0">
                <a:solidFill>
                  <a:srgbClr val="B58B80"/>
                </a:solidFill>
                <a:effectLst>
                  <a:outerShdw blurRad="38100" dist="38100" dir="2700000" algn="tl">
                    <a:srgbClr val="000000">
                      <a:alpha val="43137"/>
                    </a:srgbClr>
                  </a:outerShdw>
                </a:effectLst>
                <a:sym typeface="Arial" panose="020B0604020202020204" pitchFamily="34" charset="0"/>
              </a:endParaRPr>
            </a:p>
          </p:txBody>
        </p:sp>
        <p:sp>
          <p:nvSpPr>
            <p:cNvPr id="19" name="矩形 18"/>
            <p:cNvSpPr/>
            <p:nvPr/>
          </p:nvSpPr>
          <p:spPr>
            <a:xfrm>
              <a:off x="7455876" y="4380322"/>
              <a:ext cx="4515598" cy="523220"/>
            </a:xfrm>
            <a:prstGeom prst="rect">
              <a:avLst/>
            </a:prstGeom>
          </p:spPr>
          <p:txBody>
            <a:bodyPr wrap="square">
              <a:spAutoFit/>
            </a:bodyPr>
            <a:lstStyle/>
            <a:p>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Lorem ipsum dolor sit, consectetur adipisicing elit,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eiusmod</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tempor</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dolore</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magna aliqua. </a:t>
              </a:r>
              <a:endParaRPr lang="zh-CN" altLang="en-US"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endParaRPr>
            </a:p>
          </p:txBody>
        </p:sp>
      </p:grpSp>
      <p:grpSp>
        <p:nvGrpSpPr>
          <p:cNvPr id="32" name="组合 31"/>
          <p:cNvGrpSpPr/>
          <p:nvPr/>
        </p:nvGrpSpPr>
        <p:grpSpPr>
          <a:xfrm>
            <a:off x="6791700" y="4809493"/>
            <a:ext cx="4752860" cy="848246"/>
            <a:chOff x="6791700" y="5035435"/>
            <a:chExt cx="4752860" cy="848246"/>
          </a:xfrm>
        </p:grpSpPr>
        <p:sp>
          <p:nvSpPr>
            <p:cNvPr id="22" name="文本框 2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5035435"/>
              <a:ext cx="720448" cy="848246"/>
            </a:xfrm>
            <a:prstGeom prst="rect">
              <a:avLst/>
            </a:prstGeom>
            <a:noFill/>
          </p:spPr>
          <p:txBody>
            <a:bodyPr wrap="square" rtlCol="0">
              <a:spAutoFit/>
            </a:bodyPr>
            <a:lstStyle/>
            <a:p>
              <a:r>
                <a:rPr lang="en-US" altLang="zh-CN" sz="4800" dirty="0">
                  <a:solidFill>
                    <a:srgbClr val="B58B80"/>
                  </a:solidFill>
                  <a:effectLst>
                    <a:outerShdw blurRad="38100" dist="38100" dir="2700000" algn="tl">
                      <a:srgbClr val="000000">
                        <a:alpha val="43137"/>
                      </a:srgbClr>
                    </a:outerShdw>
                  </a:effectLst>
                  <a:sym typeface="Arial" panose="020B0604020202020204" pitchFamily="34" charset="0"/>
                </a:rPr>
                <a:t>3</a:t>
              </a:r>
              <a:endParaRPr lang="en-US" altLang="zh-CN" sz="4800" dirty="0">
                <a:solidFill>
                  <a:srgbClr val="B58B80"/>
                </a:solidFill>
                <a:effectLst>
                  <a:outerShdw blurRad="38100" dist="38100" dir="2700000" algn="tl">
                    <a:srgbClr val="000000">
                      <a:alpha val="43137"/>
                    </a:srgbClr>
                  </a:outerShdw>
                </a:effectLst>
                <a:sym typeface="Arial" panose="020B0604020202020204" pitchFamily="34" charset="0"/>
              </a:endParaRPr>
            </a:p>
          </p:txBody>
        </p:sp>
        <p:sp>
          <p:nvSpPr>
            <p:cNvPr id="25" name="矩形 24"/>
            <p:cNvSpPr/>
            <p:nvPr/>
          </p:nvSpPr>
          <p:spPr>
            <a:xfrm>
              <a:off x="7455876" y="5197948"/>
              <a:ext cx="4088684" cy="523220"/>
            </a:xfrm>
            <a:prstGeom prst="rect">
              <a:avLst/>
            </a:prstGeom>
          </p:spPr>
          <p:txBody>
            <a:bodyPr wrap="square">
              <a:spAutoFit/>
            </a:bodyPr>
            <a:lstStyle/>
            <a:p>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Lorem ipsum dolor sit, consectetur adipisicing elit,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eiusmod</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tempor</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a:t>
              </a:r>
              <a:r>
                <a:rPr lang="en-US" altLang="zh-CN" sz="1400" dirty="0" err="1">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dolore</a:t>
              </a:r>
              <a:r>
                <a:rPr lang="en-US" altLang="zh-CN"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rPr>
                <a:t> magna aliqua. </a:t>
              </a:r>
              <a:endParaRPr lang="zh-CN" altLang="en-US" sz="1400" dirty="0">
                <a:solidFill>
                  <a:schemeClr val="accent4"/>
                </a:solidFill>
                <a:effectLst>
                  <a:outerShdw blurRad="38100" dist="38100" dir="2700000" algn="tl">
                    <a:srgbClr val="000000">
                      <a:alpha val="43137"/>
                    </a:srgbClr>
                  </a:outerShdw>
                </a:effectLst>
                <a:cs typeface="Open Sans" panose="020B0606030504020204" pitchFamily="34" charset="0"/>
                <a:sym typeface="Arial" panose="020B0604020202020204" pitchFamily="34" charset="0"/>
              </a:endParaRPr>
            </a:p>
          </p:txBody>
        </p:sp>
      </p:grpSp>
      <p:grpSp>
        <p:nvGrpSpPr>
          <p:cNvPr id="26" name="组合 25"/>
          <p:cNvGrpSpPr/>
          <p:nvPr/>
        </p:nvGrpSpPr>
        <p:grpSpPr>
          <a:xfrm>
            <a:off x="3777993" y="985783"/>
            <a:ext cx="2755631" cy="5590517"/>
            <a:chOff x="3233217" y="985783"/>
            <a:chExt cx="2755631" cy="5590517"/>
          </a:xfrm>
        </p:grpSpPr>
        <p:pic>
          <p:nvPicPr>
            <p:cNvPr id="27" name="图片 26"/>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233217" y="985783"/>
              <a:ext cx="2755631" cy="5590517"/>
            </a:xfrm>
            <a:prstGeom prst="rect">
              <a:avLst/>
            </a:prstGeom>
          </p:spPr>
        </p:pic>
        <p:pic>
          <p:nvPicPr>
            <p:cNvPr id="28" name="图片 27"/>
            <p:cNvPicPr>
              <a:picLocks noChangeAspect="1"/>
            </p:cNvPicPr>
            <p:nvPr/>
          </p:nvPicPr>
          <p:blipFill>
            <a:blip r:embed="rId5" cstate="print">
              <a:grayscl/>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a:stretch>
              <a:fillRect/>
            </a:stretch>
          </p:blipFill>
          <p:spPr>
            <a:xfrm>
              <a:off x="3391448" y="1459872"/>
              <a:ext cx="2439168" cy="4417255"/>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pic>
        <p:nvPicPr>
          <p:cNvPr id="30" name="图片 29"/>
          <p:cNvPicPr>
            <a:picLocks noChangeAspect="1"/>
          </p:cNvPicPr>
          <p:nvPr/>
        </p:nvPicPr>
        <p:blipFill rotWithShape="1">
          <a:blip r:embed="rId1">
            <a:extLst>
              <a:ext uri="{28A0092B-C50C-407E-A947-70E740481C1C}">
                <a14:useLocalDpi xmlns:a14="http://schemas.microsoft.com/office/drawing/2010/main" val="0"/>
              </a:ext>
            </a:extLst>
          </a:blip>
          <a:srcRect r="69698"/>
          <a:stretch>
            <a:fillRect/>
          </a:stretch>
        </p:blipFill>
        <p:spPr>
          <a:xfrm>
            <a:off x="3936224" y="1416879"/>
            <a:ext cx="2439168" cy="4491624"/>
          </a:xfrm>
          <a:prstGeom prst="rect">
            <a:avLst/>
          </a:prstGeom>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A_photo-1457972657980-4c9fddebec8d.jpg"/>
          <p:cNvPicPr>
            <a:picLocks noChangeAspect="1"/>
          </p:cNvPicPr>
          <p:nvPr>
            <p:custDataLst>
              <p:tags r:id="rId1"/>
            </p:custDataLst>
          </p:nvPr>
        </p:nvPicPr>
        <p:blipFill>
          <a:blip r:embed="rId2"/>
          <a:srcRect l="17653" r="17653"/>
          <a:stretch>
            <a:fillRect/>
          </a:stretch>
        </p:blipFill>
        <p:spPr>
          <a:xfrm>
            <a:off x="7676928" y="1979862"/>
            <a:ext cx="2943907" cy="3103268"/>
          </a:xfrm>
          <a:prstGeom prst="rect">
            <a:avLst/>
          </a:prstGeom>
        </p:spPr>
      </p:pic>
      <p:pic>
        <p:nvPicPr>
          <p:cNvPr id="21" name="PA_photo-1452362675219-f2629f805d81.jpg"/>
          <p:cNvPicPr>
            <a:picLocks noChangeAspect="1"/>
          </p:cNvPicPr>
          <p:nvPr>
            <p:custDataLst>
              <p:tags r:id="rId3"/>
            </p:custDataLst>
          </p:nvPr>
        </p:nvPicPr>
        <p:blipFill>
          <a:blip r:embed="rId4"/>
          <a:srcRect l="17653" r="17653"/>
          <a:stretch>
            <a:fillRect/>
          </a:stretch>
        </p:blipFill>
        <p:spPr>
          <a:xfrm>
            <a:off x="4475454" y="1979862"/>
            <a:ext cx="2943907" cy="3103268"/>
          </a:xfrm>
          <a:prstGeom prst="rect">
            <a:avLst/>
          </a:prstGeom>
        </p:spPr>
      </p:pic>
      <p:pic>
        <p:nvPicPr>
          <p:cNvPr id="19" name="PA_photo-1457039948203-bf07b2c75940.jpg"/>
          <p:cNvPicPr>
            <a:picLocks noChangeAspect="1"/>
          </p:cNvPicPr>
          <p:nvPr>
            <p:custDataLst>
              <p:tags r:id="rId5"/>
            </p:custDataLst>
          </p:nvPr>
        </p:nvPicPr>
        <p:blipFill>
          <a:blip r:embed="rId6"/>
          <a:srcRect l="17653" r="17653"/>
          <a:stretch>
            <a:fillRect/>
          </a:stretch>
        </p:blipFill>
        <p:spPr>
          <a:xfrm>
            <a:off x="1241368" y="1979862"/>
            <a:ext cx="2943907" cy="3103268"/>
          </a:xfrm>
          <a:prstGeom prst="rect">
            <a:avLst/>
          </a:prstGeom>
        </p:spPr>
      </p:pic>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6" name="PA_形状 1084"/>
          <p:cNvSpPr/>
          <p:nvPr>
            <p:custDataLst>
              <p:tags r:id="rId8"/>
            </p:custDataLst>
          </p:nvPr>
        </p:nvSpPr>
        <p:spPr>
          <a:xfrm>
            <a:off x="8011809" y="2414716"/>
            <a:ext cx="2228523" cy="2239394"/>
          </a:xfrm>
          <a:prstGeom prst="rect">
            <a:avLst/>
          </a:prstGeom>
          <a:solidFill>
            <a:schemeClr val="accent5">
              <a:lumMod val="20000"/>
              <a:lumOff val="80000"/>
              <a:alpha val="94000"/>
            </a:schemeClr>
          </a:solidFill>
          <a:ln w="12700">
            <a:miter lim="400000"/>
          </a:ln>
        </p:spPr>
        <p:txBody>
          <a:bodyPr lIns="22285" rIns="22285" anchor="ctr"/>
          <a:lstStyle/>
          <a:p>
            <a:pPr algn="ctr">
              <a:defRPr>
                <a:solidFill>
                  <a:srgbClr val="FFFFFF"/>
                </a:solidFill>
              </a:defRPr>
            </a:pPr>
            <a:endParaRPr sz="860">
              <a:solidFill>
                <a:schemeClr val="accent3"/>
              </a:solidFill>
            </a:endParaRPr>
          </a:p>
        </p:txBody>
      </p:sp>
      <p:sp>
        <p:nvSpPr>
          <p:cNvPr id="7" name="PA_形状 1085"/>
          <p:cNvSpPr/>
          <p:nvPr>
            <p:custDataLst>
              <p:tags r:id="rId9"/>
            </p:custDataLst>
          </p:nvPr>
        </p:nvSpPr>
        <p:spPr>
          <a:xfrm>
            <a:off x="3322297" y="5172851"/>
            <a:ext cx="5258987" cy="485354"/>
          </a:xfrm>
          <a:prstGeom prst="rect">
            <a:avLst/>
          </a:prstGeom>
          <a:ln w="12700">
            <a:miter lim="400000"/>
          </a:ln>
        </p:spPr>
        <p:txBody>
          <a:bodyPr lIns="53005" tIns="53005" rIns="53005" bIns="53005">
            <a:spAutoFit/>
          </a:bodyPr>
          <a:lstStyle>
            <a:lvl1pPr algn="ctr" defTabSz="1087120">
              <a:lnSpc>
                <a:spcPts val="3600"/>
              </a:lnSpc>
              <a:spcBef>
                <a:spcPts val="500"/>
              </a:spcBef>
              <a:defRPr sz="2400">
                <a:solidFill>
                  <a:srgbClr val="666666"/>
                </a:solidFill>
              </a:defRPr>
            </a:lvl1pPr>
          </a:lstStyle>
          <a:p>
            <a:r>
              <a:rPr sz="1170" dirty="0">
                <a:solidFill>
                  <a:schemeClr val="accent3"/>
                </a:solidFill>
              </a:rPr>
              <a:t>We’ve packed all the features you could want into one awesome &amp; stunning presentation with unlimited colors</a:t>
            </a:r>
            <a:endParaRPr sz="1170" dirty="0">
              <a:solidFill>
                <a:schemeClr val="accent3"/>
              </a:solidFill>
            </a:endParaRPr>
          </a:p>
        </p:txBody>
      </p:sp>
      <p:sp>
        <p:nvSpPr>
          <p:cNvPr id="8" name="PA_形状 1086"/>
          <p:cNvSpPr/>
          <p:nvPr>
            <p:custDataLst>
              <p:tags r:id="rId10"/>
            </p:custDataLst>
          </p:nvPr>
        </p:nvSpPr>
        <p:spPr>
          <a:xfrm>
            <a:off x="8670221" y="3268558"/>
            <a:ext cx="912230" cy="332399"/>
          </a:xfrm>
          <a:prstGeom prst="rect">
            <a:avLst/>
          </a:prstGeom>
          <a:ln w="12700">
            <a:miter lim="400000"/>
          </a:ln>
        </p:spPr>
        <p:txBody>
          <a:bodyPr wrap="none" lIns="22285" rIns="22285"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r>
              <a:rPr sz="1560">
                <a:solidFill>
                  <a:schemeClr val="accent3"/>
                </a:solidFill>
              </a:rPr>
              <a:t>PROJECT 3</a:t>
            </a:r>
            <a:endParaRPr sz="1560">
              <a:solidFill>
                <a:schemeClr val="accent3"/>
              </a:solidFill>
            </a:endParaRPr>
          </a:p>
        </p:txBody>
      </p:sp>
      <p:sp>
        <p:nvSpPr>
          <p:cNvPr id="10" name="PA_形状 1088"/>
          <p:cNvSpPr/>
          <p:nvPr>
            <p:custDataLst>
              <p:tags r:id="rId11"/>
            </p:custDataLst>
          </p:nvPr>
        </p:nvSpPr>
        <p:spPr>
          <a:xfrm>
            <a:off x="8831628" y="3690447"/>
            <a:ext cx="583615" cy="242374"/>
          </a:xfrm>
          <a:prstGeom prst="rect">
            <a:avLst/>
          </a:prstGeom>
          <a:ln w="12700">
            <a:miter lim="400000"/>
          </a:ln>
        </p:spPr>
        <p:txBody>
          <a:bodyPr wrap="none" lIns="22285" rIns="22285" anchor="ctr">
            <a:spAutoFit/>
          </a:bodyPr>
          <a:lstStyle>
            <a:lvl1pPr algn="ctr">
              <a:defRPr sz="2000" b="1">
                <a:latin typeface="Montserrat Semi Bold"/>
                <a:ea typeface="Montserrat Semi Bold"/>
                <a:cs typeface="Montserrat Semi Bold"/>
                <a:sym typeface="Montserrat Semi Bold"/>
              </a:defRPr>
            </a:lvl1pPr>
          </a:lstStyle>
          <a:p>
            <a:r>
              <a:rPr sz="975">
                <a:solidFill>
                  <a:schemeClr val="accent3"/>
                </a:solidFill>
              </a:rPr>
              <a:t>Marketing</a:t>
            </a:r>
            <a:endParaRPr sz="975">
              <a:solidFill>
                <a:schemeClr val="accent3"/>
              </a:solidFill>
            </a:endParaRPr>
          </a:p>
        </p:txBody>
      </p:sp>
      <p:sp>
        <p:nvSpPr>
          <p:cNvPr id="11" name="PA_形状 1089"/>
          <p:cNvSpPr/>
          <p:nvPr>
            <p:custDataLst>
              <p:tags r:id="rId12"/>
            </p:custDataLst>
          </p:nvPr>
        </p:nvSpPr>
        <p:spPr>
          <a:xfrm>
            <a:off x="1598013" y="2414716"/>
            <a:ext cx="2228523" cy="2239394"/>
          </a:xfrm>
          <a:prstGeom prst="rect">
            <a:avLst/>
          </a:prstGeom>
          <a:solidFill>
            <a:schemeClr val="accent2">
              <a:lumMod val="20000"/>
              <a:lumOff val="80000"/>
              <a:alpha val="94000"/>
            </a:schemeClr>
          </a:solidFill>
          <a:ln w="12700">
            <a:miter lim="400000"/>
          </a:ln>
        </p:spPr>
        <p:txBody>
          <a:bodyPr lIns="22285" rIns="22285" anchor="ctr"/>
          <a:lstStyle/>
          <a:p>
            <a:pPr algn="ctr">
              <a:defRPr>
                <a:solidFill>
                  <a:srgbClr val="FFFFFF"/>
                </a:solidFill>
              </a:defRPr>
            </a:pPr>
            <a:endParaRPr sz="860">
              <a:solidFill>
                <a:schemeClr val="accent3"/>
              </a:solidFill>
            </a:endParaRPr>
          </a:p>
        </p:txBody>
      </p:sp>
      <p:sp>
        <p:nvSpPr>
          <p:cNvPr id="12" name="PA_形状 1090"/>
          <p:cNvSpPr/>
          <p:nvPr>
            <p:custDataLst>
              <p:tags r:id="rId13"/>
            </p:custDataLst>
          </p:nvPr>
        </p:nvSpPr>
        <p:spPr>
          <a:xfrm>
            <a:off x="2256425" y="3268557"/>
            <a:ext cx="912230" cy="332399"/>
          </a:xfrm>
          <a:prstGeom prst="rect">
            <a:avLst/>
          </a:prstGeom>
          <a:ln w="12700">
            <a:miter lim="400000"/>
          </a:ln>
        </p:spPr>
        <p:txBody>
          <a:bodyPr wrap="none" lIns="22285" rIns="22285"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r>
              <a:rPr sz="1560">
                <a:solidFill>
                  <a:schemeClr val="accent3"/>
                </a:solidFill>
              </a:rPr>
              <a:t>PROJECT 1</a:t>
            </a:r>
            <a:endParaRPr sz="1560">
              <a:solidFill>
                <a:schemeClr val="accent3"/>
              </a:solidFill>
            </a:endParaRPr>
          </a:p>
        </p:txBody>
      </p:sp>
      <p:sp>
        <p:nvSpPr>
          <p:cNvPr id="14" name="PA_形状 1092"/>
          <p:cNvSpPr/>
          <p:nvPr>
            <p:custDataLst>
              <p:tags r:id="rId14"/>
            </p:custDataLst>
          </p:nvPr>
        </p:nvSpPr>
        <p:spPr>
          <a:xfrm>
            <a:off x="2355314" y="3690447"/>
            <a:ext cx="708649" cy="242374"/>
          </a:xfrm>
          <a:prstGeom prst="rect">
            <a:avLst/>
          </a:prstGeom>
          <a:ln w="12700">
            <a:miter lim="400000"/>
          </a:ln>
        </p:spPr>
        <p:txBody>
          <a:bodyPr wrap="none" lIns="22285" rIns="22285" anchor="ctr">
            <a:spAutoFit/>
          </a:bodyPr>
          <a:lstStyle>
            <a:lvl1pPr algn="ctr">
              <a:defRPr sz="2000" b="1">
                <a:latin typeface="Montserrat Semi Bold"/>
                <a:ea typeface="Montserrat Semi Bold"/>
                <a:cs typeface="Montserrat Semi Bold"/>
                <a:sym typeface="Montserrat Semi Bold"/>
              </a:defRPr>
            </a:lvl1pPr>
          </a:lstStyle>
          <a:p>
            <a:r>
              <a:rPr sz="975">
                <a:solidFill>
                  <a:schemeClr val="accent3"/>
                </a:solidFill>
              </a:rPr>
              <a:t>Social Media</a:t>
            </a:r>
            <a:endParaRPr sz="975">
              <a:solidFill>
                <a:schemeClr val="accent3"/>
              </a:solidFill>
            </a:endParaRPr>
          </a:p>
        </p:txBody>
      </p:sp>
      <p:sp>
        <p:nvSpPr>
          <p:cNvPr id="15" name="PA_形状 1093"/>
          <p:cNvSpPr/>
          <p:nvPr>
            <p:custDataLst>
              <p:tags r:id="rId15"/>
            </p:custDataLst>
          </p:nvPr>
        </p:nvSpPr>
        <p:spPr>
          <a:xfrm>
            <a:off x="4837525" y="2414716"/>
            <a:ext cx="2228523" cy="2239394"/>
          </a:xfrm>
          <a:prstGeom prst="rect">
            <a:avLst/>
          </a:prstGeom>
          <a:solidFill>
            <a:schemeClr val="bg2">
              <a:alpha val="94000"/>
            </a:schemeClr>
          </a:solidFill>
          <a:ln w="12700">
            <a:miter lim="400000"/>
          </a:ln>
        </p:spPr>
        <p:txBody>
          <a:bodyPr lIns="22285" rIns="22285" anchor="ctr"/>
          <a:lstStyle/>
          <a:p>
            <a:pPr algn="ctr">
              <a:defRPr>
                <a:solidFill>
                  <a:srgbClr val="FFFFFF"/>
                </a:solidFill>
              </a:defRPr>
            </a:pPr>
            <a:endParaRPr sz="860">
              <a:solidFill>
                <a:schemeClr val="accent3"/>
              </a:solidFill>
            </a:endParaRPr>
          </a:p>
        </p:txBody>
      </p:sp>
      <p:sp>
        <p:nvSpPr>
          <p:cNvPr id="16" name="PA_形状 1094"/>
          <p:cNvSpPr/>
          <p:nvPr>
            <p:custDataLst>
              <p:tags r:id="rId16"/>
            </p:custDataLst>
          </p:nvPr>
        </p:nvSpPr>
        <p:spPr>
          <a:xfrm>
            <a:off x="5495936" y="3268558"/>
            <a:ext cx="912230" cy="332399"/>
          </a:xfrm>
          <a:prstGeom prst="rect">
            <a:avLst/>
          </a:prstGeom>
          <a:ln w="12700">
            <a:miter lim="400000"/>
          </a:ln>
        </p:spPr>
        <p:txBody>
          <a:bodyPr wrap="none" lIns="22285" rIns="22285"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r>
              <a:rPr sz="1560">
                <a:solidFill>
                  <a:schemeClr val="accent3"/>
                </a:solidFill>
              </a:rPr>
              <a:t>PROJECT 2</a:t>
            </a:r>
            <a:endParaRPr sz="1560">
              <a:solidFill>
                <a:schemeClr val="accent3"/>
              </a:solidFill>
            </a:endParaRPr>
          </a:p>
        </p:txBody>
      </p:sp>
      <p:sp>
        <p:nvSpPr>
          <p:cNvPr id="18" name="PA_形状 1096"/>
          <p:cNvSpPr/>
          <p:nvPr>
            <p:custDataLst>
              <p:tags r:id="rId17"/>
            </p:custDataLst>
          </p:nvPr>
        </p:nvSpPr>
        <p:spPr>
          <a:xfrm>
            <a:off x="5670969" y="3690447"/>
            <a:ext cx="556364" cy="242374"/>
          </a:xfrm>
          <a:prstGeom prst="rect">
            <a:avLst/>
          </a:prstGeom>
          <a:ln w="12700">
            <a:miter lim="400000"/>
          </a:ln>
        </p:spPr>
        <p:txBody>
          <a:bodyPr wrap="none" lIns="22285" rIns="22285" anchor="ctr">
            <a:spAutoFit/>
          </a:bodyPr>
          <a:lstStyle>
            <a:lvl1pPr algn="ctr">
              <a:defRPr sz="2000" b="1">
                <a:latin typeface="Montserrat Semi Bold"/>
                <a:ea typeface="Montserrat Semi Bold"/>
                <a:cs typeface="Montserrat Semi Bold"/>
                <a:sym typeface="Montserrat Semi Bold"/>
              </a:defRPr>
            </a:lvl1pPr>
          </a:lstStyle>
          <a:p>
            <a:r>
              <a:rPr sz="975">
                <a:solidFill>
                  <a:schemeClr val="accent3"/>
                </a:solidFill>
              </a:rPr>
              <a:t>Awesome</a:t>
            </a:r>
            <a:endParaRPr sz="975">
              <a:solidFill>
                <a:schemeClr val="accent3"/>
              </a:solidFill>
            </a:endParaRPr>
          </a:p>
        </p:txBody>
      </p:sp>
      <p:cxnSp>
        <p:nvCxnSpPr>
          <p:cNvPr id="23" name="直接连接符 22"/>
          <p:cNvCxnSpPr/>
          <p:nvPr/>
        </p:nvCxnSpPr>
        <p:spPr>
          <a:xfrm>
            <a:off x="2256425" y="3600956"/>
            <a:ext cx="9122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495936" y="3600956"/>
            <a:ext cx="9122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670221" y="3600956"/>
            <a:ext cx="91223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808" y="894076"/>
            <a:ext cx="9610951" cy="5979438"/>
          </a:xfrm>
          <a:prstGeom prst="rect">
            <a:avLst/>
          </a:prstGeom>
        </p:spPr>
      </p:pic>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6" name="矩形 5"/>
          <p:cNvSpPr/>
          <p:nvPr/>
        </p:nvSpPr>
        <p:spPr>
          <a:xfrm>
            <a:off x="551" y="894077"/>
            <a:ext cx="7518086" cy="2830513"/>
          </a:xfrm>
          <a:prstGeom prst="rect">
            <a:avLst/>
          </a:prstGeom>
          <a:solidFill>
            <a:schemeClr val="accent4">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7" name="矩形 6"/>
          <p:cNvSpPr/>
          <p:nvPr/>
        </p:nvSpPr>
        <p:spPr>
          <a:xfrm>
            <a:off x="7500541" y="894077"/>
            <a:ext cx="4106992" cy="283051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8" name="文本框 7"/>
          <p:cNvSpPr txBox="1"/>
          <p:nvPr/>
        </p:nvSpPr>
        <p:spPr>
          <a:xfrm>
            <a:off x="7681516" y="1416365"/>
            <a:ext cx="2444900" cy="954107"/>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r>
              <a:rPr kumimoji="0" lang="en-US" altLang="zh-CN" sz="2800" dirty="0">
                <a:solidFill>
                  <a:schemeClr val="bg1"/>
                </a:solidFill>
                <a:latin typeface="+mn-lt"/>
                <a:ea typeface="+mn-ea"/>
                <a:cs typeface="+mn-ea"/>
                <a:sym typeface="+mn-lt"/>
              </a:rPr>
              <a:t>YOUR </a:t>
            </a:r>
            <a:endParaRPr kumimoji="0" lang="en-US" altLang="zh-CN" sz="2800" dirty="0">
              <a:solidFill>
                <a:schemeClr val="bg1"/>
              </a:solidFill>
              <a:latin typeface="+mn-lt"/>
              <a:ea typeface="+mn-ea"/>
              <a:cs typeface="+mn-ea"/>
              <a:sym typeface="+mn-lt"/>
            </a:endParaRPr>
          </a:p>
          <a:p>
            <a:r>
              <a:rPr kumimoji="0" lang="zh-CN" altLang="en-US" sz="2800" dirty="0">
                <a:solidFill>
                  <a:schemeClr val="bg1"/>
                </a:solidFill>
                <a:latin typeface="+mn-lt"/>
                <a:ea typeface="+mn-ea"/>
                <a:cs typeface="+mn-ea"/>
                <a:sym typeface="+mn-lt"/>
              </a:rPr>
              <a:t>此处填写内容</a:t>
            </a:r>
            <a:r>
              <a:rPr kumimoji="0" lang="en-US" altLang="zh-CN" sz="2800" dirty="0">
                <a:solidFill>
                  <a:schemeClr val="bg1"/>
                </a:solidFill>
                <a:latin typeface="+mn-lt"/>
                <a:ea typeface="+mn-ea"/>
                <a:cs typeface="+mn-ea"/>
                <a:sym typeface="+mn-lt"/>
              </a:rPr>
              <a:t> </a:t>
            </a:r>
            <a:endParaRPr kumimoji="0" lang="zh-CN" altLang="en-US" sz="2800" dirty="0">
              <a:solidFill>
                <a:schemeClr val="bg1"/>
              </a:solidFill>
              <a:latin typeface="+mn-lt"/>
              <a:ea typeface="+mn-ea"/>
              <a:cs typeface="+mn-ea"/>
              <a:sym typeface="+mn-lt"/>
            </a:endParaRPr>
          </a:p>
        </p:txBody>
      </p:sp>
      <p:cxnSp>
        <p:nvCxnSpPr>
          <p:cNvPr id="9" name="直接连接符 8"/>
          <p:cNvCxnSpPr/>
          <p:nvPr/>
        </p:nvCxnSpPr>
        <p:spPr>
          <a:xfrm>
            <a:off x="7800579" y="2421252"/>
            <a:ext cx="503237"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7681516" y="2487927"/>
            <a:ext cx="2968625" cy="978729"/>
          </a:xfrm>
          <a:prstGeom prst="rect">
            <a:avLst/>
          </a:prstGeom>
          <a:noFill/>
        </p:spPr>
        <p:txBody>
          <a:bodyPr>
            <a:spAutoFit/>
          </a:bodyPr>
          <a:lstStyle/>
          <a:p>
            <a:pPr fontAlgn="auto">
              <a:lnSpc>
                <a:spcPct val="120000"/>
              </a:lnSpc>
              <a:spcBef>
                <a:spcPts val="0"/>
              </a:spcBef>
              <a:spcAft>
                <a:spcPts val="0"/>
              </a:spcAft>
              <a:defRPr/>
            </a:pPr>
            <a:r>
              <a:rPr kumimoji="0" lang="en-US" altLang="zh-CN" sz="1600" dirty="0">
                <a:solidFill>
                  <a:schemeClr val="bg1">
                    <a:lumMod val="75000"/>
                  </a:schemeClr>
                </a:solidFill>
                <a:latin typeface="+mn-lt"/>
                <a:ea typeface="+mn-ea"/>
                <a:cs typeface="+mn-ea"/>
                <a:sym typeface="+mn-lt"/>
              </a:rPr>
              <a:t>You cannot improve your past, but you can improve your future.</a:t>
            </a:r>
            <a:endParaRPr kumimoji="0" lang="en-US" altLang="zh-CN" sz="1600" dirty="0">
              <a:solidFill>
                <a:schemeClr val="bg1">
                  <a:lumMod val="75000"/>
                </a:schemeClr>
              </a:solidFill>
              <a:latin typeface="+mn-lt"/>
              <a:ea typeface="+mn-ea"/>
              <a:cs typeface="+mn-ea"/>
              <a:sym typeface="+mn-lt"/>
            </a:endParaRPr>
          </a:p>
        </p:txBody>
      </p:sp>
      <p:sp>
        <p:nvSpPr>
          <p:cNvPr id="14" name="矩形 13"/>
          <p:cNvSpPr/>
          <p:nvPr/>
        </p:nvSpPr>
        <p:spPr>
          <a:xfrm>
            <a:off x="7489624" y="3724589"/>
            <a:ext cx="4117909" cy="31567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18" name="矩形 17"/>
          <p:cNvSpPr/>
          <p:nvPr/>
        </p:nvSpPr>
        <p:spPr>
          <a:xfrm>
            <a:off x="6909103" y="4169219"/>
            <a:ext cx="1300162" cy="30874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21" name="矩形 20"/>
          <p:cNvSpPr/>
          <p:nvPr/>
        </p:nvSpPr>
        <p:spPr>
          <a:xfrm>
            <a:off x="6916974" y="3716780"/>
            <a:ext cx="593792" cy="4524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22" name="文本框 21"/>
          <p:cNvSpPr txBox="1"/>
          <p:nvPr/>
        </p:nvSpPr>
        <p:spPr>
          <a:xfrm>
            <a:off x="7770612" y="4237352"/>
            <a:ext cx="2037737" cy="523220"/>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r>
              <a:rPr kumimoji="0" lang="en-US" altLang="zh-CN" sz="2800">
                <a:solidFill>
                  <a:schemeClr val="bg1"/>
                </a:solidFill>
                <a:latin typeface="+mn-lt"/>
                <a:ea typeface="+mn-ea"/>
                <a:cs typeface="+mn-ea"/>
                <a:sym typeface="+mn-lt"/>
              </a:rPr>
              <a:t>53,743,532</a:t>
            </a:r>
            <a:endParaRPr kumimoji="0" lang="zh-CN" altLang="en-US" sz="2800">
              <a:solidFill>
                <a:schemeClr val="bg1"/>
              </a:solidFill>
              <a:latin typeface="+mn-lt"/>
              <a:ea typeface="+mn-ea"/>
              <a:cs typeface="+mn-ea"/>
              <a:sym typeface="+mn-lt"/>
            </a:endParaRPr>
          </a:p>
        </p:txBody>
      </p:sp>
      <p:cxnSp>
        <p:nvCxnSpPr>
          <p:cNvPr id="23" name="直接连接符 22"/>
          <p:cNvCxnSpPr/>
          <p:nvPr/>
        </p:nvCxnSpPr>
        <p:spPr>
          <a:xfrm>
            <a:off x="7889674" y="4832665"/>
            <a:ext cx="503238"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770612" y="4904102"/>
            <a:ext cx="2968625" cy="978729"/>
          </a:xfrm>
          <a:prstGeom prst="rect">
            <a:avLst/>
          </a:prstGeom>
          <a:noFill/>
        </p:spPr>
        <p:txBody>
          <a:bodyPr>
            <a:spAutoFit/>
          </a:bodyPr>
          <a:lstStyle/>
          <a:p>
            <a:pPr fontAlgn="auto">
              <a:lnSpc>
                <a:spcPct val="120000"/>
              </a:lnSpc>
              <a:spcBef>
                <a:spcPts val="0"/>
              </a:spcBef>
              <a:spcAft>
                <a:spcPts val="0"/>
              </a:spcAft>
              <a:defRPr/>
            </a:pPr>
            <a:r>
              <a:rPr kumimoji="0" lang="en-US" altLang="zh-CN" sz="1600" dirty="0">
                <a:solidFill>
                  <a:schemeClr val="bg1">
                    <a:lumMod val="75000"/>
                  </a:schemeClr>
                </a:solidFill>
                <a:latin typeface="+mn-lt"/>
                <a:ea typeface="+mn-ea"/>
                <a:cs typeface="+mn-ea"/>
                <a:sym typeface="+mn-lt"/>
              </a:rPr>
              <a:t>Once time is wasted, life is wasted. </a:t>
            </a:r>
            <a:r>
              <a:rPr kumimoji="0" lang="en-US" altLang="zh-CN" sz="1600">
                <a:solidFill>
                  <a:schemeClr val="bg1">
                    <a:lumMod val="75000"/>
                  </a:schemeClr>
                </a:solidFill>
                <a:latin typeface="+mn-lt"/>
                <a:ea typeface="+mn-ea"/>
                <a:cs typeface="+mn-ea"/>
                <a:sym typeface="+mn-lt"/>
              </a:rPr>
              <a:t>Do one </a:t>
            </a:r>
            <a:r>
              <a:rPr kumimoji="0" lang="en-US" altLang="zh-CN" sz="1600" dirty="0">
                <a:solidFill>
                  <a:schemeClr val="bg1">
                    <a:lumMod val="75000"/>
                  </a:schemeClr>
                </a:solidFill>
                <a:latin typeface="+mn-lt"/>
                <a:ea typeface="+mn-ea"/>
                <a:cs typeface="+mn-ea"/>
                <a:sym typeface="+mn-lt"/>
              </a:rPr>
              <a:t>thing at a time, and do well.</a:t>
            </a:r>
            <a:endParaRPr kumimoji="0" lang="en-US" altLang="zh-CN" sz="1600" dirty="0">
              <a:solidFill>
                <a:schemeClr val="bg1">
                  <a:lumMod val="75000"/>
                </a:schemeClr>
              </a:solidFill>
              <a:latin typeface="+mn-lt"/>
              <a:ea typeface="+mn-ea"/>
              <a:cs typeface="+mn-ea"/>
              <a:sym typeface="+mn-lt"/>
            </a:endParaRPr>
          </a:p>
        </p:txBody>
      </p:sp>
      <p:grpSp>
        <p:nvGrpSpPr>
          <p:cNvPr id="11" name="组合 6"/>
          <p:cNvGrpSpPr/>
          <p:nvPr/>
        </p:nvGrpSpPr>
        <p:grpSpPr bwMode="auto">
          <a:xfrm>
            <a:off x="10454526" y="3728524"/>
            <a:ext cx="254000" cy="254000"/>
            <a:chOff x="6457496" y="4658798"/>
            <a:chExt cx="254000" cy="254000"/>
          </a:xfrm>
        </p:grpSpPr>
        <p:sp>
          <p:nvSpPr>
            <p:cNvPr id="12" name="矩形 11"/>
            <p:cNvSpPr/>
            <p:nvPr/>
          </p:nvSpPr>
          <p:spPr>
            <a:xfrm>
              <a:off x="6457496" y="4658798"/>
              <a:ext cx="254000" cy="254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13" name="Freeform 121"/>
            <p:cNvSpPr/>
            <p:nvPr/>
          </p:nvSpPr>
          <p:spPr bwMode="auto">
            <a:xfrm rot="5400000">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a:noFill/>
            </a:ln>
            <a:extLst>
              <a:ext uri="{91240B29-F687-4F45-9708-019B960494DF}">
                <a14:hiddenLine xmlns:a14="http://schemas.microsoft.com/office/drawing/2010/main" w="6350">
                  <a:solidFill>
                    <a:srgbClr val="000000"/>
                  </a:solidFill>
                  <a:round/>
                </a14:hiddenLine>
              </a:ext>
            </a:extLst>
          </p:spPr>
          <p:txBody>
            <a:bodyPr/>
            <a:lstStyle/>
            <a:p>
              <a:endParaRPr lang="zh-CN" altLang="en-US">
                <a:latin typeface="+mn-lt"/>
                <a:ea typeface="+mn-ea"/>
                <a:cs typeface="+mn-ea"/>
                <a:sym typeface="+mn-lt"/>
              </a:endParaRPr>
            </a:p>
          </p:txBody>
        </p:sp>
      </p:grpSp>
      <p:grpSp>
        <p:nvGrpSpPr>
          <p:cNvPr id="15" name="组合 10"/>
          <p:cNvGrpSpPr/>
          <p:nvPr/>
        </p:nvGrpSpPr>
        <p:grpSpPr bwMode="auto">
          <a:xfrm rot="10800000">
            <a:off x="10454526" y="3474525"/>
            <a:ext cx="254000" cy="254000"/>
            <a:chOff x="6457496" y="4658798"/>
            <a:chExt cx="254000" cy="254000"/>
          </a:xfrm>
        </p:grpSpPr>
        <p:sp>
          <p:nvSpPr>
            <p:cNvPr id="16" name="矩形 15"/>
            <p:cNvSpPr/>
            <p:nvPr/>
          </p:nvSpPr>
          <p:spPr>
            <a:xfrm>
              <a:off x="6457496" y="4658798"/>
              <a:ext cx="254000" cy="254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17" name="Freeform 121"/>
            <p:cNvSpPr/>
            <p:nvPr/>
          </p:nvSpPr>
          <p:spPr bwMode="auto">
            <a:xfrm rot="5400000">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a:noFill/>
            </a:ln>
            <a:extLst>
              <a:ext uri="{91240B29-F687-4F45-9708-019B960494DF}">
                <a14:hiddenLine xmlns:a14="http://schemas.microsoft.com/office/drawing/2010/main" w="6350">
                  <a:solidFill>
                    <a:srgbClr val="000000"/>
                  </a:solidFill>
                  <a:round/>
                </a14:hiddenLine>
              </a:ext>
            </a:extLst>
          </p:spPr>
          <p:txBody>
            <a:bodyPr/>
            <a:lstStyle/>
            <a:p>
              <a:endParaRPr lang="zh-CN" altLang="en-US">
                <a:latin typeface="+mn-lt"/>
                <a:ea typeface="+mn-ea"/>
                <a:cs typeface="+mn-ea"/>
                <a:sym typeface="+mn-lt"/>
              </a:endParaRPr>
            </a:p>
          </p:txBody>
        </p:sp>
      </p:gr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3328291" y="2996952"/>
            <a:ext cx="55354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zh-CN" altLang="en-US" sz="3200" dirty="0">
                <a:solidFill>
                  <a:srgbClr val="684644"/>
                </a:solidFill>
                <a:latin typeface="+mj-lt"/>
                <a:ea typeface="+mj-ea"/>
                <a:cs typeface="Arial" panose="020B0604020202020204" pitchFamily="34" charset="0"/>
              </a:rPr>
              <a:t>添加相关标题文字</a:t>
            </a:r>
            <a:endParaRPr lang="zh-CN" altLang="en-US" sz="3200" dirty="0">
              <a:solidFill>
                <a:srgbClr val="684644"/>
              </a:solidFill>
              <a:latin typeface="+mj-lt"/>
              <a:ea typeface="+mj-ea"/>
              <a:cs typeface="Arial" panose="020B0604020202020204" pitchFamily="34" charset="0"/>
            </a:endParaRPr>
          </a:p>
        </p:txBody>
      </p:sp>
      <p:sp>
        <p:nvSpPr>
          <p:cNvPr id="16" name="矩形 15"/>
          <p:cNvSpPr>
            <a:spLocks noChangeArrowheads="1"/>
          </p:cNvSpPr>
          <p:nvPr/>
        </p:nvSpPr>
        <p:spPr bwMode="auto">
          <a:xfrm>
            <a:off x="3632845" y="3559342"/>
            <a:ext cx="49263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en-US" altLang="zh-CN" sz="1200" cap="all" dirty="0">
                <a:solidFill>
                  <a:srgbClr val="684644"/>
                </a:solidFill>
                <a:latin typeface="+mj-lt"/>
                <a:ea typeface="+mj-ea"/>
                <a:cs typeface="Arial" panose="020B0604020202020204" pitchFamily="34" charset="0"/>
              </a:rPr>
              <a:t>Apply to the reporting on activities report meeting</a:t>
            </a:r>
            <a:endParaRPr lang="zh-CN" altLang="en-US" sz="1200" cap="all" dirty="0">
              <a:solidFill>
                <a:srgbClr val="684644"/>
              </a:solidFill>
              <a:latin typeface="+mj-lt"/>
              <a:ea typeface="+mj-ea"/>
              <a:cs typeface="Arial" panose="020B0604020202020204" pitchFamily="34" charset="0"/>
            </a:endParaRPr>
          </a:p>
        </p:txBody>
      </p:sp>
      <p:sp>
        <p:nvSpPr>
          <p:cNvPr id="17" name="矩形 16"/>
          <p:cNvSpPr/>
          <p:nvPr/>
        </p:nvSpPr>
        <p:spPr>
          <a:xfrm>
            <a:off x="2984773" y="3726185"/>
            <a:ext cx="6222454" cy="754566"/>
          </a:xfrm>
          <a:prstGeom prst="rect">
            <a:avLst/>
          </a:prstGeom>
        </p:spPr>
        <p:txBody>
          <a:bodyPr wrap="square">
            <a:spAutoFit/>
          </a:bodyPr>
          <a:lstStyle/>
          <a:p>
            <a:pPr algn="ctr">
              <a:lnSpc>
                <a:spcPct val="150000"/>
              </a:lnSpc>
            </a:pPr>
            <a:r>
              <a:rPr lang="en-US" altLang="zh-CN" sz="1000" spc="300" noProof="1">
                <a:solidFill>
                  <a:schemeClr val="accent3"/>
                </a:solidFill>
              </a:rPr>
              <a:t>LOREM IPSUM DOLOR SIT ER ELIT LAMET, CONSECTETAUR CILLIUM ADIPISICING PECU, SED DO EIUSMOD TEMPOR INCIDIDUNT UT LABORE ET DOLORE MAGNA ALIQUA. UT MINIM VENIAM, </a:t>
            </a:r>
            <a:endParaRPr lang="zh-CN" altLang="en-US" sz="1000" spc="300" dirty="0">
              <a:solidFill>
                <a:schemeClr val="accent3"/>
              </a:solidFill>
            </a:endParaRPr>
          </a:p>
        </p:txBody>
      </p:sp>
      <p:sp>
        <p:nvSpPr>
          <p:cNvPr id="9" name="任意多边形: 形状 8"/>
          <p:cNvSpPr/>
          <p:nvPr/>
        </p:nvSpPr>
        <p:spPr>
          <a:xfrm>
            <a:off x="4089282" y="-1161932"/>
            <a:ext cx="4013436" cy="4013436"/>
          </a:xfrm>
          <a:custGeom>
            <a:avLst/>
            <a:gdLst/>
            <a:ahLst/>
            <a:cxnLst/>
            <a:rect l="l" t="t" r="r" b="b"/>
            <a:pathLst>
              <a:path w="4013436" h="4013436">
                <a:moveTo>
                  <a:pt x="1322131" y="3035567"/>
                </a:moveTo>
                <a:lnTo>
                  <a:pt x="1322131" y="3114818"/>
                </a:lnTo>
                <a:lnTo>
                  <a:pt x="2510896" y="3114818"/>
                </a:lnTo>
                <a:lnTo>
                  <a:pt x="2510896" y="3035567"/>
                </a:lnTo>
                <a:close/>
                <a:moveTo>
                  <a:pt x="1512334" y="2647237"/>
                </a:moveTo>
                <a:lnTo>
                  <a:pt x="1512334" y="2726488"/>
                </a:lnTo>
                <a:lnTo>
                  <a:pt x="2320694" y="2726488"/>
                </a:lnTo>
                <a:lnTo>
                  <a:pt x="2320694" y="2647237"/>
                </a:lnTo>
                <a:close/>
                <a:moveTo>
                  <a:pt x="1868963" y="2029079"/>
                </a:moveTo>
                <a:lnTo>
                  <a:pt x="2082941" y="2029079"/>
                </a:lnTo>
                <a:cubicBezTo>
                  <a:pt x="2130491" y="2177014"/>
                  <a:pt x="2170117" y="2277399"/>
                  <a:pt x="2201817" y="2330233"/>
                </a:cubicBezTo>
                <a:lnTo>
                  <a:pt x="1639135" y="2330233"/>
                </a:lnTo>
                <a:cubicBezTo>
                  <a:pt x="1734236" y="2219282"/>
                  <a:pt x="1810846" y="2118897"/>
                  <a:pt x="1868963" y="2029079"/>
                </a:cubicBezTo>
                <a:close/>
                <a:moveTo>
                  <a:pt x="1781787" y="1759626"/>
                </a:moveTo>
                <a:cubicBezTo>
                  <a:pt x="1771220" y="1791326"/>
                  <a:pt x="1750087" y="1854727"/>
                  <a:pt x="1718386" y="1949828"/>
                </a:cubicBezTo>
                <a:lnTo>
                  <a:pt x="1258731" y="1949828"/>
                </a:lnTo>
                <a:lnTo>
                  <a:pt x="1258731" y="2029079"/>
                </a:lnTo>
                <a:lnTo>
                  <a:pt x="1694611" y="2029079"/>
                </a:lnTo>
                <a:cubicBezTo>
                  <a:pt x="1588943" y="2250982"/>
                  <a:pt x="1438366" y="2457035"/>
                  <a:pt x="1242880" y="2647237"/>
                </a:cubicBezTo>
                <a:lnTo>
                  <a:pt x="1290431" y="2655162"/>
                </a:lnTo>
                <a:cubicBezTo>
                  <a:pt x="1401382" y="2560061"/>
                  <a:pt x="1491200" y="2478168"/>
                  <a:pt x="1559884" y="2409484"/>
                </a:cubicBezTo>
                <a:lnTo>
                  <a:pt x="2257293" y="2409484"/>
                </a:lnTo>
                <a:cubicBezTo>
                  <a:pt x="2341827" y="2504585"/>
                  <a:pt x="2447495" y="2578553"/>
                  <a:pt x="2574297" y="2631387"/>
                </a:cubicBezTo>
                <a:cubicBezTo>
                  <a:pt x="2569013" y="2552136"/>
                  <a:pt x="2579580" y="2478168"/>
                  <a:pt x="2605997" y="2409484"/>
                </a:cubicBezTo>
                <a:cubicBezTo>
                  <a:pt x="2362961" y="2330233"/>
                  <a:pt x="2199175" y="2203431"/>
                  <a:pt x="2114641" y="2029079"/>
                </a:cubicBezTo>
                <a:lnTo>
                  <a:pt x="2574297" y="2029079"/>
                </a:lnTo>
                <a:lnTo>
                  <a:pt x="2574297" y="1949828"/>
                </a:lnTo>
                <a:lnTo>
                  <a:pt x="1908588" y="1949828"/>
                </a:lnTo>
                <a:lnTo>
                  <a:pt x="1987839" y="1759626"/>
                </a:lnTo>
                <a:close/>
                <a:moveTo>
                  <a:pt x="1750087" y="1220719"/>
                </a:moveTo>
                <a:cubicBezTo>
                  <a:pt x="1713103" y="1405638"/>
                  <a:pt x="1628568" y="1548290"/>
                  <a:pt x="1496483" y="1648675"/>
                </a:cubicBezTo>
                <a:lnTo>
                  <a:pt x="1353832" y="1648675"/>
                </a:lnTo>
                <a:cubicBezTo>
                  <a:pt x="1390815" y="1706792"/>
                  <a:pt x="1396099" y="1764909"/>
                  <a:pt x="1369682" y="1823027"/>
                </a:cubicBezTo>
                <a:cubicBezTo>
                  <a:pt x="1734236" y="1775476"/>
                  <a:pt x="2011615" y="1696225"/>
                  <a:pt x="2201817" y="1585274"/>
                </a:cubicBezTo>
                <a:cubicBezTo>
                  <a:pt x="2244084" y="1685658"/>
                  <a:pt x="2318052" y="1772835"/>
                  <a:pt x="2423720" y="1846802"/>
                </a:cubicBezTo>
                <a:cubicBezTo>
                  <a:pt x="2434287" y="1857369"/>
                  <a:pt x="2439570" y="1854727"/>
                  <a:pt x="2439570" y="1838877"/>
                </a:cubicBezTo>
                <a:cubicBezTo>
                  <a:pt x="2434287" y="1764909"/>
                  <a:pt x="2447495" y="1690942"/>
                  <a:pt x="2479196" y="1616974"/>
                </a:cubicBezTo>
                <a:cubicBezTo>
                  <a:pt x="2299560" y="1548290"/>
                  <a:pt x="2183325" y="1432055"/>
                  <a:pt x="2130491" y="1268270"/>
                </a:cubicBezTo>
                <a:lnTo>
                  <a:pt x="2114641" y="1268270"/>
                </a:lnTo>
                <a:cubicBezTo>
                  <a:pt x="2125208" y="1373938"/>
                  <a:pt x="2151625" y="1474322"/>
                  <a:pt x="2193892" y="1569424"/>
                </a:cubicBezTo>
                <a:cubicBezTo>
                  <a:pt x="2045957" y="1611691"/>
                  <a:pt x="1834621" y="1638108"/>
                  <a:pt x="1559884" y="1648675"/>
                </a:cubicBezTo>
                <a:cubicBezTo>
                  <a:pt x="1776504" y="1527156"/>
                  <a:pt x="1908588" y="1384505"/>
                  <a:pt x="1956139" y="1220719"/>
                </a:cubicBezTo>
                <a:close/>
                <a:moveTo>
                  <a:pt x="2006718" y="0"/>
                </a:moveTo>
                <a:cubicBezTo>
                  <a:pt x="3114998" y="0"/>
                  <a:pt x="4013436" y="898438"/>
                  <a:pt x="4013436" y="2006718"/>
                </a:cubicBezTo>
                <a:cubicBezTo>
                  <a:pt x="4013436" y="3114998"/>
                  <a:pt x="3114998" y="4013436"/>
                  <a:pt x="2006718" y="4013436"/>
                </a:cubicBezTo>
                <a:cubicBezTo>
                  <a:pt x="898438" y="4013436"/>
                  <a:pt x="0" y="3114998"/>
                  <a:pt x="0" y="2006718"/>
                </a:cubicBezTo>
                <a:cubicBezTo>
                  <a:pt x="0" y="898438"/>
                  <a:pt x="898438" y="0"/>
                  <a:pt x="2006718" y="0"/>
                </a:cubicBezTo>
                <a:close/>
              </a:path>
            </a:pathLst>
          </a:custGeom>
          <a:solidFill>
            <a:schemeClr val="accent3"/>
          </a:solidFill>
          <a:ln>
            <a:noFill/>
          </a:ln>
          <a:effectLst>
            <a:outerShdw blurRad="762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17"/>
          <p:cNvSpPr txBox="1"/>
          <p:nvPr/>
        </p:nvSpPr>
        <p:spPr>
          <a:xfrm>
            <a:off x="5195900" y="2044153"/>
            <a:ext cx="1800200" cy="400110"/>
          </a:xfrm>
          <a:prstGeom prst="rect">
            <a:avLst/>
          </a:prstGeom>
          <a:noFill/>
        </p:spPr>
        <p:txBody>
          <a:bodyPr vert="horz" wrap="square" rtlCol="0">
            <a:spAutoFit/>
          </a:bodyPr>
          <a:lstStyle/>
          <a:p>
            <a:r>
              <a:rPr lang="en-US" altLang="zh-CN" sz="2000" spc="600" dirty="0">
                <a:solidFill>
                  <a:srgbClr val="684644"/>
                </a:solidFill>
                <a:latin typeface="+mj-lt"/>
                <a:ea typeface="Adobe 宋体 Std L" panose="02020300000000000000" pitchFamily="18" charset="-122"/>
              </a:rPr>
              <a:t>PART THR</a:t>
            </a:r>
            <a:endParaRPr lang="zh-CN" altLang="en-US" sz="2000" spc="600" dirty="0">
              <a:solidFill>
                <a:srgbClr val="684644"/>
              </a:solidFill>
              <a:latin typeface="+mj-lt"/>
              <a:ea typeface="Adobe 宋体 Std L" panose="02020300000000000000" pitchFamily="18"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表格 34"/>
          <p:cNvGraphicFramePr>
            <a:graphicFrameLocks noGrp="1"/>
          </p:cNvGraphicFramePr>
          <p:nvPr/>
        </p:nvGraphicFramePr>
        <p:xfrm>
          <a:off x="4952419" y="1727253"/>
          <a:ext cx="7225050" cy="4546926"/>
        </p:xfrm>
        <a:graphic>
          <a:graphicData uri="http://schemas.openxmlformats.org/drawingml/2006/table">
            <a:tbl>
              <a:tblPr firstRow="1" bandRow="1">
                <a:tableStyleId>{5C22544A-7EE6-4342-B048-85BDC9FD1C3A}</a:tableStyleId>
              </a:tblPr>
              <a:tblGrid>
                <a:gridCol w="2408350"/>
                <a:gridCol w="2408350"/>
                <a:gridCol w="2408350"/>
              </a:tblGrid>
              <a:tr h="1515642">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r>
              <a:tr h="1515642">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c gridSpan="2">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c hMerge="1">
                  <a:tcPr/>
                </a:tc>
              </a:tr>
              <a:tr h="1515642">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0">
                      <a:blip r:embed="rId1"/>
                      <a:srcRect/>
                      <a:tile tx="0" ty="0" sx="100000" sy="100000" flip="none" algn="tl"/>
                    </a:blipFill>
                  </a:tcPr>
                </a:tc>
              </a:tr>
            </a:tbl>
          </a:graphicData>
        </a:graphic>
      </p:graphicFrame>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6" name="矩形 5"/>
          <p:cNvSpPr/>
          <p:nvPr/>
        </p:nvSpPr>
        <p:spPr>
          <a:xfrm>
            <a:off x="9788742" y="3284984"/>
            <a:ext cx="1416579" cy="1451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sym typeface="Arial" panose="020B0604020202020204" pitchFamily="34" charset="0"/>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2287" y="1647450"/>
            <a:ext cx="5149855" cy="846963"/>
          </a:xfrm>
          <a:prstGeom prst="rect">
            <a:avLst/>
          </a:prstGeom>
          <a:noFill/>
        </p:spPr>
        <p:txBody>
          <a:bodyPr wrap="square" rtlCol="0">
            <a:spAutoFit/>
          </a:bodyPr>
          <a:lstStyle/>
          <a:p>
            <a:pPr>
              <a:lnSpc>
                <a:spcPct val="110000"/>
              </a:lnSpc>
            </a:pPr>
            <a:r>
              <a:rPr lang="zh-CN" altLang="en-US" sz="4800" dirty="0">
                <a:solidFill>
                  <a:schemeClr val="accent3"/>
                </a:solidFill>
                <a:sym typeface="Arial" panose="020B0604020202020204" pitchFamily="34" charset="0"/>
              </a:rPr>
              <a:t>此处填写内容</a:t>
            </a:r>
            <a:endParaRPr lang="en-US" altLang="zh-CN" sz="4800" dirty="0">
              <a:solidFill>
                <a:schemeClr val="accent3"/>
              </a:solidFill>
              <a:sym typeface="Arial" panose="020B0604020202020204" pitchFamily="34" charset="0"/>
            </a:endParaRPr>
          </a:p>
        </p:txBody>
      </p:sp>
      <p:sp>
        <p:nvSpPr>
          <p:cNvPr id="8" name="矩形 7"/>
          <p:cNvSpPr/>
          <p:nvPr/>
        </p:nvSpPr>
        <p:spPr>
          <a:xfrm>
            <a:off x="732336" y="2463240"/>
            <a:ext cx="3995512" cy="723468"/>
          </a:xfrm>
          <a:prstGeom prst="rect">
            <a:avLst/>
          </a:prstGeom>
        </p:spPr>
        <p:txBody>
          <a:bodyPr wrap="square">
            <a:spAutoFit/>
          </a:bodyPr>
          <a:lstStyle/>
          <a:p>
            <a:pPr>
              <a:lnSpc>
                <a:spcPct val="120000"/>
              </a:lnSpc>
            </a:pPr>
            <a:r>
              <a:rPr lang="en-US" altLang="zh-CN" sz="1800" dirty="0">
                <a:solidFill>
                  <a:schemeClr val="accent4"/>
                </a:solidFill>
                <a:cs typeface="Open Sans" panose="020B0606030504020204" pitchFamily="34" charset="0"/>
                <a:sym typeface="Arial" panose="020B0604020202020204" pitchFamily="34" charset="0"/>
              </a:rPr>
              <a:t>Lorem ipsum dolor sit, consectetur adipisicing elit, </a:t>
            </a:r>
            <a:r>
              <a:rPr lang="en-US" altLang="zh-CN" sz="1800" dirty="0" err="1">
                <a:solidFill>
                  <a:schemeClr val="accent4"/>
                </a:solidFill>
                <a:cs typeface="Open Sans" panose="020B0606030504020204" pitchFamily="34" charset="0"/>
                <a:sym typeface="Arial" panose="020B0604020202020204" pitchFamily="34" charset="0"/>
              </a:rPr>
              <a:t>eiusmod</a:t>
            </a:r>
            <a:r>
              <a:rPr lang="en-US" altLang="zh-CN" sz="1800" dirty="0">
                <a:solidFill>
                  <a:schemeClr val="accent4"/>
                </a:solidFill>
                <a:cs typeface="Open Sans" panose="020B0606030504020204" pitchFamily="34" charset="0"/>
                <a:sym typeface="Arial" panose="020B0604020202020204" pitchFamily="34" charset="0"/>
              </a:rPr>
              <a:t> </a:t>
            </a:r>
            <a:r>
              <a:rPr lang="en-US" altLang="zh-CN" sz="1800" dirty="0" err="1">
                <a:solidFill>
                  <a:schemeClr val="accent4"/>
                </a:solidFill>
                <a:cs typeface="Open Sans" panose="020B0606030504020204" pitchFamily="34" charset="0"/>
                <a:sym typeface="Arial" panose="020B0604020202020204" pitchFamily="34" charset="0"/>
              </a:rPr>
              <a:t>tempor</a:t>
            </a:r>
            <a:r>
              <a:rPr lang="en-US" altLang="zh-CN" sz="1800" dirty="0">
                <a:solidFill>
                  <a:schemeClr val="accent4"/>
                </a:solidFill>
                <a:cs typeface="Open Sans" panose="020B0606030504020204" pitchFamily="34" charset="0"/>
                <a:sym typeface="Arial" panose="020B0604020202020204" pitchFamily="34" charset="0"/>
              </a:rPr>
              <a:t> </a:t>
            </a:r>
            <a:r>
              <a:rPr lang="en-US" altLang="zh-CN" sz="1800" dirty="0" err="1">
                <a:solidFill>
                  <a:schemeClr val="accent4"/>
                </a:solidFill>
                <a:cs typeface="Open Sans" panose="020B0606030504020204" pitchFamily="34" charset="0"/>
                <a:sym typeface="Arial" panose="020B0604020202020204" pitchFamily="34" charset="0"/>
              </a:rPr>
              <a:t>dolore</a:t>
            </a:r>
            <a:r>
              <a:rPr lang="en-US" altLang="zh-CN" sz="1800" dirty="0">
                <a:solidFill>
                  <a:schemeClr val="accent4"/>
                </a:solidFill>
                <a:cs typeface="Open Sans" panose="020B0606030504020204" pitchFamily="34" charset="0"/>
                <a:sym typeface="Arial" panose="020B0604020202020204" pitchFamily="34" charset="0"/>
              </a:rPr>
              <a:t> magna aliqua. </a:t>
            </a:r>
            <a:endParaRPr lang="zh-CN" altLang="en-US" sz="1800" dirty="0">
              <a:solidFill>
                <a:schemeClr val="accent4"/>
              </a:solidFill>
              <a:cs typeface="Open Sans" panose="020B0606030504020204" pitchFamily="34" charset="0"/>
              <a:sym typeface="Arial" panose="020B0604020202020204" pitchFamily="34" charset="0"/>
            </a:endParaRPr>
          </a:p>
        </p:txBody>
      </p:sp>
      <p:sp>
        <p:nvSpPr>
          <p:cNvPr id="9" name="椭圆 8"/>
          <p:cNvSpPr/>
          <p:nvPr/>
        </p:nvSpPr>
        <p:spPr>
          <a:xfrm>
            <a:off x="732336" y="3530739"/>
            <a:ext cx="971631" cy="971631"/>
          </a:xfrm>
          <a:prstGeom prst="ellipse">
            <a:avLst/>
          </a:prstGeom>
          <a:noFill/>
          <a:ln w="19050">
            <a:solidFill>
              <a:srgbClr val="B58B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sym typeface="Arial" panose="020B0604020202020204" pitchFamily="34" charset="0"/>
            </a:endParaRPr>
          </a:p>
        </p:txBody>
      </p:sp>
      <p:sp>
        <p:nvSpPr>
          <p:cNvPr id="10" name="椭圆 9"/>
          <p:cNvSpPr/>
          <p:nvPr/>
        </p:nvSpPr>
        <p:spPr>
          <a:xfrm>
            <a:off x="732336" y="5150929"/>
            <a:ext cx="971631" cy="971631"/>
          </a:xfrm>
          <a:prstGeom prst="ellipse">
            <a:avLst/>
          </a:prstGeom>
          <a:noFill/>
          <a:ln w="19050">
            <a:solidFill>
              <a:srgbClr val="B58B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sym typeface="Arial" panose="020B0604020202020204" pitchFamily="34" charset="0"/>
            </a:endParaRPr>
          </a:p>
        </p:txBody>
      </p:sp>
      <p:grpSp>
        <p:nvGrpSpPr>
          <p:cNvPr id="11" name="组合 10"/>
          <p:cNvGrpSpPr/>
          <p:nvPr/>
        </p:nvGrpSpPr>
        <p:grpSpPr>
          <a:xfrm>
            <a:off x="843154" y="3642002"/>
            <a:ext cx="749991" cy="749105"/>
            <a:chOff x="4602162" y="361950"/>
            <a:chExt cx="1343026" cy="1341438"/>
          </a:xfrm>
          <a:solidFill>
            <a:schemeClr val="accent2"/>
          </a:solidFill>
        </p:grpSpPr>
        <p:sp>
          <p:nvSpPr>
            <p:cNvPr id="12"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sp>
          <p:nvSpPr>
            <p:cNvPr id="13" name="Freeform 24"/>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sp>
          <p:nvSpPr>
            <p:cNvPr id="14" name="Freeform 25"/>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sp>
          <p:nvSpPr>
            <p:cNvPr id="15" name="Freeform 26"/>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grpSp>
      <p:grpSp>
        <p:nvGrpSpPr>
          <p:cNvPr id="16" name="组合 15"/>
          <p:cNvGrpSpPr/>
          <p:nvPr/>
        </p:nvGrpSpPr>
        <p:grpSpPr>
          <a:xfrm>
            <a:off x="1957510" y="3530960"/>
            <a:ext cx="2770339" cy="916116"/>
            <a:chOff x="1331170" y="4779449"/>
            <a:chExt cx="2869318" cy="948847"/>
          </a:xfrm>
        </p:grpSpPr>
        <p:sp>
          <p:nvSpPr>
            <p:cNvPr id="17" name="文本框 16"/>
            <p:cNvSpPr txBox="1"/>
            <p:nvPr/>
          </p:nvSpPr>
          <p:spPr>
            <a:xfrm>
              <a:off x="1331170" y="4779449"/>
              <a:ext cx="1786597" cy="350650"/>
            </a:xfrm>
            <a:prstGeom prst="rect">
              <a:avLst/>
            </a:prstGeom>
            <a:noFill/>
          </p:spPr>
          <p:txBody>
            <a:bodyPr wrap="square" rtlCol="0">
              <a:spAutoFit/>
            </a:bodyPr>
            <a:lstStyle/>
            <a:p>
              <a:r>
                <a:rPr lang="en-US" altLang="zh-CN" sz="1600" b="1" dirty="0">
                  <a:solidFill>
                    <a:schemeClr val="accent3"/>
                  </a:solidFill>
                  <a:cs typeface="Open Sans" panose="020B0606030504020204" pitchFamily="34" charset="0"/>
                  <a:sym typeface="Arial" panose="020B0604020202020204" pitchFamily="34" charset="0"/>
                </a:rPr>
                <a:t>01</a:t>
              </a:r>
              <a:endParaRPr lang="zh-CN" altLang="en-US" sz="1600" b="1" dirty="0">
                <a:solidFill>
                  <a:schemeClr val="accent3"/>
                </a:solidFill>
                <a:cs typeface="Open Sans" panose="020B0606030504020204" pitchFamily="34" charset="0"/>
                <a:sym typeface="Arial" panose="020B0604020202020204" pitchFamily="34" charset="0"/>
              </a:endParaRPr>
            </a:p>
          </p:txBody>
        </p:sp>
        <p:sp>
          <p:nvSpPr>
            <p:cNvPr id="18" name="矩形 17"/>
            <p:cNvSpPr/>
            <p:nvPr/>
          </p:nvSpPr>
          <p:spPr>
            <a:xfrm>
              <a:off x="1331171" y="5121764"/>
              <a:ext cx="2869317" cy="606532"/>
            </a:xfrm>
            <a:prstGeom prst="rect">
              <a:avLst/>
            </a:prstGeom>
          </p:spPr>
          <p:txBody>
            <a:bodyPr wrap="square">
              <a:spAutoFit/>
            </a:bodyPr>
            <a:lstStyle/>
            <a:p>
              <a:pPr>
                <a:lnSpc>
                  <a:spcPct val="120000"/>
                </a:lnSpc>
              </a:pPr>
              <a:r>
                <a:rPr lang="en-US" altLang="zh-CN" sz="1400" dirty="0">
                  <a:solidFill>
                    <a:schemeClr val="accent4"/>
                  </a:solidFill>
                  <a:cs typeface="Open Sans" panose="020B0606030504020204" pitchFamily="34" charset="0"/>
                  <a:sym typeface="Arial" panose="020B0604020202020204" pitchFamily="34" charset="0"/>
                </a:rPr>
                <a:t>Lorem ipsum dolor sit, consectetur adipisicing elit, </a:t>
              </a:r>
              <a:r>
                <a:rPr lang="en-US" altLang="zh-CN" sz="1400" dirty="0" err="1">
                  <a:solidFill>
                    <a:schemeClr val="accent4"/>
                  </a:solidFill>
                  <a:cs typeface="Open Sans" panose="020B0606030504020204" pitchFamily="34" charset="0"/>
                  <a:sym typeface="Arial" panose="020B0604020202020204" pitchFamily="34" charset="0"/>
                </a:rPr>
                <a:t>eiusmod</a:t>
              </a:r>
              <a:r>
                <a:rPr lang="en-US" altLang="zh-CN" sz="1400" dirty="0">
                  <a:solidFill>
                    <a:schemeClr val="accent4"/>
                  </a:solidFill>
                  <a:cs typeface="Open Sans" panose="020B0606030504020204" pitchFamily="34" charset="0"/>
                  <a:sym typeface="Arial" panose="020B0604020202020204" pitchFamily="34" charset="0"/>
                </a:rPr>
                <a:t> </a:t>
              </a:r>
              <a:r>
                <a:rPr lang="en-US" altLang="zh-CN" sz="1400" dirty="0" err="1">
                  <a:solidFill>
                    <a:schemeClr val="accent4"/>
                  </a:solidFill>
                  <a:cs typeface="Open Sans" panose="020B0606030504020204" pitchFamily="34" charset="0"/>
                  <a:sym typeface="Arial" panose="020B0604020202020204" pitchFamily="34" charset="0"/>
                </a:rPr>
                <a:t>tempor</a:t>
              </a:r>
              <a:r>
                <a:rPr lang="en-US" altLang="zh-CN" sz="1400" dirty="0">
                  <a:solidFill>
                    <a:schemeClr val="accent4"/>
                  </a:solidFill>
                  <a:cs typeface="Open Sans" panose="020B0606030504020204" pitchFamily="34" charset="0"/>
                  <a:sym typeface="Arial" panose="020B0604020202020204" pitchFamily="34" charset="0"/>
                </a:rPr>
                <a:t> </a:t>
              </a:r>
              <a:r>
                <a:rPr lang="en-US" altLang="zh-CN" sz="1400" dirty="0" err="1">
                  <a:solidFill>
                    <a:schemeClr val="accent4"/>
                  </a:solidFill>
                  <a:cs typeface="Open Sans" panose="020B0606030504020204" pitchFamily="34" charset="0"/>
                  <a:sym typeface="Arial" panose="020B0604020202020204" pitchFamily="34" charset="0"/>
                </a:rPr>
                <a:t>dolore</a:t>
              </a:r>
              <a:r>
                <a:rPr lang="en-US" altLang="zh-CN" sz="1400" dirty="0">
                  <a:solidFill>
                    <a:schemeClr val="accent4"/>
                  </a:solidFill>
                  <a:cs typeface="Open Sans" panose="020B0606030504020204" pitchFamily="34" charset="0"/>
                  <a:sym typeface="Arial" panose="020B0604020202020204" pitchFamily="34" charset="0"/>
                </a:rPr>
                <a:t> magna aliqua. </a:t>
              </a:r>
              <a:endParaRPr lang="zh-CN" altLang="en-US" sz="1400" dirty="0">
                <a:solidFill>
                  <a:schemeClr val="accent4"/>
                </a:solidFill>
                <a:cs typeface="Open Sans" panose="020B0606030504020204" pitchFamily="34" charset="0"/>
                <a:sym typeface="Arial" panose="020B0604020202020204" pitchFamily="34" charset="0"/>
              </a:endParaRPr>
            </a:p>
          </p:txBody>
        </p:sp>
      </p:grpSp>
      <p:grpSp>
        <p:nvGrpSpPr>
          <p:cNvPr id="19" name="组合 18"/>
          <p:cNvGrpSpPr/>
          <p:nvPr/>
        </p:nvGrpSpPr>
        <p:grpSpPr>
          <a:xfrm>
            <a:off x="1957510" y="5176512"/>
            <a:ext cx="2939793" cy="916116"/>
            <a:chOff x="1331170" y="4779449"/>
            <a:chExt cx="3044827" cy="948847"/>
          </a:xfrm>
        </p:grpSpPr>
        <p:sp>
          <p:nvSpPr>
            <p:cNvPr id="21" name="文本框 20"/>
            <p:cNvSpPr txBox="1"/>
            <p:nvPr/>
          </p:nvSpPr>
          <p:spPr>
            <a:xfrm>
              <a:off x="1331170" y="4779449"/>
              <a:ext cx="1786597" cy="350650"/>
            </a:xfrm>
            <a:prstGeom prst="rect">
              <a:avLst/>
            </a:prstGeom>
            <a:noFill/>
          </p:spPr>
          <p:txBody>
            <a:bodyPr wrap="square" rtlCol="0">
              <a:spAutoFit/>
            </a:bodyPr>
            <a:lstStyle/>
            <a:p>
              <a:r>
                <a:rPr lang="en-US" altLang="zh-CN" sz="1600" b="1" dirty="0">
                  <a:solidFill>
                    <a:schemeClr val="accent3"/>
                  </a:solidFill>
                  <a:cs typeface="Open Sans" panose="020B0606030504020204" pitchFamily="34" charset="0"/>
                  <a:sym typeface="Arial" panose="020B0604020202020204" pitchFamily="34" charset="0"/>
                </a:rPr>
                <a:t>02</a:t>
              </a:r>
              <a:endParaRPr lang="zh-CN" altLang="en-US" sz="1600" b="1" dirty="0">
                <a:solidFill>
                  <a:schemeClr val="accent3"/>
                </a:solidFill>
                <a:cs typeface="Open Sans" panose="020B0606030504020204" pitchFamily="34" charset="0"/>
                <a:sym typeface="Arial" panose="020B0604020202020204" pitchFamily="34" charset="0"/>
              </a:endParaRPr>
            </a:p>
          </p:txBody>
        </p:sp>
        <p:sp>
          <p:nvSpPr>
            <p:cNvPr id="22" name="矩形 21"/>
            <p:cNvSpPr/>
            <p:nvPr/>
          </p:nvSpPr>
          <p:spPr>
            <a:xfrm>
              <a:off x="1331170" y="5121764"/>
              <a:ext cx="3044827" cy="606532"/>
            </a:xfrm>
            <a:prstGeom prst="rect">
              <a:avLst/>
            </a:prstGeom>
          </p:spPr>
          <p:txBody>
            <a:bodyPr wrap="square">
              <a:spAutoFit/>
            </a:bodyPr>
            <a:lstStyle/>
            <a:p>
              <a:pPr>
                <a:lnSpc>
                  <a:spcPct val="120000"/>
                </a:lnSpc>
              </a:pPr>
              <a:r>
                <a:rPr lang="en-US" altLang="zh-CN" sz="1400" dirty="0">
                  <a:solidFill>
                    <a:schemeClr val="accent4"/>
                  </a:solidFill>
                  <a:cs typeface="Open Sans" panose="020B0606030504020204" pitchFamily="34" charset="0"/>
                  <a:sym typeface="Arial" panose="020B0604020202020204" pitchFamily="34" charset="0"/>
                </a:rPr>
                <a:t>Lorem ipsum dolor sit, consectetur adipisicing elit, </a:t>
              </a:r>
              <a:r>
                <a:rPr lang="en-US" altLang="zh-CN" sz="1400" dirty="0" err="1">
                  <a:solidFill>
                    <a:schemeClr val="accent4"/>
                  </a:solidFill>
                  <a:cs typeface="Open Sans" panose="020B0606030504020204" pitchFamily="34" charset="0"/>
                  <a:sym typeface="Arial" panose="020B0604020202020204" pitchFamily="34" charset="0"/>
                </a:rPr>
                <a:t>eiusmod</a:t>
              </a:r>
              <a:r>
                <a:rPr lang="en-US" altLang="zh-CN" sz="1400" dirty="0">
                  <a:solidFill>
                    <a:schemeClr val="accent4"/>
                  </a:solidFill>
                  <a:cs typeface="Open Sans" panose="020B0606030504020204" pitchFamily="34" charset="0"/>
                  <a:sym typeface="Arial" panose="020B0604020202020204" pitchFamily="34" charset="0"/>
                </a:rPr>
                <a:t> </a:t>
              </a:r>
              <a:r>
                <a:rPr lang="en-US" altLang="zh-CN" sz="1400" dirty="0" err="1">
                  <a:solidFill>
                    <a:schemeClr val="accent4"/>
                  </a:solidFill>
                  <a:cs typeface="Open Sans" panose="020B0606030504020204" pitchFamily="34" charset="0"/>
                  <a:sym typeface="Arial" panose="020B0604020202020204" pitchFamily="34" charset="0"/>
                </a:rPr>
                <a:t>tempor</a:t>
              </a:r>
              <a:r>
                <a:rPr lang="en-US" altLang="zh-CN" sz="1400" dirty="0">
                  <a:solidFill>
                    <a:schemeClr val="accent4"/>
                  </a:solidFill>
                  <a:cs typeface="Open Sans" panose="020B0606030504020204" pitchFamily="34" charset="0"/>
                  <a:sym typeface="Arial" panose="020B0604020202020204" pitchFamily="34" charset="0"/>
                </a:rPr>
                <a:t> </a:t>
              </a:r>
              <a:r>
                <a:rPr lang="en-US" altLang="zh-CN" sz="1400" dirty="0" err="1">
                  <a:solidFill>
                    <a:schemeClr val="accent4"/>
                  </a:solidFill>
                  <a:cs typeface="Open Sans" panose="020B0606030504020204" pitchFamily="34" charset="0"/>
                  <a:sym typeface="Arial" panose="020B0604020202020204" pitchFamily="34" charset="0"/>
                </a:rPr>
                <a:t>dolore</a:t>
              </a:r>
              <a:r>
                <a:rPr lang="en-US" altLang="zh-CN" sz="1400" dirty="0">
                  <a:solidFill>
                    <a:schemeClr val="accent4"/>
                  </a:solidFill>
                  <a:cs typeface="Open Sans" panose="020B0606030504020204" pitchFamily="34" charset="0"/>
                  <a:sym typeface="Arial" panose="020B0604020202020204" pitchFamily="34" charset="0"/>
                </a:rPr>
                <a:t> magna aliqua. </a:t>
              </a:r>
              <a:endParaRPr lang="zh-CN" altLang="en-US" sz="1400" dirty="0">
                <a:solidFill>
                  <a:schemeClr val="accent4"/>
                </a:solidFill>
                <a:cs typeface="Open Sans" panose="020B0606030504020204" pitchFamily="34" charset="0"/>
                <a:sym typeface="Arial" panose="020B0604020202020204" pitchFamily="34" charset="0"/>
              </a:endParaRPr>
            </a:p>
          </p:txBody>
        </p:sp>
      </p:grpSp>
      <p:grpSp>
        <p:nvGrpSpPr>
          <p:cNvPr id="23" name="组合 22"/>
          <p:cNvGrpSpPr/>
          <p:nvPr/>
        </p:nvGrpSpPr>
        <p:grpSpPr>
          <a:xfrm>
            <a:off x="913690" y="5328710"/>
            <a:ext cx="631115" cy="572445"/>
            <a:chOff x="3468688" y="460375"/>
            <a:chExt cx="631825" cy="573088"/>
          </a:xfrm>
          <a:solidFill>
            <a:schemeClr val="accent2"/>
          </a:solidFill>
        </p:grpSpPr>
        <p:sp>
          <p:nvSpPr>
            <p:cNvPr id="24" name="Freeform 19"/>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sp>
          <p:nvSpPr>
            <p:cNvPr id="25" name="Freeform 20"/>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sp>
          <p:nvSpPr>
            <p:cNvPr id="26" name="Freeform 21"/>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4"/>
                </a:solidFill>
                <a:sym typeface="Arial" panose="020B0604020202020204" pitchFamily="34" charset="0"/>
              </a:endParaRPr>
            </a:p>
          </p:txBody>
        </p:sp>
      </p:grpSp>
      <p:sp>
        <p:nvSpPr>
          <p:cNvPr id="27" name="文本框 26"/>
          <p:cNvSpPr txBox="1"/>
          <p:nvPr/>
        </p:nvSpPr>
        <p:spPr>
          <a:xfrm>
            <a:off x="9648130" y="3344344"/>
            <a:ext cx="1724967" cy="307777"/>
          </a:xfrm>
          <a:prstGeom prst="rect">
            <a:avLst/>
          </a:prstGeom>
          <a:noFill/>
        </p:spPr>
        <p:txBody>
          <a:bodyPr wrap="square" rtlCol="0">
            <a:spAutoFit/>
          </a:bodyPr>
          <a:lstStyle/>
          <a:p>
            <a:pPr algn="ctr"/>
            <a:r>
              <a:rPr lang="en-US" altLang="zh-CN" sz="1400" b="1" dirty="0">
                <a:solidFill>
                  <a:schemeClr val="bg1"/>
                </a:solidFill>
                <a:cs typeface="Open Sans" panose="020B0606030504020204" pitchFamily="34" charset="0"/>
                <a:sym typeface="Arial" panose="020B0604020202020204" pitchFamily="34" charset="0"/>
              </a:rPr>
              <a:t>01</a:t>
            </a:r>
            <a:endParaRPr lang="zh-CN" altLang="en-US" sz="1400" b="1" dirty="0">
              <a:solidFill>
                <a:schemeClr val="bg1"/>
              </a:solidFill>
              <a:cs typeface="Open Sans" panose="020B0606030504020204" pitchFamily="34" charset="0"/>
              <a:sym typeface="Arial" panose="020B0604020202020204" pitchFamily="34" charset="0"/>
            </a:endParaRPr>
          </a:p>
        </p:txBody>
      </p:sp>
      <p:sp>
        <p:nvSpPr>
          <p:cNvPr id="28" name="矩形 27"/>
          <p:cNvSpPr/>
          <p:nvPr/>
        </p:nvSpPr>
        <p:spPr>
          <a:xfrm>
            <a:off x="9802323" y="3703166"/>
            <a:ext cx="1416581" cy="734625"/>
          </a:xfrm>
          <a:prstGeom prst="rect">
            <a:avLst/>
          </a:prstGeom>
        </p:spPr>
        <p:txBody>
          <a:bodyPr wrap="square">
            <a:spAutoFit/>
          </a:bodyPr>
          <a:lstStyle/>
          <a:p>
            <a:pPr algn="ctr">
              <a:lnSpc>
                <a:spcPct val="120000"/>
              </a:lnSpc>
            </a:pPr>
            <a:r>
              <a:rPr lang="en-US" altLang="zh-CN" sz="1200" dirty="0">
                <a:solidFill>
                  <a:schemeClr val="bg1"/>
                </a:solidFill>
                <a:cs typeface="Open Sans" panose="020B0606030504020204" pitchFamily="34" charset="0"/>
                <a:sym typeface="Arial" panose="020B0604020202020204" pitchFamily="34" charset="0"/>
              </a:rPr>
              <a:t>Lorem ipsum dolor sit, </a:t>
            </a:r>
            <a:r>
              <a:rPr lang="en-US" altLang="zh-CN" sz="1200" dirty="0" err="1">
                <a:solidFill>
                  <a:schemeClr val="bg1"/>
                </a:solidFill>
                <a:cs typeface="Open Sans" panose="020B0606030504020204" pitchFamily="34" charset="0"/>
                <a:sym typeface="Arial" panose="020B0604020202020204" pitchFamily="34" charset="0"/>
              </a:rPr>
              <a:t>consectetur</a:t>
            </a:r>
            <a:r>
              <a:rPr lang="en-US" altLang="zh-CN" sz="1200" dirty="0">
                <a:solidFill>
                  <a:schemeClr val="bg1"/>
                </a:solidFill>
                <a:cs typeface="Open Sans" panose="020B0606030504020204" pitchFamily="34" charset="0"/>
                <a:sym typeface="Arial" panose="020B0604020202020204" pitchFamily="34" charset="0"/>
              </a:rPr>
              <a:t> </a:t>
            </a:r>
            <a:r>
              <a:rPr lang="en-US" altLang="zh-CN" sz="1200" dirty="0" err="1">
                <a:solidFill>
                  <a:schemeClr val="bg1"/>
                </a:solidFill>
                <a:cs typeface="Open Sans" panose="020B0606030504020204" pitchFamily="34" charset="0"/>
                <a:sym typeface="Arial" panose="020B0604020202020204" pitchFamily="34" charset="0"/>
              </a:rPr>
              <a:t>adipisicing</a:t>
            </a:r>
            <a:r>
              <a:rPr lang="en-US" altLang="zh-CN" sz="1200" dirty="0">
                <a:solidFill>
                  <a:schemeClr val="bg1"/>
                </a:solidFill>
                <a:cs typeface="Open Sans" panose="020B0606030504020204" pitchFamily="34" charset="0"/>
                <a:sym typeface="Arial" panose="020B0604020202020204" pitchFamily="34" charset="0"/>
              </a:rPr>
              <a:t> </a:t>
            </a:r>
            <a:r>
              <a:rPr lang="en-US" altLang="zh-CN" sz="1200" dirty="0" err="1">
                <a:solidFill>
                  <a:schemeClr val="bg1"/>
                </a:solidFill>
                <a:cs typeface="Open Sans" panose="020B0606030504020204" pitchFamily="34" charset="0"/>
                <a:sym typeface="Arial" panose="020B0604020202020204" pitchFamily="34" charset="0"/>
              </a:rPr>
              <a:t>eli</a:t>
            </a:r>
            <a:r>
              <a:rPr lang="en-US" altLang="zh-CN" sz="1200" dirty="0">
                <a:solidFill>
                  <a:schemeClr val="bg1"/>
                </a:solidFill>
                <a:cs typeface="Open Sans" panose="020B0606030504020204" pitchFamily="34" charset="0"/>
                <a:sym typeface="Arial" panose="020B0604020202020204" pitchFamily="34" charset="0"/>
              </a:rPr>
              <a:t>.</a:t>
            </a:r>
            <a:endParaRPr lang="zh-CN" altLang="en-US" sz="1200" dirty="0">
              <a:solidFill>
                <a:schemeClr val="bg1"/>
              </a:solidFill>
              <a:cs typeface="Open Sans" panose="020B0606030504020204" pitchFamily="34" charset="0"/>
              <a:sym typeface="Arial" panose="020B0604020202020204" pitchFamily="34" charset="0"/>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graphicFrame>
        <p:nvGraphicFramePr>
          <p:cNvPr id="7" name="图表 6"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nvGraphicFramePr>
        <p:xfrm>
          <a:off x="4511825" y="1582902"/>
          <a:ext cx="6912768" cy="4369307"/>
        </p:xfrm>
        <a:graphic>
          <a:graphicData uri="http://schemas.openxmlformats.org/drawingml/2006/chart">
            <c:chart xmlns:c="http://schemas.openxmlformats.org/drawingml/2006/chart" xmlns:r="http://schemas.openxmlformats.org/officeDocument/2006/relationships" r:id="rId1"/>
          </a:graphicData>
        </a:graphic>
      </p:graphicFrame>
      <p:sp>
        <p:nvSpPr>
          <p:cNvPr id="14" name="文本框 1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25891" y="2938663"/>
            <a:ext cx="3643961" cy="722249"/>
          </a:xfrm>
          <a:prstGeom prst="rect">
            <a:avLst/>
          </a:prstGeom>
          <a:noFill/>
        </p:spPr>
        <p:txBody>
          <a:bodyPr wrap="square" rtlCol="0">
            <a:spAutoFit/>
          </a:bodyPr>
          <a:lstStyle/>
          <a:p>
            <a:pPr>
              <a:lnSpc>
                <a:spcPct val="110000"/>
              </a:lnSpc>
            </a:pPr>
            <a:r>
              <a:rPr lang="zh-CN" altLang="en-US" sz="4000" dirty="0">
                <a:solidFill>
                  <a:srgbClr val="B58B80"/>
                </a:solidFill>
                <a:sym typeface="Arial" panose="020B0604020202020204" pitchFamily="34" charset="0"/>
              </a:rPr>
              <a:t>此处填写内容</a:t>
            </a:r>
            <a:endParaRPr lang="en-US" altLang="zh-CN" sz="4000" dirty="0">
              <a:solidFill>
                <a:srgbClr val="B58B80"/>
              </a:solidFill>
              <a:sym typeface="Arial" panose="020B0604020202020204" pitchFamily="34" charset="0"/>
            </a:endParaRPr>
          </a:p>
        </p:txBody>
      </p:sp>
      <p:cxnSp>
        <p:nvCxnSpPr>
          <p:cNvPr id="15" name="直接连接符 14"/>
          <p:cNvCxnSpPr/>
          <p:nvPr/>
        </p:nvCxnSpPr>
        <p:spPr>
          <a:xfrm>
            <a:off x="739880" y="2698987"/>
            <a:ext cx="47703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32081" y="4513041"/>
            <a:ext cx="3131671" cy="1100301"/>
          </a:xfrm>
          <a:prstGeom prst="rect">
            <a:avLst/>
          </a:prstGeom>
        </p:spPr>
        <p:txBody>
          <a:bodyPr wrap="square">
            <a:spAutoFit/>
          </a:bodyPr>
          <a:lstStyle/>
          <a:p>
            <a:pPr algn="just">
              <a:lnSpc>
                <a:spcPct val="120000"/>
              </a:lnSpc>
            </a:pPr>
            <a:r>
              <a:rPr lang="en-US" altLang="zh-CN" sz="1400" dirty="0">
                <a:solidFill>
                  <a:srgbClr val="B58B80"/>
                </a:solidFill>
                <a:cs typeface="Open Sans" panose="020B0606030504020204" pitchFamily="34" charset="0"/>
                <a:sym typeface="Arial" panose="020B0604020202020204" pitchFamily="34" charset="0"/>
              </a:rPr>
              <a:t>Lorem ipsum dolor sit amet, consectetur adipisicing elit, sed do eiusmod tempor incididunt ut labore et dolore magna aliqua. </a:t>
            </a:r>
            <a:r>
              <a:rPr lang="pt-BR" altLang="zh-CN" sz="1400" dirty="0">
                <a:solidFill>
                  <a:srgbClr val="B58B80"/>
                </a:solidFill>
                <a:cs typeface="Open Sans" panose="020B0606030504020204" pitchFamily="34" charset="0"/>
                <a:sym typeface="Arial" panose="020B0604020202020204" pitchFamily="34" charset="0"/>
              </a:rPr>
              <a:t>Ut enim ad minim veniam, quis nostrud.</a:t>
            </a:r>
            <a:endParaRPr lang="zh-CN" altLang="en-US" sz="1400" dirty="0">
              <a:solidFill>
                <a:srgbClr val="B58B80"/>
              </a:solidFill>
              <a:cs typeface="Open Sans" panose="020B0606030504020204" pitchFamily="34" charset="0"/>
              <a:sym typeface="Arial" panose="020B0604020202020204" pitchFamily="34" charset="0"/>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l="19937" r="20885"/>
          <a:stretch>
            <a:fillRect/>
          </a:stretch>
        </p:blipFill>
        <p:spPr>
          <a:xfrm>
            <a:off x="5432916" y="0"/>
            <a:ext cx="6135198" cy="6893231"/>
          </a:xfrm>
          <a:prstGeom prst="rect">
            <a:avLst/>
          </a:prstGeom>
        </p:spPr>
      </p:pic>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7" name="PA_淘宝网chenying0907出品 504"/>
          <p:cNvSpPr txBox="1"/>
          <p:nvPr>
            <p:custDataLst>
              <p:tags r:id="rId3"/>
            </p:custDataLst>
          </p:nvPr>
        </p:nvSpPr>
        <p:spPr>
          <a:xfrm>
            <a:off x="10828459" y="403227"/>
            <a:ext cx="300045" cy="319601"/>
          </a:xfrm>
          <a:prstGeom prst="rect">
            <a:avLst/>
          </a:prstGeom>
        </p:spPr>
        <p:txBody>
          <a:bodyPr/>
          <a:lstStyle>
            <a:defPPr>
              <a:defRPr lang="zh-CN"/>
            </a:defPPr>
            <a:lvl1pPr marL="0" algn="ctr" defTabSz="914400" rtl="0" eaLnBrk="1" latinLnBrk="0" hangingPunct="1">
              <a:defRPr sz="875" kern="1200">
                <a:solidFill>
                  <a:srgbClr val="000000"/>
                </a:solidFill>
                <a:latin typeface="Montserrat Light"/>
                <a:ea typeface="Montserrat Light"/>
                <a:cs typeface="Montserrat Light"/>
                <a:sym typeface="Montserrat 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US" altLang="zh-CN" smtClean="0">
                <a:solidFill>
                  <a:schemeClr val="accent3"/>
                </a:solidFill>
                <a:latin typeface="+mn-lt"/>
                <a:ea typeface="+mn-ea"/>
              </a:rPr>
            </a:fld>
            <a:endParaRPr lang="en-US" altLang="zh-CN">
              <a:solidFill>
                <a:schemeClr val="accent3"/>
              </a:solidFill>
              <a:latin typeface="+mn-lt"/>
              <a:ea typeface="+mn-ea"/>
            </a:endParaRPr>
          </a:p>
        </p:txBody>
      </p:sp>
      <p:sp>
        <p:nvSpPr>
          <p:cNvPr id="8" name="PA_淘宝网chenying0907出品 505"/>
          <p:cNvSpPr/>
          <p:nvPr>
            <p:custDataLst>
              <p:tags r:id="rId4"/>
            </p:custDataLst>
          </p:nvPr>
        </p:nvSpPr>
        <p:spPr>
          <a:xfrm>
            <a:off x="5432916" y="0"/>
            <a:ext cx="6135198" cy="6903895"/>
          </a:xfrm>
          <a:custGeom>
            <a:avLst/>
            <a:gdLst/>
            <a:ahLst/>
            <a:cxnLst>
              <a:cxn ang="0">
                <a:pos x="wd2" y="hd2"/>
              </a:cxn>
              <a:cxn ang="5400000">
                <a:pos x="wd2" y="hd2"/>
              </a:cxn>
              <a:cxn ang="10800000">
                <a:pos x="wd2" y="hd2"/>
              </a:cxn>
              <a:cxn ang="16200000">
                <a:pos x="wd2" y="hd2"/>
              </a:cxn>
            </a:cxnLst>
            <a:rect l="0" t="0" r="r" b="b"/>
            <a:pathLst>
              <a:path w="21600" h="21600" extrusionOk="0">
                <a:moveTo>
                  <a:pt x="10800" y="4935"/>
                </a:moveTo>
                <a:lnTo>
                  <a:pt x="4473" y="14628"/>
                </a:lnTo>
                <a:lnTo>
                  <a:pt x="17127" y="14628"/>
                </a:lnTo>
                <a:close/>
                <a:moveTo>
                  <a:pt x="0" y="0"/>
                </a:moveTo>
                <a:lnTo>
                  <a:pt x="21600" y="0"/>
                </a:lnTo>
                <a:lnTo>
                  <a:pt x="21600" y="21600"/>
                </a:lnTo>
                <a:lnTo>
                  <a:pt x="0" y="21600"/>
                </a:lnTo>
                <a:close/>
              </a:path>
            </a:pathLst>
          </a:custGeom>
          <a:solidFill>
            <a:schemeClr val="accent4">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latin typeface="Arial" panose="020B0604020202020204" pitchFamily="34" charset="0"/>
              <a:ea typeface="微软雅黑" panose="020B0503020204020204" pitchFamily="34" charset="-122"/>
            </a:endParaRPr>
          </a:p>
        </p:txBody>
      </p:sp>
      <p:sp>
        <p:nvSpPr>
          <p:cNvPr id="9" name="PA_淘宝网chenying0907出品 506"/>
          <p:cNvSpPr/>
          <p:nvPr>
            <p:custDataLst>
              <p:tags r:id="rId5"/>
            </p:custDataLst>
          </p:nvPr>
        </p:nvSpPr>
        <p:spPr>
          <a:xfrm>
            <a:off x="1684492" y="1091006"/>
            <a:ext cx="2644955" cy="558102"/>
          </a:xfrm>
          <a:prstGeom prst="rect">
            <a:avLst/>
          </a:prstGeom>
          <a:ln w="12700">
            <a:miter lim="400000"/>
          </a:ln>
        </p:spPr>
        <p:txBody>
          <a:bodyPr wrap="none" lIns="0" tIns="0" rIns="0" bIns="0" anchor="ctr">
            <a:spAutoFit/>
          </a:bodyPr>
          <a:lstStyle/>
          <a:p>
            <a:pPr algn="ctr" defTabSz="2228215">
              <a:lnSpc>
                <a:spcPts val="4680"/>
              </a:lnSpc>
              <a:defRPr sz="6000" b="1" spc="500">
                <a:solidFill>
                  <a:srgbClr val="000000"/>
                </a:solidFill>
                <a:latin typeface="Montserrat Semi Bold"/>
                <a:ea typeface="Montserrat Semi Bold"/>
                <a:cs typeface="Montserrat Semi Bold"/>
                <a:sym typeface="Montserrat Semi Bold"/>
              </a:defRPr>
            </a:pPr>
            <a:r>
              <a:rPr lang="zh-CN" altLang="en-US" sz="2925" dirty="0">
                <a:solidFill>
                  <a:schemeClr val="accent3"/>
                </a:solidFill>
              </a:rPr>
              <a:t>点此替换文本</a:t>
            </a:r>
            <a:endParaRPr lang="en-US" sz="2925" dirty="0">
              <a:solidFill>
                <a:schemeClr val="accent3"/>
              </a:solidFill>
            </a:endParaRPr>
          </a:p>
        </p:txBody>
      </p:sp>
      <p:sp>
        <p:nvSpPr>
          <p:cNvPr id="10" name="PA_淘宝网chenying0907出品 507"/>
          <p:cNvSpPr/>
          <p:nvPr>
            <p:custDataLst>
              <p:tags r:id="rId6"/>
            </p:custDataLst>
          </p:nvPr>
        </p:nvSpPr>
        <p:spPr>
          <a:xfrm>
            <a:off x="622460" y="2475569"/>
            <a:ext cx="4666439" cy="1871759"/>
          </a:xfrm>
          <a:prstGeom prst="rect">
            <a:avLst/>
          </a:prstGeom>
          <a:ln w="12700">
            <a:miter lim="400000"/>
          </a:ln>
        </p:spPr>
        <p:txBody>
          <a:bodyPr lIns="53005" tIns="53005" rIns="53005" bIns="53005">
            <a:spAutoFit/>
          </a:bodyPr>
          <a:lstStyle>
            <a:lvl1pPr algn="ctr" defTabSz="1087120">
              <a:lnSpc>
                <a:spcPts val="3600"/>
              </a:lnSpc>
              <a:spcBef>
                <a:spcPts val="600"/>
              </a:spcBef>
              <a:defRPr sz="2500"/>
            </a:lvl1pPr>
          </a:lstStyle>
          <a:p>
            <a:r>
              <a:rPr sz="1220" dirty="0">
                <a:solidFill>
                  <a:schemeClr val="accent3"/>
                </a:solidFill>
              </a:rPr>
              <a:t>Frequently, your initial font choice is taken out of your hands; companies often specify a typeface, or even a set of fonts, as part of their brand guides However, if you find yourself with an entirely blank page, with unlimited options, the natural place to start is the largest proportion of text, and that is probably your body copy.</a:t>
            </a:r>
            <a:endParaRPr sz="1220" dirty="0">
              <a:solidFill>
                <a:schemeClr val="accent3"/>
              </a:solidFill>
            </a:endParaRPr>
          </a:p>
        </p:txBody>
      </p:sp>
      <p:sp>
        <p:nvSpPr>
          <p:cNvPr id="11" name="PA_淘宝网chenying0907出品 508"/>
          <p:cNvSpPr/>
          <p:nvPr>
            <p:custDataLst>
              <p:tags r:id="rId7"/>
            </p:custDataLst>
          </p:nvPr>
        </p:nvSpPr>
        <p:spPr>
          <a:xfrm flipV="1">
            <a:off x="2594437" y="2170843"/>
            <a:ext cx="722486" cy="988"/>
          </a:xfrm>
          <a:prstGeom prst="line">
            <a:avLst/>
          </a:prstGeom>
          <a:ln w="6350">
            <a:solidFill>
              <a:schemeClr val="accent2"/>
            </a:solidFill>
            <a:miter/>
          </a:ln>
        </p:spPr>
        <p:txBody>
          <a:bodyPr lIns="22285" rIns="22285"/>
          <a:lstStyle/>
          <a:p>
            <a:endParaRPr sz="860">
              <a:solidFill>
                <a:schemeClr val="accent3"/>
              </a:solidFill>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3328291" y="2996952"/>
            <a:ext cx="55354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zh-CN" altLang="en-US" sz="3200" dirty="0">
                <a:solidFill>
                  <a:srgbClr val="684644"/>
                </a:solidFill>
                <a:latin typeface="+mj-lt"/>
                <a:ea typeface="+mj-ea"/>
                <a:cs typeface="Arial" panose="020B0604020202020204" pitchFamily="34" charset="0"/>
              </a:rPr>
              <a:t>添加相关标题文字</a:t>
            </a:r>
            <a:endParaRPr lang="zh-CN" altLang="en-US" sz="3200" dirty="0">
              <a:solidFill>
                <a:srgbClr val="684644"/>
              </a:solidFill>
              <a:latin typeface="+mj-lt"/>
              <a:ea typeface="+mj-ea"/>
              <a:cs typeface="Arial" panose="020B0604020202020204" pitchFamily="34" charset="0"/>
            </a:endParaRPr>
          </a:p>
        </p:txBody>
      </p:sp>
      <p:sp>
        <p:nvSpPr>
          <p:cNvPr id="16" name="矩形 15"/>
          <p:cNvSpPr>
            <a:spLocks noChangeArrowheads="1"/>
          </p:cNvSpPr>
          <p:nvPr/>
        </p:nvSpPr>
        <p:spPr bwMode="auto">
          <a:xfrm>
            <a:off x="3632845" y="3559342"/>
            <a:ext cx="49263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buNone/>
            </a:pPr>
            <a:r>
              <a:rPr lang="en-US" altLang="zh-CN" sz="1200" cap="all" dirty="0">
                <a:solidFill>
                  <a:srgbClr val="684644"/>
                </a:solidFill>
                <a:latin typeface="+mj-lt"/>
                <a:ea typeface="+mj-ea"/>
                <a:cs typeface="Arial" panose="020B0604020202020204" pitchFamily="34" charset="0"/>
              </a:rPr>
              <a:t>Apply to the reporting on activities report meeting</a:t>
            </a:r>
            <a:endParaRPr lang="zh-CN" altLang="en-US" sz="1200" cap="all" dirty="0">
              <a:solidFill>
                <a:srgbClr val="684644"/>
              </a:solidFill>
              <a:latin typeface="+mj-lt"/>
              <a:ea typeface="+mj-ea"/>
              <a:cs typeface="Arial" panose="020B0604020202020204" pitchFamily="34" charset="0"/>
            </a:endParaRPr>
          </a:p>
        </p:txBody>
      </p:sp>
      <p:sp>
        <p:nvSpPr>
          <p:cNvPr id="17" name="矩形 16"/>
          <p:cNvSpPr/>
          <p:nvPr/>
        </p:nvSpPr>
        <p:spPr>
          <a:xfrm>
            <a:off x="2984773" y="3726185"/>
            <a:ext cx="6222454" cy="754566"/>
          </a:xfrm>
          <a:prstGeom prst="rect">
            <a:avLst/>
          </a:prstGeom>
        </p:spPr>
        <p:txBody>
          <a:bodyPr wrap="square">
            <a:spAutoFit/>
          </a:bodyPr>
          <a:lstStyle/>
          <a:p>
            <a:pPr algn="ctr">
              <a:lnSpc>
                <a:spcPct val="150000"/>
              </a:lnSpc>
            </a:pPr>
            <a:r>
              <a:rPr lang="en-US" altLang="zh-CN" sz="1000" spc="300" noProof="1">
                <a:solidFill>
                  <a:schemeClr val="accent3"/>
                </a:solidFill>
              </a:rPr>
              <a:t>LOREM IPSUM DOLOR SIT ER ELIT LAMET, CONSECTETAUR CILLIUM ADIPISICING PECU, SED DO EIUSMOD TEMPOR INCIDIDUNT UT LABORE ET DOLORE MAGNA ALIQUA. UT MINIM VENIAM, </a:t>
            </a:r>
            <a:endParaRPr lang="zh-CN" altLang="en-US" sz="1000" spc="300" dirty="0">
              <a:solidFill>
                <a:schemeClr val="accent3"/>
              </a:solidFill>
            </a:endParaRPr>
          </a:p>
        </p:txBody>
      </p:sp>
      <p:sp>
        <p:nvSpPr>
          <p:cNvPr id="9" name="任意多边形: 形状 8"/>
          <p:cNvSpPr/>
          <p:nvPr/>
        </p:nvSpPr>
        <p:spPr>
          <a:xfrm>
            <a:off x="4089282" y="-1161932"/>
            <a:ext cx="4013436" cy="4013436"/>
          </a:xfrm>
          <a:custGeom>
            <a:avLst/>
            <a:gdLst/>
            <a:ahLst/>
            <a:cxnLst/>
            <a:rect l="l" t="t" r="r" b="b"/>
            <a:pathLst>
              <a:path w="4013436" h="4013436">
                <a:moveTo>
                  <a:pt x="2241443" y="1830952"/>
                </a:moveTo>
                <a:lnTo>
                  <a:pt x="2384094" y="1830952"/>
                </a:lnTo>
                <a:lnTo>
                  <a:pt x="2384094" y="2029079"/>
                </a:lnTo>
                <a:lnTo>
                  <a:pt x="2241443" y="2029079"/>
                </a:lnTo>
                <a:close/>
                <a:moveTo>
                  <a:pt x="2241443" y="1498098"/>
                </a:moveTo>
                <a:lnTo>
                  <a:pt x="2384094" y="1498098"/>
                </a:lnTo>
                <a:lnTo>
                  <a:pt x="2384094" y="1743776"/>
                </a:lnTo>
                <a:lnTo>
                  <a:pt x="2241443" y="1743776"/>
                </a:lnTo>
                <a:close/>
                <a:moveTo>
                  <a:pt x="1377607" y="1204869"/>
                </a:moveTo>
                <a:lnTo>
                  <a:pt x="1377607" y="2250982"/>
                </a:lnTo>
                <a:lnTo>
                  <a:pt x="1211180" y="2250982"/>
                </a:lnTo>
                <a:lnTo>
                  <a:pt x="1211180" y="2338158"/>
                </a:lnTo>
                <a:lnTo>
                  <a:pt x="1433083" y="2338158"/>
                </a:lnTo>
                <a:cubicBezTo>
                  <a:pt x="1411949" y="2565344"/>
                  <a:pt x="1364399" y="2755547"/>
                  <a:pt x="1290431" y="2908765"/>
                </a:cubicBezTo>
                <a:lnTo>
                  <a:pt x="1227030" y="2908765"/>
                </a:lnTo>
                <a:cubicBezTo>
                  <a:pt x="1274581" y="2961599"/>
                  <a:pt x="1285148" y="3025000"/>
                  <a:pt x="1258731" y="3098967"/>
                </a:cubicBezTo>
                <a:cubicBezTo>
                  <a:pt x="1454216" y="3051417"/>
                  <a:pt x="1596868" y="2966883"/>
                  <a:pt x="1686686" y="2845364"/>
                </a:cubicBezTo>
                <a:cubicBezTo>
                  <a:pt x="1707819" y="2935182"/>
                  <a:pt x="1755370" y="3019717"/>
                  <a:pt x="1829338" y="3098967"/>
                </a:cubicBezTo>
                <a:lnTo>
                  <a:pt x="1837263" y="3091042"/>
                </a:lnTo>
                <a:cubicBezTo>
                  <a:pt x="1821412" y="3001225"/>
                  <a:pt x="1839904" y="2932540"/>
                  <a:pt x="1892738" y="2884990"/>
                </a:cubicBezTo>
                <a:cubicBezTo>
                  <a:pt x="1776504" y="2784605"/>
                  <a:pt x="1707819" y="2626103"/>
                  <a:pt x="1686686" y="2409484"/>
                </a:cubicBezTo>
                <a:lnTo>
                  <a:pt x="1670836" y="2409484"/>
                </a:lnTo>
                <a:cubicBezTo>
                  <a:pt x="1649702" y="2536286"/>
                  <a:pt x="1649702" y="2668370"/>
                  <a:pt x="1670836" y="2805739"/>
                </a:cubicBezTo>
                <a:cubicBezTo>
                  <a:pt x="1607435" y="2863856"/>
                  <a:pt x="1491200" y="2898198"/>
                  <a:pt x="1322131" y="2908765"/>
                </a:cubicBezTo>
                <a:cubicBezTo>
                  <a:pt x="1485917" y="2766113"/>
                  <a:pt x="1575734" y="2575911"/>
                  <a:pt x="1591585" y="2338158"/>
                </a:cubicBezTo>
                <a:lnTo>
                  <a:pt x="1861038" y="2338158"/>
                </a:lnTo>
                <a:lnTo>
                  <a:pt x="1861038" y="2250982"/>
                </a:lnTo>
                <a:lnTo>
                  <a:pt x="1528184" y="2250982"/>
                </a:lnTo>
                <a:lnTo>
                  <a:pt x="1528184" y="2021154"/>
                </a:lnTo>
                <a:lnTo>
                  <a:pt x="1797637" y="2021154"/>
                </a:lnTo>
                <a:lnTo>
                  <a:pt x="1797637" y="1933978"/>
                </a:lnTo>
                <a:lnTo>
                  <a:pt x="1528184" y="1933978"/>
                </a:lnTo>
                <a:lnTo>
                  <a:pt x="1528184" y="1712075"/>
                </a:lnTo>
                <a:lnTo>
                  <a:pt x="1781787" y="1712075"/>
                </a:lnTo>
                <a:lnTo>
                  <a:pt x="1781787" y="1624899"/>
                </a:lnTo>
                <a:lnTo>
                  <a:pt x="1528184" y="1624899"/>
                </a:lnTo>
                <a:lnTo>
                  <a:pt x="1528184" y="1402997"/>
                </a:lnTo>
                <a:lnTo>
                  <a:pt x="1829338" y="1402997"/>
                </a:lnTo>
                <a:lnTo>
                  <a:pt x="1829338" y="1315820"/>
                </a:lnTo>
                <a:lnTo>
                  <a:pt x="1528184" y="1315820"/>
                </a:lnTo>
                <a:lnTo>
                  <a:pt x="1528184" y="1204869"/>
                </a:lnTo>
                <a:close/>
                <a:moveTo>
                  <a:pt x="2090866" y="1189019"/>
                </a:moveTo>
                <a:lnTo>
                  <a:pt x="2090866" y="1410922"/>
                </a:lnTo>
                <a:lnTo>
                  <a:pt x="1892738" y="1410922"/>
                </a:lnTo>
                <a:lnTo>
                  <a:pt x="1892738" y="1498098"/>
                </a:lnTo>
                <a:lnTo>
                  <a:pt x="2090866" y="1498098"/>
                </a:lnTo>
                <a:lnTo>
                  <a:pt x="2090866" y="1743776"/>
                </a:lnTo>
                <a:lnTo>
                  <a:pt x="1845188" y="1743776"/>
                </a:lnTo>
                <a:lnTo>
                  <a:pt x="1845188" y="1830952"/>
                </a:lnTo>
                <a:lnTo>
                  <a:pt x="2090866" y="1830952"/>
                </a:lnTo>
                <a:lnTo>
                  <a:pt x="2090866" y="2029079"/>
                </a:lnTo>
                <a:lnTo>
                  <a:pt x="1892738" y="2029079"/>
                </a:lnTo>
                <a:lnTo>
                  <a:pt x="1892738" y="2108330"/>
                </a:lnTo>
                <a:lnTo>
                  <a:pt x="2090866" y="2108330"/>
                </a:lnTo>
                <a:lnTo>
                  <a:pt x="2090866" y="2346083"/>
                </a:lnTo>
                <a:lnTo>
                  <a:pt x="1861038" y="2346083"/>
                </a:lnTo>
                <a:lnTo>
                  <a:pt x="1861038" y="2433259"/>
                </a:lnTo>
                <a:lnTo>
                  <a:pt x="2090866" y="2433259"/>
                </a:lnTo>
                <a:lnTo>
                  <a:pt x="2090866" y="2623462"/>
                </a:lnTo>
                <a:lnTo>
                  <a:pt x="1845188" y="2623462"/>
                </a:lnTo>
                <a:lnTo>
                  <a:pt x="1845188" y="2710638"/>
                </a:lnTo>
                <a:lnTo>
                  <a:pt x="2090866" y="2710638"/>
                </a:lnTo>
                <a:lnTo>
                  <a:pt x="2090866" y="3162368"/>
                </a:lnTo>
                <a:lnTo>
                  <a:pt x="2241443" y="3162368"/>
                </a:lnTo>
                <a:lnTo>
                  <a:pt x="2241443" y="2710638"/>
                </a:lnTo>
                <a:lnTo>
                  <a:pt x="2590147" y="2710638"/>
                </a:lnTo>
                <a:lnTo>
                  <a:pt x="2590147" y="2623462"/>
                </a:lnTo>
                <a:lnTo>
                  <a:pt x="2241443" y="2623462"/>
                </a:lnTo>
                <a:lnTo>
                  <a:pt x="2241443" y="2433259"/>
                </a:lnTo>
                <a:lnTo>
                  <a:pt x="2510896" y="2433259"/>
                </a:lnTo>
                <a:lnTo>
                  <a:pt x="2510896" y="2346083"/>
                </a:lnTo>
                <a:lnTo>
                  <a:pt x="2241443" y="2346083"/>
                </a:lnTo>
                <a:lnTo>
                  <a:pt x="2241443" y="2108330"/>
                </a:lnTo>
                <a:lnTo>
                  <a:pt x="2384094" y="2108330"/>
                </a:lnTo>
                <a:lnTo>
                  <a:pt x="2384094" y="2203431"/>
                </a:lnTo>
                <a:lnTo>
                  <a:pt x="2534671" y="2203431"/>
                </a:lnTo>
                <a:lnTo>
                  <a:pt x="2534671" y="1830952"/>
                </a:lnTo>
                <a:lnTo>
                  <a:pt x="2605997" y="1830952"/>
                </a:lnTo>
                <a:lnTo>
                  <a:pt x="2605997" y="1743776"/>
                </a:lnTo>
                <a:lnTo>
                  <a:pt x="2534671" y="1743776"/>
                </a:lnTo>
                <a:lnTo>
                  <a:pt x="2534671" y="1315820"/>
                </a:lnTo>
                <a:lnTo>
                  <a:pt x="2384094" y="1315820"/>
                </a:lnTo>
                <a:lnTo>
                  <a:pt x="2384094" y="1410922"/>
                </a:lnTo>
                <a:lnTo>
                  <a:pt x="2241443" y="1410922"/>
                </a:lnTo>
                <a:lnTo>
                  <a:pt x="2241443" y="1189019"/>
                </a:lnTo>
                <a:close/>
                <a:moveTo>
                  <a:pt x="2006718" y="0"/>
                </a:moveTo>
                <a:cubicBezTo>
                  <a:pt x="3114998" y="0"/>
                  <a:pt x="4013436" y="898438"/>
                  <a:pt x="4013436" y="2006718"/>
                </a:cubicBezTo>
                <a:cubicBezTo>
                  <a:pt x="4013436" y="3114998"/>
                  <a:pt x="3114998" y="4013436"/>
                  <a:pt x="2006718" y="4013436"/>
                </a:cubicBezTo>
                <a:cubicBezTo>
                  <a:pt x="898438" y="4013436"/>
                  <a:pt x="0" y="3114998"/>
                  <a:pt x="0" y="2006718"/>
                </a:cubicBezTo>
                <a:cubicBezTo>
                  <a:pt x="0" y="898438"/>
                  <a:pt x="898438" y="0"/>
                  <a:pt x="2006718" y="0"/>
                </a:cubicBezTo>
                <a:close/>
              </a:path>
            </a:pathLst>
          </a:custGeom>
          <a:solidFill>
            <a:schemeClr val="accent3"/>
          </a:solidFill>
          <a:ln>
            <a:noFill/>
          </a:ln>
          <a:effectLst>
            <a:outerShdw blurRad="762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17"/>
          <p:cNvSpPr txBox="1"/>
          <p:nvPr/>
        </p:nvSpPr>
        <p:spPr>
          <a:xfrm>
            <a:off x="5123892" y="2044153"/>
            <a:ext cx="1944216" cy="400110"/>
          </a:xfrm>
          <a:prstGeom prst="rect">
            <a:avLst/>
          </a:prstGeom>
          <a:noFill/>
        </p:spPr>
        <p:txBody>
          <a:bodyPr vert="horz" wrap="square" rtlCol="0">
            <a:spAutoFit/>
          </a:bodyPr>
          <a:lstStyle/>
          <a:p>
            <a:r>
              <a:rPr lang="en-US" altLang="zh-CN" sz="2000" spc="600" dirty="0">
                <a:solidFill>
                  <a:srgbClr val="684644"/>
                </a:solidFill>
                <a:latin typeface="+mj-lt"/>
                <a:ea typeface="Adobe 宋体 Std L" panose="02020300000000000000" pitchFamily="18" charset="-122"/>
              </a:rPr>
              <a:t>PART FOUR</a:t>
            </a:r>
            <a:endParaRPr lang="zh-CN" altLang="en-US" sz="2000" spc="600" dirty="0">
              <a:solidFill>
                <a:srgbClr val="684644"/>
              </a:solidFill>
              <a:latin typeface="+mj-lt"/>
              <a:ea typeface="Adobe 宋体 Std L" panose="02020300000000000000" pitchFamily="18"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grpSp>
        <p:nvGrpSpPr>
          <p:cNvPr id="2" name="组合 1"/>
          <p:cNvGrpSpPr/>
          <p:nvPr/>
        </p:nvGrpSpPr>
        <p:grpSpPr>
          <a:xfrm>
            <a:off x="705142" y="1124745"/>
            <a:ext cx="10862971" cy="4993328"/>
            <a:chOff x="672287" y="1241896"/>
            <a:chExt cx="10058400" cy="4623495"/>
          </a:xfrm>
        </p:grpSpPr>
        <p:pic>
          <p:nvPicPr>
            <p:cNvPr id="6" name="PA_photo-1445052858312-134745f190f2.jpg"/>
            <p:cNvPicPr>
              <a:picLocks noChangeAspect="1"/>
            </p:cNvPicPr>
            <p:nvPr>
              <p:custDataLst>
                <p:tags r:id="rId2"/>
              </p:custDataLst>
            </p:nvPr>
          </p:nvPicPr>
          <p:blipFill>
            <a:blip r:embed="rId3"/>
            <a:srcRect t="16687" b="16687"/>
            <a:stretch>
              <a:fillRect/>
            </a:stretch>
          </p:blipFill>
          <p:spPr>
            <a:xfrm>
              <a:off x="3416205" y="2917735"/>
              <a:ext cx="1847430" cy="18462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p:spPr>
        </p:pic>
        <p:pic>
          <p:nvPicPr>
            <p:cNvPr id="7" name="PA_photo-1444942436885-ca7deb7d9a33.jpg"/>
            <p:cNvPicPr>
              <a:picLocks noChangeAspect="1"/>
            </p:cNvPicPr>
            <p:nvPr>
              <p:custDataLst>
                <p:tags r:id="rId4"/>
              </p:custDataLst>
            </p:nvPr>
          </p:nvPicPr>
          <p:blipFill>
            <a:blip r:embed="rId5"/>
            <a:srcRect l="16653" r="16654"/>
            <a:stretch>
              <a:fillRect/>
            </a:stretch>
          </p:blipFill>
          <p:spPr>
            <a:xfrm>
              <a:off x="5870808" y="2917735"/>
              <a:ext cx="1847430" cy="18462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p:spPr>
        </p:pic>
        <p:pic>
          <p:nvPicPr>
            <p:cNvPr id="8" name="PA_photo-1456689337957-34d689850f36.jpg"/>
            <p:cNvPicPr>
              <a:picLocks noChangeAspect="1"/>
            </p:cNvPicPr>
            <p:nvPr>
              <p:custDataLst>
                <p:tags r:id="rId6"/>
              </p:custDataLst>
            </p:nvPr>
          </p:nvPicPr>
          <p:blipFill>
            <a:blip r:embed="rId7"/>
            <a:srcRect l="16645" r="16646"/>
            <a:stretch>
              <a:fillRect/>
            </a:stretch>
          </p:blipFill>
          <p:spPr>
            <a:xfrm>
              <a:off x="8306957" y="2917735"/>
              <a:ext cx="1847430" cy="18462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p:spPr>
        </p:pic>
        <p:pic>
          <p:nvPicPr>
            <p:cNvPr id="9" name="PA_photo-1445282900325-c29c41fca4bd.jpg"/>
            <p:cNvPicPr>
              <a:picLocks noChangeAspect="1"/>
            </p:cNvPicPr>
            <p:nvPr>
              <p:custDataLst>
                <p:tags r:id="rId8"/>
              </p:custDataLst>
            </p:nvPr>
          </p:nvPicPr>
          <p:blipFill>
            <a:blip r:embed="rId9"/>
            <a:srcRect l="16653" r="16654"/>
            <a:stretch>
              <a:fillRect/>
            </a:stretch>
          </p:blipFill>
          <p:spPr>
            <a:xfrm>
              <a:off x="962484" y="2917735"/>
              <a:ext cx="1847430" cy="18462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p:spPr>
        </p:pic>
        <p:sp>
          <p:nvSpPr>
            <p:cNvPr id="10" name="PA_形状 1150"/>
            <p:cNvSpPr/>
            <p:nvPr>
              <p:custDataLst>
                <p:tags r:id="rId10"/>
              </p:custDataLst>
            </p:nvPr>
          </p:nvSpPr>
          <p:spPr>
            <a:xfrm>
              <a:off x="8362577" y="5355839"/>
              <a:ext cx="1689212" cy="509552"/>
            </a:xfrm>
            <a:prstGeom prst="rect">
              <a:avLst/>
            </a:prstGeom>
            <a:ln w="12700">
              <a:miter lim="400000"/>
            </a:ln>
          </p:spPr>
          <p:txBody>
            <a:bodyPr lIns="44561" tIns="44561" rIns="44561" bIns="44561">
              <a:spAutoFit/>
            </a:bodyPr>
            <a:lstStyle>
              <a:lvl1pPr algn="ctr">
                <a:lnSpc>
                  <a:spcPct val="130000"/>
                </a:lnSpc>
                <a:defRPr sz="2500"/>
              </a:lvl1pPr>
            </a:lstStyle>
            <a:p>
              <a:r>
                <a:rPr sz="1220">
                  <a:solidFill>
                    <a:schemeClr val="accent3"/>
                  </a:solidFill>
                </a:rPr>
                <a:t>Occasionally you’ll find a job has specific requirements</a:t>
              </a:r>
              <a:endParaRPr sz="1220">
                <a:solidFill>
                  <a:schemeClr val="accent3"/>
                </a:solidFill>
              </a:endParaRPr>
            </a:p>
          </p:txBody>
        </p:sp>
        <p:sp>
          <p:nvSpPr>
            <p:cNvPr id="11" name="PA_形状 1151"/>
            <p:cNvSpPr/>
            <p:nvPr>
              <p:custDataLst>
                <p:tags r:id="rId11"/>
              </p:custDataLst>
            </p:nvPr>
          </p:nvSpPr>
          <p:spPr>
            <a:xfrm>
              <a:off x="8575170" y="5011752"/>
              <a:ext cx="1290043" cy="348003"/>
            </a:xfrm>
            <a:prstGeom prst="rect">
              <a:avLst/>
            </a:prstGeom>
            <a:ln w="12700">
              <a:miter lim="400000"/>
            </a:ln>
          </p:spPr>
          <p:txBody>
            <a:bodyPr wrap="none" lIns="44561" tIns="44561" rIns="44561" bIns="44561">
              <a:spAutoFit/>
            </a:bodyPr>
            <a:lstStyle>
              <a:lvl1pPr algn="ctr">
                <a:lnSpc>
                  <a:spcPct val="130000"/>
                </a:lnSpc>
                <a:defRPr sz="3200" b="1">
                  <a:latin typeface="Montserrat Semi Bold"/>
                  <a:ea typeface="Montserrat Semi Bold"/>
                  <a:cs typeface="Montserrat Semi Bold"/>
                  <a:sym typeface="Montserrat Semi Bold"/>
                </a:defRPr>
              </a:lvl1pPr>
            </a:lstStyle>
            <a:p>
              <a:r>
                <a:rPr lang="zh-CN" altLang="en-US" sz="1560" dirty="0">
                  <a:solidFill>
                    <a:schemeClr val="accent2"/>
                  </a:solidFill>
                </a:rPr>
                <a:t>点此替换文本</a:t>
              </a:r>
              <a:r>
                <a:rPr sz="1560" dirty="0">
                  <a:solidFill>
                    <a:schemeClr val="accent2"/>
                  </a:solidFill>
                </a:rPr>
                <a:t>4</a:t>
              </a:r>
              <a:endParaRPr sz="1560" dirty="0">
                <a:solidFill>
                  <a:schemeClr val="accent2"/>
                </a:solidFill>
              </a:endParaRPr>
            </a:p>
          </p:txBody>
        </p:sp>
        <p:sp>
          <p:nvSpPr>
            <p:cNvPr id="12" name="PA_形状 1152"/>
            <p:cNvSpPr/>
            <p:nvPr>
              <p:custDataLst>
                <p:tags r:id="rId12"/>
              </p:custDataLst>
            </p:nvPr>
          </p:nvSpPr>
          <p:spPr>
            <a:xfrm>
              <a:off x="3482728" y="5355839"/>
              <a:ext cx="1689212" cy="509552"/>
            </a:xfrm>
            <a:prstGeom prst="rect">
              <a:avLst/>
            </a:prstGeom>
            <a:ln w="12700">
              <a:miter lim="400000"/>
            </a:ln>
          </p:spPr>
          <p:txBody>
            <a:bodyPr lIns="44561" tIns="44561" rIns="44561" bIns="44561">
              <a:spAutoFit/>
            </a:bodyPr>
            <a:lstStyle>
              <a:lvl1pPr algn="ctr">
                <a:lnSpc>
                  <a:spcPct val="130000"/>
                </a:lnSpc>
                <a:defRPr sz="2500"/>
              </a:lvl1pPr>
            </a:lstStyle>
            <a:p>
              <a:r>
                <a:rPr sz="1220">
                  <a:solidFill>
                    <a:schemeClr val="accent3"/>
                  </a:solidFill>
                </a:rPr>
                <a:t>Occasionally you’ll find a job has specific requirements</a:t>
              </a:r>
              <a:endParaRPr sz="1220">
                <a:solidFill>
                  <a:schemeClr val="accent3"/>
                </a:solidFill>
              </a:endParaRPr>
            </a:p>
          </p:txBody>
        </p:sp>
        <p:sp>
          <p:nvSpPr>
            <p:cNvPr id="13" name="PA_形状 1153"/>
            <p:cNvSpPr/>
            <p:nvPr>
              <p:custDataLst>
                <p:tags r:id="rId13"/>
              </p:custDataLst>
            </p:nvPr>
          </p:nvSpPr>
          <p:spPr>
            <a:xfrm>
              <a:off x="3695321" y="5011753"/>
              <a:ext cx="1290043" cy="348003"/>
            </a:xfrm>
            <a:prstGeom prst="rect">
              <a:avLst/>
            </a:prstGeom>
            <a:ln w="12700">
              <a:miter lim="400000"/>
            </a:ln>
          </p:spPr>
          <p:txBody>
            <a:bodyPr wrap="none" lIns="44561" tIns="44561" rIns="44561" bIns="44561">
              <a:spAutoFit/>
            </a:bodyPr>
            <a:lstStyle>
              <a:lvl1pPr algn="ctr">
                <a:lnSpc>
                  <a:spcPct val="130000"/>
                </a:lnSpc>
                <a:defRPr sz="3200" b="1">
                  <a:latin typeface="Montserrat Semi Bold"/>
                  <a:ea typeface="Montserrat Semi Bold"/>
                  <a:cs typeface="Montserrat Semi Bold"/>
                  <a:sym typeface="Montserrat Semi Bold"/>
                </a:defRPr>
              </a:lvl1pPr>
            </a:lstStyle>
            <a:p>
              <a:r>
                <a:rPr lang="zh-CN" altLang="en-US" sz="1560" dirty="0">
                  <a:solidFill>
                    <a:schemeClr val="accent2"/>
                  </a:solidFill>
                </a:rPr>
                <a:t>点此替换文本</a:t>
              </a:r>
              <a:r>
                <a:rPr sz="1560" dirty="0">
                  <a:solidFill>
                    <a:schemeClr val="accent2"/>
                  </a:solidFill>
                </a:rPr>
                <a:t>2</a:t>
              </a:r>
              <a:endParaRPr sz="1560" dirty="0">
                <a:solidFill>
                  <a:schemeClr val="accent2"/>
                </a:solidFill>
              </a:endParaRPr>
            </a:p>
          </p:txBody>
        </p:sp>
        <p:sp>
          <p:nvSpPr>
            <p:cNvPr id="14" name="PA_形状 1154"/>
            <p:cNvSpPr/>
            <p:nvPr>
              <p:custDataLst>
                <p:tags r:id="rId14"/>
              </p:custDataLst>
            </p:nvPr>
          </p:nvSpPr>
          <p:spPr>
            <a:xfrm>
              <a:off x="1023443" y="5355839"/>
              <a:ext cx="1689212" cy="509552"/>
            </a:xfrm>
            <a:prstGeom prst="rect">
              <a:avLst/>
            </a:prstGeom>
            <a:ln w="12700">
              <a:miter lim="400000"/>
            </a:ln>
          </p:spPr>
          <p:txBody>
            <a:bodyPr lIns="44561" tIns="44561" rIns="44561" bIns="44561">
              <a:spAutoFit/>
            </a:bodyPr>
            <a:lstStyle>
              <a:lvl1pPr algn="ctr">
                <a:lnSpc>
                  <a:spcPct val="130000"/>
                </a:lnSpc>
                <a:defRPr sz="2500"/>
              </a:lvl1pPr>
            </a:lstStyle>
            <a:p>
              <a:r>
                <a:rPr sz="1220" dirty="0">
                  <a:solidFill>
                    <a:schemeClr val="accent3"/>
                  </a:solidFill>
                </a:rPr>
                <a:t>Occasionally you’ll find a job has specific requirements</a:t>
              </a:r>
              <a:endParaRPr sz="1220" dirty="0">
                <a:solidFill>
                  <a:schemeClr val="accent3"/>
                </a:solidFill>
              </a:endParaRPr>
            </a:p>
          </p:txBody>
        </p:sp>
        <p:sp>
          <p:nvSpPr>
            <p:cNvPr id="15" name="PA_形状 1155"/>
            <p:cNvSpPr/>
            <p:nvPr>
              <p:custDataLst>
                <p:tags r:id="rId15"/>
              </p:custDataLst>
            </p:nvPr>
          </p:nvSpPr>
          <p:spPr>
            <a:xfrm>
              <a:off x="1236037" y="5011752"/>
              <a:ext cx="1290043" cy="348003"/>
            </a:xfrm>
            <a:prstGeom prst="rect">
              <a:avLst/>
            </a:prstGeom>
            <a:ln w="12700">
              <a:miter lim="400000"/>
            </a:ln>
          </p:spPr>
          <p:txBody>
            <a:bodyPr wrap="none" lIns="44561" tIns="44561" rIns="44561" bIns="44561">
              <a:spAutoFit/>
            </a:bodyPr>
            <a:lstStyle>
              <a:lvl1pPr algn="ctr">
                <a:lnSpc>
                  <a:spcPct val="130000"/>
                </a:lnSpc>
                <a:defRPr sz="3200" b="1">
                  <a:latin typeface="Montserrat Semi Bold"/>
                  <a:ea typeface="Montserrat Semi Bold"/>
                  <a:cs typeface="Montserrat Semi Bold"/>
                  <a:sym typeface="Montserrat Semi Bold"/>
                </a:defRPr>
              </a:lvl1pPr>
            </a:lstStyle>
            <a:p>
              <a:r>
                <a:rPr lang="zh-CN" altLang="en-US" sz="1560" dirty="0">
                  <a:solidFill>
                    <a:schemeClr val="accent2"/>
                  </a:solidFill>
                </a:rPr>
                <a:t>点此替换文本</a:t>
              </a:r>
              <a:r>
                <a:rPr sz="1560" dirty="0">
                  <a:solidFill>
                    <a:schemeClr val="accent2"/>
                  </a:solidFill>
                </a:rPr>
                <a:t>1</a:t>
              </a:r>
              <a:endParaRPr sz="1560" dirty="0">
                <a:solidFill>
                  <a:schemeClr val="accent2"/>
                </a:solidFill>
              </a:endParaRPr>
            </a:p>
          </p:txBody>
        </p:sp>
        <p:sp>
          <p:nvSpPr>
            <p:cNvPr id="16" name="PA_形状 1156"/>
            <p:cNvSpPr/>
            <p:nvPr>
              <p:custDataLst>
                <p:tags r:id="rId16"/>
              </p:custDataLst>
            </p:nvPr>
          </p:nvSpPr>
          <p:spPr>
            <a:xfrm>
              <a:off x="5926765" y="5355839"/>
              <a:ext cx="1689212" cy="509552"/>
            </a:xfrm>
            <a:prstGeom prst="rect">
              <a:avLst/>
            </a:prstGeom>
            <a:ln w="12700">
              <a:miter lim="400000"/>
            </a:ln>
          </p:spPr>
          <p:txBody>
            <a:bodyPr lIns="44561" tIns="44561" rIns="44561" bIns="44561">
              <a:spAutoFit/>
            </a:bodyPr>
            <a:lstStyle>
              <a:lvl1pPr algn="ctr">
                <a:lnSpc>
                  <a:spcPct val="130000"/>
                </a:lnSpc>
                <a:defRPr sz="2500"/>
              </a:lvl1pPr>
            </a:lstStyle>
            <a:p>
              <a:r>
                <a:rPr sz="1220">
                  <a:solidFill>
                    <a:schemeClr val="accent3"/>
                  </a:solidFill>
                </a:rPr>
                <a:t>Occasionally you’ll find a job has specific requirements</a:t>
              </a:r>
              <a:endParaRPr sz="1220">
                <a:solidFill>
                  <a:schemeClr val="accent3"/>
                </a:solidFill>
              </a:endParaRPr>
            </a:p>
          </p:txBody>
        </p:sp>
        <p:sp>
          <p:nvSpPr>
            <p:cNvPr id="17" name="PA_形状 1157"/>
            <p:cNvSpPr/>
            <p:nvPr>
              <p:custDataLst>
                <p:tags r:id="rId17"/>
              </p:custDataLst>
            </p:nvPr>
          </p:nvSpPr>
          <p:spPr>
            <a:xfrm>
              <a:off x="6139360" y="5011753"/>
              <a:ext cx="1290043" cy="348003"/>
            </a:xfrm>
            <a:prstGeom prst="rect">
              <a:avLst/>
            </a:prstGeom>
            <a:ln w="12700">
              <a:miter lim="400000"/>
            </a:ln>
          </p:spPr>
          <p:txBody>
            <a:bodyPr wrap="none" lIns="44561" tIns="44561" rIns="44561" bIns="44561">
              <a:spAutoFit/>
            </a:bodyPr>
            <a:lstStyle>
              <a:lvl1pPr algn="ctr">
                <a:lnSpc>
                  <a:spcPct val="130000"/>
                </a:lnSpc>
                <a:defRPr sz="3200" b="1">
                  <a:latin typeface="Montserrat Semi Bold"/>
                  <a:ea typeface="Montserrat Semi Bold"/>
                  <a:cs typeface="Montserrat Semi Bold"/>
                  <a:sym typeface="Montserrat Semi Bold"/>
                </a:defRPr>
              </a:lvl1pPr>
            </a:lstStyle>
            <a:p>
              <a:r>
                <a:rPr lang="zh-CN" altLang="en-US" sz="1560" dirty="0">
                  <a:solidFill>
                    <a:schemeClr val="accent2"/>
                  </a:solidFill>
                </a:rPr>
                <a:t>点此替换文本</a:t>
              </a:r>
              <a:r>
                <a:rPr sz="1560" dirty="0">
                  <a:solidFill>
                    <a:schemeClr val="accent2"/>
                  </a:solidFill>
                </a:rPr>
                <a:t>3</a:t>
              </a:r>
              <a:endParaRPr sz="1560" dirty="0">
                <a:solidFill>
                  <a:schemeClr val="accent2"/>
                </a:solidFill>
              </a:endParaRPr>
            </a:p>
          </p:txBody>
        </p:sp>
        <p:sp>
          <p:nvSpPr>
            <p:cNvPr id="18" name="PA_形状 1158"/>
            <p:cNvSpPr/>
            <p:nvPr>
              <p:custDataLst>
                <p:tags r:id="rId18"/>
              </p:custDataLst>
            </p:nvPr>
          </p:nvSpPr>
          <p:spPr>
            <a:xfrm>
              <a:off x="2576942" y="3327818"/>
              <a:ext cx="1053618" cy="1053853"/>
            </a:xfrm>
            <a:prstGeom prst="ellipse">
              <a:avLst/>
            </a:prstGeom>
            <a:solidFill>
              <a:schemeClr val="accent6"/>
            </a:solidFill>
            <a:ln w="12700">
              <a:miter lim="400000"/>
            </a:ln>
          </p:spPr>
          <p:txBody>
            <a:bodyPr lIns="22285" rIns="22285" anchor="ctr"/>
            <a:lstStyle/>
            <a:p>
              <a:pPr>
                <a:defRPr sz="5600">
                  <a:solidFill>
                    <a:srgbClr val="FFFFFF"/>
                  </a:solidFill>
                  <a:effectLst>
                    <a:outerShdw blurRad="38100" dist="38100" dir="2700000" rotWithShape="0">
                      <a:srgbClr val="000000"/>
                    </a:outerShdw>
                  </a:effectLst>
                  <a:latin typeface="Gill Sans"/>
                  <a:ea typeface="Gill Sans"/>
                  <a:cs typeface="Gill Sans"/>
                  <a:sym typeface="Gill Sans"/>
                </a:defRPr>
              </a:pPr>
              <a:endParaRPr sz="2730"/>
            </a:p>
          </p:txBody>
        </p:sp>
        <p:sp>
          <p:nvSpPr>
            <p:cNvPr id="19" name="PA_形状 1159"/>
            <p:cNvSpPr/>
            <p:nvPr>
              <p:custDataLst>
                <p:tags r:id="rId19"/>
              </p:custDataLst>
            </p:nvPr>
          </p:nvSpPr>
          <p:spPr>
            <a:xfrm>
              <a:off x="5030772" y="3327819"/>
              <a:ext cx="1053618" cy="1053853"/>
            </a:xfrm>
            <a:prstGeom prst="ellipse">
              <a:avLst/>
            </a:prstGeom>
            <a:solidFill>
              <a:schemeClr val="accent2"/>
            </a:solidFill>
            <a:ln w="12700">
              <a:miter lim="400000"/>
            </a:ln>
          </p:spPr>
          <p:txBody>
            <a:bodyPr lIns="22285" rIns="22285" anchor="ctr"/>
            <a:lstStyle/>
            <a:p>
              <a:pPr>
                <a:defRPr sz="5600">
                  <a:solidFill>
                    <a:srgbClr val="FFFFFF"/>
                  </a:solidFill>
                  <a:effectLst>
                    <a:outerShdw blurRad="38100" dist="38100" dir="2700000" rotWithShape="0">
                      <a:srgbClr val="000000"/>
                    </a:outerShdw>
                  </a:effectLst>
                  <a:latin typeface="Gill Sans"/>
                  <a:ea typeface="Gill Sans"/>
                  <a:cs typeface="Gill Sans"/>
                  <a:sym typeface="Gill Sans"/>
                </a:defRPr>
              </a:pPr>
              <a:endParaRPr sz="2730"/>
            </a:p>
          </p:txBody>
        </p:sp>
        <p:sp>
          <p:nvSpPr>
            <p:cNvPr id="21" name="PA_形状 1160"/>
            <p:cNvSpPr/>
            <p:nvPr>
              <p:custDataLst>
                <p:tags r:id="rId20"/>
              </p:custDataLst>
            </p:nvPr>
          </p:nvSpPr>
          <p:spPr>
            <a:xfrm>
              <a:off x="5369555" y="3624050"/>
              <a:ext cx="427224" cy="457642"/>
            </a:xfrm>
            <a:custGeom>
              <a:avLst/>
              <a:gdLst/>
              <a:ahLst/>
              <a:cxnLst>
                <a:cxn ang="0">
                  <a:pos x="wd2" y="hd2"/>
                </a:cxn>
                <a:cxn ang="5400000">
                  <a:pos x="wd2" y="hd2"/>
                </a:cxn>
                <a:cxn ang="10800000">
                  <a:pos x="wd2" y="hd2"/>
                </a:cxn>
                <a:cxn ang="16200000">
                  <a:pos x="wd2" y="hd2"/>
                </a:cxn>
              </a:cxnLst>
              <a:rect l="0" t="0" r="r" b="b"/>
              <a:pathLst>
                <a:path w="21600" h="21600" extrusionOk="0">
                  <a:moveTo>
                    <a:pt x="10251" y="0"/>
                  </a:moveTo>
                  <a:lnTo>
                    <a:pt x="10251" y="5499"/>
                  </a:lnTo>
                  <a:lnTo>
                    <a:pt x="0" y="5499"/>
                  </a:lnTo>
                  <a:lnTo>
                    <a:pt x="0" y="16044"/>
                  </a:lnTo>
                  <a:lnTo>
                    <a:pt x="10251" y="16044"/>
                  </a:lnTo>
                  <a:lnTo>
                    <a:pt x="10251" y="21600"/>
                  </a:lnTo>
                  <a:lnTo>
                    <a:pt x="21600" y="10545"/>
                  </a:lnTo>
                  <a:lnTo>
                    <a:pt x="10251" y="0"/>
                  </a:lnTo>
                </a:path>
              </a:pathLst>
            </a:custGeom>
            <a:solidFill>
              <a:srgbClr val="FFFFFF"/>
            </a:solidFill>
            <a:ln w="12700">
              <a:miter lim="400000"/>
            </a:ln>
          </p:spPr>
          <p:txBody>
            <a:bodyPr lIns="22285" rIns="22285" anchor="ctr"/>
            <a:lstStyle/>
            <a:p>
              <a:pPr>
                <a:defRPr>
                  <a:latin typeface="Lato Thin"/>
                  <a:ea typeface="Lato Thin"/>
                  <a:cs typeface="Lato Thin"/>
                  <a:sym typeface="Lato Thin"/>
                </a:defRPr>
              </a:pPr>
              <a:endParaRPr sz="860"/>
            </a:p>
          </p:txBody>
        </p:sp>
        <p:sp>
          <p:nvSpPr>
            <p:cNvPr id="22" name="PA_形状 1161"/>
            <p:cNvSpPr/>
            <p:nvPr>
              <p:custDataLst>
                <p:tags r:id="rId21"/>
              </p:custDataLst>
            </p:nvPr>
          </p:nvSpPr>
          <p:spPr>
            <a:xfrm>
              <a:off x="2920011" y="3624050"/>
              <a:ext cx="427224" cy="457642"/>
            </a:xfrm>
            <a:custGeom>
              <a:avLst/>
              <a:gdLst/>
              <a:ahLst/>
              <a:cxnLst>
                <a:cxn ang="0">
                  <a:pos x="wd2" y="hd2"/>
                </a:cxn>
                <a:cxn ang="5400000">
                  <a:pos x="wd2" y="hd2"/>
                </a:cxn>
                <a:cxn ang="10800000">
                  <a:pos x="wd2" y="hd2"/>
                </a:cxn>
                <a:cxn ang="16200000">
                  <a:pos x="wd2" y="hd2"/>
                </a:cxn>
              </a:cxnLst>
              <a:rect l="0" t="0" r="r" b="b"/>
              <a:pathLst>
                <a:path w="21600" h="21600" extrusionOk="0">
                  <a:moveTo>
                    <a:pt x="10251" y="0"/>
                  </a:moveTo>
                  <a:lnTo>
                    <a:pt x="10251" y="5499"/>
                  </a:lnTo>
                  <a:lnTo>
                    <a:pt x="0" y="5499"/>
                  </a:lnTo>
                  <a:lnTo>
                    <a:pt x="0" y="16044"/>
                  </a:lnTo>
                  <a:lnTo>
                    <a:pt x="10251" y="16044"/>
                  </a:lnTo>
                  <a:lnTo>
                    <a:pt x="10251" y="21600"/>
                  </a:lnTo>
                  <a:lnTo>
                    <a:pt x="21600" y="10545"/>
                  </a:lnTo>
                  <a:lnTo>
                    <a:pt x="10251" y="0"/>
                  </a:lnTo>
                </a:path>
              </a:pathLst>
            </a:custGeom>
            <a:solidFill>
              <a:srgbClr val="FFFFFF"/>
            </a:solidFill>
            <a:ln w="12700">
              <a:miter lim="400000"/>
            </a:ln>
          </p:spPr>
          <p:txBody>
            <a:bodyPr lIns="22285" rIns="22285" anchor="ctr"/>
            <a:lstStyle/>
            <a:p>
              <a:pPr>
                <a:defRPr>
                  <a:latin typeface="Lato Thin"/>
                  <a:ea typeface="Lato Thin"/>
                  <a:cs typeface="Lato Thin"/>
                  <a:sym typeface="Lato Thin"/>
                </a:defRPr>
              </a:pPr>
              <a:endParaRPr sz="860"/>
            </a:p>
          </p:txBody>
        </p:sp>
        <p:sp>
          <p:nvSpPr>
            <p:cNvPr id="23" name="PA_形状 1162"/>
            <p:cNvSpPr/>
            <p:nvPr>
              <p:custDataLst>
                <p:tags r:id="rId22"/>
              </p:custDataLst>
            </p:nvPr>
          </p:nvSpPr>
          <p:spPr>
            <a:xfrm>
              <a:off x="7484604" y="3327819"/>
              <a:ext cx="1053618" cy="1053853"/>
            </a:xfrm>
            <a:prstGeom prst="ellipse">
              <a:avLst/>
            </a:prstGeom>
            <a:solidFill>
              <a:schemeClr val="accent3"/>
            </a:solidFill>
            <a:ln w="12700">
              <a:miter lim="400000"/>
            </a:ln>
          </p:spPr>
          <p:txBody>
            <a:bodyPr lIns="22285" rIns="22285" anchor="ctr"/>
            <a:lstStyle/>
            <a:p>
              <a:pPr>
                <a:defRPr sz="5600">
                  <a:solidFill>
                    <a:srgbClr val="FFFFFF"/>
                  </a:solidFill>
                  <a:effectLst>
                    <a:outerShdw blurRad="38100" dist="38100" dir="2700000" rotWithShape="0">
                      <a:srgbClr val="000000"/>
                    </a:outerShdw>
                  </a:effectLst>
                  <a:latin typeface="Gill Sans"/>
                  <a:ea typeface="Gill Sans"/>
                  <a:cs typeface="Gill Sans"/>
                  <a:sym typeface="Gill Sans"/>
                </a:defRPr>
              </a:pPr>
              <a:endParaRPr sz="2730"/>
            </a:p>
          </p:txBody>
        </p:sp>
        <p:sp>
          <p:nvSpPr>
            <p:cNvPr id="24" name="PA_形状 1163"/>
            <p:cNvSpPr/>
            <p:nvPr>
              <p:custDataLst>
                <p:tags r:id="rId23"/>
              </p:custDataLst>
            </p:nvPr>
          </p:nvSpPr>
          <p:spPr>
            <a:xfrm>
              <a:off x="7821937" y="3634910"/>
              <a:ext cx="427224" cy="457642"/>
            </a:xfrm>
            <a:custGeom>
              <a:avLst/>
              <a:gdLst/>
              <a:ahLst/>
              <a:cxnLst>
                <a:cxn ang="0">
                  <a:pos x="wd2" y="hd2"/>
                </a:cxn>
                <a:cxn ang="5400000">
                  <a:pos x="wd2" y="hd2"/>
                </a:cxn>
                <a:cxn ang="10800000">
                  <a:pos x="wd2" y="hd2"/>
                </a:cxn>
                <a:cxn ang="16200000">
                  <a:pos x="wd2" y="hd2"/>
                </a:cxn>
              </a:cxnLst>
              <a:rect l="0" t="0" r="r" b="b"/>
              <a:pathLst>
                <a:path w="21600" h="21600" extrusionOk="0">
                  <a:moveTo>
                    <a:pt x="10251" y="0"/>
                  </a:moveTo>
                  <a:lnTo>
                    <a:pt x="10251" y="5499"/>
                  </a:lnTo>
                  <a:lnTo>
                    <a:pt x="0" y="5499"/>
                  </a:lnTo>
                  <a:lnTo>
                    <a:pt x="0" y="16044"/>
                  </a:lnTo>
                  <a:lnTo>
                    <a:pt x="10251" y="16044"/>
                  </a:lnTo>
                  <a:lnTo>
                    <a:pt x="10251" y="21600"/>
                  </a:lnTo>
                  <a:lnTo>
                    <a:pt x="21600" y="10545"/>
                  </a:lnTo>
                  <a:lnTo>
                    <a:pt x="10251" y="0"/>
                  </a:lnTo>
                </a:path>
              </a:pathLst>
            </a:custGeom>
            <a:solidFill>
              <a:srgbClr val="FFFFFF"/>
            </a:solidFill>
            <a:ln w="12700">
              <a:miter lim="400000"/>
            </a:ln>
          </p:spPr>
          <p:txBody>
            <a:bodyPr lIns="22285" rIns="22285" anchor="ctr"/>
            <a:lstStyle/>
            <a:p>
              <a:pPr>
                <a:defRPr>
                  <a:latin typeface="Lato Thin"/>
                  <a:ea typeface="Lato Thin"/>
                  <a:cs typeface="Lato Thin"/>
                  <a:sym typeface="Lato Thin"/>
                </a:defRPr>
              </a:pPr>
              <a:endParaRPr sz="860"/>
            </a:p>
          </p:txBody>
        </p:sp>
        <p:sp>
          <p:nvSpPr>
            <p:cNvPr id="25" name="文本框 24"/>
            <p:cNvSpPr txBox="1"/>
            <p:nvPr/>
          </p:nvSpPr>
          <p:spPr>
            <a:xfrm>
              <a:off x="4618559" y="1241896"/>
              <a:ext cx="2165855" cy="484467"/>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zh-CN" altLang="en-US" sz="2800" dirty="0">
                  <a:solidFill>
                    <a:schemeClr val="accent2"/>
                  </a:solidFill>
                  <a:latin typeface="+mn-lt"/>
                  <a:ea typeface="+mn-ea"/>
                  <a:cs typeface="+mn-ea"/>
                  <a:sym typeface="+mn-lt"/>
                </a:rPr>
                <a:t>此处填写内容</a:t>
              </a:r>
              <a:endParaRPr kumimoji="0" lang="zh-CN" altLang="en-US" sz="2800" dirty="0">
                <a:solidFill>
                  <a:schemeClr val="accent2"/>
                </a:solidFill>
                <a:latin typeface="+mn-lt"/>
                <a:ea typeface="+mn-ea"/>
                <a:cs typeface="+mn-ea"/>
                <a:sym typeface="+mn-lt"/>
              </a:endParaRPr>
            </a:p>
          </p:txBody>
        </p:sp>
        <p:cxnSp>
          <p:nvCxnSpPr>
            <p:cNvPr id="26" name="直接连接符 25"/>
            <p:cNvCxnSpPr/>
            <p:nvPr/>
          </p:nvCxnSpPr>
          <p:spPr>
            <a:xfrm>
              <a:off x="672287" y="1484784"/>
              <a:ext cx="2813050"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917637" y="1484784"/>
              <a:ext cx="2813050"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sp>
          <p:nvSpPr>
            <p:cNvPr id="28" name="矩形 22"/>
            <p:cNvSpPr>
              <a:spLocks noChangeArrowheads="1"/>
            </p:cNvSpPr>
            <p:nvPr/>
          </p:nvSpPr>
          <p:spPr bwMode="auto">
            <a:xfrm>
              <a:off x="2996387" y="1764184"/>
              <a:ext cx="5410200" cy="44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lnSpc>
                  <a:spcPct val="120000"/>
                </a:lnSpc>
              </a:pPr>
              <a:r>
                <a:rPr kumimoji="0" lang="en-US" altLang="zh-CN" sz="1100" dirty="0">
                  <a:solidFill>
                    <a:schemeClr val="accent3"/>
                  </a:solidFill>
                  <a:latin typeface="+mn-lt"/>
                  <a:ea typeface="+mn-ea"/>
                  <a:cs typeface="+mn-ea"/>
                  <a:sym typeface="+mn-lt"/>
                </a:rPr>
                <a:t>You cannot improve your past, but you can improve your future. Once time is wasted, life is wasted. Do one thing at a time, and do well.</a:t>
              </a:r>
              <a:endParaRPr kumimoji="0" lang="zh-CN" altLang="en-US" sz="1100" dirty="0">
                <a:solidFill>
                  <a:schemeClr val="accent3"/>
                </a:solidFill>
                <a:latin typeface="+mn-lt"/>
                <a:ea typeface="+mn-ea"/>
                <a:cs typeface="+mn-ea"/>
                <a:sym typeface="+mn-lt"/>
              </a:endParaRPr>
            </a:p>
          </p:txBody>
        </p:sp>
      </p:gr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7" name="Rectangle 2"/>
          <p:cNvSpPr/>
          <p:nvPr/>
        </p:nvSpPr>
        <p:spPr>
          <a:xfrm flipH="1">
            <a:off x="6368153" y="1271906"/>
            <a:ext cx="5222010" cy="2183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800" algn="l" defTabSz="1218565" rtl="0" eaLnBrk="1" latinLnBrk="0" hangingPunct="1">
              <a:defRPr sz="2400" kern="1200">
                <a:solidFill>
                  <a:schemeClr val="lt1"/>
                </a:solidFill>
                <a:latin typeface="+mn-lt"/>
                <a:ea typeface="+mn-ea"/>
                <a:cs typeface="+mn-cs"/>
              </a:defRPr>
            </a:lvl4pPr>
            <a:lvl5pPr marL="2438400" algn="l" defTabSz="1218565" rtl="0" eaLnBrk="1" latinLnBrk="0" hangingPunct="1">
              <a:defRPr sz="2400" kern="1200">
                <a:solidFill>
                  <a:schemeClr val="lt1"/>
                </a:solidFill>
                <a:latin typeface="+mn-lt"/>
                <a:ea typeface="+mn-ea"/>
                <a:cs typeface="+mn-cs"/>
              </a:defRPr>
            </a:lvl5pPr>
            <a:lvl6pPr marL="3048000" algn="l" defTabSz="1218565" rtl="0" eaLnBrk="1" latinLnBrk="0" hangingPunct="1">
              <a:defRPr sz="2400" kern="1200">
                <a:solidFill>
                  <a:schemeClr val="lt1"/>
                </a:solidFill>
                <a:latin typeface="+mn-lt"/>
                <a:ea typeface="+mn-ea"/>
                <a:cs typeface="+mn-cs"/>
              </a:defRPr>
            </a:lvl6pPr>
            <a:lvl7pPr marL="3657600" algn="l" defTabSz="1218565" rtl="0" eaLnBrk="1" latinLnBrk="0" hangingPunct="1">
              <a:defRPr sz="2400" kern="1200">
                <a:solidFill>
                  <a:schemeClr val="lt1"/>
                </a:solidFill>
                <a:latin typeface="+mn-lt"/>
                <a:ea typeface="+mn-ea"/>
                <a:cs typeface="+mn-cs"/>
              </a:defRPr>
            </a:lvl7pPr>
            <a:lvl8pPr marL="4267200" algn="l" defTabSz="1218565" rtl="0" eaLnBrk="1" latinLnBrk="0" hangingPunct="1">
              <a:defRPr sz="2400" kern="1200">
                <a:solidFill>
                  <a:schemeClr val="lt1"/>
                </a:solidFill>
                <a:latin typeface="+mn-lt"/>
                <a:ea typeface="+mn-ea"/>
                <a:cs typeface="+mn-cs"/>
              </a:defRPr>
            </a:lvl8pPr>
            <a:lvl9pPr marL="4876800" algn="l" defTabSz="1218565" rtl="0" eaLnBrk="1" latinLnBrk="0" hangingPunct="1">
              <a:defRPr sz="24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ea typeface="微软雅黑" panose="020B0503020204020204" pitchFamily="34" charset="-122"/>
              <a:sym typeface="Century Gothic" panose="020B0502020202020204" pitchFamily="34" charset="0"/>
            </a:endParaRPr>
          </a:p>
        </p:txBody>
      </p:sp>
      <p:sp>
        <p:nvSpPr>
          <p:cNvPr id="8" name="Text Box 10"/>
          <p:cNvSpPr txBox="1">
            <a:spLocks noChangeArrowheads="1"/>
          </p:cNvSpPr>
          <p:nvPr/>
        </p:nvSpPr>
        <p:spPr bwMode="auto">
          <a:xfrm flipH="1">
            <a:off x="8931685" y="4599081"/>
            <a:ext cx="2278695" cy="950773"/>
          </a:xfrm>
          <a:prstGeom prst="rect">
            <a:avLst/>
          </a:prstGeom>
          <a:noFill/>
          <a:ln w="9525">
            <a:noFill/>
            <a:miter lim="800000"/>
          </a:ln>
        </p:spPr>
        <p:txBody>
          <a:bodyPr wrap="square" lIns="45720" tIns="22860" rIns="45720" bIns="22860">
            <a:sp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1087755">
              <a:lnSpc>
                <a:spcPct val="200000"/>
              </a:lnSpc>
            </a:pPr>
            <a:r>
              <a:rPr lang="en-US" altLang="zh-CN" sz="1800" b="1" dirty="0">
                <a:solidFill>
                  <a:schemeClr val="accent2"/>
                </a:solidFill>
                <a:cs typeface="Open Sans" panose="020B0606030504020204" pitchFamily="34" charset="0"/>
                <a:sym typeface="Century Gothic" panose="020B0502020202020204" pitchFamily="34" charset="0"/>
              </a:rPr>
              <a:t>Ultimate Time</a:t>
            </a:r>
            <a:endParaRPr lang="en-US" altLang="zh-CN" sz="1800" b="1" dirty="0">
              <a:solidFill>
                <a:schemeClr val="accent2"/>
              </a:solidFill>
              <a:cs typeface="Open Sans" panose="020B0606030504020204" pitchFamily="34" charset="0"/>
              <a:sym typeface="Century Gothic" panose="020B0502020202020204" pitchFamily="34" charset="0"/>
            </a:endParaRPr>
          </a:p>
          <a:p>
            <a:pPr algn="ctr">
              <a:lnSpc>
                <a:spcPct val="120000"/>
              </a:lnSpc>
            </a:pPr>
            <a:r>
              <a:rPr lang="en-US" altLang="zh-CN" sz="1000" dirty="0">
                <a:solidFill>
                  <a:schemeClr val="accent3"/>
                </a:solidFill>
                <a:cs typeface="+mn-ea"/>
                <a:sym typeface="Century Gothic" panose="020B0502020202020204" pitchFamily="34" charset="0"/>
              </a:rPr>
              <a:t>Please replace text, click add relevant headline, modify the text content, also can copy your content to</a:t>
            </a:r>
            <a:endParaRPr lang="en-GB" altLang="zh-CN" sz="1000" dirty="0">
              <a:solidFill>
                <a:schemeClr val="accent3"/>
              </a:solidFill>
              <a:cs typeface="+mn-ea"/>
              <a:sym typeface="Century Gothic" panose="020B0502020202020204" pitchFamily="34" charset="0"/>
            </a:endParaRPr>
          </a:p>
        </p:txBody>
      </p:sp>
      <p:sp>
        <p:nvSpPr>
          <p:cNvPr id="9" name="Text Box 10"/>
          <p:cNvSpPr txBox="1">
            <a:spLocks noChangeArrowheads="1"/>
          </p:cNvSpPr>
          <p:nvPr/>
        </p:nvSpPr>
        <p:spPr bwMode="auto">
          <a:xfrm flipH="1">
            <a:off x="6368153" y="4599081"/>
            <a:ext cx="2278695" cy="950773"/>
          </a:xfrm>
          <a:prstGeom prst="rect">
            <a:avLst/>
          </a:prstGeom>
          <a:noFill/>
          <a:ln w="9525">
            <a:noFill/>
            <a:miter lim="800000"/>
          </a:ln>
        </p:spPr>
        <p:txBody>
          <a:bodyPr wrap="square" lIns="45720" tIns="22860" rIns="45720" bIns="22860">
            <a:sp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1087755">
              <a:lnSpc>
                <a:spcPct val="200000"/>
              </a:lnSpc>
            </a:pPr>
            <a:r>
              <a:rPr lang="en-US" altLang="zh-CN" sz="1800" b="1" dirty="0">
                <a:solidFill>
                  <a:schemeClr val="accent2"/>
                </a:solidFill>
                <a:cs typeface="Open Sans" panose="020B0606030504020204" pitchFamily="34" charset="0"/>
                <a:sym typeface="Century Gothic" panose="020B0502020202020204" pitchFamily="34" charset="0"/>
              </a:rPr>
              <a:t>Ultimate Time</a:t>
            </a:r>
            <a:endParaRPr lang="en-US" altLang="zh-CN" sz="1800" b="1" dirty="0">
              <a:solidFill>
                <a:schemeClr val="accent2"/>
              </a:solidFill>
              <a:cs typeface="Open Sans" panose="020B0606030504020204" pitchFamily="34" charset="0"/>
              <a:sym typeface="Century Gothic" panose="020B0502020202020204" pitchFamily="34" charset="0"/>
            </a:endParaRPr>
          </a:p>
          <a:p>
            <a:pPr algn="ctr">
              <a:lnSpc>
                <a:spcPct val="120000"/>
              </a:lnSpc>
            </a:pPr>
            <a:r>
              <a:rPr lang="en-US" altLang="zh-CN" sz="1000" dirty="0">
                <a:solidFill>
                  <a:schemeClr val="accent3"/>
                </a:solidFill>
                <a:cs typeface="+mn-ea"/>
                <a:sym typeface="Century Gothic" panose="020B0502020202020204" pitchFamily="34" charset="0"/>
              </a:rPr>
              <a:t>Please replace text, click add relevant headline, modify the text content, also can copy your content to</a:t>
            </a:r>
            <a:endParaRPr lang="en-GB" altLang="zh-CN" sz="1000" dirty="0">
              <a:solidFill>
                <a:schemeClr val="accent3"/>
              </a:solidFill>
              <a:cs typeface="+mn-ea"/>
              <a:sym typeface="Century Gothic" panose="020B0502020202020204" pitchFamily="34" charset="0"/>
            </a:endParaRPr>
          </a:p>
        </p:txBody>
      </p:sp>
      <p:sp>
        <p:nvSpPr>
          <p:cNvPr id="10" name="Text Box 10"/>
          <p:cNvSpPr txBox="1">
            <a:spLocks noChangeArrowheads="1"/>
          </p:cNvSpPr>
          <p:nvPr/>
        </p:nvSpPr>
        <p:spPr bwMode="auto">
          <a:xfrm flipH="1">
            <a:off x="3690686" y="4599081"/>
            <a:ext cx="2278695" cy="950773"/>
          </a:xfrm>
          <a:prstGeom prst="rect">
            <a:avLst/>
          </a:prstGeom>
          <a:noFill/>
          <a:ln w="9525">
            <a:noFill/>
            <a:miter lim="800000"/>
          </a:ln>
        </p:spPr>
        <p:txBody>
          <a:bodyPr wrap="square" lIns="45720" tIns="22860" rIns="45720" bIns="22860">
            <a:sp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1087755">
              <a:lnSpc>
                <a:spcPct val="200000"/>
              </a:lnSpc>
            </a:pPr>
            <a:r>
              <a:rPr lang="en-US" altLang="zh-CN" sz="1800" b="1" dirty="0">
                <a:solidFill>
                  <a:schemeClr val="accent2"/>
                </a:solidFill>
                <a:cs typeface="Open Sans" panose="020B0606030504020204" pitchFamily="34" charset="0"/>
                <a:sym typeface="Century Gothic" panose="020B0502020202020204" pitchFamily="34" charset="0"/>
              </a:rPr>
              <a:t>Ultimate Time</a:t>
            </a:r>
            <a:endParaRPr lang="en-US" altLang="zh-CN" sz="1800" b="1" dirty="0">
              <a:solidFill>
                <a:schemeClr val="accent2"/>
              </a:solidFill>
              <a:cs typeface="Open Sans" panose="020B0606030504020204" pitchFamily="34" charset="0"/>
              <a:sym typeface="Century Gothic" panose="020B0502020202020204" pitchFamily="34" charset="0"/>
            </a:endParaRPr>
          </a:p>
          <a:p>
            <a:pPr algn="ctr">
              <a:lnSpc>
                <a:spcPct val="120000"/>
              </a:lnSpc>
            </a:pPr>
            <a:r>
              <a:rPr lang="en-US" altLang="zh-CN" sz="1000" dirty="0">
                <a:solidFill>
                  <a:schemeClr val="accent3"/>
                </a:solidFill>
                <a:cs typeface="+mn-ea"/>
                <a:sym typeface="Century Gothic" panose="020B0502020202020204" pitchFamily="34" charset="0"/>
              </a:rPr>
              <a:t>Please replace text, click add relevant headline, modify the text content, also can copy your content to</a:t>
            </a:r>
            <a:endParaRPr lang="en-GB" altLang="zh-CN" sz="1000" dirty="0">
              <a:solidFill>
                <a:schemeClr val="accent3"/>
              </a:solidFill>
              <a:cs typeface="+mn-ea"/>
              <a:sym typeface="Century Gothic" panose="020B0502020202020204" pitchFamily="34" charset="0"/>
            </a:endParaRPr>
          </a:p>
        </p:txBody>
      </p:sp>
      <p:sp>
        <p:nvSpPr>
          <p:cNvPr id="11" name="Text Box 10"/>
          <p:cNvSpPr txBox="1">
            <a:spLocks noChangeArrowheads="1"/>
          </p:cNvSpPr>
          <p:nvPr/>
        </p:nvSpPr>
        <p:spPr bwMode="auto">
          <a:xfrm flipH="1">
            <a:off x="1127154" y="4599081"/>
            <a:ext cx="2278695" cy="950773"/>
          </a:xfrm>
          <a:prstGeom prst="rect">
            <a:avLst/>
          </a:prstGeom>
          <a:noFill/>
          <a:ln w="9525">
            <a:noFill/>
            <a:miter lim="800000"/>
          </a:ln>
        </p:spPr>
        <p:txBody>
          <a:bodyPr wrap="square" lIns="45720" tIns="22860" rIns="45720" bIns="22860">
            <a:sp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1087755">
              <a:lnSpc>
                <a:spcPct val="200000"/>
              </a:lnSpc>
            </a:pPr>
            <a:r>
              <a:rPr lang="en-US" sz="1800" b="1" dirty="0">
                <a:solidFill>
                  <a:schemeClr val="accent2"/>
                </a:solidFill>
                <a:cs typeface="Open Sans" panose="020B0606030504020204" pitchFamily="34" charset="0"/>
                <a:sym typeface="Century Gothic" panose="020B0502020202020204" pitchFamily="34" charset="0"/>
              </a:rPr>
              <a:t>Ultimate Time</a:t>
            </a:r>
            <a:endParaRPr lang="en-US" sz="1800" b="1" dirty="0">
              <a:solidFill>
                <a:schemeClr val="accent2"/>
              </a:solidFill>
              <a:cs typeface="Open Sans" panose="020B0606030504020204" pitchFamily="34" charset="0"/>
              <a:sym typeface="Century Gothic" panose="020B0502020202020204" pitchFamily="34" charset="0"/>
            </a:endParaRPr>
          </a:p>
          <a:p>
            <a:pPr algn="ctr">
              <a:lnSpc>
                <a:spcPct val="120000"/>
              </a:lnSpc>
            </a:pPr>
            <a:r>
              <a:rPr lang="en-US" altLang="zh-CN" sz="1000" dirty="0">
                <a:solidFill>
                  <a:schemeClr val="accent3"/>
                </a:solidFill>
                <a:cs typeface="+mn-ea"/>
                <a:sym typeface="Century Gothic" panose="020B0502020202020204" pitchFamily="34" charset="0"/>
              </a:rPr>
              <a:t>Please replace text, click add relevant headline, modify the text content, also can copy your content to</a:t>
            </a:r>
            <a:endParaRPr lang="en-GB" altLang="zh-CN" sz="1000" dirty="0">
              <a:solidFill>
                <a:schemeClr val="accent3"/>
              </a:solidFill>
              <a:cs typeface="+mn-ea"/>
              <a:sym typeface="Century Gothic" panose="020B0502020202020204" pitchFamily="34" charset="0"/>
            </a:endParaRPr>
          </a:p>
        </p:txBody>
      </p:sp>
      <p:sp>
        <p:nvSpPr>
          <p:cNvPr id="12" name="Text Box 10"/>
          <p:cNvSpPr txBox="1">
            <a:spLocks noChangeArrowheads="1"/>
          </p:cNvSpPr>
          <p:nvPr/>
        </p:nvSpPr>
        <p:spPr bwMode="auto">
          <a:xfrm flipH="1">
            <a:off x="7937588" y="1469214"/>
            <a:ext cx="2201198" cy="353943"/>
          </a:xfrm>
          <a:prstGeom prst="rect">
            <a:avLst/>
          </a:prstGeom>
          <a:noFill/>
          <a:ln w="9525">
            <a:noFill/>
            <a:miter lim="800000"/>
          </a:ln>
        </p:spPr>
        <p:txBody>
          <a:bodyPr wrap="square" lIns="45720" tIns="22860" rIns="45720" bIns="22860">
            <a:sp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fontAlgn="auto">
              <a:spcBef>
                <a:spcPts val="0"/>
              </a:spcBef>
              <a:spcAft>
                <a:spcPts val="0"/>
              </a:spcAft>
              <a:defRPr/>
            </a:pPr>
            <a:r>
              <a:rPr lang="en-US" altLang="zh-CN" sz="2000" b="1" dirty="0">
                <a:solidFill>
                  <a:schemeClr val="accent6">
                    <a:lumMod val="50000"/>
                  </a:schemeClr>
                </a:solidFill>
                <a:sym typeface="Century Gothic" panose="020B0502020202020204" pitchFamily="34" charset="0"/>
              </a:rPr>
              <a:t>YOUR TITLE</a:t>
            </a:r>
            <a:endParaRPr lang="zh-CN" altLang="en-US" sz="2000" b="1" dirty="0">
              <a:solidFill>
                <a:schemeClr val="accent6">
                  <a:lumMod val="50000"/>
                </a:schemeClr>
              </a:solidFill>
              <a:sym typeface="Century Gothic" panose="020B0502020202020204" pitchFamily="34" charset="0"/>
            </a:endParaRPr>
          </a:p>
        </p:txBody>
      </p:sp>
      <p:sp>
        <p:nvSpPr>
          <p:cNvPr id="14" name="Freeform 42"/>
          <p:cNvSpPr>
            <a:spLocks noEditPoints="1"/>
          </p:cNvSpPr>
          <p:nvPr/>
        </p:nvSpPr>
        <p:spPr bwMode="auto">
          <a:xfrm flipH="1">
            <a:off x="9820697" y="3965764"/>
            <a:ext cx="500673" cy="503782"/>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15" name="Freeform 43"/>
          <p:cNvSpPr/>
          <p:nvPr/>
        </p:nvSpPr>
        <p:spPr bwMode="auto">
          <a:xfrm flipH="1">
            <a:off x="10013502" y="4087045"/>
            <a:ext cx="174147" cy="248780"/>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17" name="Freeform 110"/>
          <p:cNvSpPr/>
          <p:nvPr/>
        </p:nvSpPr>
        <p:spPr bwMode="auto">
          <a:xfrm flipH="1">
            <a:off x="7246476" y="4147685"/>
            <a:ext cx="127501" cy="127501"/>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18" name="Freeform 111"/>
          <p:cNvSpPr/>
          <p:nvPr/>
        </p:nvSpPr>
        <p:spPr bwMode="auto">
          <a:xfrm flipH="1">
            <a:off x="7265137" y="4113477"/>
            <a:ext cx="136829" cy="143049"/>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19" name="Freeform 112"/>
          <p:cNvSpPr/>
          <p:nvPr/>
        </p:nvSpPr>
        <p:spPr bwMode="auto">
          <a:xfrm flipH="1">
            <a:off x="7296234" y="4094818"/>
            <a:ext cx="130610" cy="130610"/>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1" name="Freeform 113"/>
          <p:cNvSpPr/>
          <p:nvPr/>
        </p:nvSpPr>
        <p:spPr bwMode="auto">
          <a:xfrm flipH="1">
            <a:off x="7373977" y="4222320"/>
            <a:ext cx="87073" cy="87073"/>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2" name="Freeform 114"/>
          <p:cNvSpPr/>
          <p:nvPr/>
        </p:nvSpPr>
        <p:spPr bwMode="auto">
          <a:xfrm flipH="1">
            <a:off x="7439283" y="4293843"/>
            <a:ext cx="43537" cy="40428"/>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3" name="Freeform 115"/>
          <p:cNvSpPr/>
          <p:nvPr/>
        </p:nvSpPr>
        <p:spPr bwMode="auto">
          <a:xfrm flipH="1">
            <a:off x="7212269" y="4063722"/>
            <a:ext cx="87073" cy="87073"/>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4" name="Freeform 116"/>
          <p:cNvSpPr/>
          <p:nvPr/>
        </p:nvSpPr>
        <p:spPr bwMode="auto">
          <a:xfrm flipH="1">
            <a:off x="7349099" y="4020185"/>
            <a:ext cx="348293" cy="422927"/>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5" name="Rectangle 117"/>
          <p:cNvSpPr>
            <a:spLocks noChangeArrowheads="1"/>
          </p:cNvSpPr>
          <p:nvPr/>
        </p:nvSpPr>
        <p:spPr bwMode="auto">
          <a:xfrm flipH="1">
            <a:off x="7498367" y="4163234"/>
            <a:ext cx="136829" cy="21769"/>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6" name="Rectangle 118"/>
          <p:cNvSpPr>
            <a:spLocks noChangeArrowheads="1"/>
          </p:cNvSpPr>
          <p:nvPr/>
        </p:nvSpPr>
        <p:spPr bwMode="auto">
          <a:xfrm flipH="1">
            <a:off x="7498367" y="4212990"/>
            <a:ext cx="136829" cy="21769"/>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7" name="Rectangle 119"/>
          <p:cNvSpPr>
            <a:spLocks noChangeArrowheads="1"/>
          </p:cNvSpPr>
          <p:nvPr/>
        </p:nvSpPr>
        <p:spPr bwMode="auto">
          <a:xfrm flipH="1">
            <a:off x="7498367" y="4268965"/>
            <a:ext cx="136829" cy="18659"/>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28" name="Rectangle 120"/>
          <p:cNvSpPr>
            <a:spLocks noChangeArrowheads="1"/>
          </p:cNvSpPr>
          <p:nvPr/>
        </p:nvSpPr>
        <p:spPr bwMode="auto">
          <a:xfrm flipH="1">
            <a:off x="7498367" y="4321832"/>
            <a:ext cx="136829" cy="21769"/>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0" name="Freeform 150"/>
          <p:cNvSpPr>
            <a:spLocks noEditPoints="1"/>
          </p:cNvSpPr>
          <p:nvPr/>
        </p:nvSpPr>
        <p:spPr bwMode="auto">
          <a:xfrm flipH="1">
            <a:off x="2029183" y="3992198"/>
            <a:ext cx="472684" cy="46957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dirty="0">
              <a:solidFill>
                <a:schemeClr val="accent3"/>
              </a:solidFill>
              <a:sym typeface="Century Gothic" panose="020B0502020202020204" pitchFamily="34" charset="0"/>
            </a:endParaRPr>
          </a:p>
        </p:txBody>
      </p:sp>
      <p:sp>
        <p:nvSpPr>
          <p:cNvPr id="31" name="Rectangle 151"/>
          <p:cNvSpPr>
            <a:spLocks noChangeArrowheads="1"/>
          </p:cNvSpPr>
          <p:nvPr/>
        </p:nvSpPr>
        <p:spPr bwMode="auto">
          <a:xfrm flipH="1">
            <a:off x="2293511" y="4331161"/>
            <a:ext cx="27989" cy="52867"/>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2" name="Rectangle 152"/>
          <p:cNvSpPr>
            <a:spLocks noChangeArrowheads="1"/>
          </p:cNvSpPr>
          <p:nvPr/>
        </p:nvSpPr>
        <p:spPr bwMode="auto">
          <a:xfrm flipH="1">
            <a:off x="2253085" y="4331161"/>
            <a:ext cx="24878" cy="52867"/>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3" name="Rectangle 153"/>
          <p:cNvSpPr>
            <a:spLocks noChangeArrowheads="1"/>
          </p:cNvSpPr>
          <p:nvPr/>
        </p:nvSpPr>
        <p:spPr bwMode="auto">
          <a:xfrm flipH="1">
            <a:off x="2209549" y="4331161"/>
            <a:ext cx="24878" cy="52867"/>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4" name="Freeform 154"/>
          <p:cNvSpPr/>
          <p:nvPr/>
        </p:nvSpPr>
        <p:spPr bwMode="auto">
          <a:xfrm flipH="1">
            <a:off x="2253083" y="4125917"/>
            <a:ext cx="102624" cy="105732"/>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5" name="Freeform 155"/>
          <p:cNvSpPr/>
          <p:nvPr/>
        </p:nvSpPr>
        <p:spPr bwMode="auto">
          <a:xfrm flipH="1">
            <a:off x="2389913" y="4331161"/>
            <a:ext cx="27989" cy="24878"/>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6" name="Freeform 156"/>
          <p:cNvSpPr/>
          <p:nvPr/>
        </p:nvSpPr>
        <p:spPr bwMode="auto">
          <a:xfrm flipH="1">
            <a:off x="2408572" y="4275185"/>
            <a:ext cx="34208" cy="18659"/>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7" name="Freeform 157"/>
          <p:cNvSpPr/>
          <p:nvPr/>
        </p:nvSpPr>
        <p:spPr bwMode="auto">
          <a:xfrm flipH="1">
            <a:off x="2377477" y="4085491"/>
            <a:ext cx="24878" cy="27989"/>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8" name="Freeform 158"/>
          <p:cNvSpPr/>
          <p:nvPr/>
        </p:nvSpPr>
        <p:spPr bwMode="auto">
          <a:xfrm flipH="1">
            <a:off x="2405463" y="4147686"/>
            <a:ext cx="34208" cy="1555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39" name="Rectangle 159"/>
          <p:cNvSpPr>
            <a:spLocks noChangeArrowheads="1"/>
          </p:cNvSpPr>
          <p:nvPr/>
        </p:nvSpPr>
        <p:spPr bwMode="auto">
          <a:xfrm flipH="1">
            <a:off x="2259303" y="4035735"/>
            <a:ext cx="9330" cy="27989"/>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0" name="Freeform 160"/>
          <p:cNvSpPr/>
          <p:nvPr/>
        </p:nvSpPr>
        <p:spPr bwMode="auto">
          <a:xfrm flipH="1">
            <a:off x="2330829" y="4048173"/>
            <a:ext cx="21769" cy="27989"/>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1" name="Freeform 161"/>
          <p:cNvSpPr/>
          <p:nvPr/>
        </p:nvSpPr>
        <p:spPr bwMode="auto">
          <a:xfrm flipH="1">
            <a:off x="2193999" y="4048173"/>
            <a:ext cx="15550" cy="34208"/>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2" name="Freeform 162"/>
          <p:cNvSpPr/>
          <p:nvPr/>
        </p:nvSpPr>
        <p:spPr bwMode="auto">
          <a:xfrm flipH="1">
            <a:off x="2128693" y="4331161"/>
            <a:ext cx="27989" cy="24878"/>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3" name="Freeform 163"/>
          <p:cNvSpPr/>
          <p:nvPr/>
        </p:nvSpPr>
        <p:spPr bwMode="auto">
          <a:xfrm flipH="1">
            <a:off x="2091377" y="4275185"/>
            <a:ext cx="31098" cy="18659"/>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4" name="Freeform 164"/>
          <p:cNvSpPr/>
          <p:nvPr/>
        </p:nvSpPr>
        <p:spPr bwMode="auto">
          <a:xfrm flipH="1">
            <a:off x="2131804" y="4085491"/>
            <a:ext cx="27989" cy="27989"/>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5" name="Freeform 165"/>
          <p:cNvSpPr/>
          <p:nvPr/>
        </p:nvSpPr>
        <p:spPr bwMode="auto">
          <a:xfrm flipH="1">
            <a:off x="2094487" y="4147686"/>
            <a:ext cx="34208" cy="1555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6" name="Rectangle 166"/>
          <p:cNvSpPr>
            <a:spLocks noChangeArrowheads="1"/>
          </p:cNvSpPr>
          <p:nvPr/>
        </p:nvSpPr>
        <p:spPr bwMode="auto">
          <a:xfrm flipH="1">
            <a:off x="2421012" y="4209881"/>
            <a:ext cx="31098" cy="9330"/>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47" name="Rectangle 167"/>
          <p:cNvSpPr>
            <a:spLocks noChangeArrowheads="1"/>
          </p:cNvSpPr>
          <p:nvPr/>
        </p:nvSpPr>
        <p:spPr bwMode="auto">
          <a:xfrm flipH="1">
            <a:off x="2072718" y="4212990"/>
            <a:ext cx="34208" cy="9330"/>
          </a:xfrm>
          <a:prstGeom prst="rect">
            <a:avLst/>
          </a:prstGeom>
          <a:solidFill>
            <a:schemeClr val="accent4"/>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grpSp>
        <p:nvGrpSpPr>
          <p:cNvPr id="48" name="Group 54"/>
          <p:cNvGrpSpPr/>
          <p:nvPr/>
        </p:nvGrpSpPr>
        <p:grpSpPr>
          <a:xfrm flipH="1">
            <a:off x="4643449" y="4022365"/>
            <a:ext cx="373171" cy="485123"/>
            <a:chOff x="6421904" y="4798576"/>
            <a:chExt cx="299494" cy="389342"/>
          </a:xfrm>
          <a:solidFill>
            <a:srgbClr val="00765C"/>
          </a:solidFill>
        </p:grpSpPr>
        <p:sp>
          <p:nvSpPr>
            <p:cNvPr id="49"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sp>
          <p:nvSpPr>
            <p:cNvPr id="50"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endParaRPr lang="en-US">
                <a:solidFill>
                  <a:schemeClr val="accent3"/>
                </a:solidFill>
                <a:sym typeface="Century Gothic" panose="020B0502020202020204" pitchFamily="34" charset="0"/>
              </a:endParaRPr>
            </a:p>
          </p:txBody>
        </p:sp>
      </p:grpSp>
      <p:sp>
        <p:nvSpPr>
          <p:cNvPr id="51" name="文本框 38"/>
          <p:cNvSpPr txBox="1"/>
          <p:nvPr/>
        </p:nvSpPr>
        <p:spPr>
          <a:xfrm>
            <a:off x="6892426" y="1861078"/>
            <a:ext cx="4291523" cy="956224"/>
          </a:xfrm>
          <a:prstGeom prst="rect">
            <a:avLst/>
          </a:prstGeom>
          <a:noFill/>
          <a:effectLst/>
        </p:spPr>
        <p:txBody>
          <a:bodyPr wrap="square" rtlCol="0">
            <a:sp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a:lnSpc>
                <a:spcPct val="120000"/>
              </a:lnSpc>
            </a:pPr>
            <a:r>
              <a:rPr lang="en-US" altLang="zh-CN" sz="1200" dirty="0">
                <a:solidFill>
                  <a:schemeClr val="bg1"/>
                </a:solidFill>
                <a:cs typeface="+mn-ea"/>
                <a:sym typeface="Century Gothic" panose="020B0502020202020204" pitchFamily="34" charset="0"/>
              </a:rPr>
              <a:t>Please replace text, click add relevant headline, modify the text content, also can copy your content to Please replace text, click add relevant headline, modify the text content, also can copy your content to</a:t>
            </a:r>
            <a:r>
              <a:rPr lang="en-GB" altLang="zh-CN" sz="1200" dirty="0">
                <a:solidFill>
                  <a:schemeClr val="bg1"/>
                </a:solidFill>
                <a:cs typeface="+mn-ea"/>
                <a:sym typeface="Century Gothic" panose="020B0502020202020204" pitchFamily="34" charset="0"/>
              </a:rPr>
              <a:t> </a:t>
            </a:r>
            <a:r>
              <a:rPr lang="en-US" altLang="zh-CN" sz="1200" dirty="0">
                <a:solidFill>
                  <a:schemeClr val="bg1"/>
                </a:solidFill>
                <a:cs typeface="+mn-ea"/>
                <a:sym typeface="Century Gothic" panose="020B0502020202020204" pitchFamily="34" charset="0"/>
              </a:rPr>
              <a:t>Please replace text, click add relevant headline, modify the text content</a:t>
            </a:r>
            <a:endParaRPr lang="en-GB" altLang="zh-CN" sz="1200" dirty="0">
              <a:solidFill>
                <a:schemeClr val="bg1"/>
              </a:solidFill>
              <a:cs typeface="+mn-ea"/>
              <a:sym typeface="Century Gothic" panose="020B0502020202020204" pitchFamily="34" charset="0"/>
            </a:endParaRPr>
          </a:p>
        </p:txBody>
      </p:sp>
      <p:pic>
        <p:nvPicPr>
          <p:cNvPr id="53" name="图片 52"/>
          <p:cNvPicPr>
            <a:picLocks noChangeAspect="1"/>
          </p:cNvPicPr>
          <p:nvPr/>
        </p:nvPicPr>
        <p:blipFill rotWithShape="1">
          <a:blip r:embed="rId2" cstate="print">
            <a:extLst>
              <a:ext uri="{28A0092B-C50C-407E-A947-70E740481C1C}">
                <a14:useLocalDpi xmlns:a14="http://schemas.microsoft.com/office/drawing/2010/main" val="0"/>
              </a:ext>
            </a:extLst>
          </a:blip>
          <a:srcRect t="19746" b="11927"/>
          <a:stretch>
            <a:fillRect/>
          </a:stretch>
        </p:blipFill>
        <p:spPr>
          <a:xfrm>
            <a:off x="676303" y="1266998"/>
            <a:ext cx="5691850" cy="2183751"/>
          </a:xfrm>
          <a:prstGeom prst="rect">
            <a:avLst/>
          </a:prstGeom>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8271" y="432412"/>
            <a:ext cx="2520280" cy="461665"/>
            <a:chOff x="983432" y="432412"/>
            <a:chExt cx="2520280" cy="461665"/>
          </a:xfrm>
        </p:grpSpPr>
        <p:sp>
          <p:nvSpPr>
            <p:cNvPr id="20" name="文本框 19"/>
            <p:cNvSpPr txBox="1"/>
            <p:nvPr/>
          </p:nvSpPr>
          <p:spPr>
            <a:xfrm>
              <a:off x="983432" y="432412"/>
              <a:ext cx="2520280" cy="461665"/>
            </a:xfrm>
            <a:prstGeom prst="rect">
              <a:avLst/>
            </a:prstGeom>
            <a:noFill/>
          </p:spPr>
          <p:txBody>
            <a:bodyPr wrap="square" rtlCol="0">
              <a:spAutoFit/>
            </a:bodyPr>
            <a:lstStyle/>
            <a:p>
              <a:pPr algn="ctr"/>
              <a:r>
                <a:rPr lang="zh-CN" altLang="en-US" b="1" dirty="0">
                  <a:solidFill>
                    <a:schemeClr val="accent2"/>
                  </a:solidFill>
                  <a:latin typeface="+mj-ea"/>
                  <a:ea typeface="+mj-ea"/>
                </a:rPr>
                <a:t>标题文字内容</a:t>
              </a:r>
              <a:endParaRPr lang="zh-CN" altLang="en-US" b="1" dirty="0">
                <a:solidFill>
                  <a:schemeClr val="accent2"/>
                </a:solidFill>
                <a:latin typeface="+mj-ea"/>
                <a:ea typeface="+mj-ea"/>
              </a:endParaRPr>
            </a:p>
          </p:txBody>
        </p:sp>
        <p:cxnSp>
          <p:nvCxnSpPr>
            <p:cNvPr id="3" name="直接连接符 2"/>
            <p:cNvCxnSpPr/>
            <p:nvPr/>
          </p:nvCxnSpPr>
          <p:spPr>
            <a:xfrm>
              <a:off x="1127448" y="894077"/>
              <a:ext cx="2016224" cy="0"/>
            </a:xfrm>
            <a:prstGeom prst="line">
              <a:avLst/>
            </a:prstGeom>
            <a:ln>
              <a:solidFill>
                <a:srgbClr val="B58B8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8092" y="140703"/>
            <a:ext cx="852736" cy="1045082"/>
          </a:xfrm>
          <a:prstGeom prst="rect">
            <a:avLst/>
          </a:prstGeom>
        </p:spPr>
      </p:pic>
      <p:sp>
        <p:nvSpPr>
          <p:cNvPr id="6" name="等腰三角形 5"/>
          <p:cNvSpPr/>
          <p:nvPr/>
        </p:nvSpPr>
        <p:spPr>
          <a:xfrm>
            <a:off x="720973" y="5009186"/>
            <a:ext cx="1447272" cy="21249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15">
              <a:solidFill>
                <a:srgbClr val="EBCB5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7" name="等腰三角形 6"/>
          <p:cNvSpPr/>
          <p:nvPr/>
        </p:nvSpPr>
        <p:spPr>
          <a:xfrm>
            <a:off x="1846629" y="4300865"/>
            <a:ext cx="1447272" cy="920817"/>
          </a:xfrm>
          <a:prstGeom prst="triangle">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15">
              <a:solidFill>
                <a:srgbClr val="EBCB5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8" name="等腰三角形 7"/>
          <p:cNvSpPr/>
          <p:nvPr/>
        </p:nvSpPr>
        <p:spPr>
          <a:xfrm>
            <a:off x="2972285" y="3309215"/>
            <a:ext cx="1447272" cy="191246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15">
              <a:solidFill>
                <a:srgbClr val="EBCB5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9" name="等腰三角形 8"/>
          <p:cNvSpPr/>
          <p:nvPr/>
        </p:nvSpPr>
        <p:spPr>
          <a:xfrm>
            <a:off x="4097941" y="2213556"/>
            <a:ext cx="1447272" cy="3008126"/>
          </a:xfrm>
          <a:prstGeom prst="triangle">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15">
              <a:solidFill>
                <a:srgbClr val="EBCB5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0" name="等腰三角形 9"/>
          <p:cNvSpPr/>
          <p:nvPr/>
        </p:nvSpPr>
        <p:spPr>
          <a:xfrm>
            <a:off x="5223597" y="3648299"/>
            <a:ext cx="1447272" cy="157338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15">
              <a:solidFill>
                <a:srgbClr val="EBCB5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1" name="TextBox 7"/>
          <p:cNvSpPr txBox="1"/>
          <p:nvPr/>
        </p:nvSpPr>
        <p:spPr>
          <a:xfrm>
            <a:off x="1078979" y="5425038"/>
            <a:ext cx="731256" cy="30777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dirty="0">
                <a:solidFill>
                  <a:schemeClr val="accent6">
                    <a:lumMod val="50000"/>
                  </a:schemeClr>
                </a:solidFill>
                <a:latin typeface="+mn-ea"/>
                <a:cs typeface="华文黑体" pitchFamily="2" charset="-122"/>
                <a:sym typeface="Century Gothic" panose="020B0502020202020204" pitchFamily="34" charset="0"/>
              </a:rPr>
              <a:t>标题</a:t>
            </a:r>
            <a:endParaRPr lang="zh-CN" altLang="en-US" sz="1400" dirty="0">
              <a:solidFill>
                <a:schemeClr val="accent6">
                  <a:lumMod val="50000"/>
                </a:schemeClr>
              </a:solidFill>
              <a:latin typeface="+mn-ea"/>
              <a:cs typeface="华文黑体" pitchFamily="2" charset="-122"/>
              <a:sym typeface="Century Gothic" panose="020B0502020202020204" pitchFamily="34" charset="0"/>
            </a:endParaRPr>
          </a:p>
        </p:txBody>
      </p:sp>
      <p:sp>
        <p:nvSpPr>
          <p:cNvPr id="12" name="TextBox 8"/>
          <p:cNvSpPr txBox="1"/>
          <p:nvPr/>
        </p:nvSpPr>
        <p:spPr>
          <a:xfrm>
            <a:off x="2204636" y="5425038"/>
            <a:ext cx="731256" cy="30777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dirty="0">
                <a:solidFill>
                  <a:schemeClr val="accent6">
                    <a:lumMod val="50000"/>
                  </a:schemeClr>
                </a:solidFill>
                <a:latin typeface="+mn-ea"/>
                <a:cs typeface="华文黑体" pitchFamily="2" charset="-122"/>
                <a:sym typeface="Century Gothic" panose="020B0502020202020204" pitchFamily="34" charset="0"/>
              </a:rPr>
              <a:t>标题</a:t>
            </a:r>
            <a:endParaRPr lang="zh-CN" altLang="en-US" sz="1400" dirty="0">
              <a:solidFill>
                <a:schemeClr val="accent6">
                  <a:lumMod val="50000"/>
                </a:schemeClr>
              </a:solidFill>
              <a:latin typeface="+mn-ea"/>
              <a:cs typeface="华文黑体" pitchFamily="2" charset="-122"/>
              <a:sym typeface="Century Gothic" panose="020B0502020202020204" pitchFamily="34" charset="0"/>
            </a:endParaRPr>
          </a:p>
        </p:txBody>
      </p:sp>
      <p:sp>
        <p:nvSpPr>
          <p:cNvPr id="13" name="TextBox 9"/>
          <p:cNvSpPr txBox="1"/>
          <p:nvPr/>
        </p:nvSpPr>
        <p:spPr>
          <a:xfrm>
            <a:off x="3330293" y="5425038"/>
            <a:ext cx="731256" cy="30777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a:solidFill>
                  <a:schemeClr val="accent6">
                    <a:lumMod val="50000"/>
                  </a:schemeClr>
                </a:solidFill>
                <a:latin typeface="+mn-ea"/>
                <a:cs typeface="华文黑体" pitchFamily="2" charset="-122"/>
                <a:sym typeface="Century Gothic" panose="020B0502020202020204" pitchFamily="34" charset="0"/>
              </a:rPr>
              <a:t>标题</a:t>
            </a:r>
            <a:endParaRPr lang="zh-CN" altLang="en-US" sz="1400">
              <a:solidFill>
                <a:schemeClr val="accent6">
                  <a:lumMod val="50000"/>
                </a:schemeClr>
              </a:solidFill>
              <a:latin typeface="+mn-ea"/>
              <a:cs typeface="华文黑体" pitchFamily="2" charset="-122"/>
              <a:sym typeface="Century Gothic" panose="020B0502020202020204" pitchFamily="34" charset="0"/>
            </a:endParaRPr>
          </a:p>
        </p:txBody>
      </p:sp>
      <p:sp>
        <p:nvSpPr>
          <p:cNvPr id="14" name="TextBox 10"/>
          <p:cNvSpPr txBox="1"/>
          <p:nvPr/>
        </p:nvSpPr>
        <p:spPr>
          <a:xfrm>
            <a:off x="4455948" y="5425038"/>
            <a:ext cx="731256" cy="30777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a:solidFill>
                  <a:schemeClr val="accent6">
                    <a:lumMod val="50000"/>
                  </a:schemeClr>
                </a:solidFill>
                <a:latin typeface="+mn-ea"/>
                <a:cs typeface="华文黑体" pitchFamily="2" charset="-122"/>
                <a:sym typeface="Century Gothic" panose="020B0502020202020204" pitchFamily="34" charset="0"/>
              </a:rPr>
              <a:t>标题</a:t>
            </a:r>
            <a:endParaRPr lang="zh-CN" altLang="en-US" sz="1400">
              <a:solidFill>
                <a:schemeClr val="accent6">
                  <a:lumMod val="50000"/>
                </a:schemeClr>
              </a:solidFill>
              <a:latin typeface="+mn-ea"/>
              <a:cs typeface="华文黑体" pitchFamily="2" charset="-122"/>
              <a:sym typeface="Century Gothic" panose="020B0502020202020204" pitchFamily="34" charset="0"/>
            </a:endParaRPr>
          </a:p>
        </p:txBody>
      </p:sp>
      <p:sp>
        <p:nvSpPr>
          <p:cNvPr id="15" name="TextBox 11"/>
          <p:cNvSpPr txBox="1"/>
          <p:nvPr/>
        </p:nvSpPr>
        <p:spPr>
          <a:xfrm>
            <a:off x="5581604" y="5425038"/>
            <a:ext cx="731256" cy="30777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a:solidFill>
                  <a:schemeClr val="accent6">
                    <a:lumMod val="50000"/>
                  </a:schemeClr>
                </a:solidFill>
                <a:latin typeface="+mn-ea"/>
                <a:cs typeface="华文黑体" pitchFamily="2" charset="-122"/>
                <a:sym typeface="Century Gothic" panose="020B0502020202020204" pitchFamily="34" charset="0"/>
              </a:rPr>
              <a:t>标题</a:t>
            </a:r>
            <a:endParaRPr lang="zh-CN" altLang="en-US" sz="1400">
              <a:solidFill>
                <a:schemeClr val="accent6">
                  <a:lumMod val="50000"/>
                </a:schemeClr>
              </a:solidFill>
              <a:latin typeface="+mn-ea"/>
              <a:cs typeface="华文黑体" pitchFamily="2" charset="-122"/>
              <a:sym typeface="Century Gothic" panose="020B0502020202020204" pitchFamily="34" charset="0"/>
            </a:endParaRPr>
          </a:p>
        </p:txBody>
      </p:sp>
      <p:sp>
        <p:nvSpPr>
          <p:cNvPr id="16" name="TextBox 12"/>
          <p:cNvSpPr txBox="1"/>
          <p:nvPr/>
        </p:nvSpPr>
        <p:spPr>
          <a:xfrm>
            <a:off x="1185850" y="4472697"/>
            <a:ext cx="453970" cy="276999"/>
          </a:xfrm>
          <a:prstGeom prst="rect">
            <a:avLst/>
          </a:prstGeom>
          <a:noFill/>
        </p:spPr>
        <p:txBody>
          <a:bodyPr wrap="non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zh-CN"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rPr>
              <a:t>500</a:t>
            </a:r>
            <a:endParaRPr lang="zh-CN" altLang="en-US"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TextBox 13"/>
          <p:cNvSpPr txBox="1"/>
          <p:nvPr/>
        </p:nvSpPr>
        <p:spPr>
          <a:xfrm>
            <a:off x="2255530" y="3755343"/>
            <a:ext cx="543739" cy="276999"/>
          </a:xfrm>
          <a:prstGeom prst="rect">
            <a:avLst/>
          </a:prstGeom>
          <a:noFill/>
        </p:spPr>
        <p:txBody>
          <a:bodyPr wrap="non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zh-CN" sz="120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rPr>
              <a:t>1000</a:t>
            </a:r>
            <a:endParaRPr lang="zh-CN" altLang="en-US" sz="120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TextBox 14"/>
          <p:cNvSpPr txBox="1"/>
          <p:nvPr/>
        </p:nvSpPr>
        <p:spPr>
          <a:xfrm>
            <a:off x="3381187" y="2831351"/>
            <a:ext cx="543739" cy="276999"/>
          </a:xfrm>
          <a:prstGeom prst="rect">
            <a:avLst/>
          </a:prstGeom>
          <a:noFill/>
        </p:spPr>
        <p:txBody>
          <a:bodyPr wrap="non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zh-CN"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rPr>
              <a:t>2000</a:t>
            </a:r>
            <a:endParaRPr lang="zh-CN" altLang="en-US"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9" name="TextBox 15"/>
          <p:cNvSpPr txBox="1"/>
          <p:nvPr/>
        </p:nvSpPr>
        <p:spPr>
          <a:xfrm>
            <a:off x="4506843" y="1720193"/>
            <a:ext cx="543739" cy="276999"/>
          </a:xfrm>
          <a:prstGeom prst="rect">
            <a:avLst/>
          </a:prstGeom>
          <a:noFill/>
        </p:spPr>
        <p:txBody>
          <a:bodyPr wrap="non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zh-CN"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rPr>
              <a:t>3000</a:t>
            </a:r>
            <a:endParaRPr lang="zh-CN" altLang="en-US"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1" name="TextBox 16"/>
          <p:cNvSpPr txBox="1"/>
          <p:nvPr/>
        </p:nvSpPr>
        <p:spPr>
          <a:xfrm>
            <a:off x="5632499" y="3134102"/>
            <a:ext cx="543739" cy="276999"/>
          </a:xfrm>
          <a:prstGeom prst="rect">
            <a:avLst/>
          </a:prstGeom>
          <a:noFill/>
        </p:spPr>
        <p:txBody>
          <a:bodyPr wrap="non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zh-CN"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rPr>
              <a:t>1500</a:t>
            </a:r>
            <a:endParaRPr lang="zh-CN" altLang="en-US" sz="1200" dirty="0">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2" name="Freeform 91"/>
          <p:cNvSpPr>
            <a:spLocks noEditPoints="1"/>
          </p:cNvSpPr>
          <p:nvPr/>
        </p:nvSpPr>
        <p:spPr bwMode="auto">
          <a:xfrm>
            <a:off x="7294889" y="3047453"/>
            <a:ext cx="355113" cy="506341"/>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accent4"/>
          </a:solidFill>
          <a:ln>
            <a:noFill/>
          </a:ln>
        </p:spPr>
        <p:txBody>
          <a:bodyPr vert="horz" wrap="square" lIns="51428" tIns="25715" rIns="51428" bIns="25715"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5">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3" name="Freeform 80"/>
          <p:cNvSpPr>
            <a:spLocks noEditPoints="1"/>
          </p:cNvSpPr>
          <p:nvPr/>
        </p:nvSpPr>
        <p:spPr bwMode="auto">
          <a:xfrm>
            <a:off x="7294889" y="4369453"/>
            <a:ext cx="355114" cy="504788"/>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accent4"/>
          </a:solidFill>
          <a:ln>
            <a:noFill/>
          </a:ln>
        </p:spPr>
        <p:txBody>
          <a:bodyPr vert="horz" wrap="square" lIns="51428" tIns="25715" rIns="51428" bIns="25715"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5">
              <a:solidFill>
                <a:schemeClr val="accent6">
                  <a:lumMod val="5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4" name="文本框 23"/>
          <p:cNvSpPr txBox="1"/>
          <p:nvPr/>
        </p:nvSpPr>
        <p:spPr>
          <a:xfrm>
            <a:off x="7772445" y="2900746"/>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accent6">
                    <a:lumMod val="50000"/>
                  </a:schemeClr>
                </a:solidFill>
                <a:latin typeface="+mn-ea"/>
                <a:sym typeface="Century Gothic" panose="020B0502020202020204" pitchFamily="34" charset="0"/>
              </a:rPr>
              <a:t>标题文字添加</a:t>
            </a:r>
            <a:endParaRPr lang="zh-CN" altLang="en-US" sz="1400" b="1" dirty="0">
              <a:solidFill>
                <a:schemeClr val="accent6">
                  <a:lumMod val="50000"/>
                </a:schemeClr>
              </a:solidFill>
              <a:latin typeface="+mn-ea"/>
              <a:sym typeface="Century Gothic" panose="020B0502020202020204" pitchFamily="34" charset="0"/>
            </a:endParaRPr>
          </a:p>
        </p:txBody>
      </p:sp>
      <p:sp>
        <p:nvSpPr>
          <p:cNvPr id="25" name="矩形 24"/>
          <p:cNvSpPr/>
          <p:nvPr/>
        </p:nvSpPr>
        <p:spPr>
          <a:xfrm>
            <a:off x="7789520" y="3164121"/>
            <a:ext cx="3621979" cy="681084"/>
          </a:xfrm>
          <a:prstGeom prst="rect">
            <a:avLst/>
          </a:prstGeom>
        </p:spPr>
        <p:txBody>
          <a:bodyPr wrap="square">
            <a:spAutoFit/>
          </a:bodyPr>
          <a:lstStyle/>
          <a:p>
            <a:pPr>
              <a:lnSpc>
                <a:spcPct val="120000"/>
              </a:lnSpc>
            </a:pPr>
            <a:r>
              <a:rPr lang="en-US" altLang="zh-CN" sz="1100" dirty="0">
                <a:solidFill>
                  <a:schemeClr val="accent6">
                    <a:lumMod val="60000"/>
                    <a:lumOff val="40000"/>
                  </a:schemeClr>
                </a:solidFill>
                <a:ea typeface="Dotum" panose="020B0600000101010101" pitchFamily="34" charset="-127"/>
                <a:cs typeface="Segoe UI Semilight" panose="020B0402040204020203" pitchFamily="34" charset="0"/>
              </a:rPr>
              <a:t>CLICK TO ADD YOUR TEXT AND EXPRESS THE TITLE. CLICK TO ADD YOUR TEXT AND EXPRESS THE TITLE. CLICK TO ADD YOUR TEXT AND EXPRESS THE TITLE. CLICK TO ADD YOUR TEXT AND EXPRESS THE TITLE.</a:t>
            </a:r>
            <a:endParaRPr lang="zh-CN" altLang="en-US" sz="1100" dirty="0">
              <a:solidFill>
                <a:schemeClr val="accent6">
                  <a:lumMod val="60000"/>
                  <a:lumOff val="40000"/>
                </a:schemeClr>
              </a:solidFill>
              <a:ea typeface="Dotum" panose="020B0600000101010101" pitchFamily="34" charset="-127"/>
              <a:cs typeface="Segoe UI Semilight" panose="020B0402040204020203" pitchFamily="34" charset="0"/>
            </a:endParaRPr>
          </a:p>
        </p:txBody>
      </p:sp>
      <p:sp>
        <p:nvSpPr>
          <p:cNvPr id="26" name="文本框 25"/>
          <p:cNvSpPr txBox="1"/>
          <p:nvPr/>
        </p:nvSpPr>
        <p:spPr>
          <a:xfrm>
            <a:off x="7772445" y="4274425"/>
            <a:ext cx="1671556" cy="30777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accent6">
                    <a:lumMod val="50000"/>
                  </a:schemeClr>
                </a:solidFill>
                <a:latin typeface="+mn-ea"/>
                <a:sym typeface="Century Gothic" panose="020B0502020202020204" pitchFamily="34" charset="0"/>
              </a:rPr>
              <a:t>标题文字添加</a:t>
            </a:r>
            <a:endParaRPr lang="zh-CN" altLang="en-US" sz="1400" b="1" dirty="0">
              <a:solidFill>
                <a:schemeClr val="accent6">
                  <a:lumMod val="50000"/>
                </a:schemeClr>
              </a:solidFill>
              <a:latin typeface="+mn-ea"/>
              <a:sym typeface="Century Gothic" panose="020B0502020202020204" pitchFamily="34" charset="0"/>
            </a:endParaRPr>
          </a:p>
        </p:txBody>
      </p:sp>
      <p:sp>
        <p:nvSpPr>
          <p:cNvPr id="27" name="矩形 26"/>
          <p:cNvSpPr/>
          <p:nvPr/>
        </p:nvSpPr>
        <p:spPr>
          <a:xfrm>
            <a:off x="7789520" y="4537800"/>
            <a:ext cx="3621979" cy="681084"/>
          </a:xfrm>
          <a:prstGeom prst="rect">
            <a:avLst/>
          </a:prstGeom>
        </p:spPr>
        <p:txBody>
          <a:bodyPr wrap="square">
            <a:spAutoFit/>
          </a:bodyPr>
          <a:lstStyle/>
          <a:p>
            <a:pPr>
              <a:lnSpc>
                <a:spcPct val="120000"/>
              </a:lnSpc>
            </a:pPr>
            <a:r>
              <a:rPr lang="en-US" altLang="zh-CN" sz="1100" dirty="0">
                <a:solidFill>
                  <a:schemeClr val="accent6">
                    <a:lumMod val="60000"/>
                    <a:lumOff val="40000"/>
                  </a:schemeClr>
                </a:solidFill>
                <a:ea typeface="Dotum" panose="020B0600000101010101" pitchFamily="34" charset="-127"/>
                <a:cs typeface="Segoe UI Semilight" panose="020B0402040204020203" pitchFamily="34" charset="0"/>
              </a:rPr>
              <a:t>CLICK TO ADD YOUR TEXT AND EXPRESS THE TITLE. CLICK TO ADD YOUR TEXT AND EXPRESS THE TITLE. CLICK TO ADD YOUR TEXT AND EXPRESS THE TITLE. CLICK TO ADD YOUR TEXT AND EXPRESS THE TITLE.</a:t>
            </a:r>
            <a:endParaRPr lang="zh-CN" altLang="en-US" sz="1100" dirty="0">
              <a:solidFill>
                <a:schemeClr val="accent6">
                  <a:lumMod val="60000"/>
                  <a:lumOff val="40000"/>
                </a:schemeClr>
              </a:solidFill>
              <a:ea typeface="Dotum" panose="020B0600000101010101" pitchFamily="34" charset="-127"/>
              <a:cs typeface="Segoe UI Semilight" panose="020B0402040204020203" pitchFamily="34" charset="0"/>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advTm="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4557933" y="1000938"/>
            <a:ext cx="3076134" cy="3076134"/>
          </a:xfrm>
          <a:prstGeom prst="ellipse">
            <a:avLst/>
          </a:prstGeom>
          <a:solidFill>
            <a:schemeClr val="accent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22"/>
          <p:cNvSpPr txBox="1"/>
          <p:nvPr/>
        </p:nvSpPr>
        <p:spPr>
          <a:xfrm>
            <a:off x="5080968" y="1449358"/>
            <a:ext cx="2095152" cy="2123658"/>
          </a:xfrm>
          <a:prstGeom prst="rect">
            <a:avLst/>
          </a:prstGeom>
          <a:noFill/>
        </p:spPr>
        <p:txBody>
          <a:bodyPr wrap="square" rtlCol="0">
            <a:spAutoFit/>
          </a:bodyPr>
          <a:lstStyle/>
          <a:p>
            <a:pPr algn="ctr"/>
            <a:r>
              <a:rPr kumimoji="1" lang="zh-CN" altLang="en-US" sz="6600" b="1" spc="400" dirty="0">
                <a:solidFill>
                  <a:schemeClr val="accent6">
                    <a:lumMod val="50000"/>
                  </a:schemeClr>
                </a:solidFill>
                <a:latin typeface="+mj-ea"/>
                <a:ea typeface="+mj-ea"/>
              </a:rPr>
              <a:t>谢谢</a:t>
            </a:r>
            <a:endParaRPr kumimoji="1" lang="en-US" altLang="zh-CN" sz="6600" b="1" spc="400" dirty="0">
              <a:solidFill>
                <a:schemeClr val="accent6">
                  <a:lumMod val="50000"/>
                </a:schemeClr>
              </a:solidFill>
              <a:latin typeface="+mj-ea"/>
              <a:ea typeface="+mj-ea"/>
            </a:endParaRPr>
          </a:p>
          <a:p>
            <a:pPr algn="ctr"/>
            <a:r>
              <a:rPr kumimoji="1" lang="zh-CN" altLang="en-US" sz="6600" b="1" spc="400" dirty="0">
                <a:solidFill>
                  <a:schemeClr val="accent6">
                    <a:lumMod val="50000"/>
                  </a:schemeClr>
                </a:solidFill>
                <a:latin typeface="+mj-ea"/>
                <a:ea typeface="+mj-ea"/>
              </a:rPr>
              <a:t>观赏</a:t>
            </a:r>
            <a:endParaRPr kumimoji="1" lang="en-US" altLang="zh-CN" sz="6600" b="1" spc="400" dirty="0">
              <a:solidFill>
                <a:schemeClr val="accent6">
                  <a:lumMod val="50000"/>
                </a:schemeClr>
              </a:solidFill>
              <a:latin typeface="+mj-ea"/>
              <a:ea typeface="+mj-ea"/>
            </a:endParaRPr>
          </a:p>
        </p:txBody>
      </p:sp>
      <p:sp>
        <p:nvSpPr>
          <p:cNvPr id="15" name="文本框 24"/>
          <p:cNvSpPr txBox="1"/>
          <p:nvPr/>
        </p:nvSpPr>
        <p:spPr>
          <a:xfrm>
            <a:off x="7634067" y="2309910"/>
            <a:ext cx="3934046" cy="579005"/>
          </a:xfrm>
          <a:prstGeom prst="rect">
            <a:avLst/>
          </a:prstGeom>
          <a:noFill/>
        </p:spPr>
        <p:txBody>
          <a:bodyPr wrap="square" rtlCol="0">
            <a:spAutoFit/>
          </a:bodyPr>
          <a:lstStyle/>
          <a:p>
            <a:pPr>
              <a:lnSpc>
                <a:spcPct val="150000"/>
              </a:lnSpc>
            </a:pPr>
            <a:r>
              <a:rPr kumimoji="1" lang="en-US" altLang="zh-CN" sz="1050" dirty="0">
                <a:solidFill>
                  <a:srgbClr val="684644"/>
                </a:solidFill>
                <a:latin typeface="MV Boli" panose="02000500030200090000" pitchFamily="2" charset="0"/>
                <a:ea typeface="微软雅黑" panose="020B0503020204020204" pitchFamily="34" charset="-122"/>
                <a:cs typeface="MV Boli" panose="02000500030200090000" pitchFamily="2" charset="0"/>
              </a:rPr>
              <a:t>PLEASE CLICK HERE TO MODIFY THE TEXT FOR EXAMPLE THE TEXT HERE YOU MAY POST TEXTS</a:t>
            </a:r>
            <a:endParaRPr kumimoji="1" lang="zh-CN" altLang="en-US" sz="1050" dirty="0">
              <a:solidFill>
                <a:srgbClr val="684644"/>
              </a:solidFill>
              <a:latin typeface="MV Boli" panose="02000500030200090000" pitchFamily="2" charset="0"/>
              <a:ea typeface="微软雅黑" panose="020B0503020204020204" pitchFamily="34" charset="-122"/>
              <a:cs typeface="MV Boli" panose="02000500030200090000" pitchFamily="2" charset="0"/>
            </a:endParaRPr>
          </a:p>
        </p:txBody>
      </p:sp>
      <p:sp>
        <p:nvSpPr>
          <p:cNvPr id="13" name="文本框 24"/>
          <p:cNvSpPr txBox="1"/>
          <p:nvPr/>
        </p:nvSpPr>
        <p:spPr>
          <a:xfrm>
            <a:off x="695324" y="2327200"/>
            <a:ext cx="3862609" cy="579005"/>
          </a:xfrm>
          <a:prstGeom prst="rect">
            <a:avLst/>
          </a:prstGeom>
          <a:noFill/>
        </p:spPr>
        <p:txBody>
          <a:bodyPr wrap="square" rtlCol="0">
            <a:spAutoFit/>
          </a:bodyPr>
          <a:lstStyle/>
          <a:p>
            <a:pPr algn="r">
              <a:lnSpc>
                <a:spcPct val="150000"/>
              </a:lnSpc>
            </a:pPr>
            <a:r>
              <a:rPr kumimoji="1" lang="en-US" altLang="zh-CN" sz="1050" dirty="0">
                <a:solidFill>
                  <a:srgbClr val="684644"/>
                </a:solidFill>
                <a:latin typeface="MV Boli" panose="02000500030200090000" pitchFamily="2" charset="0"/>
                <a:ea typeface="微软雅黑" panose="020B0503020204020204" pitchFamily="34" charset="-122"/>
                <a:cs typeface="MV Boli" panose="02000500030200090000" pitchFamily="2" charset="0"/>
              </a:rPr>
              <a:t>PLEASE CLICK HERE TO MODIFY THE TEXT FOR EXAMPLE THE TEXT HERE YOU MAY POST TEXTS</a:t>
            </a:r>
            <a:endParaRPr kumimoji="1" lang="zh-CN" altLang="en-US" sz="1050" dirty="0">
              <a:solidFill>
                <a:srgbClr val="684644"/>
              </a:solidFill>
              <a:latin typeface="MV Boli" panose="02000500030200090000" pitchFamily="2" charset="0"/>
              <a:ea typeface="微软雅黑" panose="020B0503020204020204" pitchFamily="34" charset="-122"/>
              <a:cs typeface="MV Boli" panose="02000500030200090000" pitchFamily="2" charset="0"/>
            </a:endParaRPr>
          </a:p>
        </p:txBody>
      </p:sp>
      <p:sp>
        <p:nvSpPr>
          <p:cNvPr id="6" name="半闭框 5"/>
          <p:cNvSpPr/>
          <p:nvPr/>
        </p:nvSpPr>
        <p:spPr>
          <a:xfrm>
            <a:off x="5159896" y="1556792"/>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半闭框 13"/>
          <p:cNvSpPr/>
          <p:nvPr/>
        </p:nvSpPr>
        <p:spPr>
          <a:xfrm rot="10800000">
            <a:off x="6722313" y="3119209"/>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半闭框 16"/>
          <p:cNvSpPr/>
          <p:nvPr/>
        </p:nvSpPr>
        <p:spPr>
          <a:xfrm rot="10800000" flipH="1">
            <a:off x="5159896" y="3117310"/>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半闭框 17"/>
          <p:cNvSpPr/>
          <p:nvPr/>
        </p:nvSpPr>
        <p:spPr>
          <a:xfrm rot="10800000" flipV="1">
            <a:off x="6722313" y="1556792"/>
            <a:ext cx="381799" cy="381799"/>
          </a:xfrm>
          <a:prstGeom prst="halfFrame">
            <a:avLst>
              <a:gd name="adj1" fmla="val 7910"/>
              <a:gd name="adj2" fmla="val 9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p:transition spd="slow">
    <p:fade/>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heme/theme1.xml><?xml version="1.0" encoding="utf-8"?>
<a:theme xmlns:a="http://schemas.openxmlformats.org/drawingml/2006/main" name="第一PPT，www.1ppt.com">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自定义 1">
      <a:majorFont>
        <a:latin typeface="Bernard MT Condensed"/>
        <a:ea typeface="方正姚体"/>
        <a:cs typeface=""/>
      </a:majorFont>
      <a:minorFont>
        <a:latin typeface="Agency FB"/>
        <a:ea typeface="微软雅黑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C958E"/>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000" dirty="0" smtClean="0">
            <a:solidFill>
              <a:schemeClr val="tx2">
                <a:lumMod val="75000"/>
              </a:schemeClr>
            </a:solidFill>
            <a:latin typeface="+mj-ea"/>
            <a:ea typeface="+mj-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6104</Words>
  <Application>WPS 演示</Application>
  <PresentationFormat>宽屏</PresentationFormat>
  <Paragraphs>292</Paragraphs>
  <Slides>20</Slides>
  <Notes>20</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20</vt:i4>
      </vt:variant>
    </vt:vector>
  </HeadingPairs>
  <TitlesOfParts>
    <vt:vector size="47" baseType="lpstr">
      <vt:lpstr>Arial</vt:lpstr>
      <vt:lpstr>宋体</vt:lpstr>
      <vt:lpstr>Wingdings</vt:lpstr>
      <vt:lpstr>微软雅黑</vt:lpstr>
      <vt:lpstr>MV Boli</vt:lpstr>
      <vt:lpstr>Adobe 宋体 Std L</vt:lpstr>
      <vt:lpstr>文悦古典明朝体 (非商业使用) W5</vt:lpstr>
      <vt:lpstr>Calibri</vt:lpstr>
      <vt:lpstr>方正兰亭纤黑_GBK</vt:lpstr>
      <vt:lpstr>Open Sans</vt:lpstr>
      <vt:lpstr>Century Gothic</vt:lpstr>
      <vt:lpstr>Dotum</vt:lpstr>
      <vt:lpstr>Segoe UI Semilight</vt:lpstr>
      <vt:lpstr>Montserrat Semi Bold</vt:lpstr>
      <vt:lpstr>Agency FB</vt:lpstr>
      <vt:lpstr>方正姚体</vt:lpstr>
      <vt:lpstr>Bernard MT Condensed</vt:lpstr>
      <vt:lpstr>Arial Unicode MS</vt:lpstr>
      <vt:lpstr>Montserrat Light</vt:lpstr>
      <vt:lpstr>Gill Sans</vt:lpstr>
      <vt:lpstr>Lato Thin</vt:lpstr>
      <vt:lpstr>华文黑体</vt:lpstr>
      <vt:lpstr>微软雅黑 Light</vt:lpstr>
      <vt:lpstr>Segoe Print</vt:lpstr>
      <vt:lpstr>黑体</vt:lpstr>
      <vt:lpstr>Gill Sans MT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小清新系列模板</dc:title>
  <dc:creator>Yick Lynn</dc:creator>
  <cp:lastModifiedBy>admin</cp:lastModifiedBy>
  <cp:revision>411</cp:revision>
  <dcterms:created xsi:type="dcterms:W3CDTF">2015-12-11T17:46:00Z</dcterms:created>
  <dcterms:modified xsi:type="dcterms:W3CDTF">2018-10-09T05:33:59Z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