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58" r:id="rId4"/>
    <p:sldId id="545" r:id="rId5"/>
    <p:sldId id="553" r:id="rId6"/>
    <p:sldId id="548" r:id="rId7"/>
    <p:sldId id="260" r:id="rId8"/>
    <p:sldId id="300" r:id="rId9"/>
    <p:sldId id="568" r:id="rId10"/>
    <p:sldId id="563" r:id="rId11"/>
    <p:sldId id="261" r:id="rId12"/>
    <p:sldId id="1088" r:id="rId13"/>
    <p:sldId id="554" r:id="rId14"/>
    <p:sldId id="264" r:id="rId15"/>
    <p:sldId id="262" r:id="rId16"/>
    <p:sldId id="566" r:id="rId17"/>
    <p:sldId id="654" r:id="rId18"/>
    <p:sldId id="288" r:id="rId19"/>
    <p:sldId id="1089" r:id="rId20"/>
  </p:sldIdLst>
  <p:sldSz cx="12192000" cy="6858000"/>
  <p:notesSz cx="6858000" cy="9144000"/>
  <p:embeddedFontLst>
    <p:embeddedFont>
      <p:font typeface="方正吕建德字体" panose="02010600010101010101" pitchFamily="2" charset="-122"/>
      <p:regular r:id="rId23"/>
    </p:embeddedFont>
    <p:embeddedFont>
      <p:font typeface="方正清刻本悦宋简体" panose="02000000000000000000" pitchFamily="2" charset="-122"/>
      <p:regular r:id="rId24"/>
    </p:embeddedFont>
    <p:embeddedFont>
      <p:font typeface="微软雅黑 Light" panose="020B0502040204020203" pitchFamily="34" charset="-122"/>
      <p:regular r:id="rId25"/>
    </p:embeddedFont>
    <p:embeddedFont>
      <p:font typeface="Century Gothic" panose="020B0502020202020204" pitchFamily="34" charset="0"/>
      <p:regular r:id="rId26"/>
      <p:bold r:id="rId27"/>
      <p:italic r:id="rId28"/>
      <p:boldItalic r:id="rId29"/>
    </p:embeddedFont>
    <p:embeddedFont>
      <p:font typeface="等线" panose="02010600030101010101" pitchFamily="2" charset="-122"/>
      <p:regular r:id="rId30"/>
      <p:bold r:id="rId31"/>
    </p:embeddedFont>
    <p:embeddedFont>
      <p:font typeface="微软雅黑" panose="020B0503020204020204" pitchFamily="34" charset="-122"/>
      <p:regular r:id="rId32"/>
      <p:bold r:id="rId33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B07C"/>
    <a:srgbClr val="6C504F"/>
    <a:srgbClr val="F8D0C4"/>
    <a:srgbClr val="75859C"/>
    <a:srgbClr val="EA6B6E"/>
    <a:srgbClr val="77D0E1"/>
    <a:srgbClr val="FCB14A"/>
    <a:srgbClr val="71B3DF"/>
    <a:srgbClr val="91E4DC"/>
    <a:srgbClr val="79D3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89" d="100"/>
          <a:sy n="89" d="100"/>
        </p:scale>
        <p:origin x="1308" y="146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4" d="100"/>
          <a:sy n="114" d="100"/>
        </p:scale>
        <p:origin x="4422" y="12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701E5557-A1DF-4395-8DAD-E17852AE711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7FAFD90-F7DE-40BA-870C-CD4F7F6C2D4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AE7E2C-79DD-4F65-BD71-D748A849718D}" type="datetimeFigureOut">
              <a:rPr lang="zh-CN" altLang="en-US" smtClean="0"/>
              <a:t>2018/9/25 Tuesday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9FE7F9A-0920-405B-A07C-BC3B8A830E4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6C0968E-7368-4736-8B9E-917800B51A2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093005-823D-4D0A-93F7-EC1DE5D8AE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1636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6ACCB0-2DF3-4EB4-98DE-794F55DCACF0}" type="datetimeFigureOut">
              <a:rPr lang="zh-CN" altLang="en-US" smtClean="0"/>
              <a:t>2018/9/25 Tuesday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5650D1-14A1-4EF3-A6D1-9DCDD19CEB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227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DF837A-3454-413C-A979-AD6DACA4001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1048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DF837A-3454-413C-A979-AD6DACA4001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16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rgbClr val="7585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2018/9/25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3" name="图片 2" descr="图片包含 文字&#10;&#10;已生成高可信度的说明">
            <a:extLst>
              <a:ext uri="{FF2B5EF4-FFF2-40B4-BE49-F238E27FC236}">
                <a16:creationId xmlns:a16="http://schemas.microsoft.com/office/drawing/2014/main" id="{61299E89-FAE2-4442-9659-19D8620703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277" b="17804"/>
          <a:stretch/>
        </p:blipFill>
        <p:spPr>
          <a:xfrm>
            <a:off x="1" y="1"/>
            <a:ext cx="4528968" cy="4307040"/>
          </a:xfrm>
          <a:prstGeom prst="rect">
            <a:avLst/>
          </a:prstGeom>
        </p:spPr>
      </p:pic>
      <p:pic>
        <p:nvPicPr>
          <p:cNvPr id="8" name="图片 7" descr="图片包含 文字&#10;&#10;已生成高可信度的说明">
            <a:extLst>
              <a:ext uri="{FF2B5EF4-FFF2-40B4-BE49-F238E27FC236}">
                <a16:creationId xmlns:a16="http://schemas.microsoft.com/office/drawing/2014/main" id="{E1F89CCA-648E-483F-88AB-F6D254351C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72" t="20235"/>
          <a:stretch/>
        </p:blipFill>
        <p:spPr>
          <a:xfrm>
            <a:off x="7667646" y="2441986"/>
            <a:ext cx="4540491" cy="441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2018/9/25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4471E81F-4459-4465-9C48-C3520608D483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5D9151F-D4A8-4F08-9447-F28EA12FF88B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7585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 descr="图片包含 文字&#10;&#10;已生成高可信度的说明">
              <a:extLst>
                <a:ext uri="{FF2B5EF4-FFF2-40B4-BE49-F238E27FC236}">
                  <a16:creationId xmlns:a16="http://schemas.microsoft.com/office/drawing/2014/main" id="{B83141CA-2543-446D-A412-DCB56D796F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7495082" cy="4572000"/>
            </a:xfrm>
            <a:prstGeom prst="rect">
              <a:avLst/>
            </a:prstGeom>
          </p:spPr>
        </p:pic>
        <p:pic>
          <p:nvPicPr>
            <p:cNvPr id="10" name="图片 9" descr="图片包含 文字&#10;&#10;已生成高可信度的说明">
              <a:extLst>
                <a:ext uri="{FF2B5EF4-FFF2-40B4-BE49-F238E27FC236}">
                  <a16:creationId xmlns:a16="http://schemas.microsoft.com/office/drawing/2014/main" id="{9B5FAB4E-B2FF-418F-B551-221F89B10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6918" y="2285999"/>
              <a:ext cx="7495082" cy="4572000"/>
            </a:xfrm>
            <a:prstGeom prst="rect">
              <a:avLst/>
            </a:prstGeom>
          </p:spPr>
        </p:pic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58C98894-081B-46D9-B535-CDB141D0A284}"/>
                </a:ext>
              </a:extLst>
            </p:cNvPr>
            <p:cNvSpPr/>
            <p:nvPr/>
          </p:nvSpPr>
          <p:spPr>
            <a:xfrm>
              <a:off x="1914861" y="860612"/>
              <a:ext cx="9154758" cy="5228216"/>
            </a:xfrm>
            <a:custGeom>
              <a:avLst/>
              <a:gdLst>
                <a:gd name="connsiteX0" fmla="*/ 0 w 9154758"/>
                <a:gd name="connsiteY0" fmla="*/ 1957892 h 5228216"/>
                <a:gd name="connsiteX1" fmla="*/ 10758 w 9154758"/>
                <a:gd name="connsiteY1" fmla="*/ 1021976 h 5228216"/>
                <a:gd name="connsiteX2" fmla="*/ 86061 w 9154758"/>
                <a:gd name="connsiteY2" fmla="*/ 666974 h 5228216"/>
                <a:gd name="connsiteX3" fmla="*/ 1054250 w 9154758"/>
                <a:gd name="connsiteY3" fmla="*/ 172122 h 5228216"/>
                <a:gd name="connsiteX4" fmla="*/ 2936838 w 9154758"/>
                <a:gd name="connsiteY4" fmla="*/ 0 h 5228216"/>
                <a:gd name="connsiteX5" fmla="*/ 5518673 w 9154758"/>
                <a:gd name="connsiteY5" fmla="*/ 473336 h 5228216"/>
                <a:gd name="connsiteX6" fmla="*/ 8154297 w 9154758"/>
                <a:gd name="connsiteY6" fmla="*/ 1753496 h 5228216"/>
                <a:gd name="connsiteX7" fmla="*/ 9154758 w 9154758"/>
                <a:gd name="connsiteY7" fmla="*/ 2829261 h 5228216"/>
                <a:gd name="connsiteX8" fmla="*/ 8423238 w 9154758"/>
                <a:gd name="connsiteY8" fmla="*/ 3636084 h 5228216"/>
                <a:gd name="connsiteX9" fmla="*/ 7971417 w 9154758"/>
                <a:gd name="connsiteY9" fmla="*/ 3883510 h 5228216"/>
                <a:gd name="connsiteX10" fmla="*/ 7756264 w 9154758"/>
                <a:gd name="connsiteY10" fmla="*/ 4658061 h 5228216"/>
                <a:gd name="connsiteX11" fmla="*/ 7153835 w 9154758"/>
                <a:gd name="connsiteY11" fmla="*/ 5109882 h 5228216"/>
                <a:gd name="connsiteX12" fmla="*/ 5744584 w 9154758"/>
                <a:gd name="connsiteY12" fmla="*/ 5228216 h 5228216"/>
                <a:gd name="connsiteX13" fmla="*/ 3270325 w 9154758"/>
                <a:gd name="connsiteY13" fmla="*/ 4851699 h 5228216"/>
                <a:gd name="connsiteX14" fmla="*/ 1721224 w 9154758"/>
                <a:gd name="connsiteY14" fmla="*/ 3808207 h 5228216"/>
                <a:gd name="connsiteX15" fmla="*/ 1161826 w 9154758"/>
                <a:gd name="connsiteY15" fmla="*/ 2732442 h 5228216"/>
                <a:gd name="connsiteX16" fmla="*/ 161365 w 9154758"/>
                <a:gd name="connsiteY16" fmla="*/ 2173044 h 5228216"/>
                <a:gd name="connsiteX17" fmla="*/ 0 w 9154758"/>
                <a:gd name="connsiteY17" fmla="*/ 1957892 h 5228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154758" h="5228216">
                  <a:moveTo>
                    <a:pt x="0" y="1957892"/>
                  </a:moveTo>
                  <a:lnTo>
                    <a:pt x="10758" y="1021976"/>
                  </a:lnTo>
                  <a:lnTo>
                    <a:pt x="86061" y="666974"/>
                  </a:lnTo>
                  <a:lnTo>
                    <a:pt x="1054250" y="172122"/>
                  </a:lnTo>
                  <a:lnTo>
                    <a:pt x="2936838" y="0"/>
                  </a:lnTo>
                  <a:lnTo>
                    <a:pt x="5518673" y="473336"/>
                  </a:lnTo>
                  <a:lnTo>
                    <a:pt x="8154297" y="1753496"/>
                  </a:lnTo>
                  <a:lnTo>
                    <a:pt x="9154758" y="2829261"/>
                  </a:lnTo>
                  <a:lnTo>
                    <a:pt x="8423238" y="3636084"/>
                  </a:lnTo>
                  <a:lnTo>
                    <a:pt x="7971417" y="3883510"/>
                  </a:lnTo>
                  <a:lnTo>
                    <a:pt x="7756264" y="4658061"/>
                  </a:lnTo>
                  <a:lnTo>
                    <a:pt x="7153835" y="5109882"/>
                  </a:lnTo>
                  <a:lnTo>
                    <a:pt x="5744584" y="5228216"/>
                  </a:lnTo>
                  <a:lnTo>
                    <a:pt x="3270325" y="4851699"/>
                  </a:lnTo>
                  <a:lnTo>
                    <a:pt x="1721224" y="3808207"/>
                  </a:lnTo>
                  <a:lnTo>
                    <a:pt x="1161826" y="2732442"/>
                  </a:lnTo>
                  <a:lnTo>
                    <a:pt x="161365" y="2173044"/>
                  </a:lnTo>
                  <a:lnTo>
                    <a:pt x="0" y="1957892"/>
                  </a:lnTo>
                  <a:close/>
                </a:path>
              </a:pathLst>
            </a:custGeom>
            <a:solidFill>
              <a:srgbClr val="7585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65935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rgbClr val="7585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文框 12">
            <a:extLst>
              <a:ext uri="{FF2B5EF4-FFF2-40B4-BE49-F238E27FC236}">
                <a16:creationId xmlns:a16="http://schemas.microsoft.com/office/drawing/2014/main" id="{44F69A26-CEDA-408B-9BE2-1B5349BD8A11}"/>
              </a:ext>
            </a:extLst>
          </p:cNvPr>
          <p:cNvSpPr/>
          <p:nvPr userDrawn="1"/>
        </p:nvSpPr>
        <p:spPr>
          <a:xfrm>
            <a:off x="432099" y="338866"/>
            <a:ext cx="11327803" cy="6180268"/>
          </a:xfrm>
          <a:prstGeom prst="frame">
            <a:avLst>
              <a:gd name="adj1" fmla="val 170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2018/9/25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8740E34-79BB-4C1B-98E2-16212D1A17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308" b="27059"/>
          <a:stretch/>
        </p:blipFill>
        <p:spPr>
          <a:xfrm>
            <a:off x="1" y="-1"/>
            <a:ext cx="3574536" cy="333487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FB02510C-5AD7-45CB-9C15-F929C130D2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45" t="26455" r="63" b="604"/>
          <a:stretch/>
        </p:blipFill>
        <p:spPr>
          <a:xfrm>
            <a:off x="8610600" y="3533886"/>
            <a:ext cx="3574536" cy="3334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651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2018/9/25 Tuesday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2018/9/25 Tuesday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2018/9/25 Tuesday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2018/9/25 Tuesday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2018/9/25 Tuesday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2018/9/25 Tuesday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2018/9/25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2018/9/25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35187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2018/9/25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15426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2018/9/25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3022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2018/9/25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2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3" r:id="rId13"/>
    <p:sldLayoutId id="214748366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B4860CDF-BECA-4920-9A56-A9A355C87772}"/>
              </a:ext>
            </a:extLst>
          </p:cNvPr>
          <p:cNvGrpSpPr/>
          <p:nvPr/>
        </p:nvGrpSpPr>
        <p:grpSpPr>
          <a:xfrm>
            <a:off x="6274795" y="2376590"/>
            <a:ext cx="382335" cy="548048"/>
            <a:chOff x="10203656" y="1305696"/>
            <a:chExt cx="423470" cy="607013"/>
          </a:xfrm>
        </p:grpSpPr>
        <p:pic>
          <p:nvPicPr>
            <p:cNvPr id="10" name="Picture 2" descr="http://img.hb.aicdn.com/d98ef4dba908d1f59aa73d1a83ba91cf6efd2c5d5118-H0KGb3">
              <a:extLst>
                <a:ext uri="{FF2B5EF4-FFF2-40B4-BE49-F238E27FC236}">
                  <a16:creationId xmlns:a16="http://schemas.microsoft.com/office/drawing/2014/main" id="{380B588E-586D-4F1D-BD74-6FD70D4542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03656" y="1305696"/>
              <a:ext cx="350044" cy="6070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4ED9A0D3-516D-4ED3-AEE3-39B65C9404A6}"/>
                </a:ext>
              </a:extLst>
            </p:cNvPr>
            <p:cNvSpPr/>
            <p:nvPr/>
          </p:nvSpPr>
          <p:spPr>
            <a:xfrm>
              <a:off x="10222400" y="1391801"/>
              <a:ext cx="404726" cy="474952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0" spc="1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清新</a:t>
              </a:r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209BC07B-F57D-4A93-B37D-8CA2F34CFCF6}"/>
              </a:ext>
            </a:extLst>
          </p:cNvPr>
          <p:cNvSpPr txBox="1"/>
          <p:nvPr/>
        </p:nvSpPr>
        <p:spPr>
          <a:xfrm>
            <a:off x="2888944" y="2530195"/>
            <a:ext cx="1181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C8B07C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遇见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EF81575-9F31-49FC-9D44-29A58254FB5F}"/>
              </a:ext>
            </a:extLst>
          </p:cNvPr>
          <p:cNvSpPr txBox="1"/>
          <p:nvPr/>
        </p:nvSpPr>
        <p:spPr>
          <a:xfrm>
            <a:off x="3699025" y="2228639"/>
            <a:ext cx="7491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latin typeface="方正吕建德字体" panose="02010600010101010101" pitchFamily="2" charset="-122"/>
                <a:ea typeface="方正吕建德字体" panose="02010600010101010101" pitchFamily="2" charset="-122"/>
              </a:rPr>
              <a:t>浅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26F9583-9053-4FC2-9EE7-F70F9C23E283}"/>
              </a:ext>
            </a:extLst>
          </p:cNvPr>
          <p:cNvSpPr txBox="1"/>
          <p:nvPr/>
        </p:nvSpPr>
        <p:spPr>
          <a:xfrm>
            <a:off x="4177170" y="2551711"/>
            <a:ext cx="7491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latin typeface="方正吕建德字体" panose="02010600010101010101" pitchFamily="2" charset="-122"/>
                <a:ea typeface="方正吕建德字体" panose="02010600010101010101" pitchFamily="2" charset="-122"/>
              </a:rPr>
              <a:t>冬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6ABE3C9-E50D-44B8-B1A6-F8B21B2B8151}"/>
              </a:ext>
            </a:extLst>
          </p:cNvPr>
          <p:cNvSpPr txBox="1"/>
          <p:nvPr/>
        </p:nvSpPr>
        <p:spPr>
          <a:xfrm>
            <a:off x="4726518" y="2512936"/>
            <a:ext cx="1181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C8B07C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遇见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7A3E04B-BE2A-417C-8BCC-BB3D6290FFF4}"/>
              </a:ext>
            </a:extLst>
          </p:cNvPr>
          <p:cNvSpPr txBox="1"/>
          <p:nvPr/>
        </p:nvSpPr>
        <p:spPr>
          <a:xfrm>
            <a:off x="5604475" y="2345528"/>
            <a:ext cx="7491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latin typeface="方正吕建德字体" panose="02010600010101010101" pitchFamily="2" charset="-122"/>
                <a:ea typeface="方正吕建德字体" panose="02010600010101010101" pitchFamily="2" charset="-122"/>
              </a:rPr>
              <a:t>你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3D4992ED-C274-43AC-83B6-6CC2FE580DB4}"/>
              </a:ext>
            </a:extLst>
          </p:cNvPr>
          <p:cNvSpPr txBox="1"/>
          <p:nvPr/>
        </p:nvSpPr>
        <p:spPr>
          <a:xfrm>
            <a:off x="4364114" y="3561248"/>
            <a:ext cx="34168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spc="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简约日系清新风通用模板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12D38142-860B-4DA1-989F-B192027C02B4}"/>
              </a:ext>
            </a:extLst>
          </p:cNvPr>
          <p:cNvSpPr/>
          <p:nvPr/>
        </p:nvSpPr>
        <p:spPr>
          <a:xfrm>
            <a:off x="4782884" y="3092308"/>
            <a:ext cx="425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>
                <a:solidFill>
                  <a:srgbClr val="C8B07C"/>
                </a:solidFill>
              </a:rPr>
              <a:t>SIMPLE DIURNAL FRESH WIND GENERAL-PURPOSE TEMPLATE</a:t>
            </a: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3948FEE8-59A6-45A4-9BC6-F9FD26B0311B}"/>
              </a:ext>
            </a:extLst>
          </p:cNvPr>
          <p:cNvCxnSpPr>
            <a:cxnSpLocks/>
          </p:cNvCxnSpPr>
          <p:nvPr/>
        </p:nvCxnSpPr>
        <p:spPr>
          <a:xfrm flipV="1">
            <a:off x="4387260" y="3527114"/>
            <a:ext cx="325324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9703898F-786C-4255-80EA-1A55643B00D5}"/>
              </a:ext>
            </a:extLst>
          </p:cNvPr>
          <p:cNvCxnSpPr>
            <a:cxnSpLocks/>
          </p:cNvCxnSpPr>
          <p:nvPr/>
        </p:nvCxnSpPr>
        <p:spPr>
          <a:xfrm flipV="1">
            <a:off x="4445893" y="3961358"/>
            <a:ext cx="325324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9111BE62-7098-4250-A4F9-6DD2ACCB124B}"/>
              </a:ext>
            </a:extLst>
          </p:cNvPr>
          <p:cNvSpPr/>
          <p:nvPr/>
        </p:nvSpPr>
        <p:spPr>
          <a:xfrm>
            <a:off x="4368210" y="4171240"/>
            <a:ext cx="4727858" cy="11885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spc="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生命的美丽</a:t>
            </a:r>
            <a:endParaRPr lang="en-US" altLang="zh-CN" sz="1400" spc="1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spc="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永远展现在她的进取之中</a:t>
            </a:r>
            <a:endParaRPr lang="en-US" altLang="zh-CN" sz="1400" spc="1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spc="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就像大树的美丽</a:t>
            </a:r>
            <a:endParaRPr lang="en-US" altLang="zh-CN" sz="1400" spc="1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spc="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是展现在它负势向上高耸入云的蓬勃生机中</a:t>
            </a:r>
          </a:p>
        </p:txBody>
      </p:sp>
    </p:spTree>
    <p:extLst>
      <p:ext uri="{BB962C8B-B14F-4D97-AF65-F5344CB8AC3E}">
        <p14:creationId xmlns:p14="http://schemas.microsoft.com/office/powerpoint/2010/main" val="159203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779B5F8A-097A-42B1-AB1E-7C95B194BBE4}"/>
              </a:ext>
            </a:extLst>
          </p:cNvPr>
          <p:cNvSpPr/>
          <p:nvPr/>
        </p:nvSpPr>
        <p:spPr>
          <a:xfrm>
            <a:off x="2695464" y="3752708"/>
            <a:ext cx="209550" cy="1062128"/>
          </a:xfrm>
          <a:prstGeom prst="rect">
            <a:avLst/>
          </a:prstGeom>
          <a:solidFill>
            <a:srgbClr val="C8B0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100" dirty="0">
                <a:latin typeface="Century Gothic" panose="020B0502020202020204" pitchFamily="34" charset="0"/>
                <a:ea typeface="微软雅黑 Light" panose="020B0502040204020203" pitchFamily="34" charset="-122"/>
              </a:rPr>
              <a:t>PART ONE</a:t>
            </a:r>
            <a:endParaRPr lang="zh-CN" altLang="en-US" sz="1100" dirty="0">
              <a:latin typeface="Century Gothic" panose="020B0502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5FD168E-B562-4F83-9254-F80C73ACD37C}"/>
              </a:ext>
            </a:extLst>
          </p:cNvPr>
          <p:cNvSpPr/>
          <p:nvPr/>
        </p:nvSpPr>
        <p:spPr>
          <a:xfrm>
            <a:off x="5146232" y="3752708"/>
            <a:ext cx="209550" cy="1062128"/>
          </a:xfrm>
          <a:prstGeom prst="rect">
            <a:avLst/>
          </a:prstGeom>
          <a:solidFill>
            <a:srgbClr val="C8B0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100" dirty="0">
                <a:latin typeface="Century Gothic" panose="020B0502020202020204" pitchFamily="34" charset="0"/>
                <a:ea typeface="微软雅黑 Light" panose="020B0502040204020203" pitchFamily="34" charset="-122"/>
              </a:rPr>
              <a:t>PART  TWO</a:t>
            </a:r>
            <a:endParaRPr lang="zh-CN" altLang="en-US" sz="1100" dirty="0">
              <a:latin typeface="Century Gothic" panose="020B0502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FFFDCDC-E216-41FB-A46E-6723D44E1E48}"/>
              </a:ext>
            </a:extLst>
          </p:cNvPr>
          <p:cNvSpPr/>
          <p:nvPr/>
        </p:nvSpPr>
        <p:spPr>
          <a:xfrm>
            <a:off x="7597000" y="3752708"/>
            <a:ext cx="209550" cy="1062128"/>
          </a:xfrm>
          <a:prstGeom prst="rect">
            <a:avLst/>
          </a:prstGeom>
          <a:solidFill>
            <a:srgbClr val="C8B0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100" dirty="0">
                <a:latin typeface="Century Gothic" panose="020B0502020202020204" pitchFamily="34" charset="0"/>
                <a:ea typeface="微软雅黑 Light" panose="020B0502040204020203" pitchFamily="34" charset="-122"/>
              </a:rPr>
              <a:t>PART  THREE</a:t>
            </a:r>
            <a:endParaRPr lang="zh-CN" altLang="en-US" sz="1100" dirty="0">
              <a:latin typeface="Century Gothic" panose="020B0502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861A1A2-F4EB-4161-B364-B2F8334A6A9F}"/>
              </a:ext>
            </a:extLst>
          </p:cNvPr>
          <p:cNvSpPr/>
          <p:nvPr/>
        </p:nvSpPr>
        <p:spPr>
          <a:xfrm>
            <a:off x="10047768" y="3752708"/>
            <a:ext cx="209550" cy="1062128"/>
          </a:xfrm>
          <a:prstGeom prst="rect">
            <a:avLst/>
          </a:prstGeom>
          <a:solidFill>
            <a:srgbClr val="C8B0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100" dirty="0">
                <a:latin typeface="Century Gothic" panose="020B0502020202020204" pitchFamily="34" charset="0"/>
                <a:ea typeface="微软雅黑 Light" panose="020B0502040204020203" pitchFamily="34" charset="-122"/>
              </a:rPr>
              <a:t>PART  FOUR</a:t>
            </a:r>
            <a:endParaRPr lang="zh-CN" altLang="en-US" sz="1100" dirty="0">
              <a:latin typeface="Century Gothic" panose="020B0502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3FE0470B-A409-4B80-BFB3-DF0AFEA19A27}"/>
              </a:ext>
            </a:extLst>
          </p:cNvPr>
          <p:cNvSpPr/>
          <p:nvPr/>
        </p:nvSpPr>
        <p:spPr>
          <a:xfrm rot="5400000">
            <a:off x="1071240" y="3629393"/>
            <a:ext cx="2358788" cy="1308759"/>
          </a:xfrm>
          <a:custGeom>
            <a:avLst/>
            <a:gdLst>
              <a:gd name="connsiteX0" fmla="*/ 0 w 3165636"/>
              <a:gd name="connsiteY0" fmla="*/ 1593825 h 1756434"/>
              <a:gd name="connsiteX1" fmla="*/ 0 w 3165636"/>
              <a:gd name="connsiteY1" fmla="*/ 162608 h 1756434"/>
              <a:gd name="connsiteX2" fmla="*/ 169810 w 3165636"/>
              <a:gd name="connsiteY2" fmla="*/ 162608 h 1756434"/>
              <a:gd name="connsiteX3" fmla="*/ 169810 w 3165636"/>
              <a:gd name="connsiteY3" fmla="*/ 0 h 1756434"/>
              <a:gd name="connsiteX4" fmla="*/ 2995826 w 3165636"/>
              <a:gd name="connsiteY4" fmla="*/ 0 h 1756434"/>
              <a:gd name="connsiteX5" fmla="*/ 2995826 w 3165636"/>
              <a:gd name="connsiteY5" fmla="*/ 162608 h 1756434"/>
              <a:gd name="connsiteX6" fmla="*/ 3165636 w 3165636"/>
              <a:gd name="connsiteY6" fmla="*/ 162608 h 1756434"/>
              <a:gd name="connsiteX7" fmla="*/ 3165636 w 3165636"/>
              <a:gd name="connsiteY7" fmla="*/ 1593825 h 1756434"/>
              <a:gd name="connsiteX8" fmla="*/ 2995826 w 3165636"/>
              <a:gd name="connsiteY8" fmla="*/ 1593825 h 1756434"/>
              <a:gd name="connsiteX9" fmla="*/ 2995826 w 3165636"/>
              <a:gd name="connsiteY9" fmla="*/ 1756434 h 1756434"/>
              <a:gd name="connsiteX10" fmla="*/ 169810 w 3165636"/>
              <a:gd name="connsiteY10" fmla="*/ 1756434 h 1756434"/>
              <a:gd name="connsiteX11" fmla="*/ 169810 w 3165636"/>
              <a:gd name="connsiteY11" fmla="*/ 1593825 h 1756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65636" h="1756434">
                <a:moveTo>
                  <a:pt x="0" y="1593825"/>
                </a:moveTo>
                <a:lnTo>
                  <a:pt x="0" y="162608"/>
                </a:lnTo>
                <a:lnTo>
                  <a:pt x="169810" y="162608"/>
                </a:lnTo>
                <a:lnTo>
                  <a:pt x="169810" y="0"/>
                </a:lnTo>
                <a:lnTo>
                  <a:pt x="2995826" y="0"/>
                </a:lnTo>
                <a:lnTo>
                  <a:pt x="2995826" y="162608"/>
                </a:lnTo>
                <a:lnTo>
                  <a:pt x="3165636" y="162608"/>
                </a:lnTo>
                <a:lnTo>
                  <a:pt x="3165636" y="1593825"/>
                </a:lnTo>
                <a:lnTo>
                  <a:pt x="2995826" y="1593825"/>
                </a:lnTo>
                <a:lnTo>
                  <a:pt x="2995826" y="1756434"/>
                </a:lnTo>
                <a:lnTo>
                  <a:pt x="169810" y="1756434"/>
                </a:lnTo>
                <a:lnTo>
                  <a:pt x="169810" y="1593825"/>
                </a:lnTo>
                <a:close/>
              </a:path>
            </a:pathLst>
          </a:custGeom>
          <a:noFill/>
          <a:ln>
            <a:solidFill>
              <a:srgbClr val="C8B0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C503397E-8E39-4694-B50B-4941EB877257}"/>
              </a:ext>
            </a:extLst>
          </p:cNvPr>
          <p:cNvSpPr/>
          <p:nvPr/>
        </p:nvSpPr>
        <p:spPr>
          <a:xfrm rot="5400000">
            <a:off x="3522008" y="3629393"/>
            <a:ext cx="2358788" cy="1308759"/>
          </a:xfrm>
          <a:custGeom>
            <a:avLst/>
            <a:gdLst>
              <a:gd name="connsiteX0" fmla="*/ 0 w 3165636"/>
              <a:gd name="connsiteY0" fmla="*/ 1593825 h 1756434"/>
              <a:gd name="connsiteX1" fmla="*/ 0 w 3165636"/>
              <a:gd name="connsiteY1" fmla="*/ 162608 h 1756434"/>
              <a:gd name="connsiteX2" fmla="*/ 169810 w 3165636"/>
              <a:gd name="connsiteY2" fmla="*/ 162608 h 1756434"/>
              <a:gd name="connsiteX3" fmla="*/ 169810 w 3165636"/>
              <a:gd name="connsiteY3" fmla="*/ 0 h 1756434"/>
              <a:gd name="connsiteX4" fmla="*/ 2995826 w 3165636"/>
              <a:gd name="connsiteY4" fmla="*/ 0 h 1756434"/>
              <a:gd name="connsiteX5" fmla="*/ 2995826 w 3165636"/>
              <a:gd name="connsiteY5" fmla="*/ 162608 h 1756434"/>
              <a:gd name="connsiteX6" fmla="*/ 3165636 w 3165636"/>
              <a:gd name="connsiteY6" fmla="*/ 162608 h 1756434"/>
              <a:gd name="connsiteX7" fmla="*/ 3165636 w 3165636"/>
              <a:gd name="connsiteY7" fmla="*/ 1593825 h 1756434"/>
              <a:gd name="connsiteX8" fmla="*/ 2995826 w 3165636"/>
              <a:gd name="connsiteY8" fmla="*/ 1593825 h 1756434"/>
              <a:gd name="connsiteX9" fmla="*/ 2995826 w 3165636"/>
              <a:gd name="connsiteY9" fmla="*/ 1756434 h 1756434"/>
              <a:gd name="connsiteX10" fmla="*/ 169810 w 3165636"/>
              <a:gd name="connsiteY10" fmla="*/ 1756434 h 1756434"/>
              <a:gd name="connsiteX11" fmla="*/ 169810 w 3165636"/>
              <a:gd name="connsiteY11" fmla="*/ 1593825 h 1756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65636" h="1756434">
                <a:moveTo>
                  <a:pt x="0" y="1593825"/>
                </a:moveTo>
                <a:lnTo>
                  <a:pt x="0" y="162608"/>
                </a:lnTo>
                <a:lnTo>
                  <a:pt x="169810" y="162608"/>
                </a:lnTo>
                <a:lnTo>
                  <a:pt x="169810" y="0"/>
                </a:lnTo>
                <a:lnTo>
                  <a:pt x="2995826" y="0"/>
                </a:lnTo>
                <a:lnTo>
                  <a:pt x="2995826" y="162608"/>
                </a:lnTo>
                <a:lnTo>
                  <a:pt x="3165636" y="162608"/>
                </a:lnTo>
                <a:lnTo>
                  <a:pt x="3165636" y="1593825"/>
                </a:lnTo>
                <a:lnTo>
                  <a:pt x="2995826" y="1593825"/>
                </a:lnTo>
                <a:lnTo>
                  <a:pt x="2995826" y="1756434"/>
                </a:lnTo>
                <a:lnTo>
                  <a:pt x="169810" y="1756434"/>
                </a:lnTo>
                <a:lnTo>
                  <a:pt x="169810" y="1593825"/>
                </a:lnTo>
                <a:close/>
              </a:path>
            </a:pathLst>
          </a:custGeom>
          <a:noFill/>
          <a:ln>
            <a:solidFill>
              <a:srgbClr val="C8B0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D0CBDD5D-E8FB-424A-8F1E-8D513C3DA028}"/>
              </a:ext>
            </a:extLst>
          </p:cNvPr>
          <p:cNvSpPr/>
          <p:nvPr/>
        </p:nvSpPr>
        <p:spPr>
          <a:xfrm rot="5400000">
            <a:off x="5972776" y="3629393"/>
            <a:ext cx="2358788" cy="1308759"/>
          </a:xfrm>
          <a:custGeom>
            <a:avLst/>
            <a:gdLst>
              <a:gd name="connsiteX0" fmla="*/ 0 w 3165636"/>
              <a:gd name="connsiteY0" fmla="*/ 1593825 h 1756434"/>
              <a:gd name="connsiteX1" fmla="*/ 0 w 3165636"/>
              <a:gd name="connsiteY1" fmla="*/ 162608 h 1756434"/>
              <a:gd name="connsiteX2" fmla="*/ 169810 w 3165636"/>
              <a:gd name="connsiteY2" fmla="*/ 162608 h 1756434"/>
              <a:gd name="connsiteX3" fmla="*/ 169810 w 3165636"/>
              <a:gd name="connsiteY3" fmla="*/ 0 h 1756434"/>
              <a:gd name="connsiteX4" fmla="*/ 2995826 w 3165636"/>
              <a:gd name="connsiteY4" fmla="*/ 0 h 1756434"/>
              <a:gd name="connsiteX5" fmla="*/ 2995826 w 3165636"/>
              <a:gd name="connsiteY5" fmla="*/ 162608 h 1756434"/>
              <a:gd name="connsiteX6" fmla="*/ 3165636 w 3165636"/>
              <a:gd name="connsiteY6" fmla="*/ 162608 h 1756434"/>
              <a:gd name="connsiteX7" fmla="*/ 3165636 w 3165636"/>
              <a:gd name="connsiteY7" fmla="*/ 1593825 h 1756434"/>
              <a:gd name="connsiteX8" fmla="*/ 2995826 w 3165636"/>
              <a:gd name="connsiteY8" fmla="*/ 1593825 h 1756434"/>
              <a:gd name="connsiteX9" fmla="*/ 2995826 w 3165636"/>
              <a:gd name="connsiteY9" fmla="*/ 1756434 h 1756434"/>
              <a:gd name="connsiteX10" fmla="*/ 169810 w 3165636"/>
              <a:gd name="connsiteY10" fmla="*/ 1756434 h 1756434"/>
              <a:gd name="connsiteX11" fmla="*/ 169810 w 3165636"/>
              <a:gd name="connsiteY11" fmla="*/ 1593825 h 1756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65636" h="1756434">
                <a:moveTo>
                  <a:pt x="0" y="1593825"/>
                </a:moveTo>
                <a:lnTo>
                  <a:pt x="0" y="162608"/>
                </a:lnTo>
                <a:lnTo>
                  <a:pt x="169810" y="162608"/>
                </a:lnTo>
                <a:lnTo>
                  <a:pt x="169810" y="0"/>
                </a:lnTo>
                <a:lnTo>
                  <a:pt x="2995826" y="0"/>
                </a:lnTo>
                <a:lnTo>
                  <a:pt x="2995826" y="162608"/>
                </a:lnTo>
                <a:lnTo>
                  <a:pt x="3165636" y="162608"/>
                </a:lnTo>
                <a:lnTo>
                  <a:pt x="3165636" y="1593825"/>
                </a:lnTo>
                <a:lnTo>
                  <a:pt x="2995826" y="1593825"/>
                </a:lnTo>
                <a:lnTo>
                  <a:pt x="2995826" y="1756434"/>
                </a:lnTo>
                <a:lnTo>
                  <a:pt x="169810" y="1756434"/>
                </a:lnTo>
                <a:lnTo>
                  <a:pt x="169810" y="1593825"/>
                </a:lnTo>
                <a:close/>
              </a:path>
            </a:pathLst>
          </a:custGeom>
          <a:noFill/>
          <a:ln>
            <a:solidFill>
              <a:srgbClr val="C8B0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DFB7BB45-E9A6-48FD-A07C-17E8FA2101D2}"/>
              </a:ext>
            </a:extLst>
          </p:cNvPr>
          <p:cNvSpPr/>
          <p:nvPr/>
        </p:nvSpPr>
        <p:spPr>
          <a:xfrm rot="5400000">
            <a:off x="8423544" y="3629393"/>
            <a:ext cx="2358788" cy="1308759"/>
          </a:xfrm>
          <a:custGeom>
            <a:avLst/>
            <a:gdLst>
              <a:gd name="connsiteX0" fmla="*/ 0 w 3165636"/>
              <a:gd name="connsiteY0" fmla="*/ 1593825 h 1756434"/>
              <a:gd name="connsiteX1" fmla="*/ 0 w 3165636"/>
              <a:gd name="connsiteY1" fmla="*/ 162608 h 1756434"/>
              <a:gd name="connsiteX2" fmla="*/ 169810 w 3165636"/>
              <a:gd name="connsiteY2" fmla="*/ 162608 h 1756434"/>
              <a:gd name="connsiteX3" fmla="*/ 169810 w 3165636"/>
              <a:gd name="connsiteY3" fmla="*/ 0 h 1756434"/>
              <a:gd name="connsiteX4" fmla="*/ 2995826 w 3165636"/>
              <a:gd name="connsiteY4" fmla="*/ 0 h 1756434"/>
              <a:gd name="connsiteX5" fmla="*/ 2995826 w 3165636"/>
              <a:gd name="connsiteY5" fmla="*/ 162608 h 1756434"/>
              <a:gd name="connsiteX6" fmla="*/ 3165636 w 3165636"/>
              <a:gd name="connsiteY6" fmla="*/ 162608 h 1756434"/>
              <a:gd name="connsiteX7" fmla="*/ 3165636 w 3165636"/>
              <a:gd name="connsiteY7" fmla="*/ 1593825 h 1756434"/>
              <a:gd name="connsiteX8" fmla="*/ 2995826 w 3165636"/>
              <a:gd name="connsiteY8" fmla="*/ 1593825 h 1756434"/>
              <a:gd name="connsiteX9" fmla="*/ 2995826 w 3165636"/>
              <a:gd name="connsiteY9" fmla="*/ 1756434 h 1756434"/>
              <a:gd name="connsiteX10" fmla="*/ 169810 w 3165636"/>
              <a:gd name="connsiteY10" fmla="*/ 1756434 h 1756434"/>
              <a:gd name="connsiteX11" fmla="*/ 169810 w 3165636"/>
              <a:gd name="connsiteY11" fmla="*/ 1593825 h 1756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65636" h="1756434">
                <a:moveTo>
                  <a:pt x="0" y="1593825"/>
                </a:moveTo>
                <a:lnTo>
                  <a:pt x="0" y="162608"/>
                </a:lnTo>
                <a:lnTo>
                  <a:pt x="169810" y="162608"/>
                </a:lnTo>
                <a:lnTo>
                  <a:pt x="169810" y="0"/>
                </a:lnTo>
                <a:lnTo>
                  <a:pt x="2995826" y="0"/>
                </a:lnTo>
                <a:lnTo>
                  <a:pt x="2995826" y="162608"/>
                </a:lnTo>
                <a:lnTo>
                  <a:pt x="3165636" y="162608"/>
                </a:lnTo>
                <a:lnTo>
                  <a:pt x="3165636" y="1593825"/>
                </a:lnTo>
                <a:lnTo>
                  <a:pt x="2995826" y="1593825"/>
                </a:lnTo>
                <a:lnTo>
                  <a:pt x="2995826" y="1756434"/>
                </a:lnTo>
                <a:lnTo>
                  <a:pt x="169810" y="1756434"/>
                </a:lnTo>
                <a:lnTo>
                  <a:pt x="169810" y="1593825"/>
                </a:lnTo>
                <a:close/>
              </a:path>
            </a:pathLst>
          </a:custGeom>
          <a:noFill/>
          <a:ln>
            <a:solidFill>
              <a:srgbClr val="C8B0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F6F9D84-4E6D-459B-AA9E-0A4DDCF9AD38}"/>
              </a:ext>
            </a:extLst>
          </p:cNvPr>
          <p:cNvSpPr txBox="1"/>
          <p:nvPr/>
        </p:nvSpPr>
        <p:spPr>
          <a:xfrm>
            <a:off x="1890995" y="4283772"/>
            <a:ext cx="802481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 sz="4400" spc="200">
                <a:solidFill>
                  <a:srgbClr val="FCF9F4"/>
                </a:solidFill>
                <a:latin typeface="汉仪细中圆简" panose="02010609000101010101" pitchFamily="49" charset="-122"/>
                <a:ea typeface="汉仪细中圆简" panose="02010609000101010101" pitchFamily="49" charset="-122"/>
              </a:defRPr>
            </a:lvl1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填写文本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38795A4-6C82-4A04-98F3-37ED24E838C6}"/>
              </a:ext>
            </a:extLst>
          </p:cNvPr>
          <p:cNvSpPr/>
          <p:nvPr/>
        </p:nvSpPr>
        <p:spPr>
          <a:xfrm>
            <a:off x="1735031" y="4971545"/>
            <a:ext cx="1114408" cy="253916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r>
              <a:rPr lang="en-US" altLang="zh-CN" sz="1050" i="1" dirty="0">
                <a:solidFill>
                  <a:schemeClr val="bg1"/>
                </a:solidFill>
                <a:latin typeface="Century Gothic" panose="020B0502020202020204" pitchFamily="34" charset="0"/>
              </a:rPr>
              <a:t>BASIC PROFILE</a:t>
            </a:r>
            <a:endParaRPr lang="zh-CN" altLang="en-US" sz="105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A0D99A4-B7CB-43D4-AF30-1B1E3894C0CA}"/>
              </a:ext>
            </a:extLst>
          </p:cNvPr>
          <p:cNvSpPr txBox="1"/>
          <p:nvPr/>
        </p:nvSpPr>
        <p:spPr>
          <a:xfrm>
            <a:off x="1890995" y="3536759"/>
            <a:ext cx="9924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6000">
                <a:solidFill>
                  <a:schemeClr val="bg1"/>
                </a:solidFill>
                <a:latin typeface="方正吕建德字体" panose="02010600010101010101" pitchFamily="2" charset="-122"/>
                <a:ea typeface="方正吕建德字体" panose="02010600010101010101" pitchFamily="2" charset="-122"/>
              </a:defRPr>
            </a:lvl1pPr>
          </a:lstStyle>
          <a:p>
            <a:r>
              <a:rPr lang="zh-CN" altLang="en-US" sz="4800" dirty="0">
                <a:solidFill>
                  <a:srgbClr val="C8B07C"/>
                </a:solidFill>
              </a:rPr>
              <a:t>壹</a:t>
            </a:r>
          </a:p>
        </p:txBody>
      </p:sp>
      <p:sp>
        <p:nvSpPr>
          <p:cNvPr id="13" name="flower_90050">
            <a:extLst>
              <a:ext uri="{FF2B5EF4-FFF2-40B4-BE49-F238E27FC236}">
                <a16:creationId xmlns:a16="http://schemas.microsoft.com/office/drawing/2014/main" id="{BA71BD57-42A1-4C5F-A988-7FC640A8B1AE}"/>
              </a:ext>
            </a:extLst>
          </p:cNvPr>
          <p:cNvSpPr>
            <a:spLocks noChangeAspect="1"/>
          </p:cNvSpPr>
          <p:nvPr/>
        </p:nvSpPr>
        <p:spPr bwMode="auto">
          <a:xfrm rot="1535413">
            <a:off x="2153799" y="3297271"/>
            <a:ext cx="269868" cy="252848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  <a:gd name="connsiteX54" fmla="*/ 373273 h 605239"/>
              <a:gd name="connsiteY54" fmla="*/ 373273 h 605239"/>
              <a:gd name="connsiteX55" fmla="*/ 373273 h 605239"/>
              <a:gd name="connsiteY55" fmla="*/ 373273 h 605239"/>
              <a:gd name="connsiteX56" fmla="*/ 373273 h 605239"/>
              <a:gd name="connsiteY56" fmla="*/ 373273 h 605239"/>
              <a:gd name="connsiteX57" fmla="*/ 373273 h 605239"/>
              <a:gd name="connsiteY57" fmla="*/ 373273 h 605239"/>
              <a:gd name="connsiteX58" fmla="*/ 373273 h 605239"/>
              <a:gd name="connsiteY58" fmla="*/ 373273 h 605239"/>
              <a:gd name="connsiteX59" fmla="*/ 373273 h 605239"/>
              <a:gd name="connsiteY59" fmla="*/ 373273 h 605239"/>
              <a:gd name="connsiteX60" fmla="*/ 373273 h 605239"/>
              <a:gd name="connsiteY60" fmla="*/ 373273 h 605239"/>
              <a:gd name="connsiteX61" fmla="*/ 373273 h 605239"/>
              <a:gd name="connsiteY61" fmla="*/ 373273 h 605239"/>
              <a:gd name="connsiteX62" fmla="*/ 373273 h 605239"/>
              <a:gd name="connsiteY62" fmla="*/ 373273 h 605239"/>
              <a:gd name="connsiteX63" fmla="*/ 373273 h 605239"/>
              <a:gd name="connsiteY63" fmla="*/ 373273 h 605239"/>
              <a:gd name="connsiteX64" fmla="*/ 373273 h 605239"/>
              <a:gd name="connsiteY64" fmla="*/ 373273 h 605239"/>
              <a:gd name="connsiteX65" fmla="*/ 373273 h 605239"/>
              <a:gd name="connsiteY65" fmla="*/ 373273 h 605239"/>
              <a:gd name="connsiteX66" fmla="*/ 373273 h 605239"/>
              <a:gd name="connsiteY66" fmla="*/ 373273 h 605239"/>
              <a:gd name="connsiteX67" fmla="*/ 373273 h 605239"/>
              <a:gd name="connsiteY67" fmla="*/ 373273 h 605239"/>
              <a:gd name="connsiteX68" fmla="*/ 373273 h 605239"/>
              <a:gd name="connsiteY68" fmla="*/ 373273 h 605239"/>
              <a:gd name="connsiteX69" fmla="*/ 373273 h 605239"/>
              <a:gd name="connsiteY69" fmla="*/ 373273 h 605239"/>
              <a:gd name="connsiteX70" fmla="*/ 373273 h 605239"/>
              <a:gd name="connsiteY70" fmla="*/ 373273 h 605239"/>
              <a:gd name="connsiteX71" fmla="*/ 373273 h 605239"/>
              <a:gd name="connsiteY71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607568" h="569251">
                <a:moveTo>
                  <a:pt x="351720" y="344147"/>
                </a:moveTo>
                <a:cubicBezTo>
                  <a:pt x="358021" y="347698"/>
                  <a:pt x="364930" y="350842"/>
                  <a:pt x="372348" y="353683"/>
                </a:cubicBezTo>
                <a:cubicBezTo>
                  <a:pt x="400495" y="364436"/>
                  <a:pt x="435552" y="370421"/>
                  <a:pt x="471219" y="370421"/>
                </a:cubicBezTo>
                <a:cubicBezTo>
                  <a:pt x="479449" y="370421"/>
                  <a:pt x="487477" y="370117"/>
                  <a:pt x="495200" y="369407"/>
                </a:cubicBezTo>
                <a:cubicBezTo>
                  <a:pt x="505971" y="378841"/>
                  <a:pt x="515218" y="388478"/>
                  <a:pt x="522026" y="397912"/>
                </a:cubicBezTo>
                <a:cubicBezTo>
                  <a:pt x="547429" y="432809"/>
                  <a:pt x="549563" y="478459"/>
                  <a:pt x="528427" y="514979"/>
                </a:cubicBezTo>
                <a:cubicBezTo>
                  <a:pt x="521518" y="511631"/>
                  <a:pt x="513897" y="509704"/>
                  <a:pt x="506072" y="509704"/>
                </a:cubicBezTo>
                <a:cubicBezTo>
                  <a:pt x="495505" y="509704"/>
                  <a:pt x="485343" y="513051"/>
                  <a:pt x="476807" y="519239"/>
                </a:cubicBezTo>
                <a:cubicBezTo>
                  <a:pt x="461464" y="530297"/>
                  <a:pt x="454148" y="549064"/>
                  <a:pt x="456790" y="566918"/>
                </a:cubicBezTo>
                <a:cubicBezTo>
                  <a:pt x="449575" y="568440"/>
                  <a:pt x="442157" y="569251"/>
                  <a:pt x="434739" y="569251"/>
                </a:cubicBezTo>
                <a:cubicBezTo>
                  <a:pt x="400190" y="569251"/>
                  <a:pt x="367471" y="552614"/>
                  <a:pt x="347148" y="524717"/>
                </a:cubicBezTo>
                <a:cubicBezTo>
                  <a:pt x="328451" y="498950"/>
                  <a:pt x="312701" y="454214"/>
                  <a:pt x="307925" y="413332"/>
                </a:cubicBezTo>
                <a:cubicBezTo>
                  <a:pt x="305689" y="393855"/>
                  <a:pt x="305994" y="376406"/>
                  <a:pt x="308636" y="361697"/>
                </a:cubicBezTo>
                <a:cubicBezTo>
                  <a:pt x="324996" y="360682"/>
                  <a:pt x="339933" y="354190"/>
                  <a:pt x="351720" y="344147"/>
                </a:cubicBezTo>
                <a:close/>
                <a:moveTo>
                  <a:pt x="255874" y="344147"/>
                </a:moveTo>
                <a:cubicBezTo>
                  <a:pt x="263294" y="350538"/>
                  <a:pt x="272034" y="355509"/>
                  <a:pt x="281688" y="358552"/>
                </a:cubicBezTo>
                <a:cubicBezTo>
                  <a:pt x="278843" y="375493"/>
                  <a:pt x="278538" y="394969"/>
                  <a:pt x="280977" y="416374"/>
                </a:cubicBezTo>
                <a:cubicBezTo>
                  <a:pt x="282603" y="430575"/>
                  <a:pt x="285449" y="444879"/>
                  <a:pt x="289107" y="458979"/>
                </a:cubicBezTo>
                <a:cubicBezTo>
                  <a:pt x="281790" y="483021"/>
                  <a:pt x="271627" y="505236"/>
                  <a:pt x="260448" y="520656"/>
                </a:cubicBezTo>
                <a:cubicBezTo>
                  <a:pt x="240122" y="548451"/>
                  <a:pt x="207398" y="565087"/>
                  <a:pt x="172844" y="565087"/>
                </a:cubicBezTo>
                <a:cubicBezTo>
                  <a:pt x="165426" y="565087"/>
                  <a:pt x="158007" y="564377"/>
                  <a:pt x="150791" y="562855"/>
                </a:cubicBezTo>
                <a:cubicBezTo>
                  <a:pt x="153332" y="544900"/>
                  <a:pt x="146015" y="526235"/>
                  <a:pt x="130770" y="515178"/>
                </a:cubicBezTo>
                <a:cubicBezTo>
                  <a:pt x="122234" y="508888"/>
                  <a:pt x="112071" y="505642"/>
                  <a:pt x="101502" y="505642"/>
                </a:cubicBezTo>
                <a:cubicBezTo>
                  <a:pt x="93676" y="505642"/>
                  <a:pt x="86054" y="507468"/>
                  <a:pt x="79143" y="510917"/>
                </a:cubicBezTo>
                <a:cubicBezTo>
                  <a:pt x="58005" y="474297"/>
                  <a:pt x="60037" y="428749"/>
                  <a:pt x="85546" y="393752"/>
                </a:cubicBezTo>
                <a:cubicBezTo>
                  <a:pt x="91440" y="385637"/>
                  <a:pt x="99164" y="377318"/>
                  <a:pt x="108209" y="369102"/>
                </a:cubicBezTo>
                <a:cubicBezTo>
                  <a:pt x="117254" y="369913"/>
                  <a:pt x="126705" y="370420"/>
                  <a:pt x="136258" y="370420"/>
                </a:cubicBezTo>
                <a:lnTo>
                  <a:pt x="136360" y="370420"/>
                </a:lnTo>
                <a:cubicBezTo>
                  <a:pt x="172031" y="370420"/>
                  <a:pt x="207093" y="364435"/>
                  <a:pt x="235142" y="353683"/>
                </a:cubicBezTo>
                <a:cubicBezTo>
                  <a:pt x="242663" y="350842"/>
                  <a:pt x="249573" y="347698"/>
                  <a:pt x="255874" y="344147"/>
                </a:cubicBezTo>
                <a:close/>
                <a:moveTo>
                  <a:pt x="303784" y="241969"/>
                </a:moveTo>
                <a:cubicBezTo>
                  <a:pt x="329467" y="241969"/>
                  <a:pt x="350287" y="262742"/>
                  <a:pt x="350287" y="288366"/>
                </a:cubicBezTo>
                <a:cubicBezTo>
                  <a:pt x="350287" y="313990"/>
                  <a:pt x="329467" y="334763"/>
                  <a:pt x="303784" y="334763"/>
                </a:cubicBezTo>
                <a:cubicBezTo>
                  <a:pt x="278101" y="334763"/>
                  <a:pt x="257281" y="313990"/>
                  <a:pt x="257281" y="288366"/>
                </a:cubicBezTo>
                <a:cubicBezTo>
                  <a:pt x="257281" y="262742"/>
                  <a:pt x="278101" y="241969"/>
                  <a:pt x="303784" y="241969"/>
                </a:cubicBezTo>
                <a:close/>
                <a:moveTo>
                  <a:pt x="500046" y="124477"/>
                </a:moveTo>
                <a:cubicBezTo>
                  <a:pt x="530738" y="124477"/>
                  <a:pt x="559803" y="137564"/>
                  <a:pt x="580230" y="159984"/>
                </a:cubicBezTo>
                <a:cubicBezTo>
                  <a:pt x="567527" y="172969"/>
                  <a:pt x="562446" y="192346"/>
                  <a:pt x="568238" y="210302"/>
                </a:cubicBezTo>
                <a:cubicBezTo>
                  <a:pt x="574133" y="228258"/>
                  <a:pt x="589377" y="241041"/>
                  <a:pt x="607568" y="244084"/>
                </a:cubicBezTo>
                <a:cubicBezTo>
                  <a:pt x="603097" y="286083"/>
                  <a:pt x="574539" y="321692"/>
                  <a:pt x="533380" y="335083"/>
                </a:cubicBezTo>
                <a:cubicBezTo>
                  <a:pt x="517018" y="340358"/>
                  <a:pt x="494965" y="343300"/>
                  <a:pt x="471184" y="343300"/>
                </a:cubicBezTo>
                <a:cubicBezTo>
                  <a:pt x="435919" y="343300"/>
                  <a:pt x="396793" y="336706"/>
                  <a:pt x="368845" y="322706"/>
                </a:cubicBezTo>
                <a:cubicBezTo>
                  <a:pt x="374232" y="312460"/>
                  <a:pt x="377382" y="300793"/>
                  <a:pt x="377382" y="288417"/>
                </a:cubicBezTo>
                <a:cubicBezTo>
                  <a:pt x="377382" y="280098"/>
                  <a:pt x="375959" y="272084"/>
                  <a:pt x="373418" y="264678"/>
                </a:cubicBezTo>
                <a:cubicBezTo>
                  <a:pt x="383378" y="253722"/>
                  <a:pt x="392829" y="240432"/>
                  <a:pt x="401569" y="224910"/>
                </a:cubicBezTo>
                <a:cubicBezTo>
                  <a:pt x="415492" y="200360"/>
                  <a:pt x="426366" y="172157"/>
                  <a:pt x="432769" y="145680"/>
                </a:cubicBezTo>
                <a:cubicBezTo>
                  <a:pt x="444558" y="138680"/>
                  <a:pt x="456042" y="133201"/>
                  <a:pt x="466611" y="129752"/>
                </a:cubicBezTo>
                <a:cubicBezTo>
                  <a:pt x="477485" y="126303"/>
                  <a:pt x="488766" y="124477"/>
                  <a:pt x="500046" y="124477"/>
                </a:cubicBezTo>
                <a:close/>
                <a:moveTo>
                  <a:pt x="107522" y="124477"/>
                </a:moveTo>
                <a:cubicBezTo>
                  <a:pt x="118802" y="124477"/>
                  <a:pt x="130083" y="126303"/>
                  <a:pt x="140957" y="129752"/>
                </a:cubicBezTo>
                <a:cubicBezTo>
                  <a:pt x="151425" y="133201"/>
                  <a:pt x="163010" y="138680"/>
                  <a:pt x="174799" y="145680"/>
                </a:cubicBezTo>
                <a:cubicBezTo>
                  <a:pt x="181202" y="172157"/>
                  <a:pt x="192076" y="200360"/>
                  <a:pt x="205999" y="224910"/>
                </a:cubicBezTo>
                <a:cubicBezTo>
                  <a:pt x="214739" y="240432"/>
                  <a:pt x="224190" y="253722"/>
                  <a:pt x="234150" y="264678"/>
                </a:cubicBezTo>
                <a:cubicBezTo>
                  <a:pt x="231609" y="272084"/>
                  <a:pt x="230186" y="280098"/>
                  <a:pt x="230186" y="288417"/>
                </a:cubicBezTo>
                <a:cubicBezTo>
                  <a:pt x="230186" y="300793"/>
                  <a:pt x="233235" y="312460"/>
                  <a:pt x="238723" y="322706"/>
                </a:cubicBezTo>
                <a:cubicBezTo>
                  <a:pt x="210775" y="336706"/>
                  <a:pt x="171649" y="343300"/>
                  <a:pt x="136282" y="343300"/>
                </a:cubicBezTo>
                <a:cubicBezTo>
                  <a:pt x="112603" y="343300"/>
                  <a:pt x="90550" y="340358"/>
                  <a:pt x="74086" y="335083"/>
                </a:cubicBezTo>
                <a:cubicBezTo>
                  <a:pt x="32927" y="321692"/>
                  <a:pt x="4471" y="286083"/>
                  <a:pt x="0" y="243983"/>
                </a:cubicBezTo>
                <a:cubicBezTo>
                  <a:pt x="18191" y="241041"/>
                  <a:pt x="33435" y="228258"/>
                  <a:pt x="39228" y="210302"/>
                </a:cubicBezTo>
                <a:cubicBezTo>
                  <a:pt x="45122" y="192346"/>
                  <a:pt x="40041" y="172969"/>
                  <a:pt x="27338" y="159984"/>
                </a:cubicBezTo>
                <a:cubicBezTo>
                  <a:pt x="47663" y="137564"/>
                  <a:pt x="76830" y="124477"/>
                  <a:pt x="107522" y="124477"/>
                </a:cubicBezTo>
                <a:close/>
                <a:moveTo>
                  <a:pt x="259565" y="0"/>
                </a:moveTo>
                <a:cubicBezTo>
                  <a:pt x="267999" y="16029"/>
                  <a:pt x="284867" y="26883"/>
                  <a:pt x="303768" y="26883"/>
                </a:cubicBezTo>
                <a:cubicBezTo>
                  <a:pt x="322669" y="26883"/>
                  <a:pt x="339640" y="16029"/>
                  <a:pt x="348074" y="0"/>
                </a:cubicBezTo>
                <a:cubicBezTo>
                  <a:pt x="386689" y="17246"/>
                  <a:pt x="411890" y="55289"/>
                  <a:pt x="411890" y="98505"/>
                </a:cubicBezTo>
                <a:cubicBezTo>
                  <a:pt x="411890" y="130359"/>
                  <a:pt x="398273" y="175807"/>
                  <a:pt x="378051" y="211618"/>
                </a:cubicBezTo>
                <a:cubicBezTo>
                  <a:pt x="371954" y="222270"/>
                  <a:pt x="365654" y="231806"/>
                  <a:pt x="359049" y="239922"/>
                </a:cubicBezTo>
                <a:cubicBezTo>
                  <a:pt x="345534" y="224603"/>
                  <a:pt x="325820" y="214865"/>
                  <a:pt x="303768" y="214865"/>
                </a:cubicBezTo>
                <a:cubicBezTo>
                  <a:pt x="281819" y="214865"/>
                  <a:pt x="262003" y="224603"/>
                  <a:pt x="248589" y="239922"/>
                </a:cubicBezTo>
                <a:cubicBezTo>
                  <a:pt x="241984" y="231806"/>
                  <a:pt x="235582" y="222270"/>
                  <a:pt x="229587" y="211618"/>
                </a:cubicBezTo>
                <a:cubicBezTo>
                  <a:pt x="209365" y="175807"/>
                  <a:pt x="195748" y="130359"/>
                  <a:pt x="195748" y="98505"/>
                </a:cubicBezTo>
                <a:cubicBezTo>
                  <a:pt x="195748" y="55289"/>
                  <a:pt x="220847" y="17246"/>
                  <a:pt x="259565" y="0"/>
                </a:cubicBezTo>
                <a:close/>
              </a:path>
            </a:pathLst>
          </a:custGeom>
          <a:solidFill>
            <a:srgbClr val="C8B07C"/>
          </a:solidFill>
          <a:ln>
            <a:solidFill>
              <a:srgbClr val="A37C43">
                <a:alpha val="29000"/>
              </a:srgbClr>
            </a:solidFill>
          </a:ln>
        </p:spPr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4FE29B7-1B67-4AB6-AA89-C604FB29B130}"/>
              </a:ext>
            </a:extLst>
          </p:cNvPr>
          <p:cNvSpPr txBox="1"/>
          <p:nvPr/>
        </p:nvSpPr>
        <p:spPr>
          <a:xfrm>
            <a:off x="4296500" y="4283772"/>
            <a:ext cx="802481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 sz="4400" spc="200">
                <a:solidFill>
                  <a:srgbClr val="FCF9F4"/>
                </a:solidFill>
                <a:latin typeface="汉仪细中圆简" panose="02010609000101010101" pitchFamily="49" charset="-122"/>
                <a:ea typeface="汉仪细中圆简" panose="02010609000101010101" pitchFamily="49" charset="-122"/>
              </a:defRPr>
            </a:lvl1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填写文本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62072BBA-EA44-4B91-BE78-115BFE2C19E0}"/>
              </a:ext>
            </a:extLst>
          </p:cNvPr>
          <p:cNvSpPr/>
          <p:nvPr/>
        </p:nvSpPr>
        <p:spPr>
          <a:xfrm>
            <a:off x="4216886" y="4966121"/>
            <a:ext cx="941283" cy="415498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pPr algn="ctr"/>
            <a:r>
              <a:rPr lang="en-US" altLang="zh-CN" sz="1050" i="1" dirty="0">
                <a:solidFill>
                  <a:schemeClr val="bg1"/>
                </a:solidFill>
                <a:latin typeface="Century Gothic" panose="020B0502020202020204" pitchFamily="34" charset="0"/>
              </a:rPr>
              <a:t>BUSINESS </a:t>
            </a:r>
          </a:p>
          <a:p>
            <a:pPr algn="ctr"/>
            <a:r>
              <a:rPr lang="en-US" altLang="zh-CN" sz="1050" i="1" dirty="0">
                <a:solidFill>
                  <a:schemeClr val="bg1"/>
                </a:solidFill>
                <a:latin typeface="Century Gothic" panose="020B0502020202020204" pitchFamily="34" charset="0"/>
              </a:rPr>
              <a:t>HIGHLIGHTS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89769DE-0C66-43C2-9C1C-D25559B50E1A}"/>
              </a:ext>
            </a:extLst>
          </p:cNvPr>
          <p:cNvSpPr txBox="1"/>
          <p:nvPr/>
        </p:nvSpPr>
        <p:spPr>
          <a:xfrm>
            <a:off x="4340871" y="3595998"/>
            <a:ext cx="9924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800">
                <a:solidFill>
                  <a:srgbClr val="C8B07C"/>
                </a:solidFill>
                <a:latin typeface="方正吕建德字体" panose="02010600010101010101" pitchFamily="2" charset="-122"/>
                <a:ea typeface="方正吕建德字体" panose="02010600010101010101" pitchFamily="2" charset="-122"/>
              </a:defRPr>
            </a:lvl1pPr>
          </a:lstStyle>
          <a:p>
            <a:r>
              <a:rPr lang="zh-CN" altLang="en-US" dirty="0"/>
              <a:t>贰</a:t>
            </a:r>
          </a:p>
        </p:txBody>
      </p:sp>
      <p:sp>
        <p:nvSpPr>
          <p:cNvPr id="17" name="flower_90050">
            <a:extLst>
              <a:ext uri="{FF2B5EF4-FFF2-40B4-BE49-F238E27FC236}">
                <a16:creationId xmlns:a16="http://schemas.microsoft.com/office/drawing/2014/main" id="{F5AE586D-56E8-47EC-8FFC-4ABC4CEFD99A}"/>
              </a:ext>
            </a:extLst>
          </p:cNvPr>
          <p:cNvSpPr>
            <a:spLocks noChangeAspect="1"/>
          </p:cNvSpPr>
          <p:nvPr/>
        </p:nvSpPr>
        <p:spPr bwMode="auto">
          <a:xfrm rot="1535413">
            <a:off x="4559304" y="3297271"/>
            <a:ext cx="269868" cy="252848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  <a:gd name="connsiteX54" fmla="*/ 373273 h 605239"/>
              <a:gd name="connsiteY54" fmla="*/ 373273 h 605239"/>
              <a:gd name="connsiteX55" fmla="*/ 373273 h 605239"/>
              <a:gd name="connsiteY55" fmla="*/ 373273 h 605239"/>
              <a:gd name="connsiteX56" fmla="*/ 373273 h 605239"/>
              <a:gd name="connsiteY56" fmla="*/ 373273 h 605239"/>
              <a:gd name="connsiteX57" fmla="*/ 373273 h 605239"/>
              <a:gd name="connsiteY57" fmla="*/ 373273 h 605239"/>
              <a:gd name="connsiteX58" fmla="*/ 373273 h 605239"/>
              <a:gd name="connsiteY58" fmla="*/ 373273 h 605239"/>
              <a:gd name="connsiteX59" fmla="*/ 373273 h 605239"/>
              <a:gd name="connsiteY59" fmla="*/ 373273 h 605239"/>
              <a:gd name="connsiteX60" fmla="*/ 373273 h 605239"/>
              <a:gd name="connsiteY60" fmla="*/ 373273 h 605239"/>
              <a:gd name="connsiteX61" fmla="*/ 373273 h 605239"/>
              <a:gd name="connsiteY61" fmla="*/ 373273 h 605239"/>
              <a:gd name="connsiteX62" fmla="*/ 373273 h 605239"/>
              <a:gd name="connsiteY62" fmla="*/ 373273 h 605239"/>
              <a:gd name="connsiteX63" fmla="*/ 373273 h 605239"/>
              <a:gd name="connsiteY63" fmla="*/ 373273 h 605239"/>
              <a:gd name="connsiteX64" fmla="*/ 373273 h 605239"/>
              <a:gd name="connsiteY64" fmla="*/ 373273 h 605239"/>
              <a:gd name="connsiteX65" fmla="*/ 373273 h 605239"/>
              <a:gd name="connsiteY65" fmla="*/ 373273 h 605239"/>
              <a:gd name="connsiteX66" fmla="*/ 373273 h 605239"/>
              <a:gd name="connsiteY66" fmla="*/ 373273 h 605239"/>
              <a:gd name="connsiteX67" fmla="*/ 373273 h 605239"/>
              <a:gd name="connsiteY67" fmla="*/ 373273 h 605239"/>
              <a:gd name="connsiteX68" fmla="*/ 373273 h 605239"/>
              <a:gd name="connsiteY68" fmla="*/ 373273 h 605239"/>
              <a:gd name="connsiteX69" fmla="*/ 373273 h 605239"/>
              <a:gd name="connsiteY69" fmla="*/ 373273 h 605239"/>
              <a:gd name="connsiteX70" fmla="*/ 373273 h 605239"/>
              <a:gd name="connsiteY70" fmla="*/ 373273 h 605239"/>
              <a:gd name="connsiteX71" fmla="*/ 373273 h 605239"/>
              <a:gd name="connsiteY71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607568" h="569251">
                <a:moveTo>
                  <a:pt x="351720" y="344147"/>
                </a:moveTo>
                <a:cubicBezTo>
                  <a:pt x="358021" y="347698"/>
                  <a:pt x="364930" y="350842"/>
                  <a:pt x="372348" y="353683"/>
                </a:cubicBezTo>
                <a:cubicBezTo>
                  <a:pt x="400495" y="364436"/>
                  <a:pt x="435552" y="370421"/>
                  <a:pt x="471219" y="370421"/>
                </a:cubicBezTo>
                <a:cubicBezTo>
                  <a:pt x="479449" y="370421"/>
                  <a:pt x="487477" y="370117"/>
                  <a:pt x="495200" y="369407"/>
                </a:cubicBezTo>
                <a:cubicBezTo>
                  <a:pt x="505971" y="378841"/>
                  <a:pt x="515218" y="388478"/>
                  <a:pt x="522026" y="397912"/>
                </a:cubicBezTo>
                <a:cubicBezTo>
                  <a:pt x="547429" y="432809"/>
                  <a:pt x="549563" y="478459"/>
                  <a:pt x="528427" y="514979"/>
                </a:cubicBezTo>
                <a:cubicBezTo>
                  <a:pt x="521518" y="511631"/>
                  <a:pt x="513897" y="509704"/>
                  <a:pt x="506072" y="509704"/>
                </a:cubicBezTo>
                <a:cubicBezTo>
                  <a:pt x="495505" y="509704"/>
                  <a:pt x="485343" y="513051"/>
                  <a:pt x="476807" y="519239"/>
                </a:cubicBezTo>
                <a:cubicBezTo>
                  <a:pt x="461464" y="530297"/>
                  <a:pt x="454148" y="549064"/>
                  <a:pt x="456790" y="566918"/>
                </a:cubicBezTo>
                <a:cubicBezTo>
                  <a:pt x="449575" y="568440"/>
                  <a:pt x="442157" y="569251"/>
                  <a:pt x="434739" y="569251"/>
                </a:cubicBezTo>
                <a:cubicBezTo>
                  <a:pt x="400190" y="569251"/>
                  <a:pt x="367471" y="552614"/>
                  <a:pt x="347148" y="524717"/>
                </a:cubicBezTo>
                <a:cubicBezTo>
                  <a:pt x="328451" y="498950"/>
                  <a:pt x="312701" y="454214"/>
                  <a:pt x="307925" y="413332"/>
                </a:cubicBezTo>
                <a:cubicBezTo>
                  <a:pt x="305689" y="393855"/>
                  <a:pt x="305994" y="376406"/>
                  <a:pt x="308636" y="361697"/>
                </a:cubicBezTo>
                <a:cubicBezTo>
                  <a:pt x="324996" y="360682"/>
                  <a:pt x="339933" y="354190"/>
                  <a:pt x="351720" y="344147"/>
                </a:cubicBezTo>
                <a:close/>
                <a:moveTo>
                  <a:pt x="255874" y="344147"/>
                </a:moveTo>
                <a:cubicBezTo>
                  <a:pt x="263294" y="350538"/>
                  <a:pt x="272034" y="355509"/>
                  <a:pt x="281688" y="358552"/>
                </a:cubicBezTo>
                <a:cubicBezTo>
                  <a:pt x="278843" y="375493"/>
                  <a:pt x="278538" y="394969"/>
                  <a:pt x="280977" y="416374"/>
                </a:cubicBezTo>
                <a:cubicBezTo>
                  <a:pt x="282603" y="430575"/>
                  <a:pt x="285449" y="444879"/>
                  <a:pt x="289107" y="458979"/>
                </a:cubicBezTo>
                <a:cubicBezTo>
                  <a:pt x="281790" y="483021"/>
                  <a:pt x="271627" y="505236"/>
                  <a:pt x="260448" y="520656"/>
                </a:cubicBezTo>
                <a:cubicBezTo>
                  <a:pt x="240122" y="548451"/>
                  <a:pt x="207398" y="565087"/>
                  <a:pt x="172844" y="565087"/>
                </a:cubicBezTo>
                <a:cubicBezTo>
                  <a:pt x="165426" y="565087"/>
                  <a:pt x="158007" y="564377"/>
                  <a:pt x="150791" y="562855"/>
                </a:cubicBezTo>
                <a:cubicBezTo>
                  <a:pt x="153332" y="544900"/>
                  <a:pt x="146015" y="526235"/>
                  <a:pt x="130770" y="515178"/>
                </a:cubicBezTo>
                <a:cubicBezTo>
                  <a:pt x="122234" y="508888"/>
                  <a:pt x="112071" y="505642"/>
                  <a:pt x="101502" y="505642"/>
                </a:cubicBezTo>
                <a:cubicBezTo>
                  <a:pt x="93676" y="505642"/>
                  <a:pt x="86054" y="507468"/>
                  <a:pt x="79143" y="510917"/>
                </a:cubicBezTo>
                <a:cubicBezTo>
                  <a:pt x="58005" y="474297"/>
                  <a:pt x="60037" y="428749"/>
                  <a:pt x="85546" y="393752"/>
                </a:cubicBezTo>
                <a:cubicBezTo>
                  <a:pt x="91440" y="385637"/>
                  <a:pt x="99164" y="377318"/>
                  <a:pt x="108209" y="369102"/>
                </a:cubicBezTo>
                <a:cubicBezTo>
                  <a:pt x="117254" y="369913"/>
                  <a:pt x="126705" y="370420"/>
                  <a:pt x="136258" y="370420"/>
                </a:cubicBezTo>
                <a:lnTo>
                  <a:pt x="136360" y="370420"/>
                </a:lnTo>
                <a:cubicBezTo>
                  <a:pt x="172031" y="370420"/>
                  <a:pt x="207093" y="364435"/>
                  <a:pt x="235142" y="353683"/>
                </a:cubicBezTo>
                <a:cubicBezTo>
                  <a:pt x="242663" y="350842"/>
                  <a:pt x="249573" y="347698"/>
                  <a:pt x="255874" y="344147"/>
                </a:cubicBezTo>
                <a:close/>
                <a:moveTo>
                  <a:pt x="303784" y="241969"/>
                </a:moveTo>
                <a:cubicBezTo>
                  <a:pt x="329467" y="241969"/>
                  <a:pt x="350287" y="262742"/>
                  <a:pt x="350287" y="288366"/>
                </a:cubicBezTo>
                <a:cubicBezTo>
                  <a:pt x="350287" y="313990"/>
                  <a:pt x="329467" y="334763"/>
                  <a:pt x="303784" y="334763"/>
                </a:cubicBezTo>
                <a:cubicBezTo>
                  <a:pt x="278101" y="334763"/>
                  <a:pt x="257281" y="313990"/>
                  <a:pt x="257281" y="288366"/>
                </a:cubicBezTo>
                <a:cubicBezTo>
                  <a:pt x="257281" y="262742"/>
                  <a:pt x="278101" y="241969"/>
                  <a:pt x="303784" y="241969"/>
                </a:cubicBezTo>
                <a:close/>
                <a:moveTo>
                  <a:pt x="500046" y="124477"/>
                </a:moveTo>
                <a:cubicBezTo>
                  <a:pt x="530738" y="124477"/>
                  <a:pt x="559803" y="137564"/>
                  <a:pt x="580230" y="159984"/>
                </a:cubicBezTo>
                <a:cubicBezTo>
                  <a:pt x="567527" y="172969"/>
                  <a:pt x="562446" y="192346"/>
                  <a:pt x="568238" y="210302"/>
                </a:cubicBezTo>
                <a:cubicBezTo>
                  <a:pt x="574133" y="228258"/>
                  <a:pt x="589377" y="241041"/>
                  <a:pt x="607568" y="244084"/>
                </a:cubicBezTo>
                <a:cubicBezTo>
                  <a:pt x="603097" y="286083"/>
                  <a:pt x="574539" y="321692"/>
                  <a:pt x="533380" y="335083"/>
                </a:cubicBezTo>
                <a:cubicBezTo>
                  <a:pt x="517018" y="340358"/>
                  <a:pt x="494965" y="343300"/>
                  <a:pt x="471184" y="343300"/>
                </a:cubicBezTo>
                <a:cubicBezTo>
                  <a:pt x="435919" y="343300"/>
                  <a:pt x="396793" y="336706"/>
                  <a:pt x="368845" y="322706"/>
                </a:cubicBezTo>
                <a:cubicBezTo>
                  <a:pt x="374232" y="312460"/>
                  <a:pt x="377382" y="300793"/>
                  <a:pt x="377382" y="288417"/>
                </a:cubicBezTo>
                <a:cubicBezTo>
                  <a:pt x="377382" y="280098"/>
                  <a:pt x="375959" y="272084"/>
                  <a:pt x="373418" y="264678"/>
                </a:cubicBezTo>
                <a:cubicBezTo>
                  <a:pt x="383378" y="253722"/>
                  <a:pt x="392829" y="240432"/>
                  <a:pt x="401569" y="224910"/>
                </a:cubicBezTo>
                <a:cubicBezTo>
                  <a:pt x="415492" y="200360"/>
                  <a:pt x="426366" y="172157"/>
                  <a:pt x="432769" y="145680"/>
                </a:cubicBezTo>
                <a:cubicBezTo>
                  <a:pt x="444558" y="138680"/>
                  <a:pt x="456042" y="133201"/>
                  <a:pt x="466611" y="129752"/>
                </a:cubicBezTo>
                <a:cubicBezTo>
                  <a:pt x="477485" y="126303"/>
                  <a:pt x="488766" y="124477"/>
                  <a:pt x="500046" y="124477"/>
                </a:cubicBezTo>
                <a:close/>
                <a:moveTo>
                  <a:pt x="107522" y="124477"/>
                </a:moveTo>
                <a:cubicBezTo>
                  <a:pt x="118802" y="124477"/>
                  <a:pt x="130083" y="126303"/>
                  <a:pt x="140957" y="129752"/>
                </a:cubicBezTo>
                <a:cubicBezTo>
                  <a:pt x="151425" y="133201"/>
                  <a:pt x="163010" y="138680"/>
                  <a:pt x="174799" y="145680"/>
                </a:cubicBezTo>
                <a:cubicBezTo>
                  <a:pt x="181202" y="172157"/>
                  <a:pt x="192076" y="200360"/>
                  <a:pt x="205999" y="224910"/>
                </a:cubicBezTo>
                <a:cubicBezTo>
                  <a:pt x="214739" y="240432"/>
                  <a:pt x="224190" y="253722"/>
                  <a:pt x="234150" y="264678"/>
                </a:cubicBezTo>
                <a:cubicBezTo>
                  <a:pt x="231609" y="272084"/>
                  <a:pt x="230186" y="280098"/>
                  <a:pt x="230186" y="288417"/>
                </a:cubicBezTo>
                <a:cubicBezTo>
                  <a:pt x="230186" y="300793"/>
                  <a:pt x="233235" y="312460"/>
                  <a:pt x="238723" y="322706"/>
                </a:cubicBezTo>
                <a:cubicBezTo>
                  <a:pt x="210775" y="336706"/>
                  <a:pt x="171649" y="343300"/>
                  <a:pt x="136282" y="343300"/>
                </a:cubicBezTo>
                <a:cubicBezTo>
                  <a:pt x="112603" y="343300"/>
                  <a:pt x="90550" y="340358"/>
                  <a:pt x="74086" y="335083"/>
                </a:cubicBezTo>
                <a:cubicBezTo>
                  <a:pt x="32927" y="321692"/>
                  <a:pt x="4471" y="286083"/>
                  <a:pt x="0" y="243983"/>
                </a:cubicBezTo>
                <a:cubicBezTo>
                  <a:pt x="18191" y="241041"/>
                  <a:pt x="33435" y="228258"/>
                  <a:pt x="39228" y="210302"/>
                </a:cubicBezTo>
                <a:cubicBezTo>
                  <a:pt x="45122" y="192346"/>
                  <a:pt x="40041" y="172969"/>
                  <a:pt x="27338" y="159984"/>
                </a:cubicBezTo>
                <a:cubicBezTo>
                  <a:pt x="47663" y="137564"/>
                  <a:pt x="76830" y="124477"/>
                  <a:pt x="107522" y="124477"/>
                </a:cubicBezTo>
                <a:close/>
                <a:moveTo>
                  <a:pt x="259565" y="0"/>
                </a:moveTo>
                <a:cubicBezTo>
                  <a:pt x="267999" y="16029"/>
                  <a:pt x="284867" y="26883"/>
                  <a:pt x="303768" y="26883"/>
                </a:cubicBezTo>
                <a:cubicBezTo>
                  <a:pt x="322669" y="26883"/>
                  <a:pt x="339640" y="16029"/>
                  <a:pt x="348074" y="0"/>
                </a:cubicBezTo>
                <a:cubicBezTo>
                  <a:pt x="386689" y="17246"/>
                  <a:pt x="411890" y="55289"/>
                  <a:pt x="411890" y="98505"/>
                </a:cubicBezTo>
                <a:cubicBezTo>
                  <a:pt x="411890" y="130359"/>
                  <a:pt x="398273" y="175807"/>
                  <a:pt x="378051" y="211618"/>
                </a:cubicBezTo>
                <a:cubicBezTo>
                  <a:pt x="371954" y="222270"/>
                  <a:pt x="365654" y="231806"/>
                  <a:pt x="359049" y="239922"/>
                </a:cubicBezTo>
                <a:cubicBezTo>
                  <a:pt x="345534" y="224603"/>
                  <a:pt x="325820" y="214865"/>
                  <a:pt x="303768" y="214865"/>
                </a:cubicBezTo>
                <a:cubicBezTo>
                  <a:pt x="281819" y="214865"/>
                  <a:pt x="262003" y="224603"/>
                  <a:pt x="248589" y="239922"/>
                </a:cubicBezTo>
                <a:cubicBezTo>
                  <a:pt x="241984" y="231806"/>
                  <a:pt x="235582" y="222270"/>
                  <a:pt x="229587" y="211618"/>
                </a:cubicBezTo>
                <a:cubicBezTo>
                  <a:pt x="209365" y="175807"/>
                  <a:pt x="195748" y="130359"/>
                  <a:pt x="195748" y="98505"/>
                </a:cubicBezTo>
                <a:cubicBezTo>
                  <a:pt x="195748" y="55289"/>
                  <a:pt x="220847" y="17246"/>
                  <a:pt x="259565" y="0"/>
                </a:cubicBezTo>
                <a:close/>
              </a:path>
            </a:pathLst>
          </a:custGeom>
          <a:solidFill>
            <a:srgbClr val="C8B07C"/>
          </a:solidFill>
          <a:ln>
            <a:solidFill>
              <a:srgbClr val="A37C43">
                <a:alpha val="29000"/>
              </a:srgbClr>
            </a:solidFill>
          </a:ln>
        </p:spPr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CCF290A-53E2-49C5-B373-10F783E14685}"/>
              </a:ext>
            </a:extLst>
          </p:cNvPr>
          <p:cNvSpPr txBox="1"/>
          <p:nvPr/>
        </p:nvSpPr>
        <p:spPr>
          <a:xfrm>
            <a:off x="6749630" y="4283772"/>
            <a:ext cx="802481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 sz="4400" spc="200">
                <a:solidFill>
                  <a:srgbClr val="FCF9F4"/>
                </a:solidFill>
                <a:latin typeface="汉仪细中圆简" panose="02010609000101010101" pitchFamily="49" charset="-122"/>
                <a:ea typeface="汉仪细中圆简" panose="02010609000101010101" pitchFamily="49" charset="-122"/>
              </a:defRPr>
            </a:lvl1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填写文本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DABC1057-DFEC-4535-B4C9-425D6B695240}"/>
              </a:ext>
            </a:extLst>
          </p:cNvPr>
          <p:cNvSpPr/>
          <p:nvPr/>
        </p:nvSpPr>
        <p:spPr>
          <a:xfrm>
            <a:off x="6641289" y="4971545"/>
            <a:ext cx="955711" cy="253916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r>
              <a:rPr lang="en-US" altLang="zh-CN" sz="1050" i="1" dirty="0">
                <a:solidFill>
                  <a:schemeClr val="bg1"/>
                </a:solidFill>
                <a:latin typeface="Century Gothic" panose="020B0502020202020204" pitchFamily="34" charset="0"/>
              </a:rPr>
              <a:t>EXPERIENCE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73E4AA9-95D7-4C02-82EA-4B537DE70A35}"/>
              </a:ext>
            </a:extLst>
          </p:cNvPr>
          <p:cNvSpPr txBox="1"/>
          <p:nvPr/>
        </p:nvSpPr>
        <p:spPr>
          <a:xfrm>
            <a:off x="6799911" y="3595998"/>
            <a:ext cx="9924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800">
                <a:solidFill>
                  <a:srgbClr val="C8B07C"/>
                </a:solidFill>
                <a:latin typeface="方正吕建德字体" panose="02010600010101010101" pitchFamily="2" charset="-122"/>
                <a:ea typeface="方正吕建德字体" panose="02010600010101010101" pitchFamily="2" charset="-122"/>
              </a:defRPr>
            </a:lvl1pPr>
          </a:lstStyle>
          <a:p>
            <a:r>
              <a:rPr lang="zh-CN" altLang="en-US" dirty="0"/>
              <a:t>叁</a:t>
            </a:r>
          </a:p>
        </p:txBody>
      </p:sp>
      <p:sp>
        <p:nvSpPr>
          <p:cNvPr id="21" name="flower_90050">
            <a:extLst>
              <a:ext uri="{FF2B5EF4-FFF2-40B4-BE49-F238E27FC236}">
                <a16:creationId xmlns:a16="http://schemas.microsoft.com/office/drawing/2014/main" id="{948EC6C6-7139-46A5-952A-B9D26722E6C0}"/>
              </a:ext>
            </a:extLst>
          </p:cNvPr>
          <p:cNvSpPr>
            <a:spLocks noChangeAspect="1"/>
          </p:cNvSpPr>
          <p:nvPr/>
        </p:nvSpPr>
        <p:spPr bwMode="auto">
          <a:xfrm rot="1535413">
            <a:off x="7012434" y="3297271"/>
            <a:ext cx="269868" cy="252848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  <a:gd name="connsiteX54" fmla="*/ 373273 h 605239"/>
              <a:gd name="connsiteY54" fmla="*/ 373273 h 605239"/>
              <a:gd name="connsiteX55" fmla="*/ 373273 h 605239"/>
              <a:gd name="connsiteY55" fmla="*/ 373273 h 605239"/>
              <a:gd name="connsiteX56" fmla="*/ 373273 h 605239"/>
              <a:gd name="connsiteY56" fmla="*/ 373273 h 605239"/>
              <a:gd name="connsiteX57" fmla="*/ 373273 h 605239"/>
              <a:gd name="connsiteY57" fmla="*/ 373273 h 605239"/>
              <a:gd name="connsiteX58" fmla="*/ 373273 h 605239"/>
              <a:gd name="connsiteY58" fmla="*/ 373273 h 605239"/>
              <a:gd name="connsiteX59" fmla="*/ 373273 h 605239"/>
              <a:gd name="connsiteY59" fmla="*/ 373273 h 605239"/>
              <a:gd name="connsiteX60" fmla="*/ 373273 h 605239"/>
              <a:gd name="connsiteY60" fmla="*/ 373273 h 605239"/>
              <a:gd name="connsiteX61" fmla="*/ 373273 h 605239"/>
              <a:gd name="connsiteY61" fmla="*/ 373273 h 605239"/>
              <a:gd name="connsiteX62" fmla="*/ 373273 h 605239"/>
              <a:gd name="connsiteY62" fmla="*/ 373273 h 605239"/>
              <a:gd name="connsiteX63" fmla="*/ 373273 h 605239"/>
              <a:gd name="connsiteY63" fmla="*/ 373273 h 605239"/>
              <a:gd name="connsiteX64" fmla="*/ 373273 h 605239"/>
              <a:gd name="connsiteY64" fmla="*/ 373273 h 605239"/>
              <a:gd name="connsiteX65" fmla="*/ 373273 h 605239"/>
              <a:gd name="connsiteY65" fmla="*/ 373273 h 605239"/>
              <a:gd name="connsiteX66" fmla="*/ 373273 h 605239"/>
              <a:gd name="connsiteY66" fmla="*/ 373273 h 605239"/>
              <a:gd name="connsiteX67" fmla="*/ 373273 h 605239"/>
              <a:gd name="connsiteY67" fmla="*/ 373273 h 605239"/>
              <a:gd name="connsiteX68" fmla="*/ 373273 h 605239"/>
              <a:gd name="connsiteY68" fmla="*/ 373273 h 605239"/>
              <a:gd name="connsiteX69" fmla="*/ 373273 h 605239"/>
              <a:gd name="connsiteY69" fmla="*/ 373273 h 605239"/>
              <a:gd name="connsiteX70" fmla="*/ 373273 h 605239"/>
              <a:gd name="connsiteY70" fmla="*/ 373273 h 605239"/>
              <a:gd name="connsiteX71" fmla="*/ 373273 h 605239"/>
              <a:gd name="connsiteY71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607568" h="569251">
                <a:moveTo>
                  <a:pt x="351720" y="344147"/>
                </a:moveTo>
                <a:cubicBezTo>
                  <a:pt x="358021" y="347698"/>
                  <a:pt x="364930" y="350842"/>
                  <a:pt x="372348" y="353683"/>
                </a:cubicBezTo>
                <a:cubicBezTo>
                  <a:pt x="400495" y="364436"/>
                  <a:pt x="435552" y="370421"/>
                  <a:pt x="471219" y="370421"/>
                </a:cubicBezTo>
                <a:cubicBezTo>
                  <a:pt x="479449" y="370421"/>
                  <a:pt x="487477" y="370117"/>
                  <a:pt x="495200" y="369407"/>
                </a:cubicBezTo>
                <a:cubicBezTo>
                  <a:pt x="505971" y="378841"/>
                  <a:pt x="515218" y="388478"/>
                  <a:pt x="522026" y="397912"/>
                </a:cubicBezTo>
                <a:cubicBezTo>
                  <a:pt x="547429" y="432809"/>
                  <a:pt x="549563" y="478459"/>
                  <a:pt x="528427" y="514979"/>
                </a:cubicBezTo>
                <a:cubicBezTo>
                  <a:pt x="521518" y="511631"/>
                  <a:pt x="513897" y="509704"/>
                  <a:pt x="506072" y="509704"/>
                </a:cubicBezTo>
                <a:cubicBezTo>
                  <a:pt x="495505" y="509704"/>
                  <a:pt x="485343" y="513051"/>
                  <a:pt x="476807" y="519239"/>
                </a:cubicBezTo>
                <a:cubicBezTo>
                  <a:pt x="461464" y="530297"/>
                  <a:pt x="454148" y="549064"/>
                  <a:pt x="456790" y="566918"/>
                </a:cubicBezTo>
                <a:cubicBezTo>
                  <a:pt x="449575" y="568440"/>
                  <a:pt x="442157" y="569251"/>
                  <a:pt x="434739" y="569251"/>
                </a:cubicBezTo>
                <a:cubicBezTo>
                  <a:pt x="400190" y="569251"/>
                  <a:pt x="367471" y="552614"/>
                  <a:pt x="347148" y="524717"/>
                </a:cubicBezTo>
                <a:cubicBezTo>
                  <a:pt x="328451" y="498950"/>
                  <a:pt x="312701" y="454214"/>
                  <a:pt x="307925" y="413332"/>
                </a:cubicBezTo>
                <a:cubicBezTo>
                  <a:pt x="305689" y="393855"/>
                  <a:pt x="305994" y="376406"/>
                  <a:pt x="308636" y="361697"/>
                </a:cubicBezTo>
                <a:cubicBezTo>
                  <a:pt x="324996" y="360682"/>
                  <a:pt x="339933" y="354190"/>
                  <a:pt x="351720" y="344147"/>
                </a:cubicBezTo>
                <a:close/>
                <a:moveTo>
                  <a:pt x="255874" y="344147"/>
                </a:moveTo>
                <a:cubicBezTo>
                  <a:pt x="263294" y="350538"/>
                  <a:pt x="272034" y="355509"/>
                  <a:pt x="281688" y="358552"/>
                </a:cubicBezTo>
                <a:cubicBezTo>
                  <a:pt x="278843" y="375493"/>
                  <a:pt x="278538" y="394969"/>
                  <a:pt x="280977" y="416374"/>
                </a:cubicBezTo>
                <a:cubicBezTo>
                  <a:pt x="282603" y="430575"/>
                  <a:pt x="285449" y="444879"/>
                  <a:pt x="289107" y="458979"/>
                </a:cubicBezTo>
                <a:cubicBezTo>
                  <a:pt x="281790" y="483021"/>
                  <a:pt x="271627" y="505236"/>
                  <a:pt x="260448" y="520656"/>
                </a:cubicBezTo>
                <a:cubicBezTo>
                  <a:pt x="240122" y="548451"/>
                  <a:pt x="207398" y="565087"/>
                  <a:pt x="172844" y="565087"/>
                </a:cubicBezTo>
                <a:cubicBezTo>
                  <a:pt x="165426" y="565087"/>
                  <a:pt x="158007" y="564377"/>
                  <a:pt x="150791" y="562855"/>
                </a:cubicBezTo>
                <a:cubicBezTo>
                  <a:pt x="153332" y="544900"/>
                  <a:pt x="146015" y="526235"/>
                  <a:pt x="130770" y="515178"/>
                </a:cubicBezTo>
                <a:cubicBezTo>
                  <a:pt x="122234" y="508888"/>
                  <a:pt x="112071" y="505642"/>
                  <a:pt x="101502" y="505642"/>
                </a:cubicBezTo>
                <a:cubicBezTo>
                  <a:pt x="93676" y="505642"/>
                  <a:pt x="86054" y="507468"/>
                  <a:pt x="79143" y="510917"/>
                </a:cubicBezTo>
                <a:cubicBezTo>
                  <a:pt x="58005" y="474297"/>
                  <a:pt x="60037" y="428749"/>
                  <a:pt x="85546" y="393752"/>
                </a:cubicBezTo>
                <a:cubicBezTo>
                  <a:pt x="91440" y="385637"/>
                  <a:pt x="99164" y="377318"/>
                  <a:pt x="108209" y="369102"/>
                </a:cubicBezTo>
                <a:cubicBezTo>
                  <a:pt x="117254" y="369913"/>
                  <a:pt x="126705" y="370420"/>
                  <a:pt x="136258" y="370420"/>
                </a:cubicBezTo>
                <a:lnTo>
                  <a:pt x="136360" y="370420"/>
                </a:lnTo>
                <a:cubicBezTo>
                  <a:pt x="172031" y="370420"/>
                  <a:pt x="207093" y="364435"/>
                  <a:pt x="235142" y="353683"/>
                </a:cubicBezTo>
                <a:cubicBezTo>
                  <a:pt x="242663" y="350842"/>
                  <a:pt x="249573" y="347698"/>
                  <a:pt x="255874" y="344147"/>
                </a:cubicBezTo>
                <a:close/>
                <a:moveTo>
                  <a:pt x="303784" y="241969"/>
                </a:moveTo>
                <a:cubicBezTo>
                  <a:pt x="329467" y="241969"/>
                  <a:pt x="350287" y="262742"/>
                  <a:pt x="350287" y="288366"/>
                </a:cubicBezTo>
                <a:cubicBezTo>
                  <a:pt x="350287" y="313990"/>
                  <a:pt x="329467" y="334763"/>
                  <a:pt x="303784" y="334763"/>
                </a:cubicBezTo>
                <a:cubicBezTo>
                  <a:pt x="278101" y="334763"/>
                  <a:pt x="257281" y="313990"/>
                  <a:pt x="257281" y="288366"/>
                </a:cubicBezTo>
                <a:cubicBezTo>
                  <a:pt x="257281" y="262742"/>
                  <a:pt x="278101" y="241969"/>
                  <a:pt x="303784" y="241969"/>
                </a:cubicBezTo>
                <a:close/>
                <a:moveTo>
                  <a:pt x="500046" y="124477"/>
                </a:moveTo>
                <a:cubicBezTo>
                  <a:pt x="530738" y="124477"/>
                  <a:pt x="559803" y="137564"/>
                  <a:pt x="580230" y="159984"/>
                </a:cubicBezTo>
                <a:cubicBezTo>
                  <a:pt x="567527" y="172969"/>
                  <a:pt x="562446" y="192346"/>
                  <a:pt x="568238" y="210302"/>
                </a:cubicBezTo>
                <a:cubicBezTo>
                  <a:pt x="574133" y="228258"/>
                  <a:pt x="589377" y="241041"/>
                  <a:pt x="607568" y="244084"/>
                </a:cubicBezTo>
                <a:cubicBezTo>
                  <a:pt x="603097" y="286083"/>
                  <a:pt x="574539" y="321692"/>
                  <a:pt x="533380" y="335083"/>
                </a:cubicBezTo>
                <a:cubicBezTo>
                  <a:pt x="517018" y="340358"/>
                  <a:pt x="494965" y="343300"/>
                  <a:pt x="471184" y="343300"/>
                </a:cubicBezTo>
                <a:cubicBezTo>
                  <a:pt x="435919" y="343300"/>
                  <a:pt x="396793" y="336706"/>
                  <a:pt x="368845" y="322706"/>
                </a:cubicBezTo>
                <a:cubicBezTo>
                  <a:pt x="374232" y="312460"/>
                  <a:pt x="377382" y="300793"/>
                  <a:pt x="377382" y="288417"/>
                </a:cubicBezTo>
                <a:cubicBezTo>
                  <a:pt x="377382" y="280098"/>
                  <a:pt x="375959" y="272084"/>
                  <a:pt x="373418" y="264678"/>
                </a:cubicBezTo>
                <a:cubicBezTo>
                  <a:pt x="383378" y="253722"/>
                  <a:pt x="392829" y="240432"/>
                  <a:pt x="401569" y="224910"/>
                </a:cubicBezTo>
                <a:cubicBezTo>
                  <a:pt x="415492" y="200360"/>
                  <a:pt x="426366" y="172157"/>
                  <a:pt x="432769" y="145680"/>
                </a:cubicBezTo>
                <a:cubicBezTo>
                  <a:pt x="444558" y="138680"/>
                  <a:pt x="456042" y="133201"/>
                  <a:pt x="466611" y="129752"/>
                </a:cubicBezTo>
                <a:cubicBezTo>
                  <a:pt x="477485" y="126303"/>
                  <a:pt x="488766" y="124477"/>
                  <a:pt x="500046" y="124477"/>
                </a:cubicBezTo>
                <a:close/>
                <a:moveTo>
                  <a:pt x="107522" y="124477"/>
                </a:moveTo>
                <a:cubicBezTo>
                  <a:pt x="118802" y="124477"/>
                  <a:pt x="130083" y="126303"/>
                  <a:pt x="140957" y="129752"/>
                </a:cubicBezTo>
                <a:cubicBezTo>
                  <a:pt x="151425" y="133201"/>
                  <a:pt x="163010" y="138680"/>
                  <a:pt x="174799" y="145680"/>
                </a:cubicBezTo>
                <a:cubicBezTo>
                  <a:pt x="181202" y="172157"/>
                  <a:pt x="192076" y="200360"/>
                  <a:pt x="205999" y="224910"/>
                </a:cubicBezTo>
                <a:cubicBezTo>
                  <a:pt x="214739" y="240432"/>
                  <a:pt x="224190" y="253722"/>
                  <a:pt x="234150" y="264678"/>
                </a:cubicBezTo>
                <a:cubicBezTo>
                  <a:pt x="231609" y="272084"/>
                  <a:pt x="230186" y="280098"/>
                  <a:pt x="230186" y="288417"/>
                </a:cubicBezTo>
                <a:cubicBezTo>
                  <a:pt x="230186" y="300793"/>
                  <a:pt x="233235" y="312460"/>
                  <a:pt x="238723" y="322706"/>
                </a:cubicBezTo>
                <a:cubicBezTo>
                  <a:pt x="210775" y="336706"/>
                  <a:pt x="171649" y="343300"/>
                  <a:pt x="136282" y="343300"/>
                </a:cubicBezTo>
                <a:cubicBezTo>
                  <a:pt x="112603" y="343300"/>
                  <a:pt x="90550" y="340358"/>
                  <a:pt x="74086" y="335083"/>
                </a:cubicBezTo>
                <a:cubicBezTo>
                  <a:pt x="32927" y="321692"/>
                  <a:pt x="4471" y="286083"/>
                  <a:pt x="0" y="243983"/>
                </a:cubicBezTo>
                <a:cubicBezTo>
                  <a:pt x="18191" y="241041"/>
                  <a:pt x="33435" y="228258"/>
                  <a:pt x="39228" y="210302"/>
                </a:cubicBezTo>
                <a:cubicBezTo>
                  <a:pt x="45122" y="192346"/>
                  <a:pt x="40041" y="172969"/>
                  <a:pt x="27338" y="159984"/>
                </a:cubicBezTo>
                <a:cubicBezTo>
                  <a:pt x="47663" y="137564"/>
                  <a:pt x="76830" y="124477"/>
                  <a:pt x="107522" y="124477"/>
                </a:cubicBezTo>
                <a:close/>
                <a:moveTo>
                  <a:pt x="259565" y="0"/>
                </a:moveTo>
                <a:cubicBezTo>
                  <a:pt x="267999" y="16029"/>
                  <a:pt x="284867" y="26883"/>
                  <a:pt x="303768" y="26883"/>
                </a:cubicBezTo>
                <a:cubicBezTo>
                  <a:pt x="322669" y="26883"/>
                  <a:pt x="339640" y="16029"/>
                  <a:pt x="348074" y="0"/>
                </a:cubicBezTo>
                <a:cubicBezTo>
                  <a:pt x="386689" y="17246"/>
                  <a:pt x="411890" y="55289"/>
                  <a:pt x="411890" y="98505"/>
                </a:cubicBezTo>
                <a:cubicBezTo>
                  <a:pt x="411890" y="130359"/>
                  <a:pt x="398273" y="175807"/>
                  <a:pt x="378051" y="211618"/>
                </a:cubicBezTo>
                <a:cubicBezTo>
                  <a:pt x="371954" y="222270"/>
                  <a:pt x="365654" y="231806"/>
                  <a:pt x="359049" y="239922"/>
                </a:cubicBezTo>
                <a:cubicBezTo>
                  <a:pt x="345534" y="224603"/>
                  <a:pt x="325820" y="214865"/>
                  <a:pt x="303768" y="214865"/>
                </a:cubicBezTo>
                <a:cubicBezTo>
                  <a:pt x="281819" y="214865"/>
                  <a:pt x="262003" y="224603"/>
                  <a:pt x="248589" y="239922"/>
                </a:cubicBezTo>
                <a:cubicBezTo>
                  <a:pt x="241984" y="231806"/>
                  <a:pt x="235582" y="222270"/>
                  <a:pt x="229587" y="211618"/>
                </a:cubicBezTo>
                <a:cubicBezTo>
                  <a:pt x="209365" y="175807"/>
                  <a:pt x="195748" y="130359"/>
                  <a:pt x="195748" y="98505"/>
                </a:cubicBezTo>
                <a:cubicBezTo>
                  <a:pt x="195748" y="55289"/>
                  <a:pt x="220847" y="17246"/>
                  <a:pt x="259565" y="0"/>
                </a:cubicBezTo>
                <a:close/>
              </a:path>
            </a:pathLst>
          </a:custGeom>
          <a:solidFill>
            <a:srgbClr val="C8B07C"/>
          </a:solidFill>
          <a:ln>
            <a:solidFill>
              <a:srgbClr val="A37C43">
                <a:alpha val="29000"/>
              </a:srgbClr>
            </a:solidFill>
          </a:ln>
        </p:spPr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D6E19B0-BA76-4EBE-9763-233E708EC5D7}"/>
              </a:ext>
            </a:extLst>
          </p:cNvPr>
          <p:cNvSpPr txBox="1"/>
          <p:nvPr/>
        </p:nvSpPr>
        <p:spPr>
          <a:xfrm>
            <a:off x="9202760" y="4283772"/>
            <a:ext cx="802481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 sz="4400" spc="200">
                <a:solidFill>
                  <a:srgbClr val="FCF9F4"/>
                </a:solidFill>
                <a:latin typeface="汉仪细中圆简" panose="02010609000101010101" pitchFamily="49" charset="-122"/>
                <a:ea typeface="汉仪细中圆简" panose="02010609000101010101" pitchFamily="49" charset="-122"/>
              </a:defRPr>
            </a:lvl1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填写文本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0C7EA191-81A5-4F70-B184-703859367F03}"/>
              </a:ext>
            </a:extLst>
          </p:cNvPr>
          <p:cNvSpPr/>
          <p:nvPr/>
        </p:nvSpPr>
        <p:spPr>
          <a:xfrm>
            <a:off x="9097831" y="4966121"/>
            <a:ext cx="1010213" cy="261610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r>
              <a:rPr lang="en-US" altLang="zh-CN" sz="1050" i="1" dirty="0">
                <a:solidFill>
                  <a:schemeClr val="bg1"/>
                </a:solidFill>
                <a:latin typeface="Century Gothic" panose="020B0502020202020204" pitchFamily="34" charset="0"/>
              </a:rPr>
              <a:t>PHASE PLAN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BC581609-E03A-4C4B-AE5D-216F422AE09F}"/>
              </a:ext>
            </a:extLst>
          </p:cNvPr>
          <p:cNvSpPr txBox="1"/>
          <p:nvPr/>
        </p:nvSpPr>
        <p:spPr>
          <a:xfrm>
            <a:off x="9233436" y="3595998"/>
            <a:ext cx="9924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800">
                <a:solidFill>
                  <a:srgbClr val="C8B07C"/>
                </a:solidFill>
                <a:latin typeface="方正吕建德字体" panose="02010600010101010101" pitchFamily="2" charset="-122"/>
                <a:ea typeface="方正吕建德字体" panose="02010600010101010101" pitchFamily="2" charset="-122"/>
              </a:defRPr>
            </a:lvl1pPr>
          </a:lstStyle>
          <a:p>
            <a:r>
              <a:rPr lang="zh-CN" altLang="en-US" dirty="0"/>
              <a:t>肆</a:t>
            </a:r>
          </a:p>
        </p:txBody>
      </p:sp>
      <p:sp>
        <p:nvSpPr>
          <p:cNvPr id="25" name="flower_90050">
            <a:extLst>
              <a:ext uri="{FF2B5EF4-FFF2-40B4-BE49-F238E27FC236}">
                <a16:creationId xmlns:a16="http://schemas.microsoft.com/office/drawing/2014/main" id="{24FF06DA-FBFF-4D54-BDE3-255F54FFBCBB}"/>
              </a:ext>
            </a:extLst>
          </p:cNvPr>
          <p:cNvSpPr>
            <a:spLocks noChangeAspect="1"/>
          </p:cNvSpPr>
          <p:nvPr/>
        </p:nvSpPr>
        <p:spPr bwMode="auto">
          <a:xfrm rot="1535413">
            <a:off x="9465564" y="3297271"/>
            <a:ext cx="269868" cy="252848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  <a:gd name="connsiteX54" fmla="*/ 373273 h 605239"/>
              <a:gd name="connsiteY54" fmla="*/ 373273 h 605239"/>
              <a:gd name="connsiteX55" fmla="*/ 373273 h 605239"/>
              <a:gd name="connsiteY55" fmla="*/ 373273 h 605239"/>
              <a:gd name="connsiteX56" fmla="*/ 373273 h 605239"/>
              <a:gd name="connsiteY56" fmla="*/ 373273 h 605239"/>
              <a:gd name="connsiteX57" fmla="*/ 373273 h 605239"/>
              <a:gd name="connsiteY57" fmla="*/ 373273 h 605239"/>
              <a:gd name="connsiteX58" fmla="*/ 373273 h 605239"/>
              <a:gd name="connsiteY58" fmla="*/ 373273 h 605239"/>
              <a:gd name="connsiteX59" fmla="*/ 373273 h 605239"/>
              <a:gd name="connsiteY59" fmla="*/ 373273 h 605239"/>
              <a:gd name="connsiteX60" fmla="*/ 373273 h 605239"/>
              <a:gd name="connsiteY60" fmla="*/ 373273 h 605239"/>
              <a:gd name="connsiteX61" fmla="*/ 373273 h 605239"/>
              <a:gd name="connsiteY61" fmla="*/ 373273 h 605239"/>
              <a:gd name="connsiteX62" fmla="*/ 373273 h 605239"/>
              <a:gd name="connsiteY62" fmla="*/ 373273 h 605239"/>
              <a:gd name="connsiteX63" fmla="*/ 373273 h 605239"/>
              <a:gd name="connsiteY63" fmla="*/ 373273 h 605239"/>
              <a:gd name="connsiteX64" fmla="*/ 373273 h 605239"/>
              <a:gd name="connsiteY64" fmla="*/ 373273 h 605239"/>
              <a:gd name="connsiteX65" fmla="*/ 373273 h 605239"/>
              <a:gd name="connsiteY65" fmla="*/ 373273 h 605239"/>
              <a:gd name="connsiteX66" fmla="*/ 373273 h 605239"/>
              <a:gd name="connsiteY66" fmla="*/ 373273 h 605239"/>
              <a:gd name="connsiteX67" fmla="*/ 373273 h 605239"/>
              <a:gd name="connsiteY67" fmla="*/ 373273 h 605239"/>
              <a:gd name="connsiteX68" fmla="*/ 373273 h 605239"/>
              <a:gd name="connsiteY68" fmla="*/ 373273 h 605239"/>
              <a:gd name="connsiteX69" fmla="*/ 373273 h 605239"/>
              <a:gd name="connsiteY69" fmla="*/ 373273 h 605239"/>
              <a:gd name="connsiteX70" fmla="*/ 373273 h 605239"/>
              <a:gd name="connsiteY70" fmla="*/ 373273 h 605239"/>
              <a:gd name="connsiteX71" fmla="*/ 373273 h 605239"/>
              <a:gd name="connsiteY71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607568" h="569251">
                <a:moveTo>
                  <a:pt x="351720" y="344147"/>
                </a:moveTo>
                <a:cubicBezTo>
                  <a:pt x="358021" y="347698"/>
                  <a:pt x="364930" y="350842"/>
                  <a:pt x="372348" y="353683"/>
                </a:cubicBezTo>
                <a:cubicBezTo>
                  <a:pt x="400495" y="364436"/>
                  <a:pt x="435552" y="370421"/>
                  <a:pt x="471219" y="370421"/>
                </a:cubicBezTo>
                <a:cubicBezTo>
                  <a:pt x="479449" y="370421"/>
                  <a:pt x="487477" y="370117"/>
                  <a:pt x="495200" y="369407"/>
                </a:cubicBezTo>
                <a:cubicBezTo>
                  <a:pt x="505971" y="378841"/>
                  <a:pt x="515218" y="388478"/>
                  <a:pt x="522026" y="397912"/>
                </a:cubicBezTo>
                <a:cubicBezTo>
                  <a:pt x="547429" y="432809"/>
                  <a:pt x="549563" y="478459"/>
                  <a:pt x="528427" y="514979"/>
                </a:cubicBezTo>
                <a:cubicBezTo>
                  <a:pt x="521518" y="511631"/>
                  <a:pt x="513897" y="509704"/>
                  <a:pt x="506072" y="509704"/>
                </a:cubicBezTo>
                <a:cubicBezTo>
                  <a:pt x="495505" y="509704"/>
                  <a:pt x="485343" y="513051"/>
                  <a:pt x="476807" y="519239"/>
                </a:cubicBezTo>
                <a:cubicBezTo>
                  <a:pt x="461464" y="530297"/>
                  <a:pt x="454148" y="549064"/>
                  <a:pt x="456790" y="566918"/>
                </a:cubicBezTo>
                <a:cubicBezTo>
                  <a:pt x="449575" y="568440"/>
                  <a:pt x="442157" y="569251"/>
                  <a:pt x="434739" y="569251"/>
                </a:cubicBezTo>
                <a:cubicBezTo>
                  <a:pt x="400190" y="569251"/>
                  <a:pt x="367471" y="552614"/>
                  <a:pt x="347148" y="524717"/>
                </a:cubicBezTo>
                <a:cubicBezTo>
                  <a:pt x="328451" y="498950"/>
                  <a:pt x="312701" y="454214"/>
                  <a:pt x="307925" y="413332"/>
                </a:cubicBezTo>
                <a:cubicBezTo>
                  <a:pt x="305689" y="393855"/>
                  <a:pt x="305994" y="376406"/>
                  <a:pt x="308636" y="361697"/>
                </a:cubicBezTo>
                <a:cubicBezTo>
                  <a:pt x="324996" y="360682"/>
                  <a:pt x="339933" y="354190"/>
                  <a:pt x="351720" y="344147"/>
                </a:cubicBezTo>
                <a:close/>
                <a:moveTo>
                  <a:pt x="255874" y="344147"/>
                </a:moveTo>
                <a:cubicBezTo>
                  <a:pt x="263294" y="350538"/>
                  <a:pt x="272034" y="355509"/>
                  <a:pt x="281688" y="358552"/>
                </a:cubicBezTo>
                <a:cubicBezTo>
                  <a:pt x="278843" y="375493"/>
                  <a:pt x="278538" y="394969"/>
                  <a:pt x="280977" y="416374"/>
                </a:cubicBezTo>
                <a:cubicBezTo>
                  <a:pt x="282603" y="430575"/>
                  <a:pt x="285449" y="444879"/>
                  <a:pt x="289107" y="458979"/>
                </a:cubicBezTo>
                <a:cubicBezTo>
                  <a:pt x="281790" y="483021"/>
                  <a:pt x="271627" y="505236"/>
                  <a:pt x="260448" y="520656"/>
                </a:cubicBezTo>
                <a:cubicBezTo>
                  <a:pt x="240122" y="548451"/>
                  <a:pt x="207398" y="565087"/>
                  <a:pt x="172844" y="565087"/>
                </a:cubicBezTo>
                <a:cubicBezTo>
                  <a:pt x="165426" y="565087"/>
                  <a:pt x="158007" y="564377"/>
                  <a:pt x="150791" y="562855"/>
                </a:cubicBezTo>
                <a:cubicBezTo>
                  <a:pt x="153332" y="544900"/>
                  <a:pt x="146015" y="526235"/>
                  <a:pt x="130770" y="515178"/>
                </a:cubicBezTo>
                <a:cubicBezTo>
                  <a:pt x="122234" y="508888"/>
                  <a:pt x="112071" y="505642"/>
                  <a:pt x="101502" y="505642"/>
                </a:cubicBezTo>
                <a:cubicBezTo>
                  <a:pt x="93676" y="505642"/>
                  <a:pt x="86054" y="507468"/>
                  <a:pt x="79143" y="510917"/>
                </a:cubicBezTo>
                <a:cubicBezTo>
                  <a:pt x="58005" y="474297"/>
                  <a:pt x="60037" y="428749"/>
                  <a:pt x="85546" y="393752"/>
                </a:cubicBezTo>
                <a:cubicBezTo>
                  <a:pt x="91440" y="385637"/>
                  <a:pt x="99164" y="377318"/>
                  <a:pt x="108209" y="369102"/>
                </a:cubicBezTo>
                <a:cubicBezTo>
                  <a:pt x="117254" y="369913"/>
                  <a:pt x="126705" y="370420"/>
                  <a:pt x="136258" y="370420"/>
                </a:cubicBezTo>
                <a:lnTo>
                  <a:pt x="136360" y="370420"/>
                </a:lnTo>
                <a:cubicBezTo>
                  <a:pt x="172031" y="370420"/>
                  <a:pt x="207093" y="364435"/>
                  <a:pt x="235142" y="353683"/>
                </a:cubicBezTo>
                <a:cubicBezTo>
                  <a:pt x="242663" y="350842"/>
                  <a:pt x="249573" y="347698"/>
                  <a:pt x="255874" y="344147"/>
                </a:cubicBezTo>
                <a:close/>
                <a:moveTo>
                  <a:pt x="303784" y="241969"/>
                </a:moveTo>
                <a:cubicBezTo>
                  <a:pt x="329467" y="241969"/>
                  <a:pt x="350287" y="262742"/>
                  <a:pt x="350287" y="288366"/>
                </a:cubicBezTo>
                <a:cubicBezTo>
                  <a:pt x="350287" y="313990"/>
                  <a:pt x="329467" y="334763"/>
                  <a:pt x="303784" y="334763"/>
                </a:cubicBezTo>
                <a:cubicBezTo>
                  <a:pt x="278101" y="334763"/>
                  <a:pt x="257281" y="313990"/>
                  <a:pt x="257281" y="288366"/>
                </a:cubicBezTo>
                <a:cubicBezTo>
                  <a:pt x="257281" y="262742"/>
                  <a:pt x="278101" y="241969"/>
                  <a:pt x="303784" y="241969"/>
                </a:cubicBezTo>
                <a:close/>
                <a:moveTo>
                  <a:pt x="500046" y="124477"/>
                </a:moveTo>
                <a:cubicBezTo>
                  <a:pt x="530738" y="124477"/>
                  <a:pt x="559803" y="137564"/>
                  <a:pt x="580230" y="159984"/>
                </a:cubicBezTo>
                <a:cubicBezTo>
                  <a:pt x="567527" y="172969"/>
                  <a:pt x="562446" y="192346"/>
                  <a:pt x="568238" y="210302"/>
                </a:cubicBezTo>
                <a:cubicBezTo>
                  <a:pt x="574133" y="228258"/>
                  <a:pt x="589377" y="241041"/>
                  <a:pt x="607568" y="244084"/>
                </a:cubicBezTo>
                <a:cubicBezTo>
                  <a:pt x="603097" y="286083"/>
                  <a:pt x="574539" y="321692"/>
                  <a:pt x="533380" y="335083"/>
                </a:cubicBezTo>
                <a:cubicBezTo>
                  <a:pt x="517018" y="340358"/>
                  <a:pt x="494965" y="343300"/>
                  <a:pt x="471184" y="343300"/>
                </a:cubicBezTo>
                <a:cubicBezTo>
                  <a:pt x="435919" y="343300"/>
                  <a:pt x="396793" y="336706"/>
                  <a:pt x="368845" y="322706"/>
                </a:cubicBezTo>
                <a:cubicBezTo>
                  <a:pt x="374232" y="312460"/>
                  <a:pt x="377382" y="300793"/>
                  <a:pt x="377382" y="288417"/>
                </a:cubicBezTo>
                <a:cubicBezTo>
                  <a:pt x="377382" y="280098"/>
                  <a:pt x="375959" y="272084"/>
                  <a:pt x="373418" y="264678"/>
                </a:cubicBezTo>
                <a:cubicBezTo>
                  <a:pt x="383378" y="253722"/>
                  <a:pt x="392829" y="240432"/>
                  <a:pt x="401569" y="224910"/>
                </a:cubicBezTo>
                <a:cubicBezTo>
                  <a:pt x="415492" y="200360"/>
                  <a:pt x="426366" y="172157"/>
                  <a:pt x="432769" y="145680"/>
                </a:cubicBezTo>
                <a:cubicBezTo>
                  <a:pt x="444558" y="138680"/>
                  <a:pt x="456042" y="133201"/>
                  <a:pt x="466611" y="129752"/>
                </a:cubicBezTo>
                <a:cubicBezTo>
                  <a:pt x="477485" y="126303"/>
                  <a:pt x="488766" y="124477"/>
                  <a:pt x="500046" y="124477"/>
                </a:cubicBezTo>
                <a:close/>
                <a:moveTo>
                  <a:pt x="107522" y="124477"/>
                </a:moveTo>
                <a:cubicBezTo>
                  <a:pt x="118802" y="124477"/>
                  <a:pt x="130083" y="126303"/>
                  <a:pt x="140957" y="129752"/>
                </a:cubicBezTo>
                <a:cubicBezTo>
                  <a:pt x="151425" y="133201"/>
                  <a:pt x="163010" y="138680"/>
                  <a:pt x="174799" y="145680"/>
                </a:cubicBezTo>
                <a:cubicBezTo>
                  <a:pt x="181202" y="172157"/>
                  <a:pt x="192076" y="200360"/>
                  <a:pt x="205999" y="224910"/>
                </a:cubicBezTo>
                <a:cubicBezTo>
                  <a:pt x="214739" y="240432"/>
                  <a:pt x="224190" y="253722"/>
                  <a:pt x="234150" y="264678"/>
                </a:cubicBezTo>
                <a:cubicBezTo>
                  <a:pt x="231609" y="272084"/>
                  <a:pt x="230186" y="280098"/>
                  <a:pt x="230186" y="288417"/>
                </a:cubicBezTo>
                <a:cubicBezTo>
                  <a:pt x="230186" y="300793"/>
                  <a:pt x="233235" y="312460"/>
                  <a:pt x="238723" y="322706"/>
                </a:cubicBezTo>
                <a:cubicBezTo>
                  <a:pt x="210775" y="336706"/>
                  <a:pt x="171649" y="343300"/>
                  <a:pt x="136282" y="343300"/>
                </a:cubicBezTo>
                <a:cubicBezTo>
                  <a:pt x="112603" y="343300"/>
                  <a:pt x="90550" y="340358"/>
                  <a:pt x="74086" y="335083"/>
                </a:cubicBezTo>
                <a:cubicBezTo>
                  <a:pt x="32927" y="321692"/>
                  <a:pt x="4471" y="286083"/>
                  <a:pt x="0" y="243983"/>
                </a:cubicBezTo>
                <a:cubicBezTo>
                  <a:pt x="18191" y="241041"/>
                  <a:pt x="33435" y="228258"/>
                  <a:pt x="39228" y="210302"/>
                </a:cubicBezTo>
                <a:cubicBezTo>
                  <a:pt x="45122" y="192346"/>
                  <a:pt x="40041" y="172969"/>
                  <a:pt x="27338" y="159984"/>
                </a:cubicBezTo>
                <a:cubicBezTo>
                  <a:pt x="47663" y="137564"/>
                  <a:pt x="76830" y="124477"/>
                  <a:pt x="107522" y="124477"/>
                </a:cubicBezTo>
                <a:close/>
                <a:moveTo>
                  <a:pt x="259565" y="0"/>
                </a:moveTo>
                <a:cubicBezTo>
                  <a:pt x="267999" y="16029"/>
                  <a:pt x="284867" y="26883"/>
                  <a:pt x="303768" y="26883"/>
                </a:cubicBezTo>
                <a:cubicBezTo>
                  <a:pt x="322669" y="26883"/>
                  <a:pt x="339640" y="16029"/>
                  <a:pt x="348074" y="0"/>
                </a:cubicBezTo>
                <a:cubicBezTo>
                  <a:pt x="386689" y="17246"/>
                  <a:pt x="411890" y="55289"/>
                  <a:pt x="411890" y="98505"/>
                </a:cubicBezTo>
                <a:cubicBezTo>
                  <a:pt x="411890" y="130359"/>
                  <a:pt x="398273" y="175807"/>
                  <a:pt x="378051" y="211618"/>
                </a:cubicBezTo>
                <a:cubicBezTo>
                  <a:pt x="371954" y="222270"/>
                  <a:pt x="365654" y="231806"/>
                  <a:pt x="359049" y="239922"/>
                </a:cubicBezTo>
                <a:cubicBezTo>
                  <a:pt x="345534" y="224603"/>
                  <a:pt x="325820" y="214865"/>
                  <a:pt x="303768" y="214865"/>
                </a:cubicBezTo>
                <a:cubicBezTo>
                  <a:pt x="281819" y="214865"/>
                  <a:pt x="262003" y="224603"/>
                  <a:pt x="248589" y="239922"/>
                </a:cubicBezTo>
                <a:cubicBezTo>
                  <a:pt x="241984" y="231806"/>
                  <a:pt x="235582" y="222270"/>
                  <a:pt x="229587" y="211618"/>
                </a:cubicBezTo>
                <a:cubicBezTo>
                  <a:pt x="209365" y="175807"/>
                  <a:pt x="195748" y="130359"/>
                  <a:pt x="195748" y="98505"/>
                </a:cubicBezTo>
                <a:cubicBezTo>
                  <a:pt x="195748" y="55289"/>
                  <a:pt x="220847" y="17246"/>
                  <a:pt x="259565" y="0"/>
                </a:cubicBezTo>
                <a:close/>
              </a:path>
            </a:pathLst>
          </a:custGeom>
          <a:solidFill>
            <a:srgbClr val="C8B07C"/>
          </a:solidFill>
          <a:ln>
            <a:solidFill>
              <a:srgbClr val="A37C43">
                <a:alpha val="29000"/>
              </a:srgbClr>
            </a:solidFill>
          </a:ln>
        </p:spPr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13BCC931-F62A-4F3F-8DFC-A46E868F7FF4}"/>
              </a:ext>
            </a:extLst>
          </p:cNvPr>
          <p:cNvSpPr txBox="1"/>
          <p:nvPr/>
        </p:nvSpPr>
        <p:spPr>
          <a:xfrm>
            <a:off x="5521383" y="1071667"/>
            <a:ext cx="1409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目录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B57AB63-8E0C-4040-BD6F-F8799C3D28F0}"/>
              </a:ext>
            </a:extLst>
          </p:cNvPr>
          <p:cNvSpPr txBox="1"/>
          <p:nvPr/>
        </p:nvSpPr>
        <p:spPr>
          <a:xfrm>
            <a:off x="5381883" y="1621099"/>
            <a:ext cx="20720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C8B07C"/>
                </a:solidFill>
                <a:latin typeface="方正吕建德字体" panose="02010600010101010101" pitchFamily="2" charset="-122"/>
                <a:ea typeface="方正吕建德字体" panose="02010600010101010101" pitchFamily="2" charset="-122"/>
              </a:rPr>
              <a:t>contents</a:t>
            </a:r>
            <a:endParaRPr lang="zh-CN" altLang="en-US" sz="2800" dirty="0">
              <a:solidFill>
                <a:srgbClr val="C8B07C"/>
              </a:solidFill>
              <a:latin typeface="方正吕建德字体" panose="02010600010101010101" pitchFamily="2" charset="-122"/>
              <a:ea typeface="方正吕建德字体" panose="0201060001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736470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BCDAC2BB-753A-44F1-9ADC-F77812D85E80}"/>
              </a:ext>
            </a:extLst>
          </p:cNvPr>
          <p:cNvCxnSpPr>
            <a:cxnSpLocks/>
          </p:cNvCxnSpPr>
          <p:nvPr/>
        </p:nvCxnSpPr>
        <p:spPr>
          <a:xfrm>
            <a:off x="3408022" y="2201119"/>
            <a:ext cx="0" cy="1790019"/>
          </a:xfrm>
          <a:prstGeom prst="line">
            <a:avLst/>
          </a:prstGeom>
          <a:ln>
            <a:solidFill>
              <a:srgbClr val="C8B0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>
            <a:extLst>
              <a:ext uri="{FF2B5EF4-FFF2-40B4-BE49-F238E27FC236}">
                <a16:creationId xmlns:a16="http://schemas.microsoft.com/office/drawing/2014/main" id="{6ADACF8E-0E02-4DF9-BF60-05A7C408B8A7}"/>
              </a:ext>
            </a:extLst>
          </p:cNvPr>
          <p:cNvSpPr/>
          <p:nvPr/>
        </p:nvSpPr>
        <p:spPr>
          <a:xfrm>
            <a:off x="3472243" y="1966923"/>
            <a:ext cx="95410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dirty="0">
                <a:solidFill>
                  <a:srgbClr val="C8B07C"/>
                </a:solidFill>
                <a:latin typeface="方正吕建德字体" panose="02010600010101010101" pitchFamily="2" charset="-122"/>
                <a:ea typeface="方正吕建德字体" panose="02010600010101010101" pitchFamily="2" charset="-122"/>
              </a:rPr>
              <a:t>壹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4D9B1A7-EB63-4973-B87E-24297257DFDC}"/>
              </a:ext>
            </a:extLst>
          </p:cNvPr>
          <p:cNvSpPr txBox="1"/>
          <p:nvPr/>
        </p:nvSpPr>
        <p:spPr>
          <a:xfrm>
            <a:off x="3535680" y="3495332"/>
            <a:ext cx="3513482" cy="523220"/>
          </a:xfrm>
          <a:prstGeom prst="rect">
            <a:avLst/>
          </a:prstGeom>
        </p:spPr>
        <p:txBody>
          <a:bodyPr vert="horz" wrap="square">
            <a:spAutoFit/>
          </a:bodyPr>
          <a:lstStyle>
            <a:defPPr>
              <a:defRPr lang="zh-CN"/>
            </a:defPPr>
            <a:lvl1pPr algn="ctr">
              <a:defRPr sz="2000">
                <a:solidFill>
                  <a:srgbClr val="494848"/>
                </a:solidFill>
                <a:latin typeface=" 汉仪良品线简" panose="00020600040101010101" pitchFamily="18" charset="-122"/>
                <a:ea typeface=" 汉仪良品线简" panose="00020600040101010101" pitchFamily="18" charset="-122"/>
              </a:defRPr>
            </a:lvl1pPr>
          </a:lstStyle>
          <a:p>
            <a:pPr algn="l"/>
            <a:r>
              <a:rPr lang="zh-CN" altLang="en-US" sz="2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添加文本信息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2ED9431-7586-4950-A407-9DCA0D70329E}"/>
              </a:ext>
            </a:extLst>
          </p:cNvPr>
          <p:cNvSpPr txBox="1"/>
          <p:nvPr/>
        </p:nvSpPr>
        <p:spPr>
          <a:xfrm>
            <a:off x="3535680" y="3126000"/>
            <a:ext cx="3256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C8B07C"/>
                </a:solidFill>
                <a:latin typeface="Century Gothic" panose="020B0502020202020204" pitchFamily="34" charset="0"/>
              </a:rPr>
              <a:t>PART ONE</a:t>
            </a:r>
            <a:endParaRPr lang="zh-CN" altLang="en-US" dirty="0">
              <a:solidFill>
                <a:srgbClr val="C8B07C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C05713C-0CA2-4EF4-91C0-59EC2DCFC032}"/>
              </a:ext>
            </a:extLst>
          </p:cNvPr>
          <p:cNvSpPr/>
          <p:nvPr/>
        </p:nvSpPr>
        <p:spPr>
          <a:xfrm>
            <a:off x="2533015" y="4273188"/>
            <a:ext cx="6288255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</a:p>
        </p:txBody>
      </p:sp>
    </p:spTree>
    <p:extLst>
      <p:ext uri="{BB962C8B-B14F-4D97-AF65-F5344CB8AC3E}">
        <p14:creationId xmlns:p14="http://schemas.microsoft.com/office/powerpoint/2010/main" val="16148708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mountain_147331">
            <a:extLst>
              <a:ext uri="{FF2B5EF4-FFF2-40B4-BE49-F238E27FC236}">
                <a16:creationId xmlns:a16="http://schemas.microsoft.com/office/drawing/2014/main" id="{3086E9F0-DF0A-418E-8C39-02B9ED9F98D5}"/>
              </a:ext>
            </a:extLst>
          </p:cNvPr>
          <p:cNvSpPr>
            <a:spLocks noChangeAspect="1"/>
          </p:cNvSpPr>
          <p:nvPr/>
        </p:nvSpPr>
        <p:spPr bwMode="auto">
          <a:xfrm>
            <a:off x="1171298" y="3000050"/>
            <a:ext cx="777076" cy="428950"/>
          </a:xfrm>
          <a:custGeom>
            <a:avLst/>
            <a:gdLst>
              <a:gd name="T0" fmla="*/ 372171 w 604011"/>
              <a:gd name="T1" fmla="*/ 372171 w 604011"/>
              <a:gd name="T2" fmla="*/ 372171 w 604011"/>
              <a:gd name="T3" fmla="*/ 372171 w 604011"/>
              <a:gd name="T4" fmla="*/ 372171 w 604011"/>
              <a:gd name="T5" fmla="*/ 372171 w 604011"/>
              <a:gd name="T6" fmla="*/ 372171 w 604011"/>
              <a:gd name="T7" fmla="*/ 372171 w 604011"/>
              <a:gd name="T8" fmla="*/ 372171 w 604011"/>
              <a:gd name="T9" fmla="*/ 372171 w 604011"/>
              <a:gd name="T10" fmla="*/ 372171 w 604011"/>
              <a:gd name="T11" fmla="*/ 372171 w 604011"/>
              <a:gd name="T12" fmla="*/ 372171 w 604011"/>
              <a:gd name="T13" fmla="*/ 372171 w 604011"/>
              <a:gd name="T14" fmla="*/ 372171 w 604011"/>
              <a:gd name="T15" fmla="*/ 372171 w 604011"/>
              <a:gd name="T16" fmla="*/ 372171 w 604011"/>
              <a:gd name="T17" fmla="*/ 372171 w 604011"/>
              <a:gd name="T18" fmla="*/ 372171 w 604011"/>
              <a:gd name="T19" fmla="*/ 372171 w 604011"/>
              <a:gd name="T20" fmla="*/ 372171 w 604011"/>
              <a:gd name="T21" fmla="*/ 372171 w 604011"/>
              <a:gd name="T22" fmla="*/ 372171 w 604011"/>
              <a:gd name="T23" fmla="*/ 372171 w 604011"/>
              <a:gd name="T24" fmla="*/ 372171 w 604011"/>
              <a:gd name="T25" fmla="*/ 372171 w 604011"/>
              <a:gd name="T26" fmla="*/ 372171 w 604011"/>
              <a:gd name="T27" fmla="*/ 372171 w 604011"/>
              <a:gd name="T28" fmla="*/ 372171 w 604011"/>
              <a:gd name="T29" fmla="*/ 372171 w 604011"/>
              <a:gd name="T30" fmla="*/ 372171 w 604011"/>
              <a:gd name="T31" fmla="*/ 372171 w 604011"/>
              <a:gd name="T32" fmla="*/ 372171 w 604011"/>
              <a:gd name="T33" fmla="*/ 372171 w 604011"/>
              <a:gd name="T34" fmla="*/ 372171 w 604011"/>
              <a:gd name="T35" fmla="*/ 372171 w 604011"/>
              <a:gd name="T36" fmla="*/ 372171 w 604011"/>
              <a:gd name="T37" fmla="*/ 372171 w 604011"/>
              <a:gd name="T38" fmla="*/ 372171 w 604011"/>
              <a:gd name="T39" fmla="*/ 372171 w 604011"/>
              <a:gd name="T40" fmla="*/ 372171 w 604011"/>
              <a:gd name="T41" fmla="*/ 372171 w 604011"/>
              <a:gd name="T42" fmla="*/ 372171 w 604011"/>
              <a:gd name="T43" fmla="*/ 372171 w 604011"/>
              <a:gd name="T44" fmla="*/ 372171 w 604011"/>
              <a:gd name="T45" fmla="*/ 372171 w 604011"/>
              <a:gd name="T46" fmla="*/ 372171 w 604011"/>
              <a:gd name="T47" fmla="*/ 372171 w 604011"/>
              <a:gd name="T48" fmla="*/ 372171 w 604011"/>
              <a:gd name="T49" fmla="*/ 372171 w 604011"/>
              <a:gd name="T50" fmla="*/ 372171 w 604011"/>
              <a:gd name="T51" fmla="*/ 372171 w 604011"/>
              <a:gd name="T52" fmla="*/ 372171 w 604011"/>
              <a:gd name="T53" fmla="*/ 372171 w 604011"/>
              <a:gd name="T54" fmla="*/ 372171 w 604011"/>
              <a:gd name="T55" fmla="*/ 372171 w 604011"/>
              <a:gd name="T56" fmla="*/ 372171 w 604011"/>
              <a:gd name="T57" fmla="*/ 372171 w 604011"/>
              <a:gd name="T58" fmla="*/ 372171 w 604011"/>
              <a:gd name="T59" fmla="*/ 372171 w 604011"/>
              <a:gd name="T60" fmla="*/ 372171 w 604011"/>
              <a:gd name="T61" fmla="*/ 372171 w 604011"/>
              <a:gd name="T62" fmla="*/ 372171 w 604011"/>
              <a:gd name="T63" fmla="*/ 372171 w 604011"/>
              <a:gd name="T64" fmla="*/ 372171 w 604011"/>
              <a:gd name="T65" fmla="*/ 372171 w 604011"/>
              <a:gd name="T66" fmla="*/ 372171 w 604011"/>
              <a:gd name="T67" fmla="*/ 372171 w 604011"/>
              <a:gd name="T68" fmla="*/ 372171 w 604011"/>
              <a:gd name="T69" fmla="*/ 372171 w 604011"/>
              <a:gd name="T70" fmla="*/ 372171 w 604011"/>
              <a:gd name="T71" fmla="*/ 372171 w 604011"/>
              <a:gd name="T72" fmla="*/ 372171 w 604011"/>
              <a:gd name="T73" fmla="*/ 372171 w 604011"/>
              <a:gd name="T74" fmla="*/ 372171 w 604011"/>
              <a:gd name="T75" fmla="*/ 372171 w 604011"/>
              <a:gd name="T76" fmla="*/ 372171 w 604011"/>
              <a:gd name="T77" fmla="*/ 372171 w 604011"/>
              <a:gd name="T78" fmla="*/ 372171 w 604011"/>
              <a:gd name="T79" fmla="*/ 372171 w 604011"/>
              <a:gd name="T80" fmla="*/ 372171 w 604011"/>
              <a:gd name="T81" fmla="*/ 372171 w 604011"/>
              <a:gd name="T82" fmla="*/ 372171 w 604011"/>
              <a:gd name="T83" fmla="*/ 372171 w 604011"/>
              <a:gd name="T84" fmla="*/ 372171 w 604011"/>
              <a:gd name="T85" fmla="*/ 372171 w 604011"/>
              <a:gd name="T86" fmla="*/ 372171 w 604011"/>
              <a:gd name="T87" fmla="*/ 372171 w 604011"/>
              <a:gd name="T88" fmla="*/ 372171 w 604011"/>
              <a:gd name="T89" fmla="*/ 372171 w 604011"/>
              <a:gd name="T90" fmla="*/ 372171 w 604011"/>
              <a:gd name="T91" fmla="*/ 372171 w 604011"/>
              <a:gd name="T92" fmla="*/ 372171 w 604011"/>
              <a:gd name="T93" fmla="*/ 372171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4736" h="2618">
                <a:moveTo>
                  <a:pt x="4616" y="1495"/>
                </a:moveTo>
                <a:lnTo>
                  <a:pt x="3989" y="1495"/>
                </a:lnTo>
                <a:lnTo>
                  <a:pt x="3542" y="1004"/>
                </a:lnTo>
                <a:cubicBezTo>
                  <a:pt x="3499" y="957"/>
                  <a:pt x="3428" y="952"/>
                  <a:pt x="3378" y="991"/>
                </a:cubicBezTo>
                <a:lnTo>
                  <a:pt x="3101" y="1213"/>
                </a:lnTo>
                <a:lnTo>
                  <a:pt x="2368" y="56"/>
                </a:lnTo>
                <a:cubicBezTo>
                  <a:pt x="2346" y="21"/>
                  <a:pt x="2308" y="0"/>
                  <a:pt x="2267" y="0"/>
                </a:cubicBezTo>
                <a:cubicBezTo>
                  <a:pt x="2226" y="0"/>
                  <a:pt x="2188" y="21"/>
                  <a:pt x="2166" y="56"/>
                </a:cubicBezTo>
                <a:lnTo>
                  <a:pt x="1540" y="1044"/>
                </a:lnTo>
                <a:lnTo>
                  <a:pt x="1306" y="700"/>
                </a:lnTo>
                <a:cubicBezTo>
                  <a:pt x="1284" y="668"/>
                  <a:pt x="1246" y="648"/>
                  <a:pt x="1207" y="648"/>
                </a:cubicBezTo>
                <a:cubicBezTo>
                  <a:pt x="1167" y="648"/>
                  <a:pt x="1130" y="668"/>
                  <a:pt x="1108" y="700"/>
                </a:cubicBezTo>
                <a:lnTo>
                  <a:pt x="565" y="1495"/>
                </a:lnTo>
                <a:lnTo>
                  <a:pt x="120" y="1495"/>
                </a:lnTo>
                <a:cubicBezTo>
                  <a:pt x="54" y="1495"/>
                  <a:pt x="0" y="1549"/>
                  <a:pt x="0" y="1615"/>
                </a:cubicBezTo>
                <a:cubicBezTo>
                  <a:pt x="0" y="1682"/>
                  <a:pt x="54" y="1735"/>
                  <a:pt x="120" y="1735"/>
                </a:cubicBezTo>
                <a:lnTo>
                  <a:pt x="401" y="1735"/>
                </a:lnTo>
                <a:lnTo>
                  <a:pt x="305" y="1875"/>
                </a:lnTo>
                <a:cubicBezTo>
                  <a:pt x="268" y="1930"/>
                  <a:pt x="282" y="2004"/>
                  <a:pt x="336" y="2042"/>
                </a:cubicBezTo>
                <a:cubicBezTo>
                  <a:pt x="357" y="2056"/>
                  <a:pt x="381" y="2063"/>
                  <a:pt x="404" y="2063"/>
                </a:cubicBezTo>
                <a:cubicBezTo>
                  <a:pt x="442" y="2063"/>
                  <a:pt x="480" y="2044"/>
                  <a:pt x="503" y="2010"/>
                </a:cubicBezTo>
                <a:lnTo>
                  <a:pt x="549" y="1943"/>
                </a:lnTo>
                <a:lnTo>
                  <a:pt x="1207" y="981"/>
                </a:lnTo>
                <a:lnTo>
                  <a:pt x="1401" y="1264"/>
                </a:lnTo>
                <a:lnTo>
                  <a:pt x="971" y="1943"/>
                </a:lnTo>
                <a:lnTo>
                  <a:pt x="660" y="2433"/>
                </a:lnTo>
                <a:cubicBezTo>
                  <a:pt x="625" y="2489"/>
                  <a:pt x="642" y="2563"/>
                  <a:pt x="698" y="2599"/>
                </a:cubicBezTo>
                <a:cubicBezTo>
                  <a:pt x="718" y="2612"/>
                  <a:pt x="740" y="2618"/>
                  <a:pt x="762" y="2618"/>
                </a:cubicBezTo>
                <a:cubicBezTo>
                  <a:pt x="801" y="2618"/>
                  <a:pt x="840" y="2598"/>
                  <a:pt x="863" y="2562"/>
                </a:cubicBezTo>
                <a:lnTo>
                  <a:pt x="920" y="2472"/>
                </a:lnTo>
                <a:lnTo>
                  <a:pt x="2267" y="344"/>
                </a:lnTo>
                <a:lnTo>
                  <a:pt x="3361" y="2073"/>
                </a:lnTo>
                <a:lnTo>
                  <a:pt x="3388" y="2116"/>
                </a:lnTo>
                <a:cubicBezTo>
                  <a:pt x="3424" y="2172"/>
                  <a:pt x="3498" y="2188"/>
                  <a:pt x="3554" y="2153"/>
                </a:cubicBezTo>
                <a:cubicBezTo>
                  <a:pt x="3605" y="2121"/>
                  <a:pt x="3623" y="2056"/>
                  <a:pt x="3599" y="2003"/>
                </a:cubicBezTo>
                <a:cubicBezTo>
                  <a:pt x="3597" y="1998"/>
                  <a:pt x="3594" y="1992"/>
                  <a:pt x="3591" y="1987"/>
                </a:cubicBezTo>
                <a:lnTo>
                  <a:pt x="3230" y="1417"/>
                </a:lnTo>
                <a:lnTo>
                  <a:pt x="3440" y="1249"/>
                </a:lnTo>
                <a:lnTo>
                  <a:pt x="4161" y="2040"/>
                </a:lnTo>
                <a:lnTo>
                  <a:pt x="4245" y="2132"/>
                </a:lnTo>
                <a:cubicBezTo>
                  <a:pt x="4268" y="2158"/>
                  <a:pt x="4301" y="2172"/>
                  <a:pt x="4333" y="2172"/>
                </a:cubicBezTo>
                <a:cubicBezTo>
                  <a:pt x="4362" y="2172"/>
                  <a:pt x="4391" y="2161"/>
                  <a:pt x="4414" y="2140"/>
                </a:cubicBezTo>
                <a:cubicBezTo>
                  <a:pt x="4463" y="2096"/>
                  <a:pt x="4467" y="2020"/>
                  <a:pt x="4422" y="1971"/>
                </a:cubicBezTo>
                <a:lnTo>
                  <a:pt x="4208" y="1735"/>
                </a:lnTo>
                <a:lnTo>
                  <a:pt x="4616" y="1735"/>
                </a:lnTo>
                <a:cubicBezTo>
                  <a:pt x="4682" y="1735"/>
                  <a:pt x="4736" y="1682"/>
                  <a:pt x="4736" y="1615"/>
                </a:cubicBezTo>
                <a:cubicBezTo>
                  <a:pt x="4736" y="1549"/>
                  <a:pt x="4682" y="1495"/>
                  <a:pt x="4616" y="1495"/>
                </a:cubicBezTo>
                <a:close/>
              </a:path>
            </a:pathLst>
          </a:custGeom>
          <a:solidFill>
            <a:srgbClr val="F8D0C4"/>
          </a:solidFill>
          <a:ln>
            <a:noFill/>
          </a:ln>
        </p:spPr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646D1380-A3E9-428F-95D0-28DB3BA935D3}"/>
              </a:ext>
            </a:extLst>
          </p:cNvPr>
          <p:cNvSpPr/>
          <p:nvPr/>
        </p:nvSpPr>
        <p:spPr>
          <a:xfrm>
            <a:off x="1047156" y="3548977"/>
            <a:ext cx="2759837" cy="523220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dist"/>
            <a:r>
              <a:rPr lang="zh-CN" altLang="en-US" sz="2800" dirty="0">
                <a:solidFill>
                  <a:schemeClr val="bg1"/>
                </a:solidFill>
                <a:latin typeface="方正吕建德字体" panose="02010600010101010101" pitchFamily="2" charset="-122"/>
                <a:ea typeface="方正吕建德字体" panose="02010600010101010101" pitchFamily="2" charset="-122"/>
              </a:rPr>
              <a:t>这里填写标题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C51BFE12-5857-4A2B-B7B8-A7906976E781}"/>
              </a:ext>
            </a:extLst>
          </p:cNvPr>
          <p:cNvSpPr txBox="1"/>
          <p:nvPr/>
        </p:nvSpPr>
        <p:spPr>
          <a:xfrm>
            <a:off x="1047157" y="3997468"/>
            <a:ext cx="3253899" cy="13645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  <a:endParaRPr lang="en-US" altLang="zh-CN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FA7C11FD-62EF-4861-9934-34131FC581DE}"/>
              </a:ext>
            </a:extLst>
          </p:cNvPr>
          <p:cNvGrpSpPr/>
          <p:nvPr/>
        </p:nvGrpSpPr>
        <p:grpSpPr>
          <a:xfrm>
            <a:off x="5037818" y="1706955"/>
            <a:ext cx="5982884" cy="1842022"/>
            <a:chOff x="4493654" y="1859045"/>
            <a:chExt cx="7698375" cy="2370191"/>
          </a:xfrm>
          <a:blipFill>
            <a:blip r:embed="rId2"/>
            <a:stretch>
              <a:fillRect/>
            </a:stretch>
          </a:blipFill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E31AECE3-CAE6-4423-821A-73BBDDF787B5}"/>
                </a:ext>
              </a:extLst>
            </p:cNvPr>
            <p:cNvSpPr/>
            <p:nvPr/>
          </p:nvSpPr>
          <p:spPr>
            <a:xfrm>
              <a:off x="4493654" y="1859045"/>
              <a:ext cx="2370191" cy="2370191"/>
            </a:xfrm>
            <a:prstGeom prst="rect">
              <a:avLst/>
            </a:prstGeom>
            <a:grpFill/>
            <a:ln>
              <a:solidFill>
                <a:srgbClr val="C8B07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148704F0-CA8E-41C8-95F6-B3050C4DEEE7}"/>
                </a:ext>
              </a:extLst>
            </p:cNvPr>
            <p:cNvSpPr/>
            <p:nvPr/>
          </p:nvSpPr>
          <p:spPr>
            <a:xfrm>
              <a:off x="7157746" y="1859045"/>
              <a:ext cx="2370191" cy="2370191"/>
            </a:xfrm>
            <a:prstGeom prst="rect">
              <a:avLst/>
            </a:prstGeom>
            <a:grpFill/>
            <a:ln>
              <a:solidFill>
                <a:srgbClr val="C8B07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88DDE567-4A37-48D3-A7EE-6CF803C9D323}"/>
                </a:ext>
              </a:extLst>
            </p:cNvPr>
            <p:cNvSpPr/>
            <p:nvPr/>
          </p:nvSpPr>
          <p:spPr>
            <a:xfrm>
              <a:off x="9821838" y="1859045"/>
              <a:ext cx="2370191" cy="2370191"/>
            </a:xfrm>
            <a:prstGeom prst="rect">
              <a:avLst/>
            </a:prstGeom>
            <a:grpFill/>
            <a:ln>
              <a:solidFill>
                <a:srgbClr val="C8B07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文本框 29">
            <a:extLst>
              <a:ext uri="{FF2B5EF4-FFF2-40B4-BE49-F238E27FC236}">
                <a16:creationId xmlns:a16="http://schemas.microsoft.com/office/drawing/2014/main" id="{34C803BF-3651-48A7-9178-FC03DD8285CB}"/>
              </a:ext>
            </a:extLst>
          </p:cNvPr>
          <p:cNvSpPr txBox="1"/>
          <p:nvPr/>
        </p:nvSpPr>
        <p:spPr>
          <a:xfrm>
            <a:off x="6140563" y="3717123"/>
            <a:ext cx="4880139" cy="58894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点击此处添加文本信息。标题数字等都可以通过点击和重新输入进行更改。建议正文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lang="en-US" altLang="zh-CN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FE4683E2-3110-4531-B01C-369F552DCFA3}"/>
              </a:ext>
            </a:extLst>
          </p:cNvPr>
          <p:cNvGrpSpPr/>
          <p:nvPr/>
        </p:nvGrpSpPr>
        <p:grpSpPr>
          <a:xfrm>
            <a:off x="4339259" y="546909"/>
            <a:ext cx="3513482" cy="707887"/>
            <a:chOff x="4339259" y="546909"/>
            <a:chExt cx="3513482" cy="707887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C176EC63-FDD8-4D40-9F73-9B4AE656C739}"/>
                </a:ext>
              </a:extLst>
            </p:cNvPr>
            <p:cNvSpPr txBox="1"/>
            <p:nvPr/>
          </p:nvSpPr>
          <p:spPr>
            <a:xfrm>
              <a:off x="4339259" y="546909"/>
              <a:ext cx="3513482" cy="400110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rgbClr val="494848"/>
                  </a:solidFill>
                  <a:latin typeface="汉仪清雅体繁" panose="00020600040101010101" pitchFamily="18" charset="-122"/>
                  <a:ea typeface="汉仪清雅体繁" panose="00020600040101010101" pitchFamily="18" charset="-122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添加文本信息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6A940BAE-C905-421F-A833-83857AED9979}"/>
                </a:ext>
              </a:extLst>
            </p:cNvPr>
            <p:cNvSpPr/>
            <p:nvPr/>
          </p:nvSpPr>
          <p:spPr>
            <a:xfrm>
              <a:off x="5057285" y="947019"/>
              <a:ext cx="191903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1400" dirty="0">
                  <a:solidFill>
                    <a:srgbClr val="C8B07C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填写副标题</a:t>
              </a:r>
              <a:endParaRPr lang="zh-CN" altLang="en-US" sz="1400" dirty="0">
                <a:solidFill>
                  <a:srgbClr val="C8B07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74702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lower_90050">
            <a:extLst>
              <a:ext uri="{FF2B5EF4-FFF2-40B4-BE49-F238E27FC236}">
                <a16:creationId xmlns:a16="http://schemas.microsoft.com/office/drawing/2014/main" id="{3DC4D4A3-147C-4450-A97A-59CC11A07F39}"/>
              </a:ext>
            </a:extLst>
          </p:cNvPr>
          <p:cNvSpPr>
            <a:spLocks noChangeAspect="1"/>
          </p:cNvSpPr>
          <p:nvPr/>
        </p:nvSpPr>
        <p:spPr bwMode="auto">
          <a:xfrm rot="1535413">
            <a:off x="4983816" y="1994919"/>
            <a:ext cx="2224366" cy="2084082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  <a:gd name="connsiteX54" fmla="*/ 373273 h 605239"/>
              <a:gd name="connsiteY54" fmla="*/ 373273 h 605239"/>
              <a:gd name="connsiteX55" fmla="*/ 373273 h 605239"/>
              <a:gd name="connsiteY55" fmla="*/ 373273 h 605239"/>
              <a:gd name="connsiteX56" fmla="*/ 373273 h 605239"/>
              <a:gd name="connsiteY56" fmla="*/ 373273 h 605239"/>
              <a:gd name="connsiteX57" fmla="*/ 373273 h 605239"/>
              <a:gd name="connsiteY57" fmla="*/ 373273 h 605239"/>
              <a:gd name="connsiteX58" fmla="*/ 373273 h 605239"/>
              <a:gd name="connsiteY58" fmla="*/ 373273 h 605239"/>
              <a:gd name="connsiteX59" fmla="*/ 373273 h 605239"/>
              <a:gd name="connsiteY59" fmla="*/ 373273 h 605239"/>
              <a:gd name="connsiteX60" fmla="*/ 373273 h 605239"/>
              <a:gd name="connsiteY60" fmla="*/ 373273 h 605239"/>
              <a:gd name="connsiteX61" fmla="*/ 373273 h 605239"/>
              <a:gd name="connsiteY61" fmla="*/ 373273 h 605239"/>
              <a:gd name="connsiteX62" fmla="*/ 373273 h 605239"/>
              <a:gd name="connsiteY62" fmla="*/ 373273 h 605239"/>
              <a:gd name="connsiteX63" fmla="*/ 373273 h 605239"/>
              <a:gd name="connsiteY63" fmla="*/ 373273 h 605239"/>
              <a:gd name="connsiteX64" fmla="*/ 373273 h 605239"/>
              <a:gd name="connsiteY64" fmla="*/ 373273 h 605239"/>
              <a:gd name="connsiteX65" fmla="*/ 373273 h 605239"/>
              <a:gd name="connsiteY65" fmla="*/ 373273 h 605239"/>
              <a:gd name="connsiteX66" fmla="*/ 373273 h 605239"/>
              <a:gd name="connsiteY66" fmla="*/ 373273 h 605239"/>
              <a:gd name="connsiteX67" fmla="*/ 373273 h 605239"/>
              <a:gd name="connsiteY67" fmla="*/ 373273 h 605239"/>
              <a:gd name="connsiteX68" fmla="*/ 373273 h 605239"/>
              <a:gd name="connsiteY68" fmla="*/ 373273 h 605239"/>
              <a:gd name="connsiteX69" fmla="*/ 373273 h 605239"/>
              <a:gd name="connsiteY69" fmla="*/ 373273 h 605239"/>
              <a:gd name="connsiteX70" fmla="*/ 373273 h 605239"/>
              <a:gd name="connsiteY70" fmla="*/ 373273 h 605239"/>
              <a:gd name="connsiteX71" fmla="*/ 373273 h 605239"/>
              <a:gd name="connsiteY71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607568" h="569251">
                <a:moveTo>
                  <a:pt x="351720" y="344147"/>
                </a:moveTo>
                <a:cubicBezTo>
                  <a:pt x="358021" y="347698"/>
                  <a:pt x="364930" y="350842"/>
                  <a:pt x="372348" y="353683"/>
                </a:cubicBezTo>
                <a:cubicBezTo>
                  <a:pt x="400495" y="364436"/>
                  <a:pt x="435552" y="370421"/>
                  <a:pt x="471219" y="370421"/>
                </a:cubicBezTo>
                <a:cubicBezTo>
                  <a:pt x="479449" y="370421"/>
                  <a:pt x="487477" y="370117"/>
                  <a:pt x="495200" y="369407"/>
                </a:cubicBezTo>
                <a:cubicBezTo>
                  <a:pt x="505971" y="378841"/>
                  <a:pt x="515218" y="388478"/>
                  <a:pt x="522026" y="397912"/>
                </a:cubicBezTo>
                <a:cubicBezTo>
                  <a:pt x="547429" y="432809"/>
                  <a:pt x="549563" y="478459"/>
                  <a:pt x="528427" y="514979"/>
                </a:cubicBezTo>
                <a:cubicBezTo>
                  <a:pt x="521518" y="511631"/>
                  <a:pt x="513897" y="509704"/>
                  <a:pt x="506072" y="509704"/>
                </a:cubicBezTo>
                <a:cubicBezTo>
                  <a:pt x="495505" y="509704"/>
                  <a:pt x="485343" y="513051"/>
                  <a:pt x="476807" y="519239"/>
                </a:cubicBezTo>
                <a:cubicBezTo>
                  <a:pt x="461464" y="530297"/>
                  <a:pt x="454148" y="549064"/>
                  <a:pt x="456790" y="566918"/>
                </a:cubicBezTo>
                <a:cubicBezTo>
                  <a:pt x="449575" y="568440"/>
                  <a:pt x="442157" y="569251"/>
                  <a:pt x="434739" y="569251"/>
                </a:cubicBezTo>
                <a:cubicBezTo>
                  <a:pt x="400190" y="569251"/>
                  <a:pt x="367471" y="552614"/>
                  <a:pt x="347148" y="524717"/>
                </a:cubicBezTo>
                <a:cubicBezTo>
                  <a:pt x="328451" y="498950"/>
                  <a:pt x="312701" y="454214"/>
                  <a:pt x="307925" y="413332"/>
                </a:cubicBezTo>
                <a:cubicBezTo>
                  <a:pt x="305689" y="393855"/>
                  <a:pt x="305994" y="376406"/>
                  <a:pt x="308636" y="361697"/>
                </a:cubicBezTo>
                <a:cubicBezTo>
                  <a:pt x="324996" y="360682"/>
                  <a:pt x="339933" y="354190"/>
                  <a:pt x="351720" y="344147"/>
                </a:cubicBezTo>
                <a:close/>
                <a:moveTo>
                  <a:pt x="255874" y="344147"/>
                </a:moveTo>
                <a:cubicBezTo>
                  <a:pt x="263294" y="350538"/>
                  <a:pt x="272034" y="355509"/>
                  <a:pt x="281688" y="358552"/>
                </a:cubicBezTo>
                <a:cubicBezTo>
                  <a:pt x="278843" y="375493"/>
                  <a:pt x="278538" y="394969"/>
                  <a:pt x="280977" y="416374"/>
                </a:cubicBezTo>
                <a:cubicBezTo>
                  <a:pt x="282603" y="430575"/>
                  <a:pt x="285449" y="444879"/>
                  <a:pt x="289107" y="458979"/>
                </a:cubicBezTo>
                <a:cubicBezTo>
                  <a:pt x="281790" y="483021"/>
                  <a:pt x="271627" y="505236"/>
                  <a:pt x="260448" y="520656"/>
                </a:cubicBezTo>
                <a:cubicBezTo>
                  <a:pt x="240122" y="548451"/>
                  <a:pt x="207398" y="565087"/>
                  <a:pt x="172844" y="565087"/>
                </a:cubicBezTo>
                <a:cubicBezTo>
                  <a:pt x="165426" y="565087"/>
                  <a:pt x="158007" y="564377"/>
                  <a:pt x="150791" y="562855"/>
                </a:cubicBezTo>
                <a:cubicBezTo>
                  <a:pt x="153332" y="544900"/>
                  <a:pt x="146015" y="526235"/>
                  <a:pt x="130770" y="515178"/>
                </a:cubicBezTo>
                <a:cubicBezTo>
                  <a:pt x="122234" y="508888"/>
                  <a:pt x="112071" y="505642"/>
                  <a:pt x="101502" y="505642"/>
                </a:cubicBezTo>
                <a:cubicBezTo>
                  <a:pt x="93676" y="505642"/>
                  <a:pt x="86054" y="507468"/>
                  <a:pt x="79143" y="510917"/>
                </a:cubicBezTo>
                <a:cubicBezTo>
                  <a:pt x="58005" y="474297"/>
                  <a:pt x="60037" y="428749"/>
                  <a:pt x="85546" y="393752"/>
                </a:cubicBezTo>
                <a:cubicBezTo>
                  <a:pt x="91440" y="385637"/>
                  <a:pt x="99164" y="377318"/>
                  <a:pt x="108209" y="369102"/>
                </a:cubicBezTo>
                <a:cubicBezTo>
                  <a:pt x="117254" y="369913"/>
                  <a:pt x="126705" y="370420"/>
                  <a:pt x="136258" y="370420"/>
                </a:cubicBezTo>
                <a:lnTo>
                  <a:pt x="136360" y="370420"/>
                </a:lnTo>
                <a:cubicBezTo>
                  <a:pt x="172031" y="370420"/>
                  <a:pt x="207093" y="364435"/>
                  <a:pt x="235142" y="353683"/>
                </a:cubicBezTo>
                <a:cubicBezTo>
                  <a:pt x="242663" y="350842"/>
                  <a:pt x="249573" y="347698"/>
                  <a:pt x="255874" y="344147"/>
                </a:cubicBezTo>
                <a:close/>
                <a:moveTo>
                  <a:pt x="303784" y="241969"/>
                </a:moveTo>
                <a:cubicBezTo>
                  <a:pt x="329467" y="241969"/>
                  <a:pt x="350287" y="262742"/>
                  <a:pt x="350287" y="288366"/>
                </a:cubicBezTo>
                <a:cubicBezTo>
                  <a:pt x="350287" y="313990"/>
                  <a:pt x="329467" y="334763"/>
                  <a:pt x="303784" y="334763"/>
                </a:cubicBezTo>
                <a:cubicBezTo>
                  <a:pt x="278101" y="334763"/>
                  <a:pt x="257281" y="313990"/>
                  <a:pt x="257281" y="288366"/>
                </a:cubicBezTo>
                <a:cubicBezTo>
                  <a:pt x="257281" y="262742"/>
                  <a:pt x="278101" y="241969"/>
                  <a:pt x="303784" y="241969"/>
                </a:cubicBezTo>
                <a:close/>
                <a:moveTo>
                  <a:pt x="500046" y="124477"/>
                </a:moveTo>
                <a:cubicBezTo>
                  <a:pt x="530738" y="124477"/>
                  <a:pt x="559803" y="137564"/>
                  <a:pt x="580230" y="159984"/>
                </a:cubicBezTo>
                <a:cubicBezTo>
                  <a:pt x="567527" y="172969"/>
                  <a:pt x="562446" y="192346"/>
                  <a:pt x="568238" y="210302"/>
                </a:cubicBezTo>
                <a:cubicBezTo>
                  <a:pt x="574133" y="228258"/>
                  <a:pt x="589377" y="241041"/>
                  <a:pt x="607568" y="244084"/>
                </a:cubicBezTo>
                <a:cubicBezTo>
                  <a:pt x="603097" y="286083"/>
                  <a:pt x="574539" y="321692"/>
                  <a:pt x="533380" y="335083"/>
                </a:cubicBezTo>
                <a:cubicBezTo>
                  <a:pt x="517018" y="340358"/>
                  <a:pt x="494965" y="343300"/>
                  <a:pt x="471184" y="343300"/>
                </a:cubicBezTo>
                <a:cubicBezTo>
                  <a:pt x="435919" y="343300"/>
                  <a:pt x="396793" y="336706"/>
                  <a:pt x="368845" y="322706"/>
                </a:cubicBezTo>
                <a:cubicBezTo>
                  <a:pt x="374232" y="312460"/>
                  <a:pt x="377382" y="300793"/>
                  <a:pt x="377382" y="288417"/>
                </a:cubicBezTo>
                <a:cubicBezTo>
                  <a:pt x="377382" y="280098"/>
                  <a:pt x="375959" y="272084"/>
                  <a:pt x="373418" y="264678"/>
                </a:cubicBezTo>
                <a:cubicBezTo>
                  <a:pt x="383378" y="253722"/>
                  <a:pt x="392829" y="240432"/>
                  <a:pt x="401569" y="224910"/>
                </a:cubicBezTo>
                <a:cubicBezTo>
                  <a:pt x="415492" y="200360"/>
                  <a:pt x="426366" y="172157"/>
                  <a:pt x="432769" y="145680"/>
                </a:cubicBezTo>
                <a:cubicBezTo>
                  <a:pt x="444558" y="138680"/>
                  <a:pt x="456042" y="133201"/>
                  <a:pt x="466611" y="129752"/>
                </a:cubicBezTo>
                <a:cubicBezTo>
                  <a:pt x="477485" y="126303"/>
                  <a:pt x="488766" y="124477"/>
                  <a:pt x="500046" y="124477"/>
                </a:cubicBezTo>
                <a:close/>
                <a:moveTo>
                  <a:pt x="107522" y="124477"/>
                </a:moveTo>
                <a:cubicBezTo>
                  <a:pt x="118802" y="124477"/>
                  <a:pt x="130083" y="126303"/>
                  <a:pt x="140957" y="129752"/>
                </a:cubicBezTo>
                <a:cubicBezTo>
                  <a:pt x="151425" y="133201"/>
                  <a:pt x="163010" y="138680"/>
                  <a:pt x="174799" y="145680"/>
                </a:cubicBezTo>
                <a:cubicBezTo>
                  <a:pt x="181202" y="172157"/>
                  <a:pt x="192076" y="200360"/>
                  <a:pt x="205999" y="224910"/>
                </a:cubicBezTo>
                <a:cubicBezTo>
                  <a:pt x="214739" y="240432"/>
                  <a:pt x="224190" y="253722"/>
                  <a:pt x="234150" y="264678"/>
                </a:cubicBezTo>
                <a:cubicBezTo>
                  <a:pt x="231609" y="272084"/>
                  <a:pt x="230186" y="280098"/>
                  <a:pt x="230186" y="288417"/>
                </a:cubicBezTo>
                <a:cubicBezTo>
                  <a:pt x="230186" y="300793"/>
                  <a:pt x="233235" y="312460"/>
                  <a:pt x="238723" y="322706"/>
                </a:cubicBezTo>
                <a:cubicBezTo>
                  <a:pt x="210775" y="336706"/>
                  <a:pt x="171649" y="343300"/>
                  <a:pt x="136282" y="343300"/>
                </a:cubicBezTo>
                <a:cubicBezTo>
                  <a:pt x="112603" y="343300"/>
                  <a:pt x="90550" y="340358"/>
                  <a:pt x="74086" y="335083"/>
                </a:cubicBezTo>
                <a:cubicBezTo>
                  <a:pt x="32927" y="321692"/>
                  <a:pt x="4471" y="286083"/>
                  <a:pt x="0" y="243983"/>
                </a:cubicBezTo>
                <a:cubicBezTo>
                  <a:pt x="18191" y="241041"/>
                  <a:pt x="33435" y="228258"/>
                  <a:pt x="39228" y="210302"/>
                </a:cubicBezTo>
                <a:cubicBezTo>
                  <a:pt x="45122" y="192346"/>
                  <a:pt x="40041" y="172969"/>
                  <a:pt x="27338" y="159984"/>
                </a:cubicBezTo>
                <a:cubicBezTo>
                  <a:pt x="47663" y="137564"/>
                  <a:pt x="76830" y="124477"/>
                  <a:pt x="107522" y="124477"/>
                </a:cubicBezTo>
                <a:close/>
                <a:moveTo>
                  <a:pt x="259565" y="0"/>
                </a:moveTo>
                <a:cubicBezTo>
                  <a:pt x="267999" y="16029"/>
                  <a:pt x="284867" y="26883"/>
                  <a:pt x="303768" y="26883"/>
                </a:cubicBezTo>
                <a:cubicBezTo>
                  <a:pt x="322669" y="26883"/>
                  <a:pt x="339640" y="16029"/>
                  <a:pt x="348074" y="0"/>
                </a:cubicBezTo>
                <a:cubicBezTo>
                  <a:pt x="386689" y="17246"/>
                  <a:pt x="411890" y="55289"/>
                  <a:pt x="411890" y="98505"/>
                </a:cubicBezTo>
                <a:cubicBezTo>
                  <a:pt x="411890" y="130359"/>
                  <a:pt x="398273" y="175807"/>
                  <a:pt x="378051" y="211618"/>
                </a:cubicBezTo>
                <a:cubicBezTo>
                  <a:pt x="371954" y="222270"/>
                  <a:pt x="365654" y="231806"/>
                  <a:pt x="359049" y="239922"/>
                </a:cubicBezTo>
                <a:cubicBezTo>
                  <a:pt x="345534" y="224603"/>
                  <a:pt x="325820" y="214865"/>
                  <a:pt x="303768" y="214865"/>
                </a:cubicBezTo>
                <a:cubicBezTo>
                  <a:pt x="281819" y="214865"/>
                  <a:pt x="262003" y="224603"/>
                  <a:pt x="248589" y="239922"/>
                </a:cubicBezTo>
                <a:cubicBezTo>
                  <a:pt x="241984" y="231806"/>
                  <a:pt x="235582" y="222270"/>
                  <a:pt x="229587" y="211618"/>
                </a:cubicBezTo>
                <a:cubicBezTo>
                  <a:pt x="209365" y="175807"/>
                  <a:pt x="195748" y="130359"/>
                  <a:pt x="195748" y="98505"/>
                </a:cubicBezTo>
                <a:cubicBezTo>
                  <a:pt x="195748" y="55289"/>
                  <a:pt x="220847" y="17246"/>
                  <a:pt x="259565" y="0"/>
                </a:cubicBezTo>
                <a:close/>
              </a:path>
            </a:pathLst>
          </a:custGeom>
          <a:solidFill>
            <a:srgbClr val="F8D0C4"/>
          </a:solidFill>
          <a:ln>
            <a:solidFill>
              <a:srgbClr val="6C504F"/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33452B5-0B22-4CFE-9802-B690727187C9}"/>
              </a:ext>
            </a:extLst>
          </p:cNvPr>
          <p:cNvSpPr/>
          <p:nvPr/>
        </p:nvSpPr>
        <p:spPr>
          <a:xfrm>
            <a:off x="7741236" y="1402436"/>
            <a:ext cx="1695450" cy="428625"/>
          </a:xfrm>
          <a:prstGeom prst="rect">
            <a:avLst/>
          </a:prstGeom>
          <a:noFill/>
          <a:ln>
            <a:solidFill>
              <a:srgbClr val="C8B0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rgbClr val="C8B07C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添加文本信息</a:t>
            </a:r>
            <a:endParaRPr lang="zh-CN" altLang="en-US" sz="1600" dirty="0">
              <a:solidFill>
                <a:srgbClr val="C8B07C"/>
              </a:solidFill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837CF4F0-5E76-418F-BC33-EDF3C0EE5777}"/>
              </a:ext>
            </a:extLst>
          </p:cNvPr>
          <p:cNvSpPr/>
          <p:nvPr/>
        </p:nvSpPr>
        <p:spPr>
          <a:xfrm>
            <a:off x="7676736" y="1936128"/>
            <a:ext cx="3825968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CE58C0FA-C14C-416F-80A2-05AF6EF704A9}"/>
              </a:ext>
            </a:extLst>
          </p:cNvPr>
          <p:cNvSpPr/>
          <p:nvPr/>
        </p:nvSpPr>
        <p:spPr>
          <a:xfrm>
            <a:off x="7741236" y="3025120"/>
            <a:ext cx="1695450" cy="428625"/>
          </a:xfrm>
          <a:prstGeom prst="rect">
            <a:avLst/>
          </a:prstGeom>
          <a:noFill/>
          <a:ln>
            <a:solidFill>
              <a:srgbClr val="C8B0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rgbClr val="C8B07C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添加文本信息</a:t>
            </a:r>
            <a:endParaRPr lang="zh-CN" altLang="en-US" sz="1600" dirty="0">
              <a:solidFill>
                <a:srgbClr val="C8B07C"/>
              </a:solidFill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FBA6B32-96C7-498B-93AC-BCFCACF53EF1}"/>
              </a:ext>
            </a:extLst>
          </p:cNvPr>
          <p:cNvSpPr/>
          <p:nvPr/>
        </p:nvSpPr>
        <p:spPr>
          <a:xfrm>
            <a:off x="7655511" y="3541578"/>
            <a:ext cx="3825968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7D57DAA1-6CB9-41B5-97B1-CE92670343C5}"/>
              </a:ext>
            </a:extLst>
          </p:cNvPr>
          <p:cNvSpPr/>
          <p:nvPr/>
        </p:nvSpPr>
        <p:spPr>
          <a:xfrm>
            <a:off x="7741236" y="4647804"/>
            <a:ext cx="1695450" cy="428625"/>
          </a:xfrm>
          <a:prstGeom prst="rect">
            <a:avLst/>
          </a:prstGeom>
          <a:noFill/>
          <a:ln>
            <a:solidFill>
              <a:srgbClr val="C8B0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rgbClr val="C8B07C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添加文本信息</a:t>
            </a:r>
            <a:endParaRPr lang="zh-CN" altLang="en-US" sz="1600" dirty="0">
              <a:solidFill>
                <a:srgbClr val="C8B07C"/>
              </a:solidFill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8F71510D-6FFD-4EC8-B679-F027C5B7456E}"/>
              </a:ext>
            </a:extLst>
          </p:cNvPr>
          <p:cNvSpPr/>
          <p:nvPr/>
        </p:nvSpPr>
        <p:spPr>
          <a:xfrm>
            <a:off x="7655511" y="5162504"/>
            <a:ext cx="3825968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5FA17BF9-3A4C-4476-A422-FE5B104C9BDA}"/>
              </a:ext>
            </a:extLst>
          </p:cNvPr>
          <p:cNvSpPr/>
          <p:nvPr/>
        </p:nvSpPr>
        <p:spPr>
          <a:xfrm>
            <a:off x="2755312" y="2221468"/>
            <a:ext cx="1695450" cy="428625"/>
          </a:xfrm>
          <a:prstGeom prst="rect">
            <a:avLst/>
          </a:prstGeom>
          <a:noFill/>
          <a:ln>
            <a:solidFill>
              <a:srgbClr val="C8B0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rgbClr val="C8B07C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添加文本信息</a:t>
            </a:r>
            <a:endParaRPr lang="zh-CN" altLang="en-US" sz="1600" dirty="0">
              <a:solidFill>
                <a:srgbClr val="C8B07C"/>
              </a:solidFill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2CFE94D9-4B78-4CAA-B67C-67E1752C9172}"/>
              </a:ext>
            </a:extLst>
          </p:cNvPr>
          <p:cNvSpPr/>
          <p:nvPr/>
        </p:nvSpPr>
        <p:spPr>
          <a:xfrm>
            <a:off x="768840" y="2711570"/>
            <a:ext cx="3825968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A2DE1110-4042-456D-B68A-3921200BBC3F}"/>
              </a:ext>
            </a:extLst>
          </p:cNvPr>
          <p:cNvSpPr/>
          <p:nvPr/>
        </p:nvSpPr>
        <p:spPr>
          <a:xfrm>
            <a:off x="2755312" y="3844152"/>
            <a:ext cx="1695450" cy="428625"/>
          </a:xfrm>
          <a:prstGeom prst="rect">
            <a:avLst/>
          </a:prstGeom>
          <a:noFill/>
          <a:ln>
            <a:solidFill>
              <a:srgbClr val="C8B0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rgbClr val="C8B07C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添加文本信息</a:t>
            </a:r>
            <a:endParaRPr lang="zh-CN" altLang="en-US" sz="1600" dirty="0">
              <a:solidFill>
                <a:srgbClr val="C8B07C"/>
              </a:solidFill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829C8652-4A1F-47BE-A819-E09A56B288A2}"/>
              </a:ext>
            </a:extLst>
          </p:cNvPr>
          <p:cNvSpPr/>
          <p:nvPr/>
        </p:nvSpPr>
        <p:spPr>
          <a:xfrm>
            <a:off x="720825" y="4334481"/>
            <a:ext cx="3825968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</a:p>
        </p:txBody>
      </p:sp>
      <p:sp>
        <p:nvSpPr>
          <p:cNvPr id="28" name="flower_90050">
            <a:extLst>
              <a:ext uri="{FF2B5EF4-FFF2-40B4-BE49-F238E27FC236}">
                <a16:creationId xmlns:a16="http://schemas.microsoft.com/office/drawing/2014/main" id="{ED521074-683D-4B73-B928-2E177E02FB3E}"/>
              </a:ext>
            </a:extLst>
          </p:cNvPr>
          <p:cNvSpPr>
            <a:spLocks noChangeAspect="1"/>
          </p:cNvSpPr>
          <p:nvPr/>
        </p:nvSpPr>
        <p:spPr bwMode="auto">
          <a:xfrm rot="1535413">
            <a:off x="5536818" y="4275761"/>
            <a:ext cx="336099" cy="314903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  <a:gd name="connsiteX54" fmla="*/ 373273 h 605239"/>
              <a:gd name="connsiteY54" fmla="*/ 373273 h 605239"/>
              <a:gd name="connsiteX55" fmla="*/ 373273 h 605239"/>
              <a:gd name="connsiteY55" fmla="*/ 373273 h 605239"/>
              <a:gd name="connsiteX56" fmla="*/ 373273 h 605239"/>
              <a:gd name="connsiteY56" fmla="*/ 373273 h 605239"/>
              <a:gd name="connsiteX57" fmla="*/ 373273 h 605239"/>
              <a:gd name="connsiteY57" fmla="*/ 373273 h 605239"/>
              <a:gd name="connsiteX58" fmla="*/ 373273 h 605239"/>
              <a:gd name="connsiteY58" fmla="*/ 373273 h 605239"/>
              <a:gd name="connsiteX59" fmla="*/ 373273 h 605239"/>
              <a:gd name="connsiteY59" fmla="*/ 373273 h 605239"/>
              <a:gd name="connsiteX60" fmla="*/ 373273 h 605239"/>
              <a:gd name="connsiteY60" fmla="*/ 373273 h 605239"/>
              <a:gd name="connsiteX61" fmla="*/ 373273 h 605239"/>
              <a:gd name="connsiteY61" fmla="*/ 373273 h 605239"/>
              <a:gd name="connsiteX62" fmla="*/ 373273 h 605239"/>
              <a:gd name="connsiteY62" fmla="*/ 373273 h 605239"/>
              <a:gd name="connsiteX63" fmla="*/ 373273 h 605239"/>
              <a:gd name="connsiteY63" fmla="*/ 373273 h 605239"/>
              <a:gd name="connsiteX64" fmla="*/ 373273 h 605239"/>
              <a:gd name="connsiteY64" fmla="*/ 373273 h 605239"/>
              <a:gd name="connsiteX65" fmla="*/ 373273 h 605239"/>
              <a:gd name="connsiteY65" fmla="*/ 373273 h 605239"/>
              <a:gd name="connsiteX66" fmla="*/ 373273 h 605239"/>
              <a:gd name="connsiteY66" fmla="*/ 373273 h 605239"/>
              <a:gd name="connsiteX67" fmla="*/ 373273 h 605239"/>
              <a:gd name="connsiteY67" fmla="*/ 373273 h 605239"/>
              <a:gd name="connsiteX68" fmla="*/ 373273 h 605239"/>
              <a:gd name="connsiteY68" fmla="*/ 373273 h 605239"/>
              <a:gd name="connsiteX69" fmla="*/ 373273 h 605239"/>
              <a:gd name="connsiteY69" fmla="*/ 373273 h 605239"/>
              <a:gd name="connsiteX70" fmla="*/ 373273 h 605239"/>
              <a:gd name="connsiteY70" fmla="*/ 373273 h 605239"/>
              <a:gd name="connsiteX71" fmla="*/ 373273 h 605239"/>
              <a:gd name="connsiteY71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607568" h="569251">
                <a:moveTo>
                  <a:pt x="351720" y="344147"/>
                </a:moveTo>
                <a:cubicBezTo>
                  <a:pt x="358021" y="347698"/>
                  <a:pt x="364930" y="350842"/>
                  <a:pt x="372348" y="353683"/>
                </a:cubicBezTo>
                <a:cubicBezTo>
                  <a:pt x="400495" y="364436"/>
                  <a:pt x="435552" y="370421"/>
                  <a:pt x="471219" y="370421"/>
                </a:cubicBezTo>
                <a:cubicBezTo>
                  <a:pt x="479449" y="370421"/>
                  <a:pt x="487477" y="370117"/>
                  <a:pt x="495200" y="369407"/>
                </a:cubicBezTo>
                <a:cubicBezTo>
                  <a:pt x="505971" y="378841"/>
                  <a:pt x="515218" y="388478"/>
                  <a:pt x="522026" y="397912"/>
                </a:cubicBezTo>
                <a:cubicBezTo>
                  <a:pt x="547429" y="432809"/>
                  <a:pt x="549563" y="478459"/>
                  <a:pt x="528427" y="514979"/>
                </a:cubicBezTo>
                <a:cubicBezTo>
                  <a:pt x="521518" y="511631"/>
                  <a:pt x="513897" y="509704"/>
                  <a:pt x="506072" y="509704"/>
                </a:cubicBezTo>
                <a:cubicBezTo>
                  <a:pt x="495505" y="509704"/>
                  <a:pt x="485343" y="513051"/>
                  <a:pt x="476807" y="519239"/>
                </a:cubicBezTo>
                <a:cubicBezTo>
                  <a:pt x="461464" y="530297"/>
                  <a:pt x="454148" y="549064"/>
                  <a:pt x="456790" y="566918"/>
                </a:cubicBezTo>
                <a:cubicBezTo>
                  <a:pt x="449575" y="568440"/>
                  <a:pt x="442157" y="569251"/>
                  <a:pt x="434739" y="569251"/>
                </a:cubicBezTo>
                <a:cubicBezTo>
                  <a:pt x="400190" y="569251"/>
                  <a:pt x="367471" y="552614"/>
                  <a:pt x="347148" y="524717"/>
                </a:cubicBezTo>
                <a:cubicBezTo>
                  <a:pt x="328451" y="498950"/>
                  <a:pt x="312701" y="454214"/>
                  <a:pt x="307925" y="413332"/>
                </a:cubicBezTo>
                <a:cubicBezTo>
                  <a:pt x="305689" y="393855"/>
                  <a:pt x="305994" y="376406"/>
                  <a:pt x="308636" y="361697"/>
                </a:cubicBezTo>
                <a:cubicBezTo>
                  <a:pt x="324996" y="360682"/>
                  <a:pt x="339933" y="354190"/>
                  <a:pt x="351720" y="344147"/>
                </a:cubicBezTo>
                <a:close/>
                <a:moveTo>
                  <a:pt x="255874" y="344147"/>
                </a:moveTo>
                <a:cubicBezTo>
                  <a:pt x="263294" y="350538"/>
                  <a:pt x="272034" y="355509"/>
                  <a:pt x="281688" y="358552"/>
                </a:cubicBezTo>
                <a:cubicBezTo>
                  <a:pt x="278843" y="375493"/>
                  <a:pt x="278538" y="394969"/>
                  <a:pt x="280977" y="416374"/>
                </a:cubicBezTo>
                <a:cubicBezTo>
                  <a:pt x="282603" y="430575"/>
                  <a:pt x="285449" y="444879"/>
                  <a:pt x="289107" y="458979"/>
                </a:cubicBezTo>
                <a:cubicBezTo>
                  <a:pt x="281790" y="483021"/>
                  <a:pt x="271627" y="505236"/>
                  <a:pt x="260448" y="520656"/>
                </a:cubicBezTo>
                <a:cubicBezTo>
                  <a:pt x="240122" y="548451"/>
                  <a:pt x="207398" y="565087"/>
                  <a:pt x="172844" y="565087"/>
                </a:cubicBezTo>
                <a:cubicBezTo>
                  <a:pt x="165426" y="565087"/>
                  <a:pt x="158007" y="564377"/>
                  <a:pt x="150791" y="562855"/>
                </a:cubicBezTo>
                <a:cubicBezTo>
                  <a:pt x="153332" y="544900"/>
                  <a:pt x="146015" y="526235"/>
                  <a:pt x="130770" y="515178"/>
                </a:cubicBezTo>
                <a:cubicBezTo>
                  <a:pt x="122234" y="508888"/>
                  <a:pt x="112071" y="505642"/>
                  <a:pt x="101502" y="505642"/>
                </a:cubicBezTo>
                <a:cubicBezTo>
                  <a:pt x="93676" y="505642"/>
                  <a:pt x="86054" y="507468"/>
                  <a:pt x="79143" y="510917"/>
                </a:cubicBezTo>
                <a:cubicBezTo>
                  <a:pt x="58005" y="474297"/>
                  <a:pt x="60037" y="428749"/>
                  <a:pt x="85546" y="393752"/>
                </a:cubicBezTo>
                <a:cubicBezTo>
                  <a:pt x="91440" y="385637"/>
                  <a:pt x="99164" y="377318"/>
                  <a:pt x="108209" y="369102"/>
                </a:cubicBezTo>
                <a:cubicBezTo>
                  <a:pt x="117254" y="369913"/>
                  <a:pt x="126705" y="370420"/>
                  <a:pt x="136258" y="370420"/>
                </a:cubicBezTo>
                <a:lnTo>
                  <a:pt x="136360" y="370420"/>
                </a:lnTo>
                <a:cubicBezTo>
                  <a:pt x="172031" y="370420"/>
                  <a:pt x="207093" y="364435"/>
                  <a:pt x="235142" y="353683"/>
                </a:cubicBezTo>
                <a:cubicBezTo>
                  <a:pt x="242663" y="350842"/>
                  <a:pt x="249573" y="347698"/>
                  <a:pt x="255874" y="344147"/>
                </a:cubicBezTo>
                <a:close/>
                <a:moveTo>
                  <a:pt x="303784" y="241969"/>
                </a:moveTo>
                <a:cubicBezTo>
                  <a:pt x="329467" y="241969"/>
                  <a:pt x="350287" y="262742"/>
                  <a:pt x="350287" y="288366"/>
                </a:cubicBezTo>
                <a:cubicBezTo>
                  <a:pt x="350287" y="313990"/>
                  <a:pt x="329467" y="334763"/>
                  <a:pt x="303784" y="334763"/>
                </a:cubicBezTo>
                <a:cubicBezTo>
                  <a:pt x="278101" y="334763"/>
                  <a:pt x="257281" y="313990"/>
                  <a:pt x="257281" y="288366"/>
                </a:cubicBezTo>
                <a:cubicBezTo>
                  <a:pt x="257281" y="262742"/>
                  <a:pt x="278101" y="241969"/>
                  <a:pt x="303784" y="241969"/>
                </a:cubicBezTo>
                <a:close/>
                <a:moveTo>
                  <a:pt x="500046" y="124477"/>
                </a:moveTo>
                <a:cubicBezTo>
                  <a:pt x="530738" y="124477"/>
                  <a:pt x="559803" y="137564"/>
                  <a:pt x="580230" y="159984"/>
                </a:cubicBezTo>
                <a:cubicBezTo>
                  <a:pt x="567527" y="172969"/>
                  <a:pt x="562446" y="192346"/>
                  <a:pt x="568238" y="210302"/>
                </a:cubicBezTo>
                <a:cubicBezTo>
                  <a:pt x="574133" y="228258"/>
                  <a:pt x="589377" y="241041"/>
                  <a:pt x="607568" y="244084"/>
                </a:cubicBezTo>
                <a:cubicBezTo>
                  <a:pt x="603097" y="286083"/>
                  <a:pt x="574539" y="321692"/>
                  <a:pt x="533380" y="335083"/>
                </a:cubicBezTo>
                <a:cubicBezTo>
                  <a:pt x="517018" y="340358"/>
                  <a:pt x="494965" y="343300"/>
                  <a:pt x="471184" y="343300"/>
                </a:cubicBezTo>
                <a:cubicBezTo>
                  <a:pt x="435919" y="343300"/>
                  <a:pt x="396793" y="336706"/>
                  <a:pt x="368845" y="322706"/>
                </a:cubicBezTo>
                <a:cubicBezTo>
                  <a:pt x="374232" y="312460"/>
                  <a:pt x="377382" y="300793"/>
                  <a:pt x="377382" y="288417"/>
                </a:cubicBezTo>
                <a:cubicBezTo>
                  <a:pt x="377382" y="280098"/>
                  <a:pt x="375959" y="272084"/>
                  <a:pt x="373418" y="264678"/>
                </a:cubicBezTo>
                <a:cubicBezTo>
                  <a:pt x="383378" y="253722"/>
                  <a:pt x="392829" y="240432"/>
                  <a:pt x="401569" y="224910"/>
                </a:cubicBezTo>
                <a:cubicBezTo>
                  <a:pt x="415492" y="200360"/>
                  <a:pt x="426366" y="172157"/>
                  <a:pt x="432769" y="145680"/>
                </a:cubicBezTo>
                <a:cubicBezTo>
                  <a:pt x="444558" y="138680"/>
                  <a:pt x="456042" y="133201"/>
                  <a:pt x="466611" y="129752"/>
                </a:cubicBezTo>
                <a:cubicBezTo>
                  <a:pt x="477485" y="126303"/>
                  <a:pt x="488766" y="124477"/>
                  <a:pt x="500046" y="124477"/>
                </a:cubicBezTo>
                <a:close/>
                <a:moveTo>
                  <a:pt x="107522" y="124477"/>
                </a:moveTo>
                <a:cubicBezTo>
                  <a:pt x="118802" y="124477"/>
                  <a:pt x="130083" y="126303"/>
                  <a:pt x="140957" y="129752"/>
                </a:cubicBezTo>
                <a:cubicBezTo>
                  <a:pt x="151425" y="133201"/>
                  <a:pt x="163010" y="138680"/>
                  <a:pt x="174799" y="145680"/>
                </a:cubicBezTo>
                <a:cubicBezTo>
                  <a:pt x="181202" y="172157"/>
                  <a:pt x="192076" y="200360"/>
                  <a:pt x="205999" y="224910"/>
                </a:cubicBezTo>
                <a:cubicBezTo>
                  <a:pt x="214739" y="240432"/>
                  <a:pt x="224190" y="253722"/>
                  <a:pt x="234150" y="264678"/>
                </a:cubicBezTo>
                <a:cubicBezTo>
                  <a:pt x="231609" y="272084"/>
                  <a:pt x="230186" y="280098"/>
                  <a:pt x="230186" y="288417"/>
                </a:cubicBezTo>
                <a:cubicBezTo>
                  <a:pt x="230186" y="300793"/>
                  <a:pt x="233235" y="312460"/>
                  <a:pt x="238723" y="322706"/>
                </a:cubicBezTo>
                <a:cubicBezTo>
                  <a:pt x="210775" y="336706"/>
                  <a:pt x="171649" y="343300"/>
                  <a:pt x="136282" y="343300"/>
                </a:cubicBezTo>
                <a:cubicBezTo>
                  <a:pt x="112603" y="343300"/>
                  <a:pt x="90550" y="340358"/>
                  <a:pt x="74086" y="335083"/>
                </a:cubicBezTo>
                <a:cubicBezTo>
                  <a:pt x="32927" y="321692"/>
                  <a:pt x="4471" y="286083"/>
                  <a:pt x="0" y="243983"/>
                </a:cubicBezTo>
                <a:cubicBezTo>
                  <a:pt x="18191" y="241041"/>
                  <a:pt x="33435" y="228258"/>
                  <a:pt x="39228" y="210302"/>
                </a:cubicBezTo>
                <a:cubicBezTo>
                  <a:pt x="45122" y="192346"/>
                  <a:pt x="40041" y="172969"/>
                  <a:pt x="27338" y="159984"/>
                </a:cubicBezTo>
                <a:cubicBezTo>
                  <a:pt x="47663" y="137564"/>
                  <a:pt x="76830" y="124477"/>
                  <a:pt x="107522" y="124477"/>
                </a:cubicBezTo>
                <a:close/>
                <a:moveTo>
                  <a:pt x="259565" y="0"/>
                </a:moveTo>
                <a:cubicBezTo>
                  <a:pt x="267999" y="16029"/>
                  <a:pt x="284867" y="26883"/>
                  <a:pt x="303768" y="26883"/>
                </a:cubicBezTo>
                <a:cubicBezTo>
                  <a:pt x="322669" y="26883"/>
                  <a:pt x="339640" y="16029"/>
                  <a:pt x="348074" y="0"/>
                </a:cubicBezTo>
                <a:cubicBezTo>
                  <a:pt x="386689" y="17246"/>
                  <a:pt x="411890" y="55289"/>
                  <a:pt x="411890" y="98505"/>
                </a:cubicBezTo>
                <a:cubicBezTo>
                  <a:pt x="411890" y="130359"/>
                  <a:pt x="398273" y="175807"/>
                  <a:pt x="378051" y="211618"/>
                </a:cubicBezTo>
                <a:cubicBezTo>
                  <a:pt x="371954" y="222270"/>
                  <a:pt x="365654" y="231806"/>
                  <a:pt x="359049" y="239922"/>
                </a:cubicBezTo>
                <a:cubicBezTo>
                  <a:pt x="345534" y="224603"/>
                  <a:pt x="325820" y="214865"/>
                  <a:pt x="303768" y="214865"/>
                </a:cubicBezTo>
                <a:cubicBezTo>
                  <a:pt x="281819" y="214865"/>
                  <a:pt x="262003" y="224603"/>
                  <a:pt x="248589" y="239922"/>
                </a:cubicBezTo>
                <a:cubicBezTo>
                  <a:pt x="241984" y="231806"/>
                  <a:pt x="235582" y="222270"/>
                  <a:pt x="229587" y="211618"/>
                </a:cubicBezTo>
                <a:cubicBezTo>
                  <a:pt x="209365" y="175807"/>
                  <a:pt x="195748" y="130359"/>
                  <a:pt x="195748" y="98505"/>
                </a:cubicBezTo>
                <a:cubicBezTo>
                  <a:pt x="195748" y="55289"/>
                  <a:pt x="220847" y="17246"/>
                  <a:pt x="259565" y="0"/>
                </a:cubicBezTo>
                <a:close/>
              </a:path>
            </a:pathLst>
          </a:custGeom>
          <a:solidFill>
            <a:srgbClr val="C8B07C"/>
          </a:solidFill>
          <a:ln>
            <a:noFill/>
          </a:ln>
        </p:spPr>
      </p:sp>
      <p:sp>
        <p:nvSpPr>
          <p:cNvPr id="29" name="flower_90050">
            <a:extLst>
              <a:ext uri="{FF2B5EF4-FFF2-40B4-BE49-F238E27FC236}">
                <a16:creationId xmlns:a16="http://schemas.microsoft.com/office/drawing/2014/main" id="{5A3B968C-1397-486B-85E4-C55EEBC9323F}"/>
              </a:ext>
            </a:extLst>
          </p:cNvPr>
          <p:cNvSpPr>
            <a:spLocks noChangeAspect="1"/>
          </p:cNvSpPr>
          <p:nvPr/>
        </p:nvSpPr>
        <p:spPr bwMode="auto">
          <a:xfrm rot="1535413">
            <a:off x="5998322" y="4810636"/>
            <a:ext cx="336099" cy="314903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  <a:gd name="connsiteX54" fmla="*/ 373273 h 605239"/>
              <a:gd name="connsiteY54" fmla="*/ 373273 h 605239"/>
              <a:gd name="connsiteX55" fmla="*/ 373273 h 605239"/>
              <a:gd name="connsiteY55" fmla="*/ 373273 h 605239"/>
              <a:gd name="connsiteX56" fmla="*/ 373273 h 605239"/>
              <a:gd name="connsiteY56" fmla="*/ 373273 h 605239"/>
              <a:gd name="connsiteX57" fmla="*/ 373273 h 605239"/>
              <a:gd name="connsiteY57" fmla="*/ 373273 h 605239"/>
              <a:gd name="connsiteX58" fmla="*/ 373273 h 605239"/>
              <a:gd name="connsiteY58" fmla="*/ 373273 h 605239"/>
              <a:gd name="connsiteX59" fmla="*/ 373273 h 605239"/>
              <a:gd name="connsiteY59" fmla="*/ 373273 h 605239"/>
              <a:gd name="connsiteX60" fmla="*/ 373273 h 605239"/>
              <a:gd name="connsiteY60" fmla="*/ 373273 h 605239"/>
              <a:gd name="connsiteX61" fmla="*/ 373273 h 605239"/>
              <a:gd name="connsiteY61" fmla="*/ 373273 h 605239"/>
              <a:gd name="connsiteX62" fmla="*/ 373273 h 605239"/>
              <a:gd name="connsiteY62" fmla="*/ 373273 h 605239"/>
              <a:gd name="connsiteX63" fmla="*/ 373273 h 605239"/>
              <a:gd name="connsiteY63" fmla="*/ 373273 h 605239"/>
              <a:gd name="connsiteX64" fmla="*/ 373273 h 605239"/>
              <a:gd name="connsiteY64" fmla="*/ 373273 h 605239"/>
              <a:gd name="connsiteX65" fmla="*/ 373273 h 605239"/>
              <a:gd name="connsiteY65" fmla="*/ 373273 h 605239"/>
              <a:gd name="connsiteX66" fmla="*/ 373273 h 605239"/>
              <a:gd name="connsiteY66" fmla="*/ 373273 h 605239"/>
              <a:gd name="connsiteX67" fmla="*/ 373273 h 605239"/>
              <a:gd name="connsiteY67" fmla="*/ 373273 h 605239"/>
              <a:gd name="connsiteX68" fmla="*/ 373273 h 605239"/>
              <a:gd name="connsiteY68" fmla="*/ 373273 h 605239"/>
              <a:gd name="connsiteX69" fmla="*/ 373273 h 605239"/>
              <a:gd name="connsiteY69" fmla="*/ 373273 h 605239"/>
              <a:gd name="connsiteX70" fmla="*/ 373273 h 605239"/>
              <a:gd name="connsiteY70" fmla="*/ 373273 h 605239"/>
              <a:gd name="connsiteX71" fmla="*/ 373273 h 605239"/>
              <a:gd name="connsiteY71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607568" h="569251">
                <a:moveTo>
                  <a:pt x="351720" y="344147"/>
                </a:moveTo>
                <a:cubicBezTo>
                  <a:pt x="358021" y="347698"/>
                  <a:pt x="364930" y="350842"/>
                  <a:pt x="372348" y="353683"/>
                </a:cubicBezTo>
                <a:cubicBezTo>
                  <a:pt x="400495" y="364436"/>
                  <a:pt x="435552" y="370421"/>
                  <a:pt x="471219" y="370421"/>
                </a:cubicBezTo>
                <a:cubicBezTo>
                  <a:pt x="479449" y="370421"/>
                  <a:pt x="487477" y="370117"/>
                  <a:pt x="495200" y="369407"/>
                </a:cubicBezTo>
                <a:cubicBezTo>
                  <a:pt x="505971" y="378841"/>
                  <a:pt x="515218" y="388478"/>
                  <a:pt x="522026" y="397912"/>
                </a:cubicBezTo>
                <a:cubicBezTo>
                  <a:pt x="547429" y="432809"/>
                  <a:pt x="549563" y="478459"/>
                  <a:pt x="528427" y="514979"/>
                </a:cubicBezTo>
                <a:cubicBezTo>
                  <a:pt x="521518" y="511631"/>
                  <a:pt x="513897" y="509704"/>
                  <a:pt x="506072" y="509704"/>
                </a:cubicBezTo>
                <a:cubicBezTo>
                  <a:pt x="495505" y="509704"/>
                  <a:pt x="485343" y="513051"/>
                  <a:pt x="476807" y="519239"/>
                </a:cubicBezTo>
                <a:cubicBezTo>
                  <a:pt x="461464" y="530297"/>
                  <a:pt x="454148" y="549064"/>
                  <a:pt x="456790" y="566918"/>
                </a:cubicBezTo>
                <a:cubicBezTo>
                  <a:pt x="449575" y="568440"/>
                  <a:pt x="442157" y="569251"/>
                  <a:pt x="434739" y="569251"/>
                </a:cubicBezTo>
                <a:cubicBezTo>
                  <a:pt x="400190" y="569251"/>
                  <a:pt x="367471" y="552614"/>
                  <a:pt x="347148" y="524717"/>
                </a:cubicBezTo>
                <a:cubicBezTo>
                  <a:pt x="328451" y="498950"/>
                  <a:pt x="312701" y="454214"/>
                  <a:pt x="307925" y="413332"/>
                </a:cubicBezTo>
                <a:cubicBezTo>
                  <a:pt x="305689" y="393855"/>
                  <a:pt x="305994" y="376406"/>
                  <a:pt x="308636" y="361697"/>
                </a:cubicBezTo>
                <a:cubicBezTo>
                  <a:pt x="324996" y="360682"/>
                  <a:pt x="339933" y="354190"/>
                  <a:pt x="351720" y="344147"/>
                </a:cubicBezTo>
                <a:close/>
                <a:moveTo>
                  <a:pt x="255874" y="344147"/>
                </a:moveTo>
                <a:cubicBezTo>
                  <a:pt x="263294" y="350538"/>
                  <a:pt x="272034" y="355509"/>
                  <a:pt x="281688" y="358552"/>
                </a:cubicBezTo>
                <a:cubicBezTo>
                  <a:pt x="278843" y="375493"/>
                  <a:pt x="278538" y="394969"/>
                  <a:pt x="280977" y="416374"/>
                </a:cubicBezTo>
                <a:cubicBezTo>
                  <a:pt x="282603" y="430575"/>
                  <a:pt x="285449" y="444879"/>
                  <a:pt x="289107" y="458979"/>
                </a:cubicBezTo>
                <a:cubicBezTo>
                  <a:pt x="281790" y="483021"/>
                  <a:pt x="271627" y="505236"/>
                  <a:pt x="260448" y="520656"/>
                </a:cubicBezTo>
                <a:cubicBezTo>
                  <a:pt x="240122" y="548451"/>
                  <a:pt x="207398" y="565087"/>
                  <a:pt x="172844" y="565087"/>
                </a:cubicBezTo>
                <a:cubicBezTo>
                  <a:pt x="165426" y="565087"/>
                  <a:pt x="158007" y="564377"/>
                  <a:pt x="150791" y="562855"/>
                </a:cubicBezTo>
                <a:cubicBezTo>
                  <a:pt x="153332" y="544900"/>
                  <a:pt x="146015" y="526235"/>
                  <a:pt x="130770" y="515178"/>
                </a:cubicBezTo>
                <a:cubicBezTo>
                  <a:pt x="122234" y="508888"/>
                  <a:pt x="112071" y="505642"/>
                  <a:pt x="101502" y="505642"/>
                </a:cubicBezTo>
                <a:cubicBezTo>
                  <a:pt x="93676" y="505642"/>
                  <a:pt x="86054" y="507468"/>
                  <a:pt x="79143" y="510917"/>
                </a:cubicBezTo>
                <a:cubicBezTo>
                  <a:pt x="58005" y="474297"/>
                  <a:pt x="60037" y="428749"/>
                  <a:pt x="85546" y="393752"/>
                </a:cubicBezTo>
                <a:cubicBezTo>
                  <a:pt x="91440" y="385637"/>
                  <a:pt x="99164" y="377318"/>
                  <a:pt x="108209" y="369102"/>
                </a:cubicBezTo>
                <a:cubicBezTo>
                  <a:pt x="117254" y="369913"/>
                  <a:pt x="126705" y="370420"/>
                  <a:pt x="136258" y="370420"/>
                </a:cubicBezTo>
                <a:lnTo>
                  <a:pt x="136360" y="370420"/>
                </a:lnTo>
                <a:cubicBezTo>
                  <a:pt x="172031" y="370420"/>
                  <a:pt x="207093" y="364435"/>
                  <a:pt x="235142" y="353683"/>
                </a:cubicBezTo>
                <a:cubicBezTo>
                  <a:pt x="242663" y="350842"/>
                  <a:pt x="249573" y="347698"/>
                  <a:pt x="255874" y="344147"/>
                </a:cubicBezTo>
                <a:close/>
                <a:moveTo>
                  <a:pt x="303784" y="241969"/>
                </a:moveTo>
                <a:cubicBezTo>
                  <a:pt x="329467" y="241969"/>
                  <a:pt x="350287" y="262742"/>
                  <a:pt x="350287" y="288366"/>
                </a:cubicBezTo>
                <a:cubicBezTo>
                  <a:pt x="350287" y="313990"/>
                  <a:pt x="329467" y="334763"/>
                  <a:pt x="303784" y="334763"/>
                </a:cubicBezTo>
                <a:cubicBezTo>
                  <a:pt x="278101" y="334763"/>
                  <a:pt x="257281" y="313990"/>
                  <a:pt x="257281" y="288366"/>
                </a:cubicBezTo>
                <a:cubicBezTo>
                  <a:pt x="257281" y="262742"/>
                  <a:pt x="278101" y="241969"/>
                  <a:pt x="303784" y="241969"/>
                </a:cubicBezTo>
                <a:close/>
                <a:moveTo>
                  <a:pt x="500046" y="124477"/>
                </a:moveTo>
                <a:cubicBezTo>
                  <a:pt x="530738" y="124477"/>
                  <a:pt x="559803" y="137564"/>
                  <a:pt x="580230" y="159984"/>
                </a:cubicBezTo>
                <a:cubicBezTo>
                  <a:pt x="567527" y="172969"/>
                  <a:pt x="562446" y="192346"/>
                  <a:pt x="568238" y="210302"/>
                </a:cubicBezTo>
                <a:cubicBezTo>
                  <a:pt x="574133" y="228258"/>
                  <a:pt x="589377" y="241041"/>
                  <a:pt x="607568" y="244084"/>
                </a:cubicBezTo>
                <a:cubicBezTo>
                  <a:pt x="603097" y="286083"/>
                  <a:pt x="574539" y="321692"/>
                  <a:pt x="533380" y="335083"/>
                </a:cubicBezTo>
                <a:cubicBezTo>
                  <a:pt x="517018" y="340358"/>
                  <a:pt x="494965" y="343300"/>
                  <a:pt x="471184" y="343300"/>
                </a:cubicBezTo>
                <a:cubicBezTo>
                  <a:pt x="435919" y="343300"/>
                  <a:pt x="396793" y="336706"/>
                  <a:pt x="368845" y="322706"/>
                </a:cubicBezTo>
                <a:cubicBezTo>
                  <a:pt x="374232" y="312460"/>
                  <a:pt x="377382" y="300793"/>
                  <a:pt x="377382" y="288417"/>
                </a:cubicBezTo>
                <a:cubicBezTo>
                  <a:pt x="377382" y="280098"/>
                  <a:pt x="375959" y="272084"/>
                  <a:pt x="373418" y="264678"/>
                </a:cubicBezTo>
                <a:cubicBezTo>
                  <a:pt x="383378" y="253722"/>
                  <a:pt x="392829" y="240432"/>
                  <a:pt x="401569" y="224910"/>
                </a:cubicBezTo>
                <a:cubicBezTo>
                  <a:pt x="415492" y="200360"/>
                  <a:pt x="426366" y="172157"/>
                  <a:pt x="432769" y="145680"/>
                </a:cubicBezTo>
                <a:cubicBezTo>
                  <a:pt x="444558" y="138680"/>
                  <a:pt x="456042" y="133201"/>
                  <a:pt x="466611" y="129752"/>
                </a:cubicBezTo>
                <a:cubicBezTo>
                  <a:pt x="477485" y="126303"/>
                  <a:pt x="488766" y="124477"/>
                  <a:pt x="500046" y="124477"/>
                </a:cubicBezTo>
                <a:close/>
                <a:moveTo>
                  <a:pt x="107522" y="124477"/>
                </a:moveTo>
                <a:cubicBezTo>
                  <a:pt x="118802" y="124477"/>
                  <a:pt x="130083" y="126303"/>
                  <a:pt x="140957" y="129752"/>
                </a:cubicBezTo>
                <a:cubicBezTo>
                  <a:pt x="151425" y="133201"/>
                  <a:pt x="163010" y="138680"/>
                  <a:pt x="174799" y="145680"/>
                </a:cubicBezTo>
                <a:cubicBezTo>
                  <a:pt x="181202" y="172157"/>
                  <a:pt x="192076" y="200360"/>
                  <a:pt x="205999" y="224910"/>
                </a:cubicBezTo>
                <a:cubicBezTo>
                  <a:pt x="214739" y="240432"/>
                  <a:pt x="224190" y="253722"/>
                  <a:pt x="234150" y="264678"/>
                </a:cubicBezTo>
                <a:cubicBezTo>
                  <a:pt x="231609" y="272084"/>
                  <a:pt x="230186" y="280098"/>
                  <a:pt x="230186" y="288417"/>
                </a:cubicBezTo>
                <a:cubicBezTo>
                  <a:pt x="230186" y="300793"/>
                  <a:pt x="233235" y="312460"/>
                  <a:pt x="238723" y="322706"/>
                </a:cubicBezTo>
                <a:cubicBezTo>
                  <a:pt x="210775" y="336706"/>
                  <a:pt x="171649" y="343300"/>
                  <a:pt x="136282" y="343300"/>
                </a:cubicBezTo>
                <a:cubicBezTo>
                  <a:pt x="112603" y="343300"/>
                  <a:pt x="90550" y="340358"/>
                  <a:pt x="74086" y="335083"/>
                </a:cubicBezTo>
                <a:cubicBezTo>
                  <a:pt x="32927" y="321692"/>
                  <a:pt x="4471" y="286083"/>
                  <a:pt x="0" y="243983"/>
                </a:cubicBezTo>
                <a:cubicBezTo>
                  <a:pt x="18191" y="241041"/>
                  <a:pt x="33435" y="228258"/>
                  <a:pt x="39228" y="210302"/>
                </a:cubicBezTo>
                <a:cubicBezTo>
                  <a:pt x="45122" y="192346"/>
                  <a:pt x="40041" y="172969"/>
                  <a:pt x="27338" y="159984"/>
                </a:cubicBezTo>
                <a:cubicBezTo>
                  <a:pt x="47663" y="137564"/>
                  <a:pt x="76830" y="124477"/>
                  <a:pt x="107522" y="124477"/>
                </a:cubicBezTo>
                <a:close/>
                <a:moveTo>
                  <a:pt x="259565" y="0"/>
                </a:moveTo>
                <a:cubicBezTo>
                  <a:pt x="267999" y="16029"/>
                  <a:pt x="284867" y="26883"/>
                  <a:pt x="303768" y="26883"/>
                </a:cubicBezTo>
                <a:cubicBezTo>
                  <a:pt x="322669" y="26883"/>
                  <a:pt x="339640" y="16029"/>
                  <a:pt x="348074" y="0"/>
                </a:cubicBezTo>
                <a:cubicBezTo>
                  <a:pt x="386689" y="17246"/>
                  <a:pt x="411890" y="55289"/>
                  <a:pt x="411890" y="98505"/>
                </a:cubicBezTo>
                <a:cubicBezTo>
                  <a:pt x="411890" y="130359"/>
                  <a:pt x="398273" y="175807"/>
                  <a:pt x="378051" y="211618"/>
                </a:cubicBezTo>
                <a:cubicBezTo>
                  <a:pt x="371954" y="222270"/>
                  <a:pt x="365654" y="231806"/>
                  <a:pt x="359049" y="239922"/>
                </a:cubicBezTo>
                <a:cubicBezTo>
                  <a:pt x="345534" y="224603"/>
                  <a:pt x="325820" y="214865"/>
                  <a:pt x="303768" y="214865"/>
                </a:cubicBezTo>
                <a:cubicBezTo>
                  <a:pt x="281819" y="214865"/>
                  <a:pt x="262003" y="224603"/>
                  <a:pt x="248589" y="239922"/>
                </a:cubicBezTo>
                <a:cubicBezTo>
                  <a:pt x="241984" y="231806"/>
                  <a:pt x="235582" y="222270"/>
                  <a:pt x="229587" y="211618"/>
                </a:cubicBezTo>
                <a:cubicBezTo>
                  <a:pt x="209365" y="175807"/>
                  <a:pt x="195748" y="130359"/>
                  <a:pt x="195748" y="98505"/>
                </a:cubicBezTo>
                <a:cubicBezTo>
                  <a:pt x="195748" y="55289"/>
                  <a:pt x="220847" y="17246"/>
                  <a:pt x="259565" y="0"/>
                </a:cubicBezTo>
                <a:close/>
              </a:path>
            </a:pathLst>
          </a:custGeom>
          <a:noFill/>
          <a:ln>
            <a:solidFill>
              <a:srgbClr val="C8B07C"/>
            </a:solidFill>
          </a:ln>
        </p:spPr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A7672FFC-DF4E-4AD2-9A6A-9BE78467DCBE}"/>
              </a:ext>
            </a:extLst>
          </p:cNvPr>
          <p:cNvGrpSpPr/>
          <p:nvPr/>
        </p:nvGrpSpPr>
        <p:grpSpPr>
          <a:xfrm>
            <a:off x="4339259" y="546909"/>
            <a:ext cx="3513482" cy="707887"/>
            <a:chOff x="4339259" y="546909"/>
            <a:chExt cx="3513482" cy="707887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05A450D1-F7B7-4DB4-A2D3-442A38181069}"/>
                </a:ext>
              </a:extLst>
            </p:cNvPr>
            <p:cNvSpPr txBox="1"/>
            <p:nvPr/>
          </p:nvSpPr>
          <p:spPr>
            <a:xfrm>
              <a:off x="4339259" y="546909"/>
              <a:ext cx="3513482" cy="400110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rgbClr val="494848"/>
                  </a:solidFill>
                  <a:latin typeface="汉仪清雅体繁" panose="00020600040101010101" pitchFamily="18" charset="-122"/>
                  <a:ea typeface="汉仪清雅体繁" panose="00020600040101010101" pitchFamily="18" charset="-122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添加文本信息</a:t>
              </a: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0AB123CF-6991-4593-A63F-C578840C64D6}"/>
                </a:ext>
              </a:extLst>
            </p:cNvPr>
            <p:cNvSpPr/>
            <p:nvPr/>
          </p:nvSpPr>
          <p:spPr>
            <a:xfrm>
              <a:off x="5057285" y="947019"/>
              <a:ext cx="191903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1400" dirty="0">
                  <a:solidFill>
                    <a:srgbClr val="C8B07C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填写副标题</a:t>
              </a:r>
              <a:endParaRPr lang="zh-CN" altLang="en-US" sz="1400" dirty="0">
                <a:solidFill>
                  <a:srgbClr val="C8B07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75653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FA68F239-EC74-48DD-9FA2-AF54CB6ADFA9}"/>
              </a:ext>
            </a:extLst>
          </p:cNvPr>
          <p:cNvSpPr/>
          <p:nvPr/>
        </p:nvSpPr>
        <p:spPr>
          <a:xfrm rot="5400000">
            <a:off x="333678" y="2781579"/>
            <a:ext cx="3217138" cy="1785009"/>
          </a:xfrm>
          <a:custGeom>
            <a:avLst/>
            <a:gdLst>
              <a:gd name="connsiteX0" fmla="*/ 0 w 3165636"/>
              <a:gd name="connsiteY0" fmla="*/ 1593825 h 1756434"/>
              <a:gd name="connsiteX1" fmla="*/ 0 w 3165636"/>
              <a:gd name="connsiteY1" fmla="*/ 162608 h 1756434"/>
              <a:gd name="connsiteX2" fmla="*/ 169810 w 3165636"/>
              <a:gd name="connsiteY2" fmla="*/ 162608 h 1756434"/>
              <a:gd name="connsiteX3" fmla="*/ 169810 w 3165636"/>
              <a:gd name="connsiteY3" fmla="*/ 0 h 1756434"/>
              <a:gd name="connsiteX4" fmla="*/ 2995826 w 3165636"/>
              <a:gd name="connsiteY4" fmla="*/ 0 h 1756434"/>
              <a:gd name="connsiteX5" fmla="*/ 2995826 w 3165636"/>
              <a:gd name="connsiteY5" fmla="*/ 162608 h 1756434"/>
              <a:gd name="connsiteX6" fmla="*/ 3165636 w 3165636"/>
              <a:gd name="connsiteY6" fmla="*/ 162608 h 1756434"/>
              <a:gd name="connsiteX7" fmla="*/ 3165636 w 3165636"/>
              <a:gd name="connsiteY7" fmla="*/ 1593825 h 1756434"/>
              <a:gd name="connsiteX8" fmla="*/ 2995826 w 3165636"/>
              <a:gd name="connsiteY8" fmla="*/ 1593825 h 1756434"/>
              <a:gd name="connsiteX9" fmla="*/ 2995826 w 3165636"/>
              <a:gd name="connsiteY9" fmla="*/ 1756434 h 1756434"/>
              <a:gd name="connsiteX10" fmla="*/ 169810 w 3165636"/>
              <a:gd name="connsiteY10" fmla="*/ 1756434 h 1756434"/>
              <a:gd name="connsiteX11" fmla="*/ 169810 w 3165636"/>
              <a:gd name="connsiteY11" fmla="*/ 1593825 h 1756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65636" h="1756434">
                <a:moveTo>
                  <a:pt x="0" y="1593825"/>
                </a:moveTo>
                <a:lnTo>
                  <a:pt x="0" y="162608"/>
                </a:lnTo>
                <a:lnTo>
                  <a:pt x="169810" y="162608"/>
                </a:lnTo>
                <a:lnTo>
                  <a:pt x="169810" y="0"/>
                </a:lnTo>
                <a:lnTo>
                  <a:pt x="2995826" y="0"/>
                </a:lnTo>
                <a:lnTo>
                  <a:pt x="2995826" y="162608"/>
                </a:lnTo>
                <a:lnTo>
                  <a:pt x="3165636" y="162608"/>
                </a:lnTo>
                <a:lnTo>
                  <a:pt x="3165636" y="1593825"/>
                </a:lnTo>
                <a:lnTo>
                  <a:pt x="2995826" y="1593825"/>
                </a:lnTo>
                <a:lnTo>
                  <a:pt x="2995826" y="1756434"/>
                </a:lnTo>
                <a:lnTo>
                  <a:pt x="169810" y="1756434"/>
                </a:lnTo>
                <a:lnTo>
                  <a:pt x="169810" y="1593825"/>
                </a:lnTo>
                <a:close/>
              </a:path>
            </a:pathLst>
          </a:custGeom>
          <a:noFill/>
          <a:ln>
            <a:solidFill>
              <a:srgbClr val="C8B0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: 形状 16">
            <a:extLst>
              <a:ext uri="{FF2B5EF4-FFF2-40B4-BE49-F238E27FC236}">
                <a16:creationId xmlns:a16="http://schemas.microsoft.com/office/drawing/2014/main" id="{CCDF4F78-FECA-40F0-8159-EE1F93DB4D1F}"/>
              </a:ext>
            </a:extLst>
          </p:cNvPr>
          <p:cNvSpPr/>
          <p:nvPr/>
        </p:nvSpPr>
        <p:spPr>
          <a:xfrm rot="5400000">
            <a:off x="3067351" y="2781580"/>
            <a:ext cx="3217138" cy="1785009"/>
          </a:xfrm>
          <a:custGeom>
            <a:avLst/>
            <a:gdLst>
              <a:gd name="connsiteX0" fmla="*/ 0 w 3165636"/>
              <a:gd name="connsiteY0" fmla="*/ 1593825 h 1756434"/>
              <a:gd name="connsiteX1" fmla="*/ 0 w 3165636"/>
              <a:gd name="connsiteY1" fmla="*/ 162608 h 1756434"/>
              <a:gd name="connsiteX2" fmla="*/ 169810 w 3165636"/>
              <a:gd name="connsiteY2" fmla="*/ 162608 h 1756434"/>
              <a:gd name="connsiteX3" fmla="*/ 169810 w 3165636"/>
              <a:gd name="connsiteY3" fmla="*/ 0 h 1756434"/>
              <a:gd name="connsiteX4" fmla="*/ 2995826 w 3165636"/>
              <a:gd name="connsiteY4" fmla="*/ 0 h 1756434"/>
              <a:gd name="connsiteX5" fmla="*/ 2995826 w 3165636"/>
              <a:gd name="connsiteY5" fmla="*/ 162608 h 1756434"/>
              <a:gd name="connsiteX6" fmla="*/ 3165636 w 3165636"/>
              <a:gd name="connsiteY6" fmla="*/ 162608 h 1756434"/>
              <a:gd name="connsiteX7" fmla="*/ 3165636 w 3165636"/>
              <a:gd name="connsiteY7" fmla="*/ 1593825 h 1756434"/>
              <a:gd name="connsiteX8" fmla="*/ 2995826 w 3165636"/>
              <a:gd name="connsiteY8" fmla="*/ 1593825 h 1756434"/>
              <a:gd name="connsiteX9" fmla="*/ 2995826 w 3165636"/>
              <a:gd name="connsiteY9" fmla="*/ 1756434 h 1756434"/>
              <a:gd name="connsiteX10" fmla="*/ 169810 w 3165636"/>
              <a:gd name="connsiteY10" fmla="*/ 1756434 h 1756434"/>
              <a:gd name="connsiteX11" fmla="*/ 169810 w 3165636"/>
              <a:gd name="connsiteY11" fmla="*/ 1593825 h 1756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65636" h="1756434">
                <a:moveTo>
                  <a:pt x="0" y="1593825"/>
                </a:moveTo>
                <a:lnTo>
                  <a:pt x="0" y="162608"/>
                </a:lnTo>
                <a:lnTo>
                  <a:pt x="169810" y="162608"/>
                </a:lnTo>
                <a:lnTo>
                  <a:pt x="169810" y="0"/>
                </a:lnTo>
                <a:lnTo>
                  <a:pt x="2995826" y="0"/>
                </a:lnTo>
                <a:lnTo>
                  <a:pt x="2995826" y="162608"/>
                </a:lnTo>
                <a:lnTo>
                  <a:pt x="3165636" y="162608"/>
                </a:lnTo>
                <a:lnTo>
                  <a:pt x="3165636" y="1593825"/>
                </a:lnTo>
                <a:lnTo>
                  <a:pt x="2995826" y="1593825"/>
                </a:lnTo>
                <a:lnTo>
                  <a:pt x="2995826" y="1756434"/>
                </a:lnTo>
                <a:lnTo>
                  <a:pt x="169810" y="1756434"/>
                </a:lnTo>
                <a:lnTo>
                  <a:pt x="169810" y="1593825"/>
                </a:lnTo>
                <a:close/>
              </a:path>
            </a:pathLst>
          </a:custGeom>
          <a:noFill/>
          <a:ln>
            <a:solidFill>
              <a:srgbClr val="C8B0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id="{FAA5C74F-F532-40B2-834E-27910CB6AA92}"/>
              </a:ext>
            </a:extLst>
          </p:cNvPr>
          <p:cNvSpPr/>
          <p:nvPr/>
        </p:nvSpPr>
        <p:spPr>
          <a:xfrm rot="5400000">
            <a:off x="5801024" y="2781581"/>
            <a:ext cx="3217138" cy="1785009"/>
          </a:xfrm>
          <a:custGeom>
            <a:avLst/>
            <a:gdLst>
              <a:gd name="connsiteX0" fmla="*/ 0 w 3165636"/>
              <a:gd name="connsiteY0" fmla="*/ 1593825 h 1756434"/>
              <a:gd name="connsiteX1" fmla="*/ 0 w 3165636"/>
              <a:gd name="connsiteY1" fmla="*/ 162608 h 1756434"/>
              <a:gd name="connsiteX2" fmla="*/ 169810 w 3165636"/>
              <a:gd name="connsiteY2" fmla="*/ 162608 h 1756434"/>
              <a:gd name="connsiteX3" fmla="*/ 169810 w 3165636"/>
              <a:gd name="connsiteY3" fmla="*/ 0 h 1756434"/>
              <a:gd name="connsiteX4" fmla="*/ 2995826 w 3165636"/>
              <a:gd name="connsiteY4" fmla="*/ 0 h 1756434"/>
              <a:gd name="connsiteX5" fmla="*/ 2995826 w 3165636"/>
              <a:gd name="connsiteY5" fmla="*/ 162608 h 1756434"/>
              <a:gd name="connsiteX6" fmla="*/ 3165636 w 3165636"/>
              <a:gd name="connsiteY6" fmla="*/ 162608 h 1756434"/>
              <a:gd name="connsiteX7" fmla="*/ 3165636 w 3165636"/>
              <a:gd name="connsiteY7" fmla="*/ 1593825 h 1756434"/>
              <a:gd name="connsiteX8" fmla="*/ 2995826 w 3165636"/>
              <a:gd name="connsiteY8" fmla="*/ 1593825 h 1756434"/>
              <a:gd name="connsiteX9" fmla="*/ 2995826 w 3165636"/>
              <a:gd name="connsiteY9" fmla="*/ 1756434 h 1756434"/>
              <a:gd name="connsiteX10" fmla="*/ 169810 w 3165636"/>
              <a:gd name="connsiteY10" fmla="*/ 1756434 h 1756434"/>
              <a:gd name="connsiteX11" fmla="*/ 169810 w 3165636"/>
              <a:gd name="connsiteY11" fmla="*/ 1593825 h 1756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65636" h="1756434">
                <a:moveTo>
                  <a:pt x="0" y="1593825"/>
                </a:moveTo>
                <a:lnTo>
                  <a:pt x="0" y="162608"/>
                </a:lnTo>
                <a:lnTo>
                  <a:pt x="169810" y="162608"/>
                </a:lnTo>
                <a:lnTo>
                  <a:pt x="169810" y="0"/>
                </a:lnTo>
                <a:lnTo>
                  <a:pt x="2995826" y="0"/>
                </a:lnTo>
                <a:lnTo>
                  <a:pt x="2995826" y="162608"/>
                </a:lnTo>
                <a:lnTo>
                  <a:pt x="3165636" y="162608"/>
                </a:lnTo>
                <a:lnTo>
                  <a:pt x="3165636" y="1593825"/>
                </a:lnTo>
                <a:lnTo>
                  <a:pt x="2995826" y="1593825"/>
                </a:lnTo>
                <a:lnTo>
                  <a:pt x="2995826" y="1756434"/>
                </a:lnTo>
                <a:lnTo>
                  <a:pt x="169810" y="1756434"/>
                </a:lnTo>
                <a:lnTo>
                  <a:pt x="169810" y="1593825"/>
                </a:lnTo>
                <a:close/>
              </a:path>
            </a:pathLst>
          </a:custGeom>
          <a:noFill/>
          <a:ln>
            <a:solidFill>
              <a:srgbClr val="C8B0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: 形状 18">
            <a:extLst>
              <a:ext uri="{FF2B5EF4-FFF2-40B4-BE49-F238E27FC236}">
                <a16:creationId xmlns:a16="http://schemas.microsoft.com/office/drawing/2014/main" id="{11CBE58C-BB11-4108-95B1-B15FBFCB88CB}"/>
              </a:ext>
            </a:extLst>
          </p:cNvPr>
          <p:cNvSpPr/>
          <p:nvPr/>
        </p:nvSpPr>
        <p:spPr>
          <a:xfrm rot="5400000">
            <a:off x="8534697" y="2781582"/>
            <a:ext cx="3217138" cy="1785009"/>
          </a:xfrm>
          <a:custGeom>
            <a:avLst/>
            <a:gdLst>
              <a:gd name="connsiteX0" fmla="*/ 0 w 3165636"/>
              <a:gd name="connsiteY0" fmla="*/ 1593825 h 1756434"/>
              <a:gd name="connsiteX1" fmla="*/ 0 w 3165636"/>
              <a:gd name="connsiteY1" fmla="*/ 162608 h 1756434"/>
              <a:gd name="connsiteX2" fmla="*/ 169810 w 3165636"/>
              <a:gd name="connsiteY2" fmla="*/ 162608 h 1756434"/>
              <a:gd name="connsiteX3" fmla="*/ 169810 w 3165636"/>
              <a:gd name="connsiteY3" fmla="*/ 0 h 1756434"/>
              <a:gd name="connsiteX4" fmla="*/ 2995826 w 3165636"/>
              <a:gd name="connsiteY4" fmla="*/ 0 h 1756434"/>
              <a:gd name="connsiteX5" fmla="*/ 2995826 w 3165636"/>
              <a:gd name="connsiteY5" fmla="*/ 162608 h 1756434"/>
              <a:gd name="connsiteX6" fmla="*/ 3165636 w 3165636"/>
              <a:gd name="connsiteY6" fmla="*/ 162608 h 1756434"/>
              <a:gd name="connsiteX7" fmla="*/ 3165636 w 3165636"/>
              <a:gd name="connsiteY7" fmla="*/ 1593825 h 1756434"/>
              <a:gd name="connsiteX8" fmla="*/ 2995826 w 3165636"/>
              <a:gd name="connsiteY8" fmla="*/ 1593825 h 1756434"/>
              <a:gd name="connsiteX9" fmla="*/ 2995826 w 3165636"/>
              <a:gd name="connsiteY9" fmla="*/ 1756434 h 1756434"/>
              <a:gd name="connsiteX10" fmla="*/ 169810 w 3165636"/>
              <a:gd name="connsiteY10" fmla="*/ 1756434 h 1756434"/>
              <a:gd name="connsiteX11" fmla="*/ 169810 w 3165636"/>
              <a:gd name="connsiteY11" fmla="*/ 1593825 h 1756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65636" h="1756434">
                <a:moveTo>
                  <a:pt x="0" y="1593825"/>
                </a:moveTo>
                <a:lnTo>
                  <a:pt x="0" y="162608"/>
                </a:lnTo>
                <a:lnTo>
                  <a:pt x="169810" y="162608"/>
                </a:lnTo>
                <a:lnTo>
                  <a:pt x="169810" y="0"/>
                </a:lnTo>
                <a:lnTo>
                  <a:pt x="2995826" y="0"/>
                </a:lnTo>
                <a:lnTo>
                  <a:pt x="2995826" y="162608"/>
                </a:lnTo>
                <a:lnTo>
                  <a:pt x="3165636" y="162608"/>
                </a:lnTo>
                <a:lnTo>
                  <a:pt x="3165636" y="1593825"/>
                </a:lnTo>
                <a:lnTo>
                  <a:pt x="2995826" y="1593825"/>
                </a:lnTo>
                <a:lnTo>
                  <a:pt x="2995826" y="1756434"/>
                </a:lnTo>
                <a:lnTo>
                  <a:pt x="169810" y="1756434"/>
                </a:lnTo>
                <a:lnTo>
                  <a:pt x="169810" y="1593825"/>
                </a:lnTo>
                <a:close/>
              </a:path>
            </a:pathLst>
          </a:custGeom>
          <a:noFill/>
          <a:ln>
            <a:solidFill>
              <a:srgbClr val="C8B0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978823BF-2F4B-489E-8B25-E65C69441375}"/>
              </a:ext>
            </a:extLst>
          </p:cNvPr>
          <p:cNvSpPr/>
          <p:nvPr/>
        </p:nvSpPr>
        <p:spPr>
          <a:xfrm>
            <a:off x="1427506" y="2468992"/>
            <a:ext cx="1154162" cy="2623066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5AB041C3-2407-4095-857A-F5D523B89502}"/>
              </a:ext>
            </a:extLst>
          </p:cNvPr>
          <p:cNvSpPr/>
          <p:nvPr/>
        </p:nvSpPr>
        <p:spPr>
          <a:xfrm>
            <a:off x="4147705" y="2468992"/>
            <a:ext cx="1154162" cy="2623066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CB38C2F4-0122-4FE5-8BE7-49425B4F2C3B}"/>
              </a:ext>
            </a:extLst>
          </p:cNvPr>
          <p:cNvSpPr/>
          <p:nvPr/>
        </p:nvSpPr>
        <p:spPr>
          <a:xfrm>
            <a:off x="6867904" y="2468992"/>
            <a:ext cx="1154162" cy="2623066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ACB8AC4C-2E04-4F98-AF37-17F22918FC8E}"/>
              </a:ext>
            </a:extLst>
          </p:cNvPr>
          <p:cNvSpPr/>
          <p:nvPr/>
        </p:nvSpPr>
        <p:spPr>
          <a:xfrm>
            <a:off x="9588103" y="2468992"/>
            <a:ext cx="1154162" cy="2623066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1A672C2-F780-43FF-88A3-DF6FB73EA352}"/>
              </a:ext>
            </a:extLst>
          </p:cNvPr>
          <p:cNvSpPr/>
          <p:nvPr/>
        </p:nvSpPr>
        <p:spPr>
          <a:xfrm>
            <a:off x="1215502" y="2065514"/>
            <a:ext cx="1466850" cy="52205"/>
          </a:xfrm>
          <a:prstGeom prst="rect">
            <a:avLst/>
          </a:prstGeom>
          <a:solidFill>
            <a:srgbClr val="C8B0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0079DC24-02AE-41DC-ADF0-BE0CEF221B32}"/>
              </a:ext>
            </a:extLst>
          </p:cNvPr>
          <p:cNvSpPr/>
          <p:nvPr/>
        </p:nvSpPr>
        <p:spPr>
          <a:xfrm>
            <a:off x="3952020" y="2072000"/>
            <a:ext cx="1447800" cy="45719"/>
          </a:xfrm>
          <a:prstGeom prst="rect">
            <a:avLst/>
          </a:prstGeom>
          <a:solidFill>
            <a:srgbClr val="C8B0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CEEF4929-560B-48FB-B9A1-3AE2B37C2AE9}"/>
              </a:ext>
            </a:extLst>
          </p:cNvPr>
          <p:cNvSpPr/>
          <p:nvPr/>
        </p:nvSpPr>
        <p:spPr>
          <a:xfrm>
            <a:off x="6692377" y="2072000"/>
            <a:ext cx="1447800" cy="45719"/>
          </a:xfrm>
          <a:prstGeom prst="rect">
            <a:avLst/>
          </a:prstGeom>
          <a:solidFill>
            <a:srgbClr val="C8B0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A491BAFA-15D2-407F-A44B-FA444DEC831F}"/>
              </a:ext>
            </a:extLst>
          </p:cNvPr>
          <p:cNvSpPr/>
          <p:nvPr/>
        </p:nvSpPr>
        <p:spPr>
          <a:xfrm>
            <a:off x="9423209" y="2072000"/>
            <a:ext cx="1447800" cy="45719"/>
          </a:xfrm>
          <a:prstGeom prst="rect">
            <a:avLst/>
          </a:prstGeom>
          <a:solidFill>
            <a:srgbClr val="C8B0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B7E224E9-C5E4-4407-A697-B426414392E6}"/>
              </a:ext>
            </a:extLst>
          </p:cNvPr>
          <p:cNvGrpSpPr/>
          <p:nvPr/>
        </p:nvGrpSpPr>
        <p:grpSpPr>
          <a:xfrm>
            <a:off x="4339259" y="546909"/>
            <a:ext cx="3513482" cy="707887"/>
            <a:chOff x="4339259" y="546909"/>
            <a:chExt cx="3513482" cy="707887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A4D33278-5B38-48EB-B707-4E18CE4057DC}"/>
                </a:ext>
              </a:extLst>
            </p:cNvPr>
            <p:cNvSpPr txBox="1"/>
            <p:nvPr/>
          </p:nvSpPr>
          <p:spPr>
            <a:xfrm>
              <a:off x="4339259" y="546909"/>
              <a:ext cx="3513482" cy="400110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rgbClr val="494848"/>
                  </a:solidFill>
                  <a:latin typeface="汉仪清雅体繁" panose="00020600040101010101" pitchFamily="18" charset="-122"/>
                  <a:ea typeface="汉仪清雅体繁" panose="00020600040101010101" pitchFamily="18" charset="-122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添加文本信息</a:t>
              </a: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BB4ABBAD-E547-41AE-9D3A-5358DE277099}"/>
                </a:ext>
              </a:extLst>
            </p:cNvPr>
            <p:cNvSpPr/>
            <p:nvPr/>
          </p:nvSpPr>
          <p:spPr>
            <a:xfrm>
              <a:off x="5057285" y="947019"/>
              <a:ext cx="191903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1400" dirty="0">
                  <a:solidFill>
                    <a:srgbClr val="C8B07C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填写副标题</a:t>
              </a:r>
              <a:endParaRPr lang="zh-CN" altLang="en-US" sz="1400" dirty="0">
                <a:solidFill>
                  <a:srgbClr val="C8B07C"/>
                </a:solidFill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7D0CF0E8-9B64-4C5A-9EE8-C7F62B89DAAE}"/>
              </a:ext>
            </a:extLst>
          </p:cNvPr>
          <p:cNvGrpSpPr/>
          <p:nvPr/>
        </p:nvGrpSpPr>
        <p:grpSpPr>
          <a:xfrm>
            <a:off x="1241036" y="4327120"/>
            <a:ext cx="467474" cy="400110"/>
            <a:chOff x="6494472" y="5580986"/>
            <a:chExt cx="492088" cy="421176"/>
          </a:xfrm>
        </p:grpSpPr>
        <p:pic>
          <p:nvPicPr>
            <p:cNvPr id="30" name="Picture 2" descr="http://img.hb.aicdn.com/abdfbcaeedb85dbf45185b6c0c52f5633f3cfe2e60c0-CoRSc5">
              <a:extLst>
                <a:ext uri="{FF2B5EF4-FFF2-40B4-BE49-F238E27FC236}">
                  <a16:creationId xmlns:a16="http://schemas.microsoft.com/office/drawing/2014/main" id="{DEBA9F21-716C-45C5-90CE-6FA2B3B933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4580" y="5601038"/>
              <a:ext cx="374479" cy="3857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9861AE03-0E9D-4A56-9485-666635C17C99}"/>
                </a:ext>
              </a:extLst>
            </p:cNvPr>
            <p:cNvSpPr txBox="1"/>
            <p:nvPr/>
          </p:nvSpPr>
          <p:spPr>
            <a:xfrm>
              <a:off x="6494472" y="5580986"/>
              <a:ext cx="492088" cy="421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复古</a:t>
              </a:r>
              <a:endParaRPr lang="en-US" altLang="zh-CN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r>
                <a:rPr lang="zh-CN" altLang="en-US" sz="10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清新</a:t>
              </a: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0DA562E2-5E48-4A57-8D7C-A4DAADE3424B}"/>
              </a:ext>
            </a:extLst>
          </p:cNvPr>
          <p:cNvGrpSpPr/>
          <p:nvPr/>
        </p:nvGrpSpPr>
        <p:grpSpPr>
          <a:xfrm>
            <a:off x="3978582" y="4280281"/>
            <a:ext cx="467474" cy="400110"/>
            <a:chOff x="6494472" y="5580986"/>
            <a:chExt cx="492088" cy="421176"/>
          </a:xfrm>
        </p:grpSpPr>
        <p:pic>
          <p:nvPicPr>
            <p:cNvPr id="48" name="Picture 2" descr="http://img.hb.aicdn.com/abdfbcaeedb85dbf45185b6c0c52f5633f3cfe2e60c0-CoRSc5">
              <a:extLst>
                <a:ext uri="{FF2B5EF4-FFF2-40B4-BE49-F238E27FC236}">
                  <a16:creationId xmlns:a16="http://schemas.microsoft.com/office/drawing/2014/main" id="{044E7EF6-2AE8-40A4-9808-57E9038C6B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4580" y="5601038"/>
              <a:ext cx="374479" cy="3857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3362AF06-19A8-4E46-BDDF-E8176BBDD368}"/>
                </a:ext>
              </a:extLst>
            </p:cNvPr>
            <p:cNvSpPr txBox="1"/>
            <p:nvPr/>
          </p:nvSpPr>
          <p:spPr>
            <a:xfrm>
              <a:off x="6494472" y="5580986"/>
              <a:ext cx="492088" cy="421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复古</a:t>
              </a:r>
              <a:endParaRPr lang="en-US" altLang="zh-CN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r>
                <a:rPr lang="zh-CN" altLang="en-US" sz="10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清新</a:t>
              </a:r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8033968E-96DE-485F-B934-628D5AB4EE0F}"/>
              </a:ext>
            </a:extLst>
          </p:cNvPr>
          <p:cNvGrpSpPr/>
          <p:nvPr/>
        </p:nvGrpSpPr>
        <p:grpSpPr>
          <a:xfrm>
            <a:off x="6716128" y="4233442"/>
            <a:ext cx="467474" cy="400110"/>
            <a:chOff x="6494472" y="5580986"/>
            <a:chExt cx="492088" cy="421176"/>
          </a:xfrm>
        </p:grpSpPr>
        <p:pic>
          <p:nvPicPr>
            <p:cNvPr id="51" name="Picture 2" descr="http://img.hb.aicdn.com/abdfbcaeedb85dbf45185b6c0c52f5633f3cfe2e60c0-CoRSc5">
              <a:extLst>
                <a:ext uri="{FF2B5EF4-FFF2-40B4-BE49-F238E27FC236}">
                  <a16:creationId xmlns:a16="http://schemas.microsoft.com/office/drawing/2014/main" id="{0D27C1E8-BAEA-4FC2-904B-4EA3BB2161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4580" y="5601038"/>
              <a:ext cx="374479" cy="3857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17D80442-AE6B-4A0E-ABCE-86A857EC0795}"/>
                </a:ext>
              </a:extLst>
            </p:cNvPr>
            <p:cNvSpPr txBox="1"/>
            <p:nvPr/>
          </p:nvSpPr>
          <p:spPr>
            <a:xfrm>
              <a:off x="6494472" y="5580986"/>
              <a:ext cx="492088" cy="421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复古</a:t>
              </a:r>
              <a:endParaRPr lang="en-US" altLang="zh-CN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r>
                <a:rPr lang="zh-CN" altLang="en-US" sz="10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清新</a:t>
              </a:r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139AFC95-FF0A-4705-B4CF-1D76768DAFB9}"/>
              </a:ext>
            </a:extLst>
          </p:cNvPr>
          <p:cNvGrpSpPr/>
          <p:nvPr/>
        </p:nvGrpSpPr>
        <p:grpSpPr>
          <a:xfrm>
            <a:off x="9453674" y="4186603"/>
            <a:ext cx="467474" cy="400110"/>
            <a:chOff x="6494472" y="5580986"/>
            <a:chExt cx="492088" cy="421176"/>
          </a:xfrm>
        </p:grpSpPr>
        <p:pic>
          <p:nvPicPr>
            <p:cNvPr id="54" name="Picture 2" descr="http://img.hb.aicdn.com/abdfbcaeedb85dbf45185b6c0c52f5633f3cfe2e60c0-CoRSc5">
              <a:extLst>
                <a:ext uri="{FF2B5EF4-FFF2-40B4-BE49-F238E27FC236}">
                  <a16:creationId xmlns:a16="http://schemas.microsoft.com/office/drawing/2014/main" id="{31C18BDC-B91B-4AD4-B93F-B84B4713DE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4580" y="5601038"/>
              <a:ext cx="374479" cy="3857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A16E74DF-D0A5-4C73-A4A9-3FAB976EAA14}"/>
                </a:ext>
              </a:extLst>
            </p:cNvPr>
            <p:cNvSpPr txBox="1"/>
            <p:nvPr/>
          </p:nvSpPr>
          <p:spPr>
            <a:xfrm>
              <a:off x="6494472" y="5580986"/>
              <a:ext cx="492088" cy="421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复古</a:t>
              </a:r>
              <a:endParaRPr lang="en-US" altLang="zh-CN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r>
                <a:rPr lang="zh-CN" altLang="en-US" sz="10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清新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19118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BCDAC2BB-753A-44F1-9ADC-F77812D85E80}"/>
              </a:ext>
            </a:extLst>
          </p:cNvPr>
          <p:cNvCxnSpPr>
            <a:cxnSpLocks/>
          </p:cNvCxnSpPr>
          <p:nvPr/>
        </p:nvCxnSpPr>
        <p:spPr>
          <a:xfrm>
            <a:off x="3408022" y="2201119"/>
            <a:ext cx="0" cy="1790019"/>
          </a:xfrm>
          <a:prstGeom prst="line">
            <a:avLst/>
          </a:prstGeom>
          <a:ln>
            <a:solidFill>
              <a:srgbClr val="C8B0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>
            <a:extLst>
              <a:ext uri="{FF2B5EF4-FFF2-40B4-BE49-F238E27FC236}">
                <a16:creationId xmlns:a16="http://schemas.microsoft.com/office/drawing/2014/main" id="{6ADACF8E-0E02-4DF9-BF60-05A7C408B8A7}"/>
              </a:ext>
            </a:extLst>
          </p:cNvPr>
          <p:cNvSpPr/>
          <p:nvPr/>
        </p:nvSpPr>
        <p:spPr>
          <a:xfrm>
            <a:off x="3472243" y="1966923"/>
            <a:ext cx="95410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dirty="0">
                <a:solidFill>
                  <a:srgbClr val="C8B07C"/>
                </a:solidFill>
                <a:latin typeface="方正吕建德字体" panose="02010600010101010101" pitchFamily="2" charset="-122"/>
                <a:ea typeface="方正吕建德字体" panose="02010600010101010101" pitchFamily="2" charset="-122"/>
              </a:rPr>
              <a:t>贰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4D9B1A7-EB63-4973-B87E-24297257DFDC}"/>
              </a:ext>
            </a:extLst>
          </p:cNvPr>
          <p:cNvSpPr txBox="1"/>
          <p:nvPr/>
        </p:nvSpPr>
        <p:spPr>
          <a:xfrm>
            <a:off x="3535680" y="3495332"/>
            <a:ext cx="3513482" cy="523220"/>
          </a:xfrm>
          <a:prstGeom prst="rect">
            <a:avLst/>
          </a:prstGeom>
        </p:spPr>
        <p:txBody>
          <a:bodyPr vert="horz" wrap="square">
            <a:spAutoFit/>
          </a:bodyPr>
          <a:lstStyle>
            <a:defPPr>
              <a:defRPr lang="zh-CN"/>
            </a:defPPr>
            <a:lvl1pPr algn="ctr">
              <a:defRPr sz="2000">
                <a:solidFill>
                  <a:srgbClr val="494848"/>
                </a:solidFill>
                <a:latin typeface=" 汉仪良品线简" panose="00020600040101010101" pitchFamily="18" charset="-122"/>
                <a:ea typeface=" 汉仪良品线简" panose="00020600040101010101" pitchFamily="18" charset="-122"/>
              </a:defRPr>
            </a:lvl1pPr>
          </a:lstStyle>
          <a:p>
            <a:pPr algn="l"/>
            <a:r>
              <a:rPr lang="zh-CN" altLang="en-US" sz="2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添加文本信息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2ED9431-7586-4950-A407-9DCA0D70329E}"/>
              </a:ext>
            </a:extLst>
          </p:cNvPr>
          <p:cNvSpPr txBox="1"/>
          <p:nvPr/>
        </p:nvSpPr>
        <p:spPr>
          <a:xfrm>
            <a:off x="3535680" y="3126000"/>
            <a:ext cx="3256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C8B07C"/>
                </a:solidFill>
                <a:latin typeface="Century Gothic" panose="020B0502020202020204" pitchFamily="34" charset="0"/>
              </a:rPr>
              <a:t>PART TWO</a:t>
            </a:r>
            <a:endParaRPr lang="zh-CN" altLang="en-US" dirty="0">
              <a:solidFill>
                <a:srgbClr val="C8B07C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C05713C-0CA2-4EF4-91C0-59EC2DCFC032}"/>
              </a:ext>
            </a:extLst>
          </p:cNvPr>
          <p:cNvSpPr/>
          <p:nvPr/>
        </p:nvSpPr>
        <p:spPr>
          <a:xfrm>
            <a:off x="2533015" y="4273188"/>
            <a:ext cx="6288255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</a:p>
        </p:txBody>
      </p:sp>
    </p:spTree>
    <p:extLst>
      <p:ext uri="{BB962C8B-B14F-4D97-AF65-F5344CB8AC3E}">
        <p14:creationId xmlns:p14="http://schemas.microsoft.com/office/powerpoint/2010/main" val="25416899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2A9F6B8F-2263-4327-A296-719A45404CBA}"/>
              </a:ext>
            </a:extLst>
          </p:cNvPr>
          <p:cNvGrpSpPr/>
          <p:nvPr/>
        </p:nvGrpSpPr>
        <p:grpSpPr>
          <a:xfrm>
            <a:off x="3132816" y="1408115"/>
            <a:ext cx="5926368" cy="3571650"/>
            <a:chOff x="3119437" y="1449943"/>
            <a:chExt cx="6662738" cy="4015439"/>
          </a:xfrm>
          <a:blipFill>
            <a:blip r:embed="rId2"/>
            <a:stretch>
              <a:fillRect/>
            </a:stretch>
          </a:blipFill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24853529-225B-4695-BD6D-3221BEBAE084}"/>
                </a:ext>
              </a:extLst>
            </p:cNvPr>
            <p:cNvSpPr/>
            <p:nvPr/>
          </p:nvSpPr>
          <p:spPr>
            <a:xfrm>
              <a:off x="3119437" y="2443251"/>
              <a:ext cx="1214438" cy="2233524"/>
            </a:xfrm>
            <a:prstGeom prst="rect">
              <a:avLst/>
            </a:prstGeom>
            <a:grpFill/>
            <a:ln>
              <a:solidFill>
                <a:srgbClr val="C8B07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885AAA25-ED5B-4BE8-BB4D-9F424783798B}"/>
                </a:ext>
              </a:extLst>
            </p:cNvPr>
            <p:cNvSpPr/>
            <p:nvPr/>
          </p:nvSpPr>
          <p:spPr>
            <a:xfrm>
              <a:off x="4491037" y="1909851"/>
              <a:ext cx="1214438" cy="3128874"/>
            </a:xfrm>
            <a:prstGeom prst="rect">
              <a:avLst/>
            </a:prstGeom>
            <a:grpFill/>
            <a:ln>
              <a:solidFill>
                <a:srgbClr val="C8B07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66F22F38-E7A0-4606-8C80-CDDF3A6B8EB3}"/>
                </a:ext>
              </a:extLst>
            </p:cNvPr>
            <p:cNvSpPr/>
            <p:nvPr/>
          </p:nvSpPr>
          <p:spPr>
            <a:xfrm>
              <a:off x="5843587" y="1449943"/>
              <a:ext cx="1214438" cy="4015439"/>
            </a:xfrm>
            <a:prstGeom prst="rect">
              <a:avLst/>
            </a:prstGeom>
            <a:grpFill/>
            <a:ln>
              <a:solidFill>
                <a:srgbClr val="C8B07C"/>
              </a:solidFill>
            </a:ln>
            <a:effectLst>
              <a:outerShdw blurRad="63500" sx="101000" sy="101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矩形 69">
              <a:extLst>
                <a:ext uri="{FF2B5EF4-FFF2-40B4-BE49-F238E27FC236}">
                  <a16:creationId xmlns:a16="http://schemas.microsoft.com/office/drawing/2014/main" id="{1FFEC291-5014-469D-97B1-1470922BF480}"/>
                </a:ext>
              </a:extLst>
            </p:cNvPr>
            <p:cNvSpPr/>
            <p:nvPr/>
          </p:nvSpPr>
          <p:spPr>
            <a:xfrm>
              <a:off x="7196137" y="1893225"/>
              <a:ext cx="1214438" cy="3128874"/>
            </a:xfrm>
            <a:prstGeom prst="rect">
              <a:avLst/>
            </a:prstGeom>
            <a:grpFill/>
            <a:ln>
              <a:solidFill>
                <a:srgbClr val="C8B07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矩形 70">
              <a:extLst>
                <a:ext uri="{FF2B5EF4-FFF2-40B4-BE49-F238E27FC236}">
                  <a16:creationId xmlns:a16="http://schemas.microsoft.com/office/drawing/2014/main" id="{1B07FF26-7E7F-4E99-BC53-E6E2B84F4064}"/>
                </a:ext>
              </a:extLst>
            </p:cNvPr>
            <p:cNvSpPr/>
            <p:nvPr/>
          </p:nvSpPr>
          <p:spPr>
            <a:xfrm>
              <a:off x="8567737" y="2443251"/>
              <a:ext cx="1214438" cy="2233524"/>
            </a:xfrm>
            <a:prstGeom prst="rect">
              <a:avLst/>
            </a:prstGeom>
            <a:grpFill/>
            <a:ln>
              <a:solidFill>
                <a:srgbClr val="C8B07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73" name="矩形 72">
            <a:extLst>
              <a:ext uri="{FF2B5EF4-FFF2-40B4-BE49-F238E27FC236}">
                <a16:creationId xmlns:a16="http://schemas.microsoft.com/office/drawing/2014/main" id="{8A176DC3-6B58-47BB-A97E-BD3E353C6B40}"/>
              </a:ext>
            </a:extLst>
          </p:cNvPr>
          <p:cNvSpPr/>
          <p:nvPr/>
        </p:nvSpPr>
        <p:spPr>
          <a:xfrm>
            <a:off x="4849505" y="5133085"/>
            <a:ext cx="2492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</a:t>
            </a:r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DAB261F6-C77D-4D3B-BFF1-F04C5512C8C1}"/>
              </a:ext>
            </a:extLst>
          </p:cNvPr>
          <p:cNvSpPr/>
          <p:nvPr/>
        </p:nvSpPr>
        <p:spPr>
          <a:xfrm>
            <a:off x="1918036" y="5568065"/>
            <a:ext cx="9065921" cy="626646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</a:p>
        </p:txBody>
      </p:sp>
      <p:grpSp>
        <p:nvGrpSpPr>
          <p:cNvPr id="75" name="组合 74">
            <a:extLst>
              <a:ext uri="{FF2B5EF4-FFF2-40B4-BE49-F238E27FC236}">
                <a16:creationId xmlns:a16="http://schemas.microsoft.com/office/drawing/2014/main" id="{774EBA13-A039-4E7C-B61D-73FFC6D519E9}"/>
              </a:ext>
            </a:extLst>
          </p:cNvPr>
          <p:cNvGrpSpPr/>
          <p:nvPr/>
        </p:nvGrpSpPr>
        <p:grpSpPr>
          <a:xfrm>
            <a:off x="5830360" y="1889236"/>
            <a:ext cx="531279" cy="1693156"/>
            <a:chOff x="926151" y="2367349"/>
            <a:chExt cx="531279" cy="1693156"/>
          </a:xfrm>
        </p:grpSpPr>
        <p:sp>
          <p:nvSpPr>
            <p:cNvPr id="76" name="矩形 75">
              <a:extLst>
                <a:ext uri="{FF2B5EF4-FFF2-40B4-BE49-F238E27FC236}">
                  <a16:creationId xmlns:a16="http://schemas.microsoft.com/office/drawing/2014/main" id="{284934C2-8FF7-41C5-91B4-E3C7F441114F}"/>
                </a:ext>
              </a:extLst>
            </p:cNvPr>
            <p:cNvSpPr/>
            <p:nvPr/>
          </p:nvSpPr>
          <p:spPr>
            <a:xfrm>
              <a:off x="995765" y="2367349"/>
              <a:ext cx="461665" cy="1344279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吕建德字体" panose="02010600010101010101" pitchFamily="2" charset="-122"/>
                  <a:ea typeface="方正吕建德字体" panose="02010600010101010101" pitchFamily="2" charset="-122"/>
                </a:rPr>
                <a:t>美しい の日</a:t>
              </a:r>
            </a:p>
          </p:txBody>
        </p:sp>
        <p:sp>
          <p:nvSpPr>
            <p:cNvPr id="77" name="椭圆 76">
              <a:extLst>
                <a:ext uri="{FF2B5EF4-FFF2-40B4-BE49-F238E27FC236}">
                  <a16:creationId xmlns:a16="http://schemas.microsoft.com/office/drawing/2014/main" id="{02151A1B-BE1D-41FC-BFE8-AA469FD3BE0D}"/>
                </a:ext>
              </a:extLst>
            </p:cNvPr>
            <p:cNvSpPr/>
            <p:nvPr/>
          </p:nvSpPr>
          <p:spPr>
            <a:xfrm flipV="1">
              <a:off x="926151" y="3921276"/>
              <a:ext cx="139229" cy="139229"/>
            </a:xfrm>
            <a:prstGeom prst="ellipse">
              <a:avLst/>
            </a:pr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吕建德字体" panose="02010600010101010101" pitchFamily="2" charset="-122"/>
                <a:ea typeface="方正吕建德字体" panose="02010600010101010101" pitchFamily="2" charset="-122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9EB8B264-2247-4744-A0DD-07758C21AFBD}"/>
              </a:ext>
            </a:extLst>
          </p:cNvPr>
          <p:cNvGrpSpPr/>
          <p:nvPr/>
        </p:nvGrpSpPr>
        <p:grpSpPr>
          <a:xfrm>
            <a:off x="4339259" y="546909"/>
            <a:ext cx="3513482" cy="707887"/>
            <a:chOff x="4339259" y="546909"/>
            <a:chExt cx="3513482" cy="707887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9CD4EEE7-C5E4-4D74-92B9-DFB0BDCF7563}"/>
                </a:ext>
              </a:extLst>
            </p:cNvPr>
            <p:cNvSpPr txBox="1"/>
            <p:nvPr/>
          </p:nvSpPr>
          <p:spPr>
            <a:xfrm>
              <a:off x="4339259" y="546909"/>
              <a:ext cx="3513482" cy="400110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rgbClr val="494848"/>
                  </a:solidFill>
                  <a:latin typeface="汉仪清雅体繁" panose="00020600040101010101" pitchFamily="18" charset="-122"/>
                  <a:ea typeface="汉仪清雅体繁" panose="00020600040101010101" pitchFamily="18" charset="-122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添加文本信息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793EEA5D-23C3-45B0-AB8B-684C1DD7ABAC}"/>
                </a:ext>
              </a:extLst>
            </p:cNvPr>
            <p:cNvSpPr/>
            <p:nvPr/>
          </p:nvSpPr>
          <p:spPr>
            <a:xfrm>
              <a:off x="5057285" y="947019"/>
              <a:ext cx="191903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1400" dirty="0">
                  <a:solidFill>
                    <a:srgbClr val="C8B07C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填写副标题</a:t>
              </a:r>
              <a:endParaRPr lang="zh-CN" altLang="en-US" sz="1400" dirty="0">
                <a:solidFill>
                  <a:srgbClr val="C8B07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61641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DB5E8E81-D412-49FE-AC00-11ED3C0A07C6}"/>
              </a:ext>
            </a:extLst>
          </p:cNvPr>
          <p:cNvSpPr/>
          <p:nvPr/>
        </p:nvSpPr>
        <p:spPr>
          <a:xfrm>
            <a:off x="1099606" y="2326278"/>
            <a:ext cx="710898" cy="710898"/>
          </a:xfrm>
          <a:prstGeom prst="rect">
            <a:avLst/>
          </a:prstGeom>
          <a:solidFill>
            <a:srgbClr val="C8B0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吕建德字体" panose="02010600010101010101" pitchFamily="2" charset="-122"/>
              <a:ea typeface="方正吕建德字体" panose="02010600010101010101" pitchFamily="2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397888C-94C1-4EB9-B18E-5F2C815604F5}"/>
              </a:ext>
            </a:extLst>
          </p:cNvPr>
          <p:cNvSpPr/>
          <p:nvPr/>
        </p:nvSpPr>
        <p:spPr>
          <a:xfrm>
            <a:off x="1175806" y="2402478"/>
            <a:ext cx="558498" cy="558498"/>
          </a:xfrm>
          <a:prstGeom prst="rect">
            <a:avLst/>
          </a:prstGeom>
          <a:solidFill>
            <a:srgbClr val="C8B07C"/>
          </a:solidFill>
          <a:ln>
            <a:solidFill>
              <a:srgbClr val="FAF6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方正吕建德字体" panose="02010600010101010101" pitchFamily="2" charset="-122"/>
                <a:ea typeface="方正吕建德字体" panose="02010600010101010101" pitchFamily="2" charset="-122"/>
              </a:rPr>
              <a:t>壹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4D0AA13-205C-41DC-8906-C1966D45C397}"/>
              </a:ext>
            </a:extLst>
          </p:cNvPr>
          <p:cNvSpPr/>
          <p:nvPr/>
        </p:nvSpPr>
        <p:spPr>
          <a:xfrm>
            <a:off x="1886704" y="2202423"/>
            <a:ext cx="1723549" cy="400110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添加文本信息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01FF0810-1BF0-49D0-85B5-10C534557B57}"/>
              </a:ext>
            </a:extLst>
          </p:cNvPr>
          <p:cNvSpPr/>
          <p:nvPr/>
        </p:nvSpPr>
        <p:spPr>
          <a:xfrm>
            <a:off x="1886704" y="2513604"/>
            <a:ext cx="3764630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12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8F9F06BB-00F1-402A-A8BE-7198AAF937E0}"/>
              </a:ext>
            </a:extLst>
          </p:cNvPr>
          <p:cNvSpPr/>
          <p:nvPr/>
        </p:nvSpPr>
        <p:spPr>
          <a:xfrm>
            <a:off x="1099606" y="3608390"/>
            <a:ext cx="710898" cy="710898"/>
          </a:xfrm>
          <a:prstGeom prst="rect">
            <a:avLst/>
          </a:prstGeom>
          <a:solidFill>
            <a:srgbClr val="C8B0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吕建德字体" panose="02010600010101010101" pitchFamily="2" charset="-122"/>
              <a:ea typeface="方正吕建德字体" panose="02010600010101010101" pitchFamily="2" charset="-122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1A37B476-59BC-4889-BB58-92B6104F645A}"/>
              </a:ext>
            </a:extLst>
          </p:cNvPr>
          <p:cNvSpPr/>
          <p:nvPr/>
        </p:nvSpPr>
        <p:spPr>
          <a:xfrm>
            <a:off x="1175806" y="3684590"/>
            <a:ext cx="558498" cy="558498"/>
          </a:xfrm>
          <a:prstGeom prst="rect">
            <a:avLst/>
          </a:prstGeom>
          <a:solidFill>
            <a:srgbClr val="C8B07C"/>
          </a:solidFill>
          <a:ln>
            <a:solidFill>
              <a:srgbClr val="FAF6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方正吕建德字体" panose="02010600010101010101" pitchFamily="2" charset="-122"/>
                <a:ea typeface="方正吕建德字体" panose="02010600010101010101" pitchFamily="2" charset="-122"/>
              </a:rPr>
              <a:t>贰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9C6F0BFF-0225-4018-BA4C-F244884BCE7C}"/>
              </a:ext>
            </a:extLst>
          </p:cNvPr>
          <p:cNvSpPr/>
          <p:nvPr/>
        </p:nvSpPr>
        <p:spPr>
          <a:xfrm>
            <a:off x="1886704" y="3484535"/>
            <a:ext cx="1723549" cy="400110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添加文本信息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26D9F7D3-2737-48FB-9594-0E0DCA2E6731}"/>
              </a:ext>
            </a:extLst>
          </p:cNvPr>
          <p:cNvSpPr/>
          <p:nvPr/>
        </p:nvSpPr>
        <p:spPr>
          <a:xfrm>
            <a:off x="1886704" y="3795716"/>
            <a:ext cx="3764630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12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F9AAEB5E-E064-45BA-B813-9E0F2CB24A00}"/>
              </a:ext>
            </a:extLst>
          </p:cNvPr>
          <p:cNvSpPr/>
          <p:nvPr/>
        </p:nvSpPr>
        <p:spPr>
          <a:xfrm>
            <a:off x="1099606" y="4890502"/>
            <a:ext cx="710898" cy="710898"/>
          </a:xfrm>
          <a:prstGeom prst="rect">
            <a:avLst/>
          </a:prstGeom>
          <a:solidFill>
            <a:srgbClr val="C8B0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吕建德字体" panose="02010600010101010101" pitchFamily="2" charset="-122"/>
              <a:ea typeface="方正吕建德字体" panose="02010600010101010101" pitchFamily="2" charset="-122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47404DDF-943D-4EDE-9820-4677E8D4B69D}"/>
              </a:ext>
            </a:extLst>
          </p:cNvPr>
          <p:cNvSpPr/>
          <p:nvPr/>
        </p:nvSpPr>
        <p:spPr>
          <a:xfrm>
            <a:off x="1175806" y="4966702"/>
            <a:ext cx="558498" cy="558498"/>
          </a:xfrm>
          <a:prstGeom prst="rect">
            <a:avLst/>
          </a:prstGeom>
          <a:solidFill>
            <a:srgbClr val="C8B07C"/>
          </a:solidFill>
          <a:ln>
            <a:solidFill>
              <a:srgbClr val="FAF6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方正吕建德字体" panose="02010600010101010101" pitchFamily="2" charset="-122"/>
                <a:ea typeface="方正吕建德字体" panose="02010600010101010101" pitchFamily="2" charset="-122"/>
              </a:rPr>
              <a:t>叁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D9FCAD2B-3E95-4878-B183-F6E17F11826C}"/>
              </a:ext>
            </a:extLst>
          </p:cNvPr>
          <p:cNvSpPr/>
          <p:nvPr/>
        </p:nvSpPr>
        <p:spPr>
          <a:xfrm>
            <a:off x="1886704" y="4766647"/>
            <a:ext cx="1723549" cy="400110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添加文本信息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E0191888-3153-4750-82B5-E6B7B3849691}"/>
              </a:ext>
            </a:extLst>
          </p:cNvPr>
          <p:cNvSpPr/>
          <p:nvPr/>
        </p:nvSpPr>
        <p:spPr>
          <a:xfrm>
            <a:off x="1886704" y="5077828"/>
            <a:ext cx="3764630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12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60A0F1D8-3905-4F5C-81B2-D57B6DD5E4FB}"/>
              </a:ext>
            </a:extLst>
          </p:cNvPr>
          <p:cNvSpPr/>
          <p:nvPr/>
        </p:nvSpPr>
        <p:spPr>
          <a:xfrm>
            <a:off x="6760006" y="2326278"/>
            <a:ext cx="710898" cy="710898"/>
          </a:xfrm>
          <a:prstGeom prst="rect">
            <a:avLst/>
          </a:prstGeom>
          <a:solidFill>
            <a:srgbClr val="C8B0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吕建德字体" panose="02010600010101010101" pitchFamily="2" charset="-122"/>
              <a:ea typeface="方正吕建德字体" panose="02010600010101010101" pitchFamily="2" charset="-122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12D49D68-170C-4619-A5E1-A5958D1A23A0}"/>
              </a:ext>
            </a:extLst>
          </p:cNvPr>
          <p:cNvSpPr/>
          <p:nvPr/>
        </p:nvSpPr>
        <p:spPr>
          <a:xfrm>
            <a:off x="6836206" y="2402478"/>
            <a:ext cx="558498" cy="558498"/>
          </a:xfrm>
          <a:prstGeom prst="rect">
            <a:avLst/>
          </a:prstGeom>
          <a:solidFill>
            <a:srgbClr val="C8B07C"/>
          </a:solidFill>
          <a:ln>
            <a:solidFill>
              <a:srgbClr val="FAF6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方正吕建德字体" panose="02010600010101010101" pitchFamily="2" charset="-122"/>
                <a:ea typeface="方正吕建德字体" panose="02010600010101010101" pitchFamily="2" charset="-122"/>
              </a:rPr>
              <a:t>肆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962CFC98-9DF2-47C1-BF0D-0B669CFD4CCD}"/>
              </a:ext>
            </a:extLst>
          </p:cNvPr>
          <p:cNvSpPr/>
          <p:nvPr/>
        </p:nvSpPr>
        <p:spPr>
          <a:xfrm>
            <a:off x="7547104" y="2202423"/>
            <a:ext cx="1723549" cy="400110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添加文本信息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01E942D5-C2BE-420A-BE3A-D211BD7B6B9E}"/>
              </a:ext>
            </a:extLst>
          </p:cNvPr>
          <p:cNvSpPr/>
          <p:nvPr/>
        </p:nvSpPr>
        <p:spPr>
          <a:xfrm>
            <a:off x="7547104" y="2513604"/>
            <a:ext cx="3764630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12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3F5845A7-F785-4AF0-AE71-67E48A2002DB}"/>
              </a:ext>
            </a:extLst>
          </p:cNvPr>
          <p:cNvSpPr/>
          <p:nvPr/>
        </p:nvSpPr>
        <p:spPr>
          <a:xfrm>
            <a:off x="6760006" y="3608390"/>
            <a:ext cx="710898" cy="710898"/>
          </a:xfrm>
          <a:prstGeom prst="rect">
            <a:avLst/>
          </a:prstGeom>
          <a:solidFill>
            <a:srgbClr val="C8B0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吕建德字体" panose="02010600010101010101" pitchFamily="2" charset="-122"/>
              <a:ea typeface="方正吕建德字体" panose="02010600010101010101" pitchFamily="2" charset="-122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3D8C0CD7-1F68-4A01-BF2E-79360D4A5F66}"/>
              </a:ext>
            </a:extLst>
          </p:cNvPr>
          <p:cNvSpPr/>
          <p:nvPr/>
        </p:nvSpPr>
        <p:spPr>
          <a:xfrm>
            <a:off x="6836206" y="3684590"/>
            <a:ext cx="558498" cy="558498"/>
          </a:xfrm>
          <a:prstGeom prst="rect">
            <a:avLst/>
          </a:prstGeom>
          <a:solidFill>
            <a:srgbClr val="C8B07C"/>
          </a:solidFill>
          <a:ln>
            <a:solidFill>
              <a:srgbClr val="FAF6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方正吕建德字体" panose="02010600010101010101" pitchFamily="2" charset="-122"/>
                <a:ea typeface="方正吕建德字体" panose="02010600010101010101" pitchFamily="2" charset="-122"/>
              </a:rPr>
              <a:t>伍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2CB9FED6-2ABF-46D2-8A00-36E62F8DC2C9}"/>
              </a:ext>
            </a:extLst>
          </p:cNvPr>
          <p:cNvSpPr/>
          <p:nvPr/>
        </p:nvSpPr>
        <p:spPr>
          <a:xfrm>
            <a:off x="7547104" y="3484535"/>
            <a:ext cx="1723549" cy="400110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添加文本信息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E5B29C99-0893-475F-93CD-FEFF72980486}"/>
              </a:ext>
            </a:extLst>
          </p:cNvPr>
          <p:cNvSpPr/>
          <p:nvPr/>
        </p:nvSpPr>
        <p:spPr>
          <a:xfrm>
            <a:off x="7547104" y="3795716"/>
            <a:ext cx="3764630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12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C0877E9C-CD68-4498-8B9F-E74A3B0F82E1}"/>
              </a:ext>
            </a:extLst>
          </p:cNvPr>
          <p:cNvSpPr/>
          <p:nvPr/>
        </p:nvSpPr>
        <p:spPr>
          <a:xfrm>
            <a:off x="6760006" y="4890502"/>
            <a:ext cx="710898" cy="710898"/>
          </a:xfrm>
          <a:prstGeom prst="rect">
            <a:avLst/>
          </a:prstGeom>
          <a:solidFill>
            <a:srgbClr val="C8B0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吕建德字体" panose="02010600010101010101" pitchFamily="2" charset="-122"/>
              <a:ea typeface="方正吕建德字体" panose="02010600010101010101" pitchFamily="2" charset="-122"/>
            </a:endParaRP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65D1C4D1-3AC7-4DA4-BC85-F9FE841A8D47}"/>
              </a:ext>
            </a:extLst>
          </p:cNvPr>
          <p:cNvSpPr/>
          <p:nvPr/>
        </p:nvSpPr>
        <p:spPr>
          <a:xfrm>
            <a:off x="6836206" y="4966702"/>
            <a:ext cx="558498" cy="558498"/>
          </a:xfrm>
          <a:prstGeom prst="rect">
            <a:avLst/>
          </a:prstGeom>
          <a:solidFill>
            <a:srgbClr val="C8B07C"/>
          </a:solidFill>
          <a:ln>
            <a:solidFill>
              <a:srgbClr val="FAF6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方正吕建德字体" panose="02010600010101010101" pitchFamily="2" charset="-122"/>
                <a:ea typeface="方正吕建德字体" panose="02010600010101010101" pitchFamily="2" charset="-122"/>
              </a:rPr>
              <a:t>陆</a:t>
            </a: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E0D8CECE-0BCE-48C4-8D3F-68D2BA27BDF2}"/>
              </a:ext>
            </a:extLst>
          </p:cNvPr>
          <p:cNvSpPr/>
          <p:nvPr/>
        </p:nvSpPr>
        <p:spPr>
          <a:xfrm>
            <a:off x="7547104" y="4766647"/>
            <a:ext cx="1723549" cy="400110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添加文本信息</a:t>
            </a: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5F103900-AA8A-44BA-ACE2-B8412934AC06}"/>
              </a:ext>
            </a:extLst>
          </p:cNvPr>
          <p:cNvSpPr/>
          <p:nvPr/>
        </p:nvSpPr>
        <p:spPr>
          <a:xfrm>
            <a:off x="7547104" y="5077828"/>
            <a:ext cx="3764630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12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3B3D90CA-D3B2-411C-8C20-E01B5522A72D}"/>
              </a:ext>
            </a:extLst>
          </p:cNvPr>
          <p:cNvGrpSpPr/>
          <p:nvPr/>
        </p:nvGrpSpPr>
        <p:grpSpPr>
          <a:xfrm>
            <a:off x="4339259" y="546909"/>
            <a:ext cx="3513482" cy="707887"/>
            <a:chOff x="4339259" y="546909"/>
            <a:chExt cx="3513482" cy="707887"/>
          </a:xfrm>
        </p:grpSpPr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DE744B7E-CE61-49C8-9964-53C4D87BDB09}"/>
                </a:ext>
              </a:extLst>
            </p:cNvPr>
            <p:cNvSpPr txBox="1"/>
            <p:nvPr/>
          </p:nvSpPr>
          <p:spPr>
            <a:xfrm>
              <a:off x="4339259" y="546909"/>
              <a:ext cx="3513482" cy="400110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rgbClr val="494848"/>
                  </a:solidFill>
                  <a:latin typeface="汉仪清雅体繁" panose="00020600040101010101" pitchFamily="18" charset="-122"/>
                  <a:ea typeface="汉仪清雅体繁" panose="00020600040101010101" pitchFamily="18" charset="-122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添加文本信息</a:t>
              </a:r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7F74F2E4-2594-4684-B11A-DFA41381EC72}"/>
                </a:ext>
              </a:extLst>
            </p:cNvPr>
            <p:cNvSpPr/>
            <p:nvPr/>
          </p:nvSpPr>
          <p:spPr>
            <a:xfrm>
              <a:off x="5057285" y="947019"/>
              <a:ext cx="191903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1400" dirty="0">
                  <a:solidFill>
                    <a:srgbClr val="C8B07C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填写副标题</a:t>
              </a:r>
              <a:endParaRPr lang="zh-CN" altLang="en-US" sz="1400" dirty="0">
                <a:solidFill>
                  <a:srgbClr val="C8B07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79878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C5F5F2B1-ED63-4228-A366-2E118389FCAE}"/>
              </a:ext>
            </a:extLst>
          </p:cNvPr>
          <p:cNvCxnSpPr>
            <a:cxnSpLocks/>
          </p:cNvCxnSpPr>
          <p:nvPr/>
        </p:nvCxnSpPr>
        <p:spPr>
          <a:xfrm>
            <a:off x="451821" y="3996082"/>
            <a:ext cx="1130628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>
            <a:extLst>
              <a:ext uri="{FF2B5EF4-FFF2-40B4-BE49-F238E27FC236}">
                <a16:creationId xmlns:a16="http://schemas.microsoft.com/office/drawing/2014/main" id="{45FBEA5C-4647-40E9-8191-15B5B8D85C3F}"/>
              </a:ext>
            </a:extLst>
          </p:cNvPr>
          <p:cNvGrpSpPr/>
          <p:nvPr/>
        </p:nvGrpSpPr>
        <p:grpSpPr>
          <a:xfrm>
            <a:off x="991284" y="3927025"/>
            <a:ext cx="176214" cy="176214"/>
            <a:chOff x="5272085" y="1452563"/>
            <a:chExt cx="466725" cy="466725"/>
          </a:xfrm>
        </p:grpSpPr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66EF282A-2273-4216-A466-0BFF6616D656}"/>
                </a:ext>
              </a:extLst>
            </p:cNvPr>
            <p:cNvSpPr/>
            <p:nvPr/>
          </p:nvSpPr>
          <p:spPr>
            <a:xfrm>
              <a:off x="5272085" y="1452563"/>
              <a:ext cx="466725" cy="466725"/>
            </a:xfrm>
            <a:prstGeom prst="ellipse">
              <a:avLst/>
            </a:prstGeom>
            <a:solidFill>
              <a:srgbClr val="FAF6F0"/>
            </a:solidFill>
            <a:ln>
              <a:solidFill>
                <a:srgbClr val="C8B07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3F31A579-4A25-4195-9AB5-E8C7520584B5}"/>
                </a:ext>
              </a:extLst>
            </p:cNvPr>
            <p:cNvSpPr/>
            <p:nvPr/>
          </p:nvSpPr>
          <p:spPr>
            <a:xfrm>
              <a:off x="5343524" y="1524002"/>
              <a:ext cx="323847" cy="323847"/>
            </a:xfrm>
            <a:prstGeom prst="ellipse">
              <a:avLst/>
            </a:prstGeom>
            <a:solidFill>
              <a:srgbClr val="C8B0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3FA958BA-D0CE-43F2-9E5A-19DDDC34A9B7}"/>
              </a:ext>
            </a:extLst>
          </p:cNvPr>
          <p:cNvGrpSpPr/>
          <p:nvPr/>
        </p:nvGrpSpPr>
        <p:grpSpPr>
          <a:xfrm>
            <a:off x="2477184" y="3927025"/>
            <a:ext cx="176214" cy="176214"/>
            <a:chOff x="5272085" y="1452563"/>
            <a:chExt cx="466725" cy="466725"/>
          </a:xfrm>
        </p:grpSpPr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9B6EE652-DCF3-4E4E-815C-5575B652F529}"/>
                </a:ext>
              </a:extLst>
            </p:cNvPr>
            <p:cNvSpPr/>
            <p:nvPr/>
          </p:nvSpPr>
          <p:spPr>
            <a:xfrm>
              <a:off x="5272085" y="1452563"/>
              <a:ext cx="466725" cy="466725"/>
            </a:xfrm>
            <a:prstGeom prst="ellipse">
              <a:avLst/>
            </a:prstGeom>
            <a:solidFill>
              <a:srgbClr val="FAF6F0"/>
            </a:solidFill>
            <a:ln>
              <a:solidFill>
                <a:srgbClr val="C8B07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F15786A4-D069-4BC4-A754-BCD9E8675E07}"/>
                </a:ext>
              </a:extLst>
            </p:cNvPr>
            <p:cNvSpPr/>
            <p:nvPr/>
          </p:nvSpPr>
          <p:spPr>
            <a:xfrm>
              <a:off x="5343524" y="1524002"/>
              <a:ext cx="323847" cy="323847"/>
            </a:xfrm>
            <a:prstGeom prst="ellipse">
              <a:avLst/>
            </a:prstGeom>
            <a:solidFill>
              <a:srgbClr val="C8B0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椭圆 23">
            <a:extLst>
              <a:ext uri="{FF2B5EF4-FFF2-40B4-BE49-F238E27FC236}">
                <a16:creationId xmlns:a16="http://schemas.microsoft.com/office/drawing/2014/main" id="{1B5358DA-02E8-48BC-8681-1B43357B9145}"/>
              </a:ext>
            </a:extLst>
          </p:cNvPr>
          <p:cNvSpPr/>
          <p:nvPr/>
        </p:nvSpPr>
        <p:spPr>
          <a:xfrm>
            <a:off x="3877359" y="3823783"/>
            <a:ext cx="382698" cy="382698"/>
          </a:xfrm>
          <a:prstGeom prst="ellipse">
            <a:avLst/>
          </a:prstGeom>
          <a:solidFill>
            <a:srgbClr val="FAF6F0"/>
          </a:solidFill>
          <a:ln w="22225">
            <a:solidFill>
              <a:srgbClr val="C8B0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986476CB-907C-41FC-9D5A-1CC0D252203E}"/>
              </a:ext>
            </a:extLst>
          </p:cNvPr>
          <p:cNvGrpSpPr/>
          <p:nvPr/>
        </p:nvGrpSpPr>
        <p:grpSpPr>
          <a:xfrm>
            <a:off x="5484018" y="3927025"/>
            <a:ext cx="176214" cy="176214"/>
            <a:chOff x="5272085" y="1452563"/>
            <a:chExt cx="466725" cy="466725"/>
          </a:xfrm>
        </p:grpSpPr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105B8379-2E3F-416F-84E8-C8E8509C90B2}"/>
                </a:ext>
              </a:extLst>
            </p:cNvPr>
            <p:cNvSpPr/>
            <p:nvPr/>
          </p:nvSpPr>
          <p:spPr>
            <a:xfrm>
              <a:off x="5272085" y="1452563"/>
              <a:ext cx="466725" cy="466725"/>
            </a:xfrm>
            <a:prstGeom prst="ellipse">
              <a:avLst/>
            </a:prstGeom>
            <a:solidFill>
              <a:srgbClr val="FAF6F0"/>
            </a:solidFill>
            <a:ln>
              <a:solidFill>
                <a:srgbClr val="C8B07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19BF65D8-F73D-47FC-979B-8AA614936534}"/>
                </a:ext>
              </a:extLst>
            </p:cNvPr>
            <p:cNvSpPr/>
            <p:nvPr/>
          </p:nvSpPr>
          <p:spPr>
            <a:xfrm>
              <a:off x="5343524" y="1524002"/>
              <a:ext cx="323847" cy="323847"/>
            </a:xfrm>
            <a:prstGeom prst="ellipse">
              <a:avLst/>
            </a:prstGeom>
            <a:solidFill>
              <a:srgbClr val="C8B0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椭圆 30">
            <a:extLst>
              <a:ext uri="{FF2B5EF4-FFF2-40B4-BE49-F238E27FC236}">
                <a16:creationId xmlns:a16="http://schemas.microsoft.com/office/drawing/2014/main" id="{1FC32FEB-BFD2-4F86-920D-FD7B4C299956}"/>
              </a:ext>
            </a:extLst>
          </p:cNvPr>
          <p:cNvSpPr/>
          <p:nvPr/>
        </p:nvSpPr>
        <p:spPr>
          <a:xfrm>
            <a:off x="6692844" y="3823783"/>
            <a:ext cx="382698" cy="382698"/>
          </a:xfrm>
          <a:prstGeom prst="ellipse">
            <a:avLst/>
          </a:prstGeom>
          <a:solidFill>
            <a:srgbClr val="FAF6F0"/>
          </a:solidFill>
          <a:ln w="22225">
            <a:solidFill>
              <a:srgbClr val="C8B0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D9E74F92-3CFA-4ECE-A893-ABAC1EDAFB54}"/>
              </a:ext>
            </a:extLst>
          </p:cNvPr>
          <p:cNvSpPr/>
          <p:nvPr/>
        </p:nvSpPr>
        <p:spPr>
          <a:xfrm>
            <a:off x="8273994" y="3823783"/>
            <a:ext cx="382698" cy="382698"/>
          </a:xfrm>
          <a:prstGeom prst="ellipse">
            <a:avLst/>
          </a:prstGeom>
          <a:solidFill>
            <a:srgbClr val="FAF6F0"/>
          </a:solidFill>
          <a:ln w="22225">
            <a:solidFill>
              <a:srgbClr val="C8B0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55483DDD-4BF1-4725-BCCF-A5BB110B62E2}"/>
              </a:ext>
            </a:extLst>
          </p:cNvPr>
          <p:cNvSpPr/>
          <p:nvPr/>
        </p:nvSpPr>
        <p:spPr>
          <a:xfrm>
            <a:off x="9855144" y="3823783"/>
            <a:ext cx="382698" cy="382698"/>
          </a:xfrm>
          <a:prstGeom prst="ellipse">
            <a:avLst/>
          </a:prstGeom>
          <a:solidFill>
            <a:srgbClr val="FAF6F0"/>
          </a:solidFill>
          <a:ln w="22225">
            <a:solidFill>
              <a:srgbClr val="C8B0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476E6EF0-0610-48A8-86B8-8B9164636C03}"/>
              </a:ext>
            </a:extLst>
          </p:cNvPr>
          <p:cNvGrpSpPr/>
          <p:nvPr/>
        </p:nvGrpSpPr>
        <p:grpSpPr>
          <a:xfrm>
            <a:off x="11108531" y="3927025"/>
            <a:ext cx="176214" cy="176214"/>
            <a:chOff x="5272085" y="1452563"/>
            <a:chExt cx="466725" cy="466725"/>
          </a:xfrm>
        </p:grpSpPr>
        <p:sp>
          <p:nvSpPr>
            <p:cNvPr id="38" name="椭圆 37">
              <a:extLst>
                <a:ext uri="{FF2B5EF4-FFF2-40B4-BE49-F238E27FC236}">
                  <a16:creationId xmlns:a16="http://schemas.microsoft.com/office/drawing/2014/main" id="{8BB26DEA-2DD0-4F4C-9498-41B36C0AD269}"/>
                </a:ext>
              </a:extLst>
            </p:cNvPr>
            <p:cNvSpPr/>
            <p:nvPr/>
          </p:nvSpPr>
          <p:spPr>
            <a:xfrm>
              <a:off x="5272085" y="1452563"/>
              <a:ext cx="466725" cy="466725"/>
            </a:xfrm>
            <a:prstGeom prst="ellipse">
              <a:avLst/>
            </a:prstGeom>
            <a:solidFill>
              <a:srgbClr val="FAF6F0"/>
            </a:solidFill>
            <a:ln>
              <a:solidFill>
                <a:srgbClr val="C8B07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>
              <a:extLst>
                <a:ext uri="{FF2B5EF4-FFF2-40B4-BE49-F238E27FC236}">
                  <a16:creationId xmlns:a16="http://schemas.microsoft.com/office/drawing/2014/main" id="{E0A79FEE-BF29-4404-B12D-735C9FC0897B}"/>
                </a:ext>
              </a:extLst>
            </p:cNvPr>
            <p:cNvSpPr/>
            <p:nvPr/>
          </p:nvSpPr>
          <p:spPr>
            <a:xfrm>
              <a:off x="5343524" y="1524002"/>
              <a:ext cx="323847" cy="323847"/>
            </a:xfrm>
            <a:prstGeom prst="ellipse">
              <a:avLst/>
            </a:prstGeom>
            <a:solidFill>
              <a:srgbClr val="C8B0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E8BD63AC-DCC4-4235-B102-FDDD93D9563B}"/>
              </a:ext>
            </a:extLst>
          </p:cNvPr>
          <p:cNvGrpSpPr/>
          <p:nvPr/>
        </p:nvGrpSpPr>
        <p:grpSpPr>
          <a:xfrm>
            <a:off x="790575" y="4206481"/>
            <a:ext cx="522177" cy="1892675"/>
            <a:chOff x="847725" y="3620349"/>
            <a:chExt cx="522177" cy="189267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6763BFF9-1E7E-4687-98CB-EBFEB361854D}"/>
                </a:ext>
              </a:extLst>
            </p:cNvPr>
            <p:cNvSpPr/>
            <p:nvPr/>
          </p:nvSpPr>
          <p:spPr>
            <a:xfrm>
              <a:off x="847725" y="3620349"/>
              <a:ext cx="522177" cy="1892675"/>
            </a:xfrm>
            <a:prstGeom prst="rect">
              <a:avLst/>
            </a:prstGeom>
            <a:solidFill>
              <a:srgbClr val="C8B0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8D32B039-AE43-4363-BE1C-131C8B199E78}"/>
                </a:ext>
              </a:extLst>
            </p:cNvPr>
            <p:cNvSpPr/>
            <p:nvPr/>
          </p:nvSpPr>
          <p:spPr>
            <a:xfrm>
              <a:off x="877981" y="3828022"/>
              <a:ext cx="461665" cy="1477328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添加文本信息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A1670BEF-94F8-40E6-BCF5-61A1C4E74D47}"/>
              </a:ext>
            </a:extLst>
          </p:cNvPr>
          <p:cNvGrpSpPr/>
          <p:nvPr/>
        </p:nvGrpSpPr>
        <p:grpSpPr>
          <a:xfrm>
            <a:off x="2304202" y="1916106"/>
            <a:ext cx="522177" cy="1892675"/>
            <a:chOff x="847725" y="3620349"/>
            <a:chExt cx="522177" cy="1892675"/>
          </a:xfrm>
        </p:grpSpPr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DB3376FD-6C49-49FE-B96B-39228D3F7F12}"/>
                </a:ext>
              </a:extLst>
            </p:cNvPr>
            <p:cNvSpPr/>
            <p:nvPr/>
          </p:nvSpPr>
          <p:spPr>
            <a:xfrm>
              <a:off x="847725" y="3620349"/>
              <a:ext cx="522177" cy="1892675"/>
            </a:xfrm>
            <a:prstGeom prst="rect">
              <a:avLst/>
            </a:prstGeom>
            <a:solidFill>
              <a:srgbClr val="C8B0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06DA7ED0-720C-4F3D-89D7-6C7C6CAE3D1D}"/>
                </a:ext>
              </a:extLst>
            </p:cNvPr>
            <p:cNvSpPr/>
            <p:nvPr/>
          </p:nvSpPr>
          <p:spPr>
            <a:xfrm>
              <a:off x="877981" y="3828022"/>
              <a:ext cx="461665" cy="1477328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添加文本信息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52EE7C96-FF73-4DC7-9CB5-229F9F936AC8}"/>
              </a:ext>
            </a:extLst>
          </p:cNvPr>
          <p:cNvGrpSpPr/>
          <p:nvPr/>
        </p:nvGrpSpPr>
        <p:grpSpPr>
          <a:xfrm>
            <a:off x="5322859" y="4263568"/>
            <a:ext cx="522177" cy="1892675"/>
            <a:chOff x="847725" y="3620349"/>
            <a:chExt cx="522177" cy="1892675"/>
          </a:xfrm>
        </p:grpSpPr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4C2F1C04-4069-4C31-A74D-EA358FE04840}"/>
                </a:ext>
              </a:extLst>
            </p:cNvPr>
            <p:cNvSpPr/>
            <p:nvPr/>
          </p:nvSpPr>
          <p:spPr>
            <a:xfrm>
              <a:off x="847725" y="3620349"/>
              <a:ext cx="522177" cy="1892675"/>
            </a:xfrm>
            <a:prstGeom prst="rect">
              <a:avLst/>
            </a:prstGeom>
            <a:solidFill>
              <a:srgbClr val="C8B0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E1EA3CE5-BC5A-4F4E-899A-2D42DE9C5405}"/>
                </a:ext>
              </a:extLst>
            </p:cNvPr>
            <p:cNvSpPr/>
            <p:nvPr/>
          </p:nvSpPr>
          <p:spPr>
            <a:xfrm>
              <a:off x="877981" y="3828022"/>
              <a:ext cx="461665" cy="1477328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添加文本信息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FCE6BC93-891E-4D02-8AFA-CF271E192331}"/>
              </a:ext>
            </a:extLst>
          </p:cNvPr>
          <p:cNvGrpSpPr/>
          <p:nvPr/>
        </p:nvGrpSpPr>
        <p:grpSpPr>
          <a:xfrm>
            <a:off x="10935549" y="4290540"/>
            <a:ext cx="522177" cy="1892675"/>
            <a:chOff x="847725" y="3620349"/>
            <a:chExt cx="522177" cy="1892675"/>
          </a:xfrm>
        </p:grpSpPr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C936968A-F018-47F2-B56D-1B468E96FB25}"/>
                </a:ext>
              </a:extLst>
            </p:cNvPr>
            <p:cNvSpPr/>
            <p:nvPr/>
          </p:nvSpPr>
          <p:spPr>
            <a:xfrm>
              <a:off x="847725" y="3620349"/>
              <a:ext cx="522177" cy="1892675"/>
            </a:xfrm>
            <a:prstGeom prst="rect">
              <a:avLst/>
            </a:prstGeom>
            <a:solidFill>
              <a:srgbClr val="C8B0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5C4777BE-9B5B-41DA-9DA4-3011C739897E}"/>
                </a:ext>
              </a:extLst>
            </p:cNvPr>
            <p:cNvSpPr/>
            <p:nvPr/>
          </p:nvSpPr>
          <p:spPr>
            <a:xfrm>
              <a:off x="877981" y="3828022"/>
              <a:ext cx="461665" cy="1477328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添加文本信息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49" name="矩形 48">
            <a:extLst>
              <a:ext uri="{FF2B5EF4-FFF2-40B4-BE49-F238E27FC236}">
                <a16:creationId xmlns:a16="http://schemas.microsoft.com/office/drawing/2014/main" id="{1F4ABA95-485F-4C34-A278-C5D41A64AD35}"/>
              </a:ext>
            </a:extLst>
          </p:cNvPr>
          <p:cNvSpPr/>
          <p:nvPr/>
        </p:nvSpPr>
        <p:spPr>
          <a:xfrm>
            <a:off x="3556260" y="1364997"/>
            <a:ext cx="1024896" cy="242068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8568ECA2-3E33-4A14-8D1F-34FC6FC0EA22}"/>
              </a:ext>
            </a:extLst>
          </p:cNvPr>
          <p:cNvSpPr/>
          <p:nvPr/>
        </p:nvSpPr>
        <p:spPr>
          <a:xfrm>
            <a:off x="6180396" y="1329974"/>
            <a:ext cx="1024896" cy="242068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ACCACD40-ADE1-4EB2-89BF-AD057631516A}"/>
              </a:ext>
            </a:extLst>
          </p:cNvPr>
          <p:cNvSpPr/>
          <p:nvPr/>
        </p:nvSpPr>
        <p:spPr>
          <a:xfrm>
            <a:off x="7814505" y="1329974"/>
            <a:ext cx="1024896" cy="242068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457DBC1C-703C-4F93-A775-CA868CE93ECA}"/>
              </a:ext>
            </a:extLst>
          </p:cNvPr>
          <p:cNvSpPr/>
          <p:nvPr/>
        </p:nvSpPr>
        <p:spPr>
          <a:xfrm>
            <a:off x="9448614" y="1329974"/>
            <a:ext cx="1024896" cy="242068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</a:p>
        </p:txBody>
      </p: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5A2B877C-779F-49AA-A835-A6107357A771}"/>
              </a:ext>
            </a:extLst>
          </p:cNvPr>
          <p:cNvGrpSpPr/>
          <p:nvPr/>
        </p:nvGrpSpPr>
        <p:grpSpPr>
          <a:xfrm>
            <a:off x="4339259" y="546909"/>
            <a:ext cx="3513482" cy="707887"/>
            <a:chOff x="4339259" y="546909"/>
            <a:chExt cx="3513482" cy="707887"/>
          </a:xfrm>
        </p:grpSpPr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E9E3ACE6-3BD5-4BDA-98B9-8436723DF762}"/>
                </a:ext>
              </a:extLst>
            </p:cNvPr>
            <p:cNvSpPr txBox="1"/>
            <p:nvPr/>
          </p:nvSpPr>
          <p:spPr>
            <a:xfrm>
              <a:off x="4339259" y="546909"/>
              <a:ext cx="3513482" cy="400110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rgbClr val="494848"/>
                  </a:solidFill>
                  <a:latin typeface="汉仪清雅体繁" panose="00020600040101010101" pitchFamily="18" charset="-122"/>
                  <a:ea typeface="汉仪清雅体繁" panose="00020600040101010101" pitchFamily="18" charset="-122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添加文本信息</a:t>
              </a:r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886C65EA-F35B-4350-8137-18E221395E72}"/>
                </a:ext>
              </a:extLst>
            </p:cNvPr>
            <p:cNvSpPr/>
            <p:nvPr/>
          </p:nvSpPr>
          <p:spPr>
            <a:xfrm>
              <a:off x="5057285" y="947019"/>
              <a:ext cx="191903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1400" dirty="0">
                  <a:solidFill>
                    <a:srgbClr val="C8B07C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填写副标题</a:t>
              </a:r>
              <a:endParaRPr lang="zh-CN" altLang="en-US" sz="1400" dirty="0">
                <a:solidFill>
                  <a:srgbClr val="C8B07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06322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BCDAC2BB-753A-44F1-9ADC-F77812D85E80}"/>
              </a:ext>
            </a:extLst>
          </p:cNvPr>
          <p:cNvCxnSpPr>
            <a:cxnSpLocks/>
          </p:cNvCxnSpPr>
          <p:nvPr/>
        </p:nvCxnSpPr>
        <p:spPr>
          <a:xfrm>
            <a:off x="3408022" y="2201119"/>
            <a:ext cx="0" cy="1790019"/>
          </a:xfrm>
          <a:prstGeom prst="line">
            <a:avLst/>
          </a:prstGeom>
          <a:ln>
            <a:solidFill>
              <a:srgbClr val="C8B0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>
            <a:extLst>
              <a:ext uri="{FF2B5EF4-FFF2-40B4-BE49-F238E27FC236}">
                <a16:creationId xmlns:a16="http://schemas.microsoft.com/office/drawing/2014/main" id="{6ADACF8E-0E02-4DF9-BF60-05A7C408B8A7}"/>
              </a:ext>
            </a:extLst>
          </p:cNvPr>
          <p:cNvSpPr/>
          <p:nvPr/>
        </p:nvSpPr>
        <p:spPr>
          <a:xfrm>
            <a:off x="3472243" y="1966923"/>
            <a:ext cx="95410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dirty="0">
                <a:solidFill>
                  <a:srgbClr val="C8B07C"/>
                </a:solidFill>
                <a:latin typeface="方正吕建德字体" panose="02010600010101010101" pitchFamily="2" charset="-122"/>
                <a:ea typeface="方正吕建德字体" panose="02010600010101010101" pitchFamily="2" charset="-122"/>
              </a:rPr>
              <a:t>叁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4D9B1A7-EB63-4973-B87E-24297257DFDC}"/>
              </a:ext>
            </a:extLst>
          </p:cNvPr>
          <p:cNvSpPr txBox="1"/>
          <p:nvPr/>
        </p:nvSpPr>
        <p:spPr>
          <a:xfrm>
            <a:off x="3535680" y="3495332"/>
            <a:ext cx="3513482" cy="523220"/>
          </a:xfrm>
          <a:prstGeom prst="rect">
            <a:avLst/>
          </a:prstGeom>
        </p:spPr>
        <p:txBody>
          <a:bodyPr vert="horz" wrap="square">
            <a:spAutoFit/>
          </a:bodyPr>
          <a:lstStyle>
            <a:defPPr>
              <a:defRPr lang="zh-CN"/>
            </a:defPPr>
            <a:lvl1pPr algn="ctr">
              <a:defRPr sz="2000">
                <a:solidFill>
                  <a:srgbClr val="494848"/>
                </a:solidFill>
                <a:latin typeface=" 汉仪良品线简" panose="00020600040101010101" pitchFamily="18" charset="-122"/>
                <a:ea typeface=" 汉仪良品线简" panose="00020600040101010101" pitchFamily="18" charset="-122"/>
              </a:defRPr>
            </a:lvl1pPr>
          </a:lstStyle>
          <a:p>
            <a:pPr algn="l"/>
            <a:r>
              <a:rPr lang="zh-CN" altLang="en-US" sz="2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添加文本信息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2ED9431-7586-4950-A407-9DCA0D70329E}"/>
              </a:ext>
            </a:extLst>
          </p:cNvPr>
          <p:cNvSpPr txBox="1"/>
          <p:nvPr/>
        </p:nvSpPr>
        <p:spPr>
          <a:xfrm>
            <a:off x="3535680" y="3126000"/>
            <a:ext cx="3256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C8B07C"/>
                </a:solidFill>
                <a:latin typeface="Century Gothic" panose="020B0502020202020204" pitchFamily="34" charset="0"/>
              </a:rPr>
              <a:t>PART THREE</a:t>
            </a:r>
            <a:endParaRPr lang="zh-CN" altLang="en-US" dirty="0">
              <a:solidFill>
                <a:srgbClr val="C8B07C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C05713C-0CA2-4EF4-91C0-59EC2DCFC032}"/>
              </a:ext>
            </a:extLst>
          </p:cNvPr>
          <p:cNvSpPr/>
          <p:nvPr/>
        </p:nvSpPr>
        <p:spPr>
          <a:xfrm>
            <a:off x="2533015" y="4273188"/>
            <a:ext cx="6288255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</a:p>
        </p:txBody>
      </p:sp>
    </p:spTree>
    <p:extLst>
      <p:ext uri="{BB962C8B-B14F-4D97-AF65-F5344CB8AC3E}">
        <p14:creationId xmlns:p14="http://schemas.microsoft.com/office/powerpoint/2010/main" val="34101521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5FC31C2-5308-4905-B4E3-03917BCD4EB4}"/>
              </a:ext>
            </a:extLst>
          </p:cNvPr>
          <p:cNvSpPr/>
          <p:nvPr/>
        </p:nvSpPr>
        <p:spPr>
          <a:xfrm>
            <a:off x="885217" y="1779057"/>
            <a:ext cx="3326859" cy="2125494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2C9275F-69E5-4EAF-84F3-71AD591A7078}"/>
              </a:ext>
            </a:extLst>
          </p:cNvPr>
          <p:cNvSpPr/>
          <p:nvPr/>
        </p:nvSpPr>
        <p:spPr>
          <a:xfrm>
            <a:off x="4475868" y="1785542"/>
            <a:ext cx="3326859" cy="2125494"/>
          </a:xfrm>
          <a:prstGeom prst="rect">
            <a:avLst/>
          </a:prstGeom>
          <a:solidFill>
            <a:srgbClr val="C8B0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47AA7C64-7E64-4F38-8CE0-322222DEC1B7}"/>
              </a:ext>
            </a:extLst>
          </p:cNvPr>
          <p:cNvSpPr/>
          <p:nvPr/>
        </p:nvSpPr>
        <p:spPr>
          <a:xfrm>
            <a:off x="8066519" y="1792027"/>
            <a:ext cx="3326859" cy="2125494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8BFB86B7-5356-4806-B9D7-C4E5FB43821F}"/>
              </a:ext>
            </a:extLst>
          </p:cNvPr>
          <p:cNvSpPr/>
          <p:nvPr/>
        </p:nvSpPr>
        <p:spPr>
          <a:xfrm>
            <a:off x="4839268" y="2141826"/>
            <a:ext cx="27494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方正吕建德字体" panose="02010600010101010101" pitchFamily="2" charset="-122"/>
                <a:ea typeface="方正吕建德字体" panose="02010600010101010101" pitchFamily="2" charset="-122"/>
              </a:rPr>
              <a:t>点击此处添加文本信息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622DF197-0DD3-4BD6-B567-62CA65C5BD2A}"/>
              </a:ext>
            </a:extLst>
          </p:cNvPr>
          <p:cNvSpPr/>
          <p:nvPr/>
        </p:nvSpPr>
        <p:spPr>
          <a:xfrm>
            <a:off x="4795971" y="2537612"/>
            <a:ext cx="2659390" cy="1032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CCA29BDB-1179-41C1-9CE8-559329908024}"/>
              </a:ext>
            </a:extLst>
          </p:cNvPr>
          <p:cNvSpPr/>
          <p:nvPr/>
        </p:nvSpPr>
        <p:spPr>
          <a:xfrm>
            <a:off x="7455361" y="4247493"/>
            <a:ext cx="535046" cy="5350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3E4EE382-D5E8-4CF7-A486-8F300BFA2F51}"/>
              </a:ext>
            </a:extLst>
          </p:cNvPr>
          <p:cNvSpPr/>
          <p:nvPr/>
        </p:nvSpPr>
        <p:spPr>
          <a:xfrm>
            <a:off x="7455361" y="5081159"/>
            <a:ext cx="535046" cy="535046"/>
          </a:xfrm>
          <a:prstGeom prst="ellipse">
            <a:avLst/>
          </a:prstGeom>
          <a:solidFill>
            <a:srgbClr val="C8B0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A3624F38-BE2A-44A5-A7CE-1477E680412D}"/>
              </a:ext>
            </a:extLst>
          </p:cNvPr>
          <p:cNvSpPr/>
          <p:nvPr/>
        </p:nvSpPr>
        <p:spPr>
          <a:xfrm>
            <a:off x="7990405" y="4121469"/>
            <a:ext cx="22365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55BDFCAC-8F60-49D2-BBD4-4A9B6B789C99}"/>
              </a:ext>
            </a:extLst>
          </p:cNvPr>
          <p:cNvSpPr/>
          <p:nvPr/>
        </p:nvSpPr>
        <p:spPr>
          <a:xfrm>
            <a:off x="7990406" y="4397699"/>
            <a:ext cx="3421823" cy="552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690A036B-B5A7-4E8B-9A09-4ABCC547A738}"/>
              </a:ext>
            </a:extLst>
          </p:cNvPr>
          <p:cNvSpPr/>
          <p:nvPr/>
        </p:nvSpPr>
        <p:spPr>
          <a:xfrm>
            <a:off x="7990406" y="5083562"/>
            <a:ext cx="22365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44766B2A-ACB3-41ED-AF7E-6728CC49B20F}"/>
              </a:ext>
            </a:extLst>
          </p:cNvPr>
          <p:cNvSpPr/>
          <p:nvPr/>
        </p:nvSpPr>
        <p:spPr>
          <a:xfrm>
            <a:off x="7990405" y="5339975"/>
            <a:ext cx="3421823" cy="552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</a:p>
        </p:txBody>
      </p:sp>
      <p:sp>
        <p:nvSpPr>
          <p:cNvPr id="42" name="stack-of-books_67879">
            <a:extLst>
              <a:ext uri="{FF2B5EF4-FFF2-40B4-BE49-F238E27FC236}">
                <a16:creationId xmlns:a16="http://schemas.microsoft.com/office/drawing/2014/main" id="{5EB8D1BB-5BDF-4CB0-9135-13AAC0CE2317}"/>
              </a:ext>
            </a:extLst>
          </p:cNvPr>
          <p:cNvSpPr>
            <a:spLocks noChangeAspect="1"/>
          </p:cNvSpPr>
          <p:nvPr/>
        </p:nvSpPr>
        <p:spPr bwMode="auto">
          <a:xfrm>
            <a:off x="7598800" y="4401579"/>
            <a:ext cx="248167" cy="257860"/>
          </a:xfrm>
          <a:custGeom>
            <a:avLst/>
            <a:gdLst>
              <a:gd name="T0" fmla="*/ 4990 w 5200"/>
              <a:gd name="T1" fmla="*/ 1663 h 5411"/>
              <a:gd name="T2" fmla="*/ 4931 w 5200"/>
              <a:gd name="T3" fmla="*/ 421 h 5411"/>
              <a:gd name="T4" fmla="*/ 5200 w 5200"/>
              <a:gd name="T5" fmla="*/ 210 h 5411"/>
              <a:gd name="T6" fmla="*/ 1366 w 5200"/>
              <a:gd name="T7" fmla="*/ 0 h 5411"/>
              <a:gd name="T8" fmla="*/ 701 w 5200"/>
              <a:gd name="T9" fmla="*/ 1419 h 5411"/>
              <a:gd name="T10" fmla="*/ 211 w 5200"/>
              <a:gd name="T11" fmla="*/ 1663 h 5411"/>
              <a:gd name="T12" fmla="*/ 211 w 5200"/>
              <a:gd name="T13" fmla="*/ 2084 h 5411"/>
              <a:gd name="T14" fmla="*/ 269 w 5200"/>
              <a:gd name="T15" fmla="*/ 3327 h 5411"/>
              <a:gd name="T16" fmla="*/ 0 w 5200"/>
              <a:gd name="T17" fmla="*/ 3537 h 5411"/>
              <a:gd name="T18" fmla="*/ 748 w 5200"/>
              <a:gd name="T19" fmla="*/ 3747 h 5411"/>
              <a:gd name="T20" fmla="*/ 701 w 5200"/>
              <a:gd name="T21" fmla="*/ 4746 h 5411"/>
              <a:gd name="T22" fmla="*/ 4990 w 5200"/>
              <a:gd name="T23" fmla="*/ 5411 h 5411"/>
              <a:gd name="T24" fmla="*/ 4990 w 5200"/>
              <a:gd name="T25" fmla="*/ 4990 h 5411"/>
              <a:gd name="T26" fmla="*/ 4931 w 5200"/>
              <a:gd name="T27" fmla="*/ 3747 h 5411"/>
              <a:gd name="T28" fmla="*/ 5200 w 5200"/>
              <a:gd name="T29" fmla="*/ 3537 h 5411"/>
              <a:gd name="T30" fmla="*/ 4453 w 5200"/>
              <a:gd name="T31" fmla="*/ 3327 h 5411"/>
              <a:gd name="T32" fmla="*/ 4499 w 5200"/>
              <a:gd name="T33" fmla="*/ 2328 h 5411"/>
              <a:gd name="T34" fmla="*/ 4990 w 5200"/>
              <a:gd name="T35" fmla="*/ 2084 h 5411"/>
              <a:gd name="T36" fmla="*/ 690 w 5200"/>
              <a:gd name="T37" fmla="*/ 3327 h 5411"/>
              <a:gd name="T38" fmla="*/ 2047 w 5200"/>
              <a:gd name="T39" fmla="*/ 2916 h 5411"/>
              <a:gd name="T40" fmla="*/ 2047 w 5200"/>
              <a:gd name="T41" fmla="*/ 2495 h 5411"/>
              <a:gd name="T42" fmla="*/ 690 w 5200"/>
              <a:gd name="T43" fmla="*/ 2084 h 5411"/>
              <a:gd name="T44" fmla="*/ 3835 w 5200"/>
              <a:gd name="T45" fmla="*/ 2084 h 5411"/>
              <a:gd name="T46" fmla="*/ 4079 w 5200"/>
              <a:gd name="T47" fmla="*/ 3083 h 5411"/>
              <a:gd name="T48" fmla="*/ 690 w 5200"/>
              <a:gd name="T49" fmla="*/ 3327 h 5411"/>
              <a:gd name="T50" fmla="*/ 4511 w 5200"/>
              <a:gd name="T51" fmla="*/ 4158 h 5411"/>
              <a:gd name="T52" fmla="*/ 2943 w 5200"/>
              <a:gd name="T53" fmla="*/ 4369 h 5411"/>
              <a:gd name="T54" fmla="*/ 4511 w 5200"/>
              <a:gd name="T55" fmla="*/ 4579 h 5411"/>
              <a:gd name="T56" fmla="*/ 1366 w 5200"/>
              <a:gd name="T57" fmla="*/ 4990 h 5411"/>
              <a:gd name="T58" fmla="*/ 1122 w 5200"/>
              <a:gd name="T59" fmla="*/ 3992 h 5411"/>
              <a:gd name="T60" fmla="*/ 4511 w 5200"/>
              <a:gd name="T61" fmla="*/ 3747 h 5411"/>
              <a:gd name="T62" fmla="*/ 4511 w 5200"/>
              <a:gd name="T63" fmla="*/ 832 h 5411"/>
              <a:gd name="T64" fmla="*/ 2943 w 5200"/>
              <a:gd name="T65" fmla="*/ 1042 h 5411"/>
              <a:gd name="T66" fmla="*/ 4511 w 5200"/>
              <a:gd name="T67" fmla="*/ 1252 h 5411"/>
              <a:gd name="T68" fmla="*/ 1366 w 5200"/>
              <a:gd name="T69" fmla="*/ 1663 h 5411"/>
              <a:gd name="T70" fmla="*/ 1122 w 5200"/>
              <a:gd name="T71" fmla="*/ 665 h 5411"/>
              <a:gd name="T72" fmla="*/ 4511 w 5200"/>
              <a:gd name="T73" fmla="*/ 421 h 5411"/>
              <a:gd name="T74" fmla="*/ 4511 w 5200"/>
              <a:gd name="T75" fmla="*/ 832 h 5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5200" h="5411">
                <a:moveTo>
                  <a:pt x="5200" y="1874"/>
                </a:moveTo>
                <a:cubicBezTo>
                  <a:pt x="5200" y="1758"/>
                  <a:pt x="5106" y="1663"/>
                  <a:pt x="4990" y="1663"/>
                </a:cubicBezTo>
                <a:lnTo>
                  <a:pt x="4931" y="1663"/>
                </a:lnTo>
                <a:lnTo>
                  <a:pt x="4931" y="421"/>
                </a:lnTo>
                <a:lnTo>
                  <a:pt x="4990" y="421"/>
                </a:lnTo>
                <a:cubicBezTo>
                  <a:pt x="5106" y="421"/>
                  <a:pt x="5200" y="326"/>
                  <a:pt x="5200" y="210"/>
                </a:cubicBezTo>
                <a:cubicBezTo>
                  <a:pt x="5200" y="94"/>
                  <a:pt x="5106" y="0"/>
                  <a:pt x="4990" y="0"/>
                </a:cubicBezTo>
                <a:lnTo>
                  <a:pt x="1366" y="0"/>
                </a:lnTo>
                <a:cubicBezTo>
                  <a:pt x="1000" y="0"/>
                  <a:pt x="701" y="298"/>
                  <a:pt x="701" y="665"/>
                </a:cubicBezTo>
                <a:lnTo>
                  <a:pt x="701" y="1419"/>
                </a:lnTo>
                <a:cubicBezTo>
                  <a:pt x="701" y="1505"/>
                  <a:pt x="718" y="1588"/>
                  <a:pt x="748" y="1663"/>
                </a:cubicBezTo>
                <a:lnTo>
                  <a:pt x="211" y="1663"/>
                </a:lnTo>
                <a:cubicBezTo>
                  <a:pt x="94" y="1663"/>
                  <a:pt x="0" y="1758"/>
                  <a:pt x="0" y="1874"/>
                </a:cubicBezTo>
                <a:cubicBezTo>
                  <a:pt x="0" y="1990"/>
                  <a:pt x="94" y="2084"/>
                  <a:pt x="211" y="2084"/>
                </a:cubicBezTo>
                <a:lnTo>
                  <a:pt x="269" y="2084"/>
                </a:lnTo>
                <a:lnTo>
                  <a:pt x="269" y="3327"/>
                </a:lnTo>
                <a:lnTo>
                  <a:pt x="211" y="3327"/>
                </a:lnTo>
                <a:cubicBezTo>
                  <a:pt x="94" y="3327"/>
                  <a:pt x="0" y="3421"/>
                  <a:pt x="0" y="3537"/>
                </a:cubicBezTo>
                <a:cubicBezTo>
                  <a:pt x="0" y="3653"/>
                  <a:pt x="94" y="3747"/>
                  <a:pt x="211" y="3747"/>
                </a:cubicBezTo>
                <a:lnTo>
                  <a:pt x="748" y="3747"/>
                </a:lnTo>
                <a:cubicBezTo>
                  <a:pt x="718" y="3823"/>
                  <a:pt x="701" y="3905"/>
                  <a:pt x="701" y="3991"/>
                </a:cubicBezTo>
                <a:lnTo>
                  <a:pt x="701" y="4746"/>
                </a:lnTo>
                <a:cubicBezTo>
                  <a:pt x="701" y="5112"/>
                  <a:pt x="1000" y="5411"/>
                  <a:pt x="1366" y="5411"/>
                </a:cubicBezTo>
                <a:lnTo>
                  <a:pt x="4990" y="5411"/>
                </a:lnTo>
                <a:cubicBezTo>
                  <a:pt x="5106" y="5411"/>
                  <a:pt x="5200" y="5316"/>
                  <a:pt x="5200" y="5200"/>
                </a:cubicBezTo>
                <a:cubicBezTo>
                  <a:pt x="5200" y="5084"/>
                  <a:pt x="5106" y="4990"/>
                  <a:pt x="4990" y="4990"/>
                </a:cubicBezTo>
                <a:lnTo>
                  <a:pt x="4931" y="4990"/>
                </a:lnTo>
                <a:lnTo>
                  <a:pt x="4931" y="3747"/>
                </a:lnTo>
                <a:lnTo>
                  <a:pt x="4990" y="3747"/>
                </a:lnTo>
                <a:cubicBezTo>
                  <a:pt x="5106" y="3747"/>
                  <a:pt x="5200" y="3653"/>
                  <a:pt x="5200" y="3537"/>
                </a:cubicBezTo>
                <a:cubicBezTo>
                  <a:pt x="5200" y="3421"/>
                  <a:pt x="5106" y="3327"/>
                  <a:pt x="4990" y="3327"/>
                </a:cubicBezTo>
                <a:lnTo>
                  <a:pt x="4453" y="3327"/>
                </a:lnTo>
                <a:cubicBezTo>
                  <a:pt x="4483" y="3251"/>
                  <a:pt x="4499" y="3169"/>
                  <a:pt x="4499" y="3083"/>
                </a:cubicBezTo>
                <a:lnTo>
                  <a:pt x="4499" y="2328"/>
                </a:lnTo>
                <a:cubicBezTo>
                  <a:pt x="4499" y="2242"/>
                  <a:pt x="4483" y="2160"/>
                  <a:pt x="4453" y="2084"/>
                </a:cubicBezTo>
                <a:lnTo>
                  <a:pt x="4990" y="2084"/>
                </a:lnTo>
                <a:cubicBezTo>
                  <a:pt x="5106" y="2084"/>
                  <a:pt x="5200" y="1990"/>
                  <a:pt x="5200" y="1874"/>
                </a:cubicBezTo>
                <a:close/>
                <a:moveTo>
                  <a:pt x="690" y="3327"/>
                </a:moveTo>
                <a:lnTo>
                  <a:pt x="690" y="2916"/>
                </a:lnTo>
                <a:lnTo>
                  <a:pt x="2047" y="2916"/>
                </a:lnTo>
                <a:cubicBezTo>
                  <a:pt x="2164" y="2916"/>
                  <a:pt x="2258" y="2821"/>
                  <a:pt x="2258" y="2705"/>
                </a:cubicBezTo>
                <a:cubicBezTo>
                  <a:pt x="2258" y="2589"/>
                  <a:pt x="2164" y="2495"/>
                  <a:pt x="2047" y="2495"/>
                </a:cubicBezTo>
                <a:lnTo>
                  <a:pt x="690" y="2495"/>
                </a:lnTo>
                <a:lnTo>
                  <a:pt x="690" y="2084"/>
                </a:lnTo>
                <a:lnTo>
                  <a:pt x="1366" y="2084"/>
                </a:lnTo>
                <a:lnTo>
                  <a:pt x="3835" y="2084"/>
                </a:lnTo>
                <a:cubicBezTo>
                  <a:pt x="3969" y="2084"/>
                  <a:pt x="4079" y="2194"/>
                  <a:pt x="4079" y="2328"/>
                </a:cubicBezTo>
                <a:lnTo>
                  <a:pt x="4079" y="3083"/>
                </a:lnTo>
                <a:cubicBezTo>
                  <a:pt x="4079" y="3217"/>
                  <a:pt x="3969" y="3327"/>
                  <a:pt x="3835" y="3327"/>
                </a:cubicBezTo>
                <a:lnTo>
                  <a:pt x="690" y="3327"/>
                </a:lnTo>
                <a:close/>
                <a:moveTo>
                  <a:pt x="4511" y="3747"/>
                </a:moveTo>
                <a:lnTo>
                  <a:pt x="4511" y="4158"/>
                </a:lnTo>
                <a:lnTo>
                  <a:pt x="3153" y="4158"/>
                </a:lnTo>
                <a:cubicBezTo>
                  <a:pt x="3037" y="4158"/>
                  <a:pt x="2943" y="4253"/>
                  <a:pt x="2943" y="4369"/>
                </a:cubicBezTo>
                <a:cubicBezTo>
                  <a:pt x="2943" y="4485"/>
                  <a:pt x="3037" y="4579"/>
                  <a:pt x="3153" y="4579"/>
                </a:cubicBezTo>
                <a:lnTo>
                  <a:pt x="4511" y="4579"/>
                </a:lnTo>
                <a:lnTo>
                  <a:pt x="4511" y="4990"/>
                </a:lnTo>
                <a:lnTo>
                  <a:pt x="1366" y="4990"/>
                </a:lnTo>
                <a:cubicBezTo>
                  <a:pt x="1231" y="4990"/>
                  <a:pt x="1122" y="4881"/>
                  <a:pt x="1122" y="4746"/>
                </a:cubicBezTo>
                <a:lnTo>
                  <a:pt x="1122" y="3992"/>
                </a:lnTo>
                <a:cubicBezTo>
                  <a:pt x="1122" y="3857"/>
                  <a:pt x="1231" y="3747"/>
                  <a:pt x="1366" y="3747"/>
                </a:cubicBezTo>
                <a:lnTo>
                  <a:pt x="4511" y="3747"/>
                </a:lnTo>
                <a:lnTo>
                  <a:pt x="4511" y="3747"/>
                </a:lnTo>
                <a:close/>
                <a:moveTo>
                  <a:pt x="4511" y="832"/>
                </a:moveTo>
                <a:lnTo>
                  <a:pt x="3153" y="832"/>
                </a:lnTo>
                <a:cubicBezTo>
                  <a:pt x="3037" y="832"/>
                  <a:pt x="2943" y="926"/>
                  <a:pt x="2943" y="1042"/>
                </a:cubicBezTo>
                <a:cubicBezTo>
                  <a:pt x="2943" y="1158"/>
                  <a:pt x="3037" y="1252"/>
                  <a:pt x="3153" y="1252"/>
                </a:cubicBezTo>
                <a:lnTo>
                  <a:pt x="4511" y="1252"/>
                </a:lnTo>
                <a:lnTo>
                  <a:pt x="4511" y="1663"/>
                </a:lnTo>
                <a:lnTo>
                  <a:pt x="1366" y="1663"/>
                </a:lnTo>
                <a:cubicBezTo>
                  <a:pt x="1231" y="1663"/>
                  <a:pt x="1122" y="1554"/>
                  <a:pt x="1122" y="1419"/>
                </a:cubicBezTo>
                <a:lnTo>
                  <a:pt x="1122" y="665"/>
                </a:lnTo>
                <a:cubicBezTo>
                  <a:pt x="1122" y="530"/>
                  <a:pt x="1231" y="421"/>
                  <a:pt x="1366" y="421"/>
                </a:cubicBezTo>
                <a:lnTo>
                  <a:pt x="4511" y="421"/>
                </a:lnTo>
                <a:lnTo>
                  <a:pt x="4511" y="832"/>
                </a:lnTo>
                <a:lnTo>
                  <a:pt x="4511" y="832"/>
                </a:lnTo>
                <a:close/>
              </a:path>
            </a:pathLst>
          </a:custGeom>
          <a:solidFill>
            <a:srgbClr val="C8B07C"/>
          </a:solidFill>
          <a:ln>
            <a:noFill/>
          </a:ln>
        </p:spPr>
      </p:sp>
      <p:sp>
        <p:nvSpPr>
          <p:cNvPr id="45" name="stack-of-books_67879">
            <a:extLst>
              <a:ext uri="{FF2B5EF4-FFF2-40B4-BE49-F238E27FC236}">
                <a16:creationId xmlns:a16="http://schemas.microsoft.com/office/drawing/2014/main" id="{3FE21DB5-5AD9-4F53-A21F-C6E093EFDBCB}"/>
              </a:ext>
            </a:extLst>
          </p:cNvPr>
          <p:cNvSpPr>
            <a:spLocks noChangeAspect="1"/>
          </p:cNvSpPr>
          <p:nvPr/>
        </p:nvSpPr>
        <p:spPr bwMode="auto">
          <a:xfrm>
            <a:off x="7578420" y="5222160"/>
            <a:ext cx="257860" cy="242687"/>
          </a:xfrm>
          <a:custGeom>
            <a:avLst/>
            <a:gdLst>
              <a:gd name="connsiteX0" fmla="*/ 155944 w 590095"/>
              <a:gd name="connsiteY0" fmla="*/ 227108 h 555374"/>
              <a:gd name="connsiteX1" fmla="*/ 142036 w 590095"/>
              <a:gd name="connsiteY1" fmla="*/ 270734 h 555374"/>
              <a:gd name="connsiteX2" fmla="*/ 221507 w 590095"/>
              <a:gd name="connsiteY2" fmla="*/ 270734 h 555374"/>
              <a:gd name="connsiteX3" fmla="*/ 456940 w 590095"/>
              <a:gd name="connsiteY3" fmla="*/ 270734 h 555374"/>
              <a:gd name="connsiteX4" fmla="*/ 442040 w 590095"/>
              <a:gd name="connsiteY4" fmla="*/ 227108 h 555374"/>
              <a:gd name="connsiteX5" fmla="*/ 399324 w 590095"/>
              <a:gd name="connsiteY5" fmla="*/ 227108 h 555374"/>
              <a:gd name="connsiteX6" fmla="*/ 150977 w 590095"/>
              <a:gd name="connsiteY6" fmla="*/ 214218 h 555374"/>
              <a:gd name="connsiteX7" fmla="*/ 198659 w 590095"/>
              <a:gd name="connsiteY7" fmla="*/ 214218 h 555374"/>
              <a:gd name="connsiteX8" fmla="*/ 447007 w 590095"/>
              <a:gd name="connsiteY8" fmla="*/ 214218 h 555374"/>
              <a:gd name="connsiteX9" fmla="*/ 450980 w 590095"/>
              <a:gd name="connsiteY9" fmla="*/ 215210 h 555374"/>
              <a:gd name="connsiteX10" fmla="*/ 452967 w 590095"/>
              <a:gd name="connsiteY10" fmla="*/ 219176 h 555374"/>
              <a:gd name="connsiteX11" fmla="*/ 472835 w 590095"/>
              <a:gd name="connsiteY11" fmla="*/ 275691 h 555374"/>
              <a:gd name="connsiteX12" fmla="*/ 471841 w 590095"/>
              <a:gd name="connsiteY12" fmla="*/ 282632 h 555374"/>
              <a:gd name="connsiteX13" fmla="*/ 470848 w 590095"/>
              <a:gd name="connsiteY13" fmla="*/ 282632 h 555374"/>
              <a:gd name="connsiteX14" fmla="*/ 466874 w 590095"/>
              <a:gd name="connsiteY14" fmla="*/ 284615 h 555374"/>
              <a:gd name="connsiteX15" fmla="*/ 378463 w 590095"/>
              <a:gd name="connsiteY15" fmla="*/ 284615 h 555374"/>
              <a:gd name="connsiteX16" fmla="*/ 133096 w 590095"/>
              <a:gd name="connsiteY16" fmla="*/ 284615 h 555374"/>
              <a:gd name="connsiteX17" fmla="*/ 128129 w 590095"/>
              <a:gd name="connsiteY17" fmla="*/ 281640 h 555374"/>
              <a:gd name="connsiteX18" fmla="*/ 127135 w 590095"/>
              <a:gd name="connsiteY18" fmla="*/ 275691 h 555374"/>
              <a:gd name="connsiteX19" fmla="*/ 145016 w 590095"/>
              <a:gd name="connsiteY19" fmla="*/ 219176 h 555374"/>
              <a:gd name="connsiteX20" fmla="*/ 150977 w 590095"/>
              <a:gd name="connsiteY20" fmla="*/ 214218 h 555374"/>
              <a:gd name="connsiteX21" fmla="*/ 175802 w 590095"/>
              <a:gd name="connsiteY21" fmla="*/ 129943 h 555374"/>
              <a:gd name="connsiteX22" fmla="*/ 160903 w 590095"/>
              <a:gd name="connsiteY22" fmla="*/ 171554 h 555374"/>
              <a:gd name="connsiteX23" fmla="*/ 198647 w 590095"/>
              <a:gd name="connsiteY23" fmla="*/ 171554 h 555374"/>
              <a:gd name="connsiteX24" fmla="*/ 435047 w 590095"/>
              <a:gd name="connsiteY24" fmla="*/ 171554 h 555374"/>
              <a:gd name="connsiteX25" fmla="*/ 408228 w 590095"/>
              <a:gd name="connsiteY25" fmla="*/ 129943 h 555374"/>
              <a:gd name="connsiteX26" fmla="*/ 407235 w 590095"/>
              <a:gd name="connsiteY26" fmla="*/ 129943 h 555374"/>
              <a:gd name="connsiteX27" fmla="*/ 171829 w 590095"/>
              <a:gd name="connsiteY27" fmla="*/ 117063 h 555374"/>
              <a:gd name="connsiteX28" fmla="*/ 247318 w 590095"/>
              <a:gd name="connsiteY28" fmla="*/ 117063 h 555374"/>
              <a:gd name="connsiteX29" fmla="*/ 394323 w 590095"/>
              <a:gd name="connsiteY29" fmla="*/ 117063 h 555374"/>
              <a:gd name="connsiteX30" fmla="*/ 410215 w 590095"/>
              <a:gd name="connsiteY30" fmla="*/ 117063 h 555374"/>
              <a:gd name="connsiteX31" fmla="*/ 420148 w 590095"/>
              <a:gd name="connsiteY31" fmla="*/ 123008 h 555374"/>
              <a:gd name="connsiteX32" fmla="*/ 452926 w 590095"/>
              <a:gd name="connsiteY32" fmla="*/ 174526 h 555374"/>
              <a:gd name="connsiteX33" fmla="*/ 451932 w 590095"/>
              <a:gd name="connsiteY33" fmla="*/ 182452 h 555374"/>
              <a:gd name="connsiteX34" fmla="*/ 449946 w 590095"/>
              <a:gd name="connsiteY34" fmla="*/ 184434 h 555374"/>
              <a:gd name="connsiteX35" fmla="*/ 448953 w 590095"/>
              <a:gd name="connsiteY35" fmla="*/ 184434 h 555374"/>
              <a:gd name="connsiteX36" fmla="*/ 446966 w 590095"/>
              <a:gd name="connsiteY36" fmla="*/ 184434 h 555374"/>
              <a:gd name="connsiteX37" fmla="*/ 399289 w 590095"/>
              <a:gd name="connsiteY37" fmla="*/ 184434 h 555374"/>
              <a:gd name="connsiteX38" fmla="*/ 150970 w 590095"/>
              <a:gd name="connsiteY38" fmla="*/ 184434 h 555374"/>
              <a:gd name="connsiteX39" fmla="*/ 145011 w 590095"/>
              <a:gd name="connsiteY39" fmla="*/ 176508 h 555374"/>
              <a:gd name="connsiteX40" fmla="*/ 164876 w 590095"/>
              <a:gd name="connsiteY40" fmla="*/ 122017 h 555374"/>
              <a:gd name="connsiteX41" fmla="*/ 171829 w 590095"/>
              <a:gd name="connsiteY41" fmla="*/ 117063 h 555374"/>
              <a:gd name="connsiteX42" fmla="*/ 151025 w 590095"/>
              <a:gd name="connsiteY42" fmla="*/ 75421 h 555374"/>
              <a:gd name="connsiteX43" fmla="*/ 148045 w 590095"/>
              <a:gd name="connsiteY43" fmla="*/ 84347 h 555374"/>
              <a:gd name="connsiteX44" fmla="*/ 81495 w 590095"/>
              <a:gd name="connsiteY44" fmla="*/ 306510 h 555374"/>
              <a:gd name="connsiteX45" fmla="*/ 188770 w 590095"/>
              <a:gd name="connsiteY45" fmla="*/ 312461 h 555374"/>
              <a:gd name="connsiteX46" fmla="*/ 197710 w 590095"/>
              <a:gd name="connsiteY46" fmla="*/ 319404 h 555374"/>
              <a:gd name="connsiteX47" fmla="*/ 236448 w 590095"/>
              <a:gd name="connsiteY47" fmla="*/ 415608 h 555374"/>
              <a:gd name="connsiteX48" fmla="*/ 346703 w 590095"/>
              <a:gd name="connsiteY48" fmla="*/ 415608 h 555374"/>
              <a:gd name="connsiteX49" fmla="*/ 385441 w 590095"/>
              <a:gd name="connsiteY49" fmla="*/ 312461 h 555374"/>
              <a:gd name="connsiteX50" fmla="*/ 388421 w 590095"/>
              <a:gd name="connsiteY50" fmla="*/ 307502 h 555374"/>
              <a:gd name="connsiteX51" fmla="*/ 394381 w 590095"/>
              <a:gd name="connsiteY51" fmla="*/ 305518 h 555374"/>
              <a:gd name="connsiteX52" fmla="*/ 511589 w 590095"/>
              <a:gd name="connsiteY52" fmla="*/ 305518 h 555374"/>
              <a:gd name="connsiteX53" fmla="*/ 510596 w 590095"/>
              <a:gd name="connsiteY53" fmla="*/ 301551 h 555374"/>
              <a:gd name="connsiteX54" fmla="*/ 442059 w 590095"/>
              <a:gd name="connsiteY54" fmla="*/ 75421 h 555374"/>
              <a:gd name="connsiteX55" fmla="*/ 391401 w 590095"/>
              <a:gd name="connsiteY55" fmla="*/ 75421 h 555374"/>
              <a:gd name="connsiteX56" fmla="*/ 144072 w 590095"/>
              <a:gd name="connsiteY56" fmla="*/ 55585 h 555374"/>
              <a:gd name="connsiteX57" fmla="*/ 202676 w 590095"/>
              <a:gd name="connsiteY57" fmla="*/ 55585 h 555374"/>
              <a:gd name="connsiteX58" fmla="*/ 450005 w 590095"/>
              <a:gd name="connsiteY58" fmla="*/ 55585 h 555374"/>
              <a:gd name="connsiteX59" fmla="*/ 455965 w 590095"/>
              <a:gd name="connsiteY59" fmla="*/ 57569 h 555374"/>
              <a:gd name="connsiteX60" fmla="*/ 458945 w 590095"/>
              <a:gd name="connsiteY60" fmla="*/ 62528 h 555374"/>
              <a:gd name="connsiteX61" fmla="*/ 464904 w 590095"/>
              <a:gd name="connsiteY61" fmla="*/ 79388 h 555374"/>
              <a:gd name="connsiteX62" fmla="*/ 535428 w 590095"/>
              <a:gd name="connsiteY62" fmla="*/ 312461 h 555374"/>
              <a:gd name="connsiteX63" fmla="*/ 525495 w 590095"/>
              <a:gd name="connsiteY63" fmla="*/ 325354 h 555374"/>
              <a:gd name="connsiteX64" fmla="*/ 401334 w 590095"/>
              <a:gd name="connsiteY64" fmla="*/ 325354 h 555374"/>
              <a:gd name="connsiteX65" fmla="*/ 363589 w 590095"/>
              <a:gd name="connsiteY65" fmla="*/ 428501 h 555374"/>
              <a:gd name="connsiteX66" fmla="*/ 353656 w 590095"/>
              <a:gd name="connsiteY66" fmla="*/ 435444 h 555374"/>
              <a:gd name="connsiteX67" fmla="*/ 229495 w 590095"/>
              <a:gd name="connsiteY67" fmla="*/ 435444 h 555374"/>
              <a:gd name="connsiteX68" fmla="*/ 221549 w 590095"/>
              <a:gd name="connsiteY68" fmla="*/ 430485 h 555374"/>
              <a:gd name="connsiteX69" fmla="*/ 220555 w 590095"/>
              <a:gd name="connsiteY69" fmla="*/ 428501 h 555374"/>
              <a:gd name="connsiteX70" fmla="*/ 181817 w 590095"/>
              <a:gd name="connsiteY70" fmla="*/ 332297 h 555374"/>
              <a:gd name="connsiteX71" fmla="*/ 68582 w 590095"/>
              <a:gd name="connsiteY71" fmla="*/ 325354 h 555374"/>
              <a:gd name="connsiteX72" fmla="*/ 60636 w 590095"/>
              <a:gd name="connsiteY72" fmla="*/ 321387 h 555374"/>
              <a:gd name="connsiteX73" fmla="*/ 58649 w 590095"/>
              <a:gd name="connsiteY73" fmla="*/ 312461 h 555374"/>
              <a:gd name="connsiteX74" fmla="*/ 63616 w 590095"/>
              <a:gd name="connsiteY74" fmla="*/ 295600 h 555374"/>
              <a:gd name="connsiteX75" fmla="*/ 134139 w 590095"/>
              <a:gd name="connsiteY75" fmla="*/ 62528 h 555374"/>
              <a:gd name="connsiteX76" fmla="*/ 136126 w 590095"/>
              <a:gd name="connsiteY76" fmla="*/ 58560 h 555374"/>
              <a:gd name="connsiteX77" fmla="*/ 144072 w 590095"/>
              <a:gd name="connsiteY77" fmla="*/ 55585 h 555374"/>
              <a:gd name="connsiteX78" fmla="*/ 116231 w 590095"/>
              <a:gd name="connsiteY78" fmla="*/ 26777 h 555374"/>
              <a:gd name="connsiteX79" fmla="*/ 96362 w 590095"/>
              <a:gd name="connsiteY79" fmla="*/ 90248 h 555374"/>
              <a:gd name="connsiteX80" fmla="*/ 48678 w 590095"/>
              <a:gd name="connsiteY80" fmla="*/ 241984 h 555374"/>
              <a:gd name="connsiteX81" fmla="*/ 31790 w 590095"/>
              <a:gd name="connsiteY81" fmla="*/ 297522 h 555374"/>
              <a:gd name="connsiteX82" fmla="*/ 26823 w 590095"/>
              <a:gd name="connsiteY82" fmla="*/ 312398 h 555374"/>
              <a:gd name="connsiteX83" fmla="*/ 26823 w 590095"/>
              <a:gd name="connsiteY83" fmla="*/ 314381 h 555374"/>
              <a:gd name="connsiteX84" fmla="*/ 26823 w 590095"/>
              <a:gd name="connsiteY84" fmla="*/ 528597 h 555374"/>
              <a:gd name="connsiteX85" fmla="*/ 81461 w 590095"/>
              <a:gd name="connsiteY85" fmla="*/ 528597 h 555374"/>
              <a:gd name="connsiteX86" fmla="*/ 385449 w 590095"/>
              <a:gd name="connsiteY86" fmla="*/ 528597 h 555374"/>
              <a:gd name="connsiteX87" fmla="*/ 563273 w 590095"/>
              <a:gd name="connsiteY87" fmla="*/ 528597 h 555374"/>
              <a:gd name="connsiteX88" fmla="*/ 563273 w 590095"/>
              <a:gd name="connsiteY88" fmla="*/ 451241 h 555374"/>
              <a:gd name="connsiteX89" fmla="*/ 563273 w 590095"/>
              <a:gd name="connsiteY89" fmla="*/ 317357 h 555374"/>
              <a:gd name="connsiteX90" fmla="*/ 563273 w 590095"/>
              <a:gd name="connsiteY90" fmla="*/ 314381 h 555374"/>
              <a:gd name="connsiteX91" fmla="*/ 561286 w 590095"/>
              <a:gd name="connsiteY91" fmla="*/ 304464 h 555374"/>
              <a:gd name="connsiteX92" fmla="*/ 546384 w 590095"/>
              <a:gd name="connsiteY92" fmla="*/ 254877 h 555374"/>
              <a:gd name="connsiteX93" fmla="*/ 480818 w 590095"/>
              <a:gd name="connsiteY93" fmla="*/ 26777 h 555374"/>
              <a:gd name="connsiteX94" fmla="*/ 340745 w 590095"/>
              <a:gd name="connsiteY94" fmla="*/ 26777 h 555374"/>
              <a:gd name="connsiteX95" fmla="*/ 106297 w 590095"/>
              <a:gd name="connsiteY95" fmla="*/ 0 h 555374"/>
              <a:gd name="connsiteX96" fmla="*/ 256304 w 590095"/>
              <a:gd name="connsiteY96" fmla="*/ 0 h 555374"/>
              <a:gd name="connsiteX97" fmla="*/ 490752 w 590095"/>
              <a:gd name="connsiteY97" fmla="*/ 0 h 555374"/>
              <a:gd name="connsiteX98" fmla="*/ 503667 w 590095"/>
              <a:gd name="connsiteY98" fmla="*/ 9917 h 555374"/>
              <a:gd name="connsiteX99" fmla="*/ 525522 w 590095"/>
              <a:gd name="connsiteY99" fmla="*/ 84298 h 555374"/>
              <a:gd name="connsiteX100" fmla="*/ 569233 w 590095"/>
              <a:gd name="connsiteY100" fmla="*/ 237026 h 555374"/>
              <a:gd name="connsiteX101" fmla="*/ 585128 w 590095"/>
              <a:gd name="connsiteY101" fmla="*/ 292563 h 555374"/>
              <a:gd name="connsiteX102" fmla="*/ 590095 w 590095"/>
              <a:gd name="connsiteY102" fmla="*/ 313390 h 555374"/>
              <a:gd name="connsiteX103" fmla="*/ 590095 w 590095"/>
              <a:gd name="connsiteY103" fmla="*/ 542481 h 555374"/>
              <a:gd name="connsiteX104" fmla="*/ 587115 w 590095"/>
              <a:gd name="connsiteY104" fmla="*/ 550415 h 555374"/>
              <a:gd name="connsiteX105" fmla="*/ 586121 w 590095"/>
              <a:gd name="connsiteY105" fmla="*/ 551407 h 555374"/>
              <a:gd name="connsiteX106" fmla="*/ 585128 w 590095"/>
              <a:gd name="connsiteY106" fmla="*/ 552399 h 555374"/>
              <a:gd name="connsiteX107" fmla="*/ 577180 w 590095"/>
              <a:gd name="connsiteY107" fmla="*/ 555374 h 555374"/>
              <a:gd name="connsiteX108" fmla="*/ 508634 w 590095"/>
              <a:gd name="connsiteY108" fmla="*/ 555374 h 555374"/>
              <a:gd name="connsiteX109" fmla="*/ 204646 w 590095"/>
              <a:gd name="connsiteY109" fmla="*/ 555374 h 555374"/>
              <a:gd name="connsiteX110" fmla="*/ 12915 w 590095"/>
              <a:gd name="connsiteY110" fmla="*/ 555374 h 555374"/>
              <a:gd name="connsiteX111" fmla="*/ 0 w 590095"/>
              <a:gd name="connsiteY111" fmla="*/ 542481 h 555374"/>
              <a:gd name="connsiteX112" fmla="*/ 0 w 590095"/>
              <a:gd name="connsiteY112" fmla="*/ 444299 h 555374"/>
              <a:gd name="connsiteX113" fmla="*/ 0 w 590095"/>
              <a:gd name="connsiteY113" fmla="*/ 315373 h 555374"/>
              <a:gd name="connsiteX114" fmla="*/ 3974 w 590095"/>
              <a:gd name="connsiteY114" fmla="*/ 296530 h 555374"/>
              <a:gd name="connsiteX115" fmla="*/ 19869 w 590095"/>
              <a:gd name="connsiteY115" fmla="*/ 245951 h 555374"/>
              <a:gd name="connsiteX116" fmla="*/ 93382 w 590095"/>
              <a:gd name="connsiteY116" fmla="*/ 9917 h 555374"/>
              <a:gd name="connsiteX117" fmla="*/ 106297 w 590095"/>
              <a:gd name="connsiteY117" fmla="*/ 0 h 555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590095" h="555374">
                <a:moveTo>
                  <a:pt x="155944" y="227108"/>
                </a:moveTo>
                <a:cubicBezTo>
                  <a:pt x="150977" y="241980"/>
                  <a:pt x="147003" y="256853"/>
                  <a:pt x="142036" y="270734"/>
                </a:cubicBezTo>
                <a:lnTo>
                  <a:pt x="221507" y="270734"/>
                </a:lnTo>
                <a:lnTo>
                  <a:pt x="456940" y="270734"/>
                </a:lnTo>
                <a:cubicBezTo>
                  <a:pt x="451973" y="256853"/>
                  <a:pt x="447007" y="241980"/>
                  <a:pt x="442040" y="227108"/>
                </a:cubicBezTo>
                <a:lnTo>
                  <a:pt x="399324" y="227108"/>
                </a:lnTo>
                <a:close/>
                <a:moveTo>
                  <a:pt x="150977" y="214218"/>
                </a:moveTo>
                <a:lnTo>
                  <a:pt x="198659" y="214218"/>
                </a:lnTo>
                <a:lnTo>
                  <a:pt x="447007" y="214218"/>
                </a:lnTo>
                <a:cubicBezTo>
                  <a:pt x="448000" y="214218"/>
                  <a:pt x="449987" y="214218"/>
                  <a:pt x="450980" y="215210"/>
                </a:cubicBezTo>
                <a:cubicBezTo>
                  <a:pt x="451973" y="216201"/>
                  <a:pt x="452967" y="217193"/>
                  <a:pt x="452967" y="219176"/>
                </a:cubicBezTo>
                <a:cubicBezTo>
                  <a:pt x="459921" y="238014"/>
                  <a:pt x="466874" y="256853"/>
                  <a:pt x="472835" y="275691"/>
                </a:cubicBezTo>
                <a:cubicBezTo>
                  <a:pt x="473828" y="278666"/>
                  <a:pt x="472835" y="280649"/>
                  <a:pt x="471841" y="282632"/>
                </a:cubicBezTo>
                <a:cubicBezTo>
                  <a:pt x="470848" y="282632"/>
                  <a:pt x="470848" y="282632"/>
                  <a:pt x="470848" y="282632"/>
                </a:cubicBezTo>
                <a:cubicBezTo>
                  <a:pt x="469854" y="283623"/>
                  <a:pt x="468861" y="284615"/>
                  <a:pt x="466874" y="284615"/>
                </a:cubicBezTo>
                <a:lnTo>
                  <a:pt x="378463" y="284615"/>
                </a:lnTo>
                <a:lnTo>
                  <a:pt x="133096" y="284615"/>
                </a:lnTo>
                <a:cubicBezTo>
                  <a:pt x="131109" y="284615"/>
                  <a:pt x="129122" y="283623"/>
                  <a:pt x="128129" y="281640"/>
                </a:cubicBezTo>
                <a:cubicBezTo>
                  <a:pt x="127135" y="280649"/>
                  <a:pt x="126142" y="277674"/>
                  <a:pt x="127135" y="275691"/>
                </a:cubicBezTo>
                <a:cubicBezTo>
                  <a:pt x="133096" y="256853"/>
                  <a:pt x="139056" y="238014"/>
                  <a:pt x="145016" y="219176"/>
                </a:cubicBezTo>
                <a:cubicBezTo>
                  <a:pt x="146010" y="216201"/>
                  <a:pt x="147997" y="214218"/>
                  <a:pt x="150977" y="214218"/>
                </a:cubicBezTo>
                <a:close/>
                <a:moveTo>
                  <a:pt x="175802" y="129943"/>
                </a:moveTo>
                <a:cubicBezTo>
                  <a:pt x="170836" y="143813"/>
                  <a:pt x="165869" y="157684"/>
                  <a:pt x="160903" y="171554"/>
                </a:cubicBezTo>
                <a:lnTo>
                  <a:pt x="198647" y="171554"/>
                </a:lnTo>
                <a:lnTo>
                  <a:pt x="435047" y="171554"/>
                </a:lnTo>
                <a:cubicBezTo>
                  <a:pt x="426107" y="157684"/>
                  <a:pt x="417168" y="143813"/>
                  <a:pt x="408228" y="129943"/>
                </a:cubicBezTo>
                <a:lnTo>
                  <a:pt x="407235" y="129943"/>
                </a:lnTo>
                <a:close/>
                <a:moveTo>
                  <a:pt x="171829" y="117063"/>
                </a:moveTo>
                <a:lnTo>
                  <a:pt x="247318" y="117063"/>
                </a:lnTo>
                <a:lnTo>
                  <a:pt x="394323" y="117063"/>
                </a:lnTo>
                <a:lnTo>
                  <a:pt x="410215" y="117063"/>
                </a:lnTo>
                <a:cubicBezTo>
                  <a:pt x="415181" y="117063"/>
                  <a:pt x="418161" y="119044"/>
                  <a:pt x="420148" y="123008"/>
                </a:cubicBezTo>
                <a:cubicBezTo>
                  <a:pt x="431074" y="140841"/>
                  <a:pt x="442000" y="157684"/>
                  <a:pt x="452926" y="174526"/>
                </a:cubicBezTo>
                <a:cubicBezTo>
                  <a:pt x="453919" y="177499"/>
                  <a:pt x="453919" y="180471"/>
                  <a:pt x="451932" y="182452"/>
                </a:cubicBezTo>
                <a:cubicBezTo>
                  <a:pt x="450939" y="183443"/>
                  <a:pt x="450939" y="183443"/>
                  <a:pt x="449946" y="184434"/>
                </a:cubicBezTo>
                <a:cubicBezTo>
                  <a:pt x="449946" y="184434"/>
                  <a:pt x="448953" y="184434"/>
                  <a:pt x="448953" y="184434"/>
                </a:cubicBezTo>
                <a:cubicBezTo>
                  <a:pt x="447959" y="184434"/>
                  <a:pt x="447959" y="184434"/>
                  <a:pt x="446966" y="184434"/>
                </a:cubicBezTo>
                <a:lnTo>
                  <a:pt x="399289" y="184434"/>
                </a:lnTo>
                <a:lnTo>
                  <a:pt x="150970" y="184434"/>
                </a:lnTo>
                <a:cubicBezTo>
                  <a:pt x="146997" y="184434"/>
                  <a:pt x="143024" y="180471"/>
                  <a:pt x="145011" y="176508"/>
                </a:cubicBezTo>
                <a:cubicBezTo>
                  <a:pt x="150970" y="157684"/>
                  <a:pt x="157923" y="139850"/>
                  <a:pt x="164876" y="122017"/>
                </a:cubicBezTo>
                <a:cubicBezTo>
                  <a:pt x="165869" y="119044"/>
                  <a:pt x="167856" y="117063"/>
                  <a:pt x="171829" y="117063"/>
                </a:cubicBezTo>
                <a:close/>
                <a:moveTo>
                  <a:pt x="151025" y="75421"/>
                </a:moveTo>
                <a:cubicBezTo>
                  <a:pt x="150032" y="78396"/>
                  <a:pt x="149039" y="81372"/>
                  <a:pt x="148045" y="84347"/>
                </a:cubicBezTo>
                <a:cubicBezTo>
                  <a:pt x="126193" y="158732"/>
                  <a:pt x="103347" y="232125"/>
                  <a:pt x="81495" y="306510"/>
                </a:cubicBezTo>
                <a:cubicBezTo>
                  <a:pt x="117253" y="308494"/>
                  <a:pt x="153012" y="310477"/>
                  <a:pt x="188770" y="312461"/>
                </a:cubicBezTo>
                <a:cubicBezTo>
                  <a:pt x="193737" y="312461"/>
                  <a:pt x="196716" y="315436"/>
                  <a:pt x="197710" y="319404"/>
                </a:cubicBezTo>
                <a:cubicBezTo>
                  <a:pt x="210622" y="352133"/>
                  <a:pt x="223535" y="383870"/>
                  <a:pt x="236448" y="415608"/>
                </a:cubicBezTo>
                <a:lnTo>
                  <a:pt x="346703" y="415608"/>
                </a:lnTo>
                <a:cubicBezTo>
                  <a:pt x="359616" y="380895"/>
                  <a:pt x="372528" y="347174"/>
                  <a:pt x="385441" y="312461"/>
                </a:cubicBezTo>
                <a:cubicBezTo>
                  <a:pt x="386434" y="310477"/>
                  <a:pt x="387428" y="309486"/>
                  <a:pt x="388421" y="307502"/>
                </a:cubicBezTo>
                <a:cubicBezTo>
                  <a:pt x="390408" y="306510"/>
                  <a:pt x="392394" y="305518"/>
                  <a:pt x="394381" y="305518"/>
                </a:cubicBezTo>
                <a:lnTo>
                  <a:pt x="511589" y="305518"/>
                </a:lnTo>
                <a:cubicBezTo>
                  <a:pt x="511589" y="304527"/>
                  <a:pt x="511589" y="302543"/>
                  <a:pt x="510596" y="301551"/>
                </a:cubicBezTo>
                <a:cubicBezTo>
                  <a:pt x="487750" y="226174"/>
                  <a:pt x="464904" y="150798"/>
                  <a:pt x="442059" y="75421"/>
                </a:cubicBezTo>
                <a:lnTo>
                  <a:pt x="391401" y="75421"/>
                </a:lnTo>
                <a:close/>
                <a:moveTo>
                  <a:pt x="144072" y="55585"/>
                </a:moveTo>
                <a:lnTo>
                  <a:pt x="202676" y="55585"/>
                </a:lnTo>
                <a:lnTo>
                  <a:pt x="450005" y="55585"/>
                </a:lnTo>
                <a:cubicBezTo>
                  <a:pt x="451992" y="55585"/>
                  <a:pt x="453978" y="55585"/>
                  <a:pt x="455965" y="57569"/>
                </a:cubicBezTo>
                <a:cubicBezTo>
                  <a:pt x="457951" y="58560"/>
                  <a:pt x="458945" y="60544"/>
                  <a:pt x="458945" y="62528"/>
                </a:cubicBezTo>
                <a:cubicBezTo>
                  <a:pt x="460931" y="68478"/>
                  <a:pt x="462918" y="73437"/>
                  <a:pt x="464904" y="79388"/>
                </a:cubicBezTo>
                <a:cubicBezTo>
                  <a:pt x="487750" y="157740"/>
                  <a:pt x="511589" y="235101"/>
                  <a:pt x="535428" y="312461"/>
                </a:cubicBezTo>
                <a:cubicBezTo>
                  <a:pt x="536421" y="319404"/>
                  <a:pt x="531455" y="325354"/>
                  <a:pt x="525495" y="325354"/>
                </a:cubicBezTo>
                <a:lnTo>
                  <a:pt x="401334" y="325354"/>
                </a:lnTo>
                <a:cubicBezTo>
                  <a:pt x="388421" y="360067"/>
                  <a:pt x="375508" y="393788"/>
                  <a:pt x="363589" y="428501"/>
                </a:cubicBezTo>
                <a:cubicBezTo>
                  <a:pt x="361602" y="432469"/>
                  <a:pt x="358622" y="435444"/>
                  <a:pt x="353656" y="435444"/>
                </a:cubicBezTo>
                <a:lnTo>
                  <a:pt x="229495" y="435444"/>
                </a:lnTo>
                <a:cubicBezTo>
                  <a:pt x="226515" y="435444"/>
                  <a:pt x="223535" y="433460"/>
                  <a:pt x="221549" y="430485"/>
                </a:cubicBezTo>
                <a:cubicBezTo>
                  <a:pt x="221549" y="430485"/>
                  <a:pt x="220555" y="429493"/>
                  <a:pt x="220555" y="428501"/>
                </a:cubicBezTo>
                <a:cubicBezTo>
                  <a:pt x="207643" y="395772"/>
                  <a:pt x="194730" y="364034"/>
                  <a:pt x="181817" y="332297"/>
                </a:cubicBezTo>
                <a:cubicBezTo>
                  <a:pt x="144072" y="329322"/>
                  <a:pt x="106327" y="327338"/>
                  <a:pt x="68582" y="325354"/>
                </a:cubicBezTo>
                <a:cubicBezTo>
                  <a:pt x="65602" y="325354"/>
                  <a:pt x="62622" y="323371"/>
                  <a:pt x="60636" y="321387"/>
                </a:cubicBezTo>
                <a:cubicBezTo>
                  <a:pt x="58649" y="319404"/>
                  <a:pt x="57656" y="316428"/>
                  <a:pt x="58649" y="312461"/>
                </a:cubicBezTo>
                <a:cubicBezTo>
                  <a:pt x="60636" y="307502"/>
                  <a:pt x="62622" y="301551"/>
                  <a:pt x="63616" y="295600"/>
                </a:cubicBezTo>
                <a:cubicBezTo>
                  <a:pt x="87455" y="218240"/>
                  <a:pt x="111294" y="139888"/>
                  <a:pt x="134139" y="62528"/>
                </a:cubicBezTo>
                <a:cubicBezTo>
                  <a:pt x="135133" y="60544"/>
                  <a:pt x="135133" y="59552"/>
                  <a:pt x="136126" y="58560"/>
                </a:cubicBezTo>
                <a:cubicBezTo>
                  <a:pt x="138112" y="56577"/>
                  <a:pt x="140099" y="55585"/>
                  <a:pt x="144072" y="55585"/>
                </a:cubicBezTo>
                <a:close/>
                <a:moveTo>
                  <a:pt x="116231" y="26777"/>
                </a:moveTo>
                <a:cubicBezTo>
                  <a:pt x="109277" y="47603"/>
                  <a:pt x="102323" y="69422"/>
                  <a:pt x="96362" y="90248"/>
                </a:cubicBezTo>
                <a:cubicBezTo>
                  <a:pt x="80468" y="140827"/>
                  <a:pt x="64573" y="191406"/>
                  <a:pt x="48678" y="241984"/>
                </a:cubicBezTo>
                <a:cubicBezTo>
                  <a:pt x="42717" y="260827"/>
                  <a:pt x="37750" y="279670"/>
                  <a:pt x="31790" y="297522"/>
                </a:cubicBezTo>
                <a:cubicBezTo>
                  <a:pt x="29803" y="302480"/>
                  <a:pt x="28809" y="307439"/>
                  <a:pt x="26823" y="312398"/>
                </a:cubicBezTo>
                <a:cubicBezTo>
                  <a:pt x="26823" y="313390"/>
                  <a:pt x="26823" y="313390"/>
                  <a:pt x="26823" y="314381"/>
                </a:cubicBezTo>
                <a:lnTo>
                  <a:pt x="26823" y="528597"/>
                </a:lnTo>
                <a:lnTo>
                  <a:pt x="81461" y="528597"/>
                </a:lnTo>
                <a:lnTo>
                  <a:pt x="385449" y="528597"/>
                </a:lnTo>
                <a:cubicBezTo>
                  <a:pt x="445055" y="528597"/>
                  <a:pt x="504660" y="528597"/>
                  <a:pt x="563273" y="528597"/>
                </a:cubicBezTo>
                <a:lnTo>
                  <a:pt x="563273" y="451241"/>
                </a:lnTo>
                <a:lnTo>
                  <a:pt x="563273" y="317357"/>
                </a:lnTo>
                <a:lnTo>
                  <a:pt x="563273" y="314381"/>
                </a:lnTo>
                <a:cubicBezTo>
                  <a:pt x="563273" y="311406"/>
                  <a:pt x="562279" y="308431"/>
                  <a:pt x="561286" y="304464"/>
                </a:cubicBezTo>
                <a:cubicBezTo>
                  <a:pt x="556319" y="288596"/>
                  <a:pt x="551351" y="271737"/>
                  <a:pt x="546384" y="254877"/>
                </a:cubicBezTo>
                <a:cubicBezTo>
                  <a:pt x="524529" y="178513"/>
                  <a:pt x="502674" y="103141"/>
                  <a:pt x="480818" y="26777"/>
                </a:cubicBezTo>
                <a:lnTo>
                  <a:pt x="340745" y="26777"/>
                </a:lnTo>
                <a:close/>
                <a:moveTo>
                  <a:pt x="106297" y="0"/>
                </a:moveTo>
                <a:lnTo>
                  <a:pt x="256304" y="0"/>
                </a:lnTo>
                <a:lnTo>
                  <a:pt x="490752" y="0"/>
                </a:lnTo>
                <a:cubicBezTo>
                  <a:pt x="496713" y="0"/>
                  <a:pt x="502674" y="3967"/>
                  <a:pt x="503667" y="9917"/>
                </a:cubicBezTo>
                <a:cubicBezTo>
                  <a:pt x="510621" y="34711"/>
                  <a:pt x="518568" y="59504"/>
                  <a:pt x="525522" y="84298"/>
                </a:cubicBezTo>
                <a:cubicBezTo>
                  <a:pt x="539430" y="134877"/>
                  <a:pt x="554332" y="186447"/>
                  <a:pt x="569233" y="237026"/>
                </a:cubicBezTo>
                <a:cubicBezTo>
                  <a:pt x="574200" y="254877"/>
                  <a:pt x="580161" y="273720"/>
                  <a:pt x="585128" y="292563"/>
                </a:cubicBezTo>
                <a:cubicBezTo>
                  <a:pt x="587115" y="298514"/>
                  <a:pt x="590095" y="306447"/>
                  <a:pt x="590095" y="313390"/>
                </a:cubicBezTo>
                <a:cubicBezTo>
                  <a:pt x="590095" y="389754"/>
                  <a:pt x="590095" y="466117"/>
                  <a:pt x="590095" y="542481"/>
                </a:cubicBezTo>
                <a:cubicBezTo>
                  <a:pt x="590095" y="545457"/>
                  <a:pt x="589102" y="548432"/>
                  <a:pt x="587115" y="550415"/>
                </a:cubicBezTo>
                <a:cubicBezTo>
                  <a:pt x="587115" y="550415"/>
                  <a:pt x="586121" y="551407"/>
                  <a:pt x="586121" y="551407"/>
                </a:cubicBezTo>
                <a:cubicBezTo>
                  <a:pt x="586121" y="551407"/>
                  <a:pt x="586121" y="551407"/>
                  <a:pt x="585128" y="552399"/>
                </a:cubicBezTo>
                <a:cubicBezTo>
                  <a:pt x="583141" y="553390"/>
                  <a:pt x="580161" y="555374"/>
                  <a:pt x="577180" y="555374"/>
                </a:cubicBezTo>
                <a:lnTo>
                  <a:pt x="508634" y="555374"/>
                </a:lnTo>
                <a:lnTo>
                  <a:pt x="204646" y="555374"/>
                </a:lnTo>
                <a:lnTo>
                  <a:pt x="12915" y="555374"/>
                </a:lnTo>
                <a:cubicBezTo>
                  <a:pt x="5961" y="555374"/>
                  <a:pt x="0" y="549424"/>
                  <a:pt x="0" y="542481"/>
                </a:cubicBezTo>
                <a:lnTo>
                  <a:pt x="0" y="444299"/>
                </a:lnTo>
                <a:lnTo>
                  <a:pt x="0" y="315373"/>
                </a:lnTo>
                <a:cubicBezTo>
                  <a:pt x="0" y="308431"/>
                  <a:pt x="1987" y="303472"/>
                  <a:pt x="3974" y="296530"/>
                </a:cubicBezTo>
                <a:cubicBezTo>
                  <a:pt x="9934" y="279670"/>
                  <a:pt x="14901" y="262811"/>
                  <a:pt x="19869" y="245951"/>
                </a:cubicBezTo>
                <a:cubicBezTo>
                  <a:pt x="44704" y="166612"/>
                  <a:pt x="68546" y="88265"/>
                  <a:pt x="93382" y="9917"/>
                </a:cubicBezTo>
                <a:cubicBezTo>
                  <a:pt x="95369" y="3967"/>
                  <a:pt x="100336" y="0"/>
                  <a:pt x="10629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625D6C5C-30A5-445E-A04A-02C1F60BFBA1}"/>
              </a:ext>
            </a:extLst>
          </p:cNvPr>
          <p:cNvSpPr/>
          <p:nvPr/>
        </p:nvSpPr>
        <p:spPr>
          <a:xfrm>
            <a:off x="834728" y="4460023"/>
            <a:ext cx="2492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</a:t>
            </a: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1E150481-E08B-467C-BBB6-7645058A85DB}"/>
              </a:ext>
            </a:extLst>
          </p:cNvPr>
          <p:cNvSpPr/>
          <p:nvPr/>
        </p:nvSpPr>
        <p:spPr>
          <a:xfrm>
            <a:off x="834729" y="4829355"/>
            <a:ext cx="5942589" cy="629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306E74B5-FE78-4CD3-BFCF-6FE17C013BE2}"/>
              </a:ext>
            </a:extLst>
          </p:cNvPr>
          <p:cNvGrpSpPr/>
          <p:nvPr/>
        </p:nvGrpSpPr>
        <p:grpSpPr>
          <a:xfrm>
            <a:off x="4339259" y="546909"/>
            <a:ext cx="3513482" cy="707887"/>
            <a:chOff x="4339259" y="546909"/>
            <a:chExt cx="3513482" cy="707887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294EC8B0-4A17-4A16-9FD3-1F2D208FF59D}"/>
                </a:ext>
              </a:extLst>
            </p:cNvPr>
            <p:cNvSpPr txBox="1"/>
            <p:nvPr/>
          </p:nvSpPr>
          <p:spPr>
            <a:xfrm>
              <a:off x="4339259" y="546909"/>
              <a:ext cx="3513482" cy="400110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rgbClr val="494848"/>
                  </a:solidFill>
                  <a:latin typeface="汉仪清雅体繁" panose="00020600040101010101" pitchFamily="18" charset="-122"/>
                  <a:ea typeface="汉仪清雅体繁" panose="00020600040101010101" pitchFamily="18" charset="-122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添加文本信息</a:t>
              </a: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A8E95027-1F9D-4599-A39C-2719A8E9059C}"/>
                </a:ext>
              </a:extLst>
            </p:cNvPr>
            <p:cNvSpPr/>
            <p:nvPr/>
          </p:nvSpPr>
          <p:spPr>
            <a:xfrm>
              <a:off x="5057285" y="947019"/>
              <a:ext cx="191903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1400" dirty="0">
                  <a:solidFill>
                    <a:srgbClr val="C8B07C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填写副标题</a:t>
              </a:r>
              <a:endParaRPr lang="zh-CN" altLang="en-US" sz="1400" dirty="0">
                <a:solidFill>
                  <a:srgbClr val="C8B07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65276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>
            <a:extLst>
              <a:ext uri="{FF2B5EF4-FFF2-40B4-BE49-F238E27FC236}">
                <a16:creationId xmlns:a16="http://schemas.microsoft.com/office/drawing/2014/main" id="{B50A8117-5843-4AEB-AA0E-3C6658B00B5C}"/>
              </a:ext>
            </a:extLst>
          </p:cNvPr>
          <p:cNvGrpSpPr/>
          <p:nvPr/>
        </p:nvGrpSpPr>
        <p:grpSpPr>
          <a:xfrm>
            <a:off x="1117342" y="2577837"/>
            <a:ext cx="2624527" cy="2624527"/>
            <a:chOff x="6410325" y="2276475"/>
            <a:chExt cx="1495425" cy="1495425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02951738-045D-4677-8765-85A645132E06}"/>
                </a:ext>
              </a:extLst>
            </p:cNvPr>
            <p:cNvSpPr/>
            <p:nvPr/>
          </p:nvSpPr>
          <p:spPr>
            <a:xfrm>
              <a:off x="6410325" y="2276475"/>
              <a:ext cx="1495425" cy="1495425"/>
            </a:xfrm>
            <a:prstGeom prst="rect">
              <a:avLst/>
            </a:prstGeom>
            <a:noFill/>
            <a:ln>
              <a:solidFill>
                <a:srgbClr val="C8B07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66F085C9-4985-4A63-80F5-7FCD14A5D1C2}"/>
                </a:ext>
              </a:extLst>
            </p:cNvPr>
            <p:cNvCxnSpPr>
              <a:stCxn id="31" idx="1"/>
              <a:endCxn id="31" idx="3"/>
            </p:cNvCxnSpPr>
            <p:nvPr/>
          </p:nvCxnSpPr>
          <p:spPr>
            <a:xfrm>
              <a:off x="6410325" y="3024188"/>
              <a:ext cx="1495425" cy="0"/>
            </a:xfrm>
            <a:prstGeom prst="line">
              <a:avLst/>
            </a:prstGeom>
            <a:ln>
              <a:solidFill>
                <a:schemeClr val="bg1">
                  <a:lumMod val="65000"/>
                  <a:alpha val="4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4D6960F9-69F3-4B5D-9140-9E517C5E3C7F}"/>
                </a:ext>
              </a:extLst>
            </p:cNvPr>
            <p:cNvCxnSpPr>
              <a:cxnSpLocks/>
              <a:stCxn id="31" idx="2"/>
              <a:endCxn id="31" idx="0"/>
            </p:cNvCxnSpPr>
            <p:nvPr/>
          </p:nvCxnSpPr>
          <p:spPr>
            <a:xfrm flipV="1">
              <a:off x="7158038" y="2276475"/>
              <a:ext cx="0" cy="1495425"/>
            </a:xfrm>
            <a:prstGeom prst="line">
              <a:avLst/>
            </a:prstGeom>
            <a:ln>
              <a:solidFill>
                <a:schemeClr val="bg1">
                  <a:lumMod val="65000"/>
                  <a:alpha val="4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53206BB3-8AAB-4F76-880E-66D2EB0F8144}"/>
              </a:ext>
            </a:extLst>
          </p:cNvPr>
          <p:cNvGrpSpPr/>
          <p:nvPr/>
        </p:nvGrpSpPr>
        <p:grpSpPr>
          <a:xfrm>
            <a:off x="6583708" y="2616869"/>
            <a:ext cx="2624527" cy="2624527"/>
            <a:chOff x="6410325" y="2276475"/>
            <a:chExt cx="1495425" cy="1495425"/>
          </a:xfrm>
        </p:grpSpPr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B7F64CD2-6559-4752-A0AA-A87B33F4F71B}"/>
                </a:ext>
              </a:extLst>
            </p:cNvPr>
            <p:cNvSpPr/>
            <p:nvPr/>
          </p:nvSpPr>
          <p:spPr>
            <a:xfrm>
              <a:off x="6410325" y="2276475"/>
              <a:ext cx="1495425" cy="1495425"/>
            </a:xfrm>
            <a:prstGeom prst="rect">
              <a:avLst/>
            </a:prstGeom>
            <a:noFill/>
            <a:ln>
              <a:solidFill>
                <a:srgbClr val="C8B07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DFBD6560-7B8B-40E6-81DF-6D6339ECADB5}"/>
                </a:ext>
              </a:extLst>
            </p:cNvPr>
            <p:cNvCxnSpPr>
              <a:stCxn id="35" idx="1"/>
              <a:endCxn id="35" idx="3"/>
            </p:cNvCxnSpPr>
            <p:nvPr/>
          </p:nvCxnSpPr>
          <p:spPr>
            <a:xfrm>
              <a:off x="6410325" y="3024188"/>
              <a:ext cx="1495425" cy="0"/>
            </a:xfrm>
            <a:prstGeom prst="line">
              <a:avLst/>
            </a:prstGeom>
            <a:ln>
              <a:solidFill>
                <a:schemeClr val="bg1">
                  <a:lumMod val="65000"/>
                  <a:alpha val="4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3A3971B9-CF23-4C13-A811-80FA18A71ABB}"/>
                </a:ext>
              </a:extLst>
            </p:cNvPr>
            <p:cNvCxnSpPr>
              <a:cxnSpLocks/>
              <a:stCxn id="35" idx="2"/>
              <a:endCxn id="35" idx="0"/>
            </p:cNvCxnSpPr>
            <p:nvPr/>
          </p:nvCxnSpPr>
          <p:spPr>
            <a:xfrm flipV="1">
              <a:off x="7158038" y="2276475"/>
              <a:ext cx="0" cy="1495425"/>
            </a:xfrm>
            <a:prstGeom prst="line">
              <a:avLst/>
            </a:prstGeom>
            <a:ln>
              <a:solidFill>
                <a:schemeClr val="bg1">
                  <a:lumMod val="65000"/>
                  <a:alpha val="4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矩形 2">
            <a:extLst>
              <a:ext uri="{FF2B5EF4-FFF2-40B4-BE49-F238E27FC236}">
                <a16:creationId xmlns:a16="http://schemas.microsoft.com/office/drawing/2014/main" id="{F2472BBC-14E1-4595-9CCC-A41F6C695266}"/>
              </a:ext>
            </a:extLst>
          </p:cNvPr>
          <p:cNvSpPr/>
          <p:nvPr/>
        </p:nvSpPr>
        <p:spPr>
          <a:xfrm>
            <a:off x="1413941" y="3336102"/>
            <a:ext cx="20313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>
                <a:solidFill>
                  <a:srgbClr val="C8B07C"/>
                </a:solidFill>
                <a:latin typeface="方正吕建德字体" panose="02010600010101010101" pitchFamily="2" charset="-122"/>
                <a:ea typeface="方正吕建德字体" panose="02010600010101010101" pitchFamily="2" charset="-122"/>
              </a:rPr>
              <a:t>添加文本信息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67A2C41C-40FF-4899-B3D5-4B78B257482D}"/>
              </a:ext>
            </a:extLst>
          </p:cNvPr>
          <p:cNvSpPr/>
          <p:nvPr/>
        </p:nvSpPr>
        <p:spPr>
          <a:xfrm>
            <a:off x="1144931" y="4010337"/>
            <a:ext cx="2569345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C4700EAB-BAAA-4ECD-9D73-7D039B346644}"/>
              </a:ext>
            </a:extLst>
          </p:cNvPr>
          <p:cNvSpPr/>
          <p:nvPr/>
        </p:nvSpPr>
        <p:spPr>
          <a:xfrm>
            <a:off x="6839911" y="3360813"/>
            <a:ext cx="20313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>
                <a:solidFill>
                  <a:srgbClr val="C8B07C"/>
                </a:solidFill>
                <a:latin typeface="方正吕建德字体" panose="02010600010101010101" pitchFamily="2" charset="-122"/>
                <a:ea typeface="方正吕建德字体" panose="02010600010101010101" pitchFamily="2" charset="-122"/>
              </a:rPr>
              <a:t>添加文本信息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510D5D8E-25C1-4D87-B18F-1F4BD5EF1FC0}"/>
              </a:ext>
            </a:extLst>
          </p:cNvPr>
          <p:cNvSpPr/>
          <p:nvPr/>
        </p:nvSpPr>
        <p:spPr>
          <a:xfrm>
            <a:off x="6570901" y="4035048"/>
            <a:ext cx="2569345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7FAAE426-22F8-4505-88DF-E028710C51C4}"/>
              </a:ext>
            </a:extLst>
          </p:cNvPr>
          <p:cNvSpPr/>
          <p:nvPr/>
        </p:nvSpPr>
        <p:spPr>
          <a:xfrm>
            <a:off x="9465632" y="2616869"/>
            <a:ext cx="2123658" cy="157684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点击此处添加文本信息。标题数字等都可以通过点击和重新输入进行更改。建议正文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9E32E7CF-D9E6-4B99-B5CD-AFCC41709840}"/>
              </a:ext>
            </a:extLst>
          </p:cNvPr>
          <p:cNvSpPr/>
          <p:nvPr/>
        </p:nvSpPr>
        <p:spPr>
          <a:xfrm>
            <a:off x="3785852" y="3705434"/>
            <a:ext cx="2123658" cy="157684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点击此处添加文本信息。标题数字等都可以通过点击和重新输入进行更改。建议正文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9149296B-5DAC-42A5-B05A-60BA359EA6C6}"/>
              </a:ext>
            </a:extLst>
          </p:cNvPr>
          <p:cNvGrpSpPr/>
          <p:nvPr/>
        </p:nvGrpSpPr>
        <p:grpSpPr>
          <a:xfrm>
            <a:off x="4339259" y="546909"/>
            <a:ext cx="3513482" cy="707887"/>
            <a:chOff x="4339259" y="546909"/>
            <a:chExt cx="3513482" cy="707887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F26904A3-01AC-4843-A908-91D8C3E7FACF}"/>
                </a:ext>
              </a:extLst>
            </p:cNvPr>
            <p:cNvSpPr txBox="1"/>
            <p:nvPr/>
          </p:nvSpPr>
          <p:spPr>
            <a:xfrm>
              <a:off x="4339259" y="546909"/>
              <a:ext cx="3513482" cy="400110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rgbClr val="494848"/>
                  </a:solidFill>
                  <a:latin typeface="汉仪清雅体繁" panose="00020600040101010101" pitchFamily="18" charset="-122"/>
                  <a:ea typeface="汉仪清雅体繁" panose="00020600040101010101" pitchFamily="18" charset="-122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添加文本信息</a:t>
              </a: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61140E45-3594-4B4E-B850-8F17560CFACD}"/>
                </a:ext>
              </a:extLst>
            </p:cNvPr>
            <p:cNvSpPr/>
            <p:nvPr/>
          </p:nvSpPr>
          <p:spPr>
            <a:xfrm>
              <a:off x="5057285" y="947019"/>
              <a:ext cx="191903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1400" dirty="0">
                  <a:solidFill>
                    <a:srgbClr val="C8B07C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填写副标题</a:t>
              </a:r>
              <a:endParaRPr lang="zh-CN" altLang="en-US" sz="1400" dirty="0">
                <a:solidFill>
                  <a:srgbClr val="C8B07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89179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>
            <a:extLst>
              <a:ext uri="{FF2B5EF4-FFF2-40B4-BE49-F238E27FC236}">
                <a16:creationId xmlns:a16="http://schemas.microsoft.com/office/drawing/2014/main" id="{84FDD97A-3045-4F66-B24E-7A0C8C8377EB}"/>
              </a:ext>
            </a:extLst>
          </p:cNvPr>
          <p:cNvSpPr/>
          <p:nvPr/>
        </p:nvSpPr>
        <p:spPr>
          <a:xfrm>
            <a:off x="1982055" y="1954517"/>
            <a:ext cx="8722764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  <a:endParaRPr kumimoji="1"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269D61D7-2A30-48B2-BC8C-C8A97D290C79}"/>
              </a:ext>
            </a:extLst>
          </p:cNvPr>
          <p:cNvSpPr/>
          <p:nvPr/>
        </p:nvSpPr>
        <p:spPr>
          <a:xfrm>
            <a:off x="2466140" y="3101031"/>
            <a:ext cx="1099226" cy="10992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5305CC6A-B5E4-49FE-87CD-95C8F7904C49}"/>
              </a:ext>
            </a:extLst>
          </p:cNvPr>
          <p:cNvSpPr/>
          <p:nvPr/>
        </p:nvSpPr>
        <p:spPr>
          <a:xfrm>
            <a:off x="5727862" y="3101031"/>
            <a:ext cx="1099226" cy="1099226"/>
          </a:xfrm>
          <a:prstGeom prst="ellipse">
            <a:avLst/>
          </a:prstGeom>
          <a:solidFill>
            <a:srgbClr val="C8B0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BE1C13BB-6DB6-4DFA-AD46-95A6F9422873}"/>
              </a:ext>
            </a:extLst>
          </p:cNvPr>
          <p:cNvSpPr/>
          <p:nvPr/>
        </p:nvSpPr>
        <p:spPr>
          <a:xfrm>
            <a:off x="9129746" y="3101031"/>
            <a:ext cx="1099226" cy="10992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D2D230C9-C587-40FA-A009-AB4F090DEE02}"/>
              </a:ext>
            </a:extLst>
          </p:cNvPr>
          <p:cNvSpPr/>
          <p:nvPr/>
        </p:nvSpPr>
        <p:spPr>
          <a:xfrm>
            <a:off x="1928900" y="4298315"/>
            <a:ext cx="19800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89A561B7-57CB-4DE8-9DAA-D2E4B41A7015}"/>
              </a:ext>
            </a:extLst>
          </p:cNvPr>
          <p:cNvSpPr/>
          <p:nvPr/>
        </p:nvSpPr>
        <p:spPr>
          <a:xfrm>
            <a:off x="1602495" y="4665437"/>
            <a:ext cx="2761265" cy="1032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12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5D13C798-9C6A-4159-9F97-7E4ADFC343D0}"/>
              </a:ext>
            </a:extLst>
          </p:cNvPr>
          <p:cNvSpPr/>
          <p:nvPr/>
        </p:nvSpPr>
        <p:spPr>
          <a:xfrm>
            <a:off x="5174079" y="4324495"/>
            <a:ext cx="19800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46AA6232-D644-4970-BAE2-5D8AD61E96F7}"/>
              </a:ext>
            </a:extLst>
          </p:cNvPr>
          <p:cNvSpPr/>
          <p:nvPr/>
        </p:nvSpPr>
        <p:spPr>
          <a:xfrm>
            <a:off x="4847674" y="4691617"/>
            <a:ext cx="2761265" cy="1032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12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2EAB6D9E-77E7-49E9-814E-FF9F1C3671D4}"/>
              </a:ext>
            </a:extLst>
          </p:cNvPr>
          <p:cNvSpPr/>
          <p:nvPr/>
        </p:nvSpPr>
        <p:spPr>
          <a:xfrm>
            <a:off x="8724790" y="4354937"/>
            <a:ext cx="19800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</a:t>
            </a: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C43F797F-F564-4921-BC3C-9058A438B5EC}"/>
              </a:ext>
            </a:extLst>
          </p:cNvPr>
          <p:cNvSpPr/>
          <p:nvPr/>
        </p:nvSpPr>
        <p:spPr>
          <a:xfrm>
            <a:off x="8398385" y="4722059"/>
            <a:ext cx="2761265" cy="1032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12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E1361F72-6D21-4DD8-AFBD-6807BB743B0E}"/>
              </a:ext>
            </a:extLst>
          </p:cNvPr>
          <p:cNvSpPr/>
          <p:nvPr/>
        </p:nvSpPr>
        <p:spPr>
          <a:xfrm flipV="1">
            <a:off x="3771943" y="3578449"/>
            <a:ext cx="1714458" cy="45719"/>
          </a:xfrm>
          <a:prstGeom prst="roundRect">
            <a:avLst>
              <a:gd name="adj" fmla="val 50000"/>
            </a:avLst>
          </a:prstGeom>
          <a:solidFill>
            <a:srgbClr val="C8B0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: 圆角 43">
            <a:extLst>
              <a:ext uri="{FF2B5EF4-FFF2-40B4-BE49-F238E27FC236}">
                <a16:creationId xmlns:a16="http://schemas.microsoft.com/office/drawing/2014/main" id="{72F8D15F-C435-460D-A64E-109E12102FA8}"/>
              </a:ext>
            </a:extLst>
          </p:cNvPr>
          <p:cNvSpPr/>
          <p:nvPr/>
        </p:nvSpPr>
        <p:spPr>
          <a:xfrm flipV="1">
            <a:off x="7092101" y="3592722"/>
            <a:ext cx="1714458" cy="45719"/>
          </a:xfrm>
          <a:prstGeom prst="roundRect">
            <a:avLst>
              <a:gd name="adj" fmla="val 50000"/>
            </a:avLst>
          </a:prstGeom>
          <a:solidFill>
            <a:srgbClr val="C8B0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study-notes_42962">
            <a:extLst>
              <a:ext uri="{FF2B5EF4-FFF2-40B4-BE49-F238E27FC236}">
                <a16:creationId xmlns:a16="http://schemas.microsoft.com/office/drawing/2014/main" id="{66250369-A1D1-46C0-B6B5-EFC42223B9AD}"/>
              </a:ext>
            </a:extLst>
          </p:cNvPr>
          <p:cNvSpPr>
            <a:spLocks noChangeAspect="1"/>
          </p:cNvSpPr>
          <p:nvPr/>
        </p:nvSpPr>
        <p:spPr bwMode="auto">
          <a:xfrm>
            <a:off x="2813471" y="3434728"/>
            <a:ext cx="407361" cy="378880"/>
          </a:xfrm>
          <a:custGeom>
            <a:avLst/>
            <a:gdLst>
              <a:gd name="connsiteX0" fmla="*/ 80464 w 542555"/>
              <a:gd name="connsiteY0" fmla="*/ 402778 h 504622"/>
              <a:gd name="connsiteX1" fmla="*/ 384617 w 542555"/>
              <a:gd name="connsiteY1" fmla="*/ 402778 h 504622"/>
              <a:gd name="connsiteX2" fmla="*/ 384617 w 542555"/>
              <a:gd name="connsiteY2" fmla="*/ 425768 h 504622"/>
              <a:gd name="connsiteX3" fmla="*/ 80464 w 542555"/>
              <a:gd name="connsiteY3" fmla="*/ 425768 h 504622"/>
              <a:gd name="connsiteX4" fmla="*/ 476530 w 542555"/>
              <a:gd name="connsiteY4" fmla="*/ 395670 h 504622"/>
              <a:gd name="connsiteX5" fmla="*/ 453565 w 542555"/>
              <a:gd name="connsiteY5" fmla="*/ 401404 h 504622"/>
              <a:gd name="connsiteX6" fmla="*/ 453565 w 542555"/>
              <a:gd name="connsiteY6" fmla="*/ 427208 h 504622"/>
              <a:gd name="connsiteX7" fmla="*/ 479401 w 542555"/>
              <a:gd name="connsiteY7" fmla="*/ 422908 h 504622"/>
              <a:gd name="connsiteX8" fmla="*/ 80464 w 542555"/>
              <a:gd name="connsiteY8" fmla="*/ 355419 h 504622"/>
              <a:gd name="connsiteX9" fmla="*/ 384617 w 542555"/>
              <a:gd name="connsiteY9" fmla="*/ 355419 h 504622"/>
              <a:gd name="connsiteX10" fmla="*/ 384617 w 542555"/>
              <a:gd name="connsiteY10" fmla="*/ 379788 h 504622"/>
              <a:gd name="connsiteX11" fmla="*/ 80464 w 542555"/>
              <a:gd name="connsiteY11" fmla="*/ 379788 h 504622"/>
              <a:gd name="connsiteX12" fmla="*/ 80464 w 542555"/>
              <a:gd name="connsiteY12" fmla="*/ 303923 h 504622"/>
              <a:gd name="connsiteX13" fmla="*/ 384617 w 542555"/>
              <a:gd name="connsiteY13" fmla="*/ 303923 h 504622"/>
              <a:gd name="connsiteX14" fmla="*/ 384617 w 542555"/>
              <a:gd name="connsiteY14" fmla="*/ 326913 h 504622"/>
              <a:gd name="connsiteX15" fmla="*/ 80464 w 542555"/>
              <a:gd name="connsiteY15" fmla="*/ 326913 h 504622"/>
              <a:gd name="connsiteX16" fmla="*/ 163686 w 542555"/>
              <a:gd name="connsiteY16" fmla="*/ 235184 h 504622"/>
              <a:gd name="connsiteX17" fmla="*/ 384616 w 542555"/>
              <a:gd name="connsiteY17" fmla="*/ 235184 h 504622"/>
              <a:gd name="connsiteX18" fmla="*/ 384616 w 542555"/>
              <a:gd name="connsiteY18" fmla="*/ 257944 h 504622"/>
              <a:gd name="connsiteX19" fmla="*/ 163686 w 542555"/>
              <a:gd name="connsiteY19" fmla="*/ 257944 h 504622"/>
              <a:gd name="connsiteX20" fmla="*/ 479401 w 542555"/>
              <a:gd name="connsiteY20" fmla="*/ 232241 h 504622"/>
              <a:gd name="connsiteX21" fmla="*/ 496625 w 542555"/>
              <a:gd name="connsiteY21" fmla="*/ 364131 h 504622"/>
              <a:gd name="connsiteX22" fmla="*/ 512413 w 542555"/>
              <a:gd name="connsiteY22" fmla="*/ 359830 h 504622"/>
              <a:gd name="connsiteX23" fmla="*/ 453565 w 542555"/>
              <a:gd name="connsiteY23" fmla="*/ 226506 h 504622"/>
              <a:gd name="connsiteX24" fmla="*/ 453565 w 542555"/>
              <a:gd name="connsiteY24" fmla="*/ 375599 h 504622"/>
              <a:gd name="connsiteX25" fmla="*/ 472224 w 542555"/>
              <a:gd name="connsiteY25" fmla="*/ 371299 h 504622"/>
              <a:gd name="connsiteX26" fmla="*/ 163686 w 542555"/>
              <a:gd name="connsiteY26" fmla="*/ 183457 h 504622"/>
              <a:gd name="connsiteX27" fmla="*/ 384616 w 542555"/>
              <a:gd name="connsiteY27" fmla="*/ 183457 h 504622"/>
              <a:gd name="connsiteX28" fmla="*/ 384616 w 542555"/>
              <a:gd name="connsiteY28" fmla="*/ 207826 h 504622"/>
              <a:gd name="connsiteX29" fmla="*/ 163686 w 542555"/>
              <a:gd name="connsiteY29" fmla="*/ 207826 h 504622"/>
              <a:gd name="connsiteX30" fmla="*/ 71785 w 542555"/>
              <a:gd name="connsiteY30" fmla="*/ 154720 h 504622"/>
              <a:gd name="connsiteX31" fmla="*/ 64601 w 542555"/>
              <a:gd name="connsiteY31" fmla="*/ 171944 h 504622"/>
              <a:gd name="connsiteX32" fmla="*/ 90464 w 542555"/>
              <a:gd name="connsiteY32" fmla="*/ 202085 h 504622"/>
              <a:gd name="connsiteX33" fmla="*/ 99085 w 542555"/>
              <a:gd name="connsiteY33" fmla="*/ 202085 h 504622"/>
              <a:gd name="connsiteX34" fmla="*/ 78969 w 542555"/>
              <a:gd name="connsiteY34" fmla="*/ 207826 h 504622"/>
              <a:gd name="connsiteX35" fmla="*/ 54543 w 542555"/>
              <a:gd name="connsiteY35" fmla="*/ 177685 h 504622"/>
              <a:gd name="connsiteX36" fmla="*/ 71785 w 542555"/>
              <a:gd name="connsiteY36" fmla="*/ 154720 h 504622"/>
              <a:gd name="connsiteX37" fmla="*/ 88913 w 542555"/>
              <a:gd name="connsiteY37" fmla="*/ 149082 h 504622"/>
              <a:gd name="connsiteX38" fmla="*/ 116214 w 542555"/>
              <a:gd name="connsiteY38" fmla="*/ 167721 h 504622"/>
              <a:gd name="connsiteX39" fmla="*/ 98971 w 542555"/>
              <a:gd name="connsiteY39" fmla="*/ 196398 h 504622"/>
              <a:gd name="connsiteX40" fmla="*/ 70234 w 542555"/>
              <a:gd name="connsiteY40" fmla="*/ 179192 h 504622"/>
              <a:gd name="connsiteX41" fmla="*/ 88913 w 542555"/>
              <a:gd name="connsiteY41" fmla="*/ 149082 h 504622"/>
              <a:gd name="connsiteX42" fmla="*/ 24400 w 542555"/>
              <a:gd name="connsiteY42" fmla="*/ 124722 h 504622"/>
              <a:gd name="connsiteX43" fmla="*/ 24400 w 542555"/>
              <a:gd name="connsiteY43" fmla="*/ 465915 h 504622"/>
              <a:gd name="connsiteX44" fmla="*/ 429164 w 542555"/>
              <a:gd name="connsiteY44" fmla="*/ 465915 h 504622"/>
              <a:gd name="connsiteX45" fmla="*/ 429164 w 542555"/>
              <a:gd name="connsiteY45" fmla="*/ 124722 h 504622"/>
              <a:gd name="connsiteX46" fmla="*/ 434905 w 542555"/>
              <a:gd name="connsiteY46" fmla="*/ 86015 h 504622"/>
              <a:gd name="connsiteX47" fmla="*/ 324385 w 542555"/>
              <a:gd name="connsiteY47" fmla="*/ 100351 h 504622"/>
              <a:gd name="connsiteX48" fmla="*/ 436341 w 542555"/>
              <a:gd name="connsiteY48" fmla="*/ 100351 h 504622"/>
              <a:gd name="connsiteX49" fmla="*/ 426293 w 542555"/>
              <a:gd name="connsiteY49" fmla="*/ 30105 h 504622"/>
              <a:gd name="connsiteX50" fmla="*/ 182287 w 542555"/>
              <a:gd name="connsiteY50" fmla="*/ 94617 h 504622"/>
              <a:gd name="connsiteX51" fmla="*/ 434905 w 542555"/>
              <a:gd name="connsiteY51" fmla="*/ 60211 h 504622"/>
              <a:gd name="connsiteX52" fmla="*/ 443517 w 542555"/>
              <a:gd name="connsiteY52" fmla="*/ 0 h 504622"/>
              <a:gd name="connsiteX53" fmla="*/ 542555 w 542555"/>
              <a:gd name="connsiteY53" fmla="*/ 378466 h 504622"/>
              <a:gd name="connsiteX54" fmla="*/ 499495 w 542555"/>
              <a:gd name="connsiteY54" fmla="*/ 388502 h 504622"/>
              <a:gd name="connsiteX55" fmla="*/ 508107 w 542555"/>
              <a:gd name="connsiteY55" fmla="*/ 444411 h 504622"/>
              <a:gd name="connsiteX56" fmla="*/ 453565 w 542555"/>
              <a:gd name="connsiteY56" fmla="*/ 451579 h 504622"/>
              <a:gd name="connsiteX57" fmla="*/ 453565 w 542555"/>
              <a:gd name="connsiteY57" fmla="*/ 490286 h 504622"/>
              <a:gd name="connsiteX58" fmla="*/ 163628 w 542555"/>
              <a:gd name="connsiteY58" fmla="*/ 490286 h 504622"/>
              <a:gd name="connsiteX59" fmla="*/ 57413 w 542555"/>
              <a:gd name="connsiteY59" fmla="*/ 504622 h 504622"/>
              <a:gd name="connsiteX60" fmla="*/ 55978 w 542555"/>
              <a:gd name="connsiteY60" fmla="*/ 490286 h 504622"/>
              <a:gd name="connsiteX61" fmla="*/ 0 w 542555"/>
              <a:gd name="connsiteY61" fmla="*/ 490286 h 504622"/>
              <a:gd name="connsiteX62" fmla="*/ 0 w 542555"/>
              <a:gd name="connsiteY62" fmla="*/ 100351 h 504622"/>
              <a:gd name="connsiteX63" fmla="*/ 61719 w 542555"/>
              <a:gd name="connsiteY63" fmla="*/ 100351 h 504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542555" h="504622">
                <a:moveTo>
                  <a:pt x="80464" y="402778"/>
                </a:moveTo>
                <a:lnTo>
                  <a:pt x="384617" y="402778"/>
                </a:lnTo>
                <a:lnTo>
                  <a:pt x="384617" y="425768"/>
                </a:lnTo>
                <a:lnTo>
                  <a:pt x="80464" y="425768"/>
                </a:lnTo>
                <a:close/>
                <a:moveTo>
                  <a:pt x="476530" y="395670"/>
                </a:moveTo>
                <a:lnTo>
                  <a:pt x="453565" y="401404"/>
                </a:lnTo>
                <a:lnTo>
                  <a:pt x="453565" y="427208"/>
                </a:lnTo>
                <a:lnTo>
                  <a:pt x="479401" y="422908"/>
                </a:lnTo>
                <a:close/>
                <a:moveTo>
                  <a:pt x="80464" y="355419"/>
                </a:moveTo>
                <a:lnTo>
                  <a:pt x="384617" y="355419"/>
                </a:lnTo>
                <a:lnTo>
                  <a:pt x="384617" y="379788"/>
                </a:lnTo>
                <a:lnTo>
                  <a:pt x="80464" y="379788"/>
                </a:lnTo>
                <a:close/>
                <a:moveTo>
                  <a:pt x="80464" y="303923"/>
                </a:moveTo>
                <a:lnTo>
                  <a:pt x="384617" y="303923"/>
                </a:lnTo>
                <a:lnTo>
                  <a:pt x="384617" y="326913"/>
                </a:lnTo>
                <a:lnTo>
                  <a:pt x="80464" y="326913"/>
                </a:lnTo>
                <a:close/>
                <a:moveTo>
                  <a:pt x="163686" y="235184"/>
                </a:moveTo>
                <a:lnTo>
                  <a:pt x="384616" y="235184"/>
                </a:lnTo>
                <a:lnTo>
                  <a:pt x="384616" y="257944"/>
                </a:lnTo>
                <a:lnTo>
                  <a:pt x="163686" y="257944"/>
                </a:lnTo>
                <a:close/>
                <a:moveTo>
                  <a:pt x="479401" y="232241"/>
                </a:moveTo>
                <a:lnTo>
                  <a:pt x="496625" y="364131"/>
                </a:lnTo>
                <a:lnTo>
                  <a:pt x="512413" y="359830"/>
                </a:lnTo>
                <a:close/>
                <a:moveTo>
                  <a:pt x="453565" y="226506"/>
                </a:moveTo>
                <a:lnTo>
                  <a:pt x="453565" y="375599"/>
                </a:lnTo>
                <a:lnTo>
                  <a:pt x="472224" y="371299"/>
                </a:lnTo>
                <a:close/>
                <a:moveTo>
                  <a:pt x="163686" y="183457"/>
                </a:moveTo>
                <a:lnTo>
                  <a:pt x="384616" y="183457"/>
                </a:lnTo>
                <a:lnTo>
                  <a:pt x="384616" y="207826"/>
                </a:lnTo>
                <a:lnTo>
                  <a:pt x="163686" y="207826"/>
                </a:lnTo>
                <a:close/>
                <a:moveTo>
                  <a:pt x="71785" y="154720"/>
                </a:moveTo>
                <a:cubicBezTo>
                  <a:pt x="67475" y="159026"/>
                  <a:pt x="64601" y="164767"/>
                  <a:pt x="64601" y="171944"/>
                </a:cubicBezTo>
                <a:cubicBezTo>
                  <a:pt x="63164" y="186297"/>
                  <a:pt x="74659" y="200650"/>
                  <a:pt x="90464" y="202085"/>
                </a:cubicBezTo>
                <a:cubicBezTo>
                  <a:pt x="93338" y="202085"/>
                  <a:pt x="96212" y="202085"/>
                  <a:pt x="99085" y="202085"/>
                </a:cubicBezTo>
                <a:cubicBezTo>
                  <a:pt x="93338" y="206391"/>
                  <a:pt x="87590" y="207826"/>
                  <a:pt x="78969" y="207826"/>
                </a:cubicBezTo>
                <a:cubicBezTo>
                  <a:pt x="64601" y="206391"/>
                  <a:pt x="53106" y="192038"/>
                  <a:pt x="54543" y="177685"/>
                </a:cubicBezTo>
                <a:cubicBezTo>
                  <a:pt x="55979" y="167638"/>
                  <a:pt x="63164" y="159026"/>
                  <a:pt x="71785" y="154720"/>
                </a:cubicBezTo>
                <a:close/>
                <a:moveTo>
                  <a:pt x="88913" y="149082"/>
                </a:moveTo>
                <a:cubicBezTo>
                  <a:pt x="101845" y="146214"/>
                  <a:pt x="113340" y="154817"/>
                  <a:pt x="116214" y="167721"/>
                </a:cubicBezTo>
                <a:cubicBezTo>
                  <a:pt x="119087" y="182059"/>
                  <a:pt x="111903" y="193530"/>
                  <a:pt x="98971" y="196398"/>
                </a:cubicBezTo>
                <a:cubicBezTo>
                  <a:pt x="86039" y="200699"/>
                  <a:pt x="73108" y="192096"/>
                  <a:pt x="70234" y="179192"/>
                </a:cubicBezTo>
                <a:cubicBezTo>
                  <a:pt x="67360" y="166287"/>
                  <a:pt x="75981" y="153383"/>
                  <a:pt x="88913" y="149082"/>
                </a:cubicBezTo>
                <a:close/>
                <a:moveTo>
                  <a:pt x="24400" y="124722"/>
                </a:moveTo>
                <a:lnTo>
                  <a:pt x="24400" y="465915"/>
                </a:lnTo>
                <a:lnTo>
                  <a:pt x="429164" y="465915"/>
                </a:lnTo>
                <a:lnTo>
                  <a:pt x="429164" y="124722"/>
                </a:lnTo>
                <a:close/>
                <a:moveTo>
                  <a:pt x="434905" y="86015"/>
                </a:moveTo>
                <a:lnTo>
                  <a:pt x="324385" y="100351"/>
                </a:lnTo>
                <a:lnTo>
                  <a:pt x="436341" y="100351"/>
                </a:lnTo>
                <a:close/>
                <a:moveTo>
                  <a:pt x="426293" y="30105"/>
                </a:moveTo>
                <a:lnTo>
                  <a:pt x="182287" y="94617"/>
                </a:lnTo>
                <a:lnTo>
                  <a:pt x="434905" y="60211"/>
                </a:lnTo>
                <a:close/>
                <a:moveTo>
                  <a:pt x="443517" y="0"/>
                </a:moveTo>
                <a:lnTo>
                  <a:pt x="542555" y="378466"/>
                </a:lnTo>
                <a:lnTo>
                  <a:pt x="499495" y="388502"/>
                </a:lnTo>
                <a:lnTo>
                  <a:pt x="508107" y="444411"/>
                </a:lnTo>
                <a:lnTo>
                  <a:pt x="453565" y="451579"/>
                </a:lnTo>
                <a:lnTo>
                  <a:pt x="453565" y="490286"/>
                </a:lnTo>
                <a:lnTo>
                  <a:pt x="163628" y="490286"/>
                </a:lnTo>
                <a:lnTo>
                  <a:pt x="57413" y="504622"/>
                </a:lnTo>
                <a:lnTo>
                  <a:pt x="55978" y="490286"/>
                </a:lnTo>
                <a:lnTo>
                  <a:pt x="0" y="490286"/>
                </a:lnTo>
                <a:lnTo>
                  <a:pt x="0" y="100351"/>
                </a:lnTo>
                <a:lnTo>
                  <a:pt x="61719" y="100351"/>
                </a:lnTo>
                <a:close/>
              </a:path>
            </a:pathLst>
          </a:custGeom>
          <a:solidFill>
            <a:srgbClr val="C8B07C"/>
          </a:solidFill>
          <a:ln>
            <a:noFill/>
          </a:ln>
        </p:spPr>
      </p:sp>
      <p:sp>
        <p:nvSpPr>
          <p:cNvPr id="47" name="study-notes_42962">
            <a:extLst>
              <a:ext uri="{FF2B5EF4-FFF2-40B4-BE49-F238E27FC236}">
                <a16:creationId xmlns:a16="http://schemas.microsoft.com/office/drawing/2014/main" id="{834BE8B7-2080-4A3F-8433-578F8036A323}"/>
              </a:ext>
            </a:extLst>
          </p:cNvPr>
          <p:cNvSpPr>
            <a:spLocks noChangeAspect="1"/>
          </p:cNvSpPr>
          <p:nvPr/>
        </p:nvSpPr>
        <p:spPr bwMode="auto">
          <a:xfrm>
            <a:off x="6073794" y="3435473"/>
            <a:ext cx="407361" cy="406793"/>
          </a:xfrm>
          <a:custGeom>
            <a:avLst/>
            <a:gdLst>
              <a:gd name="connsiteX0" fmla="*/ 145802 w 608415"/>
              <a:gd name="connsiteY0" fmla="*/ 316204 h 607568"/>
              <a:gd name="connsiteX1" fmla="*/ 335878 w 608415"/>
              <a:gd name="connsiteY1" fmla="*/ 316204 h 607568"/>
              <a:gd name="connsiteX2" fmla="*/ 355085 w 608415"/>
              <a:gd name="connsiteY2" fmla="*/ 335363 h 607568"/>
              <a:gd name="connsiteX3" fmla="*/ 335878 w 608415"/>
              <a:gd name="connsiteY3" fmla="*/ 354521 h 607568"/>
              <a:gd name="connsiteX4" fmla="*/ 145802 w 608415"/>
              <a:gd name="connsiteY4" fmla="*/ 354521 h 607568"/>
              <a:gd name="connsiteX5" fmla="*/ 126594 w 608415"/>
              <a:gd name="connsiteY5" fmla="*/ 335363 h 607568"/>
              <a:gd name="connsiteX6" fmla="*/ 145802 w 608415"/>
              <a:gd name="connsiteY6" fmla="*/ 316204 h 607568"/>
              <a:gd name="connsiteX7" fmla="*/ 145799 w 608415"/>
              <a:gd name="connsiteY7" fmla="*/ 252977 h 607568"/>
              <a:gd name="connsiteX8" fmla="*/ 430791 w 608415"/>
              <a:gd name="connsiteY8" fmla="*/ 252977 h 607568"/>
              <a:gd name="connsiteX9" fmla="*/ 449995 w 608415"/>
              <a:gd name="connsiteY9" fmla="*/ 272171 h 607568"/>
              <a:gd name="connsiteX10" fmla="*/ 430791 w 608415"/>
              <a:gd name="connsiteY10" fmla="*/ 291365 h 607568"/>
              <a:gd name="connsiteX11" fmla="*/ 145799 w 608415"/>
              <a:gd name="connsiteY11" fmla="*/ 291365 h 607568"/>
              <a:gd name="connsiteX12" fmla="*/ 126594 w 608415"/>
              <a:gd name="connsiteY12" fmla="*/ 272171 h 607568"/>
              <a:gd name="connsiteX13" fmla="*/ 145799 w 608415"/>
              <a:gd name="connsiteY13" fmla="*/ 252977 h 607568"/>
              <a:gd name="connsiteX14" fmla="*/ 145805 w 608415"/>
              <a:gd name="connsiteY14" fmla="*/ 189750 h 607568"/>
              <a:gd name="connsiteX15" fmla="*/ 209279 w 608415"/>
              <a:gd name="connsiteY15" fmla="*/ 189750 h 607568"/>
              <a:gd name="connsiteX16" fmla="*/ 228490 w 608415"/>
              <a:gd name="connsiteY16" fmla="*/ 208944 h 607568"/>
              <a:gd name="connsiteX17" fmla="*/ 209279 w 608415"/>
              <a:gd name="connsiteY17" fmla="*/ 228138 h 607568"/>
              <a:gd name="connsiteX18" fmla="*/ 145805 w 608415"/>
              <a:gd name="connsiteY18" fmla="*/ 228138 h 607568"/>
              <a:gd name="connsiteX19" fmla="*/ 126594 w 608415"/>
              <a:gd name="connsiteY19" fmla="*/ 208944 h 607568"/>
              <a:gd name="connsiteX20" fmla="*/ 145805 w 608415"/>
              <a:gd name="connsiteY20" fmla="*/ 189750 h 607568"/>
              <a:gd name="connsiteX21" fmla="*/ 70060 w 608415"/>
              <a:gd name="connsiteY21" fmla="*/ 133174 h 607568"/>
              <a:gd name="connsiteX22" fmla="*/ 70060 w 608415"/>
              <a:gd name="connsiteY22" fmla="*/ 442788 h 607568"/>
              <a:gd name="connsiteX23" fmla="*/ 538355 w 608415"/>
              <a:gd name="connsiteY23" fmla="*/ 442788 h 607568"/>
              <a:gd name="connsiteX24" fmla="*/ 538355 w 608415"/>
              <a:gd name="connsiteY24" fmla="*/ 133174 h 607568"/>
              <a:gd name="connsiteX25" fmla="*/ 38410 w 608415"/>
              <a:gd name="connsiteY25" fmla="*/ 69962 h 607568"/>
              <a:gd name="connsiteX26" fmla="*/ 38410 w 608415"/>
              <a:gd name="connsiteY26" fmla="*/ 94817 h 607568"/>
              <a:gd name="connsiteX27" fmla="*/ 570005 w 608415"/>
              <a:gd name="connsiteY27" fmla="*/ 94817 h 607568"/>
              <a:gd name="connsiteX28" fmla="*/ 570005 w 608415"/>
              <a:gd name="connsiteY28" fmla="*/ 69962 h 607568"/>
              <a:gd name="connsiteX29" fmla="*/ 304208 w 608415"/>
              <a:gd name="connsiteY29" fmla="*/ 0 h 607568"/>
              <a:gd name="connsiteX30" fmla="*/ 323413 w 608415"/>
              <a:gd name="connsiteY30" fmla="*/ 19178 h 607568"/>
              <a:gd name="connsiteX31" fmla="*/ 323413 w 608415"/>
              <a:gd name="connsiteY31" fmla="*/ 31606 h 607568"/>
              <a:gd name="connsiteX32" fmla="*/ 589210 w 608415"/>
              <a:gd name="connsiteY32" fmla="*/ 31606 h 607568"/>
              <a:gd name="connsiteX33" fmla="*/ 608415 w 608415"/>
              <a:gd name="connsiteY33" fmla="*/ 50784 h 607568"/>
              <a:gd name="connsiteX34" fmla="*/ 608415 w 608415"/>
              <a:gd name="connsiteY34" fmla="*/ 113995 h 607568"/>
              <a:gd name="connsiteX35" fmla="*/ 589210 w 608415"/>
              <a:gd name="connsiteY35" fmla="*/ 133174 h 607568"/>
              <a:gd name="connsiteX36" fmla="*/ 576765 w 608415"/>
              <a:gd name="connsiteY36" fmla="*/ 133174 h 607568"/>
              <a:gd name="connsiteX37" fmla="*/ 576765 w 608415"/>
              <a:gd name="connsiteY37" fmla="*/ 461967 h 607568"/>
              <a:gd name="connsiteX38" fmla="*/ 557560 w 608415"/>
              <a:gd name="connsiteY38" fmla="*/ 481145 h 607568"/>
              <a:gd name="connsiteX39" fmla="*/ 342618 w 608415"/>
              <a:gd name="connsiteY39" fmla="*/ 481145 h 607568"/>
              <a:gd name="connsiteX40" fmla="*/ 414521 w 608415"/>
              <a:gd name="connsiteY40" fmla="*/ 576883 h 607568"/>
              <a:gd name="connsiteX41" fmla="*/ 410680 w 608415"/>
              <a:gd name="connsiteY41" fmla="*/ 603733 h 607568"/>
              <a:gd name="connsiteX42" fmla="*/ 399157 w 608415"/>
              <a:gd name="connsiteY42" fmla="*/ 607568 h 607568"/>
              <a:gd name="connsiteX43" fmla="*/ 383793 w 608415"/>
              <a:gd name="connsiteY43" fmla="*/ 599897 h 607568"/>
              <a:gd name="connsiteX44" fmla="*/ 323413 w 608415"/>
              <a:gd name="connsiteY44" fmla="*/ 519348 h 607568"/>
              <a:gd name="connsiteX45" fmla="*/ 323413 w 608415"/>
              <a:gd name="connsiteY45" fmla="*/ 588390 h 607568"/>
              <a:gd name="connsiteX46" fmla="*/ 304208 w 608415"/>
              <a:gd name="connsiteY46" fmla="*/ 607568 h 607568"/>
              <a:gd name="connsiteX47" fmla="*/ 285003 w 608415"/>
              <a:gd name="connsiteY47" fmla="*/ 588390 h 607568"/>
              <a:gd name="connsiteX48" fmla="*/ 285003 w 608415"/>
              <a:gd name="connsiteY48" fmla="*/ 519348 h 607568"/>
              <a:gd name="connsiteX49" fmla="*/ 224622 w 608415"/>
              <a:gd name="connsiteY49" fmla="*/ 599897 h 607568"/>
              <a:gd name="connsiteX50" fmla="*/ 209258 w 608415"/>
              <a:gd name="connsiteY50" fmla="*/ 607568 h 607568"/>
              <a:gd name="connsiteX51" fmla="*/ 197735 w 608415"/>
              <a:gd name="connsiteY51" fmla="*/ 603733 h 607568"/>
              <a:gd name="connsiteX52" fmla="*/ 193894 w 608415"/>
              <a:gd name="connsiteY52" fmla="*/ 576883 h 607568"/>
              <a:gd name="connsiteX53" fmla="*/ 265798 w 608415"/>
              <a:gd name="connsiteY53" fmla="*/ 481145 h 607568"/>
              <a:gd name="connsiteX54" fmla="*/ 50855 w 608415"/>
              <a:gd name="connsiteY54" fmla="*/ 481145 h 607568"/>
              <a:gd name="connsiteX55" fmla="*/ 31650 w 608415"/>
              <a:gd name="connsiteY55" fmla="*/ 461967 h 607568"/>
              <a:gd name="connsiteX56" fmla="*/ 31650 w 608415"/>
              <a:gd name="connsiteY56" fmla="*/ 133174 h 607568"/>
              <a:gd name="connsiteX57" fmla="*/ 19205 w 608415"/>
              <a:gd name="connsiteY57" fmla="*/ 133174 h 607568"/>
              <a:gd name="connsiteX58" fmla="*/ 0 w 608415"/>
              <a:gd name="connsiteY58" fmla="*/ 113995 h 607568"/>
              <a:gd name="connsiteX59" fmla="*/ 0 w 608415"/>
              <a:gd name="connsiteY59" fmla="*/ 50784 h 607568"/>
              <a:gd name="connsiteX60" fmla="*/ 19205 w 608415"/>
              <a:gd name="connsiteY60" fmla="*/ 31606 h 607568"/>
              <a:gd name="connsiteX61" fmla="*/ 285003 w 608415"/>
              <a:gd name="connsiteY61" fmla="*/ 31606 h 607568"/>
              <a:gd name="connsiteX62" fmla="*/ 285003 w 608415"/>
              <a:gd name="connsiteY62" fmla="*/ 19178 h 607568"/>
              <a:gd name="connsiteX63" fmla="*/ 304208 w 608415"/>
              <a:gd name="connsiteY63" fmla="*/ 0 h 607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08415" h="607568">
                <a:moveTo>
                  <a:pt x="145802" y="316204"/>
                </a:moveTo>
                <a:lnTo>
                  <a:pt x="335878" y="316204"/>
                </a:lnTo>
                <a:cubicBezTo>
                  <a:pt x="346480" y="316204"/>
                  <a:pt x="355085" y="324787"/>
                  <a:pt x="355085" y="335363"/>
                </a:cubicBezTo>
                <a:cubicBezTo>
                  <a:pt x="355085" y="345938"/>
                  <a:pt x="346480" y="354521"/>
                  <a:pt x="335878" y="354521"/>
                </a:cubicBezTo>
                <a:lnTo>
                  <a:pt x="145802" y="354521"/>
                </a:lnTo>
                <a:cubicBezTo>
                  <a:pt x="135199" y="354521"/>
                  <a:pt x="126594" y="345938"/>
                  <a:pt x="126594" y="335363"/>
                </a:cubicBezTo>
                <a:cubicBezTo>
                  <a:pt x="126594" y="324787"/>
                  <a:pt x="135199" y="316204"/>
                  <a:pt x="145802" y="316204"/>
                </a:cubicBezTo>
                <a:close/>
                <a:moveTo>
                  <a:pt x="145799" y="252977"/>
                </a:moveTo>
                <a:lnTo>
                  <a:pt x="430791" y="252977"/>
                </a:lnTo>
                <a:cubicBezTo>
                  <a:pt x="441392" y="252977"/>
                  <a:pt x="449995" y="261576"/>
                  <a:pt x="449995" y="272171"/>
                </a:cubicBezTo>
                <a:cubicBezTo>
                  <a:pt x="449995" y="282766"/>
                  <a:pt x="441392" y="291365"/>
                  <a:pt x="430791" y="291365"/>
                </a:cubicBezTo>
                <a:lnTo>
                  <a:pt x="145799" y="291365"/>
                </a:lnTo>
                <a:cubicBezTo>
                  <a:pt x="135198" y="291365"/>
                  <a:pt x="126594" y="282766"/>
                  <a:pt x="126594" y="272171"/>
                </a:cubicBezTo>
                <a:cubicBezTo>
                  <a:pt x="126594" y="261576"/>
                  <a:pt x="135198" y="252977"/>
                  <a:pt x="145799" y="252977"/>
                </a:cubicBezTo>
                <a:close/>
                <a:moveTo>
                  <a:pt x="145805" y="189750"/>
                </a:moveTo>
                <a:lnTo>
                  <a:pt x="209279" y="189750"/>
                </a:lnTo>
                <a:cubicBezTo>
                  <a:pt x="219884" y="189750"/>
                  <a:pt x="228490" y="198349"/>
                  <a:pt x="228490" y="208944"/>
                </a:cubicBezTo>
                <a:cubicBezTo>
                  <a:pt x="228490" y="219539"/>
                  <a:pt x="219884" y="228138"/>
                  <a:pt x="209279" y="228138"/>
                </a:cubicBezTo>
                <a:lnTo>
                  <a:pt x="145805" y="228138"/>
                </a:lnTo>
                <a:cubicBezTo>
                  <a:pt x="135201" y="228138"/>
                  <a:pt x="126594" y="219539"/>
                  <a:pt x="126594" y="208944"/>
                </a:cubicBezTo>
                <a:cubicBezTo>
                  <a:pt x="126594" y="198349"/>
                  <a:pt x="135201" y="189750"/>
                  <a:pt x="145805" y="189750"/>
                </a:cubicBezTo>
                <a:close/>
                <a:moveTo>
                  <a:pt x="70060" y="133174"/>
                </a:moveTo>
                <a:lnTo>
                  <a:pt x="70060" y="442788"/>
                </a:lnTo>
                <a:lnTo>
                  <a:pt x="538355" y="442788"/>
                </a:lnTo>
                <a:lnTo>
                  <a:pt x="538355" y="133174"/>
                </a:lnTo>
                <a:close/>
                <a:moveTo>
                  <a:pt x="38410" y="69962"/>
                </a:moveTo>
                <a:lnTo>
                  <a:pt x="38410" y="94817"/>
                </a:lnTo>
                <a:lnTo>
                  <a:pt x="570005" y="94817"/>
                </a:lnTo>
                <a:lnTo>
                  <a:pt x="570005" y="69962"/>
                </a:lnTo>
                <a:close/>
                <a:moveTo>
                  <a:pt x="304208" y="0"/>
                </a:moveTo>
                <a:cubicBezTo>
                  <a:pt x="314809" y="0"/>
                  <a:pt x="323413" y="8592"/>
                  <a:pt x="323413" y="19178"/>
                </a:cubicBezTo>
                <a:lnTo>
                  <a:pt x="323413" y="31606"/>
                </a:lnTo>
                <a:lnTo>
                  <a:pt x="589210" y="31606"/>
                </a:lnTo>
                <a:cubicBezTo>
                  <a:pt x="599811" y="31606"/>
                  <a:pt x="608415" y="40197"/>
                  <a:pt x="608415" y="50784"/>
                </a:cubicBezTo>
                <a:lnTo>
                  <a:pt x="608415" y="113995"/>
                </a:lnTo>
                <a:cubicBezTo>
                  <a:pt x="608415" y="124582"/>
                  <a:pt x="599811" y="133174"/>
                  <a:pt x="589210" y="133174"/>
                </a:cubicBezTo>
                <a:lnTo>
                  <a:pt x="576765" y="133174"/>
                </a:lnTo>
                <a:lnTo>
                  <a:pt x="576765" y="461967"/>
                </a:lnTo>
                <a:cubicBezTo>
                  <a:pt x="576765" y="472553"/>
                  <a:pt x="568161" y="481145"/>
                  <a:pt x="557560" y="481145"/>
                </a:cubicBezTo>
                <a:lnTo>
                  <a:pt x="342618" y="481145"/>
                </a:lnTo>
                <a:lnTo>
                  <a:pt x="414521" y="576883"/>
                </a:lnTo>
                <a:cubicBezTo>
                  <a:pt x="420974" y="585321"/>
                  <a:pt x="419284" y="597442"/>
                  <a:pt x="410680" y="603733"/>
                </a:cubicBezTo>
                <a:cubicBezTo>
                  <a:pt x="407300" y="606341"/>
                  <a:pt x="403306" y="607568"/>
                  <a:pt x="399157" y="607568"/>
                </a:cubicBezTo>
                <a:cubicBezTo>
                  <a:pt x="393319" y="607568"/>
                  <a:pt x="387634" y="604960"/>
                  <a:pt x="383793" y="599897"/>
                </a:cubicBezTo>
                <a:lnTo>
                  <a:pt x="323413" y="519348"/>
                </a:lnTo>
                <a:lnTo>
                  <a:pt x="323413" y="588390"/>
                </a:lnTo>
                <a:cubicBezTo>
                  <a:pt x="323413" y="598976"/>
                  <a:pt x="314809" y="607568"/>
                  <a:pt x="304208" y="607568"/>
                </a:cubicBezTo>
                <a:cubicBezTo>
                  <a:pt x="293607" y="607568"/>
                  <a:pt x="285003" y="598976"/>
                  <a:pt x="285003" y="588390"/>
                </a:cubicBezTo>
                <a:lnTo>
                  <a:pt x="285003" y="519348"/>
                </a:lnTo>
                <a:lnTo>
                  <a:pt x="224622" y="599897"/>
                </a:lnTo>
                <a:cubicBezTo>
                  <a:pt x="220781" y="604960"/>
                  <a:pt x="215096" y="607568"/>
                  <a:pt x="209258" y="607568"/>
                </a:cubicBezTo>
                <a:cubicBezTo>
                  <a:pt x="205110" y="607568"/>
                  <a:pt x="201115" y="606341"/>
                  <a:pt x="197735" y="603733"/>
                </a:cubicBezTo>
                <a:cubicBezTo>
                  <a:pt x="189131" y="597442"/>
                  <a:pt x="187441" y="585321"/>
                  <a:pt x="193894" y="576883"/>
                </a:cubicBezTo>
                <a:lnTo>
                  <a:pt x="265798" y="481145"/>
                </a:lnTo>
                <a:lnTo>
                  <a:pt x="50855" y="481145"/>
                </a:lnTo>
                <a:cubicBezTo>
                  <a:pt x="40253" y="481145"/>
                  <a:pt x="31650" y="472553"/>
                  <a:pt x="31650" y="461967"/>
                </a:cubicBezTo>
                <a:lnTo>
                  <a:pt x="31650" y="133174"/>
                </a:lnTo>
                <a:lnTo>
                  <a:pt x="19205" y="133174"/>
                </a:lnTo>
                <a:cubicBezTo>
                  <a:pt x="8604" y="133174"/>
                  <a:pt x="0" y="124582"/>
                  <a:pt x="0" y="113995"/>
                </a:cubicBezTo>
                <a:lnTo>
                  <a:pt x="0" y="50784"/>
                </a:lnTo>
                <a:cubicBezTo>
                  <a:pt x="0" y="40197"/>
                  <a:pt x="8604" y="31606"/>
                  <a:pt x="19205" y="31606"/>
                </a:cubicBezTo>
                <a:lnTo>
                  <a:pt x="285003" y="31606"/>
                </a:lnTo>
                <a:lnTo>
                  <a:pt x="285003" y="19178"/>
                </a:lnTo>
                <a:cubicBezTo>
                  <a:pt x="285003" y="8592"/>
                  <a:pt x="293607" y="0"/>
                  <a:pt x="30420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9" name="study-notes_42962">
            <a:extLst>
              <a:ext uri="{FF2B5EF4-FFF2-40B4-BE49-F238E27FC236}">
                <a16:creationId xmlns:a16="http://schemas.microsoft.com/office/drawing/2014/main" id="{96C2338D-FE52-44A5-8E0A-9A44A4121E80}"/>
              </a:ext>
            </a:extLst>
          </p:cNvPr>
          <p:cNvSpPr>
            <a:spLocks noChangeAspect="1"/>
          </p:cNvSpPr>
          <p:nvPr/>
        </p:nvSpPr>
        <p:spPr bwMode="auto">
          <a:xfrm>
            <a:off x="9511123" y="3435473"/>
            <a:ext cx="407361" cy="406839"/>
          </a:xfrm>
          <a:custGeom>
            <a:avLst/>
            <a:gdLst>
              <a:gd name="T0" fmla="*/ 3241 w 6482"/>
              <a:gd name="T1" fmla="*/ 0 h 6483"/>
              <a:gd name="T2" fmla="*/ 0 w 6482"/>
              <a:gd name="T3" fmla="*/ 3241 h 6483"/>
              <a:gd name="T4" fmla="*/ 3241 w 6482"/>
              <a:gd name="T5" fmla="*/ 6483 h 6483"/>
              <a:gd name="T6" fmla="*/ 6482 w 6482"/>
              <a:gd name="T7" fmla="*/ 3241 h 6483"/>
              <a:gd name="T8" fmla="*/ 3241 w 6482"/>
              <a:gd name="T9" fmla="*/ 0 h 6483"/>
              <a:gd name="T10" fmla="*/ 6203 w 6482"/>
              <a:gd name="T11" fmla="*/ 3104 h 6483"/>
              <a:gd name="T12" fmla="*/ 5469 w 6482"/>
              <a:gd name="T13" fmla="*/ 3104 h 6483"/>
              <a:gd name="T14" fmla="*/ 3379 w 6482"/>
              <a:gd name="T15" fmla="*/ 1014 h 6483"/>
              <a:gd name="T16" fmla="*/ 3379 w 6482"/>
              <a:gd name="T17" fmla="*/ 279 h 6483"/>
              <a:gd name="T18" fmla="*/ 6203 w 6482"/>
              <a:gd name="T19" fmla="*/ 3104 h 6483"/>
              <a:gd name="T20" fmla="*/ 3241 w 6482"/>
              <a:gd name="T21" fmla="*/ 3935 h 6483"/>
              <a:gd name="T22" fmla="*/ 2549 w 6482"/>
              <a:gd name="T23" fmla="*/ 3242 h 6483"/>
              <a:gd name="T24" fmla="*/ 3241 w 6482"/>
              <a:gd name="T25" fmla="*/ 2550 h 6483"/>
              <a:gd name="T26" fmla="*/ 3934 w 6482"/>
              <a:gd name="T27" fmla="*/ 3242 h 6483"/>
              <a:gd name="T28" fmla="*/ 3241 w 6482"/>
              <a:gd name="T29" fmla="*/ 3935 h 6483"/>
              <a:gd name="T30" fmla="*/ 3103 w 6482"/>
              <a:gd name="T31" fmla="*/ 2284 h 6483"/>
              <a:gd name="T32" fmla="*/ 2283 w 6482"/>
              <a:gd name="T33" fmla="*/ 3104 h 6483"/>
              <a:gd name="T34" fmla="*/ 1290 w 6482"/>
              <a:gd name="T35" fmla="*/ 3104 h 6483"/>
              <a:gd name="T36" fmla="*/ 3103 w 6482"/>
              <a:gd name="T37" fmla="*/ 1290 h 6483"/>
              <a:gd name="T38" fmla="*/ 3103 w 6482"/>
              <a:gd name="T39" fmla="*/ 2284 h 6483"/>
              <a:gd name="T40" fmla="*/ 2283 w 6482"/>
              <a:gd name="T41" fmla="*/ 3380 h 6483"/>
              <a:gd name="T42" fmla="*/ 3103 w 6482"/>
              <a:gd name="T43" fmla="*/ 4201 h 6483"/>
              <a:gd name="T44" fmla="*/ 3103 w 6482"/>
              <a:gd name="T45" fmla="*/ 5192 h 6483"/>
              <a:gd name="T46" fmla="*/ 1290 w 6482"/>
              <a:gd name="T47" fmla="*/ 3380 h 6483"/>
              <a:gd name="T48" fmla="*/ 2283 w 6482"/>
              <a:gd name="T49" fmla="*/ 3380 h 6483"/>
              <a:gd name="T50" fmla="*/ 3379 w 6482"/>
              <a:gd name="T51" fmla="*/ 4201 h 6483"/>
              <a:gd name="T52" fmla="*/ 4200 w 6482"/>
              <a:gd name="T53" fmla="*/ 3380 h 6483"/>
              <a:gd name="T54" fmla="*/ 5192 w 6482"/>
              <a:gd name="T55" fmla="*/ 3380 h 6483"/>
              <a:gd name="T56" fmla="*/ 3379 w 6482"/>
              <a:gd name="T57" fmla="*/ 5192 h 6483"/>
              <a:gd name="T58" fmla="*/ 3379 w 6482"/>
              <a:gd name="T59" fmla="*/ 4201 h 6483"/>
              <a:gd name="T60" fmla="*/ 4200 w 6482"/>
              <a:gd name="T61" fmla="*/ 3104 h 6483"/>
              <a:gd name="T62" fmla="*/ 3379 w 6482"/>
              <a:gd name="T63" fmla="*/ 2284 h 6483"/>
              <a:gd name="T64" fmla="*/ 3379 w 6482"/>
              <a:gd name="T65" fmla="*/ 1290 h 6483"/>
              <a:gd name="T66" fmla="*/ 5192 w 6482"/>
              <a:gd name="T67" fmla="*/ 3104 h 6483"/>
              <a:gd name="T68" fmla="*/ 4200 w 6482"/>
              <a:gd name="T69" fmla="*/ 3104 h 6483"/>
              <a:gd name="T70" fmla="*/ 3103 w 6482"/>
              <a:gd name="T71" fmla="*/ 279 h 6483"/>
              <a:gd name="T72" fmla="*/ 3103 w 6482"/>
              <a:gd name="T73" fmla="*/ 1014 h 6483"/>
              <a:gd name="T74" fmla="*/ 1014 w 6482"/>
              <a:gd name="T75" fmla="*/ 3104 h 6483"/>
              <a:gd name="T76" fmla="*/ 279 w 6482"/>
              <a:gd name="T77" fmla="*/ 3104 h 6483"/>
              <a:gd name="T78" fmla="*/ 3103 w 6482"/>
              <a:gd name="T79" fmla="*/ 279 h 6483"/>
              <a:gd name="T80" fmla="*/ 279 w 6482"/>
              <a:gd name="T81" fmla="*/ 3380 h 6483"/>
              <a:gd name="T82" fmla="*/ 1014 w 6482"/>
              <a:gd name="T83" fmla="*/ 3380 h 6483"/>
              <a:gd name="T84" fmla="*/ 3103 w 6482"/>
              <a:gd name="T85" fmla="*/ 5469 h 6483"/>
              <a:gd name="T86" fmla="*/ 3103 w 6482"/>
              <a:gd name="T87" fmla="*/ 6203 h 6483"/>
              <a:gd name="T88" fmla="*/ 279 w 6482"/>
              <a:gd name="T89" fmla="*/ 3380 h 6483"/>
              <a:gd name="T90" fmla="*/ 3379 w 6482"/>
              <a:gd name="T91" fmla="*/ 6203 h 6483"/>
              <a:gd name="T92" fmla="*/ 3379 w 6482"/>
              <a:gd name="T93" fmla="*/ 5469 h 6483"/>
              <a:gd name="T94" fmla="*/ 5469 w 6482"/>
              <a:gd name="T95" fmla="*/ 3380 h 6483"/>
              <a:gd name="T96" fmla="*/ 6203 w 6482"/>
              <a:gd name="T97" fmla="*/ 3380 h 6483"/>
              <a:gd name="T98" fmla="*/ 3379 w 6482"/>
              <a:gd name="T99" fmla="*/ 6203 h 64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482" h="6483">
                <a:moveTo>
                  <a:pt x="3241" y="0"/>
                </a:moveTo>
                <a:cubicBezTo>
                  <a:pt x="1454" y="0"/>
                  <a:pt x="0" y="1454"/>
                  <a:pt x="0" y="3241"/>
                </a:cubicBezTo>
                <a:cubicBezTo>
                  <a:pt x="0" y="5029"/>
                  <a:pt x="1454" y="6483"/>
                  <a:pt x="3241" y="6483"/>
                </a:cubicBezTo>
                <a:cubicBezTo>
                  <a:pt x="5028" y="6483"/>
                  <a:pt x="6482" y="5029"/>
                  <a:pt x="6482" y="3241"/>
                </a:cubicBezTo>
                <a:cubicBezTo>
                  <a:pt x="6482" y="1454"/>
                  <a:pt x="5028" y="0"/>
                  <a:pt x="3241" y="0"/>
                </a:cubicBezTo>
                <a:close/>
                <a:moveTo>
                  <a:pt x="6203" y="3104"/>
                </a:moveTo>
                <a:lnTo>
                  <a:pt x="5469" y="3104"/>
                </a:lnTo>
                <a:cubicBezTo>
                  <a:pt x="5401" y="1983"/>
                  <a:pt x="4501" y="1083"/>
                  <a:pt x="3379" y="1014"/>
                </a:cubicBezTo>
                <a:lnTo>
                  <a:pt x="3379" y="279"/>
                </a:lnTo>
                <a:cubicBezTo>
                  <a:pt x="4905" y="349"/>
                  <a:pt x="6134" y="1578"/>
                  <a:pt x="6203" y="3104"/>
                </a:cubicBezTo>
                <a:close/>
                <a:moveTo>
                  <a:pt x="3241" y="3935"/>
                </a:moveTo>
                <a:cubicBezTo>
                  <a:pt x="2859" y="3935"/>
                  <a:pt x="2549" y="3624"/>
                  <a:pt x="2549" y="3242"/>
                </a:cubicBezTo>
                <a:cubicBezTo>
                  <a:pt x="2549" y="2860"/>
                  <a:pt x="2859" y="2550"/>
                  <a:pt x="3241" y="2550"/>
                </a:cubicBezTo>
                <a:cubicBezTo>
                  <a:pt x="3623" y="2550"/>
                  <a:pt x="3934" y="2860"/>
                  <a:pt x="3934" y="3242"/>
                </a:cubicBezTo>
                <a:cubicBezTo>
                  <a:pt x="3934" y="3624"/>
                  <a:pt x="3623" y="3935"/>
                  <a:pt x="3241" y="3935"/>
                </a:cubicBezTo>
                <a:close/>
                <a:moveTo>
                  <a:pt x="3103" y="2284"/>
                </a:moveTo>
                <a:cubicBezTo>
                  <a:pt x="2679" y="2344"/>
                  <a:pt x="2343" y="2681"/>
                  <a:pt x="2283" y="3104"/>
                </a:cubicBezTo>
                <a:lnTo>
                  <a:pt x="1290" y="3104"/>
                </a:lnTo>
                <a:cubicBezTo>
                  <a:pt x="1357" y="2135"/>
                  <a:pt x="2134" y="1358"/>
                  <a:pt x="3103" y="1290"/>
                </a:cubicBezTo>
                <a:lnTo>
                  <a:pt x="3103" y="2284"/>
                </a:lnTo>
                <a:close/>
                <a:moveTo>
                  <a:pt x="2283" y="3380"/>
                </a:moveTo>
                <a:cubicBezTo>
                  <a:pt x="2343" y="3804"/>
                  <a:pt x="2679" y="4140"/>
                  <a:pt x="3103" y="4201"/>
                </a:cubicBezTo>
                <a:lnTo>
                  <a:pt x="3103" y="5192"/>
                </a:lnTo>
                <a:cubicBezTo>
                  <a:pt x="2135" y="5125"/>
                  <a:pt x="1358" y="4349"/>
                  <a:pt x="1290" y="3380"/>
                </a:cubicBezTo>
                <a:lnTo>
                  <a:pt x="2283" y="3380"/>
                </a:lnTo>
                <a:close/>
                <a:moveTo>
                  <a:pt x="3379" y="4201"/>
                </a:moveTo>
                <a:cubicBezTo>
                  <a:pt x="3803" y="4140"/>
                  <a:pt x="4139" y="3804"/>
                  <a:pt x="4200" y="3380"/>
                </a:cubicBezTo>
                <a:lnTo>
                  <a:pt x="5192" y="3380"/>
                </a:lnTo>
                <a:cubicBezTo>
                  <a:pt x="5124" y="4349"/>
                  <a:pt x="4348" y="5125"/>
                  <a:pt x="3379" y="5192"/>
                </a:cubicBezTo>
                <a:lnTo>
                  <a:pt x="3379" y="4201"/>
                </a:lnTo>
                <a:close/>
                <a:moveTo>
                  <a:pt x="4200" y="3104"/>
                </a:moveTo>
                <a:cubicBezTo>
                  <a:pt x="4139" y="2681"/>
                  <a:pt x="3803" y="2344"/>
                  <a:pt x="3379" y="2284"/>
                </a:cubicBezTo>
                <a:lnTo>
                  <a:pt x="3379" y="1290"/>
                </a:lnTo>
                <a:cubicBezTo>
                  <a:pt x="4348" y="1358"/>
                  <a:pt x="5125" y="2135"/>
                  <a:pt x="5192" y="3104"/>
                </a:cubicBezTo>
                <a:lnTo>
                  <a:pt x="4200" y="3104"/>
                </a:lnTo>
                <a:close/>
                <a:moveTo>
                  <a:pt x="3103" y="279"/>
                </a:moveTo>
                <a:lnTo>
                  <a:pt x="3103" y="1014"/>
                </a:lnTo>
                <a:cubicBezTo>
                  <a:pt x="1982" y="1083"/>
                  <a:pt x="1082" y="1983"/>
                  <a:pt x="1014" y="3104"/>
                </a:cubicBezTo>
                <a:lnTo>
                  <a:pt x="279" y="3104"/>
                </a:lnTo>
                <a:cubicBezTo>
                  <a:pt x="349" y="1578"/>
                  <a:pt x="1577" y="349"/>
                  <a:pt x="3103" y="279"/>
                </a:cubicBezTo>
                <a:close/>
                <a:moveTo>
                  <a:pt x="279" y="3380"/>
                </a:moveTo>
                <a:lnTo>
                  <a:pt x="1014" y="3380"/>
                </a:lnTo>
                <a:cubicBezTo>
                  <a:pt x="1083" y="4501"/>
                  <a:pt x="1983" y="5400"/>
                  <a:pt x="3103" y="5469"/>
                </a:cubicBezTo>
                <a:lnTo>
                  <a:pt x="3103" y="6203"/>
                </a:lnTo>
                <a:cubicBezTo>
                  <a:pt x="1578" y="6133"/>
                  <a:pt x="350" y="4905"/>
                  <a:pt x="279" y="3380"/>
                </a:cubicBezTo>
                <a:close/>
                <a:moveTo>
                  <a:pt x="3379" y="6203"/>
                </a:moveTo>
                <a:lnTo>
                  <a:pt x="3379" y="5469"/>
                </a:lnTo>
                <a:cubicBezTo>
                  <a:pt x="4500" y="5400"/>
                  <a:pt x="5399" y="4501"/>
                  <a:pt x="5469" y="3380"/>
                </a:cubicBezTo>
                <a:lnTo>
                  <a:pt x="6203" y="3380"/>
                </a:lnTo>
                <a:cubicBezTo>
                  <a:pt x="6133" y="4905"/>
                  <a:pt x="4904" y="6133"/>
                  <a:pt x="3379" y="6203"/>
                </a:cubicBezTo>
                <a:close/>
              </a:path>
            </a:pathLst>
          </a:custGeom>
          <a:solidFill>
            <a:srgbClr val="C8B07C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ABDAD823-E6C6-4BFE-9B2D-6E4C0BBBA23F}"/>
              </a:ext>
            </a:extLst>
          </p:cNvPr>
          <p:cNvGrpSpPr/>
          <p:nvPr/>
        </p:nvGrpSpPr>
        <p:grpSpPr>
          <a:xfrm>
            <a:off x="4339259" y="546909"/>
            <a:ext cx="3513482" cy="707887"/>
            <a:chOff x="4339259" y="546909"/>
            <a:chExt cx="3513482" cy="707887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70840EE1-1CB7-479B-B351-A4A11852E9A4}"/>
                </a:ext>
              </a:extLst>
            </p:cNvPr>
            <p:cNvSpPr txBox="1"/>
            <p:nvPr/>
          </p:nvSpPr>
          <p:spPr>
            <a:xfrm>
              <a:off x="4339259" y="546909"/>
              <a:ext cx="3513482" cy="400110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rgbClr val="494848"/>
                  </a:solidFill>
                  <a:latin typeface="汉仪清雅体繁" panose="00020600040101010101" pitchFamily="18" charset="-122"/>
                  <a:ea typeface="汉仪清雅体繁" panose="00020600040101010101" pitchFamily="18" charset="-122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添加文本信息</a:t>
              </a: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6B634AEF-7DAD-4E00-83A9-9A9165C09863}"/>
                </a:ext>
              </a:extLst>
            </p:cNvPr>
            <p:cNvSpPr/>
            <p:nvPr/>
          </p:nvSpPr>
          <p:spPr>
            <a:xfrm>
              <a:off x="5057285" y="947019"/>
              <a:ext cx="191903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1400" dirty="0">
                  <a:solidFill>
                    <a:srgbClr val="C8B07C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填写副标题</a:t>
              </a:r>
              <a:endParaRPr lang="zh-CN" altLang="en-US" sz="1400" dirty="0">
                <a:solidFill>
                  <a:srgbClr val="C8B07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24548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BCDAC2BB-753A-44F1-9ADC-F77812D85E80}"/>
              </a:ext>
            </a:extLst>
          </p:cNvPr>
          <p:cNvCxnSpPr>
            <a:cxnSpLocks/>
          </p:cNvCxnSpPr>
          <p:nvPr/>
        </p:nvCxnSpPr>
        <p:spPr>
          <a:xfrm>
            <a:off x="3408022" y="2201119"/>
            <a:ext cx="0" cy="1790019"/>
          </a:xfrm>
          <a:prstGeom prst="line">
            <a:avLst/>
          </a:prstGeom>
          <a:ln>
            <a:solidFill>
              <a:srgbClr val="C8B0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>
            <a:extLst>
              <a:ext uri="{FF2B5EF4-FFF2-40B4-BE49-F238E27FC236}">
                <a16:creationId xmlns:a16="http://schemas.microsoft.com/office/drawing/2014/main" id="{6ADACF8E-0E02-4DF9-BF60-05A7C408B8A7}"/>
              </a:ext>
            </a:extLst>
          </p:cNvPr>
          <p:cNvSpPr/>
          <p:nvPr/>
        </p:nvSpPr>
        <p:spPr>
          <a:xfrm>
            <a:off x="3472243" y="1966923"/>
            <a:ext cx="95410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dirty="0">
                <a:solidFill>
                  <a:srgbClr val="C8B07C"/>
                </a:solidFill>
                <a:latin typeface="方正吕建德字体" panose="02010600010101010101" pitchFamily="2" charset="-122"/>
                <a:ea typeface="方正吕建德字体" panose="02010600010101010101" pitchFamily="2" charset="-122"/>
              </a:rPr>
              <a:t>肆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4D9B1A7-EB63-4973-B87E-24297257DFDC}"/>
              </a:ext>
            </a:extLst>
          </p:cNvPr>
          <p:cNvSpPr txBox="1"/>
          <p:nvPr/>
        </p:nvSpPr>
        <p:spPr>
          <a:xfrm>
            <a:off x="3535680" y="3495332"/>
            <a:ext cx="3513482" cy="523220"/>
          </a:xfrm>
          <a:prstGeom prst="rect">
            <a:avLst/>
          </a:prstGeom>
        </p:spPr>
        <p:txBody>
          <a:bodyPr vert="horz" wrap="square">
            <a:spAutoFit/>
          </a:bodyPr>
          <a:lstStyle>
            <a:defPPr>
              <a:defRPr lang="zh-CN"/>
            </a:defPPr>
            <a:lvl1pPr algn="ctr">
              <a:defRPr sz="2000">
                <a:solidFill>
                  <a:srgbClr val="494848"/>
                </a:solidFill>
                <a:latin typeface=" 汉仪良品线简" panose="00020600040101010101" pitchFamily="18" charset="-122"/>
                <a:ea typeface=" 汉仪良品线简" panose="00020600040101010101" pitchFamily="18" charset="-122"/>
              </a:defRPr>
            </a:lvl1pPr>
          </a:lstStyle>
          <a:p>
            <a:pPr algn="l"/>
            <a:r>
              <a:rPr lang="zh-CN" altLang="en-US" sz="2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添加文本信息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2ED9431-7586-4950-A407-9DCA0D70329E}"/>
              </a:ext>
            </a:extLst>
          </p:cNvPr>
          <p:cNvSpPr txBox="1"/>
          <p:nvPr/>
        </p:nvSpPr>
        <p:spPr>
          <a:xfrm>
            <a:off x="3535680" y="3126000"/>
            <a:ext cx="3256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C8B07C"/>
                </a:solidFill>
                <a:latin typeface="Century Gothic" panose="020B0502020202020204" pitchFamily="34" charset="0"/>
              </a:rPr>
              <a:t>PART FOUR</a:t>
            </a:r>
            <a:endParaRPr lang="zh-CN" altLang="en-US" dirty="0">
              <a:solidFill>
                <a:srgbClr val="C8B07C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C05713C-0CA2-4EF4-91C0-59EC2DCFC032}"/>
              </a:ext>
            </a:extLst>
          </p:cNvPr>
          <p:cNvSpPr/>
          <p:nvPr/>
        </p:nvSpPr>
        <p:spPr>
          <a:xfrm>
            <a:off x="2533015" y="4273188"/>
            <a:ext cx="6288255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</a:p>
        </p:txBody>
      </p:sp>
    </p:spTree>
    <p:extLst>
      <p:ext uri="{BB962C8B-B14F-4D97-AF65-F5344CB8AC3E}">
        <p14:creationId xmlns:p14="http://schemas.microsoft.com/office/powerpoint/2010/main" val="30469279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C86503F2-D5D6-45C2-B307-33B948D61E41}"/>
              </a:ext>
            </a:extLst>
          </p:cNvPr>
          <p:cNvSpPr/>
          <p:nvPr/>
        </p:nvSpPr>
        <p:spPr>
          <a:xfrm>
            <a:off x="1454764" y="2099988"/>
            <a:ext cx="715925" cy="715925"/>
          </a:xfrm>
          <a:prstGeom prst="ellipse">
            <a:avLst/>
          </a:prstGeom>
          <a:solidFill>
            <a:srgbClr val="C8B0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i="1" dirty="0">
                <a:latin typeface="Century Gothic" panose="020B0502020202020204" pitchFamily="34" charset="0"/>
              </a:rPr>
              <a:t>1</a:t>
            </a:r>
            <a:endParaRPr lang="zh-CN" altLang="en-US" sz="2400" b="1" i="1" dirty="0">
              <a:latin typeface="Century Gothic" panose="020B0502020202020204" pitchFamily="34" charset="0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8D3CC285-35BC-4764-9C49-EA2ADF3B5433}"/>
              </a:ext>
            </a:extLst>
          </p:cNvPr>
          <p:cNvGrpSpPr/>
          <p:nvPr/>
        </p:nvGrpSpPr>
        <p:grpSpPr>
          <a:xfrm>
            <a:off x="853627" y="1672424"/>
            <a:ext cx="1979353" cy="1604233"/>
            <a:chOff x="990674" y="1978150"/>
            <a:chExt cx="2920505" cy="2367022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08A25C34-9C4D-4468-9B48-FA63AA2B64DA}"/>
                </a:ext>
              </a:extLst>
            </p:cNvPr>
            <p:cNvCxnSpPr/>
            <p:nvPr/>
          </p:nvCxnSpPr>
          <p:spPr>
            <a:xfrm flipV="1">
              <a:off x="3152724" y="1978150"/>
              <a:ext cx="758455" cy="630864"/>
            </a:xfrm>
            <a:prstGeom prst="line">
              <a:avLst/>
            </a:prstGeom>
            <a:ln>
              <a:solidFill>
                <a:srgbClr val="C8B07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E3F8FBF6-BC6D-4699-8C87-2CF18E9008A6}"/>
                </a:ext>
              </a:extLst>
            </p:cNvPr>
            <p:cNvCxnSpPr/>
            <p:nvPr/>
          </p:nvCxnSpPr>
          <p:spPr>
            <a:xfrm flipV="1">
              <a:off x="990674" y="3714307"/>
              <a:ext cx="758456" cy="630865"/>
            </a:xfrm>
            <a:prstGeom prst="line">
              <a:avLst/>
            </a:prstGeom>
            <a:ln>
              <a:solidFill>
                <a:srgbClr val="C8B07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矩形 34">
            <a:extLst>
              <a:ext uri="{FF2B5EF4-FFF2-40B4-BE49-F238E27FC236}">
                <a16:creationId xmlns:a16="http://schemas.microsoft.com/office/drawing/2014/main" id="{8395F6E1-E108-41C4-A523-AF029D6D2983}"/>
              </a:ext>
            </a:extLst>
          </p:cNvPr>
          <p:cNvSpPr/>
          <p:nvPr/>
        </p:nvSpPr>
        <p:spPr>
          <a:xfrm>
            <a:off x="2450711" y="2338852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添加文本信息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2A67AB2F-315C-41F7-8002-475AFABD8F27}"/>
              </a:ext>
            </a:extLst>
          </p:cNvPr>
          <p:cNvSpPr/>
          <p:nvPr/>
        </p:nvSpPr>
        <p:spPr>
          <a:xfrm>
            <a:off x="2450711" y="2664503"/>
            <a:ext cx="3526395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9074B9D3-3218-4635-9BC0-D4E68E161273}"/>
              </a:ext>
            </a:extLst>
          </p:cNvPr>
          <p:cNvSpPr/>
          <p:nvPr/>
        </p:nvSpPr>
        <p:spPr>
          <a:xfrm>
            <a:off x="1454764" y="4357982"/>
            <a:ext cx="715925" cy="715925"/>
          </a:xfrm>
          <a:prstGeom prst="ellipse">
            <a:avLst/>
          </a:prstGeom>
          <a:solidFill>
            <a:srgbClr val="C8B0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i="1" dirty="0">
                <a:latin typeface="Century Gothic" panose="020B0502020202020204" pitchFamily="34" charset="0"/>
              </a:rPr>
              <a:t>3</a:t>
            </a:r>
            <a:endParaRPr lang="zh-CN" altLang="en-US" sz="2400" b="1" i="1" dirty="0">
              <a:latin typeface="Century Gothic" panose="020B0502020202020204" pitchFamily="34" charset="0"/>
            </a:endParaRP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5DD56A74-F779-41BB-98D3-21548F0BA4E3}"/>
              </a:ext>
            </a:extLst>
          </p:cNvPr>
          <p:cNvGrpSpPr/>
          <p:nvPr/>
        </p:nvGrpSpPr>
        <p:grpSpPr>
          <a:xfrm>
            <a:off x="853627" y="3930418"/>
            <a:ext cx="1979353" cy="1604233"/>
            <a:chOff x="990674" y="1978150"/>
            <a:chExt cx="2920505" cy="2367022"/>
          </a:xfrm>
        </p:grpSpPr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id="{A9E4CD40-7ADD-41B4-B7AE-3B3E79A6267B}"/>
                </a:ext>
              </a:extLst>
            </p:cNvPr>
            <p:cNvCxnSpPr/>
            <p:nvPr/>
          </p:nvCxnSpPr>
          <p:spPr>
            <a:xfrm flipV="1">
              <a:off x="3152724" y="1978150"/>
              <a:ext cx="758455" cy="630864"/>
            </a:xfrm>
            <a:prstGeom prst="line">
              <a:avLst/>
            </a:prstGeom>
            <a:ln>
              <a:solidFill>
                <a:srgbClr val="C8B07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F2D98A82-A6EF-4DF1-9D50-6CDEF7473C7D}"/>
                </a:ext>
              </a:extLst>
            </p:cNvPr>
            <p:cNvCxnSpPr/>
            <p:nvPr/>
          </p:nvCxnSpPr>
          <p:spPr>
            <a:xfrm flipV="1">
              <a:off x="990674" y="3714307"/>
              <a:ext cx="758456" cy="630865"/>
            </a:xfrm>
            <a:prstGeom prst="line">
              <a:avLst/>
            </a:prstGeom>
            <a:ln>
              <a:solidFill>
                <a:srgbClr val="C8B07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矩形 40">
            <a:extLst>
              <a:ext uri="{FF2B5EF4-FFF2-40B4-BE49-F238E27FC236}">
                <a16:creationId xmlns:a16="http://schemas.microsoft.com/office/drawing/2014/main" id="{8129AB93-2455-4312-AD81-0C3573498E59}"/>
              </a:ext>
            </a:extLst>
          </p:cNvPr>
          <p:cNvSpPr/>
          <p:nvPr/>
        </p:nvSpPr>
        <p:spPr>
          <a:xfrm>
            <a:off x="2450711" y="4596846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添加文本信息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1A5612A8-A032-44B9-8D97-0C5B6807257A}"/>
              </a:ext>
            </a:extLst>
          </p:cNvPr>
          <p:cNvSpPr/>
          <p:nvPr/>
        </p:nvSpPr>
        <p:spPr>
          <a:xfrm>
            <a:off x="2450711" y="4922497"/>
            <a:ext cx="3526395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</a:p>
        </p:txBody>
      </p:sp>
      <p:sp>
        <p:nvSpPr>
          <p:cNvPr id="58" name="椭圆 57">
            <a:extLst>
              <a:ext uri="{FF2B5EF4-FFF2-40B4-BE49-F238E27FC236}">
                <a16:creationId xmlns:a16="http://schemas.microsoft.com/office/drawing/2014/main" id="{352EB1F1-D0D8-422C-952A-A5582EF0B865}"/>
              </a:ext>
            </a:extLst>
          </p:cNvPr>
          <p:cNvSpPr/>
          <p:nvPr/>
        </p:nvSpPr>
        <p:spPr>
          <a:xfrm>
            <a:off x="6902093" y="2174447"/>
            <a:ext cx="715925" cy="715925"/>
          </a:xfrm>
          <a:prstGeom prst="ellipse">
            <a:avLst/>
          </a:prstGeom>
          <a:solidFill>
            <a:srgbClr val="C8B0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i="1" dirty="0">
                <a:latin typeface="Century Gothic" panose="020B0502020202020204" pitchFamily="34" charset="0"/>
              </a:rPr>
              <a:t>2</a:t>
            </a:r>
            <a:endParaRPr lang="zh-CN" altLang="en-US" sz="2400" b="1" i="1" dirty="0">
              <a:latin typeface="Century Gothic" panose="020B0502020202020204" pitchFamily="34" charset="0"/>
            </a:endParaRPr>
          </a:p>
        </p:txBody>
      </p: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B8D05FFF-C6BC-430B-8C9E-21ABE991F039}"/>
              </a:ext>
            </a:extLst>
          </p:cNvPr>
          <p:cNvGrpSpPr/>
          <p:nvPr/>
        </p:nvGrpSpPr>
        <p:grpSpPr>
          <a:xfrm>
            <a:off x="6300956" y="1746883"/>
            <a:ext cx="1979353" cy="1604233"/>
            <a:chOff x="990674" y="1978150"/>
            <a:chExt cx="2920505" cy="2367022"/>
          </a:xfrm>
        </p:grpSpPr>
        <p:cxnSp>
          <p:nvCxnSpPr>
            <p:cNvPr id="60" name="直接连接符 59">
              <a:extLst>
                <a:ext uri="{FF2B5EF4-FFF2-40B4-BE49-F238E27FC236}">
                  <a16:creationId xmlns:a16="http://schemas.microsoft.com/office/drawing/2014/main" id="{561649B2-AB42-47B3-985A-F54913293D85}"/>
                </a:ext>
              </a:extLst>
            </p:cNvPr>
            <p:cNvCxnSpPr/>
            <p:nvPr/>
          </p:nvCxnSpPr>
          <p:spPr>
            <a:xfrm flipV="1">
              <a:off x="3152724" y="1978150"/>
              <a:ext cx="758455" cy="630864"/>
            </a:xfrm>
            <a:prstGeom prst="line">
              <a:avLst/>
            </a:prstGeom>
            <a:ln>
              <a:solidFill>
                <a:srgbClr val="C8B07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>
              <a:extLst>
                <a:ext uri="{FF2B5EF4-FFF2-40B4-BE49-F238E27FC236}">
                  <a16:creationId xmlns:a16="http://schemas.microsoft.com/office/drawing/2014/main" id="{A9BCBFC6-C872-444D-BA84-B56B39E4429B}"/>
                </a:ext>
              </a:extLst>
            </p:cNvPr>
            <p:cNvCxnSpPr/>
            <p:nvPr/>
          </p:nvCxnSpPr>
          <p:spPr>
            <a:xfrm flipV="1">
              <a:off x="990674" y="3714307"/>
              <a:ext cx="758456" cy="630865"/>
            </a:xfrm>
            <a:prstGeom prst="line">
              <a:avLst/>
            </a:prstGeom>
            <a:ln>
              <a:solidFill>
                <a:srgbClr val="C8B07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矩形 61">
            <a:extLst>
              <a:ext uri="{FF2B5EF4-FFF2-40B4-BE49-F238E27FC236}">
                <a16:creationId xmlns:a16="http://schemas.microsoft.com/office/drawing/2014/main" id="{F5F7AEC1-316D-433A-9CA7-F87F6F595642}"/>
              </a:ext>
            </a:extLst>
          </p:cNvPr>
          <p:cNvSpPr/>
          <p:nvPr/>
        </p:nvSpPr>
        <p:spPr>
          <a:xfrm>
            <a:off x="7898040" y="2413311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添加文本信息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33935BA9-B557-405E-9236-EFC92AC4BBA3}"/>
              </a:ext>
            </a:extLst>
          </p:cNvPr>
          <p:cNvSpPr/>
          <p:nvPr/>
        </p:nvSpPr>
        <p:spPr>
          <a:xfrm>
            <a:off x="7898040" y="2738962"/>
            <a:ext cx="3526395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</a:p>
        </p:txBody>
      </p:sp>
      <p:sp>
        <p:nvSpPr>
          <p:cNvPr id="64" name="椭圆 63">
            <a:extLst>
              <a:ext uri="{FF2B5EF4-FFF2-40B4-BE49-F238E27FC236}">
                <a16:creationId xmlns:a16="http://schemas.microsoft.com/office/drawing/2014/main" id="{EC0AF90D-BAE4-4661-A844-DAFC73A0E5AF}"/>
              </a:ext>
            </a:extLst>
          </p:cNvPr>
          <p:cNvSpPr/>
          <p:nvPr/>
        </p:nvSpPr>
        <p:spPr>
          <a:xfrm>
            <a:off x="6902093" y="4432441"/>
            <a:ext cx="715925" cy="715925"/>
          </a:xfrm>
          <a:prstGeom prst="ellipse">
            <a:avLst/>
          </a:prstGeom>
          <a:solidFill>
            <a:srgbClr val="C8B0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i="1" dirty="0">
                <a:latin typeface="Century Gothic" panose="020B0502020202020204" pitchFamily="34" charset="0"/>
              </a:rPr>
              <a:t>4</a:t>
            </a:r>
            <a:endParaRPr lang="zh-CN" altLang="en-US" sz="2400" b="1" i="1" dirty="0">
              <a:latin typeface="Century Gothic" panose="020B0502020202020204" pitchFamily="34" charset="0"/>
            </a:endParaRPr>
          </a:p>
        </p:txBody>
      </p: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575D4AFC-6885-4D15-BF9B-6BD424D24CFD}"/>
              </a:ext>
            </a:extLst>
          </p:cNvPr>
          <p:cNvGrpSpPr/>
          <p:nvPr/>
        </p:nvGrpSpPr>
        <p:grpSpPr>
          <a:xfrm>
            <a:off x="6300956" y="4004877"/>
            <a:ext cx="1979353" cy="1604233"/>
            <a:chOff x="990674" y="1978150"/>
            <a:chExt cx="2920505" cy="2367022"/>
          </a:xfrm>
        </p:grpSpPr>
        <p:cxnSp>
          <p:nvCxnSpPr>
            <p:cNvPr id="66" name="直接连接符 65">
              <a:extLst>
                <a:ext uri="{FF2B5EF4-FFF2-40B4-BE49-F238E27FC236}">
                  <a16:creationId xmlns:a16="http://schemas.microsoft.com/office/drawing/2014/main" id="{714C63B6-B1E8-4F3D-96C6-EC0C041FF0D8}"/>
                </a:ext>
              </a:extLst>
            </p:cNvPr>
            <p:cNvCxnSpPr/>
            <p:nvPr/>
          </p:nvCxnSpPr>
          <p:spPr>
            <a:xfrm flipV="1">
              <a:off x="3152724" y="1978150"/>
              <a:ext cx="758455" cy="630864"/>
            </a:xfrm>
            <a:prstGeom prst="line">
              <a:avLst/>
            </a:prstGeom>
            <a:ln>
              <a:solidFill>
                <a:srgbClr val="C8B07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>
              <a:extLst>
                <a:ext uri="{FF2B5EF4-FFF2-40B4-BE49-F238E27FC236}">
                  <a16:creationId xmlns:a16="http://schemas.microsoft.com/office/drawing/2014/main" id="{748D2E01-95E0-4677-AF64-716D121F0AD8}"/>
                </a:ext>
              </a:extLst>
            </p:cNvPr>
            <p:cNvCxnSpPr/>
            <p:nvPr/>
          </p:nvCxnSpPr>
          <p:spPr>
            <a:xfrm flipV="1">
              <a:off x="990674" y="3714307"/>
              <a:ext cx="758456" cy="630865"/>
            </a:xfrm>
            <a:prstGeom prst="line">
              <a:avLst/>
            </a:prstGeom>
            <a:ln>
              <a:solidFill>
                <a:srgbClr val="C8B07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矩形 67">
            <a:extLst>
              <a:ext uri="{FF2B5EF4-FFF2-40B4-BE49-F238E27FC236}">
                <a16:creationId xmlns:a16="http://schemas.microsoft.com/office/drawing/2014/main" id="{BC085C66-9EF8-445C-B99E-58B3881C0854}"/>
              </a:ext>
            </a:extLst>
          </p:cNvPr>
          <p:cNvSpPr/>
          <p:nvPr/>
        </p:nvSpPr>
        <p:spPr>
          <a:xfrm>
            <a:off x="7898040" y="4671305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添加文本信息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95498461-3EEB-445F-8BBC-F488DB7BC66F}"/>
              </a:ext>
            </a:extLst>
          </p:cNvPr>
          <p:cNvSpPr/>
          <p:nvPr/>
        </p:nvSpPr>
        <p:spPr>
          <a:xfrm>
            <a:off x="7898040" y="4996956"/>
            <a:ext cx="3526395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73B321E4-D126-4515-BF01-1DBC9F947E97}"/>
              </a:ext>
            </a:extLst>
          </p:cNvPr>
          <p:cNvGrpSpPr/>
          <p:nvPr/>
        </p:nvGrpSpPr>
        <p:grpSpPr>
          <a:xfrm>
            <a:off x="4339259" y="546909"/>
            <a:ext cx="3513482" cy="707887"/>
            <a:chOff x="4339259" y="546909"/>
            <a:chExt cx="3513482" cy="707887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6100156D-DA9A-4BF7-8E11-5F2E1A5B70F8}"/>
                </a:ext>
              </a:extLst>
            </p:cNvPr>
            <p:cNvSpPr txBox="1"/>
            <p:nvPr/>
          </p:nvSpPr>
          <p:spPr>
            <a:xfrm>
              <a:off x="4339259" y="546909"/>
              <a:ext cx="3513482" cy="400110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rgbClr val="494848"/>
                  </a:solidFill>
                  <a:latin typeface="汉仪清雅体繁" panose="00020600040101010101" pitchFamily="18" charset="-122"/>
                  <a:ea typeface="汉仪清雅体繁" panose="00020600040101010101" pitchFamily="18" charset="-122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添加文本信息</a:t>
              </a: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EDF06839-2C2C-4777-9175-CF2B86CB777C}"/>
                </a:ext>
              </a:extLst>
            </p:cNvPr>
            <p:cNvSpPr/>
            <p:nvPr/>
          </p:nvSpPr>
          <p:spPr>
            <a:xfrm>
              <a:off x="5057285" y="947019"/>
              <a:ext cx="191903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1400" dirty="0">
                  <a:solidFill>
                    <a:srgbClr val="C8B07C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填写副标题</a:t>
              </a:r>
              <a:endParaRPr lang="zh-CN" altLang="en-US" sz="1400" dirty="0">
                <a:solidFill>
                  <a:srgbClr val="C8B07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80017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9E042588-FAA4-4A04-9B82-B2C30EB9F988}"/>
              </a:ext>
            </a:extLst>
          </p:cNvPr>
          <p:cNvSpPr/>
          <p:nvPr/>
        </p:nvSpPr>
        <p:spPr>
          <a:xfrm>
            <a:off x="1728393" y="3032386"/>
            <a:ext cx="2981913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000" spc="-210" dirty="0">
                <a:solidFill>
                  <a:srgbClr val="C8B07C"/>
                </a:solidFill>
                <a:latin typeface="方正吕建德字体" panose="02010600010101010101" pitchFamily="2" charset="-122"/>
                <a:ea typeface="方正吕建德字体" panose="02010600010101010101" pitchFamily="2" charset="-122"/>
              </a:rPr>
              <a:t>点击此处添加文本信息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BB515273-9364-47E9-8DC4-1A64681201C9}"/>
              </a:ext>
            </a:extLst>
          </p:cNvPr>
          <p:cNvGrpSpPr/>
          <p:nvPr/>
        </p:nvGrpSpPr>
        <p:grpSpPr>
          <a:xfrm>
            <a:off x="2633243" y="4520757"/>
            <a:ext cx="467474" cy="400110"/>
            <a:chOff x="6494472" y="5580986"/>
            <a:chExt cx="492088" cy="421176"/>
          </a:xfrm>
        </p:grpSpPr>
        <p:pic>
          <p:nvPicPr>
            <p:cNvPr id="25" name="Picture 2" descr="http://img.hb.aicdn.com/abdfbcaeedb85dbf45185b6c0c52f5633f3cfe2e60c0-CoRSc5">
              <a:extLst>
                <a:ext uri="{FF2B5EF4-FFF2-40B4-BE49-F238E27FC236}">
                  <a16:creationId xmlns:a16="http://schemas.microsoft.com/office/drawing/2014/main" id="{BA4274D2-3E1A-43BE-A56B-24188410B5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4580" y="5601038"/>
              <a:ext cx="374479" cy="3857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CB4202C5-3947-485A-9DF7-E1F2551FD877}"/>
                </a:ext>
              </a:extLst>
            </p:cNvPr>
            <p:cNvSpPr txBox="1"/>
            <p:nvPr/>
          </p:nvSpPr>
          <p:spPr>
            <a:xfrm>
              <a:off x="6494472" y="5580986"/>
              <a:ext cx="492088" cy="421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复古</a:t>
              </a:r>
              <a:endParaRPr lang="en-US" altLang="zh-CN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r>
                <a:rPr lang="zh-CN" altLang="en-US" sz="10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清新</a:t>
              </a:r>
            </a:p>
          </p:txBody>
        </p:sp>
      </p:grpSp>
      <p:sp>
        <p:nvSpPr>
          <p:cNvPr id="31" name="矩形 30">
            <a:extLst>
              <a:ext uri="{FF2B5EF4-FFF2-40B4-BE49-F238E27FC236}">
                <a16:creationId xmlns:a16="http://schemas.microsoft.com/office/drawing/2014/main" id="{5B09D5DF-DB1C-43DD-8904-F4522E65C8B7}"/>
              </a:ext>
            </a:extLst>
          </p:cNvPr>
          <p:cNvSpPr/>
          <p:nvPr/>
        </p:nvSpPr>
        <p:spPr>
          <a:xfrm>
            <a:off x="1091626" y="3508726"/>
            <a:ext cx="3817408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DD6940D6-212A-4ED2-A124-3EF58B817BEE}"/>
              </a:ext>
            </a:extLst>
          </p:cNvPr>
          <p:cNvSpPr/>
          <p:nvPr/>
        </p:nvSpPr>
        <p:spPr>
          <a:xfrm>
            <a:off x="6546710" y="2081830"/>
            <a:ext cx="2981913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000" spc="-210" dirty="0">
                <a:solidFill>
                  <a:srgbClr val="C8B07C"/>
                </a:solidFill>
                <a:latin typeface="方正吕建德字体" panose="02010600010101010101" pitchFamily="2" charset="-122"/>
                <a:ea typeface="方正吕建德字体" panose="02010600010101010101" pitchFamily="2" charset="-122"/>
              </a:rPr>
              <a:t>点击此处添加文本信息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B68BA69D-E6A7-49A2-AD94-61C3F8E98568}"/>
              </a:ext>
            </a:extLst>
          </p:cNvPr>
          <p:cNvSpPr/>
          <p:nvPr/>
        </p:nvSpPr>
        <p:spPr>
          <a:xfrm>
            <a:off x="6546710" y="2405740"/>
            <a:ext cx="4473454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FB352F84-AC76-4E5A-97BD-6187845E22EC}"/>
              </a:ext>
            </a:extLst>
          </p:cNvPr>
          <p:cNvCxnSpPr/>
          <p:nvPr/>
        </p:nvCxnSpPr>
        <p:spPr>
          <a:xfrm>
            <a:off x="1728393" y="3108616"/>
            <a:ext cx="0" cy="295275"/>
          </a:xfrm>
          <a:prstGeom prst="line">
            <a:avLst/>
          </a:prstGeom>
          <a:ln>
            <a:solidFill>
              <a:srgbClr val="C8B0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C8198985-E00D-40AF-BB32-A1841E8DB138}"/>
              </a:ext>
            </a:extLst>
          </p:cNvPr>
          <p:cNvCxnSpPr/>
          <p:nvPr/>
        </p:nvCxnSpPr>
        <p:spPr>
          <a:xfrm>
            <a:off x="4214418" y="3102557"/>
            <a:ext cx="0" cy="295275"/>
          </a:xfrm>
          <a:prstGeom prst="line">
            <a:avLst/>
          </a:prstGeom>
          <a:ln>
            <a:solidFill>
              <a:srgbClr val="C8B0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矩形 38">
            <a:extLst>
              <a:ext uri="{FF2B5EF4-FFF2-40B4-BE49-F238E27FC236}">
                <a16:creationId xmlns:a16="http://schemas.microsoft.com/office/drawing/2014/main" id="{B3756468-125B-454D-8FBA-F2D89F903C78}"/>
              </a:ext>
            </a:extLst>
          </p:cNvPr>
          <p:cNvSpPr/>
          <p:nvPr/>
        </p:nvSpPr>
        <p:spPr>
          <a:xfrm>
            <a:off x="6546710" y="3329403"/>
            <a:ext cx="2981913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000" spc="-210" dirty="0">
                <a:solidFill>
                  <a:srgbClr val="C8B07C"/>
                </a:solidFill>
                <a:latin typeface="方正吕建德字体" panose="02010600010101010101" pitchFamily="2" charset="-122"/>
                <a:ea typeface="方正吕建德字体" panose="02010600010101010101" pitchFamily="2" charset="-122"/>
              </a:rPr>
              <a:t>点击此处添加文本信息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A95FA5BF-9039-4084-8202-A7D05771164C}"/>
              </a:ext>
            </a:extLst>
          </p:cNvPr>
          <p:cNvSpPr/>
          <p:nvPr/>
        </p:nvSpPr>
        <p:spPr>
          <a:xfrm>
            <a:off x="6546710" y="3653313"/>
            <a:ext cx="4473454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1866D557-A4C0-47B4-B243-859C0DB803C3}"/>
              </a:ext>
            </a:extLst>
          </p:cNvPr>
          <p:cNvSpPr/>
          <p:nvPr/>
        </p:nvSpPr>
        <p:spPr>
          <a:xfrm>
            <a:off x="6546710" y="4576976"/>
            <a:ext cx="2981913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000" spc="-210" dirty="0">
                <a:solidFill>
                  <a:srgbClr val="C8B07C"/>
                </a:solidFill>
                <a:latin typeface="方正吕建德字体" panose="02010600010101010101" pitchFamily="2" charset="-122"/>
                <a:ea typeface="方正吕建德字体" panose="02010600010101010101" pitchFamily="2" charset="-122"/>
              </a:rPr>
              <a:t>点击此处添加文本信息</a:t>
            </a: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FDF63B10-C4C2-4757-B69E-D636E698B846}"/>
              </a:ext>
            </a:extLst>
          </p:cNvPr>
          <p:cNvSpPr/>
          <p:nvPr/>
        </p:nvSpPr>
        <p:spPr>
          <a:xfrm>
            <a:off x="6546710" y="4900886"/>
            <a:ext cx="4473454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B3A2AAED-C30E-41DB-B615-FA26C7F51B73}"/>
              </a:ext>
            </a:extLst>
          </p:cNvPr>
          <p:cNvGrpSpPr/>
          <p:nvPr/>
        </p:nvGrpSpPr>
        <p:grpSpPr>
          <a:xfrm>
            <a:off x="6006993" y="2252420"/>
            <a:ext cx="159349" cy="2648466"/>
            <a:chOff x="6105525" y="1941591"/>
            <a:chExt cx="159349" cy="2648466"/>
          </a:xfrm>
          <a:solidFill>
            <a:srgbClr val="C8B07C"/>
          </a:solidFill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0995BCF6-ACEC-4BA2-B432-DCEEF3F977BB}"/>
                </a:ext>
              </a:extLst>
            </p:cNvPr>
            <p:cNvSpPr/>
            <p:nvPr/>
          </p:nvSpPr>
          <p:spPr>
            <a:xfrm>
              <a:off x="6105525" y="1941591"/>
              <a:ext cx="159349" cy="1593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>
              <a:extLst>
                <a:ext uri="{FF2B5EF4-FFF2-40B4-BE49-F238E27FC236}">
                  <a16:creationId xmlns:a16="http://schemas.microsoft.com/office/drawing/2014/main" id="{42005907-6FFF-457D-9ADD-2566C66F8030}"/>
                </a:ext>
              </a:extLst>
            </p:cNvPr>
            <p:cNvSpPr/>
            <p:nvPr/>
          </p:nvSpPr>
          <p:spPr>
            <a:xfrm>
              <a:off x="6105525" y="3189164"/>
              <a:ext cx="159349" cy="1593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>
              <a:extLst>
                <a:ext uri="{FF2B5EF4-FFF2-40B4-BE49-F238E27FC236}">
                  <a16:creationId xmlns:a16="http://schemas.microsoft.com/office/drawing/2014/main" id="{69A1E004-F8AD-44BA-A241-762D14D99E35}"/>
                </a:ext>
              </a:extLst>
            </p:cNvPr>
            <p:cNvSpPr/>
            <p:nvPr/>
          </p:nvSpPr>
          <p:spPr>
            <a:xfrm>
              <a:off x="6105525" y="4430708"/>
              <a:ext cx="159349" cy="1593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71F1EB71-13AE-410F-901D-985A2D576DBF}"/>
                </a:ext>
              </a:extLst>
            </p:cNvPr>
            <p:cNvCxnSpPr>
              <a:stCxn id="4" idx="4"/>
              <a:endCxn id="44" idx="0"/>
            </p:cNvCxnSpPr>
            <p:nvPr/>
          </p:nvCxnSpPr>
          <p:spPr>
            <a:xfrm>
              <a:off x="6185200" y="2100940"/>
              <a:ext cx="0" cy="2329768"/>
            </a:xfrm>
            <a:prstGeom prst="line">
              <a:avLst/>
            </a:prstGeom>
            <a:grpFill/>
            <a:ln>
              <a:solidFill>
                <a:srgbClr val="C8B07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7D1B041B-7F46-4C5A-8F7B-721E1CED13BE}"/>
              </a:ext>
            </a:extLst>
          </p:cNvPr>
          <p:cNvGrpSpPr/>
          <p:nvPr/>
        </p:nvGrpSpPr>
        <p:grpSpPr>
          <a:xfrm>
            <a:off x="4339259" y="546909"/>
            <a:ext cx="3513482" cy="707887"/>
            <a:chOff x="4339259" y="546909"/>
            <a:chExt cx="3513482" cy="707887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FCE6CFAE-2FF8-45D9-8E31-F79045AC021C}"/>
                </a:ext>
              </a:extLst>
            </p:cNvPr>
            <p:cNvSpPr txBox="1"/>
            <p:nvPr/>
          </p:nvSpPr>
          <p:spPr>
            <a:xfrm>
              <a:off x="4339259" y="546909"/>
              <a:ext cx="3513482" cy="400110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rgbClr val="494848"/>
                  </a:solidFill>
                  <a:latin typeface="汉仪清雅体繁" panose="00020600040101010101" pitchFamily="18" charset="-122"/>
                  <a:ea typeface="汉仪清雅体繁" panose="00020600040101010101" pitchFamily="18" charset="-122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添加文本信息</a:t>
              </a: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DDD156BB-321C-4E22-B994-AD88A237D217}"/>
                </a:ext>
              </a:extLst>
            </p:cNvPr>
            <p:cNvSpPr/>
            <p:nvPr/>
          </p:nvSpPr>
          <p:spPr>
            <a:xfrm>
              <a:off x="5057285" y="947019"/>
              <a:ext cx="191903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1400" dirty="0">
                  <a:solidFill>
                    <a:srgbClr val="C8B07C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填写副标题</a:t>
              </a:r>
              <a:endParaRPr lang="zh-CN" altLang="en-US" sz="1400" dirty="0">
                <a:solidFill>
                  <a:srgbClr val="C8B07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13598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íṥḷîdê">
            <a:extLst>
              <a:ext uri="{FF2B5EF4-FFF2-40B4-BE49-F238E27FC236}">
                <a16:creationId xmlns:a16="http://schemas.microsoft.com/office/drawing/2014/main" id="{2964ADEB-FC43-4B8D-A376-425000A90D2D}"/>
              </a:ext>
            </a:extLst>
          </p:cNvPr>
          <p:cNvSpPr/>
          <p:nvPr/>
        </p:nvSpPr>
        <p:spPr>
          <a:xfrm>
            <a:off x="6403136" y="2533527"/>
            <a:ext cx="2344992" cy="2901056"/>
          </a:xfrm>
          <a:custGeom>
            <a:avLst/>
            <a:gdLst>
              <a:gd name="connsiteX0" fmla="*/ 0 w 2044743"/>
              <a:gd name="connsiteY0" fmla="*/ 0 h 2529609"/>
              <a:gd name="connsiteX1" fmla="*/ 1428764 w 2044743"/>
              <a:gd name="connsiteY1" fmla="*/ 0 h 2529609"/>
              <a:gd name="connsiteX2" fmla="*/ 2044743 w 2044743"/>
              <a:gd name="connsiteY2" fmla="*/ 1264805 h 2529609"/>
              <a:gd name="connsiteX3" fmla="*/ 1428764 w 2044743"/>
              <a:gd name="connsiteY3" fmla="*/ 2529609 h 2529609"/>
              <a:gd name="connsiteX4" fmla="*/ 0 w 2044743"/>
              <a:gd name="connsiteY4" fmla="*/ 2529609 h 2529609"/>
              <a:gd name="connsiteX5" fmla="*/ 0 w 2044743"/>
              <a:gd name="connsiteY5" fmla="*/ 0 h 2529609"/>
              <a:gd name="connsiteX6" fmla="*/ 1741055 w 2044743"/>
              <a:gd name="connsiteY6" fmla="*/ 1158586 h 2529609"/>
              <a:gd name="connsiteX7" fmla="*/ 1634837 w 2044743"/>
              <a:gd name="connsiteY7" fmla="*/ 1264804 h 2529609"/>
              <a:gd name="connsiteX8" fmla="*/ 1741055 w 2044743"/>
              <a:gd name="connsiteY8" fmla="*/ 1371022 h 2529609"/>
              <a:gd name="connsiteX9" fmla="*/ 1847273 w 2044743"/>
              <a:gd name="connsiteY9" fmla="*/ 1264804 h 2529609"/>
              <a:gd name="connsiteX10" fmla="*/ 1741055 w 2044743"/>
              <a:gd name="connsiteY10" fmla="*/ 1158586 h 2529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44743" h="2529609">
                <a:moveTo>
                  <a:pt x="0" y="0"/>
                </a:moveTo>
                <a:lnTo>
                  <a:pt x="1428764" y="0"/>
                </a:lnTo>
                <a:lnTo>
                  <a:pt x="2044743" y="1264805"/>
                </a:lnTo>
                <a:lnTo>
                  <a:pt x="1428764" y="2529609"/>
                </a:lnTo>
                <a:lnTo>
                  <a:pt x="0" y="2529609"/>
                </a:lnTo>
                <a:lnTo>
                  <a:pt x="0" y="0"/>
                </a:lnTo>
                <a:close/>
                <a:moveTo>
                  <a:pt x="1741055" y="1158586"/>
                </a:moveTo>
                <a:cubicBezTo>
                  <a:pt x="1682392" y="1158586"/>
                  <a:pt x="1634837" y="1206141"/>
                  <a:pt x="1634837" y="1264804"/>
                </a:cubicBezTo>
                <a:cubicBezTo>
                  <a:pt x="1634837" y="1323467"/>
                  <a:pt x="1682392" y="1371022"/>
                  <a:pt x="1741055" y="1371022"/>
                </a:cubicBezTo>
                <a:cubicBezTo>
                  <a:pt x="1799718" y="1371022"/>
                  <a:pt x="1847273" y="1323467"/>
                  <a:pt x="1847273" y="1264804"/>
                </a:cubicBezTo>
                <a:cubicBezTo>
                  <a:pt x="1847273" y="1206141"/>
                  <a:pt x="1799718" y="1158586"/>
                  <a:pt x="1741055" y="1158586"/>
                </a:cubicBezTo>
                <a:close/>
              </a:path>
            </a:pathLst>
          </a:cu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îsļiďè">
            <a:extLst>
              <a:ext uri="{FF2B5EF4-FFF2-40B4-BE49-F238E27FC236}">
                <a16:creationId xmlns:a16="http://schemas.microsoft.com/office/drawing/2014/main" id="{974AB3A9-4634-4581-BE04-75C91A6E791E}"/>
              </a:ext>
            </a:extLst>
          </p:cNvPr>
          <p:cNvSpPr/>
          <p:nvPr/>
        </p:nvSpPr>
        <p:spPr>
          <a:xfrm flipH="1">
            <a:off x="3447793" y="2533527"/>
            <a:ext cx="2344992" cy="2901056"/>
          </a:xfrm>
          <a:custGeom>
            <a:avLst/>
            <a:gdLst>
              <a:gd name="connsiteX0" fmla="*/ 0 w 2044743"/>
              <a:gd name="connsiteY0" fmla="*/ 0 h 2529609"/>
              <a:gd name="connsiteX1" fmla="*/ 1428764 w 2044743"/>
              <a:gd name="connsiteY1" fmla="*/ 0 h 2529609"/>
              <a:gd name="connsiteX2" fmla="*/ 2044743 w 2044743"/>
              <a:gd name="connsiteY2" fmla="*/ 1264805 h 2529609"/>
              <a:gd name="connsiteX3" fmla="*/ 1428764 w 2044743"/>
              <a:gd name="connsiteY3" fmla="*/ 2529609 h 2529609"/>
              <a:gd name="connsiteX4" fmla="*/ 0 w 2044743"/>
              <a:gd name="connsiteY4" fmla="*/ 2529609 h 2529609"/>
              <a:gd name="connsiteX5" fmla="*/ 0 w 2044743"/>
              <a:gd name="connsiteY5" fmla="*/ 0 h 2529609"/>
              <a:gd name="connsiteX6" fmla="*/ 1741055 w 2044743"/>
              <a:gd name="connsiteY6" fmla="*/ 1158586 h 2529609"/>
              <a:gd name="connsiteX7" fmla="*/ 1634837 w 2044743"/>
              <a:gd name="connsiteY7" fmla="*/ 1264804 h 2529609"/>
              <a:gd name="connsiteX8" fmla="*/ 1741055 w 2044743"/>
              <a:gd name="connsiteY8" fmla="*/ 1371022 h 2529609"/>
              <a:gd name="connsiteX9" fmla="*/ 1847273 w 2044743"/>
              <a:gd name="connsiteY9" fmla="*/ 1264804 h 2529609"/>
              <a:gd name="connsiteX10" fmla="*/ 1741055 w 2044743"/>
              <a:gd name="connsiteY10" fmla="*/ 1158586 h 2529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44743" h="2529609">
                <a:moveTo>
                  <a:pt x="0" y="0"/>
                </a:moveTo>
                <a:lnTo>
                  <a:pt x="1428764" y="0"/>
                </a:lnTo>
                <a:lnTo>
                  <a:pt x="2044743" y="1264805"/>
                </a:lnTo>
                <a:lnTo>
                  <a:pt x="1428764" y="2529609"/>
                </a:lnTo>
                <a:lnTo>
                  <a:pt x="0" y="2529609"/>
                </a:lnTo>
                <a:lnTo>
                  <a:pt x="0" y="0"/>
                </a:lnTo>
                <a:close/>
                <a:moveTo>
                  <a:pt x="1741055" y="1158586"/>
                </a:moveTo>
                <a:cubicBezTo>
                  <a:pt x="1682392" y="1158586"/>
                  <a:pt x="1634837" y="1206141"/>
                  <a:pt x="1634837" y="1264804"/>
                </a:cubicBezTo>
                <a:cubicBezTo>
                  <a:pt x="1634837" y="1323467"/>
                  <a:pt x="1682392" y="1371022"/>
                  <a:pt x="1741055" y="1371022"/>
                </a:cubicBezTo>
                <a:cubicBezTo>
                  <a:pt x="1799718" y="1371022"/>
                  <a:pt x="1847273" y="1323467"/>
                  <a:pt x="1847273" y="1264804"/>
                </a:cubicBezTo>
                <a:cubicBezTo>
                  <a:pt x="1847273" y="1206141"/>
                  <a:pt x="1799718" y="1158586"/>
                  <a:pt x="1741055" y="1158586"/>
                </a:cubicBezTo>
                <a:close/>
              </a:path>
            </a:pathLst>
          </a:custGeom>
          <a:solidFill>
            <a:srgbClr val="C8B07C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7" name="ï$ľiḍè">
            <a:extLst>
              <a:ext uri="{FF2B5EF4-FFF2-40B4-BE49-F238E27FC236}">
                <a16:creationId xmlns:a16="http://schemas.microsoft.com/office/drawing/2014/main" id="{73BF3F56-BC7E-4DEF-9E3C-2299E097AB8F}"/>
              </a:ext>
            </a:extLst>
          </p:cNvPr>
          <p:cNvSpPr>
            <a:spLocks/>
          </p:cNvSpPr>
          <p:nvPr/>
        </p:nvSpPr>
        <p:spPr bwMode="auto">
          <a:xfrm>
            <a:off x="7013611" y="3555446"/>
            <a:ext cx="694327" cy="693360"/>
          </a:xfrm>
          <a:custGeom>
            <a:avLst/>
            <a:gdLst>
              <a:gd name="T0" fmla="*/ 7218 w 7626"/>
              <a:gd name="T1" fmla="*/ 3405 h 7626"/>
              <a:gd name="T2" fmla="*/ 6798 w 7626"/>
              <a:gd name="T3" fmla="*/ 3405 h 7626"/>
              <a:gd name="T4" fmla="*/ 4221 w 7626"/>
              <a:gd name="T5" fmla="*/ 828 h 7626"/>
              <a:gd name="T6" fmla="*/ 4221 w 7626"/>
              <a:gd name="T7" fmla="*/ 408 h 7626"/>
              <a:gd name="T8" fmla="*/ 3813 w 7626"/>
              <a:gd name="T9" fmla="*/ 0 h 7626"/>
              <a:gd name="T10" fmla="*/ 3405 w 7626"/>
              <a:gd name="T11" fmla="*/ 408 h 7626"/>
              <a:gd name="T12" fmla="*/ 3405 w 7626"/>
              <a:gd name="T13" fmla="*/ 828 h 7626"/>
              <a:gd name="T14" fmla="*/ 828 w 7626"/>
              <a:gd name="T15" fmla="*/ 3405 h 7626"/>
              <a:gd name="T16" fmla="*/ 408 w 7626"/>
              <a:gd name="T17" fmla="*/ 3405 h 7626"/>
              <a:gd name="T18" fmla="*/ 0 w 7626"/>
              <a:gd name="T19" fmla="*/ 3813 h 7626"/>
              <a:gd name="T20" fmla="*/ 408 w 7626"/>
              <a:gd name="T21" fmla="*/ 4221 h 7626"/>
              <a:gd name="T22" fmla="*/ 828 w 7626"/>
              <a:gd name="T23" fmla="*/ 4221 h 7626"/>
              <a:gd name="T24" fmla="*/ 3405 w 7626"/>
              <a:gd name="T25" fmla="*/ 6798 h 7626"/>
              <a:gd name="T26" fmla="*/ 3405 w 7626"/>
              <a:gd name="T27" fmla="*/ 7218 h 7626"/>
              <a:gd name="T28" fmla="*/ 3813 w 7626"/>
              <a:gd name="T29" fmla="*/ 7626 h 7626"/>
              <a:gd name="T30" fmla="*/ 4221 w 7626"/>
              <a:gd name="T31" fmla="*/ 7218 h 7626"/>
              <a:gd name="T32" fmla="*/ 4221 w 7626"/>
              <a:gd name="T33" fmla="*/ 6798 h 7626"/>
              <a:gd name="T34" fmla="*/ 6798 w 7626"/>
              <a:gd name="T35" fmla="*/ 4221 h 7626"/>
              <a:gd name="T36" fmla="*/ 7218 w 7626"/>
              <a:gd name="T37" fmla="*/ 4221 h 7626"/>
              <a:gd name="T38" fmla="*/ 7626 w 7626"/>
              <a:gd name="T39" fmla="*/ 3813 h 7626"/>
              <a:gd name="T40" fmla="*/ 7218 w 7626"/>
              <a:gd name="T41" fmla="*/ 3405 h 7626"/>
              <a:gd name="T42" fmla="*/ 4221 w 7626"/>
              <a:gd name="T43" fmla="*/ 5972 h 7626"/>
              <a:gd name="T44" fmla="*/ 4221 w 7626"/>
              <a:gd name="T45" fmla="*/ 5619 h 7626"/>
              <a:gd name="T46" fmla="*/ 3813 w 7626"/>
              <a:gd name="T47" fmla="*/ 5211 h 7626"/>
              <a:gd name="T48" fmla="*/ 3405 w 7626"/>
              <a:gd name="T49" fmla="*/ 5619 h 7626"/>
              <a:gd name="T50" fmla="*/ 3405 w 7626"/>
              <a:gd name="T51" fmla="*/ 5972 h 7626"/>
              <a:gd name="T52" fmla="*/ 1654 w 7626"/>
              <a:gd name="T53" fmla="*/ 4221 h 7626"/>
              <a:gd name="T54" fmla="*/ 2007 w 7626"/>
              <a:gd name="T55" fmla="*/ 4221 h 7626"/>
              <a:gd name="T56" fmla="*/ 2415 w 7626"/>
              <a:gd name="T57" fmla="*/ 3813 h 7626"/>
              <a:gd name="T58" fmla="*/ 2007 w 7626"/>
              <a:gd name="T59" fmla="*/ 3405 h 7626"/>
              <a:gd name="T60" fmla="*/ 1654 w 7626"/>
              <a:gd name="T61" fmla="*/ 3405 h 7626"/>
              <a:gd name="T62" fmla="*/ 3405 w 7626"/>
              <a:gd name="T63" fmla="*/ 1654 h 7626"/>
              <a:gd name="T64" fmla="*/ 3405 w 7626"/>
              <a:gd name="T65" fmla="*/ 2007 h 7626"/>
              <a:gd name="T66" fmla="*/ 3813 w 7626"/>
              <a:gd name="T67" fmla="*/ 2415 h 7626"/>
              <a:gd name="T68" fmla="*/ 4221 w 7626"/>
              <a:gd name="T69" fmla="*/ 2007 h 7626"/>
              <a:gd name="T70" fmla="*/ 4221 w 7626"/>
              <a:gd name="T71" fmla="*/ 1654 h 7626"/>
              <a:gd name="T72" fmla="*/ 5972 w 7626"/>
              <a:gd name="T73" fmla="*/ 3405 h 7626"/>
              <a:gd name="T74" fmla="*/ 5619 w 7626"/>
              <a:gd name="T75" fmla="*/ 3405 h 7626"/>
              <a:gd name="T76" fmla="*/ 5211 w 7626"/>
              <a:gd name="T77" fmla="*/ 3813 h 7626"/>
              <a:gd name="T78" fmla="*/ 5619 w 7626"/>
              <a:gd name="T79" fmla="*/ 4221 h 7626"/>
              <a:gd name="T80" fmla="*/ 5972 w 7626"/>
              <a:gd name="T81" fmla="*/ 4221 h 7626"/>
              <a:gd name="T82" fmla="*/ 4221 w 7626"/>
              <a:gd name="T83" fmla="*/ 5972 h 76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7626" h="7626">
                <a:moveTo>
                  <a:pt x="7218" y="3405"/>
                </a:moveTo>
                <a:lnTo>
                  <a:pt x="6798" y="3405"/>
                </a:lnTo>
                <a:cubicBezTo>
                  <a:pt x="6617" y="2069"/>
                  <a:pt x="5557" y="1010"/>
                  <a:pt x="4221" y="828"/>
                </a:cubicBezTo>
                <a:lnTo>
                  <a:pt x="4221" y="408"/>
                </a:lnTo>
                <a:cubicBezTo>
                  <a:pt x="4221" y="183"/>
                  <a:pt x="4039" y="0"/>
                  <a:pt x="3813" y="0"/>
                </a:cubicBezTo>
                <a:cubicBezTo>
                  <a:pt x="3588" y="0"/>
                  <a:pt x="3405" y="183"/>
                  <a:pt x="3405" y="408"/>
                </a:cubicBezTo>
                <a:lnTo>
                  <a:pt x="3405" y="828"/>
                </a:lnTo>
                <a:cubicBezTo>
                  <a:pt x="2069" y="1010"/>
                  <a:pt x="1010" y="2069"/>
                  <a:pt x="828" y="3405"/>
                </a:cubicBezTo>
                <a:lnTo>
                  <a:pt x="408" y="3405"/>
                </a:lnTo>
                <a:cubicBezTo>
                  <a:pt x="183" y="3405"/>
                  <a:pt x="0" y="3588"/>
                  <a:pt x="0" y="3813"/>
                </a:cubicBezTo>
                <a:cubicBezTo>
                  <a:pt x="0" y="4039"/>
                  <a:pt x="183" y="4221"/>
                  <a:pt x="408" y="4221"/>
                </a:cubicBezTo>
                <a:lnTo>
                  <a:pt x="828" y="4221"/>
                </a:lnTo>
                <a:cubicBezTo>
                  <a:pt x="1010" y="5557"/>
                  <a:pt x="2069" y="6617"/>
                  <a:pt x="3405" y="6798"/>
                </a:cubicBezTo>
                <a:lnTo>
                  <a:pt x="3405" y="7218"/>
                </a:lnTo>
                <a:cubicBezTo>
                  <a:pt x="3405" y="7444"/>
                  <a:pt x="3588" y="7626"/>
                  <a:pt x="3813" y="7626"/>
                </a:cubicBezTo>
                <a:cubicBezTo>
                  <a:pt x="4039" y="7626"/>
                  <a:pt x="4221" y="7444"/>
                  <a:pt x="4221" y="7218"/>
                </a:cubicBezTo>
                <a:lnTo>
                  <a:pt x="4221" y="6798"/>
                </a:lnTo>
                <a:cubicBezTo>
                  <a:pt x="5557" y="6617"/>
                  <a:pt x="6617" y="5557"/>
                  <a:pt x="6798" y="4221"/>
                </a:cubicBezTo>
                <a:lnTo>
                  <a:pt x="7218" y="4221"/>
                </a:lnTo>
                <a:cubicBezTo>
                  <a:pt x="7444" y="4221"/>
                  <a:pt x="7626" y="4038"/>
                  <a:pt x="7626" y="3813"/>
                </a:cubicBezTo>
                <a:cubicBezTo>
                  <a:pt x="7626" y="3588"/>
                  <a:pt x="7444" y="3405"/>
                  <a:pt x="7218" y="3405"/>
                </a:cubicBezTo>
                <a:close/>
                <a:moveTo>
                  <a:pt x="4221" y="5972"/>
                </a:moveTo>
                <a:lnTo>
                  <a:pt x="4221" y="5619"/>
                </a:lnTo>
                <a:cubicBezTo>
                  <a:pt x="4221" y="5394"/>
                  <a:pt x="4039" y="5211"/>
                  <a:pt x="3813" y="5211"/>
                </a:cubicBezTo>
                <a:cubicBezTo>
                  <a:pt x="3588" y="5211"/>
                  <a:pt x="3405" y="5394"/>
                  <a:pt x="3405" y="5619"/>
                </a:cubicBezTo>
                <a:lnTo>
                  <a:pt x="3405" y="5972"/>
                </a:lnTo>
                <a:cubicBezTo>
                  <a:pt x="2520" y="5805"/>
                  <a:pt x="1821" y="5106"/>
                  <a:pt x="1654" y="4221"/>
                </a:cubicBezTo>
                <a:lnTo>
                  <a:pt x="2007" y="4221"/>
                </a:lnTo>
                <a:cubicBezTo>
                  <a:pt x="2233" y="4221"/>
                  <a:pt x="2415" y="4038"/>
                  <a:pt x="2415" y="3813"/>
                </a:cubicBezTo>
                <a:cubicBezTo>
                  <a:pt x="2415" y="3588"/>
                  <a:pt x="2233" y="3405"/>
                  <a:pt x="2007" y="3405"/>
                </a:cubicBezTo>
                <a:lnTo>
                  <a:pt x="1654" y="3405"/>
                </a:lnTo>
                <a:cubicBezTo>
                  <a:pt x="1821" y="2520"/>
                  <a:pt x="2520" y="1821"/>
                  <a:pt x="3405" y="1654"/>
                </a:cubicBezTo>
                <a:lnTo>
                  <a:pt x="3405" y="2007"/>
                </a:lnTo>
                <a:cubicBezTo>
                  <a:pt x="3405" y="2233"/>
                  <a:pt x="3588" y="2415"/>
                  <a:pt x="3813" y="2415"/>
                </a:cubicBezTo>
                <a:cubicBezTo>
                  <a:pt x="4039" y="2415"/>
                  <a:pt x="4221" y="2233"/>
                  <a:pt x="4221" y="2007"/>
                </a:cubicBezTo>
                <a:lnTo>
                  <a:pt x="4221" y="1654"/>
                </a:lnTo>
                <a:cubicBezTo>
                  <a:pt x="5106" y="1821"/>
                  <a:pt x="5805" y="2520"/>
                  <a:pt x="5972" y="3405"/>
                </a:cubicBezTo>
                <a:lnTo>
                  <a:pt x="5619" y="3405"/>
                </a:lnTo>
                <a:cubicBezTo>
                  <a:pt x="5394" y="3405"/>
                  <a:pt x="5211" y="3588"/>
                  <a:pt x="5211" y="3813"/>
                </a:cubicBezTo>
                <a:cubicBezTo>
                  <a:pt x="5211" y="4038"/>
                  <a:pt x="5394" y="4221"/>
                  <a:pt x="5619" y="4221"/>
                </a:cubicBezTo>
                <a:lnTo>
                  <a:pt x="5972" y="4221"/>
                </a:lnTo>
                <a:cubicBezTo>
                  <a:pt x="5805" y="5106"/>
                  <a:pt x="5106" y="5805"/>
                  <a:pt x="4221" y="5972"/>
                </a:cubicBezTo>
                <a:close/>
              </a:path>
            </a:pathLst>
          </a:custGeom>
          <a:solidFill>
            <a:srgbClr val="C8B07C"/>
          </a:solidFill>
          <a:ln>
            <a:noFill/>
          </a:ln>
          <a:ex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28" name="ïşḻiḋe">
            <a:extLst>
              <a:ext uri="{FF2B5EF4-FFF2-40B4-BE49-F238E27FC236}">
                <a16:creationId xmlns:a16="http://schemas.microsoft.com/office/drawing/2014/main" id="{1FA85C7B-F87A-4C04-A542-018AC0EA94C7}"/>
              </a:ext>
            </a:extLst>
          </p:cNvPr>
          <p:cNvSpPr>
            <a:spLocks noChangeAspect="1"/>
          </p:cNvSpPr>
          <p:nvPr/>
        </p:nvSpPr>
        <p:spPr bwMode="auto">
          <a:xfrm>
            <a:off x="4502197" y="3499095"/>
            <a:ext cx="807570" cy="806065"/>
          </a:xfrm>
          <a:custGeom>
            <a:avLst/>
            <a:gdLst>
              <a:gd name="connsiteX0" fmla="*/ 404901 w 606086"/>
              <a:gd name="connsiteY0" fmla="*/ 324111 h 604957"/>
              <a:gd name="connsiteX1" fmla="*/ 324594 w 606086"/>
              <a:gd name="connsiteY1" fmla="*/ 404287 h 604957"/>
              <a:gd name="connsiteX2" fmla="*/ 404901 w 606086"/>
              <a:gd name="connsiteY2" fmla="*/ 484462 h 604957"/>
              <a:gd name="connsiteX3" fmla="*/ 485301 w 606086"/>
              <a:gd name="connsiteY3" fmla="*/ 404287 h 604957"/>
              <a:gd name="connsiteX4" fmla="*/ 404901 w 606086"/>
              <a:gd name="connsiteY4" fmla="*/ 324111 h 604957"/>
              <a:gd name="connsiteX5" fmla="*/ 375470 w 606086"/>
              <a:gd name="connsiteY5" fmla="*/ 202875 h 604957"/>
              <a:gd name="connsiteX6" fmla="*/ 434146 w 606086"/>
              <a:gd name="connsiteY6" fmla="*/ 202875 h 604957"/>
              <a:gd name="connsiteX7" fmla="*/ 434146 w 606086"/>
              <a:gd name="connsiteY7" fmla="*/ 233092 h 604957"/>
              <a:gd name="connsiteX8" fmla="*/ 505447 w 606086"/>
              <a:gd name="connsiteY8" fmla="*/ 262381 h 604957"/>
              <a:gd name="connsiteX9" fmla="*/ 527079 w 606086"/>
              <a:gd name="connsiteY9" fmla="*/ 240785 h 604957"/>
              <a:gd name="connsiteX10" fmla="*/ 568579 w 606086"/>
              <a:gd name="connsiteY10" fmla="*/ 282031 h 604957"/>
              <a:gd name="connsiteX11" fmla="*/ 546947 w 606086"/>
              <a:gd name="connsiteY11" fmla="*/ 303720 h 604957"/>
              <a:gd name="connsiteX12" fmla="*/ 576284 w 606086"/>
              <a:gd name="connsiteY12" fmla="*/ 374905 h 604957"/>
              <a:gd name="connsiteX13" fmla="*/ 576284 w 606086"/>
              <a:gd name="connsiteY13" fmla="*/ 374719 h 604957"/>
              <a:gd name="connsiteX14" fmla="*/ 606086 w 606086"/>
              <a:gd name="connsiteY14" fmla="*/ 374719 h 604957"/>
              <a:gd name="connsiteX15" fmla="*/ 606086 w 606086"/>
              <a:gd name="connsiteY15" fmla="*/ 432928 h 604957"/>
              <a:gd name="connsiteX16" fmla="*/ 575727 w 606086"/>
              <a:gd name="connsiteY16" fmla="*/ 432928 h 604957"/>
              <a:gd name="connsiteX17" fmla="*/ 546390 w 606086"/>
              <a:gd name="connsiteY17" fmla="*/ 504112 h 604957"/>
              <a:gd name="connsiteX18" fmla="*/ 568114 w 606086"/>
              <a:gd name="connsiteY18" fmla="*/ 525801 h 604957"/>
              <a:gd name="connsiteX19" fmla="*/ 526708 w 606086"/>
              <a:gd name="connsiteY19" fmla="*/ 567048 h 604957"/>
              <a:gd name="connsiteX20" fmla="*/ 505076 w 606086"/>
              <a:gd name="connsiteY20" fmla="*/ 545451 h 604957"/>
              <a:gd name="connsiteX21" fmla="*/ 433774 w 606086"/>
              <a:gd name="connsiteY21" fmla="*/ 574741 h 604957"/>
              <a:gd name="connsiteX22" fmla="*/ 433774 w 606086"/>
              <a:gd name="connsiteY22" fmla="*/ 604957 h 604957"/>
              <a:gd name="connsiteX23" fmla="*/ 375470 w 606086"/>
              <a:gd name="connsiteY23" fmla="*/ 604957 h 604957"/>
              <a:gd name="connsiteX24" fmla="*/ 375470 w 606086"/>
              <a:gd name="connsiteY24" fmla="*/ 574741 h 604957"/>
              <a:gd name="connsiteX25" fmla="*/ 304169 w 606086"/>
              <a:gd name="connsiteY25" fmla="*/ 545451 h 604957"/>
              <a:gd name="connsiteX26" fmla="*/ 282537 w 606086"/>
              <a:gd name="connsiteY26" fmla="*/ 567048 h 604957"/>
              <a:gd name="connsiteX27" fmla="*/ 241130 w 606086"/>
              <a:gd name="connsiteY27" fmla="*/ 525801 h 604957"/>
              <a:gd name="connsiteX28" fmla="*/ 262855 w 606086"/>
              <a:gd name="connsiteY28" fmla="*/ 504390 h 604957"/>
              <a:gd name="connsiteX29" fmla="*/ 233517 w 606086"/>
              <a:gd name="connsiteY29" fmla="*/ 433206 h 604957"/>
              <a:gd name="connsiteX30" fmla="*/ 203158 w 606086"/>
              <a:gd name="connsiteY30" fmla="*/ 433206 h 604957"/>
              <a:gd name="connsiteX31" fmla="*/ 203158 w 606086"/>
              <a:gd name="connsiteY31" fmla="*/ 374997 h 604957"/>
              <a:gd name="connsiteX32" fmla="*/ 233517 w 606086"/>
              <a:gd name="connsiteY32" fmla="*/ 374997 h 604957"/>
              <a:gd name="connsiteX33" fmla="*/ 262855 w 606086"/>
              <a:gd name="connsiteY33" fmla="*/ 303813 h 604957"/>
              <a:gd name="connsiteX34" fmla="*/ 241130 w 606086"/>
              <a:gd name="connsiteY34" fmla="*/ 282216 h 604957"/>
              <a:gd name="connsiteX35" fmla="*/ 282630 w 606086"/>
              <a:gd name="connsiteY35" fmla="*/ 240785 h 604957"/>
              <a:gd name="connsiteX36" fmla="*/ 304169 w 606086"/>
              <a:gd name="connsiteY36" fmla="*/ 262381 h 604957"/>
              <a:gd name="connsiteX37" fmla="*/ 375470 w 606086"/>
              <a:gd name="connsiteY37" fmla="*/ 233092 h 604957"/>
              <a:gd name="connsiteX38" fmla="*/ 131840 w 606086"/>
              <a:gd name="connsiteY38" fmla="*/ 79163 h 604957"/>
              <a:gd name="connsiteX39" fmla="*/ 79383 w 606086"/>
              <a:gd name="connsiteY39" fmla="*/ 131629 h 604957"/>
              <a:gd name="connsiteX40" fmla="*/ 131840 w 606086"/>
              <a:gd name="connsiteY40" fmla="*/ 184002 h 604957"/>
              <a:gd name="connsiteX41" fmla="*/ 184298 w 606086"/>
              <a:gd name="connsiteY41" fmla="*/ 131629 h 604957"/>
              <a:gd name="connsiteX42" fmla="*/ 131840 w 606086"/>
              <a:gd name="connsiteY42" fmla="*/ 79163 h 604957"/>
              <a:gd name="connsiteX43" fmla="*/ 112621 w 606086"/>
              <a:gd name="connsiteY43" fmla="*/ 0 h 604957"/>
              <a:gd name="connsiteX44" fmla="*/ 150688 w 606086"/>
              <a:gd name="connsiteY44" fmla="*/ 0 h 604957"/>
              <a:gd name="connsiteX45" fmla="*/ 150688 w 606086"/>
              <a:gd name="connsiteY45" fmla="*/ 19652 h 604957"/>
              <a:gd name="connsiteX46" fmla="*/ 197296 w 606086"/>
              <a:gd name="connsiteY46" fmla="*/ 38933 h 604957"/>
              <a:gd name="connsiteX47" fmla="*/ 211780 w 606086"/>
              <a:gd name="connsiteY47" fmla="*/ 24935 h 604957"/>
              <a:gd name="connsiteX48" fmla="*/ 238798 w 606086"/>
              <a:gd name="connsiteY48" fmla="*/ 51910 h 604957"/>
              <a:gd name="connsiteX49" fmla="*/ 224778 w 606086"/>
              <a:gd name="connsiteY49" fmla="*/ 65814 h 604957"/>
              <a:gd name="connsiteX50" fmla="*/ 244090 w 606086"/>
              <a:gd name="connsiteY50" fmla="*/ 112441 h 604957"/>
              <a:gd name="connsiteX51" fmla="*/ 263773 w 606086"/>
              <a:gd name="connsiteY51" fmla="*/ 112441 h 604957"/>
              <a:gd name="connsiteX52" fmla="*/ 263773 w 606086"/>
              <a:gd name="connsiteY52" fmla="*/ 150353 h 604957"/>
              <a:gd name="connsiteX53" fmla="*/ 244090 w 606086"/>
              <a:gd name="connsiteY53" fmla="*/ 150353 h 604957"/>
              <a:gd name="connsiteX54" fmla="*/ 224778 w 606086"/>
              <a:gd name="connsiteY54" fmla="*/ 196980 h 604957"/>
              <a:gd name="connsiteX55" fmla="*/ 238798 w 606086"/>
              <a:gd name="connsiteY55" fmla="*/ 211440 h 604957"/>
              <a:gd name="connsiteX56" fmla="*/ 211316 w 606086"/>
              <a:gd name="connsiteY56" fmla="*/ 238415 h 604957"/>
              <a:gd name="connsiteX57" fmla="*/ 197296 w 606086"/>
              <a:gd name="connsiteY57" fmla="*/ 224418 h 604957"/>
              <a:gd name="connsiteX58" fmla="*/ 150688 w 606086"/>
              <a:gd name="connsiteY58" fmla="*/ 243699 h 604957"/>
              <a:gd name="connsiteX59" fmla="*/ 150688 w 606086"/>
              <a:gd name="connsiteY59" fmla="*/ 263350 h 604957"/>
              <a:gd name="connsiteX60" fmla="*/ 112621 w 606086"/>
              <a:gd name="connsiteY60" fmla="*/ 263350 h 604957"/>
              <a:gd name="connsiteX61" fmla="*/ 112621 w 606086"/>
              <a:gd name="connsiteY61" fmla="*/ 243699 h 604957"/>
              <a:gd name="connsiteX62" fmla="*/ 66013 w 606086"/>
              <a:gd name="connsiteY62" fmla="*/ 224418 h 604957"/>
              <a:gd name="connsiteX63" fmla="*/ 51994 w 606086"/>
              <a:gd name="connsiteY63" fmla="*/ 238415 h 604957"/>
              <a:gd name="connsiteX64" fmla="*/ 24976 w 606086"/>
              <a:gd name="connsiteY64" fmla="*/ 211440 h 604957"/>
              <a:gd name="connsiteX65" fmla="*/ 38995 w 606086"/>
              <a:gd name="connsiteY65" fmla="*/ 196980 h 604957"/>
              <a:gd name="connsiteX66" fmla="*/ 19683 w 606086"/>
              <a:gd name="connsiteY66" fmla="*/ 150353 h 604957"/>
              <a:gd name="connsiteX67" fmla="*/ 0 w 606086"/>
              <a:gd name="connsiteY67" fmla="*/ 150353 h 604957"/>
              <a:gd name="connsiteX68" fmla="*/ 0 w 606086"/>
              <a:gd name="connsiteY68" fmla="*/ 112441 h 604957"/>
              <a:gd name="connsiteX69" fmla="*/ 19683 w 606086"/>
              <a:gd name="connsiteY69" fmla="*/ 112441 h 604957"/>
              <a:gd name="connsiteX70" fmla="*/ 38995 w 606086"/>
              <a:gd name="connsiteY70" fmla="*/ 65814 h 604957"/>
              <a:gd name="connsiteX71" fmla="*/ 24976 w 606086"/>
              <a:gd name="connsiteY71" fmla="*/ 51910 h 604957"/>
              <a:gd name="connsiteX72" fmla="*/ 51994 w 606086"/>
              <a:gd name="connsiteY72" fmla="*/ 24935 h 604957"/>
              <a:gd name="connsiteX73" fmla="*/ 66013 w 606086"/>
              <a:gd name="connsiteY73" fmla="*/ 38933 h 604957"/>
              <a:gd name="connsiteX74" fmla="*/ 112621 w 606086"/>
              <a:gd name="connsiteY74" fmla="*/ 19652 h 604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606086" h="604957">
                <a:moveTo>
                  <a:pt x="404901" y="324111"/>
                </a:moveTo>
                <a:cubicBezTo>
                  <a:pt x="360709" y="324111"/>
                  <a:pt x="324594" y="360167"/>
                  <a:pt x="324594" y="404287"/>
                </a:cubicBezTo>
                <a:cubicBezTo>
                  <a:pt x="324594" y="448407"/>
                  <a:pt x="360616" y="484462"/>
                  <a:pt x="404901" y="484462"/>
                </a:cubicBezTo>
                <a:cubicBezTo>
                  <a:pt x="449093" y="484462"/>
                  <a:pt x="485301" y="448407"/>
                  <a:pt x="485301" y="404287"/>
                </a:cubicBezTo>
                <a:cubicBezTo>
                  <a:pt x="485301" y="360167"/>
                  <a:pt x="449093" y="324111"/>
                  <a:pt x="404901" y="324111"/>
                </a:cubicBezTo>
                <a:close/>
                <a:moveTo>
                  <a:pt x="375470" y="202875"/>
                </a:moveTo>
                <a:lnTo>
                  <a:pt x="434146" y="202875"/>
                </a:lnTo>
                <a:lnTo>
                  <a:pt x="434146" y="233092"/>
                </a:lnTo>
                <a:cubicBezTo>
                  <a:pt x="460605" y="237448"/>
                  <a:pt x="484744" y="247458"/>
                  <a:pt x="505447" y="262381"/>
                </a:cubicBezTo>
                <a:lnTo>
                  <a:pt x="527079" y="240785"/>
                </a:lnTo>
                <a:lnTo>
                  <a:pt x="568579" y="282031"/>
                </a:lnTo>
                <a:lnTo>
                  <a:pt x="546947" y="303720"/>
                </a:lnTo>
                <a:cubicBezTo>
                  <a:pt x="561244" y="324946"/>
                  <a:pt x="571921" y="348952"/>
                  <a:pt x="576284" y="374905"/>
                </a:cubicBezTo>
                <a:lnTo>
                  <a:pt x="576284" y="374719"/>
                </a:lnTo>
                <a:lnTo>
                  <a:pt x="606086" y="374719"/>
                </a:lnTo>
                <a:lnTo>
                  <a:pt x="606086" y="432928"/>
                </a:lnTo>
                <a:lnTo>
                  <a:pt x="575727" y="432928"/>
                </a:lnTo>
                <a:cubicBezTo>
                  <a:pt x="571457" y="459436"/>
                  <a:pt x="561430" y="483535"/>
                  <a:pt x="546390" y="504112"/>
                </a:cubicBezTo>
                <a:lnTo>
                  <a:pt x="568114" y="525801"/>
                </a:lnTo>
                <a:lnTo>
                  <a:pt x="526708" y="567048"/>
                </a:lnTo>
                <a:lnTo>
                  <a:pt x="505076" y="545451"/>
                </a:lnTo>
                <a:cubicBezTo>
                  <a:pt x="483815" y="559725"/>
                  <a:pt x="459770" y="570384"/>
                  <a:pt x="433774" y="574741"/>
                </a:cubicBezTo>
                <a:lnTo>
                  <a:pt x="433774" y="604957"/>
                </a:lnTo>
                <a:lnTo>
                  <a:pt x="375470" y="604957"/>
                </a:lnTo>
                <a:lnTo>
                  <a:pt x="375470" y="574741"/>
                </a:lnTo>
                <a:cubicBezTo>
                  <a:pt x="349011" y="570384"/>
                  <a:pt x="324872" y="560374"/>
                  <a:pt x="304169" y="545451"/>
                </a:cubicBezTo>
                <a:lnTo>
                  <a:pt x="282537" y="567048"/>
                </a:lnTo>
                <a:lnTo>
                  <a:pt x="241130" y="525801"/>
                </a:lnTo>
                <a:lnTo>
                  <a:pt x="262855" y="504390"/>
                </a:lnTo>
                <a:cubicBezTo>
                  <a:pt x="248464" y="483165"/>
                  <a:pt x="237788" y="459158"/>
                  <a:pt x="233517" y="433206"/>
                </a:cubicBezTo>
                <a:lnTo>
                  <a:pt x="203158" y="433206"/>
                </a:lnTo>
                <a:lnTo>
                  <a:pt x="203158" y="374997"/>
                </a:lnTo>
                <a:lnTo>
                  <a:pt x="233517" y="374997"/>
                </a:lnTo>
                <a:cubicBezTo>
                  <a:pt x="237788" y="348581"/>
                  <a:pt x="247815" y="324482"/>
                  <a:pt x="262855" y="303813"/>
                </a:cubicBezTo>
                <a:lnTo>
                  <a:pt x="241130" y="282216"/>
                </a:lnTo>
                <a:lnTo>
                  <a:pt x="282630" y="240785"/>
                </a:lnTo>
                <a:lnTo>
                  <a:pt x="304169" y="262381"/>
                </a:lnTo>
                <a:cubicBezTo>
                  <a:pt x="325429" y="248107"/>
                  <a:pt x="349475" y="237448"/>
                  <a:pt x="375470" y="233092"/>
                </a:cubicBezTo>
                <a:close/>
                <a:moveTo>
                  <a:pt x="131840" y="79163"/>
                </a:moveTo>
                <a:cubicBezTo>
                  <a:pt x="102965" y="79163"/>
                  <a:pt x="79383" y="102800"/>
                  <a:pt x="79383" y="131629"/>
                </a:cubicBezTo>
                <a:cubicBezTo>
                  <a:pt x="79383" y="160365"/>
                  <a:pt x="102965" y="184002"/>
                  <a:pt x="131840" y="184002"/>
                </a:cubicBezTo>
                <a:cubicBezTo>
                  <a:pt x="160808" y="184002"/>
                  <a:pt x="184298" y="160365"/>
                  <a:pt x="184298" y="131629"/>
                </a:cubicBezTo>
                <a:cubicBezTo>
                  <a:pt x="184298" y="102800"/>
                  <a:pt x="160715" y="79163"/>
                  <a:pt x="131840" y="79163"/>
                </a:cubicBezTo>
                <a:close/>
                <a:moveTo>
                  <a:pt x="112621" y="0"/>
                </a:moveTo>
                <a:lnTo>
                  <a:pt x="150688" y="0"/>
                </a:lnTo>
                <a:lnTo>
                  <a:pt x="150688" y="19652"/>
                </a:lnTo>
                <a:cubicBezTo>
                  <a:pt x="167957" y="22618"/>
                  <a:pt x="183834" y="29292"/>
                  <a:pt x="197296" y="38933"/>
                </a:cubicBezTo>
                <a:lnTo>
                  <a:pt x="211780" y="24935"/>
                </a:lnTo>
                <a:lnTo>
                  <a:pt x="238798" y="51910"/>
                </a:lnTo>
                <a:lnTo>
                  <a:pt x="224778" y="65814"/>
                </a:lnTo>
                <a:cubicBezTo>
                  <a:pt x="234434" y="79812"/>
                  <a:pt x="241305" y="95106"/>
                  <a:pt x="244090" y="112441"/>
                </a:cubicBezTo>
                <a:lnTo>
                  <a:pt x="263773" y="112441"/>
                </a:lnTo>
                <a:lnTo>
                  <a:pt x="263773" y="150353"/>
                </a:lnTo>
                <a:lnTo>
                  <a:pt x="244090" y="150353"/>
                </a:lnTo>
                <a:cubicBezTo>
                  <a:pt x="241119" y="167688"/>
                  <a:pt x="234434" y="183539"/>
                  <a:pt x="224778" y="196980"/>
                </a:cubicBezTo>
                <a:lnTo>
                  <a:pt x="238798" y="211440"/>
                </a:lnTo>
                <a:lnTo>
                  <a:pt x="211316" y="238415"/>
                </a:lnTo>
                <a:lnTo>
                  <a:pt x="197296" y="224418"/>
                </a:lnTo>
                <a:cubicBezTo>
                  <a:pt x="183369" y="234058"/>
                  <a:pt x="167957" y="240825"/>
                  <a:pt x="150688" y="243699"/>
                </a:cubicBezTo>
                <a:lnTo>
                  <a:pt x="150688" y="263350"/>
                </a:lnTo>
                <a:lnTo>
                  <a:pt x="112621" y="263350"/>
                </a:lnTo>
                <a:lnTo>
                  <a:pt x="112621" y="243699"/>
                </a:lnTo>
                <a:cubicBezTo>
                  <a:pt x="95352" y="240732"/>
                  <a:pt x="79476" y="234058"/>
                  <a:pt x="66013" y="224418"/>
                </a:cubicBezTo>
                <a:lnTo>
                  <a:pt x="51994" y="238415"/>
                </a:lnTo>
                <a:lnTo>
                  <a:pt x="24976" y="211440"/>
                </a:lnTo>
                <a:lnTo>
                  <a:pt x="38995" y="196980"/>
                </a:lnTo>
                <a:cubicBezTo>
                  <a:pt x="29339" y="182982"/>
                  <a:pt x="22562" y="167688"/>
                  <a:pt x="19683" y="150353"/>
                </a:cubicBezTo>
                <a:lnTo>
                  <a:pt x="0" y="150353"/>
                </a:lnTo>
                <a:lnTo>
                  <a:pt x="0" y="112441"/>
                </a:lnTo>
                <a:lnTo>
                  <a:pt x="19683" y="112441"/>
                </a:lnTo>
                <a:cubicBezTo>
                  <a:pt x="22654" y="95106"/>
                  <a:pt x="29339" y="79348"/>
                  <a:pt x="38995" y="65814"/>
                </a:cubicBezTo>
                <a:lnTo>
                  <a:pt x="24976" y="51910"/>
                </a:lnTo>
                <a:lnTo>
                  <a:pt x="51994" y="24935"/>
                </a:lnTo>
                <a:lnTo>
                  <a:pt x="66013" y="38933"/>
                </a:lnTo>
                <a:cubicBezTo>
                  <a:pt x="79940" y="29292"/>
                  <a:pt x="95352" y="22433"/>
                  <a:pt x="112621" y="196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02863A45-D136-4167-B6EC-DC9108A8E916}"/>
              </a:ext>
            </a:extLst>
          </p:cNvPr>
          <p:cNvSpPr/>
          <p:nvPr/>
        </p:nvSpPr>
        <p:spPr>
          <a:xfrm>
            <a:off x="8748128" y="2579484"/>
            <a:ext cx="3732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617A1824-98DC-40B3-93D4-FA694F582C20}"/>
              </a:ext>
            </a:extLst>
          </p:cNvPr>
          <p:cNvSpPr/>
          <p:nvPr/>
        </p:nvSpPr>
        <p:spPr>
          <a:xfrm>
            <a:off x="8748128" y="2948816"/>
            <a:ext cx="3104403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12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  <a:endParaRPr kumimoji="1" lang="zh-CN" altLang="en-US" sz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0F632EB4-9F2C-4211-AC95-C1B60F968D36}"/>
              </a:ext>
            </a:extLst>
          </p:cNvPr>
          <p:cNvSpPr/>
          <p:nvPr/>
        </p:nvSpPr>
        <p:spPr>
          <a:xfrm>
            <a:off x="8748128" y="4514972"/>
            <a:ext cx="3732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CED08FF0-9765-4892-B932-7929535AA297}"/>
              </a:ext>
            </a:extLst>
          </p:cNvPr>
          <p:cNvSpPr/>
          <p:nvPr/>
        </p:nvSpPr>
        <p:spPr>
          <a:xfrm>
            <a:off x="8748128" y="4884304"/>
            <a:ext cx="3104403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12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  <a:endParaRPr kumimoji="1" lang="zh-CN" altLang="en-US" sz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71280EC9-703A-42F9-8947-80BEB84D2F8F}"/>
              </a:ext>
            </a:extLst>
          </p:cNvPr>
          <p:cNvSpPr/>
          <p:nvPr/>
        </p:nvSpPr>
        <p:spPr>
          <a:xfrm>
            <a:off x="0" y="2579484"/>
            <a:ext cx="3732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pc="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9D07D3ED-583B-41C1-AEB6-02C746ECCAC7}"/>
              </a:ext>
            </a:extLst>
          </p:cNvPr>
          <p:cNvSpPr/>
          <p:nvPr/>
        </p:nvSpPr>
        <p:spPr>
          <a:xfrm>
            <a:off x="552212" y="2948816"/>
            <a:ext cx="3104403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12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  <a:endParaRPr kumimoji="1" lang="zh-CN" altLang="en-US" sz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AA1FC44C-5C46-4F1F-868B-65825120ACF6}"/>
              </a:ext>
            </a:extLst>
          </p:cNvPr>
          <p:cNvSpPr/>
          <p:nvPr/>
        </p:nvSpPr>
        <p:spPr>
          <a:xfrm>
            <a:off x="-75830" y="4514972"/>
            <a:ext cx="3732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pc="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A6C40066-954D-4055-9A45-32ACE5B1F291}"/>
              </a:ext>
            </a:extLst>
          </p:cNvPr>
          <p:cNvSpPr/>
          <p:nvPr/>
        </p:nvSpPr>
        <p:spPr>
          <a:xfrm>
            <a:off x="552212" y="4884304"/>
            <a:ext cx="3104403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12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  <a:endParaRPr kumimoji="1" lang="zh-CN" altLang="en-US" sz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66EA48EA-8C40-40EB-A712-1DF9080C4E89}"/>
              </a:ext>
            </a:extLst>
          </p:cNvPr>
          <p:cNvGrpSpPr/>
          <p:nvPr/>
        </p:nvGrpSpPr>
        <p:grpSpPr>
          <a:xfrm>
            <a:off x="4339259" y="546909"/>
            <a:ext cx="3513482" cy="707887"/>
            <a:chOff x="4339259" y="546909"/>
            <a:chExt cx="3513482" cy="707887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9DD0E302-CD17-4751-B450-69453CD56457}"/>
                </a:ext>
              </a:extLst>
            </p:cNvPr>
            <p:cNvSpPr txBox="1"/>
            <p:nvPr/>
          </p:nvSpPr>
          <p:spPr>
            <a:xfrm>
              <a:off x="4339259" y="546909"/>
              <a:ext cx="3513482" cy="400110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rgbClr val="494848"/>
                  </a:solidFill>
                  <a:latin typeface="汉仪清雅体繁" panose="00020600040101010101" pitchFamily="18" charset="-122"/>
                  <a:ea typeface="汉仪清雅体繁" panose="00020600040101010101" pitchFamily="18" charset="-122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添加文本信息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6A077953-AAE8-41E9-9F2C-296162858146}"/>
                </a:ext>
              </a:extLst>
            </p:cNvPr>
            <p:cNvSpPr/>
            <p:nvPr/>
          </p:nvSpPr>
          <p:spPr>
            <a:xfrm>
              <a:off x="5057285" y="947019"/>
              <a:ext cx="191903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1400" dirty="0">
                  <a:solidFill>
                    <a:srgbClr val="C8B07C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填写副标题</a:t>
              </a:r>
              <a:endParaRPr lang="zh-CN" altLang="en-US" sz="1400" dirty="0">
                <a:solidFill>
                  <a:srgbClr val="C8B07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8360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B4860CDF-BECA-4920-9A56-A9A355C87772}"/>
              </a:ext>
            </a:extLst>
          </p:cNvPr>
          <p:cNvGrpSpPr/>
          <p:nvPr/>
        </p:nvGrpSpPr>
        <p:grpSpPr>
          <a:xfrm>
            <a:off x="6274795" y="2376590"/>
            <a:ext cx="382335" cy="548048"/>
            <a:chOff x="10203656" y="1305696"/>
            <a:chExt cx="423470" cy="607013"/>
          </a:xfrm>
        </p:grpSpPr>
        <p:pic>
          <p:nvPicPr>
            <p:cNvPr id="10" name="Picture 2" descr="http://img.hb.aicdn.com/d98ef4dba908d1f59aa73d1a83ba91cf6efd2c5d5118-H0KGb3">
              <a:extLst>
                <a:ext uri="{FF2B5EF4-FFF2-40B4-BE49-F238E27FC236}">
                  <a16:creationId xmlns:a16="http://schemas.microsoft.com/office/drawing/2014/main" id="{380B588E-586D-4F1D-BD74-6FD70D4542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03656" y="1305696"/>
              <a:ext cx="350044" cy="6070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4ED9A0D3-516D-4ED3-AEE3-39B65C9404A6}"/>
                </a:ext>
              </a:extLst>
            </p:cNvPr>
            <p:cNvSpPr/>
            <p:nvPr/>
          </p:nvSpPr>
          <p:spPr>
            <a:xfrm>
              <a:off x="10222400" y="1391801"/>
              <a:ext cx="404726" cy="474952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0" spc="1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清新</a:t>
              </a:r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209BC07B-F57D-4A93-B37D-8CA2F34CFCF6}"/>
              </a:ext>
            </a:extLst>
          </p:cNvPr>
          <p:cNvSpPr txBox="1"/>
          <p:nvPr/>
        </p:nvSpPr>
        <p:spPr>
          <a:xfrm>
            <a:off x="2888944" y="2530195"/>
            <a:ext cx="1181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C8B07C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感谢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EF81575-9F31-49FC-9D44-29A58254FB5F}"/>
              </a:ext>
            </a:extLst>
          </p:cNvPr>
          <p:cNvSpPr txBox="1"/>
          <p:nvPr/>
        </p:nvSpPr>
        <p:spPr>
          <a:xfrm>
            <a:off x="3699025" y="2228639"/>
            <a:ext cx="7491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latin typeface="方正吕建德字体" panose="02010600010101010101" pitchFamily="2" charset="-122"/>
                <a:ea typeface="方正吕建德字体" panose="02010600010101010101" pitchFamily="2" charset="-122"/>
              </a:rPr>
              <a:t>浅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26F9583-9053-4FC2-9EE7-F70F9C23E283}"/>
              </a:ext>
            </a:extLst>
          </p:cNvPr>
          <p:cNvSpPr txBox="1"/>
          <p:nvPr/>
        </p:nvSpPr>
        <p:spPr>
          <a:xfrm>
            <a:off x="4177170" y="2551711"/>
            <a:ext cx="7491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latin typeface="方正吕建德字体" panose="02010600010101010101" pitchFamily="2" charset="-122"/>
                <a:ea typeface="方正吕建德字体" panose="02010600010101010101" pitchFamily="2" charset="-122"/>
              </a:rPr>
              <a:t>冬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6ABE3C9-E50D-44B8-B1A6-F8B21B2B8151}"/>
              </a:ext>
            </a:extLst>
          </p:cNvPr>
          <p:cNvSpPr txBox="1"/>
          <p:nvPr/>
        </p:nvSpPr>
        <p:spPr>
          <a:xfrm>
            <a:off x="4726518" y="2512936"/>
            <a:ext cx="1181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C8B07C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感谢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7A3E04B-BE2A-417C-8BCC-BB3D6290FFF4}"/>
              </a:ext>
            </a:extLst>
          </p:cNvPr>
          <p:cNvSpPr txBox="1"/>
          <p:nvPr/>
        </p:nvSpPr>
        <p:spPr>
          <a:xfrm>
            <a:off x="5604475" y="2345528"/>
            <a:ext cx="7491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latin typeface="方正吕建德字体" panose="02010600010101010101" pitchFamily="2" charset="-122"/>
                <a:ea typeface="方正吕建德字体" panose="02010600010101010101" pitchFamily="2" charset="-122"/>
              </a:rPr>
              <a:t>你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3D4992ED-C274-43AC-83B6-6CC2FE580DB4}"/>
              </a:ext>
            </a:extLst>
          </p:cNvPr>
          <p:cNvSpPr txBox="1"/>
          <p:nvPr/>
        </p:nvSpPr>
        <p:spPr>
          <a:xfrm>
            <a:off x="4364114" y="3561248"/>
            <a:ext cx="34168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spc="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简约日系清新风通用模板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12D38142-860B-4DA1-989F-B192027C02B4}"/>
              </a:ext>
            </a:extLst>
          </p:cNvPr>
          <p:cNvSpPr/>
          <p:nvPr/>
        </p:nvSpPr>
        <p:spPr>
          <a:xfrm>
            <a:off x="4782884" y="3092308"/>
            <a:ext cx="425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>
                <a:solidFill>
                  <a:srgbClr val="C8B07C"/>
                </a:solidFill>
              </a:rPr>
              <a:t>SIMPLE DIURNAL FRESH WIND GENERAL-PURPOSE TEMPLATE</a:t>
            </a: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3948FEE8-59A6-45A4-9BC6-F9FD26B0311B}"/>
              </a:ext>
            </a:extLst>
          </p:cNvPr>
          <p:cNvCxnSpPr>
            <a:cxnSpLocks/>
          </p:cNvCxnSpPr>
          <p:nvPr/>
        </p:nvCxnSpPr>
        <p:spPr>
          <a:xfrm flipV="1">
            <a:off x="4387260" y="3527114"/>
            <a:ext cx="325324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9703898F-786C-4255-80EA-1A55643B00D5}"/>
              </a:ext>
            </a:extLst>
          </p:cNvPr>
          <p:cNvCxnSpPr>
            <a:cxnSpLocks/>
          </p:cNvCxnSpPr>
          <p:nvPr/>
        </p:nvCxnSpPr>
        <p:spPr>
          <a:xfrm flipV="1">
            <a:off x="4445893" y="3961358"/>
            <a:ext cx="325324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9111BE62-7098-4250-A4F9-6DD2ACCB124B}"/>
              </a:ext>
            </a:extLst>
          </p:cNvPr>
          <p:cNvSpPr/>
          <p:nvPr/>
        </p:nvSpPr>
        <p:spPr>
          <a:xfrm>
            <a:off x="4368210" y="4171240"/>
            <a:ext cx="4727858" cy="11885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spc="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生命的美丽</a:t>
            </a:r>
            <a:endParaRPr lang="en-US" altLang="zh-CN" sz="1400" spc="1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spc="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永远展现在她的进取之中</a:t>
            </a:r>
            <a:endParaRPr lang="en-US" altLang="zh-CN" sz="1400" spc="1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spc="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就像大树的美丽</a:t>
            </a:r>
            <a:endParaRPr lang="en-US" altLang="zh-CN" sz="1400" spc="1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spc="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是展现在它负势向上高耸入云的蓬勃生机中</a:t>
            </a:r>
          </a:p>
        </p:txBody>
      </p:sp>
    </p:spTree>
    <p:extLst>
      <p:ext uri="{BB962C8B-B14F-4D97-AF65-F5344CB8AC3E}">
        <p14:creationId xmlns:p14="http://schemas.microsoft.com/office/powerpoint/2010/main" val="33099809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Century Gothic"/>
        <a:ea typeface="微软雅黑"/>
        <a:cs typeface=""/>
      </a:majorFont>
      <a:minorFont>
        <a:latin typeface="Century Gothic"/>
        <a:ea typeface="微软雅黑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1862</Words>
  <Application>Microsoft Office PowerPoint</Application>
  <PresentationFormat>宽屏</PresentationFormat>
  <Paragraphs>190</Paragraphs>
  <Slides>19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8" baseType="lpstr">
      <vt:lpstr>Century Gothic</vt:lpstr>
      <vt:lpstr>微软雅黑</vt:lpstr>
      <vt:lpstr>等线</vt:lpstr>
      <vt:lpstr>微软雅黑light</vt:lpstr>
      <vt:lpstr>微软雅黑 Light</vt:lpstr>
      <vt:lpstr>Arial</vt:lpstr>
      <vt:lpstr>方正吕建德字体</vt:lpstr>
      <vt:lpstr>方正清刻本悦宋简体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Hui abbey</cp:lastModifiedBy>
  <cp:revision>68</cp:revision>
  <dcterms:created xsi:type="dcterms:W3CDTF">2018-09-20T02:15:30Z</dcterms:created>
  <dcterms:modified xsi:type="dcterms:W3CDTF">2018-09-25T03:26:52Z</dcterms:modified>
</cp:coreProperties>
</file>