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4" r:id="rId7"/>
    <p:sldId id="265" r:id="rId8"/>
    <p:sldId id="262" r:id="rId9"/>
    <p:sldId id="266" r:id="rId10"/>
    <p:sldId id="267" r:id="rId11"/>
    <p:sldId id="268" r:id="rId12"/>
    <p:sldId id="263" r:id="rId13"/>
    <p:sldId id="269" r:id="rId14"/>
    <p:sldId id="270" r:id="rId15"/>
    <p:sldId id="271" r:id="rId16"/>
    <p:sldId id="261" r:id="rId17"/>
    <p:sldId id="272" r:id="rId18"/>
    <p:sldId id="273" r:id="rId19"/>
    <p:sldId id="274" r:id="rId20"/>
    <p:sldId id="260" r:id="rId21"/>
  </p:sldIdLst>
  <p:sldSz cx="12192000" cy="6858000"/>
  <p:notesSz cx="6858000" cy="9144000"/>
  <p:embeddedFontLst>
    <p:embeddedFont>
      <p:font typeface="微软雅黑" panose="020B0503020204020204" pitchFamily="34" charset="-122"/>
      <p:regular r:id="rId26"/>
    </p:embeddedFont>
    <p:embeddedFont>
      <p:font typeface="方正清刻本悦宋简体" panose="02000000000000000000" pitchFamily="2" charset="-122"/>
      <p:regular r:id="rId27"/>
    </p:embeddedFont>
    <p:embeddedFont>
      <p:font typeface="Century Gothic" panose="020B0502020202020204" pitchFamily="34" charset="0"/>
      <p:regular r:id="rId28"/>
      <p:bold r:id="rId29"/>
      <p:italic r:id="rId30"/>
      <p:boldItalic r:id="rId31"/>
    </p:embeddedFont>
    <p:embeddedFont>
      <p:font typeface="方正大标宋简体" panose="03000509000000000000" pitchFamily="65" charset="-122"/>
      <p:regular r:id="rId32"/>
    </p:embeddedFont>
    <p:embeddedFont>
      <p:font typeface="等线" panose="02010600030101010101" charset="0"/>
      <p:regular r:id="rId33"/>
      <p:bold r:id="rId34"/>
    </p:embeddedFont>
    <p:embeddedFont>
      <p:font typeface="华文中宋" panose="02010600040101010101" pitchFamily="2" charset="-122"/>
      <p:regular r:id="rId3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5B47"/>
    <a:srgbClr val="F7A03F"/>
    <a:srgbClr val="F9EBD4"/>
    <a:srgbClr val="E79327"/>
    <a:srgbClr val="FDF8ED"/>
    <a:srgbClr val="FBEFD8"/>
    <a:srgbClr val="FD46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2730" y="18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font" Target="fonts/font10.fntdata"/><Relationship Id="rId34" Type="http://schemas.openxmlformats.org/officeDocument/2006/relationships/font" Target="fonts/font9.fntdata"/><Relationship Id="rId33" Type="http://schemas.openxmlformats.org/officeDocument/2006/relationships/font" Target="fonts/font8.fntdata"/><Relationship Id="rId32" Type="http://schemas.openxmlformats.org/officeDocument/2006/relationships/font" Target="fonts/font7.fntdata"/><Relationship Id="rId31" Type="http://schemas.openxmlformats.org/officeDocument/2006/relationships/font" Target="fonts/font6.fntdata"/><Relationship Id="rId30" Type="http://schemas.openxmlformats.org/officeDocument/2006/relationships/font" Target="fonts/font5.fntdata"/><Relationship Id="rId3" Type="http://schemas.openxmlformats.org/officeDocument/2006/relationships/slide" Target="slides/slide1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rgbClr val="D75B47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rgbClr val="F7A03F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solidFill>
              <a:srgbClr val="F9EBD4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6027648"/>
        <c:axId val="316029184"/>
      </c:barChart>
      <c:catAx>
        <c:axId val="3160276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9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</a:p>
        </c:txPr>
        <c:crossAx val="316029184"/>
        <c:crosses val="autoZero"/>
        <c:auto val="1"/>
        <c:lblAlgn val="ctr"/>
        <c:lblOffset val="100"/>
        <c:noMultiLvlLbl val="0"/>
      </c:catAx>
      <c:valAx>
        <c:axId val="316029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</a:p>
        </c:txPr>
        <c:crossAx val="316027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CE862F-A15A-4A58-8760-7B8DD8EB2C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8B09F-C5C8-4A25-BB69-171C32495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7DB5-5025-44D8-B903-2A61339A7BB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3920-4CD0-4F9B-B98A-12CE66149B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7DB5-5025-44D8-B903-2A61339A7BB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3920-4CD0-4F9B-B98A-12CE66149B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圆角矩形 48"/>
          <p:cNvSpPr/>
          <p:nvPr userDrawn="1"/>
        </p:nvSpPr>
        <p:spPr bwMode="auto">
          <a:xfrm>
            <a:off x="-1462063" y="1485859"/>
            <a:ext cx="966762" cy="827180"/>
          </a:xfrm>
          <a:prstGeom prst="roundRect">
            <a:avLst>
              <a:gd name="adj" fmla="val 7848"/>
            </a:avLst>
          </a:prstGeom>
          <a:solidFill>
            <a:srgbClr val="D75B4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2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C4261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50"/>
          <p:cNvSpPr/>
          <p:nvPr userDrawn="1"/>
        </p:nvSpPr>
        <p:spPr bwMode="auto">
          <a:xfrm>
            <a:off x="-1462062" y="333731"/>
            <a:ext cx="966762" cy="827180"/>
          </a:xfrm>
          <a:prstGeom prst="roundRect">
            <a:avLst>
              <a:gd name="adj" fmla="val 7848"/>
            </a:avLst>
          </a:prstGeom>
          <a:solidFill>
            <a:srgbClr val="F7A03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2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C4261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 descr="3cdecbea71adc69e77a694db15172c9c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176352">
            <a:off x="-1811650" y="-2271697"/>
            <a:ext cx="3277235" cy="3482975"/>
          </a:xfrm>
          <a:prstGeom prst="rect">
            <a:avLst/>
          </a:prstGeom>
        </p:spPr>
      </p:pic>
      <p:pic>
        <p:nvPicPr>
          <p:cNvPr id="10" name="图片 9" descr="3cdecbea71adc69e77a694db15172c9c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423648" flipH="1">
            <a:off x="10726416" y="-2271697"/>
            <a:ext cx="3277235" cy="34829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7DB5-5025-44D8-B903-2A61339A7BB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3920-4CD0-4F9B-B98A-12CE66149B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7DB5-5025-44D8-B903-2A61339A7BB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3920-4CD0-4F9B-B98A-12CE66149B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7DB5-5025-44D8-B903-2A61339A7BB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3920-4CD0-4F9B-B98A-12CE66149B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7DB5-5025-44D8-B903-2A61339A7BB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3920-4CD0-4F9B-B98A-12CE66149B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7DB5-5025-44D8-B903-2A61339A7BB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3920-4CD0-4F9B-B98A-12CE66149B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7DB5-5025-44D8-B903-2A61339A7BB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3920-4CD0-4F9B-B98A-12CE66149B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7DB5-5025-44D8-B903-2A61339A7BB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3920-4CD0-4F9B-B98A-12CE66149B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7DB5-5025-44D8-B903-2A61339A7BB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3920-4CD0-4F9B-B98A-12CE66149B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7DB5-5025-44D8-B903-2A61339A7BB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73920-4CD0-4F9B-B98A-12CE66149B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37DB5-5025-44D8-B903-2A61339A7BB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73920-4CD0-4F9B-B98A-12CE66149B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2710398" y="752475"/>
            <a:ext cx="6562705" cy="5059168"/>
            <a:chOff x="3580001" y="1421972"/>
            <a:chExt cx="4837271" cy="3729038"/>
          </a:xfrm>
        </p:grpSpPr>
        <p:pic>
          <p:nvPicPr>
            <p:cNvPr id="25" name="图片 24" descr="C:\Users\meng\Desktop\dcac674ba811423803753d4e13ad8afe.pngdcac674ba811423803753d4e13ad8afe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3580001" y="1421972"/>
              <a:ext cx="4837271" cy="3729038"/>
            </a:xfrm>
            <a:custGeom>
              <a:avLst/>
              <a:gdLst>
                <a:gd name="connsiteX0" fmla="*/ 0 w 4837271"/>
                <a:gd name="connsiteY0" fmla="*/ 0 h 3729038"/>
                <a:gd name="connsiteX1" fmla="*/ 4837271 w 4837271"/>
                <a:gd name="connsiteY1" fmla="*/ 0 h 3729038"/>
                <a:gd name="connsiteX2" fmla="*/ 4837271 w 4837271"/>
                <a:gd name="connsiteY2" fmla="*/ 3729038 h 3729038"/>
                <a:gd name="connsiteX3" fmla="*/ 547733 w 4837271"/>
                <a:gd name="connsiteY3" fmla="*/ 3729038 h 3729038"/>
                <a:gd name="connsiteX4" fmla="*/ 1209356 w 4837271"/>
                <a:gd name="connsiteY4" fmla="*/ 2790162 h 3729038"/>
                <a:gd name="connsiteX5" fmla="*/ 1171881 w 4837271"/>
                <a:gd name="connsiteY5" fmla="*/ 2145585 h 3729038"/>
                <a:gd name="connsiteX6" fmla="*/ 1239337 w 4837271"/>
                <a:gd name="connsiteY6" fmla="*/ 2145585 h 3729038"/>
                <a:gd name="connsiteX7" fmla="*/ 1381743 w 4837271"/>
                <a:gd name="connsiteY7" fmla="*/ 2400417 h 3729038"/>
                <a:gd name="connsiteX8" fmla="*/ 1771488 w 4837271"/>
                <a:gd name="connsiteY8" fmla="*/ 2138089 h 3729038"/>
                <a:gd name="connsiteX9" fmla="*/ 1816458 w 4837271"/>
                <a:gd name="connsiteY9" fmla="*/ 1501008 h 3729038"/>
                <a:gd name="connsiteX10" fmla="*/ 1876419 w 4837271"/>
                <a:gd name="connsiteY10" fmla="*/ 1103768 h 3729038"/>
                <a:gd name="connsiteX11" fmla="*/ 1659061 w 4837271"/>
                <a:gd name="connsiteY11" fmla="*/ 1051303 h 3729038"/>
                <a:gd name="connsiteX12" fmla="*/ 1426714 w 4837271"/>
                <a:gd name="connsiteY12" fmla="*/ 983847 h 3729038"/>
                <a:gd name="connsiteX13" fmla="*/ 1576615 w 4837271"/>
                <a:gd name="connsiteY13" fmla="*/ 586608 h 3729038"/>
                <a:gd name="connsiteX14" fmla="*/ 767147 w 4837271"/>
                <a:gd name="connsiteY14" fmla="*/ 361755 h 3729038"/>
                <a:gd name="connsiteX15" fmla="*/ 0 w 4837271"/>
                <a:gd name="connsiteY15" fmla="*/ 955066 h 372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837271" h="3729038">
                  <a:moveTo>
                    <a:pt x="0" y="0"/>
                  </a:moveTo>
                  <a:lnTo>
                    <a:pt x="4837271" y="0"/>
                  </a:lnTo>
                  <a:lnTo>
                    <a:pt x="4837271" y="3729038"/>
                  </a:lnTo>
                  <a:lnTo>
                    <a:pt x="547733" y="3729038"/>
                  </a:lnTo>
                  <a:lnTo>
                    <a:pt x="1209356" y="2790162"/>
                  </a:lnTo>
                  <a:lnTo>
                    <a:pt x="1171881" y="2145585"/>
                  </a:lnTo>
                  <a:lnTo>
                    <a:pt x="1239337" y="2145585"/>
                  </a:lnTo>
                  <a:lnTo>
                    <a:pt x="1381743" y="2400417"/>
                  </a:lnTo>
                  <a:lnTo>
                    <a:pt x="1771488" y="2138089"/>
                  </a:lnTo>
                  <a:lnTo>
                    <a:pt x="1816458" y="1501008"/>
                  </a:lnTo>
                  <a:lnTo>
                    <a:pt x="1876419" y="1103768"/>
                  </a:lnTo>
                  <a:lnTo>
                    <a:pt x="1659061" y="1051303"/>
                  </a:lnTo>
                  <a:lnTo>
                    <a:pt x="1426714" y="983847"/>
                  </a:lnTo>
                  <a:lnTo>
                    <a:pt x="1576615" y="586608"/>
                  </a:lnTo>
                  <a:lnTo>
                    <a:pt x="767147" y="361755"/>
                  </a:lnTo>
                  <a:lnTo>
                    <a:pt x="0" y="955066"/>
                  </a:lnTo>
                  <a:close/>
                </a:path>
              </a:pathLst>
            </a:custGeom>
          </p:spPr>
        </p:pic>
        <p:pic>
          <p:nvPicPr>
            <p:cNvPr id="26" name="图片 25" descr="f291abb03945504713490667c1a9b4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2314" y="1791570"/>
              <a:ext cx="1191719" cy="19382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f291abb03945504713490667c1a9b4d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3150" y="641697"/>
            <a:ext cx="1043297" cy="169686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303958" y="789161"/>
            <a:ext cx="923330" cy="1323439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4800" dirty="0">
                <a:solidFill>
                  <a:srgbClr val="E7932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目录</a:t>
            </a:r>
            <a:endParaRPr lang="zh-CN" altLang="en-US" sz="4800" dirty="0">
              <a:solidFill>
                <a:srgbClr val="E79327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74559" y="801602"/>
            <a:ext cx="461665" cy="154940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en-US" altLang="zh-CN" dirty="0">
                <a:solidFill>
                  <a:srgbClr val="E7932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CONTENTS</a:t>
            </a:r>
            <a:endParaRPr lang="en-US" altLang="zh-CN" dirty="0">
              <a:solidFill>
                <a:srgbClr val="E79327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36224" y="853250"/>
            <a:ext cx="0" cy="913846"/>
          </a:xfrm>
          <a:prstGeom prst="line">
            <a:avLst/>
          </a:prstGeom>
          <a:ln>
            <a:solidFill>
              <a:srgbClr val="4B0B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2938640" y="2973749"/>
            <a:ext cx="553998" cy="184044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</a:rPr>
              <a:t>输入标题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27313" y="2973749"/>
            <a:ext cx="615553" cy="142054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</a:rPr>
              <a:t>CLICK HERE TO ADD TITLE</a:t>
            </a:r>
            <a:endParaRPr lang="zh-CN" altLang="en-US" sz="1400" dirty="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24259" y="2732350"/>
            <a:ext cx="69602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>
                <a:solidFill>
                  <a:srgbClr val="E79327"/>
                </a:solidFill>
                <a:latin typeface="+mj-lt"/>
                <a:ea typeface="方正清刻本悦宋简体" panose="02000000000000000000" pitchFamily="2" charset="-122"/>
                <a:cs typeface="+mn-ea"/>
              </a:rPr>
              <a:t>1</a:t>
            </a:r>
            <a:endParaRPr lang="zh-CN" altLang="en-US" sz="7200" dirty="0">
              <a:solidFill>
                <a:srgbClr val="E79327"/>
              </a:solidFill>
              <a:latin typeface="+mj-lt"/>
              <a:ea typeface="方正清刻本悦宋简体" panose="020000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012685" y="2973749"/>
            <a:ext cx="553998" cy="184044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</a:rPr>
              <a:t>输入标题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01358" y="2973749"/>
            <a:ext cx="615553" cy="142054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</a:rPr>
              <a:t>CLICK HERE TO ADD TITLE</a:t>
            </a:r>
            <a:endParaRPr lang="zh-CN" altLang="en-US" sz="1400" dirty="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98304" y="2732350"/>
            <a:ext cx="69602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>
                <a:solidFill>
                  <a:srgbClr val="E79327"/>
                </a:solidFill>
                <a:latin typeface="+mj-lt"/>
                <a:ea typeface="方正清刻本悦宋简体" panose="02000000000000000000" pitchFamily="2" charset="-122"/>
                <a:cs typeface="+mn-ea"/>
              </a:rPr>
              <a:t>2</a:t>
            </a:r>
            <a:endParaRPr lang="zh-CN" altLang="en-US" sz="7200" dirty="0">
              <a:solidFill>
                <a:srgbClr val="E79327"/>
              </a:solidFill>
              <a:latin typeface="+mj-lt"/>
              <a:ea typeface="方正清刻本悦宋简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086730" y="2973749"/>
            <a:ext cx="553998" cy="184044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</a:rPr>
              <a:t>输入标题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575403" y="2973749"/>
            <a:ext cx="615553" cy="142054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</a:rPr>
              <a:t>CLICK HERE TO ADD TITLE</a:t>
            </a:r>
            <a:endParaRPr lang="zh-CN" altLang="en-US" sz="1400" dirty="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572349" y="2732350"/>
            <a:ext cx="69602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>
                <a:solidFill>
                  <a:srgbClr val="E79327"/>
                </a:solidFill>
                <a:latin typeface="+mj-lt"/>
                <a:ea typeface="方正清刻本悦宋简体" panose="02000000000000000000" pitchFamily="2" charset="-122"/>
                <a:cs typeface="+mn-ea"/>
              </a:rPr>
              <a:t>3</a:t>
            </a:r>
            <a:endParaRPr lang="zh-CN" altLang="en-US" sz="7200" dirty="0">
              <a:solidFill>
                <a:srgbClr val="E79327"/>
              </a:solidFill>
              <a:latin typeface="+mj-lt"/>
              <a:ea typeface="方正清刻本悦宋简体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160775" y="2973749"/>
            <a:ext cx="553998" cy="184044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</a:rPr>
              <a:t>输入标题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649448" y="2973749"/>
            <a:ext cx="615553" cy="142054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</a:rPr>
              <a:t>CLICK HERE TO ADD TITLE</a:t>
            </a:r>
            <a:endParaRPr lang="zh-CN" altLang="en-US" sz="1400" dirty="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646394" y="2732350"/>
            <a:ext cx="69602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>
                <a:solidFill>
                  <a:srgbClr val="E79327"/>
                </a:solidFill>
                <a:latin typeface="+mj-lt"/>
                <a:ea typeface="方正清刻本悦宋简体" panose="02000000000000000000" pitchFamily="2" charset="-122"/>
                <a:cs typeface="+mn-ea"/>
              </a:rPr>
              <a:t>4</a:t>
            </a:r>
            <a:endParaRPr lang="zh-CN" altLang="en-US" sz="7200" dirty="0">
              <a:solidFill>
                <a:srgbClr val="E79327"/>
              </a:solidFill>
              <a:latin typeface="+mj-lt"/>
              <a:ea typeface="方正清刻本悦宋简体" panose="02000000000000000000" pitchFamily="2" charset="-122"/>
            </a:endParaRPr>
          </a:p>
        </p:txBody>
      </p:sp>
      <p:pic>
        <p:nvPicPr>
          <p:cNvPr id="22" name="图片 21" descr="D:\图片\2cb43218cc443cc422421139f75c02e9.png2cb43218cc443cc422421139f75c02e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59829" y="4555715"/>
            <a:ext cx="2349981" cy="230228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400421486"/>
          <p:cNvPicPr>
            <a:picLocks noChangeAspect="1"/>
          </p:cNvPicPr>
          <p:nvPr/>
        </p:nvPicPr>
        <p:blipFill rotWithShape="1">
          <a:blip r:embed="rId1"/>
          <a:srcRect t="19075" b="19653"/>
          <a:stretch>
            <a:fillRect/>
          </a:stretch>
        </p:blipFill>
        <p:spPr>
          <a:xfrm>
            <a:off x="-10161" y="2819400"/>
            <a:ext cx="12325167" cy="4038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695343" y="2680089"/>
            <a:ext cx="4801314" cy="11845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6000" dirty="0">
                <a:solidFill>
                  <a:srgbClr val="E7932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点击添加标题</a:t>
            </a:r>
            <a:endParaRPr lang="zh-CN" altLang="en-US" sz="6000" dirty="0">
              <a:solidFill>
                <a:srgbClr val="E79327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90731" y="3982305"/>
            <a:ext cx="34105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+mj-lt"/>
                <a:ea typeface="方正清刻本悦宋简体" panose="02000000000000000000" pitchFamily="2" charset="-122"/>
                <a:sym typeface="Arial" panose="020B0604020202020204" pitchFamily="34" charset="0"/>
              </a:rPr>
              <a:t>click here to add words click here to add words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  <a:latin typeface="+mj-lt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76888" y="2577711"/>
            <a:ext cx="1038225" cy="511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MH_Others_2"/>
          <p:cNvSpPr txBox="1"/>
          <p:nvPr>
            <p:custDataLst>
              <p:tags r:id="rId2"/>
            </p:custDataLst>
          </p:nvPr>
        </p:nvSpPr>
        <p:spPr>
          <a:xfrm>
            <a:off x="4726141" y="1649396"/>
            <a:ext cx="2739718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800" dirty="0">
                <a:solidFill>
                  <a:srgbClr val="E79327"/>
                </a:solidFill>
                <a:latin typeface="Century Gothic" panose="020B0502020202020204" pitchFamily="34" charset="0"/>
                <a:ea typeface="Arual" pitchFamily="2" charset="0"/>
                <a:sym typeface="Arial" panose="020B0604020202020204" pitchFamily="34" charset="0"/>
              </a:rPr>
              <a:t>PART 01</a:t>
            </a:r>
            <a:endParaRPr lang="zh-CN" altLang="en-US" sz="4800" dirty="0">
              <a:solidFill>
                <a:srgbClr val="E79327"/>
              </a:solidFill>
              <a:latin typeface="Century Gothic" panose="020B0502020202020204" pitchFamily="34" charset="0"/>
              <a:ea typeface="Arual" pitchFamily="2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9"/>
          <p:cNvSpPr txBox="1"/>
          <p:nvPr/>
        </p:nvSpPr>
        <p:spPr>
          <a:xfrm>
            <a:off x="4664779" y="333731"/>
            <a:ext cx="2862443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E79327"/>
                </a:solidFill>
                <a:latin typeface="+mj-ea"/>
                <a:ea typeface="+mj-ea"/>
                <a:cs typeface="微软雅黑" panose="020B0503020204020204" pitchFamily="34" charset="-122"/>
              </a:rPr>
              <a:t>此处添加标题</a:t>
            </a:r>
            <a:endParaRPr lang="en-US" altLang="zh-CN" sz="2400" dirty="0">
              <a:solidFill>
                <a:srgbClr val="E79327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3" name="文本框 21"/>
          <p:cNvSpPr txBox="1"/>
          <p:nvPr/>
        </p:nvSpPr>
        <p:spPr>
          <a:xfrm>
            <a:off x="4940052" y="782508"/>
            <a:ext cx="23118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sym typeface="+mn-ea"/>
              </a:rPr>
              <a:t>CLICK TO ADD YOUR TEXT HERE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5000577" y="3647569"/>
            <a:ext cx="2191166" cy="1341540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rgbClr val="D75B47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5000577" y="3324197"/>
            <a:ext cx="2191166" cy="1341540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5000577" y="3004174"/>
            <a:ext cx="2191166" cy="1341540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rgbClr val="D75B47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5000577" y="2625510"/>
            <a:ext cx="2191166" cy="1341540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7700645" y="2882900"/>
            <a:ext cx="567055" cy="548005"/>
          </a:xfrm>
          <a:prstGeom prst="roundRect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" name="Group 18"/>
          <p:cNvGrpSpPr/>
          <p:nvPr/>
        </p:nvGrpSpPr>
        <p:grpSpPr>
          <a:xfrm>
            <a:off x="7789545" y="2964815"/>
            <a:ext cx="389255" cy="386715"/>
            <a:chOff x="1979613" y="3067051"/>
            <a:chExt cx="231775" cy="230188"/>
          </a:xfrm>
          <a:solidFill>
            <a:schemeClr val="bg1"/>
          </a:solidFill>
        </p:grpSpPr>
        <p:sp>
          <p:nvSpPr>
            <p:cNvPr id="12" name="Freeform 38"/>
            <p:cNvSpPr>
              <a:spLocks noEditPoints="1"/>
            </p:cNvSpPr>
            <p:nvPr/>
          </p:nvSpPr>
          <p:spPr bwMode="auto">
            <a:xfrm>
              <a:off x="1979613" y="3067051"/>
              <a:ext cx="231775" cy="230188"/>
            </a:xfrm>
            <a:custGeom>
              <a:avLst/>
              <a:gdLst>
                <a:gd name="T0" fmla="*/ 61 w 122"/>
                <a:gd name="T1" fmla="*/ 0 h 122"/>
                <a:gd name="T2" fmla="*/ 0 w 122"/>
                <a:gd name="T3" fmla="*/ 61 h 122"/>
                <a:gd name="T4" fmla="*/ 61 w 122"/>
                <a:gd name="T5" fmla="*/ 122 h 122"/>
                <a:gd name="T6" fmla="*/ 122 w 122"/>
                <a:gd name="T7" fmla="*/ 61 h 122"/>
                <a:gd name="T8" fmla="*/ 61 w 122"/>
                <a:gd name="T9" fmla="*/ 0 h 122"/>
                <a:gd name="T10" fmla="*/ 64 w 122"/>
                <a:gd name="T11" fmla="*/ 109 h 122"/>
                <a:gd name="T12" fmla="*/ 64 w 122"/>
                <a:gd name="T13" fmla="*/ 102 h 122"/>
                <a:gd name="T14" fmla="*/ 57 w 122"/>
                <a:gd name="T15" fmla="*/ 102 h 122"/>
                <a:gd name="T16" fmla="*/ 57 w 122"/>
                <a:gd name="T17" fmla="*/ 109 h 122"/>
                <a:gd name="T18" fmla="*/ 29 w 122"/>
                <a:gd name="T19" fmla="*/ 97 h 122"/>
                <a:gd name="T20" fmla="*/ 28 w 122"/>
                <a:gd name="T21" fmla="*/ 97 h 122"/>
                <a:gd name="T22" fmla="*/ 27 w 122"/>
                <a:gd name="T23" fmla="*/ 95 h 122"/>
                <a:gd name="T24" fmla="*/ 25 w 122"/>
                <a:gd name="T25" fmla="*/ 93 h 122"/>
                <a:gd name="T26" fmla="*/ 24 w 122"/>
                <a:gd name="T27" fmla="*/ 93 h 122"/>
                <a:gd name="T28" fmla="*/ 13 w 122"/>
                <a:gd name="T29" fmla="*/ 65 h 122"/>
                <a:gd name="T30" fmla="*/ 20 w 122"/>
                <a:gd name="T31" fmla="*/ 65 h 122"/>
                <a:gd name="T32" fmla="*/ 20 w 122"/>
                <a:gd name="T33" fmla="*/ 58 h 122"/>
                <a:gd name="T34" fmla="*/ 13 w 122"/>
                <a:gd name="T35" fmla="*/ 58 h 122"/>
                <a:gd name="T36" fmla="*/ 57 w 122"/>
                <a:gd name="T37" fmla="*/ 13 h 122"/>
                <a:gd name="T38" fmla="*/ 57 w 122"/>
                <a:gd name="T39" fmla="*/ 20 h 122"/>
                <a:gd name="T40" fmla="*/ 64 w 122"/>
                <a:gd name="T41" fmla="*/ 20 h 122"/>
                <a:gd name="T42" fmla="*/ 64 w 122"/>
                <a:gd name="T43" fmla="*/ 13 h 122"/>
                <a:gd name="T44" fmla="*/ 83 w 122"/>
                <a:gd name="T45" fmla="*/ 18 h 122"/>
                <a:gd name="T46" fmla="*/ 83 w 122"/>
                <a:gd name="T47" fmla="*/ 19 h 122"/>
                <a:gd name="T48" fmla="*/ 86 w 122"/>
                <a:gd name="T49" fmla="*/ 21 h 122"/>
                <a:gd name="T50" fmla="*/ 87 w 122"/>
                <a:gd name="T51" fmla="*/ 21 h 122"/>
                <a:gd name="T52" fmla="*/ 90 w 122"/>
                <a:gd name="T53" fmla="*/ 23 h 122"/>
                <a:gd name="T54" fmla="*/ 91 w 122"/>
                <a:gd name="T55" fmla="*/ 24 h 122"/>
                <a:gd name="T56" fmla="*/ 93 w 122"/>
                <a:gd name="T57" fmla="*/ 26 h 122"/>
                <a:gd name="T58" fmla="*/ 94 w 122"/>
                <a:gd name="T59" fmla="*/ 27 h 122"/>
                <a:gd name="T60" fmla="*/ 96 w 122"/>
                <a:gd name="T61" fmla="*/ 29 h 122"/>
                <a:gd name="T62" fmla="*/ 98 w 122"/>
                <a:gd name="T63" fmla="*/ 31 h 122"/>
                <a:gd name="T64" fmla="*/ 99 w 122"/>
                <a:gd name="T65" fmla="*/ 32 h 122"/>
                <a:gd name="T66" fmla="*/ 101 w 122"/>
                <a:gd name="T67" fmla="*/ 35 h 122"/>
                <a:gd name="T68" fmla="*/ 101 w 122"/>
                <a:gd name="T69" fmla="*/ 36 h 122"/>
                <a:gd name="T70" fmla="*/ 103 w 122"/>
                <a:gd name="T71" fmla="*/ 39 h 122"/>
                <a:gd name="T72" fmla="*/ 103 w 122"/>
                <a:gd name="T73" fmla="*/ 39 h 122"/>
                <a:gd name="T74" fmla="*/ 108 w 122"/>
                <a:gd name="T75" fmla="*/ 58 h 122"/>
                <a:gd name="T76" fmla="*/ 102 w 122"/>
                <a:gd name="T77" fmla="*/ 58 h 122"/>
                <a:gd name="T78" fmla="*/ 102 w 122"/>
                <a:gd name="T79" fmla="*/ 65 h 122"/>
                <a:gd name="T80" fmla="*/ 108 w 122"/>
                <a:gd name="T81" fmla="*/ 65 h 122"/>
                <a:gd name="T82" fmla="*/ 64 w 122"/>
                <a:gd name="T83" fmla="*/ 10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" h="122">
                  <a:moveTo>
                    <a:pt x="61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2"/>
                    <a:pt x="61" y="122"/>
                  </a:cubicBezTo>
                  <a:cubicBezTo>
                    <a:pt x="94" y="122"/>
                    <a:pt x="122" y="95"/>
                    <a:pt x="122" y="61"/>
                  </a:cubicBezTo>
                  <a:cubicBezTo>
                    <a:pt x="122" y="27"/>
                    <a:pt x="94" y="0"/>
                    <a:pt x="61" y="0"/>
                  </a:cubicBezTo>
                  <a:close/>
                  <a:moveTo>
                    <a:pt x="64" y="109"/>
                  </a:moveTo>
                  <a:cubicBezTo>
                    <a:pt x="64" y="102"/>
                    <a:pt x="64" y="102"/>
                    <a:pt x="64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9"/>
                    <a:pt x="57" y="109"/>
                    <a:pt x="57" y="109"/>
                  </a:cubicBezTo>
                  <a:cubicBezTo>
                    <a:pt x="46" y="108"/>
                    <a:pt x="37" y="104"/>
                    <a:pt x="29" y="97"/>
                  </a:cubicBezTo>
                  <a:cubicBezTo>
                    <a:pt x="29" y="97"/>
                    <a:pt x="29" y="97"/>
                    <a:pt x="28" y="97"/>
                  </a:cubicBezTo>
                  <a:cubicBezTo>
                    <a:pt x="28" y="96"/>
                    <a:pt x="27" y="96"/>
                    <a:pt x="27" y="95"/>
                  </a:cubicBezTo>
                  <a:cubicBezTo>
                    <a:pt x="26" y="95"/>
                    <a:pt x="25" y="94"/>
                    <a:pt x="25" y="93"/>
                  </a:cubicBezTo>
                  <a:cubicBezTo>
                    <a:pt x="25" y="93"/>
                    <a:pt x="25" y="93"/>
                    <a:pt x="24" y="93"/>
                  </a:cubicBezTo>
                  <a:cubicBezTo>
                    <a:pt x="18" y="85"/>
                    <a:pt x="13" y="75"/>
                    <a:pt x="13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5" y="34"/>
                    <a:pt x="33" y="15"/>
                    <a:pt x="57" y="13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1" y="14"/>
                    <a:pt x="77" y="16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4" y="19"/>
                    <a:pt x="85" y="20"/>
                    <a:pt x="86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8" y="22"/>
                    <a:pt x="89" y="22"/>
                    <a:pt x="90" y="23"/>
                  </a:cubicBezTo>
                  <a:cubicBezTo>
                    <a:pt x="90" y="23"/>
                    <a:pt x="91" y="24"/>
                    <a:pt x="91" y="24"/>
                  </a:cubicBezTo>
                  <a:cubicBezTo>
                    <a:pt x="92" y="25"/>
                    <a:pt x="92" y="25"/>
                    <a:pt x="93" y="26"/>
                  </a:cubicBezTo>
                  <a:cubicBezTo>
                    <a:pt x="94" y="26"/>
                    <a:pt x="94" y="27"/>
                    <a:pt x="94" y="27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97" y="29"/>
                    <a:pt x="97" y="30"/>
                    <a:pt x="98" y="31"/>
                  </a:cubicBezTo>
                  <a:cubicBezTo>
                    <a:pt x="98" y="31"/>
                    <a:pt x="98" y="32"/>
                    <a:pt x="99" y="32"/>
                  </a:cubicBezTo>
                  <a:cubicBezTo>
                    <a:pt x="99" y="33"/>
                    <a:pt x="100" y="34"/>
                    <a:pt x="101" y="35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2" y="37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6" y="45"/>
                    <a:pt x="108" y="51"/>
                    <a:pt x="108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65"/>
                    <a:pt x="102" y="65"/>
                    <a:pt x="102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7" y="88"/>
                    <a:pt x="88" y="107"/>
                    <a:pt x="64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39"/>
            <p:cNvSpPr>
              <a:spLocks noEditPoints="1"/>
            </p:cNvSpPr>
            <p:nvPr/>
          </p:nvSpPr>
          <p:spPr bwMode="auto">
            <a:xfrm>
              <a:off x="2063750" y="3125788"/>
              <a:ext cx="69850" cy="98425"/>
            </a:xfrm>
            <a:custGeom>
              <a:avLst/>
              <a:gdLst>
                <a:gd name="T0" fmla="*/ 9 w 36"/>
                <a:gd name="T1" fmla="*/ 29 h 52"/>
                <a:gd name="T2" fmla="*/ 9 w 36"/>
                <a:gd name="T3" fmla="*/ 29 h 52"/>
                <a:gd name="T4" fmla="*/ 0 w 36"/>
                <a:gd name="T5" fmla="*/ 52 h 52"/>
                <a:gd name="T6" fmla="*/ 20 w 36"/>
                <a:gd name="T7" fmla="*/ 36 h 52"/>
                <a:gd name="T8" fmla="*/ 20 w 36"/>
                <a:gd name="T9" fmla="*/ 36 h 52"/>
                <a:gd name="T10" fmla="*/ 22 w 36"/>
                <a:gd name="T11" fmla="*/ 32 h 52"/>
                <a:gd name="T12" fmla="*/ 36 w 36"/>
                <a:gd name="T13" fmla="*/ 0 h 52"/>
                <a:gd name="T14" fmla="*/ 11 w 36"/>
                <a:gd name="T15" fmla="*/ 25 h 52"/>
                <a:gd name="T16" fmla="*/ 9 w 36"/>
                <a:gd name="T17" fmla="*/ 29 h 52"/>
                <a:gd name="T18" fmla="*/ 16 w 36"/>
                <a:gd name="T19" fmla="*/ 27 h 52"/>
                <a:gd name="T20" fmla="*/ 19 w 36"/>
                <a:gd name="T21" fmla="*/ 30 h 52"/>
                <a:gd name="T22" fmla="*/ 16 w 36"/>
                <a:gd name="T23" fmla="*/ 33 h 52"/>
                <a:gd name="T24" fmla="*/ 13 w 36"/>
                <a:gd name="T25" fmla="*/ 30 h 52"/>
                <a:gd name="T26" fmla="*/ 16 w 36"/>
                <a:gd name="T27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52">
                  <a:moveTo>
                    <a:pt x="9" y="29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2" y="35"/>
                    <a:pt x="22" y="33"/>
                    <a:pt x="22" y="3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9" y="27"/>
                    <a:pt x="9" y="29"/>
                  </a:cubicBezTo>
                  <a:close/>
                  <a:moveTo>
                    <a:pt x="16" y="27"/>
                  </a:moveTo>
                  <a:cubicBezTo>
                    <a:pt x="17" y="27"/>
                    <a:pt x="19" y="28"/>
                    <a:pt x="19" y="30"/>
                  </a:cubicBezTo>
                  <a:cubicBezTo>
                    <a:pt x="19" y="32"/>
                    <a:pt x="17" y="33"/>
                    <a:pt x="16" y="33"/>
                  </a:cubicBezTo>
                  <a:cubicBezTo>
                    <a:pt x="14" y="33"/>
                    <a:pt x="13" y="32"/>
                    <a:pt x="13" y="30"/>
                  </a:cubicBezTo>
                  <a:cubicBezTo>
                    <a:pt x="13" y="28"/>
                    <a:pt x="14" y="27"/>
                    <a:pt x="1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40"/>
            <p:cNvSpPr>
              <a:spLocks noChangeArrowheads="1"/>
            </p:cNvSpPr>
            <p:nvPr/>
          </p:nvSpPr>
          <p:spPr bwMode="auto">
            <a:xfrm>
              <a:off x="2090738" y="3179763"/>
              <a:ext cx="6350" cy="6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Rounded Rectangle 13"/>
          <p:cNvSpPr/>
          <p:nvPr/>
        </p:nvSpPr>
        <p:spPr>
          <a:xfrm>
            <a:off x="7698105" y="4241165"/>
            <a:ext cx="567055" cy="548005"/>
          </a:xfrm>
          <a:prstGeom prst="roundRect">
            <a:avLst/>
          </a:prstGeom>
          <a:solidFill>
            <a:srgbClr val="D75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just">
              <a:lnSpc>
                <a:spcPct val="120000"/>
              </a:lnSpc>
            </a:pPr>
            <a:endParaRPr lang="en-US" sz="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Group 22"/>
          <p:cNvGrpSpPr/>
          <p:nvPr/>
        </p:nvGrpSpPr>
        <p:grpSpPr>
          <a:xfrm>
            <a:off x="7813040" y="4382135"/>
            <a:ext cx="320675" cy="309245"/>
            <a:chOff x="4616450" y="1549401"/>
            <a:chExt cx="215900" cy="207963"/>
          </a:xfrm>
          <a:solidFill>
            <a:schemeClr val="bg1"/>
          </a:solidFill>
        </p:grpSpPr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4616450" y="1549401"/>
              <a:ext cx="215900" cy="207963"/>
            </a:xfrm>
            <a:custGeom>
              <a:avLst/>
              <a:gdLst>
                <a:gd name="T0" fmla="*/ 124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39 w 133"/>
                <a:gd name="T13" fmla="*/ 118 h 127"/>
                <a:gd name="T14" fmla="*/ 39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3 w 133"/>
                <a:gd name="T21" fmla="*/ 127 h 127"/>
                <a:gd name="T22" fmla="*/ 93 w 133"/>
                <a:gd name="T23" fmla="*/ 118 h 127"/>
                <a:gd name="T24" fmla="*/ 80 w 133"/>
                <a:gd name="T25" fmla="*/ 100 h 127"/>
                <a:gd name="T26" fmla="*/ 124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4 w 133"/>
                <a:gd name="T33" fmla="*/ 0 h 127"/>
                <a:gd name="T34" fmla="*/ 59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59 w 133"/>
                <a:gd name="T43" fmla="*/ 89 h 127"/>
                <a:gd name="T44" fmla="*/ 123 w 133"/>
                <a:gd name="T45" fmla="*/ 79 h 127"/>
                <a:gd name="T46" fmla="*/ 9 w 133"/>
                <a:gd name="T47" fmla="*/ 79 h 127"/>
                <a:gd name="T48" fmla="*/ 9 w 133"/>
                <a:gd name="T49" fmla="*/ 10 h 127"/>
                <a:gd name="T50" fmla="*/ 123 w 133"/>
                <a:gd name="T51" fmla="*/ 10 h 127"/>
                <a:gd name="T52" fmla="*/ 123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39" y="11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77" y="118"/>
                    <a:pt x="80" y="100"/>
                    <a:pt x="80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4" y="0"/>
                  </a:cubicBezTo>
                  <a:close/>
                  <a:moveTo>
                    <a:pt x="59" y="89"/>
                  </a:moveTo>
                  <a:cubicBezTo>
                    <a:pt x="59" y="85"/>
                    <a:pt x="63" y="82"/>
                    <a:pt x="67" y="82"/>
                  </a:cubicBezTo>
                  <a:cubicBezTo>
                    <a:pt x="71" y="82"/>
                    <a:pt x="75" y="85"/>
                    <a:pt x="75" y="89"/>
                  </a:cubicBezTo>
                  <a:cubicBezTo>
                    <a:pt x="75" y="93"/>
                    <a:pt x="71" y="97"/>
                    <a:pt x="67" y="97"/>
                  </a:cubicBezTo>
                  <a:cubicBezTo>
                    <a:pt x="63" y="97"/>
                    <a:pt x="59" y="93"/>
                    <a:pt x="59" y="89"/>
                  </a:cubicBezTo>
                  <a:close/>
                  <a:moveTo>
                    <a:pt x="123" y="79"/>
                  </a:moveTo>
                  <a:cubicBezTo>
                    <a:pt x="9" y="79"/>
                    <a:pt x="9" y="79"/>
                    <a:pt x="9" y="7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3" y="10"/>
                    <a:pt x="123" y="10"/>
                    <a:pt x="123" y="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7"/>
            <p:cNvSpPr>
              <a:spLocks noChangeArrowheads="1"/>
            </p:cNvSpPr>
            <p:nvPr/>
          </p:nvSpPr>
          <p:spPr bwMode="auto">
            <a:xfrm>
              <a:off x="4718050" y="1685926"/>
              <a:ext cx="15875" cy="174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Rounded Rectangle 17"/>
          <p:cNvSpPr/>
          <p:nvPr/>
        </p:nvSpPr>
        <p:spPr>
          <a:xfrm>
            <a:off x="3968750" y="4241165"/>
            <a:ext cx="567055" cy="548005"/>
          </a:xfrm>
          <a:prstGeom prst="roundRect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59"/>
          <p:cNvSpPr>
            <a:spLocks noEditPoints="1"/>
          </p:cNvSpPr>
          <p:nvPr/>
        </p:nvSpPr>
        <p:spPr bwMode="auto">
          <a:xfrm>
            <a:off x="4105275" y="4317365"/>
            <a:ext cx="278765" cy="374015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5 h 145"/>
              <a:gd name="T6" fmla="*/ 13 w 108"/>
              <a:gd name="T7" fmla="*/ 124 h 145"/>
              <a:gd name="T8" fmla="*/ 96 w 108"/>
              <a:gd name="T9" fmla="*/ 124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3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9 w 108"/>
              <a:gd name="T35" fmla="*/ 12 h 145"/>
              <a:gd name="T36" fmla="*/ 60 w 108"/>
              <a:gd name="T37" fmla="*/ 12 h 145"/>
              <a:gd name="T38" fmla="*/ 68 w 108"/>
              <a:gd name="T39" fmla="*/ 36 h 145"/>
              <a:gd name="T40" fmla="*/ 41 w 108"/>
              <a:gd name="T41" fmla="*/ 36 h 145"/>
              <a:gd name="T42" fmla="*/ 49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5"/>
                  <a:pt x="0" y="135"/>
                  <a:pt x="0" y="135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96" y="124"/>
                  <a:pt x="96" y="124"/>
                  <a:pt x="96" y="124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3" y="116"/>
                  <a:pt x="93" y="116"/>
                  <a:pt x="93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9" y="12"/>
                </a:moveTo>
                <a:cubicBezTo>
                  <a:pt x="49" y="12"/>
                  <a:pt x="54" y="0"/>
                  <a:pt x="60" y="12"/>
                </a:cubicBezTo>
                <a:cubicBezTo>
                  <a:pt x="68" y="36"/>
                  <a:pt x="68" y="36"/>
                  <a:pt x="68" y="36"/>
                </a:cubicBezTo>
                <a:cubicBezTo>
                  <a:pt x="41" y="36"/>
                  <a:pt x="41" y="36"/>
                  <a:pt x="41" y="36"/>
                </a:cubicBezTo>
                <a:lnTo>
                  <a:pt x="49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ounded Rectangle 16"/>
          <p:cNvSpPr/>
          <p:nvPr/>
        </p:nvSpPr>
        <p:spPr>
          <a:xfrm>
            <a:off x="3968750" y="2885440"/>
            <a:ext cx="567055" cy="548005"/>
          </a:xfrm>
          <a:prstGeom prst="roundRect">
            <a:avLst/>
          </a:prstGeom>
          <a:solidFill>
            <a:srgbClr val="D75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just">
              <a:lnSpc>
                <a:spcPct val="120000"/>
              </a:lnSpc>
            </a:pPr>
            <a:endParaRPr lang="en-US" sz="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6"/>
          <p:cNvGrpSpPr/>
          <p:nvPr/>
        </p:nvGrpSpPr>
        <p:grpSpPr>
          <a:xfrm>
            <a:off x="4120515" y="3007360"/>
            <a:ext cx="263525" cy="305435"/>
            <a:chOff x="3581400" y="3905251"/>
            <a:chExt cx="160338" cy="185738"/>
          </a:xfrm>
          <a:solidFill>
            <a:schemeClr val="bg1"/>
          </a:solidFill>
        </p:grpSpPr>
        <p:sp>
          <p:nvSpPr>
            <p:cNvPr id="23" name="Rectangle 33"/>
            <p:cNvSpPr>
              <a:spLocks noChangeArrowheads="1"/>
            </p:cNvSpPr>
            <p:nvPr/>
          </p:nvSpPr>
          <p:spPr bwMode="auto">
            <a:xfrm>
              <a:off x="3670300" y="3941763"/>
              <a:ext cx="28575" cy="149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34"/>
            <p:cNvSpPr>
              <a:spLocks noChangeArrowheads="1"/>
            </p:cNvSpPr>
            <p:nvPr/>
          </p:nvSpPr>
          <p:spPr bwMode="auto">
            <a:xfrm>
              <a:off x="3627438" y="3971926"/>
              <a:ext cx="26988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35"/>
            <p:cNvSpPr>
              <a:spLocks noChangeArrowheads="1"/>
            </p:cNvSpPr>
            <p:nvPr/>
          </p:nvSpPr>
          <p:spPr bwMode="auto">
            <a:xfrm>
              <a:off x="3581400" y="3994151"/>
              <a:ext cx="269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36"/>
            <p:cNvSpPr>
              <a:spLocks noChangeArrowheads="1"/>
            </p:cNvSpPr>
            <p:nvPr/>
          </p:nvSpPr>
          <p:spPr bwMode="auto">
            <a:xfrm>
              <a:off x="3714750" y="3905251"/>
              <a:ext cx="26988" cy="185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文本框 26"/>
          <p:cNvSpPr txBox="1"/>
          <p:nvPr/>
        </p:nvSpPr>
        <p:spPr bwMode="auto">
          <a:xfrm>
            <a:off x="8385174" y="2633885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 bwMode="auto">
          <a:xfrm>
            <a:off x="8385175" y="3019505"/>
            <a:ext cx="2275740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  <p:sp>
        <p:nvSpPr>
          <p:cNvPr id="29" name="文本框 28"/>
          <p:cNvSpPr txBox="1"/>
          <p:nvPr/>
        </p:nvSpPr>
        <p:spPr bwMode="auto">
          <a:xfrm>
            <a:off x="8385174" y="4049940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 bwMode="auto">
          <a:xfrm>
            <a:off x="8385175" y="4435560"/>
            <a:ext cx="2275740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  <p:sp>
        <p:nvSpPr>
          <p:cNvPr id="31" name="文本框 30"/>
          <p:cNvSpPr txBox="1"/>
          <p:nvPr/>
        </p:nvSpPr>
        <p:spPr bwMode="auto">
          <a:xfrm>
            <a:off x="1248410" y="2633885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 bwMode="auto">
          <a:xfrm>
            <a:off x="1541245" y="3019505"/>
            <a:ext cx="2275740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r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  <p:sp>
        <p:nvSpPr>
          <p:cNvPr id="33" name="文本框 32"/>
          <p:cNvSpPr txBox="1"/>
          <p:nvPr/>
        </p:nvSpPr>
        <p:spPr bwMode="auto">
          <a:xfrm>
            <a:off x="1248410" y="4049940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 bwMode="auto">
          <a:xfrm>
            <a:off x="1541245" y="4435560"/>
            <a:ext cx="2275740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r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9"/>
          <p:cNvSpPr txBox="1"/>
          <p:nvPr/>
        </p:nvSpPr>
        <p:spPr>
          <a:xfrm>
            <a:off x="4664779" y="333731"/>
            <a:ext cx="2862443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E79327"/>
                </a:solidFill>
                <a:latin typeface="+mj-ea"/>
                <a:ea typeface="+mj-ea"/>
                <a:cs typeface="微软雅黑" panose="020B0503020204020204" pitchFamily="34" charset="-122"/>
              </a:rPr>
              <a:t>此处添加标题</a:t>
            </a:r>
            <a:endParaRPr lang="en-US" altLang="zh-CN" sz="2400" dirty="0">
              <a:solidFill>
                <a:srgbClr val="E79327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3" name="文本框 21"/>
          <p:cNvSpPr txBox="1"/>
          <p:nvPr/>
        </p:nvSpPr>
        <p:spPr>
          <a:xfrm>
            <a:off x="4940052" y="782508"/>
            <a:ext cx="23118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sym typeface="+mn-ea"/>
              </a:rPr>
              <a:t>CLICK TO ADD YOUR TEXT HERE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cxnSp>
        <p:nvCxnSpPr>
          <p:cNvPr id="4" name="Straight Connector 1"/>
          <p:cNvCxnSpPr/>
          <p:nvPr/>
        </p:nvCxnSpPr>
        <p:spPr>
          <a:xfrm>
            <a:off x="7103745" y="3234690"/>
            <a:ext cx="6350" cy="720090"/>
          </a:xfrm>
          <a:prstGeom prst="line">
            <a:avLst/>
          </a:prstGeom>
          <a:ln w="41275">
            <a:solidFill>
              <a:srgbClr val="F7A03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6"/>
          <p:cNvCxnSpPr/>
          <p:nvPr/>
        </p:nvCxnSpPr>
        <p:spPr>
          <a:xfrm>
            <a:off x="3034665" y="3080385"/>
            <a:ext cx="0" cy="874395"/>
          </a:xfrm>
          <a:prstGeom prst="line">
            <a:avLst/>
          </a:prstGeom>
          <a:ln w="41275">
            <a:solidFill>
              <a:srgbClr val="F7A03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7"/>
          <p:cNvCxnSpPr/>
          <p:nvPr/>
        </p:nvCxnSpPr>
        <p:spPr>
          <a:xfrm>
            <a:off x="5086985" y="3080385"/>
            <a:ext cx="0" cy="874395"/>
          </a:xfrm>
          <a:prstGeom prst="line">
            <a:avLst/>
          </a:prstGeom>
          <a:ln w="41275">
            <a:solidFill>
              <a:srgbClr val="D75B47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8"/>
          <p:cNvCxnSpPr/>
          <p:nvPr/>
        </p:nvCxnSpPr>
        <p:spPr>
          <a:xfrm>
            <a:off x="9181465" y="3080385"/>
            <a:ext cx="0" cy="874395"/>
          </a:xfrm>
          <a:prstGeom prst="line">
            <a:avLst/>
          </a:prstGeom>
          <a:ln w="41275">
            <a:solidFill>
              <a:srgbClr val="D75B47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3"/>
          <p:cNvSpPr/>
          <p:nvPr/>
        </p:nvSpPr>
        <p:spPr bwMode="auto">
          <a:xfrm>
            <a:off x="6530340" y="2099945"/>
            <a:ext cx="1144905" cy="1145540"/>
          </a:xfrm>
          <a:prstGeom prst="rect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just">
              <a:lnSpc>
                <a:spcPct val="120000"/>
              </a:lnSpc>
            </a:pPr>
            <a:endParaRPr lang="id-ID" altLang="zh-CN"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9" name="Freeform 5"/>
          <p:cNvSpPr>
            <a:spLocks noEditPoints="1"/>
          </p:cNvSpPr>
          <p:nvPr/>
        </p:nvSpPr>
        <p:spPr bwMode="auto">
          <a:xfrm>
            <a:off x="6890693" y="2495689"/>
            <a:ext cx="424198" cy="334800"/>
          </a:xfrm>
          <a:custGeom>
            <a:avLst/>
            <a:gdLst>
              <a:gd name="T0" fmla="*/ 508696 w 411"/>
              <a:gd name="T1" fmla="*/ 383624 h 324"/>
              <a:gd name="T2" fmla="*/ 508696 w 411"/>
              <a:gd name="T3" fmla="*/ 57109 h 324"/>
              <a:gd name="T4" fmla="*/ 490085 w 411"/>
              <a:gd name="T5" fmla="*/ 39728 h 324"/>
              <a:gd name="T6" fmla="*/ 260552 w 411"/>
              <a:gd name="T7" fmla="*/ 39728 h 324"/>
              <a:gd name="T8" fmla="*/ 248145 w 411"/>
              <a:gd name="T9" fmla="*/ 21106 h 324"/>
              <a:gd name="T10" fmla="*/ 248145 w 411"/>
              <a:gd name="T11" fmla="*/ 18623 h 324"/>
              <a:gd name="T12" fmla="*/ 228293 w 411"/>
              <a:gd name="T13" fmla="*/ 0 h 324"/>
              <a:gd name="T14" fmla="*/ 106702 w 411"/>
              <a:gd name="T15" fmla="*/ 0 h 324"/>
              <a:gd name="T16" fmla="*/ 86851 w 411"/>
              <a:gd name="T17" fmla="*/ 18623 h 324"/>
              <a:gd name="T18" fmla="*/ 86851 w 411"/>
              <a:gd name="T19" fmla="*/ 21106 h 324"/>
              <a:gd name="T20" fmla="*/ 74443 w 411"/>
              <a:gd name="T21" fmla="*/ 39728 h 324"/>
              <a:gd name="T22" fmla="*/ 74443 w 411"/>
              <a:gd name="T23" fmla="*/ 39728 h 324"/>
              <a:gd name="T24" fmla="*/ 57073 w 411"/>
              <a:gd name="T25" fmla="*/ 57109 h 324"/>
              <a:gd name="T26" fmla="*/ 57073 w 411"/>
              <a:gd name="T27" fmla="*/ 151463 h 324"/>
              <a:gd name="T28" fmla="*/ 17370 w 411"/>
              <a:gd name="T29" fmla="*/ 151463 h 324"/>
              <a:gd name="T30" fmla="*/ 6204 w 411"/>
              <a:gd name="T31" fmla="*/ 171327 h 324"/>
              <a:gd name="T32" fmla="*/ 47147 w 411"/>
              <a:gd name="T33" fmla="*/ 383624 h 324"/>
              <a:gd name="T34" fmla="*/ 65758 w 411"/>
              <a:gd name="T35" fmla="*/ 402247 h 324"/>
              <a:gd name="T36" fmla="*/ 500011 w 411"/>
              <a:gd name="T37" fmla="*/ 402247 h 324"/>
              <a:gd name="T38" fmla="*/ 508696 w 411"/>
              <a:gd name="T39" fmla="*/ 383624 h 324"/>
              <a:gd name="T40" fmla="*/ 486363 w 411"/>
              <a:gd name="T41" fmla="*/ 178776 h 324"/>
              <a:gd name="T42" fmla="*/ 486363 w 411"/>
              <a:gd name="T43" fmla="*/ 392315 h 324"/>
              <a:gd name="T44" fmla="*/ 445419 w 411"/>
              <a:gd name="T45" fmla="*/ 163878 h 324"/>
              <a:gd name="T46" fmla="*/ 428049 w 411"/>
              <a:gd name="T47" fmla="*/ 152705 h 324"/>
              <a:gd name="T48" fmla="*/ 79406 w 411"/>
              <a:gd name="T49" fmla="*/ 152705 h 324"/>
              <a:gd name="T50" fmla="*/ 79406 w 411"/>
              <a:gd name="T51" fmla="*/ 79456 h 324"/>
              <a:gd name="T52" fmla="*/ 486363 w 411"/>
              <a:gd name="T53" fmla="*/ 79456 h 324"/>
              <a:gd name="T54" fmla="*/ 486363 w 411"/>
              <a:gd name="T55" fmla="*/ 178776 h 32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411" h="324">
                <a:moveTo>
                  <a:pt x="410" y="309"/>
                </a:moveTo>
                <a:cubicBezTo>
                  <a:pt x="410" y="46"/>
                  <a:pt x="410" y="46"/>
                  <a:pt x="410" y="46"/>
                </a:cubicBezTo>
                <a:cubicBezTo>
                  <a:pt x="410" y="38"/>
                  <a:pt x="403" y="32"/>
                  <a:pt x="395" y="32"/>
                </a:cubicBezTo>
                <a:cubicBezTo>
                  <a:pt x="210" y="32"/>
                  <a:pt x="210" y="32"/>
                  <a:pt x="210" y="32"/>
                </a:cubicBezTo>
                <a:cubicBezTo>
                  <a:pt x="204" y="32"/>
                  <a:pt x="200" y="21"/>
                  <a:pt x="200" y="17"/>
                </a:cubicBezTo>
                <a:cubicBezTo>
                  <a:pt x="200" y="15"/>
                  <a:pt x="200" y="15"/>
                  <a:pt x="200" y="15"/>
                </a:cubicBezTo>
                <a:cubicBezTo>
                  <a:pt x="200" y="7"/>
                  <a:pt x="193" y="0"/>
                  <a:pt x="184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77" y="0"/>
                  <a:pt x="70" y="7"/>
                  <a:pt x="70" y="15"/>
                </a:cubicBezTo>
                <a:cubicBezTo>
                  <a:pt x="70" y="17"/>
                  <a:pt x="70" y="17"/>
                  <a:pt x="70" y="17"/>
                </a:cubicBezTo>
                <a:cubicBezTo>
                  <a:pt x="70" y="21"/>
                  <a:pt x="66" y="32"/>
                  <a:pt x="60" y="32"/>
                </a:cubicBezTo>
                <a:cubicBezTo>
                  <a:pt x="60" y="32"/>
                  <a:pt x="60" y="32"/>
                  <a:pt x="60" y="32"/>
                </a:cubicBezTo>
                <a:cubicBezTo>
                  <a:pt x="52" y="32"/>
                  <a:pt x="46" y="38"/>
                  <a:pt x="46" y="46"/>
                </a:cubicBezTo>
                <a:cubicBezTo>
                  <a:pt x="46" y="122"/>
                  <a:pt x="46" y="122"/>
                  <a:pt x="46" y="122"/>
                </a:cubicBezTo>
                <a:cubicBezTo>
                  <a:pt x="14" y="122"/>
                  <a:pt x="14" y="122"/>
                  <a:pt x="14" y="122"/>
                </a:cubicBezTo>
                <a:cubicBezTo>
                  <a:pt x="14" y="122"/>
                  <a:pt x="0" y="122"/>
                  <a:pt x="5" y="138"/>
                </a:cubicBezTo>
                <a:cubicBezTo>
                  <a:pt x="38" y="309"/>
                  <a:pt x="38" y="309"/>
                  <a:pt x="38" y="309"/>
                </a:cubicBezTo>
                <a:cubicBezTo>
                  <a:pt x="38" y="317"/>
                  <a:pt x="44" y="324"/>
                  <a:pt x="53" y="324"/>
                </a:cubicBezTo>
                <a:cubicBezTo>
                  <a:pt x="403" y="324"/>
                  <a:pt x="403" y="324"/>
                  <a:pt x="403" y="324"/>
                </a:cubicBezTo>
                <a:cubicBezTo>
                  <a:pt x="411" y="324"/>
                  <a:pt x="410" y="309"/>
                  <a:pt x="410" y="309"/>
                </a:cubicBezTo>
                <a:close/>
                <a:moveTo>
                  <a:pt x="392" y="144"/>
                </a:moveTo>
                <a:cubicBezTo>
                  <a:pt x="392" y="316"/>
                  <a:pt x="392" y="316"/>
                  <a:pt x="392" y="316"/>
                </a:cubicBezTo>
                <a:cubicBezTo>
                  <a:pt x="359" y="132"/>
                  <a:pt x="359" y="132"/>
                  <a:pt x="359" y="132"/>
                </a:cubicBezTo>
                <a:cubicBezTo>
                  <a:pt x="356" y="122"/>
                  <a:pt x="345" y="123"/>
                  <a:pt x="345" y="123"/>
                </a:cubicBezTo>
                <a:cubicBezTo>
                  <a:pt x="64" y="123"/>
                  <a:pt x="64" y="123"/>
                  <a:pt x="64" y="123"/>
                </a:cubicBezTo>
                <a:cubicBezTo>
                  <a:pt x="64" y="64"/>
                  <a:pt x="64" y="64"/>
                  <a:pt x="64" y="64"/>
                </a:cubicBezTo>
                <a:cubicBezTo>
                  <a:pt x="392" y="64"/>
                  <a:pt x="392" y="64"/>
                  <a:pt x="392" y="64"/>
                </a:cubicBezTo>
                <a:lnTo>
                  <a:pt x="392" y="1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62510" tIns="81255" rIns="162510" bIns="81255"/>
          <a:lstStyle/>
          <a:p>
            <a:endParaRPr lang="zh-CN" altLang="en-US" sz="2400"/>
          </a:p>
        </p:txBody>
      </p:sp>
      <p:sp>
        <p:nvSpPr>
          <p:cNvPr id="10" name="Rectangle 17"/>
          <p:cNvSpPr/>
          <p:nvPr/>
        </p:nvSpPr>
        <p:spPr bwMode="auto">
          <a:xfrm>
            <a:off x="2451735" y="2099945"/>
            <a:ext cx="1144905" cy="1145540"/>
          </a:xfrm>
          <a:prstGeom prst="rect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just">
              <a:lnSpc>
                <a:spcPct val="120000"/>
              </a:lnSpc>
            </a:pPr>
            <a:endParaRPr lang="id-ID" altLang="zh-CN"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11" name="Group 45"/>
          <p:cNvGrpSpPr/>
          <p:nvPr/>
        </p:nvGrpSpPr>
        <p:grpSpPr bwMode="auto">
          <a:xfrm>
            <a:off x="2817390" y="2434206"/>
            <a:ext cx="427935" cy="414535"/>
            <a:chOff x="2339975" y="3200401"/>
            <a:chExt cx="249238" cy="241300"/>
          </a:xfrm>
          <a:solidFill>
            <a:schemeClr val="bg1"/>
          </a:solidFill>
        </p:grpSpPr>
        <p:sp>
          <p:nvSpPr>
            <p:cNvPr id="12" name="Rectangle 18"/>
            <p:cNvSpPr>
              <a:spLocks noChangeArrowheads="1"/>
            </p:cNvSpPr>
            <p:nvPr/>
          </p:nvSpPr>
          <p:spPr bwMode="auto">
            <a:xfrm>
              <a:off x="2428875" y="3297238"/>
              <a:ext cx="285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62510" tIns="81255" rIns="162510" bIns="81255"/>
            <a:lstStyle/>
            <a:p>
              <a:pPr defTabSz="913765">
                <a:defRPr/>
              </a:pPr>
              <a:endPara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Rectangle 19"/>
            <p:cNvSpPr>
              <a:spLocks noChangeArrowheads="1"/>
            </p:cNvSpPr>
            <p:nvPr/>
          </p:nvSpPr>
          <p:spPr bwMode="auto">
            <a:xfrm>
              <a:off x="2473325" y="3297238"/>
              <a:ext cx="285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62510" tIns="81255" rIns="162510" bIns="81255"/>
            <a:lstStyle/>
            <a:p>
              <a:pPr defTabSz="913765">
                <a:defRPr/>
              </a:pPr>
              <a:endPara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Rectangle 20"/>
            <p:cNvSpPr>
              <a:spLocks noChangeArrowheads="1"/>
            </p:cNvSpPr>
            <p:nvPr/>
          </p:nvSpPr>
          <p:spPr bwMode="auto">
            <a:xfrm>
              <a:off x="2516188" y="3297238"/>
              <a:ext cx="285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62510" tIns="81255" rIns="162510" bIns="81255"/>
            <a:lstStyle/>
            <a:p>
              <a:pPr defTabSz="913765">
                <a:defRPr/>
              </a:pPr>
              <a:endPara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Rectangle 21"/>
            <p:cNvSpPr>
              <a:spLocks noChangeArrowheads="1"/>
            </p:cNvSpPr>
            <p:nvPr/>
          </p:nvSpPr>
          <p:spPr bwMode="auto">
            <a:xfrm>
              <a:off x="2428875" y="3338513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62510" tIns="81255" rIns="162510" bIns="81255"/>
            <a:lstStyle/>
            <a:p>
              <a:pPr defTabSz="913765">
                <a:defRPr/>
              </a:pPr>
              <a:endPara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Rectangle 22"/>
            <p:cNvSpPr>
              <a:spLocks noChangeArrowheads="1"/>
            </p:cNvSpPr>
            <p:nvPr/>
          </p:nvSpPr>
          <p:spPr bwMode="auto">
            <a:xfrm>
              <a:off x="2473325" y="3338513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62510" tIns="81255" rIns="162510" bIns="81255"/>
            <a:lstStyle/>
            <a:p>
              <a:pPr defTabSz="913765">
                <a:defRPr/>
              </a:pPr>
              <a:endPara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" name="Rectangle 23"/>
            <p:cNvSpPr>
              <a:spLocks noChangeArrowheads="1"/>
            </p:cNvSpPr>
            <p:nvPr/>
          </p:nvSpPr>
          <p:spPr bwMode="auto">
            <a:xfrm>
              <a:off x="2516188" y="3338513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62510" tIns="81255" rIns="162510" bIns="81255"/>
            <a:lstStyle/>
            <a:p>
              <a:pPr defTabSz="913765">
                <a:defRPr/>
              </a:pPr>
              <a:endPara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Rectangle 24"/>
            <p:cNvSpPr>
              <a:spLocks noChangeArrowheads="1"/>
            </p:cNvSpPr>
            <p:nvPr/>
          </p:nvSpPr>
          <p:spPr bwMode="auto">
            <a:xfrm>
              <a:off x="2428875" y="3378201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62510" tIns="81255" rIns="162510" bIns="81255"/>
            <a:lstStyle/>
            <a:p>
              <a:pPr defTabSz="913765">
                <a:defRPr/>
              </a:pPr>
              <a:endPara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tangle 25"/>
            <p:cNvSpPr>
              <a:spLocks noChangeArrowheads="1"/>
            </p:cNvSpPr>
            <p:nvPr/>
          </p:nvSpPr>
          <p:spPr bwMode="auto">
            <a:xfrm>
              <a:off x="2386013" y="3338513"/>
              <a:ext cx="25400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62510" tIns="81255" rIns="162510" bIns="81255"/>
            <a:lstStyle/>
            <a:p>
              <a:pPr defTabSz="913765">
                <a:defRPr/>
              </a:pPr>
              <a:endPara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" name="Rectangle 26"/>
            <p:cNvSpPr>
              <a:spLocks noChangeArrowheads="1"/>
            </p:cNvSpPr>
            <p:nvPr/>
          </p:nvSpPr>
          <p:spPr bwMode="auto">
            <a:xfrm>
              <a:off x="2386013" y="3378201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62510" tIns="81255" rIns="162510" bIns="81255"/>
            <a:lstStyle/>
            <a:p>
              <a:pPr defTabSz="913765">
                <a:defRPr/>
              </a:pPr>
              <a:endPara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Rectangle 27"/>
            <p:cNvSpPr>
              <a:spLocks noChangeArrowheads="1"/>
            </p:cNvSpPr>
            <p:nvPr/>
          </p:nvSpPr>
          <p:spPr bwMode="auto">
            <a:xfrm>
              <a:off x="2473325" y="3378201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62510" tIns="81255" rIns="162510" bIns="81255"/>
            <a:lstStyle/>
            <a:p>
              <a:pPr defTabSz="913765">
                <a:defRPr/>
              </a:pPr>
              <a:endPara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Rectangle 28"/>
            <p:cNvSpPr>
              <a:spLocks noChangeArrowheads="1"/>
            </p:cNvSpPr>
            <p:nvPr/>
          </p:nvSpPr>
          <p:spPr bwMode="auto">
            <a:xfrm>
              <a:off x="2516188" y="3378201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62510" tIns="81255" rIns="162510" bIns="81255"/>
            <a:lstStyle/>
            <a:p>
              <a:pPr defTabSz="913765">
                <a:defRPr/>
              </a:pPr>
              <a:endPara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Freeform 29"/>
            <p:cNvSpPr>
              <a:spLocks noEditPoints="1"/>
            </p:cNvSpPr>
            <p:nvPr/>
          </p:nvSpPr>
          <p:spPr bwMode="auto">
            <a:xfrm>
              <a:off x="2339975" y="3217863"/>
              <a:ext cx="249238" cy="223838"/>
            </a:xfrm>
            <a:custGeom>
              <a:avLst/>
              <a:gdLst>
                <a:gd name="T0" fmla="*/ 157 w 157"/>
                <a:gd name="T1" fmla="*/ 0 h 141"/>
                <a:gd name="T2" fmla="*/ 135 w 157"/>
                <a:gd name="T3" fmla="*/ 0 h 141"/>
                <a:gd name="T4" fmla="*/ 135 w 157"/>
                <a:gd name="T5" fmla="*/ 15 h 141"/>
                <a:gd name="T6" fmla="*/ 114 w 157"/>
                <a:gd name="T7" fmla="*/ 15 h 141"/>
                <a:gd name="T8" fmla="*/ 114 w 157"/>
                <a:gd name="T9" fmla="*/ 0 h 141"/>
                <a:gd name="T10" fmla="*/ 47 w 157"/>
                <a:gd name="T11" fmla="*/ 0 h 141"/>
                <a:gd name="T12" fmla="*/ 47 w 157"/>
                <a:gd name="T13" fmla="*/ 15 h 141"/>
                <a:gd name="T14" fmla="*/ 25 w 157"/>
                <a:gd name="T15" fmla="*/ 15 h 141"/>
                <a:gd name="T16" fmla="*/ 25 w 157"/>
                <a:gd name="T17" fmla="*/ 0 h 141"/>
                <a:gd name="T18" fmla="*/ 0 w 157"/>
                <a:gd name="T19" fmla="*/ 0 h 141"/>
                <a:gd name="T20" fmla="*/ 0 w 157"/>
                <a:gd name="T21" fmla="*/ 141 h 141"/>
                <a:gd name="T22" fmla="*/ 12 w 157"/>
                <a:gd name="T23" fmla="*/ 141 h 141"/>
                <a:gd name="T24" fmla="*/ 146 w 157"/>
                <a:gd name="T25" fmla="*/ 141 h 141"/>
                <a:gd name="T26" fmla="*/ 157 w 157"/>
                <a:gd name="T27" fmla="*/ 141 h 141"/>
                <a:gd name="T28" fmla="*/ 157 w 157"/>
                <a:gd name="T29" fmla="*/ 0 h 141"/>
                <a:gd name="T30" fmla="*/ 146 w 157"/>
                <a:gd name="T31" fmla="*/ 129 h 141"/>
                <a:gd name="T32" fmla="*/ 12 w 157"/>
                <a:gd name="T33" fmla="*/ 129 h 141"/>
                <a:gd name="T34" fmla="*/ 12 w 157"/>
                <a:gd name="T35" fmla="*/ 40 h 141"/>
                <a:gd name="T36" fmla="*/ 146 w 157"/>
                <a:gd name="T37" fmla="*/ 40 h 141"/>
                <a:gd name="T38" fmla="*/ 146 w 157"/>
                <a:gd name="T39" fmla="*/ 12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7" h="141">
                  <a:moveTo>
                    <a:pt x="157" y="0"/>
                  </a:moveTo>
                  <a:lnTo>
                    <a:pt x="135" y="0"/>
                  </a:lnTo>
                  <a:lnTo>
                    <a:pt x="135" y="15"/>
                  </a:lnTo>
                  <a:lnTo>
                    <a:pt x="114" y="15"/>
                  </a:lnTo>
                  <a:lnTo>
                    <a:pt x="114" y="0"/>
                  </a:lnTo>
                  <a:lnTo>
                    <a:pt x="47" y="0"/>
                  </a:lnTo>
                  <a:lnTo>
                    <a:pt x="47" y="15"/>
                  </a:lnTo>
                  <a:lnTo>
                    <a:pt x="25" y="15"/>
                  </a:lnTo>
                  <a:lnTo>
                    <a:pt x="25" y="0"/>
                  </a:lnTo>
                  <a:lnTo>
                    <a:pt x="0" y="0"/>
                  </a:lnTo>
                  <a:lnTo>
                    <a:pt x="0" y="141"/>
                  </a:lnTo>
                  <a:lnTo>
                    <a:pt x="12" y="141"/>
                  </a:lnTo>
                  <a:lnTo>
                    <a:pt x="146" y="141"/>
                  </a:lnTo>
                  <a:lnTo>
                    <a:pt x="157" y="141"/>
                  </a:lnTo>
                  <a:lnTo>
                    <a:pt x="157" y="0"/>
                  </a:lnTo>
                  <a:close/>
                  <a:moveTo>
                    <a:pt x="146" y="129"/>
                  </a:moveTo>
                  <a:lnTo>
                    <a:pt x="12" y="129"/>
                  </a:lnTo>
                  <a:lnTo>
                    <a:pt x="12" y="40"/>
                  </a:lnTo>
                  <a:lnTo>
                    <a:pt x="146" y="40"/>
                  </a:lnTo>
                  <a:lnTo>
                    <a:pt x="146" y="1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62510" tIns="81255" rIns="162510" bIns="81255"/>
            <a:lstStyle/>
            <a:p>
              <a:pPr defTabSz="913765">
                <a:defRPr/>
              </a:pPr>
              <a:endPara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4" name="Rectangle 30"/>
            <p:cNvSpPr>
              <a:spLocks noChangeArrowheads="1"/>
            </p:cNvSpPr>
            <p:nvPr/>
          </p:nvSpPr>
          <p:spPr bwMode="auto">
            <a:xfrm>
              <a:off x="2387600" y="3200401"/>
              <a:ext cx="20638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62510" tIns="81255" rIns="162510" bIns="81255"/>
            <a:lstStyle/>
            <a:p>
              <a:pPr defTabSz="913765">
                <a:defRPr/>
              </a:pPr>
              <a:endPara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5" name="Rectangle 31"/>
            <p:cNvSpPr>
              <a:spLocks noChangeArrowheads="1"/>
            </p:cNvSpPr>
            <p:nvPr/>
          </p:nvSpPr>
          <p:spPr bwMode="auto">
            <a:xfrm>
              <a:off x="2525713" y="3200401"/>
              <a:ext cx="23813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62510" tIns="81255" rIns="162510" bIns="81255"/>
            <a:lstStyle/>
            <a:p>
              <a:pPr defTabSz="913765">
                <a:defRPr/>
              </a:pPr>
              <a:endPara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6" name="Rectangle 20"/>
          <p:cNvSpPr/>
          <p:nvPr/>
        </p:nvSpPr>
        <p:spPr bwMode="auto">
          <a:xfrm>
            <a:off x="4491355" y="2099945"/>
            <a:ext cx="1144905" cy="1145540"/>
          </a:xfrm>
          <a:prstGeom prst="rect">
            <a:avLst/>
          </a:prstGeom>
          <a:solidFill>
            <a:srgbClr val="D75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endParaRPr lang="id-ID" altLang="zh-CN" sz="2400">
              <a:solidFill>
                <a:srgbClr val="FFFFFF"/>
              </a:solidFill>
            </a:endParaRPr>
          </a:p>
        </p:txBody>
      </p:sp>
      <p:sp>
        <p:nvSpPr>
          <p:cNvPr id="27" name="Shape 2102"/>
          <p:cNvSpPr/>
          <p:nvPr/>
        </p:nvSpPr>
        <p:spPr bwMode="auto">
          <a:xfrm>
            <a:off x="4823916" y="2469706"/>
            <a:ext cx="490365" cy="392495"/>
          </a:xfrm>
          <a:custGeom>
            <a:avLst/>
            <a:gdLst>
              <a:gd name="T0" fmla="*/ 294739 w 21600"/>
              <a:gd name="T1" fmla="*/ 235782 h 21600"/>
              <a:gd name="T2" fmla="*/ 294739 w 21600"/>
              <a:gd name="T3" fmla="*/ 235782 h 21600"/>
              <a:gd name="T4" fmla="*/ 294739 w 21600"/>
              <a:gd name="T5" fmla="*/ 235782 h 21600"/>
              <a:gd name="T6" fmla="*/ 294739 w 21600"/>
              <a:gd name="T7" fmla="*/ 235782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8143" y="10800"/>
                </a:moveTo>
                <a:cubicBezTo>
                  <a:pt x="17065" y="10800"/>
                  <a:pt x="16800" y="11898"/>
                  <a:pt x="16709" y="12419"/>
                </a:cubicBezTo>
                <a:cubicBezTo>
                  <a:pt x="16115" y="15817"/>
                  <a:pt x="13696" y="18359"/>
                  <a:pt x="10800" y="18359"/>
                </a:cubicBezTo>
                <a:cubicBezTo>
                  <a:pt x="9130" y="18359"/>
                  <a:pt x="7618" y="17514"/>
                  <a:pt x="6524" y="16146"/>
                </a:cubicBezTo>
                <a:cubicBezTo>
                  <a:pt x="6018" y="15513"/>
                  <a:pt x="5198" y="15513"/>
                  <a:pt x="4691" y="16146"/>
                </a:cubicBezTo>
                <a:cubicBezTo>
                  <a:pt x="4185" y="16779"/>
                  <a:pt x="4185" y="17804"/>
                  <a:pt x="4691" y="18437"/>
                </a:cubicBezTo>
                <a:cubicBezTo>
                  <a:pt x="6255" y="20391"/>
                  <a:pt x="8415" y="21600"/>
                  <a:pt x="10800" y="21600"/>
                </a:cubicBezTo>
                <a:cubicBezTo>
                  <a:pt x="14669" y="21600"/>
                  <a:pt x="17943" y="18421"/>
                  <a:pt x="19043" y="14039"/>
                </a:cubicBezTo>
                <a:lnTo>
                  <a:pt x="21600" y="14039"/>
                </a:lnTo>
                <a:lnTo>
                  <a:pt x="21600" y="10800"/>
                </a:lnTo>
                <a:cubicBezTo>
                  <a:pt x="21600" y="10800"/>
                  <a:pt x="18143" y="10800"/>
                  <a:pt x="18143" y="10800"/>
                </a:cubicBezTo>
                <a:close/>
                <a:moveTo>
                  <a:pt x="4891" y="9180"/>
                </a:moveTo>
                <a:cubicBezTo>
                  <a:pt x="5484" y="5783"/>
                  <a:pt x="7904" y="3240"/>
                  <a:pt x="10800" y="3240"/>
                </a:cubicBezTo>
                <a:cubicBezTo>
                  <a:pt x="12470" y="3240"/>
                  <a:pt x="13982" y="4086"/>
                  <a:pt x="15076" y="5454"/>
                </a:cubicBezTo>
                <a:cubicBezTo>
                  <a:pt x="15582" y="6086"/>
                  <a:pt x="16404" y="6086"/>
                  <a:pt x="16909" y="5454"/>
                </a:cubicBezTo>
                <a:cubicBezTo>
                  <a:pt x="17415" y="4821"/>
                  <a:pt x="17415" y="3796"/>
                  <a:pt x="16909" y="3163"/>
                </a:cubicBezTo>
                <a:cubicBezTo>
                  <a:pt x="15346" y="1209"/>
                  <a:pt x="13186" y="0"/>
                  <a:pt x="10800" y="0"/>
                </a:cubicBezTo>
                <a:cubicBezTo>
                  <a:pt x="6931" y="0"/>
                  <a:pt x="3658" y="3178"/>
                  <a:pt x="2557" y="7560"/>
                </a:cubicBezTo>
                <a:lnTo>
                  <a:pt x="0" y="7560"/>
                </a:lnTo>
                <a:lnTo>
                  <a:pt x="0" y="10800"/>
                </a:lnTo>
                <a:lnTo>
                  <a:pt x="3457" y="10800"/>
                </a:lnTo>
                <a:cubicBezTo>
                  <a:pt x="4535" y="10800"/>
                  <a:pt x="4800" y="9702"/>
                  <a:pt x="4891" y="9180"/>
                </a:cubicBezTo>
                <a:close/>
                <a:moveTo>
                  <a:pt x="7343" y="10800"/>
                </a:moveTo>
                <a:cubicBezTo>
                  <a:pt x="7343" y="13185"/>
                  <a:pt x="8891" y="15120"/>
                  <a:pt x="10800" y="15120"/>
                </a:cubicBezTo>
                <a:cubicBezTo>
                  <a:pt x="12709" y="15120"/>
                  <a:pt x="14255" y="13185"/>
                  <a:pt x="14255" y="10800"/>
                </a:cubicBezTo>
                <a:cubicBezTo>
                  <a:pt x="14255" y="8415"/>
                  <a:pt x="12709" y="6480"/>
                  <a:pt x="10800" y="6480"/>
                </a:cubicBezTo>
                <a:cubicBezTo>
                  <a:pt x="8891" y="6480"/>
                  <a:pt x="7343" y="8415"/>
                  <a:pt x="7343" y="108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784" tIns="50784" rIns="50784" bIns="50784" anchor="ctr"/>
          <a:lstStyle/>
          <a:p>
            <a:endParaRPr lang="zh-CN" altLang="en-US" sz="2400"/>
          </a:p>
        </p:txBody>
      </p:sp>
      <p:sp>
        <p:nvSpPr>
          <p:cNvPr id="28" name="Rectangle 26"/>
          <p:cNvSpPr/>
          <p:nvPr/>
        </p:nvSpPr>
        <p:spPr bwMode="auto">
          <a:xfrm>
            <a:off x="8597265" y="2099945"/>
            <a:ext cx="1144905" cy="1145540"/>
          </a:xfrm>
          <a:prstGeom prst="rect">
            <a:avLst/>
          </a:prstGeom>
          <a:solidFill>
            <a:srgbClr val="D75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endParaRPr lang="id-ID" altLang="zh-CN" sz="2400" dirty="0">
              <a:solidFill>
                <a:srgbClr val="FFFFFF"/>
              </a:solidFill>
            </a:endParaRPr>
          </a:p>
        </p:txBody>
      </p:sp>
      <p:sp>
        <p:nvSpPr>
          <p:cNvPr id="29" name="Freeform 5"/>
          <p:cNvSpPr>
            <a:spLocks noEditPoints="1"/>
          </p:cNvSpPr>
          <p:nvPr/>
        </p:nvSpPr>
        <p:spPr bwMode="auto">
          <a:xfrm>
            <a:off x="8979954" y="2403332"/>
            <a:ext cx="402675" cy="515450"/>
          </a:xfrm>
          <a:custGeom>
            <a:avLst/>
            <a:gdLst>
              <a:gd name="T0" fmla="*/ 269959 w 104"/>
              <a:gd name="T1" fmla="*/ 23282 h 133"/>
              <a:gd name="T2" fmla="*/ 209451 w 104"/>
              <a:gd name="T3" fmla="*/ 51219 h 133"/>
              <a:gd name="T4" fmla="*/ 69817 w 104"/>
              <a:gd name="T5" fmla="*/ 423724 h 133"/>
              <a:gd name="T6" fmla="*/ 41890 w 104"/>
              <a:gd name="T7" fmla="*/ 465631 h 133"/>
              <a:gd name="T8" fmla="*/ 144288 w 104"/>
              <a:gd name="T9" fmla="*/ 596007 h 133"/>
              <a:gd name="T10" fmla="*/ 283922 w 104"/>
              <a:gd name="T11" fmla="*/ 596007 h 133"/>
              <a:gd name="T12" fmla="*/ 484064 w 104"/>
              <a:gd name="T13" fmla="*/ 260753 h 133"/>
              <a:gd name="T14" fmla="*/ 339776 w 104"/>
              <a:gd name="T15" fmla="*/ 246784 h 133"/>
              <a:gd name="T16" fmla="*/ 363048 w 104"/>
              <a:gd name="T17" fmla="*/ 209534 h 133"/>
              <a:gd name="T18" fmla="*/ 321158 w 104"/>
              <a:gd name="T19" fmla="*/ 232815 h 133"/>
              <a:gd name="T20" fmla="*/ 242032 w 104"/>
              <a:gd name="T21" fmla="*/ 223503 h 133"/>
              <a:gd name="T22" fmla="*/ 265304 w 104"/>
              <a:gd name="T23" fmla="*/ 176940 h 133"/>
              <a:gd name="T24" fmla="*/ 335121 w 104"/>
              <a:gd name="T25" fmla="*/ 167627 h 133"/>
              <a:gd name="T26" fmla="*/ 367702 w 104"/>
              <a:gd name="T27" fmla="*/ 162971 h 133"/>
              <a:gd name="T28" fmla="*/ 363048 w 104"/>
              <a:gd name="T29" fmla="*/ 251441 h 133"/>
              <a:gd name="T30" fmla="*/ 321158 w 104"/>
              <a:gd name="T31" fmla="*/ 409755 h 133"/>
              <a:gd name="T32" fmla="*/ 321158 w 104"/>
              <a:gd name="T33" fmla="*/ 349223 h 133"/>
              <a:gd name="T34" fmla="*/ 228069 w 104"/>
              <a:gd name="T35" fmla="*/ 288691 h 133"/>
              <a:gd name="T36" fmla="*/ 302540 w 104"/>
              <a:gd name="T37" fmla="*/ 149002 h 133"/>
              <a:gd name="T38" fmla="*/ 297886 w 104"/>
              <a:gd name="T39" fmla="*/ 102439 h 133"/>
              <a:gd name="T40" fmla="*/ 204796 w 104"/>
              <a:gd name="T41" fmla="*/ 102439 h 133"/>
              <a:gd name="T42" fmla="*/ 153597 w 104"/>
              <a:gd name="T43" fmla="*/ 102439 h 133"/>
              <a:gd name="T44" fmla="*/ 51199 w 104"/>
              <a:gd name="T45" fmla="*/ 316629 h 133"/>
              <a:gd name="T46" fmla="*/ 51199 w 104"/>
              <a:gd name="T47" fmla="*/ 265410 h 133"/>
              <a:gd name="T48" fmla="*/ 37236 w 104"/>
              <a:gd name="T49" fmla="*/ 228159 h 133"/>
              <a:gd name="T50" fmla="*/ 134979 w 104"/>
              <a:gd name="T51" fmla="*/ 121064 h 133"/>
              <a:gd name="T52" fmla="*/ 102398 w 104"/>
              <a:gd name="T53" fmla="*/ 130377 h 133"/>
              <a:gd name="T54" fmla="*/ 111707 w 104"/>
              <a:gd name="T55" fmla="*/ 149002 h 133"/>
              <a:gd name="T56" fmla="*/ 139634 w 104"/>
              <a:gd name="T57" fmla="*/ 135033 h 133"/>
              <a:gd name="T58" fmla="*/ 144288 w 104"/>
              <a:gd name="T59" fmla="*/ 172283 h 133"/>
              <a:gd name="T60" fmla="*/ 134979 w 104"/>
              <a:gd name="T61" fmla="*/ 190909 h 133"/>
              <a:gd name="T62" fmla="*/ 111707 w 104"/>
              <a:gd name="T63" fmla="*/ 223503 h 133"/>
              <a:gd name="T64" fmla="*/ 83780 w 104"/>
              <a:gd name="T65" fmla="*/ 232815 h 133"/>
              <a:gd name="T66" fmla="*/ 51199 w 104"/>
              <a:gd name="T67" fmla="*/ 242128 h 133"/>
              <a:gd name="T68" fmla="*/ 65162 w 104"/>
              <a:gd name="T69" fmla="*/ 274722 h 133"/>
              <a:gd name="T70" fmla="*/ 139634 w 104"/>
              <a:gd name="T71" fmla="*/ 284035 h 133"/>
              <a:gd name="T72" fmla="*/ 153597 w 104"/>
              <a:gd name="T73" fmla="*/ 349223 h 133"/>
              <a:gd name="T74" fmla="*/ 134979 w 104"/>
              <a:gd name="T75" fmla="*/ 386474 h 133"/>
              <a:gd name="T76" fmla="*/ 111707 w 104"/>
              <a:gd name="T77" fmla="*/ 419068 h 133"/>
              <a:gd name="T78" fmla="*/ 88435 w 104"/>
              <a:gd name="T79" fmla="*/ 367848 h 133"/>
              <a:gd name="T80" fmla="*/ 209451 w 104"/>
              <a:gd name="T81" fmla="*/ 493569 h 133"/>
              <a:gd name="T82" fmla="*/ 74471 w 104"/>
              <a:gd name="T83" fmla="*/ 451662 h 133"/>
              <a:gd name="T84" fmla="*/ 423556 w 104"/>
              <a:gd name="T85" fmla="*/ 265410 h 133"/>
              <a:gd name="T86" fmla="*/ 316503 w 104"/>
              <a:gd name="T87" fmla="*/ 60532 h 133"/>
              <a:gd name="T88" fmla="*/ 209451 w 104"/>
              <a:gd name="T89" fmla="*/ 493569 h 133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04" h="133">
                <a:moveTo>
                  <a:pt x="104" y="56"/>
                </a:moveTo>
                <a:cubicBezTo>
                  <a:pt x="104" y="31"/>
                  <a:pt x="86" y="10"/>
                  <a:pt x="63" y="2"/>
                </a:cubicBezTo>
                <a:cubicBezTo>
                  <a:pt x="58" y="0"/>
                  <a:pt x="58" y="5"/>
                  <a:pt x="58" y="5"/>
                </a:cubicBezTo>
                <a:cubicBezTo>
                  <a:pt x="58" y="8"/>
                  <a:pt x="59" y="9"/>
                  <a:pt x="60" y="9"/>
                </a:cubicBezTo>
                <a:cubicBezTo>
                  <a:pt x="58" y="13"/>
                  <a:pt x="58" y="13"/>
                  <a:pt x="58" y="13"/>
                </a:cubicBezTo>
                <a:cubicBezTo>
                  <a:pt x="54" y="12"/>
                  <a:pt x="50" y="11"/>
                  <a:pt x="45" y="11"/>
                </a:cubicBezTo>
                <a:cubicBezTo>
                  <a:pt x="20" y="11"/>
                  <a:pt x="0" y="32"/>
                  <a:pt x="0" y="57"/>
                </a:cubicBezTo>
                <a:cubicBezTo>
                  <a:pt x="0" y="71"/>
                  <a:pt x="6" y="83"/>
                  <a:pt x="16" y="91"/>
                </a:cubicBezTo>
                <a:cubicBezTo>
                  <a:pt x="15" y="91"/>
                  <a:pt x="15" y="91"/>
                  <a:pt x="15" y="91"/>
                </a:cubicBezTo>
                <a:cubicBezTo>
                  <a:pt x="13" y="95"/>
                  <a:pt x="13" y="95"/>
                  <a:pt x="13" y="95"/>
                </a:cubicBezTo>
                <a:cubicBezTo>
                  <a:pt x="10" y="94"/>
                  <a:pt x="8" y="96"/>
                  <a:pt x="8" y="96"/>
                </a:cubicBezTo>
                <a:cubicBezTo>
                  <a:pt x="6" y="98"/>
                  <a:pt x="9" y="100"/>
                  <a:pt x="9" y="100"/>
                </a:cubicBezTo>
                <a:cubicBezTo>
                  <a:pt x="17" y="107"/>
                  <a:pt x="28" y="113"/>
                  <a:pt x="39" y="114"/>
                </a:cubicBezTo>
                <a:cubicBezTo>
                  <a:pt x="40" y="126"/>
                  <a:pt x="40" y="126"/>
                  <a:pt x="40" y="126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12" y="133"/>
                  <a:pt x="30" y="132"/>
                  <a:pt x="30" y="132"/>
                </a:cubicBezTo>
                <a:cubicBezTo>
                  <a:pt x="61" y="132"/>
                  <a:pt x="61" y="132"/>
                  <a:pt x="61" y="132"/>
                </a:cubicBezTo>
                <a:cubicBezTo>
                  <a:pt x="82" y="132"/>
                  <a:pt x="61" y="128"/>
                  <a:pt x="61" y="128"/>
                </a:cubicBezTo>
                <a:cubicBezTo>
                  <a:pt x="50" y="126"/>
                  <a:pt x="50" y="126"/>
                  <a:pt x="50" y="126"/>
                </a:cubicBezTo>
                <a:cubicBezTo>
                  <a:pt x="50" y="126"/>
                  <a:pt x="50" y="119"/>
                  <a:pt x="50" y="114"/>
                </a:cubicBezTo>
                <a:cubicBezTo>
                  <a:pt x="79" y="111"/>
                  <a:pt x="104" y="85"/>
                  <a:pt x="104" y="56"/>
                </a:cubicBezTo>
                <a:close/>
                <a:moveTo>
                  <a:pt x="49" y="62"/>
                </a:moveTo>
                <a:cubicBezTo>
                  <a:pt x="49" y="44"/>
                  <a:pt x="64" y="58"/>
                  <a:pt x="64" y="58"/>
                </a:cubicBezTo>
                <a:cubicBezTo>
                  <a:pt x="72" y="63"/>
                  <a:pt x="73" y="53"/>
                  <a:pt x="73" y="53"/>
                </a:cubicBezTo>
                <a:cubicBezTo>
                  <a:pt x="79" y="51"/>
                  <a:pt x="79" y="51"/>
                  <a:pt x="79" y="51"/>
                </a:cubicBezTo>
                <a:cubicBezTo>
                  <a:pt x="79" y="48"/>
                  <a:pt x="79" y="48"/>
                  <a:pt x="79" y="48"/>
                </a:cubicBezTo>
                <a:cubicBezTo>
                  <a:pt x="78" y="45"/>
                  <a:pt x="78" y="45"/>
                  <a:pt x="78" y="45"/>
                </a:cubicBezTo>
                <a:cubicBezTo>
                  <a:pt x="70" y="41"/>
                  <a:pt x="70" y="41"/>
                  <a:pt x="70" y="41"/>
                </a:cubicBezTo>
                <a:cubicBezTo>
                  <a:pt x="70" y="41"/>
                  <a:pt x="69" y="44"/>
                  <a:pt x="71" y="47"/>
                </a:cubicBezTo>
                <a:cubicBezTo>
                  <a:pt x="71" y="47"/>
                  <a:pt x="70" y="51"/>
                  <a:pt x="69" y="50"/>
                </a:cubicBezTo>
                <a:cubicBezTo>
                  <a:pt x="64" y="48"/>
                  <a:pt x="64" y="48"/>
                  <a:pt x="64" y="48"/>
                </a:cubicBezTo>
                <a:cubicBezTo>
                  <a:pt x="64" y="48"/>
                  <a:pt x="62" y="47"/>
                  <a:pt x="59" y="49"/>
                </a:cubicBezTo>
                <a:cubicBezTo>
                  <a:pt x="56" y="50"/>
                  <a:pt x="52" y="48"/>
                  <a:pt x="52" y="48"/>
                </a:cubicBezTo>
                <a:cubicBezTo>
                  <a:pt x="52" y="48"/>
                  <a:pt x="52" y="46"/>
                  <a:pt x="55" y="44"/>
                </a:cubicBezTo>
                <a:cubicBezTo>
                  <a:pt x="57" y="43"/>
                  <a:pt x="57" y="43"/>
                  <a:pt x="57" y="43"/>
                </a:cubicBezTo>
                <a:cubicBezTo>
                  <a:pt x="57" y="43"/>
                  <a:pt x="57" y="40"/>
                  <a:pt x="57" y="38"/>
                </a:cubicBezTo>
                <a:cubicBezTo>
                  <a:pt x="58" y="36"/>
                  <a:pt x="59" y="38"/>
                  <a:pt x="61" y="36"/>
                </a:cubicBezTo>
                <a:cubicBezTo>
                  <a:pt x="63" y="34"/>
                  <a:pt x="65" y="39"/>
                  <a:pt x="68" y="39"/>
                </a:cubicBezTo>
                <a:cubicBezTo>
                  <a:pt x="71" y="38"/>
                  <a:pt x="69" y="37"/>
                  <a:pt x="72" y="36"/>
                </a:cubicBezTo>
                <a:cubicBezTo>
                  <a:pt x="74" y="35"/>
                  <a:pt x="75" y="39"/>
                  <a:pt x="75" y="39"/>
                </a:cubicBezTo>
                <a:cubicBezTo>
                  <a:pt x="80" y="39"/>
                  <a:pt x="80" y="39"/>
                  <a:pt x="80" y="39"/>
                </a:cubicBezTo>
                <a:cubicBezTo>
                  <a:pt x="80" y="39"/>
                  <a:pt x="79" y="34"/>
                  <a:pt x="79" y="35"/>
                </a:cubicBezTo>
                <a:cubicBezTo>
                  <a:pt x="82" y="40"/>
                  <a:pt x="86" y="53"/>
                  <a:pt x="85" y="55"/>
                </a:cubicBezTo>
                <a:cubicBezTo>
                  <a:pt x="84" y="55"/>
                  <a:pt x="83" y="54"/>
                  <a:pt x="83" y="54"/>
                </a:cubicBezTo>
                <a:cubicBezTo>
                  <a:pt x="78" y="54"/>
                  <a:pt x="78" y="54"/>
                  <a:pt x="78" y="54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8"/>
                  <a:pt x="82" y="60"/>
                  <a:pt x="85" y="60"/>
                </a:cubicBezTo>
                <a:cubicBezTo>
                  <a:pt x="83" y="77"/>
                  <a:pt x="69" y="88"/>
                  <a:pt x="69" y="88"/>
                </a:cubicBezTo>
                <a:cubicBezTo>
                  <a:pt x="67" y="86"/>
                  <a:pt x="68" y="84"/>
                  <a:pt x="68" y="84"/>
                </a:cubicBezTo>
                <a:cubicBezTo>
                  <a:pt x="69" y="81"/>
                  <a:pt x="69" y="81"/>
                  <a:pt x="69" y="81"/>
                </a:cubicBezTo>
                <a:cubicBezTo>
                  <a:pt x="69" y="75"/>
                  <a:pt x="69" y="75"/>
                  <a:pt x="69" y="75"/>
                </a:cubicBezTo>
                <a:cubicBezTo>
                  <a:pt x="69" y="75"/>
                  <a:pt x="69" y="70"/>
                  <a:pt x="63" y="72"/>
                </a:cubicBezTo>
                <a:cubicBezTo>
                  <a:pt x="58" y="74"/>
                  <a:pt x="60" y="74"/>
                  <a:pt x="54" y="74"/>
                </a:cubicBezTo>
                <a:cubicBezTo>
                  <a:pt x="48" y="75"/>
                  <a:pt x="49" y="62"/>
                  <a:pt x="49" y="62"/>
                </a:cubicBezTo>
                <a:close/>
                <a:moveTo>
                  <a:pt x="64" y="22"/>
                </a:moveTo>
                <a:cubicBezTo>
                  <a:pt x="65" y="22"/>
                  <a:pt x="68" y="23"/>
                  <a:pt x="71" y="26"/>
                </a:cubicBezTo>
                <a:cubicBezTo>
                  <a:pt x="69" y="33"/>
                  <a:pt x="65" y="32"/>
                  <a:pt x="65" y="32"/>
                </a:cubicBezTo>
                <a:cubicBezTo>
                  <a:pt x="65" y="32"/>
                  <a:pt x="62" y="32"/>
                  <a:pt x="62" y="29"/>
                </a:cubicBezTo>
                <a:cubicBezTo>
                  <a:pt x="66" y="27"/>
                  <a:pt x="66" y="27"/>
                  <a:pt x="66" y="27"/>
                </a:cubicBezTo>
                <a:cubicBezTo>
                  <a:pt x="66" y="27"/>
                  <a:pt x="64" y="24"/>
                  <a:pt x="64" y="22"/>
                </a:cubicBezTo>
                <a:close/>
                <a:moveTo>
                  <a:pt x="36" y="21"/>
                </a:moveTo>
                <a:cubicBezTo>
                  <a:pt x="40" y="17"/>
                  <a:pt x="47" y="17"/>
                  <a:pt x="47" y="18"/>
                </a:cubicBezTo>
                <a:cubicBezTo>
                  <a:pt x="46" y="20"/>
                  <a:pt x="44" y="20"/>
                  <a:pt x="44" y="22"/>
                </a:cubicBezTo>
                <a:cubicBezTo>
                  <a:pt x="44" y="24"/>
                  <a:pt x="41" y="26"/>
                  <a:pt x="41" y="27"/>
                </a:cubicBezTo>
                <a:cubicBezTo>
                  <a:pt x="41" y="28"/>
                  <a:pt x="41" y="32"/>
                  <a:pt x="38" y="29"/>
                </a:cubicBezTo>
                <a:cubicBezTo>
                  <a:pt x="35" y="25"/>
                  <a:pt x="32" y="24"/>
                  <a:pt x="33" y="22"/>
                </a:cubicBezTo>
                <a:cubicBezTo>
                  <a:pt x="33" y="22"/>
                  <a:pt x="36" y="21"/>
                  <a:pt x="36" y="21"/>
                </a:cubicBezTo>
                <a:close/>
                <a:moveTo>
                  <a:pt x="12" y="74"/>
                </a:moveTo>
                <a:cubicBezTo>
                  <a:pt x="12" y="73"/>
                  <a:pt x="11" y="69"/>
                  <a:pt x="11" y="68"/>
                </a:cubicBezTo>
                <a:cubicBezTo>
                  <a:pt x="11" y="66"/>
                  <a:pt x="11" y="63"/>
                  <a:pt x="11" y="63"/>
                </a:cubicBezTo>
                <a:cubicBezTo>
                  <a:pt x="11" y="63"/>
                  <a:pt x="13" y="61"/>
                  <a:pt x="12" y="60"/>
                </a:cubicBezTo>
                <a:cubicBezTo>
                  <a:pt x="11" y="59"/>
                  <a:pt x="11" y="57"/>
                  <a:pt x="11" y="57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5"/>
                  <a:pt x="8" y="53"/>
                  <a:pt x="7" y="52"/>
                </a:cubicBezTo>
                <a:cubicBezTo>
                  <a:pt x="7" y="51"/>
                  <a:pt x="7" y="50"/>
                  <a:pt x="8" y="49"/>
                </a:cubicBezTo>
                <a:cubicBezTo>
                  <a:pt x="8" y="48"/>
                  <a:pt x="7" y="46"/>
                  <a:pt x="7" y="45"/>
                </a:cubicBezTo>
                <a:cubicBezTo>
                  <a:pt x="15" y="27"/>
                  <a:pt x="28" y="22"/>
                  <a:pt x="28" y="22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6"/>
                  <a:pt x="26" y="27"/>
                  <a:pt x="25" y="27"/>
                </a:cubicBezTo>
                <a:cubicBezTo>
                  <a:pt x="24" y="26"/>
                  <a:pt x="23" y="26"/>
                  <a:pt x="23" y="26"/>
                </a:cubicBezTo>
                <a:cubicBezTo>
                  <a:pt x="22" y="28"/>
                  <a:pt x="22" y="28"/>
                  <a:pt x="22" y="28"/>
                </a:cubicBezTo>
                <a:cubicBezTo>
                  <a:pt x="22" y="28"/>
                  <a:pt x="21" y="30"/>
                  <a:pt x="21" y="31"/>
                </a:cubicBezTo>
                <a:cubicBezTo>
                  <a:pt x="21" y="32"/>
                  <a:pt x="21" y="33"/>
                  <a:pt x="21" y="33"/>
                </a:cubicBezTo>
                <a:cubicBezTo>
                  <a:pt x="21" y="33"/>
                  <a:pt x="24" y="33"/>
                  <a:pt x="24" y="32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29"/>
                  <a:pt x="23" y="29"/>
                  <a:pt x="23" y="29"/>
                </a:cubicBezTo>
                <a:cubicBezTo>
                  <a:pt x="23" y="29"/>
                  <a:pt x="25" y="28"/>
                  <a:pt x="30" y="29"/>
                </a:cubicBezTo>
                <a:cubicBezTo>
                  <a:pt x="35" y="29"/>
                  <a:pt x="33" y="33"/>
                  <a:pt x="35" y="34"/>
                </a:cubicBezTo>
                <a:cubicBezTo>
                  <a:pt x="37" y="34"/>
                  <a:pt x="33" y="37"/>
                  <a:pt x="33" y="39"/>
                </a:cubicBezTo>
                <a:cubicBezTo>
                  <a:pt x="32" y="40"/>
                  <a:pt x="31" y="37"/>
                  <a:pt x="31" y="37"/>
                </a:cubicBezTo>
                <a:cubicBezTo>
                  <a:pt x="31" y="37"/>
                  <a:pt x="32" y="35"/>
                  <a:pt x="30" y="35"/>
                </a:cubicBezTo>
                <a:cubicBezTo>
                  <a:pt x="28" y="35"/>
                  <a:pt x="26" y="39"/>
                  <a:pt x="27" y="38"/>
                </a:cubicBezTo>
                <a:cubicBezTo>
                  <a:pt x="28" y="38"/>
                  <a:pt x="30" y="40"/>
                  <a:pt x="29" y="41"/>
                </a:cubicBezTo>
                <a:cubicBezTo>
                  <a:pt x="29" y="42"/>
                  <a:pt x="29" y="42"/>
                  <a:pt x="28" y="44"/>
                </a:cubicBezTo>
                <a:cubicBezTo>
                  <a:pt x="27" y="46"/>
                  <a:pt x="25" y="48"/>
                  <a:pt x="25" y="48"/>
                </a:cubicBezTo>
                <a:cubicBezTo>
                  <a:pt x="25" y="48"/>
                  <a:pt x="24" y="47"/>
                  <a:pt x="24" y="48"/>
                </a:cubicBezTo>
                <a:cubicBezTo>
                  <a:pt x="25" y="49"/>
                  <a:pt x="24" y="52"/>
                  <a:pt x="24" y="53"/>
                </a:cubicBezTo>
                <a:cubicBezTo>
                  <a:pt x="24" y="54"/>
                  <a:pt x="22" y="52"/>
                  <a:pt x="21" y="50"/>
                </a:cubicBezTo>
                <a:cubicBezTo>
                  <a:pt x="21" y="48"/>
                  <a:pt x="19" y="49"/>
                  <a:pt x="18" y="50"/>
                </a:cubicBezTo>
                <a:cubicBezTo>
                  <a:pt x="17" y="50"/>
                  <a:pt x="15" y="49"/>
                  <a:pt x="15" y="48"/>
                </a:cubicBezTo>
                <a:cubicBezTo>
                  <a:pt x="15" y="47"/>
                  <a:pt x="11" y="50"/>
                  <a:pt x="10" y="51"/>
                </a:cubicBezTo>
                <a:cubicBezTo>
                  <a:pt x="9" y="52"/>
                  <a:pt x="9" y="53"/>
                  <a:pt x="11" y="52"/>
                </a:cubicBezTo>
                <a:cubicBezTo>
                  <a:pt x="13" y="52"/>
                  <a:pt x="14" y="52"/>
                  <a:pt x="14" y="54"/>
                </a:cubicBezTo>
                <a:cubicBezTo>
                  <a:pt x="13" y="55"/>
                  <a:pt x="12" y="54"/>
                  <a:pt x="12" y="55"/>
                </a:cubicBezTo>
                <a:cubicBezTo>
                  <a:pt x="12" y="56"/>
                  <a:pt x="14" y="57"/>
                  <a:pt x="14" y="59"/>
                </a:cubicBezTo>
                <a:cubicBezTo>
                  <a:pt x="14" y="60"/>
                  <a:pt x="18" y="59"/>
                  <a:pt x="20" y="58"/>
                </a:cubicBezTo>
                <a:cubicBezTo>
                  <a:pt x="21" y="58"/>
                  <a:pt x="24" y="57"/>
                  <a:pt x="25" y="59"/>
                </a:cubicBezTo>
                <a:cubicBezTo>
                  <a:pt x="25" y="60"/>
                  <a:pt x="29" y="61"/>
                  <a:pt x="30" y="61"/>
                </a:cubicBezTo>
                <a:cubicBezTo>
                  <a:pt x="32" y="62"/>
                  <a:pt x="35" y="62"/>
                  <a:pt x="36" y="64"/>
                </a:cubicBezTo>
                <a:cubicBezTo>
                  <a:pt x="38" y="65"/>
                  <a:pt x="35" y="68"/>
                  <a:pt x="35" y="69"/>
                </a:cubicBezTo>
                <a:cubicBezTo>
                  <a:pt x="35" y="70"/>
                  <a:pt x="33" y="73"/>
                  <a:pt x="33" y="75"/>
                </a:cubicBezTo>
                <a:cubicBezTo>
                  <a:pt x="32" y="76"/>
                  <a:pt x="31" y="77"/>
                  <a:pt x="30" y="78"/>
                </a:cubicBezTo>
                <a:cubicBezTo>
                  <a:pt x="29" y="78"/>
                  <a:pt x="29" y="80"/>
                  <a:pt x="29" y="80"/>
                </a:cubicBezTo>
                <a:cubicBezTo>
                  <a:pt x="29" y="83"/>
                  <a:pt x="29" y="83"/>
                  <a:pt x="29" y="83"/>
                </a:cubicBezTo>
                <a:cubicBezTo>
                  <a:pt x="29" y="83"/>
                  <a:pt x="29" y="86"/>
                  <a:pt x="30" y="87"/>
                </a:cubicBezTo>
                <a:cubicBezTo>
                  <a:pt x="30" y="88"/>
                  <a:pt x="27" y="94"/>
                  <a:pt x="27" y="94"/>
                </a:cubicBezTo>
                <a:cubicBezTo>
                  <a:pt x="26" y="94"/>
                  <a:pt x="25" y="92"/>
                  <a:pt x="24" y="90"/>
                </a:cubicBezTo>
                <a:cubicBezTo>
                  <a:pt x="23" y="89"/>
                  <a:pt x="23" y="88"/>
                  <a:pt x="23" y="86"/>
                </a:cubicBezTo>
                <a:cubicBezTo>
                  <a:pt x="23" y="84"/>
                  <a:pt x="21" y="83"/>
                  <a:pt x="21" y="82"/>
                </a:cubicBezTo>
                <a:cubicBezTo>
                  <a:pt x="20" y="81"/>
                  <a:pt x="19" y="80"/>
                  <a:pt x="19" y="79"/>
                </a:cubicBezTo>
                <a:cubicBezTo>
                  <a:pt x="19" y="78"/>
                  <a:pt x="17" y="76"/>
                  <a:pt x="17" y="76"/>
                </a:cubicBezTo>
                <a:cubicBezTo>
                  <a:pt x="17" y="76"/>
                  <a:pt x="13" y="74"/>
                  <a:pt x="12" y="74"/>
                </a:cubicBezTo>
                <a:close/>
                <a:moveTo>
                  <a:pt x="45" y="106"/>
                </a:moveTo>
                <a:cubicBezTo>
                  <a:pt x="38" y="106"/>
                  <a:pt x="31" y="105"/>
                  <a:pt x="25" y="102"/>
                </a:cubicBezTo>
                <a:cubicBezTo>
                  <a:pt x="20" y="99"/>
                  <a:pt x="20" y="99"/>
                  <a:pt x="20" y="99"/>
                </a:cubicBezTo>
                <a:cubicBezTo>
                  <a:pt x="18" y="98"/>
                  <a:pt x="17" y="98"/>
                  <a:pt x="16" y="97"/>
                </a:cubicBezTo>
                <a:cubicBezTo>
                  <a:pt x="18" y="93"/>
                  <a:pt x="18" y="93"/>
                  <a:pt x="18" y="93"/>
                </a:cubicBezTo>
                <a:cubicBezTo>
                  <a:pt x="25" y="99"/>
                  <a:pt x="35" y="102"/>
                  <a:pt x="45" y="102"/>
                </a:cubicBezTo>
                <a:cubicBezTo>
                  <a:pt x="70" y="102"/>
                  <a:pt x="91" y="82"/>
                  <a:pt x="91" y="57"/>
                </a:cubicBezTo>
                <a:cubicBezTo>
                  <a:pt x="91" y="38"/>
                  <a:pt x="79" y="21"/>
                  <a:pt x="62" y="14"/>
                </a:cubicBezTo>
                <a:cubicBezTo>
                  <a:pt x="64" y="11"/>
                  <a:pt x="64" y="11"/>
                  <a:pt x="64" y="11"/>
                </a:cubicBezTo>
                <a:cubicBezTo>
                  <a:pt x="66" y="12"/>
                  <a:pt x="68" y="13"/>
                  <a:pt x="68" y="13"/>
                </a:cubicBezTo>
                <a:cubicBezTo>
                  <a:pt x="68" y="13"/>
                  <a:pt x="72" y="15"/>
                  <a:pt x="74" y="17"/>
                </a:cubicBezTo>
                <a:cubicBezTo>
                  <a:pt x="87" y="25"/>
                  <a:pt x="95" y="40"/>
                  <a:pt x="95" y="56"/>
                </a:cubicBezTo>
                <a:cubicBezTo>
                  <a:pt x="95" y="83"/>
                  <a:pt x="72" y="106"/>
                  <a:pt x="45" y="1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62510" tIns="81255" rIns="162510" bIns="81255"/>
          <a:lstStyle/>
          <a:p>
            <a:endParaRPr lang="zh-CN" altLang="en-US" sz="2400"/>
          </a:p>
        </p:txBody>
      </p:sp>
      <p:sp>
        <p:nvSpPr>
          <p:cNvPr id="30" name="文本框 29"/>
          <p:cNvSpPr txBox="1"/>
          <p:nvPr/>
        </p:nvSpPr>
        <p:spPr bwMode="auto">
          <a:xfrm>
            <a:off x="669797" y="4164414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 bwMode="auto">
          <a:xfrm>
            <a:off x="962632" y="4550034"/>
            <a:ext cx="2275740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r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  <p:sp>
        <p:nvSpPr>
          <p:cNvPr id="32" name="文本框 31"/>
          <p:cNvSpPr txBox="1"/>
          <p:nvPr/>
        </p:nvSpPr>
        <p:spPr bwMode="auto">
          <a:xfrm>
            <a:off x="9089794" y="4164414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 bwMode="auto">
          <a:xfrm>
            <a:off x="9089794" y="4550034"/>
            <a:ext cx="2275740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  <p:sp>
        <p:nvSpPr>
          <p:cNvPr id="34" name="文本框 33"/>
          <p:cNvSpPr txBox="1"/>
          <p:nvPr/>
        </p:nvSpPr>
        <p:spPr bwMode="auto">
          <a:xfrm>
            <a:off x="5825808" y="4164414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 bwMode="auto">
          <a:xfrm>
            <a:off x="6438762" y="4550034"/>
            <a:ext cx="1342666" cy="7936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  <p:sp>
        <p:nvSpPr>
          <p:cNvPr id="36" name="文本框 35"/>
          <p:cNvSpPr txBox="1"/>
          <p:nvPr/>
        </p:nvSpPr>
        <p:spPr bwMode="auto">
          <a:xfrm>
            <a:off x="3802698" y="4164414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 bwMode="auto">
          <a:xfrm>
            <a:off x="4415652" y="4550034"/>
            <a:ext cx="1342666" cy="7936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9"/>
          <p:cNvSpPr txBox="1"/>
          <p:nvPr/>
        </p:nvSpPr>
        <p:spPr>
          <a:xfrm>
            <a:off x="4664779" y="333731"/>
            <a:ext cx="2862443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E79327"/>
                </a:solidFill>
                <a:latin typeface="+mj-ea"/>
                <a:ea typeface="+mj-ea"/>
                <a:cs typeface="微软雅黑" panose="020B0503020204020204" pitchFamily="34" charset="-122"/>
              </a:rPr>
              <a:t>此处添加标题</a:t>
            </a:r>
            <a:endParaRPr lang="en-US" altLang="zh-CN" sz="2400" dirty="0">
              <a:solidFill>
                <a:srgbClr val="E79327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3" name="文本框 21"/>
          <p:cNvSpPr txBox="1"/>
          <p:nvPr/>
        </p:nvSpPr>
        <p:spPr>
          <a:xfrm>
            <a:off x="4940052" y="782508"/>
            <a:ext cx="23118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sym typeface="+mn-ea"/>
              </a:rPr>
              <a:t>CLICK TO ADD YOUR TEXT HERE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8316310" y="2050488"/>
            <a:ext cx="3072952" cy="2151662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6229350" y="3292580"/>
            <a:ext cx="3062729" cy="2151662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 sz="16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303145" y="1885950"/>
            <a:ext cx="925830" cy="925830"/>
            <a:chOff x="2303145" y="1247775"/>
            <a:chExt cx="925830" cy="925830"/>
          </a:xfrm>
        </p:grpSpPr>
        <p:sp>
          <p:nvSpPr>
            <p:cNvPr id="11" name="Oval 12"/>
            <p:cNvSpPr/>
            <p:nvPr/>
          </p:nvSpPr>
          <p:spPr>
            <a:xfrm>
              <a:off x="2303145" y="1247775"/>
              <a:ext cx="925830" cy="925830"/>
            </a:xfrm>
            <a:prstGeom prst="ellipse">
              <a:avLst/>
            </a:prstGeom>
            <a:solidFill>
              <a:srgbClr val="F7A03F"/>
            </a:solidFill>
            <a:ln>
              <a:noFill/>
            </a:ln>
          </p:spPr>
          <p:txBody>
            <a:bodyPr vert="horz" wrap="square" lIns="79405" tIns="39703" rIns="79405" bIns="39703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altLang="zh-CN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FontAwesome" pitchFamily="2" charset="0"/>
              </a:endParaRPr>
            </a:p>
          </p:txBody>
        </p:sp>
        <p:sp>
          <p:nvSpPr>
            <p:cNvPr id="12" name="Freeform 17"/>
            <p:cNvSpPr>
              <a:spLocks noEditPoints="1"/>
            </p:cNvSpPr>
            <p:nvPr/>
          </p:nvSpPr>
          <p:spPr bwMode="auto">
            <a:xfrm>
              <a:off x="2656523" y="1532890"/>
              <a:ext cx="219075" cy="355600"/>
            </a:xfrm>
            <a:custGeom>
              <a:avLst/>
              <a:gdLst>
                <a:gd name="T0" fmla="*/ 96 w 96"/>
                <a:gd name="T1" fmla="*/ 48 h 156"/>
                <a:gd name="T2" fmla="*/ 48 w 96"/>
                <a:gd name="T3" fmla="*/ 0 h 156"/>
                <a:gd name="T4" fmla="*/ 0 w 96"/>
                <a:gd name="T5" fmla="*/ 48 h 156"/>
                <a:gd name="T6" fmla="*/ 6 w 96"/>
                <a:gd name="T7" fmla="*/ 72 h 156"/>
                <a:gd name="T8" fmla="*/ 6 w 96"/>
                <a:gd name="T9" fmla="*/ 72 h 156"/>
                <a:gd name="T10" fmla="*/ 48 w 96"/>
                <a:gd name="T11" fmla="*/ 156 h 156"/>
                <a:gd name="T12" fmla="*/ 90 w 96"/>
                <a:gd name="T13" fmla="*/ 72 h 156"/>
                <a:gd name="T14" fmla="*/ 90 w 96"/>
                <a:gd name="T15" fmla="*/ 72 h 156"/>
                <a:gd name="T16" fmla="*/ 96 w 96"/>
                <a:gd name="T17" fmla="*/ 48 h 156"/>
                <a:gd name="T18" fmla="*/ 48 w 96"/>
                <a:gd name="T19" fmla="*/ 72 h 156"/>
                <a:gd name="T20" fmla="*/ 24 w 96"/>
                <a:gd name="T21" fmla="*/ 48 h 156"/>
                <a:gd name="T22" fmla="*/ 48 w 96"/>
                <a:gd name="T23" fmla="*/ 24 h 156"/>
                <a:gd name="T24" fmla="*/ 72 w 96"/>
                <a:gd name="T25" fmla="*/ 48 h 156"/>
                <a:gd name="T26" fmla="*/ 48 w 96"/>
                <a:gd name="T27" fmla="*/ 7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156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57"/>
                    <a:pt x="2" y="65"/>
                    <a:pt x="6" y="7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4" y="65"/>
                    <a:pt x="96" y="57"/>
                    <a:pt x="96" y="48"/>
                  </a:cubicBezTo>
                  <a:moveTo>
                    <a:pt x="48" y="72"/>
                  </a:moveTo>
                  <a:cubicBezTo>
                    <a:pt x="35" y="72"/>
                    <a:pt x="24" y="61"/>
                    <a:pt x="24" y="48"/>
                  </a:cubicBezTo>
                  <a:cubicBezTo>
                    <a:pt x="24" y="35"/>
                    <a:pt x="35" y="24"/>
                    <a:pt x="48" y="24"/>
                  </a:cubicBezTo>
                  <a:cubicBezTo>
                    <a:pt x="61" y="24"/>
                    <a:pt x="72" y="35"/>
                    <a:pt x="72" y="48"/>
                  </a:cubicBezTo>
                  <a:cubicBezTo>
                    <a:pt x="72" y="61"/>
                    <a:pt x="61" y="72"/>
                    <a:pt x="48" y="7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strike="noStrike" noProof="1">
                <a:latin typeface="+mn-lt"/>
                <a:ea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303145" y="5004435"/>
            <a:ext cx="925830" cy="925830"/>
            <a:chOff x="2303145" y="4366260"/>
            <a:chExt cx="925830" cy="925830"/>
          </a:xfrm>
        </p:grpSpPr>
        <p:sp>
          <p:nvSpPr>
            <p:cNvPr id="13" name="Oval 9"/>
            <p:cNvSpPr/>
            <p:nvPr/>
          </p:nvSpPr>
          <p:spPr>
            <a:xfrm>
              <a:off x="2303145" y="4366260"/>
              <a:ext cx="925830" cy="925830"/>
            </a:xfrm>
            <a:prstGeom prst="ellipse">
              <a:avLst/>
            </a:prstGeom>
            <a:solidFill>
              <a:srgbClr val="F7A03F"/>
            </a:solidFill>
            <a:ln>
              <a:noFill/>
            </a:ln>
          </p:spPr>
          <p:txBody>
            <a:bodyPr vert="horz" wrap="square" lIns="79405" tIns="39703" rIns="79405" bIns="39703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altLang="zh-CN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FontAwesome" pitchFamily="2" charset="0"/>
              </a:endParaRPr>
            </a:p>
          </p:txBody>
        </p:sp>
        <p:sp>
          <p:nvSpPr>
            <p:cNvPr id="14" name="Freeform 64"/>
            <p:cNvSpPr>
              <a:spLocks noEditPoints="1"/>
            </p:cNvSpPr>
            <p:nvPr/>
          </p:nvSpPr>
          <p:spPr bwMode="auto">
            <a:xfrm>
              <a:off x="2616835" y="4679950"/>
              <a:ext cx="298450" cy="298450"/>
            </a:xfrm>
            <a:custGeom>
              <a:avLst/>
              <a:gdLst>
                <a:gd name="T0" fmla="*/ 123 w 131"/>
                <a:gd name="T1" fmla="*/ 72 h 131"/>
                <a:gd name="T2" fmla="*/ 51 w 131"/>
                <a:gd name="T3" fmla="*/ 0 h 131"/>
                <a:gd name="T4" fmla="*/ 0 w 131"/>
                <a:gd name="T5" fmla="*/ 0 h 131"/>
                <a:gd name="T6" fmla="*/ 0 w 131"/>
                <a:gd name="T7" fmla="*/ 51 h 131"/>
                <a:gd name="T8" fmla="*/ 72 w 131"/>
                <a:gd name="T9" fmla="*/ 123 h 131"/>
                <a:gd name="T10" fmla="*/ 89 w 131"/>
                <a:gd name="T11" fmla="*/ 123 h 131"/>
                <a:gd name="T12" fmla="*/ 123 w 131"/>
                <a:gd name="T13" fmla="*/ 89 h 131"/>
                <a:gd name="T14" fmla="*/ 123 w 131"/>
                <a:gd name="T15" fmla="*/ 72 h 131"/>
                <a:gd name="T16" fmla="*/ 34 w 131"/>
                <a:gd name="T17" fmla="*/ 34 h 131"/>
                <a:gd name="T18" fmla="*/ 17 w 131"/>
                <a:gd name="T19" fmla="*/ 34 h 131"/>
                <a:gd name="T20" fmla="*/ 17 w 131"/>
                <a:gd name="T21" fmla="*/ 17 h 131"/>
                <a:gd name="T22" fmla="*/ 34 w 131"/>
                <a:gd name="T23" fmla="*/ 17 h 131"/>
                <a:gd name="T24" fmla="*/ 34 w 131"/>
                <a:gd name="T25" fmla="*/ 3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1" h="131">
                  <a:moveTo>
                    <a:pt x="123" y="72"/>
                  </a:moveTo>
                  <a:cubicBezTo>
                    <a:pt x="114" y="63"/>
                    <a:pt x="51" y="0"/>
                    <a:pt x="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72" y="123"/>
                    <a:pt x="72" y="123"/>
                    <a:pt x="72" y="123"/>
                  </a:cubicBezTo>
                  <a:cubicBezTo>
                    <a:pt x="72" y="123"/>
                    <a:pt x="80" y="131"/>
                    <a:pt x="89" y="123"/>
                  </a:cubicBezTo>
                  <a:cubicBezTo>
                    <a:pt x="123" y="89"/>
                    <a:pt x="123" y="89"/>
                    <a:pt x="123" y="89"/>
                  </a:cubicBezTo>
                  <a:cubicBezTo>
                    <a:pt x="123" y="89"/>
                    <a:pt x="131" y="80"/>
                    <a:pt x="123" y="72"/>
                  </a:cubicBezTo>
                  <a:moveTo>
                    <a:pt x="34" y="34"/>
                  </a:moveTo>
                  <a:cubicBezTo>
                    <a:pt x="29" y="38"/>
                    <a:pt x="21" y="38"/>
                    <a:pt x="17" y="34"/>
                  </a:cubicBezTo>
                  <a:cubicBezTo>
                    <a:pt x="12" y="29"/>
                    <a:pt x="12" y="21"/>
                    <a:pt x="17" y="17"/>
                  </a:cubicBezTo>
                  <a:cubicBezTo>
                    <a:pt x="21" y="12"/>
                    <a:pt x="29" y="12"/>
                    <a:pt x="34" y="17"/>
                  </a:cubicBezTo>
                  <a:cubicBezTo>
                    <a:pt x="38" y="21"/>
                    <a:pt x="38" y="29"/>
                    <a:pt x="34" y="3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strike="noStrike" noProof="1">
                <a:latin typeface="+mn-lt"/>
                <a:ea typeface="+mn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303145" y="3445193"/>
            <a:ext cx="925830" cy="925830"/>
            <a:chOff x="2303145" y="2337435"/>
            <a:chExt cx="925830" cy="925830"/>
          </a:xfrm>
        </p:grpSpPr>
        <p:sp>
          <p:nvSpPr>
            <p:cNvPr id="15" name="Oval 6"/>
            <p:cNvSpPr/>
            <p:nvPr/>
          </p:nvSpPr>
          <p:spPr>
            <a:xfrm>
              <a:off x="2303145" y="2337435"/>
              <a:ext cx="925830" cy="925830"/>
            </a:xfrm>
            <a:prstGeom prst="ellipse">
              <a:avLst/>
            </a:prstGeom>
            <a:solidFill>
              <a:srgbClr val="D75B47"/>
            </a:solidFill>
            <a:ln>
              <a:noFill/>
            </a:ln>
          </p:spPr>
          <p:txBody>
            <a:bodyPr vert="horz" wrap="square" lIns="79405" tIns="39703" rIns="79405" bIns="39703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altLang="zh-CN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FontAwesome" pitchFamily="2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2603183" y="2665095"/>
              <a:ext cx="325755" cy="244475"/>
              <a:chOff x="2596515" y="2665095"/>
              <a:chExt cx="325755" cy="244475"/>
            </a:xfrm>
          </p:grpSpPr>
          <p:sp>
            <p:nvSpPr>
              <p:cNvPr id="17" name="Oval 85"/>
              <p:cNvSpPr>
                <a:spLocks noChangeArrowheads="1"/>
              </p:cNvSpPr>
              <p:nvPr/>
            </p:nvSpPr>
            <p:spPr bwMode="auto">
              <a:xfrm>
                <a:off x="2717800" y="2760345"/>
                <a:ext cx="82550" cy="8128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pPr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strike="noStrike" noProof="1">
                  <a:latin typeface="+mn-lt"/>
                  <a:ea typeface="+mn-ea"/>
                </a:endParaRPr>
              </a:p>
            </p:txBody>
          </p:sp>
          <p:sp>
            <p:nvSpPr>
              <p:cNvPr id="18" name="Freeform 86"/>
              <p:cNvSpPr>
                <a:spLocks noEditPoints="1"/>
              </p:cNvSpPr>
              <p:nvPr/>
            </p:nvSpPr>
            <p:spPr bwMode="auto">
              <a:xfrm>
                <a:off x="2596515" y="2665095"/>
                <a:ext cx="325755" cy="244475"/>
              </a:xfrm>
              <a:custGeom>
                <a:avLst/>
                <a:gdLst>
                  <a:gd name="T0" fmla="*/ 132 w 144"/>
                  <a:gd name="T1" fmla="*/ 12 h 108"/>
                  <a:gd name="T2" fmla="*/ 60 w 144"/>
                  <a:gd name="T3" fmla="*/ 12 h 108"/>
                  <a:gd name="T4" fmla="*/ 48 w 144"/>
                  <a:gd name="T5" fmla="*/ 0 h 108"/>
                  <a:gd name="T6" fmla="*/ 36 w 144"/>
                  <a:gd name="T7" fmla="*/ 0 h 108"/>
                  <a:gd name="T8" fmla="*/ 24 w 144"/>
                  <a:gd name="T9" fmla="*/ 12 h 108"/>
                  <a:gd name="T10" fmla="*/ 12 w 144"/>
                  <a:gd name="T11" fmla="*/ 12 h 108"/>
                  <a:gd name="T12" fmla="*/ 0 w 144"/>
                  <a:gd name="T13" fmla="*/ 24 h 108"/>
                  <a:gd name="T14" fmla="*/ 12 w 144"/>
                  <a:gd name="T15" fmla="*/ 24 h 108"/>
                  <a:gd name="T16" fmla="*/ 24 w 144"/>
                  <a:gd name="T17" fmla="*/ 36 h 108"/>
                  <a:gd name="T18" fmla="*/ 24 w 144"/>
                  <a:gd name="T19" fmla="*/ 84 h 108"/>
                  <a:gd name="T20" fmla="*/ 12 w 144"/>
                  <a:gd name="T21" fmla="*/ 96 h 108"/>
                  <a:gd name="T22" fmla="*/ 0 w 144"/>
                  <a:gd name="T23" fmla="*/ 96 h 108"/>
                  <a:gd name="T24" fmla="*/ 12 w 144"/>
                  <a:gd name="T25" fmla="*/ 108 h 108"/>
                  <a:gd name="T26" fmla="*/ 132 w 144"/>
                  <a:gd name="T27" fmla="*/ 108 h 108"/>
                  <a:gd name="T28" fmla="*/ 144 w 144"/>
                  <a:gd name="T29" fmla="*/ 96 h 108"/>
                  <a:gd name="T30" fmla="*/ 144 w 144"/>
                  <a:gd name="T31" fmla="*/ 24 h 108"/>
                  <a:gd name="T32" fmla="*/ 132 w 144"/>
                  <a:gd name="T33" fmla="*/ 12 h 108"/>
                  <a:gd name="T34" fmla="*/ 78 w 144"/>
                  <a:gd name="T35" fmla="*/ 90 h 108"/>
                  <a:gd name="T36" fmla="*/ 48 w 144"/>
                  <a:gd name="T37" fmla="*/ 60 h 108"/>
                  <a:gd name="T38" fmla="*/ 78 w 144"/>
                  <a:gd name="T39" fmla="*/ 30 h 108"/>
                  <a:gd name="T40" fmla="*/ 108 w 144"/>
                  <a:gd name="T41" fmla="*/ 60 h 108"/>
                  <a:gd name="T42" fmla="*/ 78 w 144"/>
                  <a:gd name="T43" fmla="*/ 90 h 108"/>
                  <a:gd name="T44" fmla="*/ 123 w 144"/>
                  <a:gd name="T45" fmla="*/ 48 h 108"/>
                  <a:gd name="T46" fmla="*/ 114 w 144"/>
                  <a:gd name="T47" fmla="*/ 39 h 108"/>
                  <a:gd name="T48" fmla="*/ 123 w 144"/>
                  <a:gd name="T49" fmla="*/ 30 h 108"/>
                  <a:gd name="T50" fmla="*/ 132 w 144"/>
                  <a:gd name="T51" fmla="*/ 39 h 108"/>
                  <a:gd name="T52" fmla="*/ 123 w 144"/>
                  <a:gd name="T53" fmla="*/ 4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4" h="108">
                    <a:moveTo>
                      <a:pt x="132" y="12"/>
                    </a:moveTo>
                    <a:cubicBezTo>
                      <a:pt x="60" y="12"/>
                      <a:pt x="60" y="12"/>
                      <a:pt x="60" y="12"/>
                    </a:cubicBezTo>
                    <a:cubicBezTo>
                      <a:pt x="60" y="5"/>
                      <a:pt x="55" y="0"/>
                      <a:pt x="48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29" y="0"/>
                      <a:pt x="24" y="5"/>
                      <a:pt x="24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5" y="12"/>
                      <a:pt x="0" y="17"/>
                      <a:pt x="0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9" y="24"/>
                      <a:pt x="24" y="29"/>
                      <a:pt x="24" y="36"/>
                    </a:cubicBezTo>
                    <a:cubicBezTo>
                      <a:pt x="24" y="84"/>
                      <a:pt x="24" y="84"/>
                      <a:pt x="24" y="84"/>
                    </a:cubicBezTo>
                    <a:cubicBezTo>
                      <a:pt x="24" y="91"/>
                      <a:pt x="19" y="96"/>
                      <a:pt x="12" y="96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3"/>
                      <a:pt x="5" y="108"/>
                      <a:pt x="12" y="108"/>
                    </a:cubicBezTo>
                    <a:cubicBezTo>
                      <a:pt x="132" y="108"/>
                      <a:pt x="132" y="108"/>
                      <a:pt x="132" y="108"/>
                    </a:cubicBezTo>
                    <a:cubicBezTo>
                      <a:pt x="139" y="108"/>
                      <a:pt x="144" y="103"/>
                      <a:pt x="144" y="96"/>
                    </a:cubicBezTo>
                    <a:cubicBezTo>
                      <a:pt x="144" y="24"/>
                      <a:pt x="144" y="24"/>
                      <a:pt x="144" y="24"/>
                    </a:cubicBezTo>
                    <a:cubicBezTo>
                      <a:pt x="144" y="17"/>
                      <a:pt x="139" y="12"/>
                      <a:pt x="132" y="12"/>
                    </a:cubicBezTo>
                    <a:moveTo>
                      <a:pt x="78" y="90"/>
                    </a:moveTo>
                    <a:cubicBezTo>
                      <a:pt x="61" y="90"/>
                      <a:pt x="48" y="77"/>
                      <a:pt x="48" y="60"/>
                    </a:cubicBezTo>
                    <a:cubicBezTo>
                      <a:pt x="48" y="43"/>
                      <a:pt x="61" y="30"/>
                      <a:pt x="78" y="30"/>
                    </a:cubicBezTo>
                    <a:cubicBezTo>
                      <a:pt x="95" y="30"/>
                      <a:pt x="108" y="43"/>
                      <a:pt x="108" y="60"/>
                    </a:cubicBezTo>
                    <a:cubicBezTo>
                      <a:pt x="108" y="77"/>
                      <a:pt x="95" y="90"/>
                      <a:pt x="78" y="90"/>
                    </a:cubicBezTo>
                    <a:moveTo>
                      <a:pt x="123" y="48"/>
                    </a:moveTo>
                    <a:cubicBezTo>
                      <a:pt x="118" y="48"/>
                      <a:pt x="114" y="44"/>
                      <a:pt x="114" y="39"/>
                    </a:cubicBezTo>
                    <a:cubicBezTo>
                      <a:pt x="114" y="34"/>
                      <a:pt x="118" y="30"/>
                      <a:pt x="123" y="30"/>
                    </a:cubicBezTo>
                    <a:cubicBezTo>
                      <a:pt x="128" y="30"/>
                      <a:pt x="132" y="34"/>
                      <a:pt x="132" y="39"/>
                    </a:cubicBezTo>
                    <a:cubicBezTo>
                      <a:pt x="132" y="44"/>
                      <a:pt x="128" y="48"/>
                      <a:pt x="123" y="4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pPr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strike="noStrike" noProof="1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23" name="文本框 22"/>
          <p:cNvSpPr txBox="1"/>
          <p:nvPr/>
        </p:nvSpPr>
        <p:spPr bwMode="auto">
          <a:xfrm>
            <a:off x="3419968" y="1885950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 bwMode="auto">
          <a:xfrm>
            <a:off x="3419969" y="2271570"/>
            <a:ext cx="2275740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  <p:sp>
        <p:nvSpPr>
          <p:cNvPr id="25" name="文本框 24"/>
          <p:cNvSpPr txBox="1"/>
          <p:nvPr/>
        </p:nvSpPr>
        <p:spPr bwMode="auto">
          <a:xfrm>
            <a:off x="3419968" y="3429000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 bwMode="auto">
          <a:xfrm>
            <a:off x="3419969" y="3814620"/>
            <a:ext cx="2275740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  <p:sp>
        <p:nvSpPr>
          <p:cNvPr id="27" name="文本框 26"/>
          <p:cNvSpPr txBox="1"/>
          <p:nvPr/>
        </p:nvSpPr>
        <p:spPr bwMode="auto">
          <a:xfrm>
            <a:off x="3419968" y="4972050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 bwMode="auto">
          <a:xfrm>
            <a:off x="3419969" y="5357670"/>
            <a:ext cx="2275740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400421486"/>
          <p:cNvPicPr>
            <a:picLocks noChangeAspect="1"/>
          </p:cNvPicPr>
          <p:nvPr/>
        </p:nvPicPr>
        <p:blipFill rotWithShape="1">
          <a:blip r:embed="rId1"/>
          <a:srcRect t="19075" b="19653"/>
          <a:stretch>
            <a:fillRect/>
          </a:stretch>
        </p:blipFill>
        <p:spPr>
          <a:xfrm>
            <a:off x="-10161" y="2819400"/>
            <a:ext cx="12325167" cy="4038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695343" y="2680089"/>
            <a:ext cx="4801314" cy="11845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6000" dirty="0">
                <a:solidFill>
                  <a:srgbClr val="E7932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点击添加标题</a:t>
            </a:r>
            <a:endParaRPr lang="zh-CN" altLang="en-US" sz="6000" dirty="0">
              <a:solidFill>
                <a:srgbClr val="E79327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90731" y="3982305"/>
            <a:ext cx="34105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+mj-lt"/>
                <a:ea typeface="方正清刻本悦宋简体" panose="02000000000000000000" pitchFamily="2" charset="-122"/>
                <a:sym typeface="Arial" panose="020B0604020202020204" pitchFamily="34" charset="0"/>
              </a:rPr>
              <a:t>click here to add words click here to add words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  <a:latin typeface="+mj-lt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76888" y="2577711"/>
            <a:ext cx="1038225" cy="511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MH_Others_2"/>
          <p:cNvSpPr txBox="1"/>
          <p:nvPr>
            <p:custDataLst>
              <p:tags r:id="rId2"/>
            </p:custDataLst>
          </p:nvPr>
        </p:nvSpPr>
        <p:spPr>
          <a:xfrm>
            <a:off x="4726141" y="1649396"/>
            <a:ext cx="2739718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800" dirty="0">
                <a:solidFill>
                  <a:srgbClr val="E79327"/>
                </a:solidFill>
                <a:latin typeface="Century Gothic" panose="020B0502020202020204" pitchFamily="34" charset="0"/>
                <a:ea typeface="Arual" pitchFamily="2" charset="0"/>
                <a:sym typeface="Arial" panose="020B0604020202020204" pitchFamily="34" charset="0"/>
              </a:rPr>
              <a:t>PART 02</a:t>
            </a:r>
            <a:endParaRPr lang="zh-CN" altLang="en-US" sz="4800" dirty="0">
              <a:solidFill>
                <a:srgbClr val="E79327"/>
              </a:solidFill>
              <a:latin typeface="Century Gothic" panose="020B0502020202020204" pitchFamily="34" charset="0"/>
              <a:ea typeface="Arual" pitchFamily="2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9"/>
          <p:cNvSpPr txBox="1"/>
          <p:nvPr/>
        </p:nvSpPr>
        <p:spPr>
          <a:xfrm>
            <a:off x="4664779" y="333731"/>
            <a:ext cx="2862443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E79327"/>
                </a:solidFill>
                <a:latin typeface="+mj-ea"/>
                <a:ea typeface="+mj-ea"/>
                <a:cs typeface="微软雅黑" panose="020B0503020204020204" pitchFamily="34" charset="-122"/>
              </a:rPr>
              <a:t>此处添加标题</a:t>
            </a:r>
            <a:endParaRPr lang="en-US" altLang="zh-CN" sz="2400" dirty="0">
              <a:solidFill>
                <a:srgbClr val="E79327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3" name="文本框 21"/>
          <p:cNvSpPr txBox="1"/>
          <p:nvPr/>
        </p:nvSpPr>
        <p:spPr>
          <a:xfrm>
            <a:off x="4940052" y="782508"/>
            <a:ext cx="23118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sym typeface="+mn-ea"/>
              </a:rPr>
              <a:t>CLICK TO ADD YOUR TEXT HERE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Freeform 108"/>
          <p:cNvSpPr/>
          <p:nvPr/>
        </p:nvSpPr>
        <p:spPr bwMode="auto">
          <a:xfrm>
            <a:off x="5558790" y="2387600"/>
            <a:ext cx="1073150" cy="1035685"/>
          </a:xfrm>
          <a:custGeom>
            <a:avLst/>
            <a:gdLst>
              <a:gd name="T0" fmla="*/ 46 w 155"/>
              <a:gd name="T1" fmla="*/ 149 h 149"/>
              <a:gd name="T2" fmla="*/ 46 w 155"/>
              <a:gd name="T3" fmla="*/ 120 h 149"/>
              <a:gd name="T4" fmla="*/ 25 w 155"/>
              <a:gd name="T5" fmla="*/ 78 h 149"/>
              <a:gd name="T6" fmla="*/ 77 w 155"/>
              <a:gd name="T7" fmla="*/ 25 h 149"/>
              <a:gd name="T8" fmla="*/ 130 w 155"/>
              <a:gd name="T9" fmla="*/ 78 h 149"/>
              <a:gd name="T10" fmla="*/ 109 w 155"/>
              <a:gd name="T11" fmla="*/ 120 h 149"/>
              <a:gd name="T12" fmla="*/ 109 w 155"/>
              <a:gd name="T13" fmla="*/ 149 h 149"/>
              <a:gd name="T14" fmla="*/ 155 w 155"/>
              <a:gd name="T15" fmla="*/ 78 h 149"/>
              <a:gd name="T16" fmla="*/ 77 w 155"/>
              <a:gd name="T17" fmla="*/ 0 h 149"/>
              <a:gd name="T18" fmla="*/ 0 w 155"/>
              <a:gd name="T19" fmla="*/ 78 h 149"/>
              <a:gd name="T20" fmla="*/ 46 w 155"/>
              <a:gd name="T21" fmla="*/ 149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5" h="149">
                <a:moveTo>
                  <a:pt x="46" y="149"/>
                </a:moveTo>
                <a:cubicBezTo>
                  <a:pt x="46" y="120"/>
                  <a:pt x="46" y="120"/>
                  <a:pt x="46" y="120"/>
                </a:cubicBezTo>
                <a:cubicBezTo>
                  <a:pt x="33" y="110"/>
                  <a:pt x="25" y="95"/>
                  <a:pt x="25" y="78"/>
                </a:cubicBezTo>
                <a:cubicBezTo>
                  <a:pt x="25" y="49"/>
                  <a:pt x="48" y="25"/>
                  <a:pt x="77" y="25"/>
                </a:cubicBezTo>
                <a:cubicBezTo>
                  <a:pt x="106" y="25"/>
                  <a:pt x="130" y="49"/>
                  <a:pt x="130" y="78"/>
                </a:cubicBezTo>
                <a:cubicBezTo>
                  <a:pt x="130" y="95"/>
                  <a:pt x="121" y="110"/>
                  <a:pt x="109" y="120"/>
                </a:cubicBezTo>
                <a:cubicBezTo>
                  <a:pt x="109" y="149"/>
                  <a:pt x="109" y="149"/>
                  <a:pt x="109" y="149"/>
                </a:cubicBezTo>
                <a:cubicBezTo>
                  <a:pt x="136" y="137"/>
                  <a:pt x="155" y="110"/>
                  <a:pt x="155" y="78"/>
                </a:cubicBezTo>
                <a:cubicBezTo>
                  <a:pt x="155" y="35"/>
                  <a:pt x="120" y="0"/>
                  <a:pt x="77" y="0"/>
                </a:cubicBezTo>
                <a:cubicBezTo>
                  <a:pt x="34" y="0"/>
                  <a:pt x="0" y="35"/>
                  <a:pt x="0" y="78"/>
                </a:cubicBezTo>
                <a:cubicBezTo>
                  <a:pt x="0" y="110"/>
                  <a:pt x="19" y="137"/>
                  <a:pt x="46" y="149"/>
                </a:cubicBezTo>
                <a:close/>
              </a:path>
            </a:pathLst>
          </a:custGeom>
          <a:solidFill>
            <a:srgbClr val="D75B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" name="Rectangle 109"/>
          <p:cNvSpPr>
            <a:spLocks noChangeArrowheads="1"/>
          </p:cNvSpPr>
          <p:nvPr/>
        </p:nvSpPr>
        <p:spPr bwMode="auto">
          <a:xfrm>
            <a:off x="5981954" y="2930390"/>
            <a:ext cx="221625" cy="1219335"/>
          </a:xfrm>
          <a:prstGeom prst="rect">
            <a:avLst/>
          </a:prstGeom>
          <a:solidFill>
            <a:srgbClr val="F7A0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" name="Oval 110"/>
          <p:cNvSpPr>
            <a:spLocks noChangeArrowheads="1"/>
          </p:cNvSpPr>
          <p:nvPr/>
        </p:nvSpPr>
        <p:spPr bwMode="auto">
          <a:xfrm>
            <a:off x="5906135" y="2734945"/>
            <a:ext cx="379095" cy="390887"/>
          </a:xfrm>
          <a:prstGeom prst="ellipse">
            <a:avLst/>
          </a:prstGeom>
          <a:solidFill>
            <a:srgbClr val="F7A0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" name="Freeform 112"/>
          <p:cNvSpPr/>
          <p:nvPr/>
        </p:nvSpPr>
        <p:spPr bwMode="auto">
          <a:xfrm>
            <a:off x="4324985" y="3166745"/>
            <a:ext cx="1143635" cy="1184275"/>
          </a:xfrm>
          <a:custGeom>
            <a:avLst/>
            <a:gdLst>
              <a:gd name="T0" fmla="*/ 145 w 165"/>
              <a:gd name="T1" fmla="*/ 139 h 171"/>
              <a:gd name="T2" fmla="*/ 118 w 165"/>
              <a:gd name="T3" fmla="*/ 130 h 171"/>
              <a:gd name="T4" fmla="*/ 71 w 165"/>
              <a:gd name="T5" fmla="*/ 137 h 171"/>
              <a:gd name="T6" fmla="*/ 37 w 165"/>
              <a:gd name="T7" fmla="*/ 71 h 171"/>
              <a:gd name="T8" fmla="*/ 104 w 165"/>
              <a:gd name="T9" fmla="*/ 37 h 171"/>
              <a:gd name="T10" fmla="*/ 137 w 165"/>
              <a:gd name="T11" fmla="*/ 71 h 171"/>
              <a:gd name="T12" fmla="*/ 165 w 165"/>
              <a:gd name="T13" fmla="*/ 80 h 171"/>
              <a:gd name="T14" fmla="*/ 111 w 165"/>
              <a:gd name="T15" fmla="*/ 14 h 171"/>
              <a:gd name="T16" fmla="*/ 14 w 165"/>
              <a:gd name="T17" fmla="*/ 63 h 171"/>
              <a:gd name="T18" fmla="*/ 63 w 165"/>
              <a:gd name="T19" fmla="*/ 161 h 171"/>
              <a:gd name="T20" fmla="*/ 145 w 165"/>
              <a:gd name="T21" fmla="*/ 139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5" h="171">
                <a:moveTo>
                  <a:pt x="145" y="139"/>
                </a:moveTo>
                <a:cubicBezTo>
                  <a:pt x="118" y="130"/>
                  <a:pt x="118" y="130"/>
                  <a:pt x="118" y="130"/>
                </a:cubicBezTo>
                <a:cubicBezTo>
                  <a:pt x="105" y="139"/>
                  <a:pt x="88" y="143"/>
                  <a:pt x="71" y="137"/>
                </a:cubicBezTo>
                <a:cubicBezTo>
                  <a:pt x="44" y="128"/>
                  <a:pt x="28" y="99"/>
                  <a:pt x="37" y="71"/>
                </a:cubicBezTo>
                <a:cubicBezTo>
                  <a:pt x="46" y="44"/>
                  <a:pt x="76" y="28"/>
                  <a:pt x="104" y="37"/>
                </a:cubicBezTo>
                <a:cubicBezTo>
                  <a:pt x="120" y="43"/>
                  <a:pt x="132" y="55"/>
                  <a:pt x="137" y="71"/>
                </a:cubicBezTo>
                <a:cubicBezTo>
                  <a:pt x="165" y="80"/>
                  <a:pt x="165" y="80"/>
                  <a:pt x="165" y="80"/>
                </a:cubicBezTo>
                <a:cubicBezTo>
                  <a:pt x="162" y="50"/>
                  <a:pt x="142" y="23"/>
                  <a:pt x="111" y="14"/>
                </a:cubicBezTo>
                <a:cubicBezTo>
                  <a:pt x="71" y="0"/>
                  <a:pt x="27" y="23"/>
                  <a:pt x="14" y="63"/>
                </a:cubicBezTo>
                <a:cubicBezTo>
                  <a:pt x="0" y="104"/>
                  <a:pt x="23" y="148"/>
                  <a:pt x="63" y="161"/>
                </a:cubicBezTo>
                <a:cubicBezTo>
                  <a:pt x="94" y="171"/>
                  <a:pt x="125" y="161"/>
                  <a:pt x="145" y="139"/>
                </a:cubicBezTo>
                <a:close/>
              </a:path>
            </a:pathLst>
          </a:custGeom>
          <a:solidFill>
            <a:srgbClr val="D75B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" name="Freeform 113"/>
          <p:cNvSpPr/>
          <p:nvPr/>
        </p:nvSpPr>
        <p:spPr bwMode="auto">
          <a:xfrm>
            <a:off x="4893828" y="3664892"/>
            <a:ext cx="1233922" cy="588973"/>
          </a:xfrm>
          <a:custGeom>
            <a:avLst/>
            <a:gdLst>
              <a:gd name="T0" fmla="*/ 399 w 423"/>
              <a:gd name="T1" fmla="*/ 202 h 202"/>
              <a:gd name="T2" fmla="*/ 423 w 423"/>
              <a:gd name="T3" fmla="*/ 131 h 202"/>
              <a:gd name="T4" fmla="*/ 23 w 423"/>
              <a:gd name="T5" fmla="*/ 0 h 202"/>
              <a:gd name="T6" fmla="*/ 0 w 423"/>
              <a:gd name="T7" fmla="*/ 71 h 202"/>
              <a:gd name="T8" fmla="*/ 399 w 423"/>
              <a:gd name="T9" fmla="*/ 202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3" h="202">
                <a:moveTo>
                  <a:pt x="399" y="202"/>
                </a:moveTo>
                <a:lnTo>
                  <a:pt x="423" y="131"/>
                </a:lnTo>
                <a:lnTo>
                  <a:pt x="23" y="0"/>
                </a:lnTo>
                <a:lnTo>
                  <a:pt x="0" y="71"/>
                </a:lnTo>
                <a:lnTo>
                  <a:pt x="399" y="202"/>
                </a:lnTo>
                <a:close/>
              </a:path>
            </a:pathLst>
          </a:custGeom>
          <a:solidFill>
            <a:srgbClr val="F7A0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9" name="Freeform 114"/>
          <p:cNvSpPr/>
          <p:nvPr/>
        </p:nvSpPr>
        <p:spPr bwMode="auto">
          <a:xfrm>
            <a:off x="4712970" y="3554095"/>
            <a:ext cx="437560" cy="437356"/>
          </a:xfrm>
          <a:custGeom>
            <a:avLst/>
            <a:gdLst>
              <a:gd name="T0" fmla="*/ 23 w 63"/>
              <a:gd name="T1" fmla="*/ 58 h 63"/>
              <a:gd name="T2" fmla="*/ 5 w 63"/>
              <a:gd name="T3" fmla="*/ 23 h 63"/>
              <a:gd name="T4" fmla="*/ 40 w 63"/>
              <a:gd name="T5" fmla="*/ 5 h 63"/>
              <a:gd name="T6" fmla="*/ 58 w 63"/>
              <a:gd name="T7" fmla="*/ 40 h 63"/>
              <a:gd name="T8" fmla="*/ 23 w 63"/>
              <a:gd name="T9" fmla="*/ 5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" h="63">
                <a:moveTo>
                  <a:pt x="23" y="58"/>
                </a:moveTo>
                <a:cubicBezTo>
                  <a:pt x="8" y="53"/>
                  <a:pt x="0" y="37"/>
                  <a:pt x="5" y="23"/>
                </a:cubicBezTo>
                <a:cubicBezTo>
                  <a:pt x="10" y="8"/>
                  <a:pt x="25" y="0"/>
                  <a:pt x="40" y="5"/>
                </a:cubicBezTo>
                <a:cubicBezTo>
                  <a:pt x="55" y="10"/>
                  <a:pt x="63" y="25"/>
                  <a:pt x="58" y="40"/>
                </a:cubicBezTo>
                <a:cubicBezTo>
                  <a:pt x="53" y="55"/>
                  <a:pt x="37" y="63"/>
                  <a:pt x="23" y="58"/>
                </a:cubicBezTo>
                <a:close/>
              </a:path>
            </a:pathLst>
          </a:custGeom>
          <a:solidFill>
            <a:srgbClr val="F7A0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0" name="Freeform 116"/>
          <p:cNvSpPr/>
          <p:nvPr/>
        </p:nvSpPr>
        <p:spPr bwMode="auto">
          <a:xfrm>
            <a:off x="4759960" y="4575175"/>
            <a:ext cx="1178560" cy="1178560"/>
          </a:xfrm>
          <a:custGeom>
            <a:avLst/>
            <a:gdLst>
              <a:gd name="T0" fmla="*/ 155 w 170"/>
              <a:gd name="T1" fmla="*/ 43 h 170"/>
              <a:gd name="T2" fmla="*/ 138 w 170"/>
              <a:gd name="T3" fmla="*/ 66 h 170"/>
              <a:gd name="T4" fmla="*/ 130 w 170"/>
              <a:gd name="T5" fmla="*/ 113 h 170"/>
              <a:gd name="T6" fmla="*/ 57 w 170"/>
              <a:gd name="T7" fmla="*/ 124 h 170"/>
              <a:gd name="T8" fmla="*/ 45 w 170"/>
              <a:gd name="T9" fmla="*/ 51 h 170"/>
              <a:gd name="T10" fmla="*/ 87 w 170"/>
              <a:gd name="T11" fmla="*/ 29 h 170"/>
              <a:gd name="T12" fmla="*/ 104 w 170"/>
              <a:gd name="T13" fmla="*/ 6 h 170"/>
              <a:gd name="T14" fmla="*/ 25 w 170"/>
              <a:gd name="T15" fmla="*/ 36 h 170"/>
              <a:gd name="T16" fmla="*/ 42 w 170"/>
              <a:gd name="T17" fmla="*/ 145 h 170"/>
              <a:gd name="T18" fmla="*/ 151 w 170"/>
              <a:gd name="T19" fmla="*/ 127 h 170"/>
              <a:gd name="T20" fmla="*/ 155 w 170"/>
              <a:gd name="T21" fmla="*/ 43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0" h="170">
                <a:moveTo>
                  <a:pt x="155" y="43"/>
                </a:moveTo>
                <a:cubicBezTo>
                  <a:pt x="138" y="66"/>
                  <a:pt x="138" y="66"/>
                  <a:pt x="138" y="66"/>
                </a:cubicBezTo>
                <a:cubicBezTo>
                  <a:pt x="143" y="81"/>
                  <a:pt x="140" y="99"/>
                  <a:pt x="130" y="113"/>
                </a:cubicBezTo>
                <a:cubicBezTo>
                  <a:pt x="113" y="136"/>
                  <a:pt x="80" y="141"/>
                  <a:pt x="57" y="124"/>
                </a:cubicBezTo>
                <a:cubicBezTo>
                  <a:pt x="33" y="107"/>
                  <a:pt x="28" y="74"/>
                  <a:pt x="45" y="51"/>
                </a:cubicBezTo>
                <a:cubicBezTo>
                  <a:pt x="55" y="37"/>
                  <a:pt x="71" y="29"/>
                  <a:pt x="87" y="29"/>
                </a:cubicBezTo>
                <a:cubicBezTo>
                  <a:pt x="104" y="6"/>
                  <a:pt x="104" y="6"/>
                  <a:pt x="104" y="6"/>
                </a:cubicBezTo>
                <a:cubicBezTo>
                  <a:pt x="75" y="0"/>
                  <a:pt x="44" y="10"/>
                  <a:pt x="25" y="36"/>
                </a:cubicBezTo>
                <a:cubicBezTo>
                  <a:pt x="0" y="71"/>
                  <a:pt x="7" y="119"/>
                  <a:pt x="42" y="145"/>
                </a:cubicBezTo>
                <a:cubicBezTo>
                  <a:pt x="77" y="170"/>
                  <a:pt x="125" y="162"/>
                  <a:pt x="151" y="127"/>
                </a:cubicBezTo>
                <a:cubicBezTo>
                  <a:pt x="169" y="102"/>
                  <a:pt x="170" y="68"/>
                  <a:pt x="155" y="43"/>
                </a:cubicBezTo>
                <a:close/>
              </a:path>
            </a:pathLst>
          </a:custGeom>
          <a:solidFill>
            <a:srgbClr val="D75B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" name="Freeform 117"/>
          <p:cNvSpPr/>
          <p:nvPr/>
        </p:nvSpPr>
        <p:spPr bwMode="auto">
          <a:xfrm>
            <a:off x="5281718" y="4088130"/>
            <a:ext cx="892387" cy="1117066"/>
          </a:xfrm>
          <a:custGeom>
            <a:avLst/>
            <a:gdLst>
              <a:gd name="T0" fmla="*/ 306 w 306"/>
              <a:gd name="T1" fmla="*/ 43 h 383"/>
              <a:gd name="T2" fmla="*/ 247 w 306"/>
              <a:gd name="T3" fmla="*/ 0 h 383"/>
              <a:gd name="T4" fmla="*/ 0 w 306"/>
              <a:gd name="T5" fmla="*/ 338 h 383"/>
              <a:gd name="T6" fmla="*/ 61 w 306"/>
              <a:gd name="T7" fmla="*/ 383 h 383"/>
              <a:gd name="T8" fmla="*/ 306 w 306"/>
              <a:gd name="T9" fmla="*/ 43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6" h="383">
                <a:moveTo>
                  <a:pt x="306" y="43"/>
                </a:moveTo>
                <a:lnTo>
                  <a:pt x="247" y="0"/>
                </a:lnTo>
                <a:lnTo>
                  <a:pt x="0" y="338"/>
                </a:lnTo>
                <a:lnTo>
                  <a:pt x="61" y="383"/>
                </a:lnTo>
                <a:lnTo>
                  <a:pt x="306" y="43"/>
                </a:lnTo>
                <a:close/>
              </a:path>
            </a:pathLst>
          </a:custGeom>
          <a:solidFill>
            <a:srgbClr val="F7A0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2" name="Freeform 118"/>
          <p:cNvSpPr/>
          <p:nvPr/>
        </p:nvSpPr>
        <p:spPr bwMode="auto">
          <a:xfrm>
            <a:off x="5150485" y="4919368"/>
            <a:ext cx="434529" cy="437492"/>
          </a:xfrm>
          <a:custGeom>
            <a:avLst/>
            <a:gdLst>
              <a:gd name="T0" fmla="*/ 54 w 63"/>
              <a:gd name="T1" fmla="*/ 48 h 63"/>
              <a:gd name="T2" fmla="*/ 15 w 63"/>
              <a:gd name="T3" fmla="*/ 54 h 63"/>
              <a:gd name="T4" fmla="*/ 9 w 63"/>
              <a:gd name="T5" fmla="*/ 15 h 63"/>
              <a:gd name="T6" fmla="*/ 48 w 63"/>
              <a:gd name="T7" fmla="*/ 9 h 63"/>
              <a:gd name="T8" fmla="*/ 54 w 63"/>
              <a:gd name="T9" fmla="*/ 4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" h="63">
                <a:moveTo>
                  <a:pt x="54" y="48"/>
                </a:moveTo>
                <a:cubicBezTo>
                  <a:pt x="45" y="60"/>
                  <a:pt x="28" y="63"/>
                  <a:pt x="15" y="54"/>
                </a:cubicBezTo>
                <a:cubicBezTo>
                  <a:pt x="3" y="45"/>
                  <a:pt x="0" y="28"/>
                  <a:pt x="9" y="15"/>
                </a:cubicBezTo>
                <a:cubicBezTo>
                  <a:pt x="18" y="3"/>
                  <a:pt x="36" y="0"/>
                  <a:pt x="48" y="9"/>
                </a:cubicBezTo>
                <a:cubicBezTo>
                  <a:pt x="60" y="18"/>
                  <a:pt x="63" y="36"/>
                  <a:pt x="54" y="48"/>
                </a:cubicBezTo>
                <a:close/>
              </a:path>
            </a:pathLst>
          </a:custGeom>
          <a:solidFill>
            <a:srgbClr val="F7A0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3" name="Freeform 120"/>
          <p:cNvSpPr/>
          <p:nvPr/>
        </p:nvSpPr>
        <p:spPr bwMode="auto">
          <a:xfrm>
            <a:off x="6244590" y="4575175"/>
            <a:ext cx="1178560" cy="1178560"/>
          </a:xfrm>
          <a:custGeom>
            <a:avLst/>
            <a:gdLst>
              <a:gd name="T0" fmla="*/ 66 w 170"/>
              <a:gd name="T1" fmla="*/ 6 h 170"/>
              <a:gd name="T2" fmla="*/ 83 w 170"/>
              <a:gd name="T3" fmla="*/ 30 h 170"/>
              <a:gd name="T4" fmla="*/ 125 w 170"/>
              <a:gd name="T5" fmla="*/ 51 h 170"/>
              <a:gd name="T6" fmla="*/ 113 w 170"/>
              <a:gd name="T7" fmla="*/ 125 h 170"/>
              <a:gd name="T8" fmla="*/ 40 w 170"/>
              <a:gd name="T9" fmla="*/ 113 h 170"/>
              <a:gd name="T10" fmla="*/ 32 w 170"/>
              <a:gd name="T11" fmla="*/ 67 h 170"/>
              <a:gd name="T12" fmla="*/ 15 w 170"/>
              <a:gd name="T13" fmla="*/ 43 h 170"/>
              <a:gd name="T14" fmla="*/ 19 w 170"/>
              <a:gd name="T15" fmla="*/ 128 h 170"/>
              <a:gd name="T16" fmla="*/ 128 w 170"/>
              <a:gd name="T17" fmla="*/ 145 h 170"/>
              <a:gd name="T18" fmla="*/ 145 w 170"/>
              <a:gd name="T19" fmla="*/ 37 h 170"/>
              <a:gd name="T20" fmla="*/ 66 w 170"/>
              <a:gd name="T21" fmla="*/ 6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0" h="170">
                <a:moveTo>
                  <a:pt x="66" y="6"/>
                </a:moveTo>
                <a:cubicBezTo>
                  <a:pt x="83" y="30"/>
                  <a:pt x="83" y="30"/>
                  <a:pt x="83" y="30"/>
                </a:cubicBezTo>
                <a:cubicBezTo>
                  <a:pt x="99" y="30"/>
                  <a:pt x="114" y="37"/>
                  <a:pt x="125" y="51"/>
                </a:cubicBezTo>
                <a:cubicBezTo>
                  <a:pt x="142" y="75"/>
                  <a:pt x="136" y="108"/>
                  <a:pt x="113" y="125"/>
                </a:cubicBezTo>
                <a:cubicBezTo>
                  <a:pt x="89" y="142"/>
                  <a:pt x="57" y="137"/>
                  <a:pt x="40" y="113"/>
                </a:cubicBezTo>
                <a:cubicBezTo>
                  <a:pt x="29" y="99"/>
                  <a:pt x="27" y="82"/>
                  <a:pt x="32" y="67"/>
                </a:cubicBezTo>
                <a:cubicBezTo>
                  <a:pt x="15" y="43"/>
                  <a:pt x="15" y="43"/>
                  <a:pt x="15" y="43"/>
                </a:cubicBezTo>
                <a:cubicBezTo>
                  <a:pt x="0" y="69"/>
                  <a:pt x="1" y="102"/>
                  <a:pt x="19" y="128"/>
                </a:cubicBezTo>
                <a:cubicBezTo>
                  <a:pt x="44" y="163"/>
                  <a:pt x="93" y="170"/>
                  <a:pt x="128" y="145"/>
                </a:cubicBezTo>
                <a:cubicBezTo>
                  <a:pt x="162" y="120"/>
                  <a:pt x="170" y="71"/>
                  <a:pt x="145" y="37"/>
                </a:cubicBezTo>
                <a:cubicBezTo>
                  <a:pt x="126" y="11"/>
                  <a:pt x="95" y="0"/>
                  <a:pt x="66" y="6"/>
                </a:cubicBezTo>
                <a:close/>
              </a:path>
            </a:pathLst>
          </a:custGeom>
          <a:solidFill>
            <a:srgbClr val="D75B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" name="Freeform 121"/>
          <p:cNvSpPr/>
          <p:nvPr/>
        </p:nvSpPr>
        <p:spPr bwMode="auto">
          <a:xfrm>
            <a:off x="6002655" y="4088130"/>
            <a:ext cx="901260" cy="1123023"/>
          </a:xfrm>
          <a:custGeom>
            <a:avLst/>
            <a:gdLst>
              <a:gd name="T0" fmla="*/ 62 w 309"/>
              <a:gd name="T1" fmla="*/ 0 h 385"/>
              <a:gd name="T2" fmla="*/ 0 w 309"/>
              <a:gd name="T3" fmla="*/ 45 h 385"/>
              <a:gd name="T4" fmla="*/ 247 w 309"/>
              <a:gd name="T5" fmla="*/ 385 h 385"/>
              <a:gd name="T6" fmla="*/ 309 w 309"/>
              <a:gd name="T7" fmla="*/ 340 h 385"/>
              <a:gd name="T8" fmla="*/ 62 w 309"/>
              <a:gd name="T9" fmla="*/ 0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9" h="385">
                <a:moveTo>
                  <a:pt x="62" y="0"/>
                </a:moveTo>
                <a:lnTo>
                  <a:pt x="0" y="45"/>
                </a:lnTo>
                <a:lnTo>
                  <a:pt x="247" y="385"/>
                </a:lnTo>
                <a:lnTo>
                  <a:pt x="309" y="340"/>
                </a:lnTo>
                <a:lnTo>
                  <a:pt x="62" y="0"/>
                </a:lnTo>
                <a:close/>
              </a:path>
            </a:pathLst>
          </a:custGeom>
          <a:solidFill>
            <a:srgbClr val="F7A0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5" name="Freeform 122"/>
          <p:cNvSpPr/>
          <p:nvPr/>
        </p:nvSpPr>
        <p:spPr bwMode="auto">
          <a:xfrm>
            <a:off x="6597661" y="4928209"/>
            <a:ext cx="437504" cy="437541"/>
          </a:xfrm>
          <a:custGeom>
            <a:avLst/>
            <a:gdLst>
              <a:gd name="T0" fmla="*/ 54 w 63"/>
              <a:gd name="T1" fmla="*/ 15 h 63"/>
              <a:gd name="T2" fmla="*/ 47 w 63"/>
              <a:gd name="T3" fmla="*/ 54 h 63"/>
              <a:gd name="T4" fmla="*/ 9 w 63"/>
              <a:gd name="T5" fmla="*/ 48 h 63"/>
              <a:gd name="T6" fmla="*/ 15 w 63"/>
              <a:gd name="T7" fmla="*/ 9 h 63"/>
              <a:gd name="T8" fmla="*/ 54 w 63"/>
              <a:gd name="T9" fmla="*/ 1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" h="63">
                <a:moveTo>
                  <a:pt x="54" y="15"/>
                </a:moveTo>
                <a:cubicBezTo>
                  <a:pt x="63" y="27"/>
                  <a:pt x="60" y="45"/>
                  <a:pt x="47" y="54"/>
                </a:cubicBezTo>
                <a:cubicBezTo>
                  <a:pt x="35" y="63"/>
                  <a:pt x="18" y="60"/>
                  <a:pt x="9" y="48"/>
                </a:cubicBezTo>
                <a:cubicBezTo>
                  <a:pt x="0" y="35"/>
                  <a:pt x="2" y="18"/>
                  <a:pt x="15" y="9"/>
                </a:cubicBezTo>
                <a:cubicBezTo>
                  <a:pt x="27" y="0"/>
                  <a:pt x="45" y="3"/>
                  <a:pt x="54" y="15"/>
                </a:cubicBezTo>
                <a:close/>
              </a:path>
            </a:pathLst>
          </a:custGeom>
          <a:solidFill>
            <a:srgbClr val="F7A0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6" name="Freeform 124"/>
          <p:cNvSpPr/>
          <p:nvPr/>
        </p:nvSpPr>
        <p:spPr bwMode="auto">
          <a:xfrm>
            <a:off x="6722745" y="3166745"/>
            <a:ext cx="1137920" cy="1184275"/>
          </a:xfrm>
          <a:custGeom>
            <a:avLst/>
            <a:gdLst>
              <a:gd name="T0" fmla="*/ 0 w 164"/>
              <a:gd name="T1" fmla="*/ 80 h 171"/>
              <a:gd name="T2" fmla="*/ 27 w 164"/>
              <a:gd name="T3" fmla="*/ 71 h 171"/>
              <a:gd name="T4" fmla="*/ 61 w 164"/>
              <a:gd name="T5" fmla="*/ 37 h 171"/>
              <a:gd name="T6" fmla="*/ 127 w 164"/>
              <a:gd name="T7" fmla="*/ 71 h 171"/>
              <a:gd name="T8" fmla="*/ 93 w 164"/>
              <a:gd name="T9" fmla="*/ 137 h 171"/>
              <a:gd name="T10" fmla="*/ 47 w 164"/>
              <a:gd name="T11" fmla="*/ 130 h 171"/>
              <a:gd name="T12" fmla="*/ 19 w 164"/>
              <a:gd name="T13" fmla="*/ 139 h 171"/>
              <a:gd name="T14" fmla="*/ 101 w 164"/>
              <a:gd name="T15" fmla="*/ 161 h 171"/>
              <a:gd name="T16" fmla="*/ 151 w 164"/>
              <a:gd name="T17" fmla="*/ 63 h 171"/>
              <a:gd name="T18" fmla="*/ 53 w 164"/>
              <a:gd name="T19" fmla="*/ 14 h 171"/>
              <a:gd name="T20" fmla="*/ 0 w 164"/>
              <a:gd name="T21" fmla="*/ 8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4" h="171">
                <a:moveTo>
                  <a:pt x="0" y="80"/>
                </a:moveTo>
                <a:cubicBezTo>
                  <a:pt x="27" y="71"/>
                  <a:pt x="27" y="71"/>
                  <a:pt x="27" y="71"/>
                </a:cubicBezTo>
                <a:cubicBezTo>
                  <a:pt x="33" y="55"/>
                  <a:pt x="45" y="43"/>
                  <a:pt x="61" y="37"/>
                </a:cubicBezTo>
                <a:cubicBezTo>
                  <a:pt x="89" y="28"/>
                  <a:pt x="118" y="44"/>
                  <a:pt x="127" y="71"/>
                </a:cubicBezTo>
                <a:cubicBezTo>
                  <a:pt x="136" y="99"/>
                  <a:pt x="121" y="128"/>
                  <a:pt x="93" y="137"/>
                </a:cubicBezTo>
                <a:cubicBezTo>
                  <a:pt x="77" y="143"/>
                  <a:pt x="60" y="139"/>
                  <a:pt x="47" y="130"/>
                </a:cubicBezTo>
                <a:cubicBezTo>
                  <a:pt x="19" y="139"/>
                  <a:pt x="19" y="139"/>
                  <a:pt x="19" y="139"/>
                </a:cubicBezTo>
                <a:cubicBezTo>
                  <a:pt x="39" y="161"/>
                  <a:pt x="71" y="171"/>
                  <a:pt x="101" y="161"/>
                </a:cubicBezTo>
                <a:cubicBezTo>
                  <a:pt x="142" y="148"/>
                  <a:pt x="164" y="104"/>
                  <a:pt x="151" y="63"/>
                </a:cubicBezTo>
                <a:cubicBezTo>
                  <a:pt x="138" y="23"/>
                  <a:pt x="94" y="0"/>
                  <a:pt x="53" y="14"/>
                </a:cubicBezTo>
                <a:cubicBezTo>
                  <a:pt x="23" y="23"/>
                  <a:pt x="3" y="50"/>
                  <a:pt x="0" y="80"/>
                </a:cubicBezTo>
                <a:close/>
              </a:path>
            </a:pathLst>
          </a:custGeom>
          <a:solidFill>
            <a:srgbClr val="D75B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7" name="Freeform 125"/>
          <p:cNvSpPr/>
          <p:nvPr/>
        </p:nvSpPr>
        <p:spPr bwMode="auto">
          <a:xfrm>
            <a:off x="5922010" y="3737816"/>
            <a:ext cx="1234119" cy="589074"/>
          </a:xfrm>
          <a:custGeom>
            <a:avLst/>
            <a:gdLst>
              <a:gd name="T0" fmla="*/ 0 w 423"/>
              <a:gd name="T1" fmla="*/ 131 h 202"/>
              <a:gd name="T2" fmla="*/ 24 w 423"/>
              <a:gd name="T3" fmla="*/ 202 h 202"/>
              <a:gd name="T4" fmla="*/ 423 w 423"/>
              <a:gd name="T5" fmla="*/ 71 h 202"/>
              <a:gd name="T6" fmla="*/ 399 w 423"/>
              <a:gd name="T7" fmla="*/ 0 h 202"/>
              <a:gd name="T8" fmla="*/ 0 w 423"/>
              <a:gd name="T9" fmla="*/ 131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3" h="202">
                <a:moveTo>
                  <a:pt x="0" y="131"/>
                </a:moveTo>
                <a:lnTo>
                  <a:pt x="24" y="202"/>
                </a:lnTo>
                <a:lnTo>
                  <a:pt x="423" y="71"/>
                </a:lnTo>
                <a:lnTo>
                  <a:pt x="399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7A0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8" name="Freeform 126"/>
          <p:cNvSpPr/>
          <p:nvPr/>
        </p:nvSpPr>
        <p:spPr bwMode="auto">
          <a:xfrm>
            <a:off x="7040885" y="3554095"/>
            <a:ext cx="431795" cy="437431"/>
          </a:xfrm>
          <a:custGeom>
            <a:avLst/>
            <a:gdLst>
              <a:gd name="T0" fmla="*/ 23 w 62"/>
              <a:gd name="T1" fmla="*/ 5 h 63"/>
              <a:gd name="T2" fmla="*/ 58 w 62"/>
              <a:gd name="T3" fmla="*/ 23 h 63"/>
              <a:gd name="T4" fmla="*/ 40 w 62"/>
              <a:gd name="T5" fmla="*/ 58 h 63"/>
              <a:gd name="T6" fmla="*/ 5 w 62"/>
              <a:gd name="T7" fmla="*/ 40 h 63"/>
              <a:gd name="T8" fmla="*/ 23 w 62"/>
              <a:gd name="T9" fmla="*/ 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" h="63">
                <a:moveTo>
                  <a:pt x="23" y="5"/>
                </a:moveTo>
                <a:cubicBezTo>
                  <a:pt x="37" y="0"/>
                  <a:pt x="53" y="8"/>
                  <a:pt x="58" y="23"/>
                </a:cubicBezTo>
                <a:cubicBezTo>
                  <a:pt x="62" y="37"/>
                  <a:pt x="54" y="53"/>
                  <a:pt x="40" y="58"/>
                </a:cubicBezTo>
                <a:cubicBezTo>
                  <a:pt x="25" y="63"/>
                  <a:pt x="10" y="55"/>
                  <a:pt x="5" y="40"/>
                </a:cubicBezTo>
                <a:cubicBezTo>
                  <a:pt x="0" y="25"/>
                  <a:pt x="8" y="10"/>
                  <a:pt x="23" y="5"/>
                </a:cubicBezTo>
                <a:close/>
              </a:path>
            </a:pathLst>
          </a:custGeom>
          <a:solidFill>
            <a:srgbClr val="F7A0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9" name="Freeform 127"/>
          <p:cNvSpPr/>
          <p:nvPr/>
        </p:nvSpPr>
        <p:spPr bwMode="auto">
          <a:xfrm>
            <a:off x="5551805" y="3614420"/>
            <a:ext cx="1067435" cy="1070610"/>
          </a:xfrm>
          <a:custGeom>
            <a:avLst/>
            <a:gdLst>
              <a:gd name="T0" fmla="*/ 56 w 154"/>
              <a:gd name="T1" fmla="*/ 12 h 154"/>
              <a:gd name="T2" fmla="*/ 143 w 154"/>
              <a:gd name="T3" fmla="*/ 56 h 154"/>
              <a:gd name="T4" fmla="*/ 99 w 154"/>
              <a:gd name="T5" fmla="*/ 142 h 154"/>
              <a:gd name="T6" fmla="*/ 12 w 154"/>
              <a:gd name="T7" fmla="*/ 98 h 154"/>
              <a:gd name="T8" fmla="*/ 56 w 154"/>
              <a:gd name="T9" fmla="*/ 12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4" h="154">
                <a:moveTo>
                  <a:pt x="56" y="12"/>
                </a:moveTo>
                <a:cubicBezTo>
                  <a:pt x="92" y="0"/>
                  <a:pt x="131" y="20"/>
                  <a:pt x="143" y="56"/>
                </a:cubicBezTo>
                <a:cubicBezTo>
                  <a:pt x="154" y="92"/>
                  <a:pt x="135" y="131"/>
                  <a:pt x="99" y="142"/>
                </a:cubicBezTo>
                <a:cubicBezTo>
                  <a:pt x="62" y="154"/>
                  <a:pt x="24" y="134"/>
                  <a:pt x="12" y="98"/>
                </a:cubicBezTo>
                <a:cubicBezTo>
                  <a:pt x="0" y="62"/>
                  <a:pt x="20" y="23"/>
                  <a:pt x="56" y="12"/>
                </a:cubicBezTo>
                <a:close/>
              </a:path>
            </a:pathLst>
          </a:cu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841365" y="3905250"/>
            <a:ext cx="488950" cy="488950"/>
            <a:chOff x="5841365" y="3429000"/>
            <a:chExt cx="488950" cy="488950"/>
          </a:xfrm>
        </p:grpSpPr>
        <p:sp>
          <p:nvSpPr>
            <p:cNvPr id="21" name="Freeform 36"/>
            <p:cNvSpPr>
              <a:spLocks noEditPoints="1"/>
            </p:cNvSpPr>
            <p:nvPr/>
          </p:nvSpPr>
          <p:spPr bwMode="auto">
            <a:xfrm>
              <a:off x="5841365" y="3429000"/>
              <a:ext cx="488950" cy="488950"/>
            </a:xfrm>
            <a:custGeom>
              <a:avLst/>
              <a:gdLst>
                <a:gd name="T0" fmla="*/ 119 w 134"/>
                <a:gd name="T1" fmla="*/ 54 h 134"/>
                <a:gd name="T2" fmla="*/ 111 w 134"/>
                <a:gd name="T3" fmla="*/ 45 h 134"/>
                <a:gd name="T4" fmla="*/ 114 w 134"/>
                <a:gd name="T5" fmla="*/ 39 h 134"/>
                <a:gd name="T6" fmla="*/ 112 w 134"/>
                <a:gd name="T7" fmla="*/ 17 h 134"/>
                <a:gd name="T8" fmla="*/ 95 w 134"/>
                <a:gd name="T9" fmla="*/ 21 h 134"/>
                <a:gd name="T10" fmla="*/ 83 w 134"/>
                <a:gd name="T11" fmla="*/ 21 h 134"/>
                <a:gd name="T12" fmla="*/ 80 w 134"/>
                <a:gd name="T13" fmla="*/ 9 h 134"/>
                <a:gd name="T14" fmla="*/ 54 w 134"/>
                <a:gd name="T15" fmla="*/ 9 h 134"/>
                <a:gd name="T16" fmla="*/ 54 w 134"/>
                <a:gd name="T17" fmla="*/ 15 h 134"/>
                <a:gd name="T18" fmla="*/ 54 w 134"/>
                <a:gd name="T19" fmla="*/ 16 h 134"/>
                <a:gd name="T20" fmla="*/ 53 w 134"/>
                <a:gd name="T21" fmla="*/ 18 h 134"/>
                <a:gd name="T22" fmla="*/ 53 w 134"/>
                <a:gd name="T23" fmla="*/ 18 h 134"/>
                <a:gd name="T24" fmla="*/ 40 w 134"/>
                <a:gd name="T25" fmla="*/ 21 h 134"/>
                <a:gd name="T26" fmla="*/ 23 w 134"/>
                <a:gd name="T27" fmla="*/ 17 h 134"/>
                <a:gd name="T28" fmla="*/ 21 w 134"/>
                <a:gd name="T29" fmla="*/ 40 h 134"/>
                <a:gd name="T30" fmla="*/ 22 w 134"/>
                <a:gd name="T31" fmla="*/ 40 h 134"/>
                <a:gd name="T32" fmla="*/ 22 w 134"/>
                <a:gd name="T33" fmla="*/ 42 h 134"/>
                <a:gd name="T34" fmla="*/ 23 w 134"/>
                <a:gd name="T35" fmla="*/ 43 h 134"/>
                <a:gd name="T36" fmla="*/ 23 w 134"/>
                <a:gd name="T37" fmla="*/ 44 h 134"/>
                <a:gd name="T38" fmla="*/ 20 w 134"/>
                <a:gd name="T39" fmla="*/ 52 h 134"/>
                <a:gd name="T40" fmla="*/ 9 w 134"/>
                <a:gd name="T41" fmla="*/ 54 h 134"/>
                <a:gd name="T42" fmla="*/ 9 w 134"/>
                <a:gd name="T43" fmla="*/ 80 h 134"/>
                <a:gd name="T44" fmla="*/ 16 w 134"/>
                <a:gd name="T45" fmla="*/ 81 h 134"/>
                <a:gd name="T46" fmla="*/ 23 w 134"/>
                <a:gd name="T47" fmla="*/ 89 h 134"/>
                <a:gd name="T48" fmla="*/ 19 w 134"/>
                <a:gd name="T49" fmla="*/ 96 h 134"/>
                <a:gd name="T50" fmla="*/ 22 w 134"/>
                <a:gd name="T51" fmla="*/ 117 h 134"/>
                <a:gd name="T52" fmla="*/ 40 w 134"/>
                <a:gd name="T53" fmla="*/ 113 h 134"/>
                <a:gd name="T54" fmla="*/ 40 w 134"/>
                <a:gd name="T55" fmla="*/ 113 h 134"/>
                <a:gd name="T56" fmla="*/ 42 w 134"/>
                <a:gd name="T57" fmla="*/ 112 h 134"/>
                <a:gd name="T58" fmla="*/ 42 w 134"/>
                <a:gd name="T59" fmla="*/ 112 h 134"/>
                <a:gd name="T60" fmla="*/ 44 w 134"/>
                <a:gd name="T61" fmla="*/ 111 h 134"/>
                <a:gd name="T62" fmla="*/ 51 w 134"/>
                <a:gd name="T63" fmla="*/ 114 h 134"/>
                <a:gd name="T64" fmla="*/ 54 w 134"/>
                <a:gd name="T65" fmla="*/ 125 h 134"/>
                <a:gd name="T66" fmla="*/ 80 w 134"/>
                <a:gd name="T67" fmla="*/ 125 h 134"/>
                <a:gd name="T68" fmla="*/ 80 w 134"/>
                <a:gd name="T69" fmla="*/ 119 h 134"/>
                <a:gd name="T70" fmla="*/ 82 w 134"/>
                <a:gd name="T71" fmla="*/ 114 h 134"/>
                <a:gd name="T72" fmla="*/ 85 w 134"/>
                <a:gd name="T73" fmla="*/ 112 h 134"/>
                <a:gd name="T74" fmla="*/ 85 w 134"/>
                <a:gd name="T75" fmla="*/ 112 h 134"/>
                <a:gd name="T76" fmla="*/ 89 w 134"/>
                <a:gd name="T77" fmla="*/ 111 h 134"/>
                <a:gd name="T78" fmla="*/ 93 w 134"/>
                <a:gd name="T79" fmla="*/ 113 h 134"/>
                <a:gd name="T80" fmla="*/ 99 w 134"/>
                <a:gd name="T81" fmla="*/ 118 h 134"/>
                <a:gd name="T82" fmla="*/ 117 w 134"/>
                <a:gd name="T83" fmla="*/ 99 h 134"/>
                <a:gd name="T84" fmla="*/ 113 w 134"/>
                <a:gd name="T85" fmla="*/ 95 h 134"/>
                <a:gd name="T86" fmla="*/ 119 w 134"/>
                <a:gd name="T87" fmla="*/ 81 h 134"/>
                <a:gd name="T88" fmla="*/ 134 w 134"/>
                <a:gd name="T89" fmla="*/ 72 h 134"/>
                <a:gd name="T90" fmla="*/ 67 w 134"/>
                <a:gd name="T91" fmla="*/ 109 h 134"/>
                <a:gd name="T92" fmla="*/ 109 w 134"/>
                <a:gd name="T93" fmla="*/ 6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4" h="134">
                  <a:moveTo>
                    <a:pt x="125" y="54"/>
                  </a:moveTo>
                  <a:cubicBezTo>
                    <a:pt x="119" y="54"/>
                    <a:pt x="119" y="54"/>
                    <a:pt x="119" y="54"/>
                  </a:cubicBezTo>
                  <a:cubicBezTo>
                    <a:pt x="119" y="54"/>
                    <a:pt x="119" y="54"/>
                    <a:pt x="119" y="54"/>
                  </a:cubicBezTo>
                  <a:cubicBezTo>
                    <a:pt x="118" y="54"/>
                    <a:pt x="116" y="54"/>
                    <a:pt x="115" y="53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3" y="51"/>
                    <a:pt x="111" y="49"/>
                    <a:pt x="111" y="45"/>
                  </a:cubicBezTo>
                  <a:cubicBezTo>
                    <a:pt x="111" y="45"/>
                    <a:pt x="111" y="44"/>
                    <a:pt x="112" y="43"/>
                  </a:cubicBezTo>
                  <a:cubicBezTo>
                    <a:pt x="112" y="42"/>
                    <a:pt x="112" y="41"/>
                    <a:pt x="113" y="40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20" y="32"/>
                    <a:pt x="120" y="27"/>
                    <a:pt x="117" y="23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08" y="14"/>
                    <a:pt x="103" y="14"/>
                    <a:pt x="99" y="17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2" y="23"/>
                    <a:pt x="88" y="24"/>
                    <a:pt x="85" y="23"/>
                  </a:cubicBezTo>
                  <a:cubicBezTo>
                    <a:pt x="85" y="22"/>
                    <a:pt x="84" y="22"/>
                    <a:pt x="83" y="21"/>
                  </a:cubicBezTo>
                  <a:cubicBezTo>
                    <a:pt x="81" y="19"/>
                    <a:pt x="81" y="17"/>
                    <a:pt x="80" y="16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0" y="5"/>
                    <a:pt x="76" y="1"/>
                    <a:pt x="71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58" y="1"/>
                    <a:pt x="55" y="5"/>
                    <a:pt x="54" y="9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7"/>
                    <a:pt x="54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9"/>
                    <a:pt x="52" y="20"/>
                    <a:pt x="51" y="21"/>
                  </a:cubicBezTo>
                  <a:cubicBezTo>
                    <a:pt x="49" y="22"/>
                    <a:pt x="47" y="23"/>
                    <a:pt x="45" y="23"/>
                  </a:cubicBezTo>
                  <a:cubicBezTo>
                    <a:pt x="43" y="23"/>
                    <a:pt x="41" y="22"/>
                    <a:pt x="40" y="2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2" y="14"/>
                    <a:pt x="26" y="14"/>
                    <a:pt x="23" y="17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4" y="26"/>
                    <a:pt x="14" y="32"/>
                    <a:pt x="17" y="35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2" y="40"/>
                    <a:pt x="22" y="40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7"/>
                    <a:pt x="22" y="50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19" y="53"/>
                    <a:pt x="17" y="54"/>
                    <a:pt x="15" y="54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4" y="55"/>
                    <a:pt x="1" y="58"/>
                    <a:pt x="0" y="6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" y="76"/>
                    <a:pt x="4" y="80"/>
                    <a:pt x="9" y="80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6" y="80"/>
                    <a:pt x="16" y="80"/>
                  </a:cubicBezTo>
                  <a:cubicBezTo>
                    <a:pt x="16" y="81"/>
                    <a:pt x="16" y="81"/>
                    <a:pt x="16" y="81"/>
                  </a:cubicBezTo>
                  <a:cubicBezTo>
                    <a:pt x="16" y="81"/>
                    <a:pt x="16" y="81"/>
                    <a:pt x="17" y="81"/>
                  </a:cubicBezTo>
                  <a:cubicBezTo>
                    <a:pt x="20" y="82"/>
                    <a:pt x="23" y="85"/>
                    <a:pt x="23" y="89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3" y="91"/>
                    <a:pt x="22" y="93"/>
                    <a:pt x="21" y="95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4" y="103"/>
                    <a:pt x="14" y="108"/>
                    <a:pt x="17" y="112"/>
                  </a:cubicBezTo>
                  <a:cubicBezTo>
                    <a:pt x="22" y="117"/>
                    <a:pt x="22" y="117"/>
                    <a:pt x="22" y="117"/>
                  </a:cubicBezTo>
                  <a:cubicBezTo>
                    <a:pt x="26" y="120"/>
                    <a:pt x="31" y="120"/>
                    <a:pt x="35" y="118"/>
                  </a:cubicBezTo>
                  <a:cubicBezTo>
                    <a:pt x="40" y="113"/>
                    <a:pt x="40" y="113"/>
                    <a:pt x="40" y="113"/>
                  </a:cubicBezTo>
                  <a:cubicBezTo>
                    <a:pt x="40" y="113"/>
                    <a:pt x="40" y="113"/>
                    <a:pt x="40" y="113"/>
                  </a:cubicBezTo>
                  <a:cubicBezTo>
                    <a:pt x="40" y="113"/>
                    <a:pt x="40" y="113"/>
                    <a:pt x="40" y="113"/>
                  </a:cubicBezTo>
                  <a:cubicBezTo>
                    <a:pt x="40" y="113"/>
                    <a:pt x="40" y="113"/>
                    <a:pt x="40" y="113"/>
                  </a:cubicBezTo>
                  <a:cubicBezTo>
                    <a:pt x="40" y="113"/>
                    <a:pt x="40" y="113"/>
                    <a:pt x="40" y="113"/>
                  </a:cubicBezTo>
                  <a:cubicBezTo>
                    <a:pt x="41" y="113"/>
                    <a:pt x="41" y="112"/>
                    <a:pt x="41" y="112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1" y="112"/>
                    <a:pt x="41" y="112"/>
                    <a:pt x="42" y="112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43" y="112"/>
                    <a:pt x="43" y="112"/>
                    <a:pt x="43" y="112"/>
                  </a:cubicBezTo>
                  <a:cubicBezTo>
                    <a:pt x="43" y="112"/>
                    <a:pt x="43" y="112"/>
                    <a:pt x="43" y="112"/>
                  </a:cubicBezTo>
                  <a:cubicBezTo>
                    <a:pt x="43" y="111"/>
                    <a:pt x="44" y="111"/>
                    <a:pt x="44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44" y="111"/>
                    <a:pt x="44" y="111"/>
                    <a:pt x="45" y="111"/>
                  </a:cubicBezTo>
                  <a:cubicBezTo>
                    <a:pt x="47" y="111"/>
                    <a:pt x="49" y="112"/>
                    <a:pt x="51" y="114"/>
                  </a:cubicBezTo>
                  <a:cubicBezTo>
                    <a:pt x="53" y="115"/>
                    <a:pt x="53" y="117"/>
                    <a:pt x="54" y="119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5"/>
                    <a:pt x="54" y="125"/>
                    <a:pt x="54" y="125"/>
                  </a:cubicBezTo>
                  <a:cubicBezTo>
                    <a:pt x="54" y="130"/>
                    <a:pt x="58" y="134"/>
                    <a:pt x="63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6" y="134"/>
                    <a:pt x="79" y="130"/>
                    <a:pt x="80" y="125"/>
                  </a:cubicBezTo>
                  <a:cubicBezTo>
                    <a:pt x="80" y="121"/>
                    <a:pt x="80" y="121"/>
                    <a:pt x="80" y="121"/>
                  </a:cubicBezTo>
                  <a:cubicBezTo>
                    <a:pt x="80" y="119"/>
                    <a:pt x="80" y="119"/>
                    <a:pt x="80" y="119"/>
                  </a:cubicBezTo>
                  <a:cubicBezTo>
                    <a:pt x="80" y="119"/>
                    <a:pt x="80" y="119"/>
                    <a:pt x="80" y="119"/>
                  </a:cubicBezTo>
                  <a:cubicBezTo>
                    <a:pt x="80" y="118"/>
                    <a:pt x="81" y="116"/>
                    <a:pt x="82" y="115"/>
                  </a:cubicBezTo>
                  <a:cubicBezTo>
                    <a:pt x="82" y="115"/>
                    <a:pt x="82" y="115"/>
                    <a:pt x="82" y="115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3" y="114"/>
                    <a:pt x="83" y="113"/>
                    <a:pt x="84" y="113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4" y="113"/>
                    <a:pt x="84" y="113"/>
                    <a:pt x="85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5" y="112"/>
                    <a:pt x="86" y="112"/>
                    <a:pt x="86" y="112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7" y="112"/>
                    <a:pt x="88" y="111"/>
                    <a:pt x="89" y="111"/>
                  </a:cubicBezTo>
                  <a:cubicBezTo>
                    <a:pt x="89" y="111"/>
                    <a:pt x="89" y="111"/>
                    <a:pt x="89" y="111"/>
                  </a:cubicBezTo>
                  <a:cubicBezTo>
                    <a:pt x="89" y="111"/>
                    <a:pt x="89" y="111"/>
                    <a:pt x="90" y="111"/>
                  </a:cubicBezTo>
                  <a:cubicBezTo>
                    <a:pt x="91" y="112"/>
                    <a:pt x="92" y="112"/>
                    <a:pt x="93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8"/>
                    <a:pt x="99" y="118"/>
                    <a:pt x="99" y="118"/>
                  </a:cubicBezTo>
                  <a:cubicBezTo>
                    <a:pt x="102" y="121"/>
                    <a:pt x="108" y="121"/>
                    <a:pt x="111" y="118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0" y="108"/>
                    <a:pt x="120" y="103"/>
                    <a:pt x="117" y="99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13" y="95"/>
                    <a:pt x="113" y="95"/>
                    <a:pt x="113" y="95"/>
                  </a:cubicBezTo>
                  <a:cubicBezTo>
                    <a:pt x="113" y="95"/>
                    <a:pt x="113" y="95"/>
                    <a:pt x="113" y="95"/>
                  </a:cubicBezTo>
                  <a:cubicBezTo>
                    <a:pt x="110" y="91"/>
                    <a:pt x="110" y="86"/>
                    <a:pt x="114" y="83"/>
                  </a:cubicBezTo>
                  <a:cubicBezTo>
                    <a:pt x="114" y="82"/>
                    <a:pt x="115" y="82"/>
                    <a:pt x="117" y="81"/>
                  </a:cubicBezTo>
                  <a:cubicBezTo>
                    <a:pt x="117" y="81"/>
                    <a:pt x="118" y="81"/>
                    <a:pt x="119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5" y="81"/>
                    <a:pt x="125" y="81"/>
                    <a:pt x="125" y="81"/>
                  </a:cubicBezTo>
                  <a:cubicBezTo>
                    <a:pt x="130" y="80"/>
                    <a:pt x="133" y="76"/>
                    <a:pt x="134" y="72"/>
                  </a:cubicBezTo>
                  <a:cubicBezTo>
                    <a:pt x="134" y="63"/>
                    <a:pt x="134" y="63"/>
                    <a:pt x="134" y="63"/>
                  </a:cubicBezTo>
                  <a:cubicBezTo>
                    <a:pt x="133" y="59"/>
                    <a:pt x="130" y="55"/>
                    <a:pt x="125" y="54"/>
                  </a:cubicBezTo>
                  <a:close/>
                  <a:moveTo>
                    <a:pt x="67" y="109"/>
                  </a:moveTo>
                  <a:cubicBezTo>
                    <a:pt x="44" y="109"/>
                    <a:pt x="25" y="90"/>
                    <a:pt x="25" y="67"/>
                  </a:cubicBezTo>
                  <a:cubicBezTo>
                    <a:pt x="25" y="44"/>
                    <a:pt x="44" y="26"/>
                    <a:pt x="67" y="26"/>
                  </a:cubicBezTo>
                  <a:cubicBezTo>
                    <a:pt x="90" y="26"/>
                    <a:pt x="109" y="44"/>
                    <a:pt x="109" y="67"/>
                  </a:cubicBezTo>
                  <a:cubicBezTo>
                    <a:pt x="109" y="90"/>
                    <a:pt x="90" y="109"/>
                    <a:pt x="67" y="1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" name="Freeform 37"/>
            <p:cNvSpPr/>
            <p:nvPr/>
          </p:nvSpPr>
          <p:spPr bwMode="auto">
            <a:xfrm>
              <a:off x="5983269" y="3669619"/>
              <a:ext cx="203601" cy="168125"/>
            </a:xfrm>
            <a:custGeom>
              <a:avLst/>
              <a:gdLst>
                <a:gd name="T0" fmla="*/ 53 w 56"/>
                <a:gd name="T1" fmla="*/ 36 h 46"/>
                <a:gd name="T2" fmla="*/ 55 w 56"/>
                <a:gd name="T3" fmla="*/ 12 h 46"/>
                <a:gd name="T4" fmla="*/ 41 w 56"/>
                <a:gd name="T5" fmla="*/ 0 h 46"/>
                <a:gd name="T6" fmla="*/ 33 w 56"/>
                <a:gd name="T7" fmla="*/ 0 h 46"/>
                <a:gd name="T8" fmla="*/ 31 w 56"/>
                <a:gd name="T9" fmla="*/ 5 h 46"/>
                <a:gd name="T10" fmla="*/ 33 w 56"/>
                <a:gd name="T11" fmla="*/ 26 h 46"/>
                <a:gd name="T12" fmla="*/ 28 w 56"/>
                <a:gd name="T13" fmla="*/ 33 h 46"/>
                <a:gd name="T14" fmla="*/ 23 w 56"/>
                <a:gd name="T15" fmla="*/ 26 h 46"/>
                <a:gd name="T16" fmla="*/ 26 w 56"/>
                <a:gd name="T17" fmla="*/ 5 h 46"/>
                <a:gd name="T18" fmla="*/ 24 w 56"/>
                <a:gd name="T19" fmla="*/ 0 h 46"/>
                <a:gd name="T20" fmla="*/ 15 w 56"/>
                <a:gd name="T21" fmla="*/ 0 h 46"/>
                <a:gd name="T22" fmla="*/ 15 w 56"/>
                <a:gd name="T23" fmla="*/ 0 h 46"/>
                <a:gd name="T24" fmla="*/ 1 w 56"/>
                <a:gd name="T25" fmla="*/ 12 h 46"/>
                <a:gd name="T26" fmla="*/ 3 w 56"/>
                <a:gd name="T27" fmla="*/ 36 h 46"/>
                <a:gd name="T28" fmla="*/ 28 w 56"/>
                <a:gd name="T29" fmla="*/ 46 h 46"/>
                <a:gd name="T30" fmla="*/ 53 w 56"/>
                <a:gd name="T31" fmla="*/ 3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" h="46">
                  <a:moveTo>
                    <a:pt x="53" y="36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6" y="5"/>
                    <a:pt x="48" y="0"/>
                    <a:pt x="4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3"/>
                    <a:pt x="31" y="5"/>
                  </a:cubicBezTo>
                  <a:cubicBezTo>
                    <a:pt x="31" y="5"/>
                    <a:pt x="34" y="21"/>
                    <a:pt x="33" y="26"/>
                  </a:cubicBezTo>
                  <a:cubicBezTo>
                    <a:pt x="32" y="28"/>
                    <a:pt x="30" y="33"/>
                    <a:pt x="28" y="33"/>
                  </a:cubicBezTo>
                  <a:cubicBezTo>
                    <a:pt x="25" y="33"/>
                    <a:pt x="23" y="28"/>
                    <a:pt x="23" y="26"/>
                  </a:cubicBezTo>
                  <a:cubicBezTo>
                    <a:pt x="22" y="21"/>
                    <a:pt x="26" y="5"/>
                    <a:pt x="26" y="5"/>
                  </a:cubicBezTo>
                  <a:cubicBezTo>
                    <a:pt x="25" y="5"/>
                    <a:pt x="24" y="4"/>
                    <a:pt x="2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8" y="0"/>
                    <a:pt x="0" y="5"/>
                    <a:pt x="1" y="12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9" y="42"/>
                    <a:pt x="19" y="46"/>
                    <a:pt x="28" y="46"/>
                  </a:cubicBezTo>
                  <a:cubicBezTo>
                    <a:pt x="37" y="46"/>
                    <a:pt x="48" y="41"/>
                    <a:pt x="53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" name="Oval 38"/>
            <p:cNvSpPr>
              <a:spLocks noChangeArrowheads="1"/>
            </p:cNvSpPr>
            <p:nvPr/>
          </p:nvSpPr>
          <p:spPr bwMode="auto">
            <a:xfrm>
              <a:off x="6034168" y="3549309"/>
              <a:ext cx="101800" cy="101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24" name="文本框 23"/>
          <p:cNvSpPr txBox="1"/>
          <p:nvPr/>
        </p:nvSpPr>
        <p:spPr bwMode="auto">
          <a:xfrm>
            <a:off x="4811713" y="1365636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 bwMode="auto">
          <a:xfrm>
            <a:off x="4732517" y="1751256"/>
            <a:ext cx="2726967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  <p:sp>
        <p:nvSpPr>
          <p:cNvPr id="26" name="文本框 25"/>
          <p:cNvSpPr txBox="1"/>
          <p:nvPr/>
        </p:nvSpPr>
        <p:spPr bwMode="auto">
          <a:xfrm>
            <a:off x="1564590" y="3242855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 bwMode="auto">
          <a:xfrm>
            <a:off x="1857425" y="3628475"/>
            <a:ext cx="2275740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r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  <p:sp>
        <p:nvSpPr>
          <p:cNvPr id="28" name="文本框 27"/>
          <p:cNvSpPr txBox="1"/>
          <p:nvPr/>
        </p:nvSpPr>
        <p:spPr bwMode="auto">
          <a:xfrm>
            <a:off x="8061094" y="3242855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 bwMode="auto">
          <a:xfrm>
            <a:off x="8061094" y="3628475"/>
            <a:ext cx="2275740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  <p:sp>
        <p:nvSpPr>
          <p:cNvPr id="30" name="文本框 29"/>
          <p:cNvSpPr txBox="1"/>
          <p:nvPr/>
        </p:nvSpPr>
        <p:spPr bwMode="auto">
          <a:xfrm>
            <a:off x="2035175" y="4685579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 bwMode="auto">
          <a:xfrm>
            <a:off x="2328010" y="5071199"/>
            <a:ext cx="2275740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r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  <p:sp>
        <p:nvSpPr>
          <p:cNvPr id="32" name="文本框 31"/>
          <p:cNvSpPr txBox="1"/>
          <p:nvPr/>
        </p:nvSpPr>
        <p:spPr bwMode="auto">
          <a:xfrm>
            <a:off x="7588250" y="4685579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 bwMode="auto">
          <a:xfrm>
            <a:off x="7588250" y="5071199"/>
            <a:ext cx="2275740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9"/>
          <p:cNvSpPr txBox="1"/>
          <p:nvPr/>
        </p:nvSpPr>
        <p:spPr>
          <a:xfrm>
            <a:off x="4664779" y="333731"/>
            <a:ext cx="2862443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E79327"/>
                </a:solidFill>
                <a:latin typeface="+mj-ea"/>
                <a:ea typeface="+mj-ea"/>
                <a:cs typeface="微软雅黑" panose="020B0503020204020204" pitchFamily="34" charset="-122"/>
              </a:rPr>
              <a:t>此处添加标题</a:t>
            </a:r>
            <a:endParaRPr lang="en-US" altLang="zh-CN" sz="2400" dirty="0">
              <a:solidFill>
                <a:srgbClr val="E79327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3" name="文本框 21"/>
          <p:cNvSpPr txBox="1"/>
          <p:nvPr/>
        </p:nvSpPr>
        <p:spPr>
          <a:xfrm>
            <a:off x="4940052" y="782508"/>
            <a:ext cx="23118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sym typeface="+mn-ea"/>
              </a:rPr>
              <a:t>CLICK TO ADD YOUR TEXT HERE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íSļidé"/>
          <p:cNvSpPr/>
          <p:nvPr/>
        </p:nvSpPr>
        <p:spPr>
          <a:xfrm>
            <a:off x="9698903" y="5008469"/>
            <a:ext cx="443832" cy="253557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方正大标宋简体" panose="03000509000000000000" pitchFamily="65" charset="-122"/>
              </a:rPr>
              <a:t>2019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ea typeface="方正大标宋简体" panose="03000509000000000000" pitchFamily="65" charset="-122"/>
            </a:endParaRPr>
          </a:p>
        </p:txBody>
      </p:sp>
      <p:sp>
        <p:nvSpPr>
          <p:cNvPr id="5" name="iṥlîḍè"/>
          <p:cNvSpPr/>
          <p:nvPr/>
        </p:nvSpPr>
        <p:spPr>
          <a:xfrm>
            <a:off x="8748799" y="5008469"/>
            <a:ext cx="443832" cy="253557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方正大标宋简体" panose="03000509000000000000" pitchFamily="65" charset="-122"/>
              </a:rPr>
              <a:t>2018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ea typeface="方正大标宋简体" panose="03000509000000000000" pitchFamily="65" charset="-122"/>
            </a:endParaRPr>
          </a:p>
        </p:txBody>
      </p:sp>
      <p:sp>
        <p:nvSpPr>
          <p:cNvPr id="6" name="íṡlídé"/>
          <p:cNvSpPr/>
          <p:nvPr/>
        </p:nvSpPr>
        <p:spPr>
          <a:xfrm>
            <a:off x="7803568" y="5008469"/>
            <a:ext cx="443832" cy="253557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方正大标宋简体" panose="03000509000000000000" pitchFamily="65" charset="-122"/>
              </a:rPr>
              <a:t>2017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ea typeface="方正大标宋简体" panose="03000509000000000000" pitchFamily="65" charset="-122"/>
            </a:endParaRPr>
          </a:p>
        </p:txBody>
      </p:sp>
      <p:sp>
        <p:nvSpPr>
          <p:cNvPr id="7" name="íŝḷîdê"/>
          <p:cNvSpPr/>
          <p:nvPr/>
        </p:nvSpPr>
        <p:spPr>
          <a:xfrm>
            <a:off x="6848599" y="5008469"/>
            <a:ext cx="443832" cy="253557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方正大标宋简体" panose="03000509000000000000" pitchFamily="65" charset="-122"/>
              </a:rPr>
              <a:t>2016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ea typeface="方正大标宋简体" panose="03000509000000000000" pitchFamily="65" charset="-122"/>
            </a:endParaRPr>
          </a:p>
        </p:txBody>
      </p:sp>
      <p:sp>
        <p:nvSpPr>
          <p:cNvPr id="8" name="íŝļiḑé"/>
          <p:cNvSpPr/>
          <p:nvPr/>
        </p:nvSpPr>
        <p:spPr>
          <a:xfrm>
            <a:off x="5893630" y="5008469"/>
            <a:ext cx="443832" cy="253557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方正大标宋简体" panose="03000509000000000000" pitchFamily="65" charset="-122"/>
              </a:rPr>
              <a:t>2015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ea typeface="方正大标宋简体" panose="03000509000000000000" pitchFamily="65" charset="-122"/>
            </a:endParaRPr>
          </a:p>
        </p:txBody>
      </p:sp>
      <p:sp>
        <p:nvSpPr>
          <p:cNvPr id="9" name="îšľiḋè"/>
          <p:cNvSpPr/>
          <p:nvPr/>
        </p:nvSpPr>
        <p:spPr>
          <a:xfrm>
            <a:off x="4938661" y="5008469"/>
            <a:ext cx="443832" cy="253557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方正大标宋简体" panose="03000509000000000000" pitchFamily="65" charset="-122"/>
              </a:rPr>
              <a:t>2014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ea typeface="方正大标宋简体" panose="03000509000000000000" pitchFamily="65" charset="-122"/>
            </a:endParaRPr>
          </a:p>
        </p:txBody>
      </p:sp>
      <p:sp>
        <p:nvSpPr>
          <p:cNvPr id="10" name="išļïḑe"/>
          <p:cNvSpPr/>
          <p:nvPr/>
        </p:nvSpPr>
        <p:spPr>
          <a:xfrm>
            <a:off x="3968568" y="5008469"/>
            <a:ext cx="443832" cy="253557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方正大标宋简体" panose="03000509000000000000" pitchFamily="65" charset="-122"/>
              </a:rPr>
              <a:t>2013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ea typeface="方正大标宋简体" panose="03000509000000000000" pitchFamily="65" charset="-122"/>
            </a:endParaRPr>
          </a:p>
        </p:txBody>
      </p:sp>
      <p:sp>
        <p:nvSpPr>
          <p:cNvPr id="11" name="íṣľíḋé"/>
          <p:cNvSpPr/>
          <p:nvPr/>
        </p:nvSpPr>
        <p:spPr>
          <a:xfrm>
            <a:off x="3047252" y="5008469"/>
            <a:ext cx="443832" cy="253557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方正大标宋简体" panose="03000509000000000000" pitchFamily="65" charset="-122"/>
              </a:rPr>
              <a:t>2012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ea typeface="方正大标宋简体" panose="03000509000000000000" pitchFamily="65" charset="-122"/>
            </a:endParaRPr>
          </a:p>
        </p:txBody>
      </p:sp>
      <p:sp>
        <p:nvSpPr>
          <p:cNvPr id="12" name="îşľiḍè"/>
          <p:cNvSpPr/>
          <p:nvPr/>
        </p:nvSpPr>
        <p:spPr>
          <a:xfrm>
            <a:off x="2091139" y="5008469"/>
            <a:ext cx="443832" cy="253557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方正大标宋简体" panose="03000509000000000000" pitchFamily="65" charset="-122"/>
              </a:rPr>
              <a:t>2011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ea typeface="方正大标宋简体" panose="03000509000000000000" pitchFamily="65" charset="-122"/>
            </a:endParaRPr>
          </a:p>
        </p:txBody>
      </p:sp>
      <p:sp>
        <p:nvSpPr>
          <p:cNvPr id="13" name="ísļïḋè"/>
          <p:cNvSpPr/>
          <p:nvPr/>
        </p:nvSpPr>
        <p:spPr>
          <a:xfrm>
            <a:off x="2140435" y="2317847"/>
            <a:ext cx="342950" cy="2643997"/>
          </a:xfrm>
          <a:prstGeom prst="roundRect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4" name="íṥ1iďè"/>
          <p:cNvSpPr/>
          <p:nvPr/>
        </p:nvSpPr>
        <p:spPr>
          <a:xfrm>
            <a:off x="1974080" y="3322467"/>
            <a:ext cx="643033" cy="643035"/>
          </a:xfrm>
          <a:prstGeom prst="roundRect">
            <a:avLst>
              <a:gd name="adj" fmla="val 50000"/>
            </a:avLst>
          </a:prstGeom>
          <a:solidFill>
            <a:srgbClr val="D75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b" anchorCtr="0">
            <a:normAutofit fontScale="92500" lnSpcReduction="10000"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Century Gothic" panose="020B0502020202020204" pitchFamily="34" charset="0"/>
              </a:rPr>
              <a:t>50%</a:t>
            </a:r>
            <a:endParaRPr lang="en-US" sz="1600" b="1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íṧļïḍe"/>
          <p:cNvSpPr/>
          <p:nvPr/>
        </p:nvSpPr>
        <p:spPr>
          <a:xfrm>
            <a:off x="3090535" y="2317847"/>
            <a:ext cx="342950" cy="2643997"/>
          </a:xfrm>
          <a:prstGeom prst="roundRect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6" name="íṧ1iḍê"/>
          <p:cNvSpPr/>
          <p:nvPr/>
        </p:nvSpPr>
        <p:spPr>
          <a:xfrm>
            <a:off x="2924180" y="2984378"/>
            <a:ext cx="643033" cy="643035"/>
          </a:xfrm>
          <a:prstGeom prst="roundRect">
            <a:avLst>
              <a:gd name="adj" fmla="val 50000"/>
            </a:avLst>
          </a:prstGeom>
          <a:solidFill>
            <a:srgbClr val="D75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b" anchorCtr="0">
            <a:normAutofit fontScale="92500" lnSpcReduction="10000"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Century Gothic" panose="020B0502020202020204" pitchFamily="34" charset="0"/>
              </a:rPr>
              <a:t>60%</a:t>
            </a:r>
            <a:endParaRPr lang="en-US" sz="1600" b="1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íṡļîdê"/>
          <p:cNvSpPr/>
          <p:nvPr/>
        </p:nvSpPr>
        <p:spPr>
          <a:xfrm>
            <a:off x="4040636" y="2317847"/>
            <a:ext cx="342950" cy="2643997"/>
          </a:xfrm>
          <a:prstGeom prst="roundRect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8" name="ïŝḷídê"/>
          <p:cNvSpPr/>
          <p:nvPr/>
        </p:nvSpPr>
        <p:spPr>
          <a:xfrm>
            <a:off x="3874280" y="3226166"/>
            <a:ext cx="643033" cy="643035"/>
          </a:xfrm>
          <a:prstGeom prst="roundRect">
            <a:avLst>
              <a:gd name="adj" fmla="val 50000"/>
            </a:avLst>
          </a:prstGeom>
          <a:solidFill>
            <a:srgbClr val="D75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b" anchorCtr="0">
            <a:normAutofit fontScale="92500" lnSpcReduction="10000"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Century Gothic" panose="020B0502020202020204" pitchFamily="34" charset="0"/>
              </a:rPr>
              <a:t>55%</a:t>
            </a:r>
            <a:endParaRPr lang="en-US" sz="1600" b="1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ïS1îḍé"/>
          <p:cNvSpPr/>
          <p:nvPr/>
        </p:nvSpPr>
        <p:spPr>
          <a:xfrm>
            <a:off x="4990735" y="2317847"/>
            <a:ext cx="342950" cy="2643997"/>
          </a:xfrm>
          <a:prstGeom prst="roundRect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0" name="işļïḋè"/>
          <p:cNvSpPr/>
          <p:nvPr/>
        </p:nvSpPr>
        <p:spPr>
          <a:xfrm>
            <a:off x="4824380" y="2702416"/>
            <a:ext cx="643033" cy="643035"/>
          </a:xfrm>
          <a:prstGeom prst="roundRect">
            <a:avLst>
              <a:gd name="adj" fmla="val 50000"/>
            </a:avLst>
          </a:prstGeom>
          <a:solidFill>
            <a:srgbClr val="D75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b" anchorCtr="0">
            <a:normAutofit fontScale="92500" lnSpcReduction="10000"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Century Gothic" panose="020B0502020202020204" pitchFamily="34" charset="0"/>
              </a:rPr>
              <a:t>80%</a:t>
            </a:r>
            <a:endParaRPr lang="en-US" sz="1600" b="1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ïṣľíḓé"/>
          <p:cNvSpPr/>
          <p:nvPr/>
        </p:nvSpPr>
        <p:spPr>
          <a:xfrm>
            <a:off x="5940835" y="2317847"/>
            <a:ext cx="342950" cy="2643997"/>
          </a:xfrm>
          <a:prstGeom prst="roundRect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2" name="íṡḷîḑê"/>
          <p:cNvSpPr/>
          <p:nvPr/>
        </p:nvSpPr>
        <p:spPr>
          <a:xfrm>
            <a:off x="5774480" y="3011369"/>
            <a:ext cx="643033" cy="643035"/>
          </a:xfrm>
          <a:prstGeom prst="roundRect">
            <a:avLst>
              <a:gd name="adj" fmla="val 50000"/>
            </a:avLst>
          </a:prstGeom>
          <a:solidFill>
            <a:srgbClr val="D75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b" anchorCtr="0">
            <a:normAutofit fontScale="92500" lnSpcReduction="10000"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Century Gothic" panose="020B0502020202020204" pitchFamily="34" charset="0"/>
              </a:rPr>
              <a:t>62%</a:t>
            </a:r>
            <a:endParaRPr lang="en-US" sz="1600" b="1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ïṧľíḋe"/>
          <p:cNvSpPr/>
          <p:nvPr/>
        </p:nvSpPr>
        <p:spPr>
          <a:xfrm>
            <a:off x="6890935" y="2317847"/>
            <a:ext cx="342950" cy="2643997"/>
          </a:xfrm>
          <a:prstGeom prst="roundRect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4" name="îṧļîďè"/>
          <p:cNvSpPr/>
          <p:nvPr/>
        </p:nvSpPr>
        <p:spPr>
          <a:xfrm>
            <a:off x="6724580" y="2895630"/>
            <a:ext cx="643033" cy="643035"/>
          </a:xfrm>
          <a:prstGeom prst="roundRect">
            <a:avLst>
              <a:gd name="adj" fmla="val 50000"/>
            </a:avLst>
          </a:prstGeom>
          <a:solidFill>
            <a:srgbClr val="D75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b" anchorCtr="0">
            <a:normAutofit fontScale="92500" lnSpcReduction="10000"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Century Gothic" panose="020B0502020202020204" pitchFamily="34" charset="0"/>
              </a:rPr>
              <a:t>70%</a:t>
            </a:r>
            <a:endParaRPr lang="en-US" sz="1600" b="1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ïṧlíďè"/>
          <p:cNvSpPr/>
          <p:nvPr/>
        </p:nvSpPr>
        <p:spPr>
          <a:xfrm>
            <a:off x="7841034" y="2317847"/>
            <a:ext cx="342950" cy="2643997"/>
          </a:xfrm>
          <a:prstGeom prst="roundRect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6" name="íṥliḑè"/>
          <p:cNvSpPr/>
          <p:nvPr/>
        </p:nvSpPr>
        <p:spPr>
          <a:xfrm>
            <a:off x="7674679" y="2747785"/>
            <a:ext cx="643033" cy="643035"/>
          </a:xfrm>
          <a:prstGeom prst="roundRect">
            <a:avLst>
              <a:gd name="adj" fmla="val 50000"/>
            </a:avLst>
          </a:prstGeom>
          <a:solidFill>
            <a:srgbClr val="D75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b" anchorCtr="0">
            <a:normAutofit fontScale="92500" lnSpcReduction="10000"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Century Gothic" panose="020B0502020202020204" pitchFamily="34" charset="0"/>
              </a:rPr>
              <a:t>80%</a:t>
            </a:r>
            <a:endParaRPr lang="en-US" sz="1600" b="1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íṩḻidê"/>
          <p:cNvSpPr/>
          <p:nvPr/>
        </p:nvSpPr>
        <p:spPr>
          <a:xfrm>
            <a:off x="8791138" y="2317847"/>
            <a:ext cx="342950" cy="2643997"/>
          </a:xfrm>
          <a:prstGeom prst="roundRect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8" name="íśľiḓé"/>
          <p:cNvSpPr/>
          <p:nvPr/>
        </p:nvSpPr>
        <p:spPr>
          <a:xfrm>
            <a:off x="8624783" y="3313832"/>
            <a:ext cx="643033" cy="643035"/>
          </a:xfrm>
          <a:prstGeom prst="roundRect">
            <a:avLst>
              <a:gd name="adj" fmla="val 50000"/>
            </a:avLst>
          </a:prstGeom>
          <a:solidFill>
            <a:srgbClr val="D75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b" anchorCtr="0">
            <a:normAutofit fontScale="92500" lnSpcReduction="10000"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Century Gothic" panose="020B0502020202020204" pitchFamily="34" charset="0"/>
              </a:rPr>
              <a:t>50%</a:t>
            </a:r>
            <a:endParaRPr lang="en-US" sz="1600" b="1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iṧḷídè"/>
          <p:cNvSpPr/>
          <p:nvPr/>
        </p:nvSpPr>
        <p:spPr>
          <a:xfrm>
            <a:off x="9741242" y="2317847"/>
            <a:ext cx="342950" cy="2643997"/>
          </a:xfrm>
          <a:prstGeom prst="roundRect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0" name="ïṡḷïḍê"/>
          <p:cNvSpPr/>
          <p:nvPr/>
        </p:nvSpPr>
        <p:spPr>
          <a:xfrm>
            <a:off x="9574887" y="3659175"/>
            <a:ext cx="643033" cy="643035"/>
          </a:xfrm>
          <a:prstGeom prst="roundRect">
            <a:avLst>
              <a:gd name="adj" fmla="val 50000"/>
            </a:avLst>
          </a:prstGeom>
          <a:solidFill>
            <a:srgbClr val="D75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b" anchorCtr="0">
            <a:normAutofit fontScale="92500" lnSpcReduction="10000"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Century Gothic" panose="020B0502020202020204" pitchFamily="34" charset="0"/>
              </a:rPr>
              <a:t>40%</a:t>
            </a:r>
            <a:endParaRPr lang="en-US" sz="1600" b="1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9"/>
          <p:cNvSpPr txBox="1"/>
          <p:nvPr/>
        </p:nvSpPr>
        <p:spPr>
          <a:xfrm>
            <a:off x="4664779" y="333731"/>
            <a:ext cx="2862443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E79327"/>
                </a:solidFill>
                <a:latin typeface="+mj-ea"/>
                <a:ea typeface="+mj-ea"/>
                <a:cs typeface="微软雅黑" panose="020B0503020204020204" pitchFamily="34" charset="-122"/>
              </a:rPr>
              <a:t>此处添加标题</a:t>
            </a:r>
            <a:endParaRPr lang="en-US" altLang="zh-CN" sz="2400" dirty="0">
              <a:solidFill>
                <a:srgbClr val="E79327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3" name="文本框 21"/>
          <p:cNvSpPr txBox="1"/>
          <p:nvPr/>
        </p:nvSpPr>
        <p:spPr>
          <a:xfrm>
            <a:off x="4940052" y="782508"/>
            <a:ext cx="23118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sym typeface="+mn-ea"/>
              </a:rPr>
              <a:t>CLICK TO ADD YOUR TEXT HERE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aphicFrame>
        <p:nvGraphicFramePr>
          <p:cNvPr id="4" name="Chart 4"/>
          <p:cNvGraphicFramePr/>
          <p:nvPr/>
        </p:nvGraphicFramePr>
        <p:xfrm>
          <a:off x="1150100" y="1638307"/>
          <a:ext cx="6320911" cy="3009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" name="Rounded Rectangle 5"/>
          <p:cNvSpPr/>
          <p:nvPr/>
        </p:nvSpPr>
        <p:spPr>
          <a:xfrm>
            <a:off x="8312893" y="1796242"/>
            <a:ext cx="284048" cy="284048"/>
          </a:xfrm>
          <a:prstGeom prst="roundRect">
            <a:avLst/>
          </a:prstGeom>
          <a:solidFill>
            <a:srgbClr val="D75B4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ounded Rectangle 7"/>
          <p:cNvSpPr/>
          <p:nvPr/>
        </p:nvSpPr>
        <p:spPr>
          <a:xfrm>
            <a:off x="8312893" y="2834516"/>
            <a:ext cx="284048" cy="284048"/>
          </a:xfrm>
          <a:prstGeom prst="roundRect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ounded Rectangle 9"/>
          <p:cNvSpPr/>
          <p:nvPr/>
        </p:nvSpPr>
        <p:spPr>
          <a:xfrm>
            <a:off x="8312893" y="3872791"/>
            <a:ext cx="284048" cy="284048"/>
          </a:xfrm>
          <a:prstGeom prst="roundRect">
            <a:avLst/>
          </a:prstGeom>
          <a:solidFill>
            <a:srgbClr val="F9EBD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Content Placeholder 2"/>
          <p:cNvSpPr txBox="1"/>
          <p:nvPr/>
        </p:nvSpPr>
        <p:spPr>
          <a:xfrm>
            <a:off x="1189422" y="5156956"/>
            <a:ext cx="9935028" cy="6947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请在此处输入您的文本，或者将文本粘贴到此处请在此处输入您的文本，或者将文本粘贴到此处请在此处输入您的文本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" name="Straight Connector 12"/>
          <p:cNvCxnSpPr/>
          <p:nvPr/>
        </p:nvCxnSpPr>
        <p:spPr>
          <a:xfrm>
            <a:off x="1189422" y="4918421"/>
            <a:ext cx="9935028" cy="0"/>
          </a:xfrm>
          <a:prstGeom prst="line">
            <a:avLst/>
          </a:prstGeom>
          <a:ln w="25400">
            <a:solidFill>
              <a:srgbClr val="DCAD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 bwMode="auto">
          <a:xfrm>
            <a:off x="8716427" y="1716243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8716427" y="2051715"/>
            <a:ext cx="2275740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  <p:sp>
        <p:nvSpPr>
          <p:cNvPr id="12" name="文本框 11"/>
          <p:cNvSpPr txBox="1"/>
          <p:nvPr/>
        </p:nvSpPr>
        <p:spPr bwMode="auto">
          <a:xfrm>
            <a:off x="8716427" y="2783092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 bwMode="auto">
          <a:xfrm>
            <a:off x="8716427" y="3118564"/>
            <a:ext cx="2275740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  <p:sp>
        <p:nvSpPr>
          <p:cNvPr id="14" name="文本框 13"/>
          <p:cNvSpPr txBox="1"/>
          <p:nvPr/>
        </p:nvSpPr>
        <p:spPr bwMode="auto">
          <a:xfrm>
            <a:off x="8716427" y="3807530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 bwMode="auto">
          <a:xfrm>
            <a:off x="8716427" y="4143002"/>
            <a:ext cx="2275740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400421486"/>
          <p:cNvPicPr>
            <a:picLocks noChangeAspect="1"/>
          </p:cNvPicPr>
          <p:nvPr/>
        </p:nvPicPr>
        <p:blipFill rotWithShape="1">
          <a:blip r:embed="rId1"/>
          <a:srcRect t="19075" b="19653"/>
          <a:stretch>
            <a:fillRect/>
          </a:stretch>
        </p:blipFill>
        <p:spPr>
          <a:xfrm>
            <a:off x="-10161" y="2819400"/>
            <a:ext cx="12325167" cy="4038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695343" y="2680089"/>
            <a:ext cx="4801314" cy="11845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6000" dirty="0">
                <a:solidFill>
                  <a:srgbClr val="E7932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点击添加标题</a:t>
            </a:r>
            <a:endParaRPr lang="zh-CN" altLang="en-US" sz="6000" dirty="0">
              <a:solidFill>
                <a:srgbClr val="E79327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90731" y="3982305"/>
            <a:ext cx="34105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+mj-lt"/>
                <a:ea typeface="方正清刻本悦宋简体" panose="02000000000000000000" pitchFamily="2" charset="-122"/>
                <a:sym typeface="Arial" panose="020B0604020202020204" pitchFamily="34" charset="0"/>
              </a:rPr>
              <a:t>click here to add words click here to add words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  <a:latin typeface="+mj-lt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76888" y="2577711"/>
            <a:ext cx="1038225" cy="511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MH_Others_2"/>
          <p:cNvSpPr txBox="1"/>
          <p:nvPr>
            <p:custDataLst>
              <p:tags r:id="rId2"/>
            </p:custDataLst>
          </p:nvPr>
        </p:nvSpPr>
        <p:spPr>
          <a:xfrm>
            <a:off x="4726141" y="1649396"/>
            <a:ext cx="2739718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800" dirty="0">
                <a:solidFill>
                  <a:srgbClr val="E79327"/>
                </a:solidFill>
                <a:latin typeface="Century Gothic" panose="020B0502020202020204" pitchFamily="34" charset="0"/>
                <a:ea typeface="Arual" pitchFamily="2" charset="0"/>
                <a:sym typeface="Arial" panose="020B0604020202020204" pitchFamily="34" charset="0"/>
              </a:rPr>
              <a:t>PART 03</a:t>
            </a:r>
            <a:endParaRPr lang="zh-CN" altLang="en-US" sz="4800" dirty="0">
              <a:solidFill>
                <a:srgbClr val="E79327"/>
              </a:solidFill>
              <a:latin typeface="Century Gothic" panose="020B0502020202020204" pitchFamily="34" charset="0"/>
              <a:ea typeface="Arual" pitchFamily="2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9"/>
          <p:cNvSpPr txBox="1"/>
          <p:nvPr/>
        </p:nvSpPr>
        <p:spPr>
          <a:xfrm>
            <a:off x="4664779" y="333731"/>
            <a:ext cx="2862443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E79327"/>
                </a:solidFill>
                <a:latin typeface="+mj-ea"/>
                <a:ea typeface="+mj-ea"/>
                <a:cs typeface="微软雅黑" panose="020B0503020204020204" pitchFamily="34" charset="-122"/>
              </a:rPr>
              <a:t>此处添加标题</a:t>
            </a:r>
            <a:endParaRPr lang="en-US" altLang="zh-CN" sz="2400" dirty="0">
              <a:solidFill>
                <a:srgbClr val="E79327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3" name="文本框 21"/>
          <p:cNvSpPr txBox="1"/>
          <p:nvPr/>
        </p:nvSpPr>
        <p:spPr>
          <a:xfrm>
            <a:off x="4940052" y="782508"/>
            <a:ext cx="23118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sym typeface="+mn-ea"/>
              </a:rPr>
              <a:t>CLICK TO ADD YOUR TEXT HERE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MH_Other_1"/>
          <p:cNvSpPr>
            <a:spLocks noChangeArrowheads="1"/>
          </p:cNvSpPr>
          <p:nvPr/>
        </p:nvSpPr>
        <p:spPr bwMode="auto">
          <a:xfrm>
            <a:off x="2638058" y="2290682"/>
            <a:ext cx="2541473" cy="2543147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 dirty="0">
              <a:solidFill>
                <a:srgbClr val="FFFFFF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MH_Title_1"/>
          <p:cNvSpPr>
            <a:spLocks noChangeArrowheads="1"/>
          </p:cNvSpPr>
          <p:nvPr/>
        </p:nvSpPr>
        <p:spPr bwMode="auto">
          <a:xfrm>
            <a:off x="4586855" y="3077568"/>
            <a:ext cx="1089921" cy="1088246"/>
          </a:xfrm>
          <a:prstGeom prst="ellipse">
            <a:avLst/>
          </a:prstGeom>
          <a:solidFill>
            <a:srgbClr val="D75B47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1"/>
            <a:r>
              <a:rPr lang="zh-CN" altLang="en-US" sz="2400" dirty="0">
                <a:solidFill>
                  <a:srgbClr val="FFFF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" panose="020B0604020202020204" pitchFamily="34" charset="0"/>
              </a:rPr>
              <a:t>文字内容</a:t>
            </a:r>
            <a:endParaRPr lang="zh-CN" altLang="en-US" sz="2400" dirty="0">
              <a:solidFill>
                <a:srgbClr val="FFFFFF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6" name="MH_SubTitle_3"/>
          <p:cNvSpPr>
            <a:spLocks noChangeArrowheads="1"/>
          </p:cNvSpPr>
          <p:nvPr/>
        </p:nvSpPr>
        <p:spPr bwMode="auto">
          <a:xfrm>
            <a:off x="2298191" y="3347117"/>
            <a:ext cx="711545" cy="711546"/>
          </a:xfrm>
          <a:prstGeom prst="ellipse">
            <a:avLst/>
          </a:prstGeom>
          <a:solidFill>
            <a:srgbClr val="D75B47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1"/>
            <a:r>
              <a:rPr lang="zh-CN" altLang="en-US" sz="1400" dirty="0">
                <a:solidFill>
                  <a:srgbClr val="FFFF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" panose="020B0604020202020204" pitchFamily="34" charset="0"/>
              </a:rPr>
              <a:t>文字内容</a:t>
            </a:r>
            <a:endParaRPr lang="zh-CN" altLang="en-US" sz="1400" dirty="0">
              <a:solidFill>
                <a:srgbClr val="FFFFFF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7" name="MH_SubTitle_1"/>
          <p:cNvSpPr>
            <a:spLocks noChangeArrowheads="1"/>
          </p:cNvSpPr>
          <p:nvPr/>
        </p:nvSpPr>
        <p:spPr bwMode="auto">
          <a:xfrm>
            <a:off x="3553859" y="1935747"/>
            <a:ext cx="709871" cy="711545"/>
          </a:xfrm>
          <a:prstGeom prst="ellipse">
            <a:avLst/>
          </a:prstGeom>
          <a:solidFill>
            <a:srgbClr val="F7A03F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1"/>
            <a:r>
              <a:rPr lang="zh-CN" altLang="en-US" sz="1400" dirty="0">
                <a:solidFill>
                  <a:srgbClr val="FFFF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" panose="020B0604020202020204" pitchFamily="34" charset="0"/>
              </a:rPr>
              <a:t>文字内容</a:t>
            </a:r>
            <a:endParaRPr lang="zh-CN" altLang="en-US" sz="1400" dirty="0">
              <a:solidFill>
                <a:srgbClr val="FFFFFF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" name="MH_SubTitle_5"/>
          <p:cNvSpPr>
            <a:spLocks noChangeArrowheads="1"/>
          </p:cNvSpPr>
          <p:nvPr/>
        </p:nvSpPr>
        <p:spPr bwMode="auto">
          <a:xfrm>
            <a:off x="3443360" y="4368394"/>
            <a:ext cx="711545" cy="711546"/>
          </a:xfrm>
          <a:prstGeom prst="ellipse">
            <a:avLst/>
          </a:prstGeom>
          <a:solidFill>
            <a:srgbClr val="F7A03F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1"/>
            <a:r>
              <a:rPr lang="zh-CN" altLang="en-US" sz="1400" dirty="0">
                <a:solidFill>
                  <a:srgbClr val="FFFF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" panose="020B0604020202020204" pitchFamily="34" charset="0"/>
              </a:rPr>
              <a:t>文字内容</a:t>
            </a:r>
            <a:endParaRPr lang="zh-CN" altLang="en-US" sz="1400" dirty="0">
              <a:solidFill>
                <a:srgbClr val="FFFFFF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9" name="MH_Other_2"/>
          <p:cNvSpPr>
            <a:spLocks noChangeArrowheads="1"/>
          </p:cNvSpPr>
          <p:nvPr/>
        </p:nvSpPr>
        <p:spPr bwMode="auto">
          <a:xfrm flipH="1">
            <a:off x="6887240" y="2290682"/>
            <a:ext cx="2543148" cy="2543147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 dirty="0">
              <a:solidFill>
                <a:srgbClr val="FFFFFF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MH_Title_2"/>
          <p:cNvSpPr>
            <a:spLocks noChangeArrowheads="1"/>
          </p:cNvSpPr>
          <p:nvPr/>
        </p:nvSpPr>
        <p:spPr bwMode="auto">
          <a:xfrm flipH="1">
            <a:off x="6391669" y="3077568"/>
            <a:ext cx="1088246" cy="1088246"/>
          </a:xfrm>
          <a:prstGeom prst="ellipse">
            <a:avLst/>
          </a:prstGeom>
          <a:solidFill>
            <a:srgbClr val="D75B47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1"/>
            <a:r>
              <a:rPr lang="zh-CN" altLang="en-US" sz="2400" dirty="0">
                <a:solidFill>
                  <a:srgbClr val="FFFF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" panose="020B0604020202020204" pitchFamily="34" charset="0"/>
              </a:rPr>
              <a:t>文字内容</a:t>
            </a:r>
            <a:endParaRPr lang="zh-CN" altLang="en-US" sz="2400" dirty="0">
              <a:solidFill>
                <a:srgbClr val="FFFFFF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1" name="MH_SubTitle_4"/>
          <p:cNvSpPr>
            <a:spLocks noChangeArrowheads="1"/>
          </p:cNvSpPr>
          <p:nvPr/>
        </p:nvSpPr>
        <p:spPr bwMode="auto">
          <a:xfrm flipH="1">
            <a:off x="9058709" y="3347117"/>
            <a:ext cx="709871" cy="711546"/>
          </a:xfrm>
          <a:prstGeom prst="ellipse">
            <a:avLst/>
          </a:prstGeom>
          <a:solidFill>
            <a:srgbClr val="D75B47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1"/>
            <a:r>
              <a:rPr lang="zh-CN" altLang="en-US" sz="1400" dirty="0">
                <a:solidFill>
                  <a:srgbClr val="FFFF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" panose="020B0604020202020204" pitchFamily="34" charset="0"/>
              </a:rPr>
              <a:t>文字内容</a:t>
            </a:r>
            <a:endParaRPr lang="zh-CN" altLang="en-US" sz="1400" dirty="0">
              <a:solidFill>
                <a:srgbClr val="FFFFFF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2" name="MH_SubTitle_2"/>
          <p:cNvSpPr>
            <a:spLocks noChangeArrowheads="1"/>
          </p:cNvSpPr>
          <p:nvPr/>
        </p:nvSpPr>
        <p:spPr bwMode="auto">
          <a:xfrm flipH="1">
            <a:off x="7803041" y="1935747"/>
            <a:ext cx="711545" cy="711545"/>
          </a:xfrm>
          <a:prstGeom prst="ellipse">
            <a:avLst/>
          </a:prstGeom>
          <a:solidFill>
            <a:srgbClr val="F7A03F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1"/>
            <a:r>
              <a:rPr lang="zh-CN" altLang="en-US" sz="1400" dirty="0">
                <a:solidFill>
                  <a:srgbClr val="FFFF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" panose="020B0604020202020204" pitchFamily="34" charset="0"/>
              </a:rPr>
              <a:t>文字内容</a:t>
            </a:r>
            <a:endParaRPr lang="zh-CN" altLang="en-US" sz="1400" dirty="0">
              <a:solidFill>
                <a:srgbClr val="FFFFFF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3" name="MH_SubTitle_6"/>
          <p:cNvSpPr>
            <a:spLocks noChangeArrowheads="1"/>
          </p:cNvSpPr>
          <p:nvPr/>
        </p:nvSpPr>
        <p:spPr bwMode="auto">
          <a:xfrm flipH="1">
            <a:off x="7913540" y="4368394"/>
            <a:ext cx="709871" cy="711546"/>
          </a:xfrm>
          <a:prstGeom prst="ellipse">
            <a:avLst/>
          </a:prstGeom>
          <a:solidFill>
            <a:srgbClr val="F7A03F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1"/>
            <a:r>
              <a:rPr lang="zh-CN" altLang="en-US" sz="1400" dirty="0">
                <a:solidFill>
                  <a:srgbClr val="FFFF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" panose="020B0604020202020204" pitchFamily="34" charset="0"/>
              </a:rPr>
              <a:t>文字内容</a:t>
            </a:r>
            <a:endParaRPr lang="zh-CN" altLang="en-US" sz="1400" dirty="0">
              <a:solidFill>
                <a:srgbClr val="FFFFFF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4" name="MH_Other_3"/>
          <p:cNvSpPr/>
          <p:nvPr/>
        </p:nvSpPr>
        <p:spPr bwMode="auto">
          <a:xfrm rot="18955331">
            <a:off x="4873148" y="2670731"/>
            <a:ext cx="2338891" cy="2338892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MH_Other_4"/>
          <p:cNvSpPr/>
          <p:nvPr/>
        </p:nvSpPr>
        <p:spPr bwMode="auto">
          <a:xfrm rot="18955331" flipH="1" flipV="1">
            <a:off x="4856406" y="2232084"/>
            <a:ext cx="2340566" cy="2338892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 bwMode="auto">
          <a:xfrm>
            <a:off x="7803042" y="5369829"/>
            <a:ext cx="15739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14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14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 bwMode="auto">
          <a:xfrm>
            <a:off x="7803041" y="5632725"/>
            <a:ext cx="2364517" cy="5150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请在此处输入您的文本，或者将文本粘贴到此处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 bwMode="auto">
          <a:xfrm>
            <a:off x="2815019" y="5369829"/>
            <a:ext cx="15739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zh-CN" altLang="en-US" sz="14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14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 bwMode="auto">
          <a:xfrm>
            <a:off x="2024443" y="5632725"/>
            <a:ext cx="2364517" cy="5150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r"/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请在此处输入您的文本，或者将文本粘贴到此处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9"/>
          <p:cNvSpPr txBox="1"/>
          <p:nvPr/>
        </p:nvSpPr>
        <p:spPr>
          <a:xfrm>
            <a:off x="4664779" y="333731"/>
            <a:ext cx="2862443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E79327"/>
                </a:solidFill>
                <a:latin typeface="+mj-ea"/>
                <a:ea typeface="+mj-ea"/>
                <a:cs typeface="微软雅黑" panose="020B0503020204020204" pitchFamily="34" charset="-122"/>
              </a:rPr>
              <a:t>此处添加标题</a:t>
            </a:r>
            <a:endParaRPr lang="en-US" altLang="zh-CN" sz="2400" dirty="0">
              <a:solidFill>
                <a:srgbClr val="E79327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3" name="文本框 21"/>
          <p:cNvSpPr txBox="1"/>
          <p:nvPr/>
        </p:nvSpPr>
        <p:spPr>
          <a:xfrm>
            <a:off x="4940052" y="782508"/>
            <a:ext cx="23118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sym typeface="+mn-ea"/>
              </a:rPr>
              <a:t>CLICK TO ADD YOUR TEXT HERE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3734184" y="2680221"/>
            <a:ext cx="1888128" cy="983371"/>
            <a:chOff x="3913901" y="5865040"/>
            <a:chExt cx="3322518" cy="1730427"/>
          </a:xfrm>
        </p:grpSpPr>
        <p:cxnSp>
          <p:nvCxnSpPr>
            <p:cNvPr id="5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40">
                <a:latin typeface="Calibri Light" panose="020F0302020204030204"/>
              </a:endParaRPr>
            </a:p>
          </p:txBody>
        </p:sp>
      </p:grpSp>
      <p:sp>
        <p:nvSpPr>
          <p:cNvPr id="7" name="Oval 81"/>
          <p:cNvSpPr/>
          <p:nvPr/>
        </p:nvSpPr>
        <p:spPr>
          <a:xfrm rot="21316916">
            <a:off x="1583166" y="2637792"/>
            <a:ext cx="1054224" cy="1054499"/>
          </a:xfrm>
          <a:prstGeom prst="ellipse">
            <a:avLst/>
          </a:prstGeom>
          <a:solidFill>
            <a:schemeClr val="bg1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03" tIns="57852" rIns="115703" bIns="57852" rtlCol="0" anchor="ctr"/>
          <a:lstStyle/>
          <a:p>
            <a:pPr algn="ctr"/>
            <a:endParaRPr lang="bg-BG">
              <a:latin typeface="Calibri Light" panose="020F0302020204030204"/>
            </a:endParaRPr>
          </a:p>
        </p:txBody>
      </p:sp>
      <p:sp>
        <p:nvSpPr>
          <p:cNvPr id="8" name="Oval 82"/>
          <p:cNvSpPr/>
          <p:nvPr/>
        </p:nvSpPr>
        <p:spPr>
          <a:xfrm rot="21316916">
            <a:off x="1668351" y="2722999"/>
            <a:ext cx="883854" cy="884084"/>
          </a:xfrm>
          <a:prstGeom prst="ellipse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bg-BG" sz="500" dirty="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9" name="Freeform 3"/>
          <p:cNvSpPr>
            <a:spLocks noChangeArrowheads="1"/>
          </p:cNvSpPr>
          <p:nvPr/>
        </p:nvSpPr>
        <p:spPr bwMode="auto">
          <a:xfrm>
            <a:off x="1908435" y="2978287"/>
            <a:ext cx="424314" cy="341705"/>
          </a:xfrm>
          <a:custGeom>
            <a:avLst/>
            <a:gdLst>
              <a:gd name="T0" fmla="*/ 487 w 497"/>
              <a:gd name="T1" fmla="*/ 71 h 400"/>
              <a:gd name="T2" fmla="*/ 487 w 497"/>
              <a:gd name="T3" fmla="*/ 71 h 400"/>
              <a:gd name="T4" fmla="*/ 372 w 497"/>
              <a:gd name="T5" fmla="*/ 0 h 400"/>
              <a:gd name="T6" fmla="*/ 354 w 497"/>
              <a:gd name="T7" fmla="*/ 0 h 400"/>
              <a:gd name="T8" fmla="*/ 248 w 497"/>
              <a:gd name="T9" fmla="*/ 71 h 400"/>
              <a:gd name="T10" fmla="*/ 142 w 497"/>
              <a:gd name="T11" fmla="*/ 0 h 400"/>
              <a:gd name="T12" fmla="*/ 123 w 497"/>
              <a:gd name="T13" fmla="*/ 0 h 400"/>
              <a:gd name="T14" fmla="*/ 8 w 497"/>
              <a:gd name="T15" fmla="*/ 71 h 400"/>
              <a:gd name="T16" fmla="*/ 0 w 497"/>
              <a:gd name="T17" fmla="*/ 89 h 400"/>
              <a:gd name="T18" fmla="*/ 0 w 497"/>
              <a:gd name="T19" fmla="*/ 382 h 400"/>
              <a:gd name="T20" fmla="*/ 8 w 497"/>
              <a:gd name="T21" fmla="*/ 390 h 400"/>
              <a:gd name="T22" fmla="*/ 26 w 497"/>
              <a:gd name="T23" fmla="*/ 390 h 400"/>
              <a:gd name="T24" fmla="*/ 132 w 497"/>
              <a:gd name="T25" fmla="*/ 328 h 400"/>
              <a:gd name="T26" fmla="*/ 239 w 497"/>
              <a:gd name="T27" fmla="*/ 390 h 400"/>
              <a:gd name="T28" fmla="*/ 257 w 497"/>
              <a:gd name="T29" fmla="*/ 390 h 400"/>
              <a:gd name="T30" fmla="*/ 363 w 497"/>
              <a:gd name="T31" fmla="*/ 328 h 400"/>
              <a:gd name="T32" fmla="*/ 470 w 497"/>
              <a:gd name="T33" fmla="*/ 390 h 400"/>
              <a:gd name="T34" fmla="*/ 478 w 497"/>
              <a:gd name="T35" fmla="*/ 399 h 400"/>
              <a:gd name="T36" fmla="*/ 487 w 497"/>
              <a:gd name="T37" fmla="*/ 390 h 400"/>
              <a:gd name="T38" fmla="*/ 496 w 497"/>
              <a:gd name="T39" fmla="*/ 382 h 400"/>
              <a:gd name="T40" fmla="*/ 496 w 497"/>
              <a:gd name="T41" fmla="*/ 89 h 400"/>
              <a:gd name="T42" fmla="*/ 487 w 497"/>
              <a:gd name="T43" fmla="*/ 71 h 400"/>
              <a:gd name="T44" fmla="*/ 115 w 497"/>
              <a:gd name="T45" fmla="*/ 293 h 400"/>
              <a:gd name="T46" fmla="*/ 115 w 497"/>
              <a:gd name="T47" fmla="*/ 293 h 400"/>
              <a:gd name="T48" fmla="*/ 35 w 497"/>
              <a:gd name="T49" fmla="*/ 346 h 400"/>
              <a:gd name="T50" fmla="*/ 35 w 497"/>
              <a:gd name="T51" fmla="*/ 98 h 400"/>
              <a:gd name="T52" fmla="*/ 115 w 497"/>
              <a:gd name="T53" fmla="*/ 44 h 400"/>
              <a:gd name="T54" fmla="*/ 115 w 497"/>
              <a:gd name="T55" fmla="*/ 293 h 400"/>
              <a:gd name="T56" fmla="*/ 230 w 497"/>
              <a:gd name="T57" fmla="*/ 346 h 400"/>
              <a:gd name="T58" fmla="*/ 230 w 497"/>
              <a:gd name="T59" fmla="*/ 346 h 400"/>
              <a:gd name="T60" fmla="*/ 150 w 497"/>
              <a:gd name="T61" fmla="*/ 293 h 400"/>
              <a:gd name="T62" fmla="*/ 150 w 497"/>
              <a:gd name="T63" fmla="*/ 44 h 400"/>
              <a:gd name="T64" fmla="*/ 230 w 497"/>
              <a:gd name="T65" fmla="*/ 98 h 400"/>
              <a:gd name="T66" fmla="*/ 230 w 497"/>
              <a:gd name="T67" fmla="*/ 346 h 400"/>
              <a:gd name="T68" fmla="*/ 345 w 497"/>
              <a:gd name="T69" fmla="*/ 293 h 400"/>
              <a:gd name="T70" fmla="*/ 345 w 497"/>
              <a:gd name="T71" fmla="*/ 293 h 400"/>
              <a:gd name="T72" fmla="*/ 266 w 497"/>
              <a:gd name="T73" fmla="*/ 346 h 400"/>
              <a:gd name="T74" fmla="*/ 266 w 497"/>
              <a:gd name="T75" fmla="*/ 98 h 400"/>
              <a:gd name="T76" fmla="*/ 345 w 497"/>
              <a:gd name="T77" fmla="*/ 44 h 400"/>
              <a:gd name="T78" fmla="*/ 345 w 497"/>
              <a:gd name="T79" fmla="*/ 293 h 400"/>
              <a:gd name="T80" fmla="*/ 461 w 497"/>
              <a:gd name="T81" fmla="*/ 346 h 400"/>
              <a:gd name="T82" fmla="*/ 461 w 497"/>
              <a:gd name="T83" fmla="*/ 346 h 400"/>
              <a:gd name="T84" fmla="*/ 380 w 497"/>
              <a:gd name="T85" fmla="*/ 293 h 400"/>
              <a:gd name="T86" fmla="*/ 380 w 497"/>
              <a:gd name="T87" fmla="*/ 44 h 400"/>
              <a:gd name="T88" fmla="*/ 461 w 497"/>
              <a:gd name="T89" fmla="*/ 98 h 400"/>
              <a:gd name="T90" fmla="*/ 461 w 497"/>
              <a:gd name="T91" fmla="*/ 346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97" h="400">
                <a:moveTo>
                  <a:pt x="487" y="71"/>
                </a:moveTo>
                <a:lnTo>
                  <a:pt x="487" y="71"/>
                </a:lnTo>
                <a:cubicBezTo>
                  <a:pt x="372" y="0"/>
                  <a:pt x="372" y="0"/>
                  <a:pt x="372" y="0"/>
                </a:cubicBezTo>
                <a:cubicBezTo>
                  <a:pt x="363" y="0"/>
                  <a:pt x="363" y="0"/>
                  <a:pt x="354" y="0"/>
                </a:cubicBezTo>
                <a:cubicBezTo>
                  <a:pt x="248" y="71"/>
                  <a:pt x="248" y="71"/>
                  <a:pt x="248" y="71"/>
                </a:cubicBezTo>
                <a:cubicBezTo>
                  <a:pt x="142" y="0"/>
                  <a:pt x="142" y="0"/>
                  <a:pt x="142" y="0"/>
                </a:cubicBezTo>
                <a:cubicBezTo>
                  <a:pt x="132" y="0"/>
                  <a:pt x="132" y="0"/>
                  <a:pt x="123" y="0"/>
                </a:cubicBezTo>
                <a:cubicBezTo>
                  <a:pt x="8" y="71"/>
                  <a:pt x="8" y="71"/>
                  <a:pt x="8" y="71"/>
                </a:cubicBezTo>
                <a:cubicBezTo>
                  <a:pt x="0" y="80"/>
                  <a:pt x="0" y="80"/>
                  <a:pt x="0" y="89"/>
                </a:cubicBezTo>
                <a:cubicBezTo>
                  <a:pt x="0" y="382"/>
                  <a:pt x="0" y="382"/>
                  <a:pt x="0" y="382"/>
                </a:cubicBezTo>
                <a:cubicBezTo>
                  <a:pt x="0" y="382"/>
                  <a:pt x="0" y="390"/>
                  <a:pt x="8" y="390"/>
                </a:cubicBezTo>
                <a:cubicBezTo>
                  <a:pt x="8" y="399"/>
                  <a:pt x="17" y="399"/>
                  <a:pt x="26" y="390"/>
                </a:cubicBezTo>
                <a:cubicBezTo>
                  <a:pt x="132" y="328"/>
                  <a:pt x="132" y="328"/>
                  <a:pt x="132" y="328"/>
                </a:cubicBezTo>
                <a:cubicBezTo>
                  <a:pt x="239" y="390"/>
                  <a:pt x="239" y="390"/>
                  <a:pt x="239" y="390"/>
                </a:cubicBezTo>
                <a:cubicBezTo>
                  <a:pt x="248" y="399"/>
                  <a:pt x="248" y="399"/>
                  <a:pt x="257" y="390"/>
                </a:cubicBezTo>
                <a:cubicBezTo>
                  <a:pt x="363" y="328"/>
                  <a:pt x="363" y="328"/>
                  <a:pt x="363" y="328"/>
                </a:cubicBezTo>
                <a:cubicBezTo>
                  <a:pt x="470" y="390"/>
                  <a:pt x="470" y="390"/>
                  <a:pt x="470" y="390"/>
                </a:cubicBezTo>
                <a:cubicBezTo>
                  <a:pt x="470" y="399"/>
                  <a:pt x="478" y="399"/>
                  <a:pt x="478" y="399"/>
                </a:cubicBezTo>
                <a:cubicBezTo>
                  <a:pt x="478" y="399"/>
                  <a:pt x="487" y="399"/>
                  <a:pt x="487" y="390"/>
                </a:cubicBezTo>
                <a:cubicBezTo>
                  <a:pt x="496" y="390"/>
                  <a:pt x="496" y="382"/>
                  <a:pt x="496" y="382"/>
                </a:cubicBezTo>
                <a:cubicBezTo>
                  <a:pt x="496" y="89"/>
                  <a:pt x="496" y="89"/>
                  <a:pt x="496" y="89"/>
                </a:cubicBezTo>
                <a:cubicBezTo>
                  <a:pt x="496" y="80"/>
                  <a:pt x="496" y="80"/>
                  <a:pt x="487" y="71"/>
                </a:cubicBezTo>
                <a:close/>
                <a:moveTo>
                  <a:pt x="115" y="293"/>
                </a:moveTo>
                <a:lnTo>
                  <a:pt x="115" y="293"/>
                </a:lnTo>
                <a:cubicBezTo>
                  <a:pt x="35" y="346"/>
                  <a:pt x="35" y="346"/>
                  <a:pt x="35" y="346"/>
                </a:cubicBezTo>
                <a:cubicBezTo>
                  <a:pt x="35" y="98"/>
                  <a:pt x="35" y="98"/>
                  <a:pt x="35" y="98"/>
                </a:cubicBezTo>
                <a:cubicBezTo>
                  <a:pt x="115" y="44"/>
                  <a:pt x="115" y="44"/>
                  <a:pt x="115" y="44"/>
                </a:cubicBezTo>
                <a:lnTo>
                  <a:pt x="115" y="293"/>
                </a:lnTo>
                <a:close/>
                <a:moveTo>
                  <a:pt x="230" y="346"/>
                </a:moveTo>
                <a:lnTo>
                  <a:pt x="230" y="346"/>
                </a:lnTo>
                <a:cubicBezTo>
                  <a:pt x="150" y="293"/>
                  <a:pt x="150" y="293"/>
                  <a:pt x="150" y="293"/>
                </a:cubicBezTo>
                <a:cubicBezTo>
                  <a:pt x="150" y="44"/>
                  <a:pt x="150" y="44"/>
                  <a:pt x="150" y="44"/>
                </a:cubicBezTo>
                <a:cubicBezTo>
                  <a:pt x="230" y="98"/>
                  <a:pt x="230" y="98"/>
                  <a:pt x="230" y="98"/>
                </a:cubicBezTo>
                <a:lnTo>
                  <a:pt x="230" y="346"/>
                </a:lnTo>
                <a:close/>
                <a:moveTo>
                  <a:pt x="345" y="293"/>
                </a:moveTo>
                <a:lnTo>
                  <a:pt x="345" y="293"/>
                </a:lnTo>
                <a:cubicBezTo>
                  <a:pt x="266" y="346"/>
                  <a:pt x="266" y="346"/>
                  <a:pt x="266" y="346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345" y="44"/>
                  <a:pt x="345" y="44"/>
                  <a:pt x="345" y="44"/>
                </a:cubicBezTo>
                <a:lnTo>
                  <a:pt x="345" y="293"/>
                </a:lnTo>
                <a:close/>
                <a:moveTo>
                  <a:pt x="461" y="346"/>
                </a:moveTo>
                <a:lnTo>
                  <a:pt x="461" y="346"/>
                </a:lnTo>
                <a:cubicBezTo>
                  <a:pt x="380" y="293"/>
                  <a:pt x="380" y="293"/>
                  <a:pt x="380" y="293"/>
                </a:cubicBezTo>
                <a:cubicBezTo>
                  <a:pt x="380" y="44"/>
                  <a:pt x="380" y="44"/>
                  <a:pt x="380" y="44"/>
                </a:cubicBezTo>
                <a:cubicBezTo>
                  <a:pt x="461" y="98"/>
                  <a:pt x="461" y="98"/>
                  <a:pt x="461" y="98"/>
                </a:cubicBezTo>
                <a:lnTo>
                  <a:pt x="461" y="3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Calibri Light" panose="020F0302020204030204"/>
            </a:endParaRPr>
          </a:p>
        </p:txBody>
      </p:sp>
      <p:sp>
        <p:nvSpPr>
          <p:cNvPr id="10" name="Oval 76"/>
          <p:cNvSpPr/>
          <p:nvPr/>
        </p:nvSpPr>
        <p:spPr>
          <a:xfrm rot="21316916">
            <a:off x="7769695" y="2638014"/>
            <a:ext cx="1054224" cy="1054499"/>
          </a:xfrm>
          <a:prstGeom prst="ellipse">
            <a:avLst/>
          </a:prstGeom>
          <a:solidFill>
            <a:schemeClr val="bg1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03" tIns="57852" rIns="115703" bIns="57852" rtlCol="0" anchor="ctr"/>
          <a:lstStyle/>
          <a:p>
            <a:pPr algn="ctr"/>
            <a:endParaRPr lang="bg-BG">
              <a:latin typeface="Calibri Light" panose="020F0302020204030204"/>
            </a:endParaRPr>
          </a:p>
        </p:txBody>
      </p:sp>
      <p:sp>
        <p:nvSpPr>
          <p:cNvPr id="11" name="Oval 77"/>
          <p:cNvSpPr/>
          <p:nvPr/>
        </p:nvSpPr>
        <p:spPr>
          <a:xfrm rot="21316916">
            <a:off x="7854880" y="2723221"/>
            <a:ext cx="883854" cy="884084"/>
          </a:xfrm>
          <a:prstGeom prst="ellipse">
            <a:avLst/>
          </a:prstGeom>
          <a:solidFill>
            <a:srgbClr val="D75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03" tIns="57852" rIns="115703" bIns="57852" rtlCol="0" anchor="ctr"/>
          <a:lstStyle/>
          <a:p>
            <a:pPr algn="ctr"/>
            <a:endParaRPr lang="bg-BG">
              <a:latin typeface="Calibri Light" panose="020F0302020204030204"/>
            </a:endParaRPr>
          </a:p>
        </p:txBody>
      </p:sp>
      <p:sp>
        <p:nvSpPr>
          <p:cNvPr id="12" name="Freeform 22"/>
          <p:cNvSpPr>
            <a:spLocks noChangeArrowheads="1"/>
          </p:cNvSpPr>
          <p:nvPr/>
        </p:nvSpPr>
        <p:spPr bwMode="auto">
          <a:xfrm>
            <a:off x="8113677" y="2957506"/>
            <a:ext cx="394274" cy="394278"/>
          </a:xfrm>
          <a:custGeom>
            <a:avLst/>
            <a:gdLst>
              <a:gd name="T0" fmla="*/ 230 w 461"/>
              <a:gd name="T1" fmla="*/ 8 h 461"/>
              <a:gd name="T2" fmla="*/ 230 w 461"/>
              <a:gd name="T3" fmla="*/ 8 h 461"/>
              <a:gd name="T4" fmla="*/ 0 w 461"/>
              <a:gd name="T5" fmla="*/ 239 h 461"/>
              <a:gd name="T6" fmla="*/ 230 w 461"/>
              <a:gd name="T7" fmla="*/ 460 h 461"/>
              <a:gd name="T8" fmla="*/ 460 w 461"/>
              <a:gd name="T9" fmla="*/ 230 h 461"/>
              <a:gd name="T10" fmla="*/ 230 w 461"/>
              <a:gd name="T11" fmla="*/ 8 h 461"/>
              <a:gd name="T12" fmla="*/ 230 w 461"/>
              <a:gd name="T13" fmla="*/ 35 h 461"/>
              <a:gd name="T14" fmla="*/ 230 w 461"/>
              <a:gd name="T15" fmla="*/ 35 h 461"/>
              <a:gd name="T16" fmla="*/ 319 w 461"/>
              <a:gd name="T17" fmla="*/ 53 h 461"/>
              <a:gd name="T18" fmla="*/ 291 w 461"/>
              <a:gd name="T19" fmla="*/ 106 h 461"/>
              <a:gd name="T20" fmla="*/ 230 w 461"/>
              <a:gd name="T21" fmla="*/ 97 h 461"/>
              <a:gd name="T22" fmla="*/ 168 w 461"/>
              <a:gd name="T23" fmla="*/ 106 h 461"/>
              <a:gd name="T24" fmla="*/ 141 w 461"/>
              <a:gd name="T25" fmla="*/ 53 h 461"/>
              <a:gd name="T26" fmla="*/ 230 w 461"/>
              <a:gd name="T27" fmla="*/ 35 h 461"/>
              <a:gd name="T28" fmla="*/ 106 w 461"/>
              <a:gd name="T29" fmla="*/ 292 h 461"/>
              <a:gd name="T30" fmla="*/ 106 w 461"/>
              <a:gd name="T31" fmla="*/ 292 h 461"/>
              <a:gd name="T32" fmla="*/ 53 w 461"/>
              <a:gd name="T33" fmla="*/ 327 h 461"/>
              <a:gd name="T34" fmla="*/ 35 w 461"/>
              <a:gd name="T35" fmla="*/ 239 h 461"/>
              <a:gd name="T36" fmla="*/ 53 w 461"/>
              <a:gd name="T37" fmla="*/ 141 h 461"/>
              <a:gd name="T38" fmla="*/ 106 w 461"/>
              <a:gd name="T39" fmla="*/ 167 h 461"/>
              <a:gd name="T40" fmla="*/ 88 w 461"/>
              <a:gd name="T41" fmla="*/ 230 h 461"/>
              <a:gd name="T42" fmla="*/ 106 w 461"/>
              <a:gd name="T43" fmla="*/ 292 h 461"/>
              <a:gd name="T44" fmla="*/ 230 w 461"/>
              <a:gd name="T45" fmla="*/ 433 h 461"/>
              <a:gd name="T46" fmla="*/ 230 w 461"/>
              <a:gd name="T47" fmla="*/ 433 h 461"/>
              <a:gd name="T48" fmla="*/ 141 w 461"/>
              <a:gd name="T49" fmla="*/ 407 h 461"/>
              <a:gd name="T50" fmla="*/ 168 w 461"/>
              <a:gd name="T51" fmla="*/ 354 h 461"/>
              <a:gd name="T52" fmla="*/ 230 w 461"/>
              <a:gd name="T53" fmla="*/ 372 h 461"/>
              <a:gd name="T54" fmla="*/ 291 w 461"/>
              <a:gd name="T55" fmla="*/ 354 h 461"/>
              <a:gd name="T56" fmla="*/ 319 w 461"/>
              <a:gd name="T57" fmla="*/ 407 h 461"/>
              <a:gd name="T58" fmla="*/ 230 w 461"/>
              <a:gd name="T59" fmla="*/ 433 h 461"/>
              <a:gd name="T60" fmla="*/ 230 w 461"/>
              <a:gd name="T61" fmla="*/ 345 h 461"/>
              <a:gd name="T62" fmla="*/ 230 w 461"/>
              <a:gd name="T63" fmla="*/ 345 h 461"/>
              <a:gd name="T64" fmla="*/ 124 w 461"/>
              <a:gd name="T65" fmla="*/ 230 h 461"/>
              <a:gd name="T66" fmla="*/ 230 w 461"/>
              <a:gd name="T67" fmla="*/ 123 h 461"/>
              <a:gd name="T68" fmla="*/ 336 w 461"/>
              <a:gd name="T69" fmla="*/ 230 h 461"/>
              <a:gd name="T70" fmla="*/ 230 w 461"/>
              <a:gd name="T71" fmla="*/ 345 h 461"/>
              <a:gd name="T72" fmla="*/ 354 w 461"/>
              <a:gd name="T73" fmla="*/ 292 h 461"/>
              <a:gd name="T74" fmla="*/ 354 w 461"/>
              <a:gd name="T75" fmla="*/ 292 h 461"/>
              <a:gd name="T76" fmla="*/ 372 w 461"/>
              <a:gd name="T77" fmla="*/ 230 h 461"/>
              <a:gd name="T78" fmla="*/ 354 w 461"/>
              <a:gd name="T79" fmla="*/ 167 h 461"/>
              <a:gd name="T80" fmla="*/ 407 w 461"/>
              <a:gd name="T81" fmla="*/ 141 h 461"/>
              <a:gd name="T82" fmla="*/ 425 w 461"/>
              <a:gd name="T83" fmla="*/ 230 h 461"/>
              <a:gd name="T84" fmla="*/ 407 w 461"/>
              <a:gd name="T85" fmla="*/ 327 h 461"/>
              <a:gd name="T86" fmla="*/ 354 w 461"/>
              <a:gd name="T87" fmla="*/ 292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1" h="461">
                <a:moveTo>
                  <a:pt x="230" y="8"/>
                </a:moveTo>
                <a:lnTo>
                  <a:pt x="230" y="8"/>
                </a:lnTo>
                <a:cubicBezTo>
                  <a:pt x="97" y="8"/>
                  <a:pt x="0" y="106"/>
                  <a:pt x="0" y="239"/>
                </a:cubicBezTo>
                <a:cubicBezTo>
                  <a:pt x="0" y="363"/>
                  <a:pt x="106" y="460"/>
                  <a:pt x="230" y="460"/>
                </a:cubicBezTo>
                <a:cubicBezTo>
                  <a:pt x="363" y="460"/>
                  <a:pt x="460" y="354"/>
                  <a:pt x="460" y="230"/>
                </a:cubicBezTo>
                <a:cubicBezTo>
                  <a:pt x="460" y="106"/>
                  <a:pt x="354" y="0"/>
                  <a:pt x="230" y="8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56" y="35"/>
                  <a:pt x="291" y="44"/>
                  <a:pt x="319" y="53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75" y="97"/>
                  <a:pt x="247" y="97"/>
                  <a:pt x="230" y="97"/>
                </a:cubicBezTo>
                <a:cubicBezTo>
                  <a:pt x="203" y="97"/>
                  <a:pt x="185" y="97"/>
                  <a:pt x="168" y="106"/>
                </a:cubicBezTo>
                <a:cubicBezTo>
                  <a:pt x="141" y="53"/>
                  <a:pt x="141" y="53"/>
                  <a:pt x="141" y="53"/>
                </a:cubicBezTo>
                <a:cubicBezTo>
                  <a:pt x="168" y="44"/>
                  <a:pt x="194" y="35"/>
                  <a:pt x="230" y="35"/>
                </a:cubicBezTo>
                <a:close/>
                <a:moveTo>
                  <a:pt x="106" y="292"/>
                </a:moveTo>
                <a:lnTo>
                  <a:pt x="106" y="292"/>
                </a:lnTo>
                <a:cubicBezTo>
                  <a:pt x="53" y="327"/>
                  <a:pt x="53" y="327"/>
                  <a:pt x="53" y="327"/>
                </a:cubicBezTo>
                <a:cubicBezTo>
                  <a:pt x="35" y="301"/>
                  <a:pt x="35" y="265"/>
                  <a:pt x="35" y="239"/>
                </a:cubicBezTo>
                <a:cubicBezTo>
                  <a:pt x="26" y="204"/>
                  <a:pt x="35" y="167"/>
                  <a:pt x="53" y="14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97" y="185"/>
                  <a:pt x="88" y="212"/>
                  <a:pt x="88" y="230"/>
                </a:cubicBezTo>
                <a:cubicBezTo>
                  <a:pt x="88" y="257"/>
                  <a:pt x="97" y="274"/>
                  <a:pt x="106" y="292"/>
                </a:cubicBezTo>
                <a:close/>
                <a:moveTo>
                  <a:pt x="230" y="433"/>
                </a:moveTo>
                <a:lnTo>
                  <a:pt x="230" y="433"/>
                </a:lnTo>
                <a:cubicBezTo>
                  <a:pt x="194" y="433"/>
                  <a:pt x="168" y="425"/>
                  <a:pt x="141" y="407"/>
                </a:cubicBezTo>
                <a:cubicBezTo>
                  <a:pt x="168" y="354"/>
                  <a:pt x="168" y="354"/>
                  <a:pt x="168" y="354"/>
                </a:cubicBezTo>
                <a:cubicBezTo>
                  <a:pt x="185" y="363"/>
                  <a:pt x="203" y="372"/>
                  <a:pt x="230" y="372"/>
                </a:cubicBezTo>
                <a:cubicBezTo>
                  <a:pt x="247" y="372"/>
                  <a:pt x="275" y="363"/>
                  <a:pt x="291" y="354"/>
                </a:cubicBezTo>
                <a:cubicBezTo>
                  <a:pt x="319" y="407"/>
                  <a:pt x="319" y="407"/>
                  <a:pt x="319" y="407"/>
                </a:cubicBezTo>
                <a:cubicBezTo>
                  <a:pt x="291" y="425"/>
                  <a:pt x="266" y="433"/>
                  <a:pt x="230" y="433"/>
                </a:cubicBezTo>
                <a:close/>
                <a:moveTo>
                  <a:pt x="230" y="345"/>
                </a:moveTo>
                <a:lnTo>
                  <a:pt x="230" y="345"/>
                </a:lnTo>
                <a:cubicBezTo>
                  <a:pt x="168" y="345"/>
                  <a:pt x="124" y="292"/>
                  <a:pt x="124" y="230"/>
                </a:cubicBezTo>
                <a:cubicBezTo>
                  <a:pt x="124" y="167"/>
                  <a:pt x="168" y="123"/>
                  <a:pt x="230" y="123"/>
                </a:cubicBezTo>
                <a:cubicBezTo>
                  <a:pt x="291" y="123"/>
                  <a:pt x="336" y="167"/>
                  <a:pt x="336" y="230"/>
                </a:cubicBezTo>
                <a:cubicBezTo>
                  <a:pt x="336" y="292"/>
                  <a:pt x="291" y="345"/>
                  <a:pt x="230" y="345"/>
                </a:cubicBezTo>
                <a:close/>
                <a:moveTo>
                  <a:pt x="354" y="292"/>
                </a:moveTo>
                <a:lnTo>
                  <a:pt x="354" y="292"/>
                </a:lnTo>
                <a:cubicBezTo>
                  <a:pt x="363" y="274"/>
                  <a:pt x="372" y="257"/>
                  <a:pt x="372" y="230"/>
                </a:cubicBezTo>
                <a:cubicBezTo>
                  <a:pt x="372" y="212"/>
                  <a:pt x="363" y="185"/>
                  <a:pt x="354" y="167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16" y="167"/>
                  <a:pt x="425" y="195"/>
                  <a:pt x="425" y="230"/>
                </a:cubicBezTo>
                <a:cubicBezTo>
                  <a:pt x="425" y="265"/>
                  <a:pt x="416" y="292"/>
                  <a:pt x="407" y="327"/>
                </a:cubicBezTo>
                <a:lnTo>
                  <a:pt x="354" y="2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Calibri Light" panose="020F0302020204030204"/>
            </a:endParaRPr>
          </a:p>
        </p:txBody>
      </p:sp>
      <p:sp>
        <p:nvSpPr>
          <p:cNvPr id="13" name="Oval 63"/>
          <p:cNvSpPr/>
          <p:nvPr/>
        </p:nvSpPr>
        <p:spPr>
          <a:xfrm rot="21316916">
            <a:off x="5706992" y="2632590"/>
            <a:ext cx="1054224" cy="1054499"/>
          </a:xfrm>
          <a:prstGeom prst="ellipse">
            <a:avLst/>
          </a:prstGeom>
          <a:solidFill>
            <a:schemeClr val="bg1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03" tIns="57852" rIns="115703" bIns="57852" rtlCol="0" anchor="ctr"/>
          <a:lstStyle/>
          <a:p>
            <a:pPr algn="ctr"/>
            <a:endParaRPr lang="bg-BG">
              <a:latin typeface="Calibri Light" panose="020F0302020204030204"/>
            </a:endParaRPr>
          </a:p>
        </p:txBody>
      </p:sp>
      <p:sp>
        <p:nvSpPr>
          <p:cNvPr id="14" name="Oval 73"/>
          <p:cNvSpPr/>
          <p:nvPr/>
        </p:nvSpPr>
        <p:spPr>
          <a:xfrm rot="21316916">
            <a:off x="5792177" y="2717797"/>
            <a:ext cx="883854" cy="884084"/>
          </a:xfrm>
          <a:prstGeom prst="ellipse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bg-BG"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5" name="Freeform 101"/>
          <p:cNvSpPr>
            <a:spLocks noChangeArrowheads="1"/>
          </p:cNvSpPr>
          <p:nvPr/>
        </p:nvSpPr>
        <p:spPr bwMode="auto">
          <a:xfrm>
            <a:off x="6063756" y="2979975"/>
            <a:ext cx="424314" cy="326684"/>
          </a:xfrm>
          <a:custGeom>
            <a:avLst/>
            <a:gdLst>
              <a:gd name="T0" fmla="*/ 80 w 497"/>
              <a:gd name="T1" fmla="*/ 248 h 382"/>
              <a:gd name="T2" fmla="*/ 80 w 497"/>
              <a:gd name="T3" fmla="*/ 248 h 382"/>
              <a:gd name="T4" fmla="*/ 159 w 497"/>
              <a:gd name="T5" fmla="*/ 328 h 382"/>
              <a:gd name="T6" fmla="*/ 248 w 497"/>
              <a:gd name="T7" fmla="*/ 381 h 382"/>
              <a:gd name="T8" fmla="*/ 337 w 497"/>
              <a:gd name="T9" fmla="*/ 337 h 382"/>
              <a:gd name="T10" fmla="*/ 390 w 497"/>
              <a:gd name="T11" fmla="*/ 258 h 382"/>
              <a:gd name="T12" fmla="*/ 248 w 497"/>
              <a:gd name="T13" fmla="*/ 328 h 382"/>
              <a:gd name="T14" fmla="*/ 80 w 497"/>
              <a:gd name="T15" fmla="*/ 248 h 382"/>
              <a:gd name="T16" fmla="*/ 487 w 497"/>
              <a:gd name="T17" fmla="*/ 124 h 382"/>
              <a:gd name="T18" fmla="*/ 487 w 497"/>
              <a:gd name="T19" fmla="*/ 124 h 382"/>
              <a:gd name="T20" fmla="*/ 274 w 497"/>
              <a:gd name="T21" fmla="*/ 9 h 382"/>
              <a:gd name="T22" fmla="*/ 221 w 497"/>
              <a:gd name="T23" fmla="*/ 9 h 382"/>
              <a:gd name="T24" fmla="*/ 9 w 497"/>
              <a:gd name="T25" fmla="*/ 124 h 382"/>
              <a:gd name="T26" fmla="*/ 9 w 497"/>
              <a:gd name="T27" fmla="*/ 160 h 382"/>
              <a:gd name="T28" fmla="*/ 221 w 497"/>
              <a:gd name="T29" fmla="*/ 275 h 382"/>
              <a:gd name="T30" fmla="*/ 274 w 497"/>
              <a:gd name="T31" fmla="*/ 275 h 382"/>
              <a:gd name="T32" fmla="*/ 408 w 497"/>
              <a:gd name="T33" fmla="*/ 195 h 382"/>
              <a:gd name="T34" fmla="*/ 266 w 497"/>
              <a:gd name="T35" fmla="*/ 160 h 382"/>
              <a:gd name="T36" fmla="*/ 248 w 497"/>
              <a:gd name="T37" fmla="*/ 168 h 382"/>
              <a:gd name="T38" fmla="*/ 203 w 497"/>
              <a:gd name="T39" fmla="*/ 133 h 382"/>
              <a:gd name="T40" fmla="*/ 248 w 497"/>
              <a:gd name="T41" fmla="*/ 107 h 382"/>
              <a:gd name="T42" fmla="*/ 293 w 497"/>
              <a:gd name="T43" fmla="*/ 124 h 382"/>
              <a:gd name="T44" fmla="*/ 443 w 497"/>
              <a:gd name="T45" fmla="*/ 177 h 382"/>
              <a:gd name="T46" fmla="*/ 487 w 497"/>
              <a:gd name="T47" fmla="*/ 160 h 382"/>
              <a:gd name="T48" fmla="*/ 487 w 497"/>
              <a:gd name="T49" fmla="*/ 124 h 382"/>
              <a:gd name="T50" fmla="*/ 425 w 497"/>
              <a:gd name="T51" fmla="*/ 346 h 382"/>
              <a:gd name="T52" fmla="*/ 425 w 497"/>
              <a:gd name="T53" fmla="*/ 346 h 382"/>
              <a:gd name="T54" fmla="*/ 461 w 497"/>
              <a:gd name="T55" fmla="*/ 337 h 382"/>
              <a:gd name="T56" fmla="*/ 443 w 497"/>
              <a:gd name="T57" fmla="*/ 177 h 382"/>
              <a:gd name="T58" fmla="*/ 408 w 497"/>
              <a:gd name="T59" fmla="*/ 195 h 382"/>
              <a:gd name="T60" fmla="*/ 425 w 497"/>
              <a:gd name="T61" fmla="*/ 34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Calibri Light" panose="020F0302020204030204"/>
            </a:endParaRPr>
          </a:p>
        </p:txBody>
      </p:sp>
      <p:sp>
        <p:nvSpPr>
          <p:cNvPr id="16" name="Oval 59"/>
          <p:cNvSpPr/>
          <p:nvPr/>
        </p:nvSpPr>
        <p:spPr>
          <a:xfrm rot="21316916">
            <a:off x="3639102" y="2629466"/>
            <a:ext cx="1054224" cy="1054499"/>
          </a:xfrm>
          <a:prstGeom prst="ellipse">
            <a:avLst/>
          </a:prstGeom>
          <a:solidFill>
            <a:schemeClr val="bg1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03" tIns="57852" rIns="115703" bIns="57852" rtlCol="0" anchor="ctr"/>
          <a:lstStyle/>
          <a:p>
            <a:pPr algn="ctr"/>
            <a:endParaRPr lang="bg-BG">
              <a:latin typeface="Calibri Light" panose="020F0302020204030204"/>
            </a:endParaRPr>
          </a:p>
        </p:txBody>
      </p:sp>
      <p:sp>
        <p:nvSpPr>
          <p:cNvPr id="17" name="Oval 60"/>
          <p:cNvSpPr/>
          <p:nvPr/>
        </p:nvSpPr>
        <p:spPr>
          <a:xfrm rot="21316916">
            <a:off x="3724287" y="2714673"/>
            <a:ext cx="883853" cy="884084"/>
          </a:xfrm>
          <a:prstGeom prst="ellipse">
            <a:avLst/>
          </a:prstGeom>
          <a:solidFill>
            <a:srgbClr val="D75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03" tIns="57852" rIns="115703" bIns="57852" rtlCol="0" anchor="ctr"/>
          <a:lstStyle/>
          <a:p>
            <a:pPr algn="ctr"/>
            <a:endParaRPr lang="bg-BG">
              <a:latin typeface="Calibri Light" panose="020F0302020204030204"/>
            </a:endParaRPr>
          </a:p>
        </p:txBody>
      </p:sp>
      <p:sp>
        <p:nvSpPr>
          <p:cNvPr id="18" name="Freeform 104"/>
          <p:cNvSpPr>
            <a:spLocks noChangeArrowheads="1"/>
          </p:cNvSpPr>
          <p:nvPr/>
        </p:nvSpPr>
        <p:spPr bwMode="auto">
          <a:xfrm>
            <a:off x="3966255" y="2984307"/>
            <a:ext cx="424318" cy="285381"/>
          </a:xfrm>
          <a:custGeom>
            <a:avLst/>
            <a:gdLst>
              <a:gd name="T0" fmla="*/ 203 w 497"/>
              <a:gd name="T1" fmla="*/ 257 h 337"/>
              <a:gd name="T2" fmla="*/ 203 w 497"/>
              <a:gd name="T3" fmla="*/ 257 h 337"/>
              <a:gd name="T4" fmla="*/ 221 w 497"/>
              <a:gd name="T5" fmla="*/ 327 h 337"/>
              <a:gd name="T6" fmla="*/ 283 w 497"/>
              <a:gd name="T7" fmla="*/ 310 h 337"/>
              <a:gd name="T8" fmla="*/ 398 w 497"/>
              <a:gd name="T9" fmla="*/ 9 h 337"/>
              <a:gd name="T10" fmla="*/ 203 w 497"/>
              <a:gd name="T11" fmla="*/ 257 h 337"/>
              <a:gd name="T12" fmla="*/ 248 w 497"/>
              <a:gd name="T13" fmla="*/ 71 h 337"/>
              <a:gd name="T14" fmla="*/ 248 w 497"/>
              <a:gd name="T15" fmla="*/ 71 h 337"/>
              <a:gd name="T16" fmla="*/ 274 w 497"/>
              <a:gd name="T17" fmla="*/ 71 h 337"/>
              <a:gd name="T18" fmla="*/ 310 w 497"/>
              <a:gd name="T19" fmla="*/ 26 h 337"/>
              <a:gd name="T20" fmla="*/ 248 w 497"/>
              <a:gd name="T21" fmla="*/ 17 h 337"/>
              <a:gd name="T22" fmla="*/ 0 w 497"/>
              <a:gd name="T23" fmla="*/ 283 h 337"/>
              <a:gd name="T24" fmla="*/ 0 w 497"/>
              <a:gd name="T25" fmla="*/ 310 h 337"/>
              <a:gd name="T26" fmla="*/ 26 w 497"/>
              <a:gd name="T27" fmla="*/ 336 h 337"/>
              <a:gd name="T28" fmla="*/ 53 w 497"/>
              <a:gd name="T29" fmla="*/ 310 h 337"/>
              <a:gd name="T30" fmla="*/ 53 w 497"/>
              <a:gd name="T31" fmla="*/ 283 h 337"/>
              <a:gd name="T32" fmla="*/ 248 w 497"/>
              <a:gd name="T33" fmla="*/ 71 h 337"/>
              <a:gd name="T34" fmla="*/ 425 w 497"/>
              <a:gd name="T35" fmla="*/ 98 h 337"/>
              <a:gd name="T36" fmla="*/ 425 w 497"/>
              <a:gd name="T37" fmla="*/ 98 h 337"/>
              <a:gd name="T38" fmla="*/ 407 w 497"/>
              <a:gd name="T39" fmla="*/ 151 h 337"/>
              <a:gd name="T40" fmla="*/ 442 w 497"/>
              <a:gd name="T41" fmla="*/ 283 h 337"/>
              <a:gd name="T42" fmla="*/ 442 w 497"/>
              <a:gd name="T43" fmla="*/ 310 h 337"/>
              <a:gd name="T44" fmla="*/ 469 w 497"/>
              <a:gd name="T45" fmla="*/ 336 h 337"/>
              <a:gd name="T46" fmla="*/ 469 w 497"/>
              <a:gd name="T47" fmla="*/ 336 h 337"/>
              <a:gd name="T48" fmla="*/ 496 w 497"/>
              <a:gd name="T49" fmla="*/ 310 h 337"/>
              <a:gd name="T50" fmla="*/ 496 w 497"/>
              <a:gd name="T51" fmla="*/ 283 h 337"/>
              <a:gd name="T52" fmla="*/ 425 w 497"/>
              <a:gd name="T53" fmla="*/ 98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97" h="337">
                <a:moveTo>
                  <a:pt x="203" y="257"/>
                </a:moveTo>
                <a:lnTo>
                  <a:pt x="203" y="257"/>
                </a:lnTo>
                <a:cubicBezTo>
                  <a:pt x="186" y="283"/>
                  <a:pt x="194" y="310"/>
                  <a:pt x="221" y="327"/>
                </a:cubicBezTo>
                <a:cubicBezTo>
                  <a:pt x="239" y="336"/>
                  <a:pt x="266" y="336"/>
                  <a:pt x="283" y="310"/>
                </a:cubicBezTo>
                <a:cubicBezTo>
                  <a:pt x="301" y="274"/>
                  <a:pt x="407" y="9"/>
                  <a:pt x="398" y="9"/>
                </a:cubicBezTo>
                <a:cubicBezTo>
                  <a:pt x="389" y="0"/>
                  <a:pt x="221" y="230"/>
                  <a:pt x="203" y="257"/>
                </a:cubicBezTo>
                <a:close/>
                <a:moveTo>
                  <a:pt x="248" y="71"/>
                </a:moveTo>
                <a:lnTo>
                  <a:pt x="248" y="71"/>
                </a:lnTo>
                <a:cubicBezTo>
                  <a:pt x="257" y="71"/>
                  <a:pt x="266" y="71"/>
                  <a:pt x="274" y="71"/>
                </a:cubicBezTo>
                <a:cubicBezTo>
                  <a:pt x="292" y="53"/>
                  <a:pt x="301" y="44"/>
                  <a:pt x="310" y="26"/>
                </a:cubicBezTo>
                <a:cubicBezTo>
                  <a:pt x="292" y="17"/>
                  <a:pt x="274" y="17"/>
                  <a:pt x="248" y="17"/>
                </a:cubicBezTo>
                <a:cubicBezTo>
                  <a:pt x="106" y="17"/>
                  <a:pt x="0" y="133"/>
                  <a:pt x="0" y="283"/>
                </a:cubicBezTo>
                <a:cubicBezTo>
                  <a:pt x="0" y="292"/>
                  <a:pt x="0" y="301"/>
                  <a:pt x="0" y="310"/>
                </a:cubicBezTo>
                <a:cubicBezTo>
                  <a:pt x="0" y="327"/>
                  <a:pt x="17" y="336"/>
                  <a:pt x="26" y="336"/>
                </a:cubicBezTo>
                <a:cubicBezTo>
                  <a:pt x="44" y="336"/>
                  <a:pt x="53" y="319"/>
                  <a:pt x="53" y="310"/>
                </a:cubicBezTo>
                <a:cubicBezTo>
                  <a:pt x="53" y="301"/>
                  <a:pt x="53" y="292"/>
                  <a:pt x="53" y="283"/>
                </a:cubicBezTo>
                <a:cubicBezTo>
                  <a:pt x="53" y="160"/>
                  <a:pt x="132" y="71"/>
                  <a:pt x="248" y="71"/>
                </a:cubicBezTo>
                <a:close/>
                <a:moveTo>
                  <a:pt x="425" y="98"/>
                </a:moveTo>
                <a:lnTo>
                  <a:pt x="425" y="98"/>
                </a:lnTo>
                <a:cubicBezTo>
                  <a:pt x="416" y="115"/>
                  <a:pt x="416" y="133"/>
                  <a:pt x="407" y="151"/>
                </a:cubicBezTo>
                <a:cubicBezTo>
                  <a:pt x="433" y="186"/>
                  <a:pt x="442" y="239"/>
                  <a:pt x="442" y="283"/>
                </a:cubicBezTo>
                <a:cubicBezTo>
                  <a:pt x="442" y="292"/>
                  <a:pt x="442" y="301"/>
                  <a:pt x="442" y="310"/>
                </a:cubicBezTo>
                <a:cubicBezTo>
                  <a:pt x="442" y="319"/>
                  <a:pt x="451" y="336"/>
                  <a:pt x="469" y="336"/>
                </a:cubicBezTo>
                <a:lnTo>
                  <a:pt x="469" y="336"/>
                </a:lnTo>
                <a:cubicBezTo>
                  <a:pt x="478" y="336"/>
                  <a:pt x="496" y="327"/>
                  <a:pt x="496" y="310"/>
                </a:cubicBezTo>
                <a:cubicBezTo>
                  <a:pt x="496" y="301"/>
                  <a:pt x="496" y="292"/>
                  <a:pt x="496" y="283"/>
                </a:cubicBezTo>
                <a:cubicBezTo>
                  <a:pt x="496" y="213"/>
                  <a:pt x="469" y="151"/>
                  <a:pt x="425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Calibri Light" panose="020F0302020204030204"/>
            </a:endParaRPr>
          </a:p>
        </p:txBody>
      </p:sp>
      <p:grpSp>
        <p:nvGrpSpPr>
          <p:cNvPr id="19" name="Group 83"/>
          <p:cNvGrpSpPr/>
          <p:nvPr/>
        </p:nvGrpSpPr>
        <p:grpSpPr>
          <a:xfrm>
            <a:off x="5799991" y="2680221"/>
            <a:ext cx="1888128" cy="983371"/>
            <a:chOff x="3913901" y="5865040"/>
            <a:chExt cx="3322518" cy="1730427"/>
          </a:xfrm>
        </p:grpSpPr>
        <p:cxnSp>
          <p:nvCxnSpPr>
            <p:cNvPr id="20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1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40">
                <a:latin typeface="Calibri Light" panose="020F0302020204030204"/>
              </a:endParaRPr>
            </a:p>
          </p:txBody>
        </p:sp>
      </p:grpSp>
      <p:grpSp>
        <p:nvGrpSpPr>
          <p:cNvPr id="22" name="Group 101"/>
          <p:cNvGrpSpPr/>
          <p:nvPr/>
        </p:nvGrpSpPr>
        <p:grpSpPr>
          <a:xfrm>
            <a:off x="7862694" y="2680221"/>
            <a:ext cx="1888128" cy="983371"/>
            <a:chOff x="3913901" y="5865040"/>
            <a:chExt cx="3322518" cy="1730427"/>
          </a:xfrm>
        </p:grpSpPr>
        <p:cxnSp>
          <p:nvCxnSpPr>
            <p:cNvPr id="23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40">
                <a:latin typeface="Calibri Light" panose="020F0302020204030204"/>
              </a:endParaRPr>
            </a:p>
          </p:txBody>
        </p:sp>
      </p:grpSp>
      <p:grpSp>
        <p:nvGrpSpPr>
          <p:cNvPr id="25" name="Group 104"/>
          <p:cNvGrpSpPr/>
          <p:nvPr/>
        </p:nvGrpSpPr>
        <p:grpSpPr>
          <a:xfrm>
            <a:off x="1668734" y="2680221"/>
            <a:ext cx="1888128" cy="983371"/>
            <a:chOff x="3913901" y="5865040"/>
            <a:chExt cx="3322518" cy="1730427"/>
          </a:xfrm>
        </p:grpSpPr>
        <p:cxnSp>
          <p:nvCxnSpPr>
            <p:cNvPr id="26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7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40">
                <a:latin typeface="Calibri Light" panose="020F0302020204030204"/>
              </a:endParaRPr>
            </a:p>
          </p:txBody>
        </p:sp>
      </p:grpSp>
      <p:sp>
        <p:nvSpPr>
          <p:cNvPr id="28" name="Oval 110"/>
          <p:cNvSpPr/>
          <p:nvPr/>
        </p:nvSpPr>
        <p:spPr>
          <a:xfrm rot="21316916">
            <a:off x="9786067" y="2637854"/>
            <a:ext cx="1054224" cy="1054499"/>
          </a:xfrm>
          <a:prstGeom prst="ellipse">
            <a:avLst/>
          </a:prstGeom>
          <a:solidFill>
            <a:schemeClr val="bg1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03" tIns="57852" rIns="115703" bIns="57852" rtlCol="0" anchor="ctr"/>
          <a:lstStyle/>
          <a:p>
            <a:pPr algn="ctr"/>
            <a:endParaRPr lang="bg-BG">
              <a:latin typeface="Calibri Light" panose="020F0302020204030204"/>
            </a:endParaRPr>
          </a:p>
        </p:txBody>
      </p:sp>
      <p:sp>
        <p:nvSpPr>
          <p:cNvPr id="29" name="Oval 111"/>
          <p:cNvSpPr/>
          <p:nvPr/>
        </p:nvSpPr>
        <p:spPr>
          <a:xfrm rot="21316916">
            <a:off x="9871252" y="2723061"/>
            <a:ext cx="883853" cy="884084"/>
          </a:xfrm>
          <a:prstGeom prst="ellipse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bg-BG"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0" name="Freeform 104"/>
          <p:cNvSpPr>
            <a:spLocks noChangeArrowheads="1"/>
          </p:cNvSpPr>
          <p:nvPr/>
        </p:nvSpPr>
        <p:spPr bwMode="auto">
          <a:xfrm>
            <a:off x="10113220" y="2992695"/>
            <a:ext cx="424318" cy="285381"/>
          </a:xfrm>
          <a:custGeom>
            <a:avLst/>
            <a:gdLst>
              <a:gd name="T0" fmla="*/ 203 w 497"/>
              <a:gd name="T1" fmla="*/ 257 h 337"/>
              <a:gd name="T2" fmla="*/ 203 w 497"/>
              <a:gd name="T3" fmla="*/ 257 h 337"/>
              <a:gd name="T4" fmla="*/ 221 w 497"/>
              <a:gd name="T5" fmla="*/ 327 h 337"/>
              <a:gd name="T6" fmla="*/ 283 w 497"/>
              <a:gd name="T7" fmla="*/ 310 h 337"/>
              <a:gd name="T8" fmla="*/ 398 w 497"/>
              <a:gd name="T9" fmla="*/ 9 h 337"/>
              <a:gd name="T10" fmla="*/ 203 w 497"/>
              <a:gd name="T11" fmla="*/ 257 h 337"/>
              <a:gd name="T12" fmla="*/ 248 w 497"/>
              <a:gd name="T13" fmla="*/ 71 h 337"/>
              <a:gd name="T14" fmla="*/ 248 w 497"/>
              <a:gd name="T15" fmla="*/ 71 h 337"/>
              <a:gd name="T16" fmla="*/ 274 w 497"/>
              <a:gd name="T17" fmla="*/ 71 h 337"/>
              <a:gd name="T18" fmla="*/ 310 w 497"/>
              <a:gd name="T19" fmla="*/ 26 h 337"/>
              <a:gd name="T20" fmla="*/ 248 w 497"/>
              <a:gd name="T21" fmla="*/ 17 h 337"/>
              <a:gd name="T22" fmla="*/ 0 w 497"/>
              <a:gd name="T23" fmla="*/ 283 h 337"/>
              <a:gd name="T24" fmla="*/ 0 w 497"/>
              <a:gd name="T25" fmla="*/ 310 h 337"/>
              <a:gd name="T26" fmla="*/ 26 w 497"/>
              <a:gd name="T27" fmla="*/ 336 h 337"/>
              <a:gd name="T28" fmla="*/ 53 w 497"/>
              <a:gd name="T29" fmla="*/ 310 h 337"/>
              <a:gd name="T30" fmla="*/ 53 w 497"/>
              <a:gd name="T31" fmla="*/ 283 h 337"/>
              <a:gd name="T32" fmla="*/ 248 w 497"/>
              <a:gd name="T33" fmla="*/ 71 h 337"/>
              <a:gd name="T34" fmla="*/ 425 w 497"/>
              <a:gd name="T35" fmla="*/ 98 h 337"/>
              <a:gd name="T36" fmla="*/ 425 w 497"/>
              <a:gd name="T37" fmla="*/ 98 h 337"/>
              <a:gd name="T38" fmla="*/ 407 w 497"/>
              <a:gd name="T39" fmla="*/ 151 h 337"/>
              <a:gd name="T40" fmla="*/ 442 w 497"/>
              <a:gd name="T41" fmla="*/ 283 h 337"/>
              <a:gd name="T42" fmla="*/ 442 w 497"/>
              <a:gd name="T43" fmla="*/ 310 h 337"/>
              <a:gd name="T44" fmla="*/ 469 w 497"/>
              <a:gd name="T45" fmla="*/ 336 h 337"/>
              <a:gd name="T46" fmla="*/ 469 w 497"/>
              <a:gd name="T47" fmla="*/ 336 h 337"/>
              <a:gd name="T48" fmla="*/ 496 w 497"/>
              <a:gd name="T49" fmla="*/ 310 h 337"/>
              <a:gd name="T50" fmla="*/ 496 w 497"/>
              <a:gd name="T51" fmla="*/ 283 h 337"/>
              <a:gd name="T52" fmla="*/ 425 w 497"/>
              <a:gd name="T53" fmla="*/ 98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97" h="337">
                <a:moveTo>
                  <a:pt x="203" y="257"/>
                </a:moveTo>
                <a:lnTo>
                  <a:pt x="203" y="257"/>
                </a:lnTo>
                <a:cubicBezTo>
                  <a:pt x="186" y="283"/>
                  <a:pt x="194" y="310"/>
                  <a:pt x="221" y="327"/>
                </a:cubicBezTo>
                <a:cubicBezTo>
                  <a:pt x="239" y="336"/>
                  <a:pt x="266" y="336"/>
                  <a:pt x="283" y="310"/>
                </a:cubicBezTo>
                <a:cubicBezTo>
                  <a:pt x="301" y="274"/>
                  <a:pt x="407" y="9"/>
                  <a:pt x="398" y="9"/>
                </a:cubicBezTo>
                <a:cubicBezTo>
                  <a:pt x="389" y="0"/>
                  <a:pt x="221" y="230"/>
                  <a:pt x="203" y="257"/>
                </a:cubicBezTo>
                <a:close/>
                <a:moveTo>
                  <a:pt x="248" y="71"/>
                </a:moveTo>
                <a:lnTo>
                  <a:pt x="248" y="71"/>
                </a:lnTo>
                <a:cubicBezTo>
                  <a:pt x="257" y="71"/>
                  <a:pt x="266" y="71"/>
                  <a:pt x="274" y="71"/>
                </a:cubicBezTo>
                <a:cubicBezTo>
                  <a:pt x="292" y="53"/>
                  <a:pt x="301" y="44"/>
                  <a:pt x="310" y="26"/>
                </a:cubicBezTo>
                <a:cubicBezTo>
                  <a:pt x="292" y="17"/>
                  <a:pt x="274" y="17"/>
                  <a:pt x="248" y="17"/>
                </a:cubicBezTo>
                <a:cubicBezTo>
                  <a:pt x="106" y="17"/>
                  <a:pt x="0" y="133"/>
                  <a:pt x="0" y="283"/>
                </a:cubicBezTo>
                <a:cubicBezTo>
                  <a:pt x="0" y="292"/>
                  <a:pt x="0" y="301"/>
                  <a:pt x="0" y="310"/>
                </a:cubicBezTo>
                <a:cubicBezTo>
                  <a:pt x="0" y="327"/>
                  <a:pt x="17" y="336"/>
                  <a:pt x="26" y="336"/>
                </a:cubicBezTo>
                <a:cubicBezTo>
                  <a:pt x="44" y="336"/>
                  <a:pt x="53" y="319"/>
                  <a:pt x="53" y="310"/>
                </a:cubicBezTo>
                <a:cubicBezTo>
                  <a:pt x="53" y="301"/>
                  <a:pt x="53" y="292"/>
                  <a:pt x="53" y="283"/>
                </a:cubicBezTo>
                <a:cubicBezTo>
                  <a:pt x="53" y="160"/>
                  <a:pt x="132" y="71"/>
                  <a:pt x="248" y="71"/>
                </a:cubicBezTo>
                <a:close/>
                <a:moveTo>
                  <a:pt x="425" y="98"/>
                </a:moveTo>
                <a:lnTo>
                  <a:pt x="425" y="98"/>
                </a:lnTo>
                <a:cubicBezTo>
                  <a:pt x="416" y="115"/>
                  <a:pt x="416" y="133"/>
                  <a:pt x="407" y="151"/>
                </a:cubicBezTo>
                <a:cubicBezTo>
                  <a:pt x="433" y="186"/>
                  <a:pt x="442" y="239"/>
                  <a:pt x="442" y="283"/>
                </a:cubicBezTo>
                <a:cubicBezTo>
                  <a:pt x="442" y="292"/>
                  <a:pt x="442" y="301"/>
                  <a:pt x="442" y="310"/>
                </a:cubicBezTo>
                <a:cubicBezTo>
                  <a:pt x="442" y="319"/>
                  <a:pt x="451" y="336"/>
                  <a:pt x="469" y="336"/>
                </a:cubicBezTo>
                <a:lnTo>
                  <a:pt x="469" y="336"/>
                </a:lnTo>
                <a:cubicBezTo>
                  <a:pt x="478" y="336"/>
                  <a:pt x="496" y="327"/>
                  <a:pt x="496" y="310"/>
                </a:cubicBezTo>
                <a:cubicBezTo>
                  <a:pt x="496" y="301"/>
                  <a:pt x="496" y="292"/>
                  <a:pt x="496" y="283"/>
                </a:cubicBezTo>
                <a:cubicBezTo>
                  <a:pt x="496" y="213"/>
                  <a:pt x="469" y="151"/>
                  <a:pt x="425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Calibri Light" panose="020F0302020204030204"/>
            </a:endParaRPr>
          </a:p>
        </p:txBody>
      </p:sp>
      <p:sp>
        <p:nvSpPr>
          <p:cNvPr id="31" name="文本框 30"/>
          <p:cNvSpPr txBox="1"/>
          <p:nvPr/>
        </p:nvSpPr>
        <p:spPr bwMode="auto">
          <a:xfrm>
            <a:off x="1076632" y="4041775"/>
            <a:ext cx="21804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rgbClr val="584729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rgbClr val="584729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 bwMode="auto">
          <a:xfrm>
            <a:off x="1304148" y="4405450"/>
            <a:ext cx="1725402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请在此处输入您的文本，或者将文本粘贴到此处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 bwMode="auto">
          <a:xfrm>
            <a:off x="3152175" y="4041775"/>
            <a:ext cx="21804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rgbClr val="584729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rgbClr val="584729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 bwMode="auto">
          <a:xfrm>
            <a:off x="3379690" y="4405450"/>
            <a:ext cx="1848027" cy="7936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请在此处输入您的文本，或者将文本粘贴到此处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 bwMode="auto">
          <a:xfrm>
            <a:off x="5227718" y="4041775"/>
            <a:ext cx="21804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rgbClr val="584729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rgbClr val="584729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 bwMode="auto">
          <a:xfrm>
            <a:off x="5455233" y="4405450"/>
            <a:ext cx="1848027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请在此处输入您的文本，或者将文本粘贴到此处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7" name="文本框 36"/>
          <p:cNvSpPr txBox="1"/>
          <p:nvPr/>
        </p:nvSpPr>
        <p:spPr bwMode="auto">
          <a:xfrm>
            <a:off x="7303261" y="4041775"/>
            <a:ext cx="21804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rgbClr val="584729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rgbClr val="584729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 bwMode="auto">
          <a:xfrm>
            <a:off x="7530777" y="4405450"/>
            <a:ext cx="1725402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请在此处输入您的文本，或者将文本粘贴到此处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9" name="文本框 38"/>
          <p:cNvSpPr txBox="1"/>
          <p:nvPr/>
        </p:nvSpPr>
        <p:spPr bwMode="auto">
          <a:xfrm>
            <a:off x="9317510" y="4041775"/>
            <a:ext cx="21804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rgbClr val="584729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rgbClr val="584729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 bwMode="auto">
          <a:xfrm>
            <a:off x="9545026" y="4405450"/>
            <a:ext cx="1725402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请在此处输入您的文本，或者将文本粘贴到此处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9"/>
          <p:cNvSpPr txBox="1"/>
          <p:nvPr/>
        </p:nvSpPr>
        <p:spPr>
          <a:xfrm>
            <a:off x="4664779" y="333731"/>
            <a:ext cx="2862443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E79327"/>
                </a:solidFill>
                <a:latin typeface="+mj-ea"/>
                <a:ea typeface="+mj-ea"/>
                <a:cs typeface="微软雅黑" panose="020B0503020204020204" pitchFamily="34" charset="-122"/>
              </a:rPr>
              <a:t>此处添加标题</a:t>
            </a:r>
            <a:endParaRPr lang="en-US" altLang="zh-CN" sz="2400" dirty="0">
              <a:solidFill>
                <a:srgbClr val="E79327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3" name="文本框 21"/>
          <p:cNvSpPr txBox="1"/>
          <p:nvPr/>
        </p:nvSpPr>
        <p:spPr>
          <a:xfrm>
            <a:off x="4940052" y="782508"/>
            <a:ext cx="23118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sym typeface="+mn-ea"/>
              </a:rPr>
              <a:t>CLICK TO ADD YOUR TEXT HERE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74775" y="2076343"/>
            <a:ext cx="1615892" cy="2933917"/>
          </a:xfrm>
          <a:prstGeom prst="rect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zh-CN" altLang="en-US" sz="5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56546" y="2076342"/>
            <a:ext cx="1615892" cy="2933916"/>
          </a:xfrm>
          <a:prstGeom prst="rect">
            <a:avLst/>
          </a:prstGeom>
          <a:solidFill>
            <a:srgbClr val="D75B4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38318" y="2076342"/>
            <a:ext cx="1615892" cy="2933916"/>
          </a:xfrm>
          <a:prstGeom prst="rect">
            <a:avLst/>
          </a:prstGeom>
          <a:solidFill>
            <a:srgbClr val="D75B4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420090" y="2076342"/>
            <a:ext cx="1615892" cy="2933916"/>
          </a:xfrm>
          <a:prstGeom prst="rect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zh-CN" altLang="en-US" sz="5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28723" y="238408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标题文本</a:t>
            </a:r>
            <a:endParaRPr lang="zh-CN" altLang="en-US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Content Placeholder 2"/>
          <p:cNvSpPr txBox="1"/>
          <p:nvPr/>
        </p:nvSpPr>
        <p:spPr>
          <a:xfrm>
            <a:off x="2428723" y="3061152"/>
            <a:ext cx="1228825" cy="9642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请在此处输入您的文本，或者将文本粘贴到此处请在此处输入您的文本</a:t>
            </a:r>
            <a:endParaRPr lang="zh-CN" altLang="en-US" sz="12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28721" y="2921000"/>
            <a:ext cx="508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810492" y="2921000"/>
            <a:ext cx="508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92263" y="2921000"/>
            <a:ext cx="508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974034" y="2921000"/>
            <a:ext cx="508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91469" y="238408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标题文本</a:t>
            </a:r>
            <a:endParaRPr lang="zh-CN" altLang="en-US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4491469" y="3061152"/>
            <a:ext cx="1228825" cy="9642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请在此处输入您的文本，或者将文本粘贴到此处请在此处输入您的文本</a:t>
            </a:r>
            <a:endParaRPr lang="zh-CN" altLang="en-US" sz="12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608289" y="238408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标题文本</a:t>
            </a:r>
            <a:endParaRPr lang="zh-CN" altLang="en-US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6608289" y="3061152"/>
            <a:ext cx="1228825" cy="9642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请在此处输入您的文本，或者将文本粘贴到此处请在此处输入您的文本</a:t>
            </a:r>
            <a:endParaRPr lang="zh-CN" altLang="en-US" sz="12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650531" y="238408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标题文本</a:t>
            </a:r>
            <a:endParaRPr lang="zh-CN" altLang="en-US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8650531" y="3061152"/>
            <a:ext cx="1228825" cy="9642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请在此处输入您的文本，或者将文本粘贴到此处请在此处输入您的文本</a:t>
            </a:r>
            <a:endParaRPr lang="zh-CN" altLang="en-US" sz="1200" dirty="0">
              <a:solidFill>
                <a:schemeClr val="bg1"/>
              </a:solidFill>
              <a:latin typeface="+mj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400421486"/>
          <p:cNvPicPr>
            <a:picLocks noChangeAspect="1"/>
          </p:cNvPicPr>
          <p:nvPr/>
        </p:nvPicPr>
        <p:blipFill rotWithShape="1">
          <a:blip r:embed="rId1"/>
          <a:srcRect t="19075" b="19653"/>
          <a:stretch>
            <a:fillRect/>
          </a:stretch>
        </p:blipFill>
        <p:spPr>
          <a:xfrm>
            <a:off x="-10161" y="2819400"/>
            <a:ext cx="12325167" cy="4038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695343" y="2680089"/>
            <a:ext cx="4801314" cy="11845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6000" dirty="0">
                <a:solidFill>
                  <a:srgbClr val="E7932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点击添加标题</a:t>
            </a:r>
            <a:endParaRPr lang="zh-CN" altLang="en-US" sz="6000" dirty="0">
              <a:solidFill>
                <a:srgbClr val="E79327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90731" y="3982305"/>
            <a:ext cx="34105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+mj-lt"/>
                <a:ea typeface="方正清刻本悦宋简体" panose="02000000000000000000" pitchFamily="2" charset="-122"/>
                <a:sym typeface="Arial" panose="020B0604020202020204" pitchFamily="34" charset="0"/>
              </a:rPr>
              <a:t>click here to add words click here to add words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  <a:latin typeface="+mj-lt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76888" y="2577711"/>
            <a:ext cx="1038225" cy="511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MH_Others_2"/>
          <p:cNvSpPr txBox="1"/>
          <p:nvPr>
            <p:custDataLst>
              <p:tags r:id="rId2"/>
            </p:custDataLst>
          </p:nvPr>
        </p:nvSpPr>
        <p:spPr>
          <a:xfrm>
            <a:off x="4726141" y="1649396"/>
            <a:ext cx="2739718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800" dirty="0">
                <a:solidFill>
                  <a:srgbClr val="E79327"/>
                </a:solidFill>
                <a:latin typeface="Century Gothic" panose="020B0502020202020204" pitchFamily="34" charset="0"/>
                <a:ea typeface="Arual" pitchFamily="2" charset="0"/>
                <a:sym typeface="Arial" panose="020B0604020202020204" pitchFamily="34" charset="0"/>
              </a:rPr>
              <a:t>PART 04</a:t>
            </a:r>
            <a:endParaRPr lang="zh-CN" altLang="en-US" sz="4800" dirty="0">
              <a:solidFill>
                <a:srgbClr val="E79327"/>
              </a:solidFill>
              <a:latin typeface="Century Gothic" panose="020B0502020202020204" pitchFamily="34" charset="0"/>
              <a:ea typeface="Arual" pitchFamily="2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9"/>
          <p:cNvSpPr txBox="1"/>
          <p:nvPr/>
        </p:nvSpPr>
        <p:spPr>
          <a:xfrm>
            <a:off x="4664779" y="333731"/>
            <a:ext cx="2862443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E79327"/>
                </a:solidFill>
                <a:latin typeface="+mj-ea"/>
                <a:ea typeface="+mj-ea"/>
                <a:cs typeface="微软雅黑" panose="020B0503020204020204" pitchFamily="34" charset="-122"/>
              </a:rPr>
              <a:t>此处添加标题</a:t>
            </a:r>
            <a:endParaRPr lang="en-US" altLang="zh-CN" sz="2400" dirty="0">
              <a:solidFill>
                <a:srgbClr val="E79327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3" name="文本框 21"/>
          <p:cNvSpPr txBox="1"/>
          <p:nvPr/>
        </p:nvSpPr>
        <p:spPr>
          <a:xfrm>
            <a:off x="4940052" y="782508"/>
            <a:ext cx="23118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sym typeface="+mn-ea"/>
              </a:rPr>
              <a:t>CLICK TO ADD YOUR TEXT HERE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AutoShape 5"/>
          <p:cNvSpPr/>
          <p:nvPr/>
        </p:nvSpPr>
        <p:spPr bwMode="auto">
          <a:xfrm>
            <a:off x="4956134" y="2706100"/>
            <a:ext cx="1098400" cy="939026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9599" y="21600"/>
                </a:moveTo>
                <a:cubicBezTo>
                  <a:pt x="0" y="14674"/>
                  <a:pt x="0" y="14674"/>
                  <a:pt x="0" y="14674"/>
                </a:cubicBezTo>
                <a:cubicBezTo>
                  <a:pt x="4517" y="6100"/>
                  <a:pt x="12282" y="577"/>
                  <a:pt x="20894" y="0"/>
                </a:cubicBezTo>
                <a:cubicBezTo>
                  <a:pt x="21599" y="13190"/>
                  <a:pt x="21599" y="13190"/>
                  <a:pt x="21599" y="13190"/>
                </a:cubicBezTo>
                <a:cubicBezTo>
                  <a:pt x="16517" y="13520"/>
                  <a:pt x="12141" y="16818"/>
                  <a:pt x="9599" y="21600"/>
                </a:cubicBezTo>
                <a:close/>
              </a:path>
            </a:pathLst>
          </a:cu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AutoShape 6"/>
          <p:cNvSpPr/>
          <p:nvPr/>
        </p:nvSpPr>
        <p:spPr bwMode="auto">
          <a:xfrm>
            <a:off x="6786203" y="3427191"/>
            <a:ext cx="662016" cy="1240326"/>
          </a:xfrm>
          <a:custGeom>
            <a:avLst/>
            <a:gdLst>
              <a:gd name="T0" fmla="*/ 10026 w 20053"/>
              <a:gd name="T1" fmla="*/ 10800 h 21600"/>
              <a:gd name="T2" fmla="*/ 10026 w 20053"/>
              <a:gd name="T3" fmla="*/ 10800 h 21600"/>
              <a:gd name="T4" fmla="*/ 10026 w 20053"/>
              <a:gd name="T5" fmla="*/ 10800 h 21600"/>
              <a:gd name="T6" fmla="*/ 10026 w 2005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53" h="21600">
                <a:moveTo>
                  <a:pt x="0" y="4619"/>
                </a:moveTo>
                <a:cubicBezTo>
                  <a:pt x="15413" y="0"/>
                  <a:pt x="15413" y="0"/>
                  <a:pt x="15413" y="0"/>
                </a:cubicBezTo>
                <a:cubicBezTo>
                  <a:pt x="21599" y="6742"/>
                  <a:pt x="21599" y="14857"/>
                  <a:pt x="15413" y="21599"/>
                </a:cubicBezTo>
                <a:cubicBezTo>
                  <a:pt x="0" y="16980"/>
                  <a:pt x="0" y="16980"/>
                  <a:pt x="0" y="16980"/>
                </a:cubicBezTo>
                <a:cubicBezTo>
                  <a:pt x="1736" y="15169"/>
                  <a:pt x="2605" y="13047"/>
                  <a:pt x="2605" y="10800"/>
                </a:cubicBezTo>
                <a:cubicBezTo>
                  <a:pt x="2605" y="8552"/>
                  <a:pt x="1736" y="6492"/>
                  <a:pt x="0" y="4619"/>
                </a:cubicBezTo>
                <a:close/>
              </a:path>
            </a:pathLst>
          </a:cu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s-ES" sz="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AutoShape 7"/>
          <p:cNvSpPr/>
          <p:nvPr/>
        </p:nvSpPr>
        <p:spPr bwMode="auto">
          <a:xfrm>
            <a:off x="6143238" y="2722774"/>
            <a:ext cx="1101376" cy="9324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3292"/>
                </a:moveTo>
                <a:cubicBezTo>
                  <a:pt x="562" y="0"/>
                  <a:pt x="562" y="0"/>
                  <a:pt x="562" y="0"/>
                </a:cubicBezTo>
                <a:cubicBezTo>
                  <a:pt x="9216" y="498"/>
                  <a:pt x="17026" y="5981"/>
                  <a:pt x="21600" y="14538"/>
                </a:cubicBezTo>
                <a:cubicBezTo>
                  <a:pt x="12031" y="21600"/>
                  <a:pt x="12031" y="21600"/>
                  <a:pt x="12031" y="21600"/>
                </a:cubicBezTo>
                <a:cubicBezTo>
                  <a:pt x="9498" y="16864"/>
                  <a:pt x="5065" y="13624"/>
                  <a:pt x="0" y="13292"/>
                </a:cubicBezTo>
                <a:close/>
              </a:path>
            </a:pathLst>
          </a:custGeom>
          <a:solidFill>
            <a:srgbClr val="D75B47"/>
          </a:solidFill>
          <a:ln>
            <a:noFill/>
          </a:ln>
          <a:effectLst/>
        </p:spPr>
        <p:txBody>
          <a:bodyPr lIns="16756" tIns="16756" rIns="16756" bIns="16756"/>
          <a:lstStyle/>
          <a:p>
            <a:pPr algn="ctr" defTabSz="334645">
              <a:lnSpc>
                <a:spcPct val="120000"/>
              </a:lnSpc>
              <a:defRPr/>
            </a:pPr>
            <a:endParaRPr lang="es-ES" sz="700" dirty="0">
              <a:solidFill>
                <a:srgbClr val="000000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AutoShape 8"/>
          <p:cNvSpPr/>
          <p:nvPr/>
        </p:nvSpPr>
        <p:spPr bwMode="auto">
          <a:xfrm>
            <a:off x="4757290" y="3441482"/>
            <a:ext cx="664993" cy="1240326"/>
          </a:xfrm>
          <a:custGeom>
            <a:avLst/>
            <a:gdLst>
              <a:gd name="T0" fmla="*/ 2147483647 w 20023"/>
              <a:gd name="T1" fmla="*/ 2147483647 h 21600"/>
              <a:gd name="T2" fmla="*/ 2147483647 w 20023"/>
              <a:gd name="T3" fmla="*/ 2147483647 h 21600"/>
              <a:gd name="T4" fmla="*/ 2147483647 w 20023"/>
              <a:gd name="T5" fmla="*/ 2147483647 h 21600"/>
              <a:gd name="T6" fmla="*/ 2147483647 w 20023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23" h="21600">
                <a:moveTo>
                  <a:pt x="20023" y="16855"/>
                </a:moveTo>
                <a:cubicBezTo>
                  <a:pt x="4794" y="21599"/>
                  <a:pt x="4794" y="21599"/>
                  <a:pt x="4794" y="21599"/>
                </a:cubicBezTo>
                <a:cubicBezTo>
                  <a:pt x="-1470" y="14857"/>
                  <a:pt x="-1577" y="6804"/>
                  <a:pt x="4363" y="0"/>
                </a:cubicBezTo>
                <a:cubicBezTo>
                  <a:pt x="19806" y="4494"/>
                  <a:pt x="19806" y="4494"/>
                  <a:pt x="19806" y="4494"/>
                </a:cubicBezTo>
                <a:cubicBezTo>
                  <a:pt x="18187" y="6305"/>
                  <a:pt x="17323" y="8365"/>
                  <a:pt x="17323" y="10550"/>
                </a:cubicBezTo>
                <a:cubicBezTo>
                  <a:pt x="17323" y="12860"/>
                  <a:pt x="18295" y="14982"/>
                  <a:pt x="20023" y="16855"/>
                </a:cubicBezTo>
                <a:close/>
              </a:path>
            </a:pathLst>
          </a:custGeom>
          <a:solidFill>
            <a:srgbClr val="D75B47"/>
          </a:solidFill>
          <a:ln>
            <a:noFill/>
          </a:ln>
        </p:spPr>
        <p:txBody>
          <a:bodyPr lIns="16756" tIns="16756" rIns="16756" bIns="16756"/>
          <a:lstStyle/>
          <a:p>
            <a:pPr algn="ctr">
              <a:lnSpc>
                <a:spcPct val="120000"/>
              </a:lnSpc>
            </a:pPr>
            <a:endParaRPr lang="en-US">
              <a:latin typeface="Century Gothic" panose="020B0502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AutoShape 10"/>
          <p:cNvSpPr/>
          <p:nvPr/>
        </p:nvSpPr>
        <p:spPr bwMode="auto">
          <a:xfrm>
            <a:off x="5304407" y="3040150"/>
            <a:ext cx="600101" cy="228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algn="ctr">
              <a:lnSpc>
                <a:spcPct val="120000"/>
              </a:lnSpc>
              <a:defRPr/>
            </a:pPr>
            <a:r>
              <a:rPr lang="es-ES" sz="1600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25%</a:t>
            </a:r>
            <a:endParaRPr lang="es-ES" sz="1600" b="1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9" name="AutoShape 11"/>
          <p:cNvSpPr/>
          <p:nvPr/>
        </p:nvSpPr>
        <p:spPr bwMode="auto">
          <a:xfrm>
            <a:off x="6348630" y="3041936"/>
            <a:ext cx="600101" cy="228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algn="ctr">
              <a:lnSpc>
                <a:spcPct val="120000"/>
              </a:lnSpc>
              <a:defRPr/>
            </a:pPr>
            <a:r>
              <a:rPr lang="es-ES" sz="1600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29%</a:t>
            </a:r>
            <a:endParaRPr lang="es-ES" sz="1600" b="1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10" name="AutoShape 12"/>
          <p:cNvSpPr/>
          <p:nvPr/>
        </p:nvSpPr>
        <p:spPr bwMode="auto">
          <a:xfrm>
            <a:off x="6857049" y="3947618"/>
            <a:ext cx="599506" cy="228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algn="ctr">
              <a:lnSpc>
                <a:spcPct val="120000"/>
              </a:lnSpc>
              <a:defRPr/>
            </a:pPr>
            <a:r>
              <a:rPr lang="es-ES" sz="1600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17%</a:t>
            </a:r>
            <a:endParaRPr lang="es-ES" sz="1600" b="1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11" name="AutoShape 13"/>
          <p:cNvSpPr/>
          <p:nvPr/>
        </p:nvSpPr>
        <p:spPr bwMode="auto">
          <a:xfrm>
            <a:off x="4757290" y="3931540"/>
            <a:ext cx="599506" cy="228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algn="ctr">
              <a:lnSpc>
                <a:spcPct val="120000"/>
              </a:lnSpc>
              <a:defRPr/>
            </a:pPr>
            <a:r>
              <a:rPr lang="es-ES" sz="16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73%</a:t>
            </a:r>
            <a:endParaRPr lang="es-ES" sz="16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12" name="Rounded Rectangle 11"/>
          <p:cNvSpPr>
            <a:spLocks noChangeAspect="1"/>
          </p:cNvSpPr>
          <p:nvPr/>
        </p:nvSpPr>
        <p:spPr>
          <a:xfrm>
            <a:off x="4010726" y="2529252"/>
            <a:ext cx="540022" cy="540651"/>
          </a:xfrm>
          <a:prstGeom prst="roundRect">
            <a:avLst>
              <a:gd name="adj" fmla="val 0"/>
            </a:avLst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 Placeholder 7"/>
          <p:cNvSpPr txBox="1"/>
          <p:nvPr/>
        </p:nvSpPr>
        <p:spPr>
          <a:xfrm>
            <a:off x="4062280" y="2597735"/>
            <a:ext cx="437148" cy="360827"/>
          </a:xfrm>
          <a:prstGeom prst="rect">
            <a:avLst/>
          </a:prstGeom>
        </p:spPr>
        <p:txBody>
          <a:bodyPr vert="horz" lIns="0" tIns="72210" rIns="0" bIns="7221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>
                <a:latin typeface="Century Gothic" panose="020B0502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800" dirty="0">
              <a:latin typeface="Century Gothic" panose="020B0502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ounded Rectangle 23"/>
          <p:cNvSpPr>
            <a:spLocks noChangeAspect="1"/>
          </p:cNvSpPr>
          <p:nvPr/>
        </p:nvSpPr>
        <p:spPr>
          <a:xfrm>
            <a:off x="7641032" y="2529252"/>
            <a:ext cx="540022" cy="540651"/>
          </a:xfrm>
          <a:prstGeom prst="roundRect">
            <a:avLst>
              <a:gd name="adj" fmla="val 0"/>
            </a:avLst>
          </a:prstGeom>
          <a:solidFill>
            <a:srgbClr val="D75B4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560" tIns="31780" rIns="63560" bIns="31780" rtlCol="0" anchor="ctr"/>
          <a:lstStyle/>
          <a:p>
            <a:pPr algn="ctr">
              <a:lnSpc>
                <a:spcPct val="120000"/>
              </a:lnSpc>
            </a:pPr>
            <a:endParaRPr lang="en-US" sz="900">
              <a:solidFill>
                <a:schemeClr val="tx1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 Placeholder 7"/>
          <p:cNvSpPr txBox="1"/>
          <p:nvPr/>
        </p:nvSpPr>
        <p:spPr>
          <a:xfrm>
            <a:off x="7692469" y="2597735"/>
            <a:ext cx="437148" cy="360827"/>
          </a:xfrm>
          <a:prstGeom prst="rect">
            <a:avLst/>
          </a:prstGeom>
        </p:spPr>
        <p:txBody>
          <a:bodyPr vert="horz" lIns="0" tIns="72210" rIns="0" bIns="7221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>
                <a:latin typeface="Century Gothic" panose="020B0502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800" dirty="0">
              <a:latin typeface="Century Gothic" panose="020B0502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ounded Rectangle 27"/>
          <p:cNvSpPr>
            <a:spLocks noChangeAspect="1"/>
          </p:cNvSpPr>
          <p:nvPr/>
        </p:nvSpPr>
        <p:spPr>
          <a:xfrm>
            <a:off x="4010948" y="4628953"/>
            <a:ext cx="540022" cy="540651"/>
          </a:xfrm>
          <a:prstGeom prst="roundRect">
            <a:avLst>
              <a:gd name="adj" fmla="val 0"/>
            </a:avLst>
          </a:prstGeom>
          <a:solidFill>
            <a:srgbClr val="D75B4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560" tIns="31780" rIns="63560" bIns="31780" rtlCol="0" anchor="ctr"/>
          <a:lstStyle/>
          <a:p>
            <a:pPr algn="ctr">
              <a:lnSpc>
                <a:spcPct val="120000"/>
              </a:lnSpc>
            </a:pPr>
            <a:endParaRPr lang="en-US" sz="900">
              <a:solidFill>
                <a:schemeClr val="tx1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 Placeholder 7"/>
          <p:cNvSpPr txBox="1"/>
          <p:nvPr/>
        </p:nvSpPr>
        <p:spPr>
          <a:xfrm>
            <a:off x="4062503" y="4697437"/>
            <a:ext cx="437148" cy="360827"/>
          </a:xfrm>
          <a:prstGeom prst="rect">
            <a:avLst/>
          </a:prstGeom>
        </p:spPr>
        <p:txBody>
          <a:bodyPr vert="horz" lIns="0" tIns="72210" rIns="0" bIns="7221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>
                <a:latin typeface="Century Gothic" panose="020B0502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800" dirty="0">
              <a:latin typeface="Century Gothic" panose="020B0502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ounded Rectangle 16"/>
          <p:cNvSpPr>
            <a:spLocks noChangeAspect="1"/>
          </p:cNvSpPr>
          <p:nvPr/>
        </p:nvSpPr>
        <p:spPr>
          <a:xfrm>
            <a:off x="7641032" y="4628953"/>
            <a:ext cx="540022" cy="540651"/>
          </a:xfrm>
          <a:prstGeom prst="roundRect">
            <a:avLst>
              <a:gd name="adj" fmla="val 0"/>
            </a:avLst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7"/>
          <p:cNvSpPr txBox="1"/>
          <p:nvPr/>
        </p:nvSpPr>
        <p:spPr>
          <a:xfrm>
            <a:off x="7692469" y="4697437"/>
            <a:ext cx="437148" cy="360827"/>
          </a:xfrm>
          <a:prstGeom prst="rect">
            <a:avLst/>
          </a:prstGeom>
        </p:spPr>
        <p:txBody>
          <a:bodyPr vert="horz" lIns="0" tIns="72210" rIns="0" bIns="7221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>
                <a:latin typeface="Century Gothic" panose="020B0502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sz="1800" dirty="0">
              <a:latin typeface="Century Gothic" panose="020B0502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 bwMode="auto">
          <a:xfrm>
            <a:off x="8365907" y="2346315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 bwMode="auto">
          <a:xfrm>
            <a:off x="8365907" y="2681787"/>
            <a:ext cx="2275740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  <p:sp>
        <p:nvSpPr>
          <p:cNvPr id="22" name="文本框 21"/>
          <p:cNvSpPr txBox="1"/>
          <p:nvPr/>
        </p:nvSpPr>
        <p:spPr bwMode="auto">
          <a:xfrm>
            <a:off x="8365907" y="4502775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 bwMode="auto">
          <a:xfrm>
            <a:off x="8365907" y="4838247"/>
            <a:ext cx="2275740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  <p:sp>
        <p:nvSpPr>
          <p:cNvPr id="24" name="文本框 23"/>
          <p:cNvSpPr txBox="1"/>
          <p:nvPr/>
        </p:nvSpPr>
        <p:spPr bwMode="auto">
          <a:xfrm>
            <a:off x="1267086" y="2346315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 bwMode="auto">
          <a:xfrm>
            <a:off x="1559921" y="2681787"/>
            <a:ext cx="2275740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r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  <p:sp>
        <p:nvSpPr>
          <p:cNvPr id="26" name="文本框 25"/>
          <p:cNvSpPr txBox="1"/>
          <p:nvPr/>
        </p:nvSpPr>
        <p:spPr bwMode="auto">
          <a:xfrm>
            <a:off x="1267086" y="4502775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 bwMode="auto">
          <a:xfrm>
            <a:off x="1559921" y="4838247"/>
            <a:ext cx="2275740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r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9"/>
          <p:cNvSpPr txBox="1"/>
          <p:nvPr/>
        </p:nvSpPr>
        <p:spPr>
          <a:xfrm>
            <a:off x="4664779" y="333731"/>
            <a:ext cx="2862443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E79327"/>
                </a:solidFill>
                <a:latin typeface="+mj-ea"/>
                <a:ea typeface="+mj-ea"/>
                <a:cs typeface="微软雅黑" panose="020B0503020204020204" pitchFamily="34" charset="-122"/>
              </a:rPr>
              <a:t>此处添加标题</a:t>
            </a:r>
            <a:endParaRPr lang="en-US" altLang="zh-CN" sz="2400" dirty="0">
              <a:solidFill>
                <a:srgbClr val="E79327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3" name="文本框 21"/>
          <p:cNvSpPr txBox="1"/>
          <p:nvPr/>
        </p:nvSpPr>
        <p:spPr>
          <a:xfrm>
            <a:off x="4940052" y="782508"/>
            <a:ext cx="23118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sym typeface="+mn-ea"/>
              </a:rPr>
              <a:t>CLICK TO ADD YOUR TEXT HERE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ïšļíḋe"/>
          <p:cNvSpPr/>
          <p:nvPr/>
        </p:nvSpPr>
        <p:spPr>
          <a:xfrm>
            <a:off x="4458065" y="2420888"/>
            <a:ext cx="1061518" cy="1061518"/>
          </a:xfrm>
          <a:prstGeom prst="ellipse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" name="išļïḑé"/>
          <p:cNvSpPr/>
          <p:nvPr/>
        </p:nvSpPr>
        <p:spPr>
          <a:xfrm>
            <a:off x="4530441" y="2493264"/>
            <a:ext cx="916766" cy="91676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íṩliḍe"/>
          <p:cNvSpPr/>
          <p:nvPr/>
        </p:nvSpPr>
        <p:spPr>
          <a:xfrm>
            <a:off x="4544163" y="2493264"/>
            <a:ext cx="916766" cy="916766"/>
          </a:xfrm>
          <a:prstGeom prst="ellipse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" name="íš1îḓè"/>
          <p:cNvSpPr>
            <a:spLocks noChangeAspect="1"/>
          </p:cNvSpPr>
          <p:nvPr/>
        </p:nvSpPr>
        <p:spPr bwMode="auto">
          <a:xfrm flipV="1">
            <a:off x="4785432" y="2677867"/>
            <a:ext cx="456609" cy="455317"/>
          </a:xfrm>
          <a:custGeom>
            <a:avLst/>
            <a:gdLst>
              <a:gd name="connsiteX0" fmla="*/ 303461 w 607465"/>
              <a:gd name="connsiteY0" fmla="*/ 241994 h 605749"/>
              <a:gd name="connsiteX1" fmla="*/ 354648 w 607465"/>
              <a:gd name="connsiteY1" fmla="*/ 293112 h 605749"/>
              <a:gd name="connsiteX2" fmla="*/ 303461 w 607465"/>
              <a:gd name="connsiteY2" fmla="*/ 344230 h 605749"/>
              <a:gd name="connsiteX3" fmla="*/ 252274 w 607465"/>
              <a:gd name="connsiteY3" fmla="*/ 293112 h 605749"/>
              <a:gd name="connsiteX4" fmla="*/ 303461 w 607465"/>
              <a:gd name="connsiteY4" fmla="*/ 241994 h 605749"/>
              <a:gd name="connsiteX5" fmla="*/ 303860 w 607465"/>
              <a:gd name="connsiteY5" fmla="*/ 130222 h 605749"/>
              <a:gd name="connsiteX6" fmla="*/ 141170 w 607465"/>
              <a:gd name="connsiteY6" fmla="*/ 292690 h 605749"/>
              <a:gd name="connsiteX7" fmla="*/ 303860 w 607465"/>
              <a:gd name="connsiteY7" fmla="*/ 456018 h 605749"/>
              <a:gd name="connsiteX8" fmla="*/ 466549 w 607465"/>
              <a:gd name="connsiteY8" fmla="*/ 292690 h 605749"/>
              <a:gd name="connsiteX9" fmla="*/ 303860 w 607465"/>
              <a:gd name="connsiteY9" fmla="*/ 130222 h 605749"/>
              <a:gd name="connsiteX10" fmla="*/ 390369 w 607465"/>
              <a:gd name="connsiteY10" fmla="*/ 527 h 605749"/>
              <a:gd name="connsiteX11" fmla="*/ 418345 w 607465"/>
              <a:gd name="connsiteY11" fmla="*/ 8156 h 605749"/>
              <a:gd name="connsiteX12" fmla="*/ 455359 w 607465"/>
              <a:gd name="connsiteY12" fmla="*/ 34804 h 605749"/>
              <a:gd name="connsiteX13" fmla="*/ 459663 w 607465"/>
              <a:gd name="connsiteY13" fmla="*/ 73487 h 605749"/>
              <a:gd name="connsiteX14" fmla="*/ 450194 w 607465"/>
              <a:gd name="connsiteY14" fmla="*/ 97556 h 605749"/>
              <a:gd name="connsiteX15" fmla="*/ 458802 w 607465"/>
              <a:gd name="connsiteY15" fmla="*/ 131941 h 605749"/>
              <a:gd name="connsiteX16" fmla="*/ 465688 w 607465"/>
              <a:gd name="connsiteY16" fmla="*/ 137958 h 605749"/>
              <a:gd name="connsiteX17" fmla="*/ 500120 w 607465"/>
              <a:gd name="connsiteY17" fmla="*/ 144835 h 605749"/>
              <a:gd name="connsiteX18" fmla="*/ 524222 w 607465"/>
              <a:gd name="connsiteY18" fmla="*/ 134520 h 605749"/>
              <a:gd name="connsiteX19" fmla="*/ 562958 w 607465"/>
              <a:gd name="connsiteY19" fmla="*/ 136239 h 605749"/>
              <a:gd name="connsiteX20" fmla="*/ 594807 w 607465"/>
              <a:gd name="connsiteY20" fmla="*/ 179220 h 605749"/>
              <a:gd name="connsiteX21" fmla="*/ 601694 w 607465"/>
              <a:gd name="connsiteY21" fmla="*/ 222201 h 605749"/>
              <a:gd name="connsiteX22" fmla="*/ 576731 w 607465"/>
              <a:gd name="connsiteY22" fmla="*/ 252288 h 605749"/>
              <a:gd name="connsiteX23" fmla="*/ 549185 w 607465"/>
              <a:gd name="connsiteY23" fmla="*/ 264323 h 605749"/>
              <a:gd name="connsiteX24" fmla="*/ 530248 w 607465"/>
              <a:gd name="connsiteY24" fmla="*/ 283234 h 605749"/>
              <a:gd name="connsiteX25" fmla="*/ 530248 w 607465"/>
              <a:gd name="connsiteY25" fmla="*/ 292690 h 605749"/>
              <a:gd name="connsiteX26" fmla="*/ 530248 w 607465"/>
              <a:gd name="connsiteY26" fmla="*/ 307303 h 605749"/>
              <a:gd name="connsiteX27" fmla="*/ 549185 w 607465"/>
              <a:gd name="connsiteY27" fmla="*/ 328794 h 605749"/>
              <a:gd name="connsiteX28" fmla="*/ 579313 w 607465"/>
              <a:gd name="connsiteY28" fmla="*/ 340829 h 605749"/>
              <a:gd name="connsiteX29" fmla="*/ 605998 w 607465"/>
              <a:gd name="connsiteY29" fmla="*/ 369196 h 605749"/>
              <a:gd name="connsiteX30" fmla="*/ 599111 w 607465"/>
              <a:gd name="connsiteY30" fmla="*/ 425071 h 605749"/>
              <a:gd name="connsiteX31" fmla="*/ 573288 w 607465"/>
              <a:gd name="connsiteY31" fmla="*/ 459456 h 605749"/>
              <a:gd name="connsiteX32" fmla="*/ 533691 w 607465"/>
              <a:gd name="connsiteY32" fmla="*/ 461175 h 605749"/>
              <a:gd name="connsiteX33" fmla="*/ 494095 w 607465"/>
              <a:gd name="connsiteY33" fmla="*/ 446562 h 605749"/>
              <a:gd name="connsiteX34" fmla="*/ 459663 w 607465"/>
              <a:gd name="connsiteY34" fmla="*/ 452579 h 605749"/>
              <a:gd name="connsiteX35" fmla="*/ 453637 w 607465"/>
              <a:gd name="connsiteY35" fmla="*/ 484385 h 605749"/>
              <a:gd name="connsiteX36" fmla="*/ 471714 w 607465"/>
              <a:gd name="connsiteY36" fmla="*/ 525647 h 605749"/>
              <a:gd name="connsiteX37" fmla="*/ 472575 w 607465"/>
              <a:gd name="connsiteY37" fmla="*/ 565189 h 605749"/>
              <a:gd name="connsiteX38" fmla="*/ 435561 w 607465"/>
              <a:gd name="connsiteY38" fmla="*/ 593557 h 605749"/>
              <a:gd name="connsiteX39" fmla="*/ 384774 w 607465"/>
              <a:gd name="connsiteY39" fmla="*/ 602153 h 605749"/>
              <a:gd name="connsiteX40" fmla="*/ 354646 w 607465"/>
              <a:gd name="connsiteY40" fmla="*/ 578943 h 605749"/>
              <a:gd name="connsiteX41" fmla="*/ 332266 w 607465"/>
              <a:gd name="connsiteY41" fmla="*/ 528226 h 605749"/>
              <a:gd name="connsiteX42" fmla="*/ 318493 w 607465"/>
              <a:gd name="connsiteY42" fmla="*/ 508454 h 605749"/>
              <a:gd name="connsiteX43" fmla="*/ 314189 w 607465"/>
              <a:gd name="connsiteY43" fmla="*/ 508454 h 605749"/>
              <a:gd name="connsiteX44" fmla="*/ 303860 w 607465"/>
              <a:gd name="connsiteY44" fmla="*/ 508454 h 605749"/>
              <a:gd name="connsiteX45" fmla="*/ 286644 w 607465"/>
              <a:gd name="connsiteY45" fmla="*/ 528226 h 605749"/>
              <a:gd name="connsiteX46" fmla="*/ 266846 w 607465"/>
              <a:gd name="connsiteY46" fmla="*/ 579803 h 605749"/>
              <a:gd name="connsiteX47" fmla="*/ 238439 w 607465"/>
              <a:gd name="connsiteY47" fmla="*/ 605591 h 605749"/>
              <a:gd name="connsiteX48" fmla="*/ 189374 w 607465"/>
              <a:gd name="connsiteY48" fmla="*/ 596136 h 605749"/>
              <a:gd name="connsiteX49" fmla="*/ 148917 w 607465"/>
              <a:gd name="connsiteY49" fmla="*/ 572926 h 605749"/>
              <a:gd name="connsiteX50" fmla="*/ 146335 w 607465"/>
              <a:gd name="connsiteY50" fmla="*/ 533383 h 605749"/>
              <a:gd name="connsiteX51" fmla="*/ 166994 w 607465"/>
              <a:gd name="connsiteY51" fmla="*/ 479227 h 605749"/>
              <a:gd name="connsiteX52" fmla="*/ 165272 w 607465"/>
              <a:gd name="connsiteY52" fmla="*/ 450000 h 605749"/>
              <a:gd name="connsiteX53" fmla="*/ 136005 w 607465"/>
              <a:gd name="connsiteY53" fmla="*/ 450000 h 605749"/>
              <a:gd name="connsiteX54" fmla="*/ 82636 w 607465"/>
              <a:gd name="connsiteY54" fmla="*/ 474070 h 605749"/>
              <a:gd name="connsiteX55" fmla="*/ 43900 w 607465"/>
              <a:gd name="connsiteY55" fmla="*/ 472350 h 605749"/>
              <a:gd name="connsiteX56" fmla="*/ 15494 w 607465"/>
              <a:gd name="connsiteY56" fmla="*/ 431089 h 605749"/>
              <a:gd name="connsiteX57" fmla="*/ 3443 w 607465"/>
              <a:gd name="connsiteY57" fmla="*/ 386388 h 605749"/>
              <a:gd name="connsiteX58" fmla="*/ 29267 w 607465"/>
              <a:gd name="connsiteY58" fmla="*/ 356302 h 605749"/>
              <a:gd name="connsiteX59" fmla="*/ 80054 w 607465"/>
              <a:gd name="connsiteY59" fmla="*/ 333952 h 605749"/>
              <a:gd name="connsiteX60" fmla="*/ 98130 w 607465"/>
              <a:gd name="connsiteY60" fmla="*/ 310742 h 605749"/>
              <a:gd name="connsiteX61" fmla="*/ 76610 w 607465"/>
              <a:gd name="connsiteY61" fmla="*/ 288392 h 605749"/>
              <a:gd name="connsiteX62" fmla="*/ 26685 w 607465"/>
              <a:gd name="connsiteY62" fmla="*/ 269480 h 605749"/>
              <a:gd name="connsiteX63" fmla="*/ 0 w 607465"/>
              <a:gd name="connsiteY63" fmla="*/ 241113 h 605749"/>
              <a:gd name="connsiteX64" fmla="*/ 9469 w 607465"/>
              <a:gd name="connsiteY64" fmla="*/ 192114 h 605749"/>
              <a:gd name="connsiteX65" fmla="*/ 33571 w 607465"/>
              <a:gd name="connsiteY65" fmla="*/ 151712 h 605749"/>
              <a:gd name="connsiteX66" fmla="*/ 72307 w 607465"/>
              <a:gd name="connsiteY66" fmla="*/ 148274 h 605749"/>
              <a:gd name="connsiteX67" fmla="*/ 113625 w 607465"/>
              <a:gd name="connsiteY67" fmla="*/ 163747 h 605749"/>
              <a:gd name="connsiteX68" fmla="*/ 145474 w 607465"/>
              <a:gd name="connsiteY68" fmla="*/ 156870 h 605749"/>
              <a:gd name="connsiteX69" fmla="*/ 148917 w 607465"/>
              <a:gd name="connsiteY69" fmla="*/ 122485 h 605749"/>
              <a:gd name="connsiteX70" fmla="*/ 131701 w 607465"/>
              <a:gd name="connsiteY70" fmla="*/ 84662 h 605749"/>
              <a:gd name="connsiteX71" fmla="*/ 133423 w 607465"/>
              <a:gd name="connsiteY71" fmla="*/ 45979 h 605749"/>
              <a:gd name="connsiteX72" fmla="*/ 174741 w 607465"/>
              <a:gd name="connsiteY72" fmla="*/ 18471 h 605749"/>
              <a:gd name="connsiteX73" fmla="*/ 220363 w 607465"/>
              <a:gd name="connsiteY73" fmla="*/ 6437 h 605749"/>
              <a:gd name="connsiteX74" fmla="*/ 249630 w 607465"/>
              <a:gd name="connsiteY74" fmla="*/ 32225 h 605749"/>
              <a:gd name="connsiteX75" fmla="*/ 262542 w 607465"/>
              <a:gd name="connsiteY75" fmla="*/ 60593 h 605749"/>
              <a:gd name="connsiteX76" fmla="*/ 292669 w 607465"/>
              <a:gd name="connsiteY76" fmla="*/ 76925 h 605749"/>
              <a:gd name="connsiteX77" fmla="*/ 314189 w 607465"/>
              <a:gd name="connsiteY77" fmla="*/ 76066 h 605749"/>
              <a:gd name="connsiteX78" fmla="*/ 316772 w 607465"/>
              <a:gd name="connsiteY78" fmla="*/ 76066 h 605749"/>
              <a:gd name="connsiteX79" fmla="*/ 327962 w 607465"/>
              <a:gd name="connsiteY79" fmla="*/ 56295 h 605749"/>
              <a:gd name="connsiteX80" fmla="*/ 338291 w 607465"/>
              <a:gd name="connsiteY80" fmla="*/ 27068 h 605749"/>
              <a:gd name="connsiteX81" fmla="*/ 367558 w 607465"/>
              <a:gd name="connsiteY81" fmla="*/ 1279 h 605749"/>
              <a:gd name="connsiteX82" fmla="*/ 390369 w 607465"/>
              <a:gd name="connsiteY82" fmla="*/ 527 h 605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607465" h="605749">
                <a:moveTo>
                  <a:pt x="303461" y="241994"/>
                </a:moveTo>
                <a:cubicBezTo>
                  <a:pt x="331731" y="241994"/>
                  <a:pt x="354648" y="264880"/>
                  <a:pt x="354648" y="293112"/>
                </a:cubicBezTo>
                <a:cubicBezTo>
                  <a:pt x="354648" y="321344"/>
                  <a:pt x="331731" y="344230"/>
                  <a:pt x="303461" y="344230"/>
                </a:cubicBezTo>
                <a:cubicBezTo>
                  <a:pt x="275191" y="344230"/>
                  <a:pt x="252274" y="321344"/>
                  <a:pt x="252274" y="293112"/>
                </a:cubicBezTo>
                <a:cubicBezTo>
                  <a:pt x="252274" y="264880"/>
                  <a:pt x="275191" y="241994"/>
                  <a:pt x="303461" y="241994"/>
                </a:cubicBezTo>
                <a:close/>
                <a:moveTo>
                  <a:pt x="303860" y="130222"/>
                </a:moveTo>
                <a:cubicBezTo>
                  <a:pt x="213476" y="130222"/>
                  <a:pt x="141170" y="203290"/>
                  <a:pt x="141170" y="292690"/>
                </a:cubicBezTo>
                <a:cubicBezTo>
                  <a:pt x="141170" y="382950"/>
                  <a:pt x="213476" y="456018"/>
                  <a:pt x="303860" y="456018"/>
                </a:cubicBezTo>
                <a:cubicBezTo>
                  <a:pt x="393382" y="456018"/>
                  <a:pt x="466549" y="382950"/>
                  <a:pt x="466549" y="292690"/>
                </a:cubicBezTo>
                <a:cubicBezTo>
                  <a:pt x="466549" y="203290"/>
                  <a:pt x="393382" y="130222"/>
                  <a:pt x="303860" y="130222"/>
                </a:cubicBezTo>
                <a:close/>
                <a:moveTo>
                  <a:pt x="390369" y="527"/>
                </a:moveTo>
                <a:cubicBezTo>
                  <a:pt x="398977" y="1494"/>
                  <a:pt x="408446" y="3858"/>
                  <a:pt x="418345" y="8156"/>
                </a:cubicBezTo>
                <a:cubicBezTo>
                  <a:pt x="436422" y="15892"/>
                  <a:pt x="448473" y="26208"/>
                  <a:pt x="455359" y="34804"/>
                </a:cubicBezTo>
                <a:cubicBezTo>
                  <a:pt x="463967" y="43400"/>
                  <a:pt x="463967" y="62312"/>
                  <a:pt x="459663" y="73487"/>
                </a:cubicBezTo>
                <a:lnTo>
                  <a:pt x="450194" y="97556"/>
                </a:lnTo>
                <a:cubicBezTo>
                  <a:pt x="445890" y="109591"/>
                  <a:pt x="450194" y="124205"/>
                  <a:pt x="458802" y="131941"/>
                </a:cubicBezTo>
                <a:cubicBezTo>
                  <a:pt x="461385" y="133660"/>
                  <a:pt x="463106" y="136239"/>
                  <a:pt x="465688" y="137958"/>
                </a:cubicBezTo>
                <a:cubicBezTo>
                  <a:pt x="474296" y="146555"/>
                  <a:pt x="488930" y="149993"/>
                  <a:pt x="500120" y="144835"/>
                </a:cubicBezTo>
                <a:lnTo>
                  <a:pt x="524222" y="134520"/>
                </a:lnTo>
                <a:cubicBezTo>
                  <a:pt x="534552" y="129362"/>
                  <a:pt x="553489" y="129362"/>
                  <a:pt x="562958" y="136239"/>
                </a:cubicBezTo>
                <a:cubicBezTo>
                  <a:pt x="573288" y="143976"/>
                  <a:pt x="586199" y="157730"/>
                  <a:pt x="594807" y="179220"/>
                </a:cubicBezTo>
                <a:cubicBezTo>
                  <a:pt x="601694" y="196413"/>
                  <a:pt x="602554" y="211026"/>
                  <a:pt x="601694" y="222201"/>
                </a:cubicBezTo>
                <a:cubicBezTo>
                  <a:pt x="600833" y="234236"/>
                  <a:pt x="587921" y="247130"/>
                  <a:pt x="576731" y="252288"/>
                </a:cubicBezTo>
                <a:lnTo>
                  <a:pt x="549185" y="264323"/>
                </a:lnTo>
                <a:cubicBezTo>
                  <a:pt x="537995" y="269480"/>
                  <a:pt x="530248" y="277217"/>
                  <a:pt x="530248" y="283234"/>
                </a:cubicBezTo>
                <a:cubicBezTo>
                  <a:pt x="530248" y="285813"/>
                  <a:pt x="530248" y="289251"/>
                  <a:pt x="530248" y="292690"/>
                </a:cubicBezTo>
                <a:cubicBezTo>
                  <a:pt x="530248" y="296988"/>
                  <a:pt x="530248" y="302146"/>
                  <a:pt x="530248" y="307303"/>
                </a:cubicBezTo>
                <a:cubicBezTo>
                  <a:pt x="529387" y="315040"/>
                  <a:pt x="537134" y="324496"/>
                  <a:pt x="549185" y="328794"/>
                </a:cubicBezTo>
                <a:lnTo>
                  <a:pt x="579313" y="340829"/>
                </a:lnTo>
                <a:cubicBezTo>
                  <a:pt x="590503" y="345127"/>
                  <a:pt x="603415" y="357161"/>
                  <a:pt x="605998" y="369196"/>
                </a:cubicBezTo>
                <a:cubicBezTo>
                  <a:pt x="608580" y="383810"/>
                  <a:pt x="608580" y="403581"/>
                  <a:pt x="599111" y="425071"/>
                </a:cubicBezTo>
                <a:cubicBezTo>
                  <a:pt x="591364" y="442264"/>
                  <a:pt x="581895" y="453439"/>
                  <a:pt x="573288" y="459456"/>
                </a:cubicBezTo>
                <a:cubicBezTo>
                  <a:pt x="563819" y="467193"/>
                  <a:pt x="544881" y="465473"/>
                  <a:pt x="533691" y="461175"/>
                </a:cubicBezTo>
                <a:lnTo>
                  <a:pt x="494095" y="446562"/>
                </a:lnTo>
                <a:cubicBezTo>
                  <a:pt x="482904" y="442264"/>
                  <a:pt x="467410" y="444843"/>
                  <a:pt x="459663" y="452579"/>
                </a:cubicBezTo>
                <a:cubicBezTo>
                  <a:pt x="451916" y="459456"/>
                  <a:pt x="448473" y="474070"/>
                  <a:pt x="453637" y="484385"/>
                </a:cubicBezTo>
                <a:lnTo>
                  <a:pt x="471714" y="525647"/>
                </a:lnTo>
                <a:cubicBezTo>
                  <a:pt x="476879" y="536822"/>
                  <a:pt x="479461" y="555734"/>
                  <a:pt x="472575" y="565189"/>
                </a:cubicBezTo>
                <a:cubicBezTo>
                  <a:pt x="466549" y="575505"/>
                  <a:pt x="455359" y="585820"/>
                  <a:pt x="435561" y="593557"/>
                </a:cubicBezTo>
                <a:cubicBezTo>
                  <a:pt x="415763" y="601293"/>
                  <a:pt x="397686" y="602153"/>
                  <a:pt x="384774" y="602153"/>
                </a:cubicBezTo>
                <a:cubicBezTo>
                  <a:pt x="372723" y="601293"/>
                  <a:pt x="358950" y="589259"/>
                  <a:pt x="354646" y="578943"/>
                </a:cubicBezTo>
                <a:lnTo>
                  <a:pt x="332266" y="528226"/>
                </a:lnTo>
                <a:cubicBezTo>
                  <a:pt x="327101" y="517910"/>
                  <a:pt x="321075" y="508454"/>
                  <a:pt x="318493" y="508454"/>
                </a:cubicBezTo>
                <a:cubicBezTo>
                  <a:pt x="316772" y="508454"/>
                  <a:pt x="315050" y="508454"/>
                  <a:pt x="314189" y="508454"/>
                </a:cubicBezTo>
                <a:cubicBezTo>
                  <a:pt x="310746" y="508454"/>
                  <a:pt x="307303" y="508454"/>
                  <a:pt x="303860" y="508454"/>
                </a:cubicBezTo>
                <a:cubicBezTo>
                  <a:pt x="298695" y="508454"/>
                  <a:pt x="290948" y="517051"/>
                  <a:pt x="286644" y="528226"/>
                </a:cubicBezTo>
                <a:lnTo>
                  <a:pt x="266846" y="579803"/>
                </a:lnTo>
                <a:cubicBezTo>
                  <a:pt x="262542" y="590978"/>
                  <a:pt x="250490" y="605591"/>
                  <a:pt x="238439" y="605591"/>
                </a:cubicBezTo>
                <a:cubicBezTo>
                  <a:pt x="228110" y="606451"/>
                  <a:pt x="211755" y="603872"/>
                  <a:pt x="189374" y="596136"/>
                </a:cubicBezTo>
                <a:cubicBezTo>
                  <a:pt x="168715" y="589259"/>
                  <a:pt x="156664" y="580663"/>
                  <a:pt x="148917" y="572926"/>
                </a:cubicBezTo>
                <a:cubicBezTo>
                  <a:pt x="141170" y="564330"/>
                  <a:pt x="142031" y="544558"/>
                  <a:pt x="146335" y="533383"/>
                </a:cubicBezTo>
                <a:lnTo>
                  <a:pt x="166994" y="479227"/>
                </a:lnTo>
                <a:cubicBezTo>
                  <a:pt x="171298" y="467193"/>
                  <a:pt x="170437" y="455158"/>
                  <a:pt x="165272" y="450000"/>
                </a:cubicBezTo>
                <a:cubicBezTo>
                  <a:pt x="160107" y="444843"/>
                  <a:pt x="147195" y="444843"/>
                  <a:pt x="136005" y="450000"/>
                </a:cubicBezTo>
                <a:lnTo>
                  <a:pt x="82636" y="474070"/>
                </a:lnTo>
                <a:cubicBezTo>
                  <a:pt x="71446" y="479227"/>
                  <a:pt x="52508" y="480947"/>
                  <a:pt x="43900" y="472350"/>
                </a:cubicBezTo>
                <a:cubicBezTo>
                  <a:pt x="35292" y="465473"/>
                  <a:pt x="25824" y="452579"/>
                  <a:pt x="15494" y="431089"/>
                </a:cubicBezTo>
                <a:cubicBezTo>
                  <a:pt x="6026" y="411317"/>
                  <a:pt x="3443" y="396704"/>
                  <a:pt x="3443" y="386388"/>
                </a:cubicBezTo>
                <a:cubicBezTo>
                  <a:pt x="4304" y="374354"/>
                  <a:pt x="18077" y="361460"/>
                  <a:pt x="29267" y="356302"/>
                </a:cubicBezTo>
                <a:lnTo>
                  <a:pt x="80054" y="333952"/>
                </a:lnTo>
                <a:cubicBezTo>
                  <a:pt x="90383" y="328794"/>
                  <a:pt x="98991" y="318479"/>
                  <a:pt x="98130" y="310742"/>
                </a:cubicBezTo>
                <a:cubicBezTo>
                  <a:pt x="97270" y="302146"/>
                  <a:pt x="87801" y="292690"/>
                  <a:pt x="76610" y="288392"/>
                </a:cubicBezTo>
                <a:lnTo>
                  <a:pt x="26685" y="269480"/>
                </a:lnTo>
                <a:cubicBezTo>
                  <a:pt x="15494" y="265182"/>
                  <a:pt x="861" y="253147"/>
                  <a:pt x="0" y="241113"/>
                </a:cubicBezTo>
                <a:cubicBezTo>
                  <a:pt x="0" y="229938"/>
                  <a:pt x="1722" y="214465"/>
                  <a:pt x="9469" y="192114"/>
                </a:cubicBezTo>
                <a:cubicBezTo>
                  <a:pt x="17216" y="170624"/>
                  <a:pt x="25824" y="158589"/>
                  <a:pt x="33571" y="151712"/>
                </a:cubicBezTo>
                <a:cubicBezTo>
                  <a:pt x="42179" y="143116"/>
                  <a:pt x="61116" y="143976"/>
                  <a:pt x="72307" y="148274"/>
                </a:cubicBezTo>
                <a:lnTo>
                  <a:pt x="113625" y="163747"/>
                </a:lnTo>
                <a:cubicBezTo>
                  <a:pt x="124815" y="168045"/>
                  <a:pt x="138588" y="164607"/>
                  <a:pt x="145474" y="156870"/>
                </a:cubicBezTo>
                <a:cubicBezTo>
                  <a:pt x="152360" y="148274"/>
                  <a:pt x="154082" y="133660"/>
                  <a:pt x="148917" y="122485"/>
                </a:cubicBezTo>
                <a:lnTo>
                  <a:pt x="131701" y="84662"/>
                </a:lnTo>
                <a:cubicBezTo>
                  <a:pt x="127397" y="73487"/>
                  <a:pt x="125676" y="54575"/>
                  <a:pt x="133423" y="45979"/>
                </a:cubicBezTo>
                <a:cubicBezTo>
                  <a:pt x="141170" y="38243"/>
                  <a:pt x="153221" y="27927"/>
                  <a:pt x="174741" y="18471"/>
                </a:cubicBezTo>
                <a:cubicBezTo>
                  <a:pt x="194539" y="9015"/>
                  <a:pt x="209172" y="6437"/>
                  <a:pt x="220363" y="6437"/>
                </a:cubicBezTo>
                <a:cubicBezTo>
                  <a:pt x="232414" y="6437"/>
                  <a:pt x="244465" y="21050"/>
                  <a:pt x="249630" y="32225"/>
                </a:cubicBezTo>
                <a:lnTo>
                  <a:pt x="262542" y="60593"/>
                </a:lnTo>
                <a:cubicBezTo>
                  <a:pt x="267706" y="71768"/>
                  <a:pt x="280618" y="78645"/>
                  <a:pt x="292669" y="76925"/>
                </a:cubicBezTo>
                <a:cubicBezTo>
                  <a:pt x="299556" y="76925"/>
                  <a:pt x="306442" y="76066"/>
                  <a:pt x="314189" y="76066"/>
                </a:cubicBezTo>
                <a:cubicBezTo>
                  <a:pt x="315050" y="76066"/>
                  <a:pt x="315911" y="76066"/>
                  <a:pt x="316772" y="76066"/>
                </a:cubicBezTo>
                <a:cubicBezTo>
                  <a:pt x="318493" y="76066"/>
                  <a:pt x="323658" y="67470"/>
                  <a:pt x="327962" y="56295"/>
                </a:cubicBezTo>
                <a:lnTo>
                  <a:pt x="338291" y="27068"/>
                </a:lnTo>
                <a:cubicBezTo>
                  <a:pt x="342595" y="15892"/>
                  <a:pt x="355507" y="2998"/>
                  <a:pt x="367558" y="1279"/>
                </a:cubicBezTo>
                <a:cubicBezTo>
                  <a:pt x="374014" y="-10"/>
                  <a:pt x="381761" y="-440"/>
                  <a:pt x="390369" y="5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ïṡḻiḍe"/>
          <p:cNvSpPr/>
          <p:nvPr/>
        </p:nvSpPr>
        <p:spPr>
          <a:xfrm rot="10800000">
            <a:off x="6670898" y="2400585"/>
            <a:ext cx="1061518" cy="1061518"/>
          </a:xfrm>
          <a:prstGeom prst="ellipse">
            <a:avLst/>
          </a:prstGeom>
          <a:solidFill>
            <a:srgbClr val="D75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9" name="ïṥḻïḑe"/>
          <p:cNvSpPr/>
          <p:nvPr/>
        </p:nvSpPr>
        <p:spPr>
          <a:xfrm rot="10800000">
            <a:off x="6743274" y="2472961"/>
            <a:ext cx="916766" cy="91676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" name="iśḷíḋè"/>
          <p:cNvSpPr/>
          <p:nvPr/>
        </p:nvSpPr>
        <p:spPr>
          <a:xfrm rot="10800000">
            <a:off x="6729552" y="2472961"/>
            <a:ext cx="916766" cy="916766"/>
          </a:xfrm>
          <a:prstGeom prst="ellipse">
            <a:avLst/>
          </a:prstGeom>
          <a:solidFill>
            <a:srgbClr val="D75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1" name="isḻíďe"/>
          <p:cNvSpPr>
            <a:spLocks noChangeAspect="1"/>
          </p:cNvSpPr>
          <p:nvPr/>
        </p:nvSpPr>
        <p:spPr bwMode="auto">
          <a:xfrm>
            <a:off x="6980026" y="2656615"/>
            <a:ext cx="510497" cy="465270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  <a:gd name="connsiteX103" fmla="*/ 373273 h 605239"/>
              <a:gd name="connsiteY103" fmla="*/ 373273 h 605239"/>
              <a:gd name="connsiteX104" fmla="*/ 373273 h 605239"/>
              <a:gd name="connsiteY104" fmla="*/ 373273 h 605239"/>
              <a:gd name="connsiteX105" fmla="*/ 373273 h 605239"/>
              <a:gd name="connsiteY105" fmla="*/ 373273 h 605239"/>
              <a:gd name="connsiteX106" fmla="*/ 373273 h 605239"/>
              <a:gd name="connsiteY106" fmla="*/ 373273 h 605239"/>
              <a:gd name="connsiteX107" fmla="*/ 373273 h 605239"/>
              <a:gd name="connsiteY107" fmla="*/ 373273 h 605239"/>
              <a:gd name="connsiteX108" fmla="*/ 373273 h 605239"/>
              <a:gd name="connsiteY108" fmla="*/ 373273 h 605239"/>
              <a:gd name="connsiteX109" fmla="*/ 373273 h 605239"/>
              <a:gd name="connsiteY109" fmla="*/ 373273 h 605239"/>
              <a:gd name="connsiteX110" fmla="*/ 373273 h 605239"/>
              <a:gd name="connsiteY110" fmla="*/ 373273 h 605239"/>
              <a:gd name="connsiteX111" fmla="*/ 373273 h 605239"/>
              <a:gd name="connsiteY111" fmla="*/ 373273 h 605239"/>
              <a:gd name="connsiteX112" fmla="*/ 373273 h 605239"/>
              <a:gd name="connsiteY112" fmla="*/ 373273 h 605239"/>
              <a:gd name="connsiteX113" fmla="*/ 373273 h 605239"/>
              <a:gd name="connsiteY113" fmla="*/ 373273 h 605239"/>
              <a:gd name="connsiteX114" fmla="*/ 373273 h 605239"/>
              <a:gd name="connsiteY114" fmla="*/ 373273 h 605239"/>
              <a:gd name="connsiteX115" fmla="*/ 373273 h 605239"/>
              <a:gd name="connsiteY115" fmla="*/ 373273 h 605239"/>
              <a:gd name="connsiteX116" fmla="*/ 373273 h 605239"/>
              <a:gd name="connsiteY116" fmla="*/ 373273 h 605239"/>
              <a:gd name="connsiteX117" fmla="*/ 373273 h 605239"/>
              <a:gd name="connsiteY117" fmla="*/ 373273 h 605239"/>
              <a:gd name="connsiteX118" fmla="*/ 373273 h 605239"/>
              <a:gd name="connsiteY118" fmla="*/ 373273 h 605239"/>
              <a:gd name="connsiteX119" fmla="*/ 373273 h 605239"/>
              <a:gd name="connsiteY119" fmla="*/ 373273 h 605239"/>
              <a:gd name="connsiteX120" fmla="*/ 373273 h 605239"/>
              <a:gd name="connsiteY120" fmla="*/ 373273 h 605239"/>
              <a:gd name="connsiteX121" fmla="*/ 373273 h 605239"/>
              <a:gd name="connsiteY121" fmla="*/ 373273 h 605239"/>
              <a:gd name="connsiteX122" fmla="*/ 373273 h 605239"/>
              <a:gd name="connsiteY122" fmla="*/ 373273 h 605239"/>
              <a:gd name="connsiteX123" fmla="*/ 373273 h 605239"/>
              <a:gd name="connsiteY123" fmla="*/ 373273 h 605239"/>
              <a:gd name="connsiteX124" fmla="*/ 373273 h 605239"/>
              <a:gd name="connsiteY124" fmla="*/ 373273 h 605239"/>
              <a:gd name="connsiteX125" fmla="*/ 373273 h 605239"/>
              <a:gd name="connsiteY125" fmla="*/ 373273 h 605239"/>
              <a:gd name="connsiteX126" fmla="*/ 373273 h 605239"/>
              <a:gd name="connsiteY126" fmla="*/ 373273 h 605239"/>
              <a:gd name="connsiteX127" fmla="*/ 373273 h 605239"/>
              <a:gd name="connsiteY127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06933" h="553162">
                <a:moveTo>
                  <a:pt x="443700" y="443503"/>
                </a:moveTo>
                <a:cubicBezTo>
                  <a:pt x="461035" y="453606"/>
                  <a:pt x="477310" y="465825"/>
                  <a:pt x="492334" y="479775"/>
                </a:cubicBezTo>
                <a:cubicBezTo>
                  <a:pt x="460939" y="509024"/>
                  <a:pt x="424150" y="530383"/>
                  <a:pt x="384087" y="542506"/>
                </a:cubicBezTo>
                <a:cubicBezTo>
                  <a:pt x="407971" y="518838"/>
                  <a:pt x="428580" y="484875"/>
                  <a:pt x="443700" y="443503"/>
                </a:cubicBezTo>
                <a:close/>
                <a:moveTo>
                  <a:pt x="163232" y="443503"/>
                </a:moveTo>
                <a:cubicBezTo>
                  <a:pt x="178352" y="484875"/>
                  <a:pt x="198865" y="518838"/>
                  <a:pt x="222845" y="542506"/>
                </a:cubicBezTo>
                <a:cubicBezTo>
                  <a:pt x="182686" y="530383"/>
                  <a:pt x="145897" y="509024"/>
                  <a:pt x="114598" y="479775"/>
                </a:cubicBezTo>
                <a:cubicBezTo>
                  <a:pt x="129622" y="465825"/>
                  <a:pt x="145897" y="453606"/>
                  <a:pt x="163232" y="443503"/>
                </a:cubicBezTo>
                <a:close/>
                <a:moveTo>
                  <a:pt x="316062" y="405892"/>
                </a:moveTo>
                <a:cubicBezTo>
                  <a:pt x="353060" y="407528"/>
                  <a:pt x="388613" y="416377"/>
                  <a:pt x="421275" y="431672"/>
                </a:cubicBezTo>
                <a:cubicBezTo>
                  <a:pt x="397573" y="499968"/>
                  <a:pt x="359034" y="545563"/>
                  <a:pt x="316062" y="553162"/>
                </a:cubicBezTo>
                <a:close/>
                <a:moveTo>
                  <a:pt x="290729" y="405892"/>
                </a:moveTo>
                <a:lnTo>
                  <a:pt x="290729" y="553162"/>
                </a:lnTo>
                <a:cubicBezTo>
                  <a:pt x="247883" y="545563"/>
                  <a:pt x="209369" y="499968"/>
                  <a:pt x="185587" y="431672"/>
                </a:cubicBezTo>
                <a:cubicBezTo>
                  <a:pt x="218227" y="416377"/>
                  <a:pt x="253852" y="407528"/>
                  <a:pt x="290729" y="405892"/>
                </a:cubicBezTo>
                <a:close/>
                <a:moveTo>
                  <a:pt x="463924" y="364965"/>
                </a:moveTo>
                <a:lnTo>
                  <a:pt x="567205" y="364965"/>
                </a:lnTo>
                <a:lnTo>
                  <a:pt x="543818" y="416184"/>
                </a:lnTo>
                <a:cubicBezTo>
                  <a:pt x="534304" y="432408"/>
                  <a:pt x="523128" y="447695"/>
                  <a:pt x="510459" y="461780"/>
                </a:cubicBezTo>
                <a:cubicBezTo>
                  <a:pt x="492442" y="444859"/>
                  <a:pt x="472692" y="430534"/>
                  <a:pt x="451689" y="418708"/>
                </a:cubicBezTo>
                <a:close/>
                <a:moveTo>
                  <a:pt x="316062" y="364965"/>
                </a:moveTo>
                <a:lnTo>
                  <a:pt x="438281" y="364965"/>
                </a:lnTo>
                <a:lnTo>
                  <a:pt x="428843" y="407092"/>
                </a:lnTo>
                <a:cubicBezTo>
                  <a:pt x="393689" y="391126"/>
                  <a:pt x="355646" y="381989"/>
                  <a:pt x="316062" y="380450"/>
                </a:cubicBezTo>
                <a:close/>
                <a:moveTo>
                  <a:pt x="168651" y="364965"/>
                </a:moveTo>
                <a:lnTo>
                  <a:pt x="290729" y="364965"/>
                </a:lnTo>
                <a:lnTo>
                  <a:pt x="290729" y="380450"/>
                </a:lnTo>
                <a:cubicBezTo>
                  <a:pt x="251256" y="381989"/>
                  <a:pt x="213131" y="391126"/>
                  <a:pt x="178086" y="407092"/>
                </a:cubicBezTo>
                <a:close/>
                <a:moveTo>
                  <a:pt x="39659" y="364965"/>
                </a:moveTo>
                <a:lnTo>
                  <a:pt x="143035" y="364965"/>
                </a:lnTo>
                <a:lnTo>
                  <a:pt x="155174" y="418708"/>
                </a:lnTo>
                <a:cubicBezTo>
                  <a:pt x="134171" y="430534"/>
                  <a:pt x="114421" y="444859"/>
                  <a:pt x="96501" y="461780"/>
                </a:cubicBezTo>
                <a:cubicBezTo>
                  <a:pt x="83832" y="447695"/>
                  <a:pt x="72632" y="432408"/>
                  <a:pt x="63094" y="416184"/>
                </a:cubicBezTo>
                <a:close/>
                <a:moveTo>
                  <a:pt x="417814" y="222493"/>
                </a:moveTo>
                <a:lnTo>
                  <a:pt x="435824" y="283675"/>
                </a:lnTo>
                <a:lnTo>
                  <a:pt x="445648" y="252507"/>
                </a:lnTo>
                <a:lnTo>
                  <a:pt x="469822" y="252507"/>
                </a:lnTo>
                <a:lnTo>
                  <a:pt x="479550" y="283675"/>
                </a:lnTo>
                <a:lnTo>
                  <a:pt x="497657" y="222493"/>
                </a:lnTo>
                <a:lnTo>
                  <a:pt x="521831" y="229612"/>
                </a:lnTo>
                <a:lnTo>
                  <a:pt x="492167" y="330619"/>
                </a:lnTo>
                <a:lnTo>
                  <a:pt x="467992" y="330811"/>
                </a:lnTo>
                <a:lnTo>
                  <a:pt x="457687" y="298393"/>
                </a:lnTo>
                <a:lnTo>
                  <a:pt x="447478" y="330811"/>
                </a:lnTo>
                <a:lnTo>
                  <a:pt x="423304" y="330619"/>
                </a:lnTo>
                <a:lnTo>
                  <a:pt x="393543" y="229612"/>
                </a:lnTo>
                <a:close/>
                <a:moveTo>
                  <a:pt x="263629" y="222493"/>
                </a:moveTo>
                <a:lnTo>
                  <a:pt x="281639" y="283675"/>
                </a:lnTo>
                <a:lnTo>
                  <a:pt x="291463" y="252507"/>
                </a:lnTo>
                <a:lnTo>
                  <a:pt x="315541" y="252507"/>
                </a:lnTo>
                <a:lnTo>
                  <a:pt x="325365" y="283675"/>
                </a:lnTo>
                <a:lnTo>
                  <a:pt x="343375" y="222493"/>
                </a:lnTo>
                <a:lnTo>
                  <a:pt x="367646" y="229612"/>
                </a:lnTo>
                <a:lnTo>
                  <a:pt x="337886" y="330619"/>
                </a:lnTo>
                <a:lnTo>
                  <a:pt x="313711" y="330811"/>
                </a:lnTo>
                <a:lnTo>
                  <a:pt x="303502" y="298393"/>
                </a:lnTo>
                <a:lnTo>
                  <a:pt x="293197" y="330811"/>
                </a:lnTo>
                <a:lnTo>
                  <a:pt x="269022" y="330619"/>
                </a:lnTo>
                <a:lnTo>
                  <a:pt x="239358" y="229612"/>
                </a:lnTo>
                <a:close/>
                <a:moveTo>
                  <a:pt x="109302" y="222493"/>
                </a:moveTo>
                <a:lnTo>
                  <a:pt x="127312" y="283675"/>
                </a:lnTo>
                <a:lnTo>
                  <a:pt x="137136" y="252507"/>
                </a:lnTo>
                <a:lnTo>
                  <a:pt x="161214" y="252507"/>
                </a:lnTo>
                <a:lnTo>
                  <a:pt x="171038" y="283675"/>
                </a:lnTo>
                <a:lnTo>
                  <a:pt x="189048" y="222493"/>
                </a:lnTo>
                <a:lnTo>
                  <a:pt x="213319" y="229612"/>
                </a:lnTo>
                <a:lnTo>
                  <a:pt x="183655" y="330619"/>
                </a:lnTo>
                <a:lnTo>
                  <a:pt x="159384" y="330811"/>
                </a:lnTo>
                <a:lnTo>
                  <a:pt x="149175" y="298393"/>
                </a:lnTo>
                <a:lnTo>
                  <a:pt x="138966" y="330811"/>
                </a:lnTo>
                <a:lnTo>
                  <a:pt x="114792" y="330619"/>
                </a:lnTo>
                <a:lnTo>
                  <a:pt x="85031" y="229612"/>
                </a:lnTo>
                <a:close/>
                <a:moveTo>
                  <a:pt x="25329" y="213374"/>
                </a:moveTo>
                <a:lnTo>
                  <a:pt x="25329" y="339668"/>
                </a:lnTo>
                <a:lnTo>
                  <a:pt x="581604" y="339668"/>
                </a:lnTo>
                <a:lnTo>
                  <a:pt x="581604" y="213374"/>
                </a:lnTo>
                <a:close/>
                <a:moveTo>
                  <a:pt x="96501" y="91312"/>
                </a:moveTo>
                <a:cubicBezTo>
                  <a:pt x="114414" y="108145"/>
                  <a:pt x="134157" y="122573"/>
                  <a:pt x="155152" y="134404"/>
                </a:cubicBezTo>
                <a:cubicBezTo>
                  <a:pt x="150241" y="151333"/>
                  <a:pt x="146196" y="169320"/>
                  <a:pt x="143017" y="188173"/>
                </a:cubicBezTo>
                <a:lnTo>
                  <a:pt x="168635" y="188173"/>
                </a:lnTo>
                <a:cubicBezTo>
                  <a:pt x="171236" y="173456"/>
                  <a:pt x="174318" y="159413"/>
                  <a:pt x="178074" y="145947"/>
                </a:cubicBezTo>
                <a:cubicBezTo>
                  <a:pt x="213130" y="161914"/>
                  <a:pt x="251268" y="171052"/>
                  <a:pt x="290754" y="172687"/>
                </a:cubicBezTo>
                <a:lnTo>
                  <a:pt x="290754" y="188173"/>
                </a:lnTo>
                <a:lnTo>
                  <a:pt x="316083" y="188173"/>
                </a:lnTo>
                <a:lnTo>
                  <a:pt x="316083" y="172687"/>
                </a:lnTo>
                <a:cubicBezTo>
                  <a:pt x="355665" y="171052"/>
                  <a:pt x="393707" y="161914"/>
                  <a:pt x="428860" y="145947"/>
                </a:cubicBezTo>
                <a:cubicBezTo>
                  <a:pt x="432519" y="159413"/>
                  <a:pt x="435697" y="173456"/>
                  <a:pt x="438298" y="188173"/>
                </a:cubicBezTo>
                <a:lnTo>
                  <a:pt x="463916" y="188173"/>
                </a:lnTo>
                <a:cubicBezTo>
                  <a:pt x="460737" y="169320"/>
                  <a:pt x="456693" y="151333"/>
                  <a:pt x="451685" y="134404"/>
                </a:cubicBezTo>
                <a:cubicBezTo>
                  <a:pt x="472776" y="122573"/>
                  <a:pt x="492423" y="108145"/>
                  <a:pt x="510432" y="91312"/>
                </a:cubicBezTo>
                <a:cubicBezTo>
                  <a:pt x="535761" y="119399"/>
                  <a:pt x="555119" y="152487"/>
                  <a:pt x="567158" y="188173"/>
                </a:cubicBezTo>
                <a:lnTo>
                  <a:pt x="606933" y="188173"/>
                </a:lnTo>
                <a:lnTo>
                  <a:pt x="606933" y="364965"/>
                </a:lnTo>
                <a:lnTo>
                  <a:pt x="567205" y="364965"/>
                </a:lnTo>
                <a:lnTo>
                  <a:pt x="567205" y="364964"/>
                </a:lnTo>
                <a:lnTo>
                  <a:pt x="463925" y="364964"/>
                </a:lnTo>
                <a:lnTo>
                  <a:pt x="463924" y="364965"/>
                </a:lnTo>
                <a:lnTo>
                  <a:pt x="438281" y="364965"/>
                </a:lnTo>
                <a:lnTo>
                  <a:pt x="438281" y="364964"/>
                </a:lnTo>
                <a:lnTo>
                  <a:pt x="316062" y="364964"/>
                </a:lnTo>
                <a:lnTo>
                  <a:pt x="316062" y="364965"/>
                </a:lnTo>
                <a:lnTo>
                  <a:pt x="290729" y="364965"/>
                </a:lnTo>
                <a:lnTo>
                  <a:pt x="290729" y="364964"/>
                </a:lnTo>
                <a:lnTo>
                  <a:pt x="168651" y="364964"/>
                </a:lnTo>
                <a:lnTo>
                  <a:pt x="168651" y="364965"/>
                </a:lnTo>
                <a:lnTo>
                  <a:pt x="143035" y="364965"/>
                </a:lnTo>
                <a:lnTo>
                  <a:pt x="143035" y="364964"/>
                </a:lnTo>
                <a:lnTo>
                  <a:pt x="39658" y="364964"/>
                </a:lnTo>
                <a:lnTo>
                  <a:pt x="39659" y="364965"/>
                </a:lnTo>
                <a:lnTo>
                  <a:pt x="0" y="364965"/>
                </a:lnTo>
                <a:lnTo>
                  <a:pt x="0" y="188173"/>
                </a:lnTo>
                <a:lnTo>
                  <a:pt x="39679" y="188173"/>
                </a:lnTo>
                <a:cubicBezTo>
                  <a:pt x="51717" y="152487"/>
                  <a:pt x="71075" y="119399"/>
                  <a:pt x="96501" y="91312"/>
                </a:cubicBezTo>
                <a:close/>
                <a:moveTo>
                  <a:pt x="384087" y="10655"/>
                </a:moveTo>
                <a:cubicBezTo>
                  <a:pt x="424150" y="22673"/>
                  <a:pt x="460939" y="44114"/>
                  <a:pt x="492334" y="73246"/>
                </a:cubicBezTo>
                <a:cubicBezTo>
                  <a:pt x="477310" y="87283"/>
                  <a:pt x="461035" y="99397"/>
                  <a:pt x="443700" y="109588"/>
                </a:cubicBezTo>
                <a:cubicBezTo>
                  <a:pt x="428580" y="68150"/>
                  <a:pt x="407971" y="34211"/>
                  <a:pt x="384087" y="10655"/>
                </a:cubicBezTo>
                <a:close/>
                <a:moveTo>
                  <a:pt x="222845" y="10655"/>
                </a:moveTo>
                <a:cubicBezTo>
                  <a:pt x="198865" y="34211"/>
                  <a:pt x="178352" y="68150"/>
                  <a:pt x="163232" y="109588"/>
                </a:cubicBezTo>
                <a:cubicBezTo>
                  <a:pt x="145897" y="99397"/>
                  <a:pt x="129622" y="87283"/>
                  <a:pt x="114598" y="73246"/>
                </a:cubicBezTo>
                <a:cubicBezTo>
                  <a:pt x="145897" y="44114"/>
                  <a:pt x="182686" y="22673"/>
                  <a:pt x="222845" y="10655"/>
                </a:cubicBezTo>
                <a:close/>
                <a:moveTo>
                  <a:pt x="316062" y="0"/>
                </a:moveTo>
                <a:cubicBezTo>
                  <a:pt x="358937" y="7501"/>
                  <a:pt x="397477" y="53178"/>
                  <a:pt x="421275" y="121358"/>
                </a:cubicBezTo>
                <a:cubicBezTo>
                  <a:pt x="388613" y="136744"/>
                  <a:pt x="353060" y="145494"/>
                  <a:pt x="316062" y="147129"/>
                </a:cubicBezTo>
                <a:close/>
                <a:moveTo>
                  <a:pt x="290729" y="0"/>
                </a:moveTo>
                <a:lnTo>
                  <a:pt x="290729" y="147129"/>
                </a:lnTo>
                <a:cubicBezTo>
                  <a:pt x="253852" y="145494"/>
                  <a:pt x="218227" y="136744"/>
                  <a:pt x="185587" y="121358"/>
                </a:cubicBezTo>
                <a:cubicBezTo>
                  <a:pt x="209369" y="53178"/>
                  <a:pt x="247883" y="7501"/>
                  <a:pt x="290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ïṩ1îḋê"/>
          <p:cNvSpPr/>
          <p:nvPr/>
        </p:nvSpPr>
        <p:spPr>
          <a:xfrm rot="10800000">
            <a:off x="6706649" y="4362225"/>
            <a:ext cx="1061518" cy="1061518"/>
          </a:xfrm>
          <a:prstGeom prst="ellipse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3" name="îṡ1iḑê"/>
          <p:cNvSpPr/>
          <p:nvPr/>
        </p:nvSpPr>
        <p:spPr>
          <a:xfrm rot="10800000">
            <a:off x="6779025" y="4434601"/>
            <a:ext cx="916766" cy="91676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4" name="í$ľíde"/>
          <p:cNvSpPr/>
          <p:nvPr/>
        </p:nvSpPr>
        <p:spPr>
          <a:xfrm rot="10800000">
            <a:off x="6765303" y="4434601"/>
            <a:ext cx="916766" cy="916766"/>
          </a:xfrm>
          <a:prstGeom prst="ellipse">
            <a:avLst/>
          </a:pr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sz="50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5" name="îṩḻiḋe"/>
          <p:cNvSpPr>
            <a:spLocks noChangeAspect="1"/>
          </p:cNvSpPr>
          <p:nvPr/>
        </p:nvSpPr>
        <p:spPr bwMode="auto">
          <a:xfrm>
            <a:off x="7011513" y="4772605"/>
            <a:ext cx="342114" cy="323360"/>
          </a:xfrm>
          <a:custGeom>
            <a:avLst/>
            <a:gdLst>
              <a:gd name="connsiteX0" fmla="*/ 7031 w 607639"/>
              <a:gd name="connsiteY0" fmla="*/ 350992 h 574332"/>
              <a:gd name="connsiteX1" fmla="*/ 600519 w 607639"/>
              <a:gd name="connsiteY1" fmla="*/ 350992 h 574332"/>
              <a:gd name="connsiteX2" fmla="*/ 607639 w 607639"/>
              <a:gd name="connsiteY2" fmla="*/ 358013 h 574332"/>
              <a:gd name="connsiteX3" fmla="*/ 607639 w 607639"/>
              <a:gd name="connsiteY3" fmla="*/ 393207 h 574332"/>
              <a:gd name="connsiteX4" fmla="*/ 558152 w 607639"/>
              <a:gd name="connsiteY4" fmla="*/ 442621 h 574332"/>
              <a:gd name="connsiteX5" fmla="*/ 383613 w 607639"/>
              <a:gd name="connsiteY5" fmla="*/ 442621 h 574332"/>
              <a:gd name="connsiteX6" fmla="*/ 405330 w 607639"/>
              <a:gd name="connsiteY6" fmla="*/ 532028 h 574332"/>
              <a:gd name="connsiteX7" fmla="*/ 432121 w 607639"/>
              <a:gd name="connsiteY7" fmla="*/ 532028 h 574332"/>
              <a:gd name="connsiteX8" fmla="*/ 453304 w 607639"/>
              <a:gd name="connsiteY8" fmla="*/ 553180 h 574332"/>
              <a:gd name="connsiteX9" fmla="*/ 432121 w 607639"/>
              <a:gd name="connsiteY9" fmla="*/ 574332 h 574332"/>
              <a:gd name="connsiteX10" fmla="*/ 175429 w 607639"/>
              <a:gd name="connsiteY10" fmla="*/ 574332 h 574332"/>
              <a:gd name="connsiteX11" fmla="*/ 154246 w 607639"/>
              <a:gd name="connsiteY11" fmla="*/ 553180 h 574332"/>
              <a:gd name="connsiteX12" fmla="*/ 175429 w 607639"/>
              <a:gd name="connsiteY12" fmla="*/ 532028 h 574332"/>
              <a:gd name="connsiteX13" fmla="*/ 202309 w 607639"/>
              <a:gd name="connsiteY13" fmla="*/ 532028 h 574332"/>
              <a:gd name="connsiteX14" fmla="*/ 224026 w 607639"/>
              <a:gd name="connsiteY14" fmla="*/ 442621 h 574332"/>
              <a:gd name="connsiteX15" fmla="*/ 49487 w 607639"/>
              <a:gd name="connsiteY15" fmla="*/ 442621 h 574332"/>
              <a:gd name="connsiteX16" fmla="*/ 0 w 607639"/>
              <a:gd name="connsiteY16" fmla="*/ 393207 h 574332"/>
              <a:gd name="connsiteX17" fmla="*/ 0 w 607639"/>
              <a:gd name="connsiteY17" fmla="*/ 358013 h 574332"/>
              <a:gd name="connsiteX18" fmla="*/ 7031 w 607639"/>
              <a:gd name="connsiteY18" fmla="*/ 350992 h 574332"/>
              <a:gd name="connsiteX19" fmla="*/ 459979 w 607639"/>
              <a:gd name="connsiteY19" fmla="*/ 139441 h 574332"/>
              <a:gd name="connsiteX20" fmla="*/ 445827 w 607639"/>
              <a:gd name="connsiteY20" fmla="*/ 153572 h 574332"/>
              <a:gd name="connsiteX21" fmla="*/ 445827 w 607639"/>
              <a:gd name="connsiteY21" fmla="*/ 256042 h 574332"/>
              <a:gd name="connsiteX22" fmla="*/ 459979 w 607639"/>
              <a:gd name="connsiteY22" fmla="*/ 270173 h 574332"/>
              <a:gd name="connsiteX23" fmla="*/ 521749 w 607639"/>
              <a:gd name="connsiteY23" fmla="*/ 270173 h 574332"/>
              <a:gd name="connsiteX24" fmla="*/ 535901 w 607639"/>
              <a:gd name="connsiteY24" fmla="*/ 256042 h 574332"/>
              <a:gd name="connsiteX25" fmla="*/ 535901 w 607639"/>
              <a:gd name="connsiteY25" fmla="*/ 153572 h 574332"/>
              <a:gd name="connsiteX26" fmla="*/ 521749 w 607639"/>
              <a:gd name="connsiteY26" fmla="*/ 139441 h 574332"/>
              <a:gd name="connsiteX27" fmla="*/ 85890 w 607639"/>
              <a:gd name="connsiteY27" fmla="*/ 124955 h 574332"/>
              <a:gd name="connsiteX28" fmla="*/ 71738 w 607639"/>
              <a:gd name="connsiteY28" fmla="*/ 139086 h 574332"/>
              <a:gd name="connsiteX29" fmla="*/ 71738 w 607639"/>
              <a:gd name="connsiteY29" fmla="*/ 256042 h 574332"/>
              <a:gd name="connsiteX30" fmla="*/ 85890 w 607639"/>
              <a:gd name="connsiteY30" fmla="*/ 270173 h 574332"/>
              <a:gd name="connsiteX31" fmla="*/ 147571 w 607639"/>
              <a:gd name="connsiteY31" fmla="*/ 270173 h 574332"/>
              <a:gd name="connsiteX32" fmla="*/ 161723 w 607639"/>
              <a:gd name="connsiteY32" fmla="*/ 256042 h 574332"/>
              <a:gd name="connsiteX33" fmla="*/ 161723 w 607639"/>
              <a:gd name="connsiteY33" fmla="*/ 139086 h 574332"/>
              <a:gd name="connsiteX34" fmla="*/ 147571 w 607639"/>
              <a:gd name="connsiteY34" fmla="*/ 124955 h 574332"/>
              <a:gd name="connsiteX35" fmla="*/ 210586 w 607639"/>
              <a:gd name="connsiteY35" fmla="*/ 81585 h 574332"/>
              <a:gd name="connsiteX36" fmla="*/ 196435 w 607639"/>
              <a:gd name="connsiteY36" fmla="*/ 95627 h 574332"/>
              <a:gd name="connsiteX37" fmla="*/ 196435 w 607639"/>
              <a:gd name="connsiteY37" fmla="*/ 256042 h 574332"/>
              <a:gd name="connsiteX38" fmla="*/ 210586 w 607639"/>
              <a:gd name="connsiteY38" fmla="*/ 270173 h 574332"/>
              <a:gd name="connsiteX39" fmla="*/ 272356 w 607639"/>
              <a:gd name="connsiteY39" fmla="*/ 270173 h 574332"/>
              <a:gd name="connsiteX40" fmla="*/ 286419 w 607639"/>
              <a:gd name="connsiteY40" fmla="*/ 256042 h 574332"/>
              <a:gd name="connsiteX41" fmla="*/ 286419 w 607639"/>
              <a:gd name="connsiteY41" fmla="*/ 95627 h 574332"/>
              <a:gd name="connsiteX42" fmla="*/ 272356 w 607639"/>
              <a:gd name="connsiteY42" fmla="*/ 81585 h 574332"/>
              <a:gd name="connsiteX43" fmla="*/ 335283 w 607639"/>
              <a:gd name="connsiteY43" fmla="*/ 52613 h 574332"/>
              <a:gd name="connsiteX44" fmla="*/ 321131 w 607639"/>
              <a:gd name="connsiteY44" fmla="*/ 66743 h 574332"/>
              <a:gd name="connsiteX45" fmla="*/ 321131 w 607639"/>
              <a:gd name="connsiteY45" fmla="*/ 256042 h 574332"/>
              <a:gd name="connsiteX46" fmla="*/ 335283 w 607639"/>
              <a:gd name="connsiteY46" fmla="*/ 270173 h 574332"/>
              <a:gd name="connsiteX47" fmla="*/ 397053 w 607639"/>
              <a:gd name="connsiteY47" fmla="*/ 270173 h 574332"/>
              <a:gd name="connsiteX48" fmla="*/ 411115 w 607639"/>
              <a:gd name="connsiteY48" fmla="*/ 256042 h 574332"/>
              <a:gd name="connsiteX49" fmla="*/ 411115 w 607639"/>
              <a:gd name="connsiteY49" fmla="*/ 66743 h 574332"/>
              <a:gd name="connsiteX50" fmla="*/ 397053 w 607639"/>
              <a:gd name="connsiteY50" fmla="*/ 52613 h 574332"/>
              <a:gd name="connsiteX51" fmla="*/ 49487 w 607639"/>
              <a:gd name="connsiteY51" fmla="*/ 0 h 574332"/>
              <a:gd name="connsiteX52" fmla="*/ 558152 w 607639"/>
              <a:gd name="connsiteY52" fmla="*/ 0 h 574332"/>
              <a:gd name="connsiteX53" fmla="*/ 607639 w 607639"/>
              <a:gd name="connsiteY53" fmla="*/ 49413 h 574332"/>
              <a:gd name="connsiteX54" fmla="*/ 607639 w 607639"/>
              <a:gd name="connsiteY54" fmla="*/ 315675 h 574332"/>
              <a:gd name="connsiteX55" fmla="*/ 600519 w 607639"/>
              <a:gd name="connsiteY55" fmla="*/ 322696 h 574332"/>
              <a:gd name="connsiteX56" fmla="*/ 7031 w 607639"/>
              <a:gd name="connsiteY56" fmla="*/ 322696 h 574332"/>
              <a:gd name="connsiteX57" fmla="*/ 0 w 607639"/>
              <a:gd name="connsiteY57" fmla="*/ 315675 h 574332"/>
              <a:gd name="connsiteX58" fmla="*/ 0 w 607639"/>
              <a:gd name="connsiteY58" fmla="*/ 49413 h 574332"/>
              <a:gd name="connsiteX59" fmla="*/ 49487 w 607639"/>
              <a:gd name="connsiteY59" fmla="*/ 0 h 57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07639" h="574332">
                <a:moveTo>
                  <a:pt x="7031" y="350992"/>
                </a:moveTo>
                <a:lnTo>
                  <a:pt x="600519" y="350992"/>
                </a:lnTo>
                <a:cubicBezTo>
                  <a:pt x="604435" y="350992"/>
                  <a:pt x="607639" y="354103"/>
                  <a:pt x="607639" y="358013"/>
                </a:cubicBezTo>
                <a:lnTo>
                  <a:pt x="607639" y="393207"/>
                </a:lnTo>
                <a:cubicBezTo>
                  <a:pt x="607639" y="420492"/>
                  <a:pt x="585477" y="442621"/>
                  <a:pt x="558152" y="442621"/>
                </a:cubicBezTo>
                <a:lnTo>
                  <a:pt x="383613" y="442621"/>
                </a:lnTo>
                <a:lnTo>
                  <a:pt x="405330" y="532028"/>
                </a:lnTo>
                <a:lnTo>
                  <a:pt x="432121" y="532028"/>
                </a:lnTo>
                <a:cubicBezTo>
                  <a:pt x="443869" y="532028"/>
                  <a:pt x="453304" y="541538"/>
                  <a:pt x="453304" y="553180"/>
                </a:cubicBezTo>
                <a:cubicBezTo>
                  <a:pt x="453304" y="564912"/>
                  <a:pt x="443869" y="574332"/>
                  <a:pt x="432121" y="574332"/>
                </a:cubicBezTo>
                <a:lnTo>
                  <a:pt x="175429" y="574332"/>
                </a:lnTo>
                <a:cubicBezTo>
                  <a:pt x="163770" y="574332"/>
                  <a:pt x="154246" y="564912"/>
                  <a:pt x="154246" y="553180"/>
                </a:cubicBezTo>
                <a:cubicBezTo>
                  <a:pt x="154246" y="541538"/>
                  <a:pt x="163770" y="532028"/>
                  <a:pt x="175429" y="532028"/>
                </a:cubicBezTo>
                <a:lnTo>
                  <a:pt x="202309" y="532028"/>
                </a:lnTo>
                <a:lnTo>
                  <a:pt x="224026" y="442621"/>
                </a:lnTo>
                <a:lnTo>
                  <a:pt x="49487" y="442621"/>
                </a:lnTo>
                <a:cubicBezTo>
                  <a:pt x="22162" y="442621"/>
                  <a:pt x="0" y="420492"/>
                  <a:pt x="0" y="393207"/>
                </a:cubicBezTo>
                <a:lnTo>
                  <a:pt x="0" y="358013"/>
                </a:lnTo>
                <a:cubicBezTo>
                  <a:pt x="0" y="354103"/>
                  <a:pt x="3204" y="350992"/>
                  <a:pt x="7031" y="350992"/>
                </a:cubicBezTo>
                <a:close/>
                <a:moveTo>
                  <a:pt x="459979" y="139441"/>
                </a:moveTo>
                <a:cubicBezTo>
                  <a:pt x="452236" y="139441"/>
                  <a:pt x="445827" y="145751"/>
                  <a:pt x="445827" y="153572"/>
                </a:cubicBezTo>
                <a:lnTo>
                  <a:pt x="445827" y="256042"/>
                </a:lnTo>
                <a:cubicBezTo>
                  <a:pt x="445827" y="263863"/>
                  <a:pt x="452236" y="270173"/>
                  <a:pt x="459979" y="270173"/>
                </a:cubicBezTo>
                <a:lnTo>
                  <a:pt x="521749" y="270173"/>
                </a:lnTo>
                <a:cubicBezTo>
                  <a:pt x="529492" y="270173"/>
                  <a:pt x="535901" y="263863"/>
                  <a:pt x="535901" y="256042"/>
                </a:cubicBezTo>
                <a:lnTo>
                  <a:pt x="535901" y="153572"/>
                </a:lnTo>
                <a:cubicBezTo>
                  <a:pt x="535901" y="145751"/>
                  <a:pt x="529492" y="139441"/>
                  <a:pt x="521749" y="139441"/>
                </a:cubicBezTo>
                <a:close/>
                <a:moveTo>
                  <a:pt x="85890" y="124955"/>
                </a:moveTo>
                <a:cubicBezTo>
                  <a:pt x="78058" y="124955"/>
                  <a:pt x="71738" y="131265"/>
                  <a:pt x="71738" y="139086"/>
                </a:cubicBezTo>
                <a:lnTo>
                  <a:pt x="71738" y="256042"/>
                </a:lnTo>
                <a:cubicBezTo>
                  <a:pt x="71738" y="263863"/>
                  <a:pt x="78058" y="270173"/>
                  <a:pt x="85890" y="270173"/>
                </a:cubicBezTo>
                <a:lnTo>
                  <a:pt x="147571" y="270173"/>
                </a:lnTo>
                <a:cubicBezTo>
                  <a:pt x="155403" y="270173"/>
                  <a:pt x="161723" y="263863"/>
                  <a:pt x="161723" y="256042"/>
                </a:cubicBezTo>
                <a:lnTo>
                  <a:pt x="161723" y="139086"/>
                </a:lnTo>
                <a:cubicBezTo>
                  <a:pt x="161723" y="131265"/>
                  <a:pt x="155403" y="124955"/>
                  <a:pt x="147571" y="124955"/>
                </a:cubicBezTo>
                <a:close/>
                <a:moveTo>
                  <a:pt x="210586" y="81585"/>
                </a:moveTo>
                <a:cubicBezTo>
                  <a:pt x="202754" y="81585"/>
                  <a:pt x="196435" y="87895"/>
                  <a:pt x="196435" y="95627"/>
                </a:cubicBezTo>
                <a:lnTo>
                  <a:pt x="196435" y="256042"/>
                </a:lnTo>
                <a:cubicBezTo>
                  <a:pt x="196435" y="263863"/>
                  <a:pt x="202754" y="270173"/>
                  <a:pt x="210586" y="270173"/>
                </a:cubicBezTo>
                <a:lnTo>
                  <a:pt x="272356" y="270173"/>
                </a:lnTo>
                <a:cubicBezTo>
                  <a:pt x="280100" y="270173"/>
                  <a:pt x="286419" y="263863"/>
                  <a:pt x="286419" y="256042"/>
                </a:cubicBezTo>
                <a:lnTo>
                  <a:pt x="286419" y="95627"/>
                </a:lnTo>
                <a:cubicBezTo>
                  <a:pt x="286419" y="87895"/>
                  <a:pt x="280100" y="81585"/>
                  <a:pt x="272356" y="81585"/>
                </a:cubicBezTo>
                <a:close/>
                <a:moveTo>
                  <a:pt x="335283" y="52613"/>
                </a:moveTo>
                <a:cubicBezTo>
                  <a:pt x="327450" y="52613"/>
                  <a:pt x="321131" y="58923"/>
                  <a:pt x="321131" y="66743"/>
                </a:cubicBezTo>
                <a:lnTo>
                  <a:pt x="321131" y="256042"/>
                </a:lnTo>
                <a:cubicBezTo>
                  <a:pt x="321131" y="263863"/>
                  <a:pt x="327450" y="270173"/>
                  <a:pt x="335283" y="270173"/>
                </a:cubicBezTo>
                <a:lnTo>
                  <a:pt x="397053" y="270173"/>
                </a:lnTo>
                <a:cubicBezTo>
                  <a:pt x="404796" y="270173"/>
                  <a:pt x="411115" y="263863"/>
                  <a:pt x="411115" y="256042"/>
                </a:cubicBezTo>
                <a:lnTo>
                  <a:pt x="411115" y="66743"/>
                </a:lnTo>
                <a:cubicBezTo>
                  <a:pt x="411115" y="58923"/>
                  <a:pt x="404796" y="52613"/>
                  <a:pt x="397053" y="52613"/>
                </a:cubicBezTo>
                <a:close/>
                <a:moveTo>
                  <a:pt x="49487" y="0"/>
                </a:moveTo>
                <a:lnTo>
                  <a:pt x="558152" y="0"/>
                </a:lnTo>
                <a:cubicBezTo>
                  <a:pt x="585477" y="0"/>
                  <a:pt x="607639" y="22129"/>
                  <a:pt x="607639" y="49413"/>
                </a:cubicBezTo>
                <a:lnTo>
                  <a:pt x="607639" y="315675"/>
                </a:lnTo>
                <a:cubicBezTo>
                  <a:pt x="607639" y="319586"/>
                  <a:pt x="604435" y="322696"/>
                  <a:pt x="600519" y="322696"/>
                </a:cubicBezTo>
                <a:lnTo>
                  <a:pt x="7031" y="322696"/>
                </a:lnTo>
                <a:cubicBezTo>
                  <a:pt x="3204" y="322696"/>
                  <a:pt x="0" y="319586"/>
                  <a:pt x="0" y="315675"/>
                </a:cubicBezTo>
                <a:lnTo>
                  <a:pt x="0" y="49413"/>
                </a:lnTo>
                <a:cubicBezTo>
                  <a:pt x="0" y="22129"/>
                  <a:pt x="22162" y="0"/>
                  <a:pt x="494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6" name="íSļîḍé"/>
          <p:cNvSpPr/>
          <p:nvPr/>
        </p:nvSpPr>
        <p:spPr>
          <a:xfrm>
            <a:off x="4385689" y="4362225"/>
            <a:ext cx="1061518" cy="1061518"/>
          </a:xfrm>
          <a:prstGeom prst="ellipse">
            <a:avLst/>
          </a:prstGeom>
          <a:solidFill>
            <a:srgbClr val="D75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7" name="íṩľîḋe"/>
          <p:cNvSpPr/>
          <p:nvPr/>
        </p:nvSpPr>
        <p:spPr>
          <a:xfrm>
            <a:off x="4458065" y="4434601"/>
            <a:ext cx="916766" cy="91676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8" name="iśliḋe"/>
          <p:cNvSpPr/>
          <p:nvPr/>
        </p:nvSpPr>
        <p:spPr>
          <a:xfrm>
            <a:off x="4471787" y="4434601"/>
            <a:ext cx="916766" cy="916766"/>
          </a:xfrm>
          <a:prstGeom prst="ellipse">
            <a:avLst/>
          </a:prstGeom>
          <a:solidFill>
            <a:srgbClr val="D75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9" name="ïšḷïde"/>
          <p:cNvSpPr>
            <a:spLocks noChangeAspect="1"/>
          </p:cNvSpPr>
          <p:nvPr/>
        </p:nvSpPr>
        <p:spPr bwMode="auto">
          <a:xfrm>
            <a:off x="4673391" y="4772606"/>
            <a:ext cx="550567" cy="310736"/>
          </a:xfrm>
          <a:custGeom>
            <a:avLst/>
            <a:gdLst>
              <a:gd name="T0" fmla="*/ 5639 w 6827"/>
              <a:gd name="T1" fmla="*/ 1484 h 3859"/>
              <a:gd name="T2" fmla="*/ 5302 w 6827"/>
              <a:gd name="T3" fmla="*/ 1533 h 3859"/>
              <a:gd name="T4" fmla="*/ 3413 w 6827"/>
              <a:gd name="T5" fmla="*/ 0 h 3859"/>
              <a:gd name="T6" fmla="*/ 1525 w 6827"/>
              <a:gd name="T7" fmla="*/ 1533 h 3859"/>
              <a:gd name="T8" fmla="*/ 1187 w 6827"/>
              <a:gd name="T9" fmla="*/ 1484 h 3859"/>
              <a:gd name="T10" fmla="*/ 0 w 6827"/>
              <a:gd name="T11" fmla="*/ 2671 h 3859"/>
              <a:gd name="T12" fmla="*/ 1187 w 6827"/>
              <a:gd name="T13" fmla="*/ 3859 h 3859"/>
              <a:gd name="T14" fmla="*/ 5639 w 6827"/>
              <a:gd name="T15" fmla="*/ 3859 h 3859"/>
              <a:gd name="T16" fmla="*/ 6827 w 6827"/>
              <a:gd name="T17" fmla="*/ 2671 h 3859"/>
              <a:gd name="T18" fmla="*/ 5639 w 6827"/>
              <a:gd name="T19" fmla="*/ 1484 h 38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827" h="3859">
                <a:moveTo>
                  <a:pt x="5639" y="1484"/>
                </a:moveTo>
                <a:cubicBezTo>
                  <a:pt x="5522" y="1484"/>
                  <a:pt x="5409" y="1501"/>
                  <a:pt x="5302" y="1533"/>
                </a:cubicBezTo>
                <a:cubicBezTo>
                  <a:pt x="5119" y="658"/>
                  <a:pt x="4343" y="0"/>
                  <a:pt x="3413" y="0"/>
                </a:cubicBezTo>
                <a:cubicBezTo>
                  <a:pt x="2484" y="0"/>
                  <a:pt x="1708" y="658"/>
                  <a:pt x="1525" y="1533"/>
                </a:cubicBezTo>
                <a:cubicBezTo>
                  <a:pt x="1418" y="1501"/>
                  <a:pt x="1305" y="1484"/>
                  <a:pt x="1187" y="1484"/>
                </a:cubicBezTo>
                <a:cubicBezTo>
                  <a:pt x="532" y="1484"/>
                  <a:pt x="0" y="2016"/>
                  <a:pt x="0" y="2671"/>
                </a:cubicBezTo>
                <a:cubicBezTo>
                  <a:pt x="0" y="3327"/>
                  <a:pt x="532" y="3859"/>
                  <a:pt x="1187" y="3859"/>
                </a:cubicBezTo>
                <a:lnTo>
                  <a:pt x="5639" y="3859"/>
                </a:lnTo>
                <a:cubicBezTo>
                  <a:pt x="6295" y="3859"/>
                  <a:pt x="6827" y="3327"/>
                  <a:pt x="6827" y="2671"/>
                </a:cubicBezTo>
                <a:cubicBezTo>
                  <a:pt x="6827" y="2016"/>
                  <a:pt x="6295" y="1484"/>
                  <a:pt x="5639" y="14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20" name="直接连接符 19"/>
          <p:cNvCxnSpPr>
            <a:stCxn id="4" idx="5"/>
            <a:endCxn id="12" idx="5"/>
          </p:cNvCxnSpPr>
          <p:nvPr/>
        </p:nvCxnSpPr>
        <p:spPr>
          <a:xfrm>
            <a:off x="5364127" y="3326950"/>
            <a:ext cx="1497978" cy="1190731"/>
          </a:xfrm>
          <a:prstGeom prst="line">
            <a:avLst/>
          </a:prstGeom>
          <a:ln w="9525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16" idx="7"/>
            <a:endCxn id="8" idx="7"/>
          </p:cNvCxnSpPr>
          <p:nvPr/>
        </p:nvCxnSpPr>
        <p:spPr>
          <a:xfrm flipV="1">
            <a:off x="5291751" y="3306647"/>
            <a:ext cx="1534603" cy="1211034"/>
          </a:xfrm>
          <a:prstGeom prst="line">
            <a:avLst/>
          </a:prstGeom>
          <a:ln w="9525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 bwMode="auto">
          <a:xfrm>
            <a:off x="7924422" y="2182247"/>
            <a:ext cx="21804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rgbClr val="584729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rgbClr val="584729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 bwMode="auto">
          <a:xfrm>
            <a:off x="7924421" y="2533374"/>
            <a:ext cx="1956179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请在此处输入您的文本，或者将文本粘贴到此处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 bwMode="auto">
          <a:xfrm>
            <a:off x="7924422" y="4519067"/>
            <a:ext cx="21804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rgbClr val="584729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rgbClr val="584729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 bwMode="auto">
          <a:xfrm>
            <a:off x="7924421" y="4870194"/>
            <a:ext cx="1956179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请在此处输入您的文本，或者将文本粘贴到此处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文本框 25"/>
          <p:cNvSpPr txBox="1"/>
          <p:nvPr/>
        </p:nvSpPr>
        <p:spPr bwMode="auto">
          <a:xfrm>
            <a:off x="2106660" y="2182247"/>
            <a:ext cx="21804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rgbClr val="584729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rgbClr val="584729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 bwMode="auto">
          <a:xfrm>
            <a:off x="2330915" y="2533374"/>
            <a:ext cx="1956179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r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请在此处输入您的文本，或者将文本粘贴到此处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 bwMode="auto">
          <a:xfrm>
            <a:off x="2106660" y="4519067"/>
            <a:ext cx="21804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rgbClr val="584729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rgbClr val="584729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 bwMode="auto">
          <a:xfrm>
            <a:off x="2330915" y="4870194"/>
            <a:ext cx="1956179" cy="55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r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请在此处输入您的文本，或者将文本粘贴到此处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9"/>
          <p:cNvSpPr txBox="1"/>
          <p:nvPr/>
        </p:nvSpPr>
        <p:spPr>
          <a:xfrm>
            <a:off x="4664779" y="333731"/>
            <a:ext cx="2862443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E79327"/>
                </a:solidFill>
                <a:latin typeface="+mj-ea"/>
                <a:ea typeface="+mj-ea"/>
                <a:cs typeface="微软雅黑" panose="020B0503020204020204" pitchFamily="34" charset="-122"/>
              </a:rPr>
              <a:t>此处添加标题</a:t>
            </a:r>
            <a:endParaRPr lang="en-US" altLang="zh-CN" sz="2400" dirty="0">
              <a:solidFill>
                <a:srgbClr val="E79327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3" name="文本框 21"/>
          <p:cNvSpPr txBox="1"/>
          <p:nvPr/>
        </p:nvSpPr>
        <p:spPr>
          <a:xfrm>
            <a:off x="4940052" y="782508"/>
            <a:ext cx="23118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sym typeface="+mn-ea"/>
              </a:rPr>
              <a:t>CLICK TO ADD YOUR TEXT HERE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Freeform 6"/>
          <p:cNvSpPr>
            <a:spLocks noEditPoints="1"/>
          </p:cNvSpPr>
          <p:nvPr/>
        </p:nvSpPr>
        <p:spPr bwMode="auto">
          <a:xfrm>
            <a:off x="6133991" y="2177697"/>
            <a:ext cx="523416" cy="457486"/>
          </a:xfrm>
          <a:custGeom>
            <a:avLst/>
            <a:gdLst>
              <a:gd name="T0" fmla="*/ 0 w 222"/>
              <a:gd name="T1" fmla="*/ 194 h 194"/>
              <a:gd name="T2" fmla="*/ 222 w 222"/>
              <a:gd name="T3" fmla="*/ 194 h 194"/>
              <a:gd name="T4" fmla="*/ 140 w 222"/>
              <a:gd name="T5" fmla="*/ 62 h 194"/>
              <a:gd name="T6" fmla="*/ 142 w 222"/>
              <a:gd name="T7" fmla="*/ 62 h 194"/>
              <a:gd name="T8" fmla="*/ 142 w 222"/>
              <a:gd name="T9" fmla="*/ 26 h 194"/>
              <a:gd name="T10" fmla="*/ 154 w 222"/>
              <a:gd name="T11" fmla="*/ 26 h 194"/>
              <a:gd name="T12" fmla="*/ 154 w 222"/>
              <a:gd name="T13" fmla="*/ 0 h 194"/>
              <a:gd name="T14" fmla="*/ 69 w 222"/>
              <a:gd name="T15" fmla="*/ 0 h 194"/>
              <a:gd name="T16" fmla="*/ 69 w 222"/>
              <a:gd name="T17" fmla="*/ 26 h 194"/>
              <a:gd name="T18" fmla="*/ 80 w 222"/>
              <a:gd name="T19" fmla="*/ 26 h 194"/>
              <a:gd name="T20" fmla="*/ 80 w 222"/>
              <a:gd name="T21" fmla="*/ 62 h 194"/>
              <a:gd name="T22" fmla="*/ 0 w 222"/>
              <a:gd name="T23" fmla="*/ 194 h 194"/>
              <a:gd name="T24" fmla="*/ 102 w 222"/>
              <a:gd name="T25" fmla="*/ 64 h 194"/>
              <a:gd name="T26" fmla="*/ 116 w 222"/>
              <a:gd name="T27" fmla="*/ 64 h 194"/>
              <a:gd name="T28" fmla="*/ 140 w 222"/>
              <a:gd name="T29" fmla="*/ 106 h 194"/>
              <a:gd name="T30" fmla="*/ 78 w 222"/>
              <a:gd name="T31" fmla="*/ 106 h 194"/>
              <a:gd name="T32" fmla="*/ 102 w 222"/>
              <a:gd name="T33" fmla="*/ 64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2" h="194">
                <a:moveTo>
                  <a:pt x="0" y="194"/>
                </a:moveTo>
                <a:lnTo>
                  <a:pt x="222" y="194"/>
                </a:lnTo>
                <a:lnTo>
                  <a:pt x="140" y="62"/>
                </a:lnTo>
                <a:lnTo>
                  <a:pt x="142" y="62"/>
                </a:lnTo>
                <a:lnTo>
                  <a:pt x="142" y="26"/>
                </a:lnTo>
                <a:lnTo>
                  <a:pt x="154" y="26"/>
                </a:lnTo>
                <a:lnTo>
                  <a:pt x="154" y="0"/>
                </a:lnTo>
                <a:lnTo>
                  <a:pt x="69" y="0"/>
                </a:lnTo>
                <a:lnTo>
                  <a:pt x="69" y="26"/>
                </a:lnTo>
                <a:lnTo>
                  <a:pt x="80" y="26"/>
                </a:lnTo>
                <a:lnTo>
                  <a:pt x="80" y="62"/>
                </a:lnTo>
                <a:lnTo>
                  <a:pt x="0" y="194"/>
                </a:lnTo>
                <a:close/>
                <a:moveTo>
                  <a:pt x="102" y="64"/>
                </a:moveTo>
                <a:lnTo>
                  <a:pt x="116" y="64"/>
                </a:lnTo>
                <a:lnTo>
                  <a:pt x="140" y="106"/>
                </a:lnTo>
                <a:lnTo>
                  <a:pt x="78" y="106"/>
                </a:lnTo>
                <a:lnTo>
                  <a:pt x="102" y="64"/>
                </a:lnTo>
                <a:close/>
              </a:path>
            </a:pathLst>
          </a:cu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zh-CN" altLang="en-US" sz="500" dirty="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" name="Freeform 11"/>
          <p:cNvSpPr/>
          <p:nvPr/>
        </p:nvSpPr>
        <p:spPr bwMode="auto">
          <a:xfrm>
            <a:off x="4530825" y="3275052"/>
            <a:ext cx="610654" cy="577752"/>
          </a:xfrm>
          <a:custGeom>
            <a:avLst/>
            <a:gdLst>
              <a:gd name="T0" fmla="*/ 210 w 259"/>
              <a:gd name="T1" fmla="*/ 245 h 245"/>
              <a:gd name="T2" fmla="*/ 129 w 259"/>
              <a:gd name="T3" fmla="*/ 203 h 245"/>
              <a:gd name="T4" fmla="*/ 49 w 259"/>
              <a:gd name="T5" fmla="*/ 245 h 245"/>
              <a:gd name="T6" fmla="*/ 66 w 259"/>
              <a:gd name="T7" fmla="*/ 158 h 245"/>
              <a:gd name="T8" fmla="*/ 0 w 259"/>
              <a:gd name="T9" fmla="*/ 94 h 245"/>
              <a:gd name="T10" fmla="*/ 89 w 259"/>
              <a:gd name="T11" fmla="*/ 80 h 245"/>
              <a:gd name="T12" fmla="*/ 129 w 259"/>
              <a:gd name="T13" fmla="*/ 0 h 245"/>
              <a:gd name="T14" fmla="*/ 170 w 259"/>
              <a:gd name="T15" fmla="*/ 80 h 245"/>
              <a:gd name="T16" fmla="*/ 259 w 259"/>
              <a:gd name="T17" fmla="*/ 94 h 245"/>
              <a:gd name="T18" fmla="*/ 193 w 259"/>
              <a:gd name="T19" fmla="*/ 158 h 245"/>
              <a:gd name="T20" fmla="*/ 210 w 259"/>
              <a:gd name="T21" fmla="*/ 245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9" h="245">
                <a:moveTo>
                  <a:pt x="210" y="245"/>
                </a:moveTo>
                <a:lnTo>
                  <a:pt x="129" y="203"/>
                </a:lnTo>
                <a:lnTo>
                  <a:pt x="49" y="245"/>
                </a:lnTo>
                <a:lnTo>
                  <a:pt x="66" y="158"/>
                </a:lnTo>
                <a:lnTo>
                  <a:pt x="0" y="94"/>
                </a:lnTo>
                <a:lnTo>
                  <a:pt x="89" y="80"/>
                </a:lnTo>
                <a:lnTo>
                  <a:pt x="129" y="0"/>
                </a:lnTo>
                <a:lnTo>
                  <a:pt x="170" y="80"/>
                </a:lnTo>
                <a:lnTo>
                  <a:pt x="259" y="94"/>
                </a:lnTo>
                <a:lnTo>
                  <a:pt x="193" y="158"/>
                </a:lnTo>
                <a:lnTo>
                  <a:pt x="210" y="245"/>
                </a:lnTo>
                <a:close/>
              </a:path>
            </a:pathLst>
          </a:custGeom>
          <a:solidFill>
            <a:srgbClr val="D75B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Freeform 16"/>
          <p:cNvSpPr>
            <a:spLocks noEditPoints="1"/>
          </p:cNvSpPr>
          <p:nvPr/>
        </p:nvSpPr>
        <p:spPr bwMode="auto">
          <a:xfrm>
            <a:off x="2609144" y="4629150"/>
            <a:ext cx="551710" cy="551814"/>
          </a:xfrm>
          <a:custGeom>
            <a:avLst/>
            <a:gdLst>
              <a:gd name="T0" fmla="*/ 91 w 99"/>
              <a:gd name="T1" fmla="*/ 41 h 99"/>
              <a:gd name="T2" fmla="*/ 85 w 99"/>
              <a:gd name="T3" fmla="*/ 26 h 99"/>
              <a:gd name="T4" fmla="*/ 85 w 99"/>
              <a:gd name="T5" fmla="*/ 15 h 99"/>
              <a:gd name="T6" fmla="*/ 74 w 99"/>
              <a:gd name="T7" fmla="*/ 14 h 99"/>
              <a:gd name="T8" fmla="*/ 58 w 99"/>
              <a:gd name="T9" fmla="*/ 8 h 99"/>
              <a:gd name="T10" fmla="*/ 50 w 99"/>
              <a:gd name="T11" fmla="*/ 0 h 99"/>
              <a:gd name="T12" fmla="*/ 41 w 99"/>
              <a:gd name="T13" fmla="*/ 8 h 99"/>
              <a:gd name="T14" fmla="*/ 27 w 99"/>
              <a:gd name="T15" fmla="*/ 14 h 99"/>
              <a:gd name="T16" fmla="*/ 21 w 99"/>
              <a:gd name="T17" fmla="*/ 12 h 99"/>
              <a:gd name="T18" fmla="*/ 15 w 99"/>
              <a:gd name="T19" fmla="*/ 14 h 99"/>
              <a:gd name="T20" fmla="*/ 15 w 99"/>
              <a:gd name="T21" fmla="*/ 25 h 99"/>
              <a:gd name="T22" fmla="*/ 9 w 99"/>
              <a:gd name="T23" fmla="*/ 41 h 99"/>
              <a:gd name="T24" fmla="*/ 0 w 99"/>
              <a:gd name="T25" fmla="*/ 49 h 99"/>
              <a:gd name="T26" fmla="*/ 9 w 99"/>
              <a:gd name="T27" fmla="*/ 57 h 99"/>
              <a:gd name="T28" fmla="*/ 15 w 99"/>
              <a:gd name="T29" fmla="*/ 72 h 99"/>
              <a:gd name="T30" fmla="*/ 15 w 99"/>
              <a:gd name="T31" fmla="*/ 84 h 99"/>
              <a:gd name="T32" fmla="*/ 26 w 99"/>
              <a:gd name="T33" fmla="*/ 84 h 99"/>
              <a:gd name="T34" fmla="*/ 41 w 99"/>
              <a:gd name="T35" fmla="*/ 90 h 99"/>
              <a:gd name="T36" fmla="*/ 50 w 99"/>
              <a:gd name="T37" fmla="*/ 99 h 99"/>
              <a:gd name="T38" fmla="*/ 58 w 99"/>
              <a:gd name="T39" fmla="*/ 90 h 99"/>
              <a:gd name="T40" fmla="*/ 63 w 99"/>
              <a:gd name="T41" fmla="*/ 89 h 99"/>
              <a:gd name="T42" fmla="*/ 73 w 99"/>
              <a:gd name="T43" fmla="*/ 84 h 99"/>
              <a:gd name="T44" fmla="*/ 84 w 99"/>
              <a:gd name="T45" fmla="*/ 84 h 99"/>
              <a:gd name="T46" fmla="*/ 84 w 99"/>
              <a:gd name="T47" fmla="*/ 73 h 99"/>
              <a:gd name="T48" fmla="*/ 91 w 99"/>
              <a:gd name="T49" fmla="*/ 58 h 99"/>
              <a:gd name="T50" fmla="*/ 99 w 99"/>
              <a:gd name="T51" fmla="*/ 49 h 99"/>
              <a:gd name="T52" fmla="*/ 91 w 99"/>
              <a:gd name="T53" fmla="*/ 41 h 99"/>
              <a:gd name="T54" fmla="*/ 50 w 99"/>
              <a:gd name="T55" fmla="*/ 68 h 99"/>
              <a:gd name="T56" fmla="*/ 31 w 99"/>
              <a:gd name="T57" fmla="*/ 49 h 99"/>
              <a:gd name="T58" fmla="*/ 50 w 99"/>
              <a:gd name="T59" fmla="*/ 30 h 99"/>
              <a:gd name="T60" fmla="*/ 69 w 99"/>
              <a:gd name="T61" fmla="*/ 49 h 99"/>
              <a:gd name="T62" fmla="*/ 50 w 99"/>
              <a:gd name="T63" fmla="*/ 68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9" h="99">
                <a:moveTo>
                  <a:pt x="91" y="41"/>
                </a:moveTo>
                <a:cubicBezTo>
                  <a:pt x="90" y="36"/>
                  <a:pt x="88" y="30"/>
                  <a:pt x="85" y="26"/>
                </a:cubicBezTo>
                <a:cubicBezTo>
                  <a:pt x="88" y="23"/>
                  <a:pt x="88" y="18"/>
                  <a:pt x="85" y="15"/>
                </a:cubicBezTo>
                <a:cubicBezTo>
                  <a:pt x="82" y="11"/>
                  <a:pt x="77" y="11"/>
                  <a:pt x="74" y="14"/>
                </a:cubicBezTo>
                <a:cubicBezTo>
                  <a:pt x="69" y="11"/>
                  <a:pt x="64" y="9"/>
                  <a:pt x="58" y="8"/>
                </a:cubicBezTo>
                <a:cubicBezTo>
                  <a:pt x="58" y="3"/>
                  <a:pt x="54" y="0"/>
                  <a:pt x="50" y="0"/>
                </a:cubicBezTo>
                <a:cubicBezTo>
                  <a:pt x="45" y="0"/>
                  <a:pt x="41" y="3"/>
                  <a:pt x="41" y="8"/>
                </a:cubicBezTo>
                <a:cubicBezTo>
                  <a:pt x="36" y="9"/>
                  <a:pt x="31" y="11"/>
                  <a:pt x="27" y="14"/>
                </a:cubicBezTo>
                <a:cubicBezTo>
                  <a:pt x="25" y="12"/>
                  <a:pt x="23" y="12"/>
                  <a:pt x="21" y="12"/>
                </a:cubicBezTo>
                <a:cubicBezTo>
                  <a:pt x="19" y="12"/>
                  <a:pt x="17" y="12"/>
                  <a:pt x="15" y="14"/>
                </a:cubicBezTo>
                <a:cubicBezTo>
                  <a:pt x="12" y="17"/>
                  <a:pt x="12" y="22"/>
                  <a:pt x="15" y="25"/>
                </a:cubicBezTo>
                <a:cubicBezTo>
                  <a:pt x="12" y="30"/>
                  <a:pt x="10" y="35"/>
                  <a:pt x="9" y="41"/>
                </a:cubicBezTo>
                <a:cubicBezTo>
                  <a:pt x="4" y="41"/>
                  <a:pt x="0" y="44"/>
                  <a:pt x="0" y="49"/>
                </a:cubicBezTo>
                <a:cubicBezTo>
                  <a:pt x="0" y="54"/>
                  <a:pt x="4" y="57"/>
                  <a:pt x="9" y="57"/>
                </a:cubicBezTo>
                <a:cubicBezTo>
                  <a:pt x="10" y="63"/>
                  <a:pt x="12" y="68"/>
                  <a:pt x="15" y="72"/>
                </a:cubicBezTo>
                <a:cubicBezTo>
                  <a:pt x="11" y="75"/>
                  <a:pt x="11" y="80"/>
                  <a:pt x="15" y="84"/>
                </a:cubicBezTo>
                <a:cubicBezTo>
                  <a:pt x="18" y="87"/>
                  <a:pt x="23" y="87"/>
                  <a:pt x="26" y="84"/>
                </a:cubicBezTo>
                <a:cubicBezTo>
                  <a:pt x="30" y="87"/>
                  <a:pt x="36" y="89"/>
                  <a:pt x="41" y="90"/>
                </a:cubicBezTo>
                <a:cubicBezTo>
                  <a:pt x="41" y="95"/>
                  <a:pt x="45" y="99"/>
                  <a:pt x="50" y="99"/>
                </a:cubicBezTo>
                <a:cubicBezTo>
                  <a:pt x="54" y="99"/>
                  <a:pt x="58" y="95"/>
                  <a:pt x="58" y="90"/>
                </a:cubicBezTo>
                <a:cubicBezTo>
                  <a:pt x="60" y="90"/>
                  <a:pt x="62" y="89"/>
                  <a:pt x="63" y="89"/>
                </a:cubicBezTo>
                <a:cubicBezTo>
                  <a:pt x="67" y="88"/>
                  <a:pt x="70" y="86"/>
                  <a:pt x="73" y="84"/>
                </a:cubicBezTo>
                <a:cubicBezTo>
                  <a:pt x="76" y="87"/>
                  <a:pt x="81" y="87"/>
                  <a:pt x="84" y="84"/>
                </a:cubicBezTo>
                <a:cubicBezTo>
                  <a:pt x="87" y="81"/>
                  <a:pt x="87" y="76"/>
                  <a:pt x="84" y="73"/>
                </a:cubicBezTo>
                <a:cubicBezTo>
                  <a:pt x="87" y="68"/>
                  <a:pt x="90" y="63"/>
                  <a:pt x="91" y="58"/>
                </a:cubicBezTo>
                <a:cubicBezTo>
                  <a:pt x="95" y="58"/>
                  <a:pt x="99" y="54"/>
                  <a:pt x="99" y="49"/>
                </a:cubicBezTo>
                <a:cubicBezTo>
                  <a:pt x="99" y="45"/>
                  <a:pt x="95" y="41"/>
                  <a:pt x="91" y="41"/>
                </a:cubicBezTo>
                <a:close/>
                <a:moveTo>
                  <a:pt x="50" y="68"/>
                </a:moveTo>
                <a:cubicBezTo>
                  <a:pt x="39" y="68"/>
                  <a:pt x="31" y="60"/>
                  <a:pt x="31" y="49"/>
                </a:cubicBezTo>
                <a:cubicBezTo>
                  <a:pt x="31" y="39"/>
                  <a:pt x="39" y="30"/>
                  <a:pt x="50" y="30"/>
                </a:cubicBezTo>
                <a:cubicBezTo>
                  <a:pt x="60" y="30"/>
                  <a:pt x="69" y="39"/>
                  <a:pt x="69" y="49"/>
                </a:cubicBezTo>
                <a:cubicBezTo>
                  <a:pt x="69" y="60"/>
                  <a:pt x="60" y="68"/>
                  <a:pt x="50" y="68"/>
                </a:cubicBezTo>
                <a:close/>
              </a:path>
            </a:pathLst>
          </a:custGeom>
          <a:solidFill>
            <a:srgbClr val="F7A03F"/>
          </a:solidFill>
          <a:ln>
            <a:noFill/>
          </a:ln>
        </p:spPr>
        <p:txBody>
          <a:bodyPr vert="horz" wrap="square" lIns="79405" tIns="39703" rIns="79405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zh-CN" altLang="en-US" sz="500" dirty="0"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401958" y="4422016"/>
            <a:ext cx="966082" cy="966082"/>
          </a:xfrm>
          <a:prstGeom prst="ellipse">
            <a:avLst/>
          </a:prstGeom>
          <a:noFill/>
          <a:ln>
            <a:solidFill>
              <a:srgbClr val="F7A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912658" y="1923399"/>
            <a:ext cx="966082" cy="966082"/>
          </a:xfrm>
          <a:prstGeom prst="ellipse">
            <a:avLst/>
          </a:prstGeom>
          <a:noFill/>
          <a:ln>
            <a:solidFill>
              <a:srgbClr val="F7A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353111" y="3098359"/>
            <a:ext cx="966082" cy="966082"/>
          </a:xfrm>
          <a:prstGeom prst="ellipse">
            <a:avLst/>
          </a:prstGeom>
          <a:noFill/>
          <a:ln>
            <a:solidFill>
              <a:srgbClr val="D75B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 bwMode="auto">
          <a:xfrm>
            <a:off x="7100074" y="2142969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7100073" y="2478441"/>
            <a:ext cx="3826093" cy="3134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  <p:sp>
        <p:nvSpPr>
          <p:cNvPr id="12" name="文本框 11"/>
          <p:cNvSpPr txBox="1"/>
          <p:nvPr/>
        </p:nvSpPr>
        <p:spPr bwMode="auto">
          <a:xfrm>
            <a:off x="5496908" y="3360590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 bwMode="auto">
          <a:xfrm>
            <a:off x="5496907" y="3696062"/>
            <a:ext cx="3826093" cy="3134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  <p:sp>
        <p:nvSpPr>
          <p:cNvPr id="14" name="文本框 13"/>
          <p:cNvSpPr txBox="1"/>
          <p:nvPr/>
        </p:nvSpPr>
        <p:spPr bwMode="auto">
          <a:xfrm>
            <a:off x="3421387" y="4681897"/>
            <a:ext cx="256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2000" dirty="0">
                <a:ln w="18415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 bwMode="auto">
          <a:xfrm>
            <a:off x="3421386" y="5017369"/>
            <a:ext cx="3826093" cy="3134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/>
              <a:t>请在此处输入您的文本，或者将文本粘贴到此处</a:t>
            </a:r>
            <a:endParaRPr lang="zh-CN" alt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291abb03945504713490667c1a9b4d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8144" y="1189271"/>
            <a:ext cx="2843450" cy="462471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647357" y="4016773"/>
            <a:ext cx="3262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E79327"/>
                </a:solidFill>
                <a:latin typeface="+mj-lt"/>
                <a:ea typeface="华文中宋" panose="02010600040101010101" pitchFamily="2" charset="-122"/>
              </a:rPr>
              <a:t>THANKS FOR WATCHING</a:t>
            </a:r>
            <a:endParaRPr lang="zh-CN" altLang="en-US" sz="2400" dirty="0">
              <a:solidFill>
                <a:srgbClr val="E79327"/>
              </a:solidFill>
              <a:latin typeface="+mj-lt"/>
              <a:ea typeface="华文中宋" panose="020106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647357" y="3019195"/>
            <a:ext cx="3262432" cy="1015663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sz="6000" dirty="0">
                <a:solidFill>
                  <a:srgbClr val="E7932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谢谢欣赏</a:t>
            </a:r>
            <a:endParaRPr lang="zh-CN" altLang="en-US" sz="6000" dirty="0">
              <a:solidFill>
                <a:srgbClr val="E79327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04626" y="5032436"/>
            <a:ext cx="1038225" cy="511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5">
      <a:majorFont>
        <a:latin typeface="Century Gothic"/>
        <a:ea typeface="方正清刻本悦宋简体"/>
        <a:cs typeface=""/>
      </a:majorFont>
      <a:minorFont>
        <a:latin typeface="Century Gothic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2025</Words>
  <Application>WPS 演示</Application>
  <PresentationFormat>宽屏</PresentationFormat>
  <Paragraphs>338</Paragraphs>
  <Slides>19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44" baseType="lpstr">
      <vt:lpstr>Arial</vt:lpstr>
      <vt:lpstr>宋体</vt:lpstr>
      <vt:lpstr>Wingdings</vt:lpstr>
      <vt:lpstr>微软雅黑</vt:lpstr>
      <vt:lpstr>方正清刻本悦宋简体</vt:lpstr>
      <vt:lpstr>Century Gothic</vt:lpstr>
      <vt:lpstr>Arual</vt:lpstr>
      <vt:lpstr>Calibri</vt:lpstr>
      <vt:lpstr>Open Sans</vt:lpstr>
      <vt:lpstr>FontAwesome</vt:lpstr>
      <vt:lpstr>方正大标宋简体</vt:lpstr>
      <vt:lpstr>Arial Unicode MS</vt:lpstr>
      <vt:lpstr>等线</vt:lpstr>
      <vt:lpstr>Calibri Light</vt:lpstr>
      <vt:lpstr>Lato Regular</vt:lpstr>
      <vt:lpstr>FontAwesome</vt:lpstr>
      <vt:lpstr>华文中宋</vt:lpstr>
      <vt:lpstr>等线</vt:lpstr>
      <vt:lpstr>Calibri Light</vt:lpstr>
      <vt:lpstr>字体管家仿宋</vt:lpstr>
      <vt:lpstr>Calibri</vt:lpstr>
      <vt:lpstr>文泉驿微米黑</vt:lpstr>
      <vt:lpstr>仿宋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Name</dc:creator>
  <cp:lastModifiedBy>admin</cp:lastModifiedBy>
  <cp:revision>11</cp:revision>
  <dcterms:created xsi:type="dcterms:W3CDTF">2018-09-26T09:53:00Z</dcterms:created>
  <dcterms:modified xsi:type="dcterms:W3CDTF">2018-10-09T05:33:50Z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