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3" r:id="rId7"/>
    <p:sldId id="264" r:id="rId8"/>
    <p:sldId id="260" r:id="rId9"/>
    <p:sldId id="265" r:id="rId10"/>
    <p:sldId id="266" r:id="rId11"/>
    <p:sldId id="267" r:id="rId12"/>
    <p:sldId id="261" r:id="rId13"/>
    <p:sldId id="268" r:id="rId14"/>
    <p:sldId id="269" r:id="rId15"/>
    <p:sldId id="270" r:id="rId16"/>
    <p:sldId id="262" r:id="rId17"/>
    <p:sldId id="271" r:id="rId18"/>
    <p:sldId id="272" r:id="rId19"/>
    <p:sldId id="273" r:id="rId20"/>
    <p:sldId id="274" r:id="rId21"/>
  </p:sldIdLst>
  <p:sldSz cx="12192000" cy="6858000"/>
  <p:notesSz cx="6858000" cy="9144000"/>
  <p:embeddedFontLst>
    <p:embeddedFont>
      <p:font typeface="方正清刻本悦宋简体" panose="02000000000000000000" pitchFamily="2" charset="-122"/>
      <p:regular r:id="rId25"/>
    </p:embeddedFont>
    <p:embeddedFont>
      <p:font typeface="FuturaBookC" pitchFamily="2" charset="-52"/>
      <p:regular r:id="rId26"/>
    </p:embeddedFont>
    <p:embeddedFont>
      <p:font typeface="锐字逼格青春粗黑体简2.0" panose="02010604000000000000" pitchFamily="2" charset="-122"/>
      <p:regular r:id="rId27"/>
    </p:embeddedFont>
    <p:embeddedFont>
      <p:font typeface="微软雅黑" panose="020B0503020204020204" pitchFamily="34" charset="-122"/>
      <p:regular r:id="rId28"/>
    </p:embeddedFont>
    <p:embeddedFont>
      <p:font typeface="FZZhengHeiS-DB-GB" panose="02000000000000000000" pitchFamily="2" charset="0"/>
      <p:regular r:id="rId29"/>
    </p:embeddedFont>
    <p:embeddedFont>
      <p:font typeface="Century Gothic" panose="020B0502020202020204"/>
      <p:regular r:id="rId30"/>
      <p:bold r:id="rId31"/>
      <p:italic r:id="rId32"/>
      <p:boldItalic r:id="rId33"/>
    </p:embeddedFont>
    <p:embeddedFont>
      <p:font typeface="等线" panose="02010600030101010101" charset="0"/>
      <p:regular r:id="rId34"/>
      <p:bold r:id="rId35"/>
    </p:embeddedFont>
    <p:embeddedFont>
      <p:font typeface="等线 Light" panose="02010600030101010101" charset="0"/>
      <p:regular r:id="rId3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4B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12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48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font" Target="fonts/font12.fntdata"/><Relationship Id="rId35" Type="http://schemas.openxmlformats.org/officeDocument/2006/relationships/font" Target="fonts/font11.fntdata"/><Relationship Id="rId34" Type="http://schemas.openxmlformats.org/officeDocument/2006/relationships/font" Target="fonts/font10.fntdata"/><Relationship Id="rId33" Type="http://schemas.openxmlformats.org/officeDocument/2006/relationships/font" Target="fonts/font9.fntdata"/><Relationship Id="rId32" Type="http://schemas.openxmlformats.org/officeDocument/2006/relationships/font" Target="fonts/font8.fntdata"/><Relationship Id="rId31" Type="http://schemas.openxmlformats.org/officeDocument/2006/relationships/font" Target="fonts/font7.fntdata"/><Relationship Id="rId30" Type="http://schemas.openxmlformats.org/officeDocument/2006/relationships/font" Target="fonts/font6.fntdata"/><Relationship Id="rId3" Type="http://schemas.openxmlformats.org/officeDocument/2006/relationships/slide" Target="slides/slide1.xml"/><Relationship Id="rId29" Type="http://schemas.openxmlformats.org/officeDocument/2006/relationships/font" Target="fonts/font5.fntdata"/><Relationship Id="rId28" Type="http://schemas.openxmlformats.org/officeDocument/2006/relationships/font" Target="fonts/font4.fntdata"/><Relationship Id="rId27" Type="http://schemas.openxmlformats.org/officeDocument/2006/relationships/font" Target="fonts/font3.fntdata"/><Relationship Id="rId26" Type="http://schemas.openxmlformats.org/officeDocument/2006/relationships/font" Target="fonts/font2.fntdata"/><Relationship Id="rId25" Type="http://schemas.openxmlformats.org/officeDocument/2006/relationships/font" Target="fonts/font1.fntdata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PA_淘宝店chenying0907 6"/>
          <p:cNvGrpSpPr/>
          <p:nvPr userDrawn="1">
            <p:custDataLst>
              <p:tags r:id="rId2"/>
            </p:custDataLst>
          </p:nvPr>
        </p:nvGrpSpPr>
        <p:grpSpPr>
          <a:xfrm rot="16200000">
            <a:off x="-3945756" y="2515929"/>
            <a:ext cx="8197050" cy="1751242"/>
            <a:chOff x="-25400" y="-351206"/>
            <a:chExt cx="9169400" cy="1958976"/>
          </a:xfrm>
        </p:grpSpPr>
        <p:sp>
          <p:nvSpPr>
            <p:cNvPr id="8" name="Freeform 5"/>
            <p:cNvSpPr/>
            <p:nvPr/>
          </p:nvSpPr>
          <p:spPr bwMode="auto">
            <a:xfrm>
              <a:off x="7432675" y="561607"/>
              <a:ext cx="347663" cy="338138"/>
            </a:xfrm>
            <a:custGeom>
              <a:avLst/>
              <a:gdLst>
                <a:gd name="T0" fmla="*/ 108 w 127"/>
                <a:gd name="T1" fmla="*/ 24 h 123"/>
                <a:gd name="T2" fmla="*/ 57 w 127"/>
                <a:gd name="T3" fmla="*/ 2 h 123"/>
                <a:gd name="T4" fmla="*/ 18 w 127"/>
                <a:gd name="T5" fmla="*/ 17 h 123"/>
                <a:gd name="T6" fmla="*/ 2 w 127"/>
                <a:gd name="T7" fmla="*/ 53 h 123"/>
                <a:gd name="T8" fmla="*/ 11 w 127"/>
                <a:gd name="T9" fmla="*/ 97 h 123"/>
                <a:gd name="T10" fmla="*/ 43 w 127"/>
                <a:gd name="T11" fmla="*/ 121 h 123"/>
                <a:gd name="T12" fmla="*/ 64 w 127"/>
                <a:gd name="T13" fmla="*/ 101 h 123"/>
                <a:gd name="T14" fmla="*/ 94 w 127"/>
                <a:gd name="T15" fmla="*/ 75 h 123"/>
                <a:gd name="T16" fmla="*/ 124 w 127"/>
                <a:gd name="T17" fmla="*/ 69 h 123"/>
                <a:gd name="T18" fmla="*/ 108 w 127"/>
                <a:gd name="T19" fmla="*/ 2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3">
                  <a:moveTo>
                    <a:pt x="108" y="24"/>
                  </a:moveTo>
                  <a:cubicBezTo>
                    <a:pt x="96" y="10"/>
                    <a:pt x="75" y="4"/>
                    <a:pt x="57" y="2"/>
                  </a:cubicBezTo>
                  <a:cubicBezTo>
                    <a:pt x="43" y="0"/>
                    <a:pt x="22" y="2"/>
                    <a:pt x="18" y="17"/>
                  </a:cubicBezTo>
                  <a:cubicBezTo>
                    <a:pt x="9" y="25"/>
                    <a:pt x="4" y="46"/>
                    <a:pt x="2" y="53"/>
                  </a:cubicBezTo>
                  <a:cubicBezTo>
                    <a:pt x="0" y="69"/>
                    <a:pt x="1" y="84"/>
                    <a:pt x="11" y="97"/>
                  </a:cubicBezTo>
                  <a:cubicBezTo>
                    <a:pt x="18" y="107"/>
                    <a:pt x="29" y="119"/>
                    <a:pt x="43" y="121"/>
                  </a:cubicBezTo>
                  <a:cubicBezTo>
                    <a:pt x="55" y="123"/>
                    <a:pt x="61" y="111"/>
                    <a:pt x="64" y="101"/>
                  </a:cubicBezTo>
                  <a:cubicBezTo>
                    <a:pt x="81" y="111"/>
                    <a:pt x="97" y="94"/>
                    <a:pt x="94" y="75"/>
                  </a:cubicBezTo>
                  <a:cubicBezTo>
                    <a:pt x="105" y="83"/>
                    <a:pt x="121" y="85"/>
                    <a:pt x="124" y="69"/>
                  </a:cubicBezTo>
                  <a:cubicBezTo>
                    <a:pt x="127" y="53"/>
                    <a:pt x="119" y="34"/>
                    <a:pt x="108" y="24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6"/>
            <p:cNvSpPr/>
            <p:nvPr/>
          </p:nvSpPr>
          <p:spPr bwMode="auto">
            <a:xfrm>
              <a:off x="3384550" y="-65456"/>
              <a:ext cx="350838" cy="338138"/>
            </a:xfrm>
            <a:custGeom>
              <a:avLst/>
              <a:gdLst>
                <a:gd name="T0" fmla="*/ 125 w 128"/>
                <a:gd name="T1" fmla="*/ 55 h 123"/>
                <a:gd name="T2" fmla="*/ 95 w 128"/>
                <a:gd name="T3" fmla="*/ 48 h 123"/>
                <a:gd name="T4" fmla="*/ 65 w 128"/>
                <a:gd name="T5" fmla="*/ 22 h 123"/>
                <a:gd name="T6" fmla="*/ 44 w 128"/>
                <a:gd name="T7" fmla="*/ 2 h 123"/>
                <a:gd name="T8" fmla="*/ 12 w 128"/>
                <a:gd name="T9" fmla="*/ 26 h 123"/>
                <a:gd name="T10" fmla="*/ 3 w 128"/>
                <a:gd name="T11" fmla="*/ 70 h 123"/>
                <a:gd name="T12" fmla="*/ 19 w 128"/>
                <a:gd name="T13" fmla="*/ 106 h 123"/>
                <a:gd name="T14" fmla="*/ 58 w 128"/>
                <a:gd name="T15" fmla="*/ 122 h 123"/>
                <a:gd name="T16" fmla="*/ 109 w 128"/>
                <a:gd name="T17" fmla="*/ 100 h 123"/>
                <a:gd name="T18" fmla="*/ 125 w 128"/>
                <a:gd name="T19" fmla="*/ 5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23">
                  <a:moveTo>
                    <a:pt x="125" y="55"/>
                  </a:moveTo>
                  <a:cubicBezTo>
                    <a:pt x="122" y="39"/>
                    <a:pt x="106" y="40"/>
                    <a:pt x="95" y="48"/>
                  </a:cubicBezTo>
                  <a:cubicBezTo>
                    <a:pt x="98" y="30"/>
                    <a:pt x="82" y="13"/>
                    <a:pt x="65" y="22"/>
                  </a:cubicBezTo>
                  <a:cubicBezTo>
                    <a:pt x="62" y="12"/>
                    <a:pt x="56" y="0"/>
                    <a:pt x="44" y="2"/>
                  </a:cubicBezTo>
                  <a:cubicBezTo>
                    <a:pt x="30" y="4"/>
                    <a:pt x="19" y="16"/>
                    <a:pt x="12" y="26"/>
                  </a:cubicBezTo>
                  <a:cubicBezTo>
                    <a:pt x="2" y="40"/>
                    <a:pt x="0" y="54"/>
                    <a:pt x="3" y="70"/>
                  </a:cubicBezTo>
                  <a:cubicBezTo>
                    <a:pt x="5" y="78"/>
                    <a:pt x="10" y="98"/>
                    <a:pt x="19" y="106"/>
                  </a:cubicBezTo>
                  <a:cubicBezTo>
                    <a:pt x="23" y="122"/>
                    <a:pt x="44" y="123"/>
                    <a:pt x="58" y="122"/>
                  </a:cubicBezTo>
                  <a:cubicBezTo>
                    <a:pt x="76" y="120"/>
                    <a:pt x="97" y="113"/>
                    <a:pt x="109" y="100"/>
                  </a:cubicBezTo>
                  <a:cubicBezTo>
                    <a:pt x="120" y="89"/>
                    <a:pt x="128" y="70"/>
                    <a:pt x="125" y="55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287338" y="787032"/>
              <a:ext cx="260350" cy="298450"/>
            </a:xfrm>
            <a:custGeom>
              <a:avLst/>
              <a:gdLst>
                <a:gd name="T0" fmla="*/ 40 w 95"/>
                <a:gd name="T1" fmla="*/ 1 h 108"/>
                <a:gd name="T2" fmla="*/ 39 w 95"/>
                <a:gd name="T3" fmla="*/ 2 h 108"/>
                <a:gd name="T4" fmla="*/ 39 w 95"/>
                <a:gd name="T5" fmla="*/ 2 h 108"/>
                <a:gd name="T6" fmla="*/ 38 w 95"/>
                <a:gd name="T7" fmla="*/ 3 h 108"/>
                <a:gd name="T8" fmla="*/ 37 w 95"/>
                <a:gd name="T9" fmla="*/ 3 h 108"/>
                <a:gd name="T10" fmla="*/ 3 w 95"/>
                <a:gd name="T11" fmla="*/ 76 h 108"/>
                <a:gd name="T12" fmla="*/ 11 w 95"/>
                <a:gd name="T13" fmla="*/ 102 h 108"/>
                <a:gd name="T14" fmla="*/ 27 w 95"/>
                <a:gd name="T15" fmla="*/ 95 h 108"/>
                <a:gd name="T16" fmla="*/ 36 w 95"/>
                <a:gd name="T17" fmla="*/ 103 h 108"/>
                <a:gd name="T18" fmla="*/ 52 w 95"/>
                <a:gd name="T19" fmla="*/ 97 h 108"/>
                <a:gd name="T20" fmla="*/ 66 w 95"/>
                <a:gd name="T21" fmla="*/ 105 h 108"/>
                <a:gd name="T22" fmla="*/ 78 w 95"/>
                <a:gd name="T23" fmla="*/ 95 h 108"/>
                <a:gd name="T24" fmla="*/ 78 w 95"/>
                <a:gd name="T25" fmla="*/ 93 h 108"/>
                <a:gd name="T26" fmla="*/ 40 w 95"/>
                <a:gd name="T27" fmla="*/ 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5" h="108">
                  <a:moveTo>
                    <a:pt x="40" y="1"/>
                  </a:moveTo>
                  <a:cubicBezTo>
                    <a:pt x="39" y="0"/>
                    <a:pt x="38" y="1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38" y="3"/>
                    <a:pt x="38" y="3"/>
                  </a:cubicBezTo>
                  <a:cubicBezTo>
                    <a:pt x="38" y="3"/>
                    <a:pt x="37" y="2"/>
                    <a:pt x="37" y="3"/>
                  </a:cubicBezTo>
                  <a:cubicBezTo>
                    <a:pt x="9" y="15"/>
                    <a:pt x="0" y="48"/>
                    <a:pt x="3" y="76"/>
                  </a:cubicBezTo>
                  <a:cubicBezTo>
                    <a:pt x="4" y="84"/>
                    <a:pt x="4" y="96"/>
                    <a:pt x="11" y="102"/>
                  </a:cubicBezTo>
                  <a:cubicBezTo>
                    <a:pt x="16" y="108"/>
                    <a:pt x="23" y="100"/>
                    <a:pt x="27" y="95"/>
                  </a:cubicBezTo>
                  <a:cubicBezTo>
                    <a:pt x="29" y="99"/>
                    <a:pt x="31" y="103"/>
                    <a:pt x="36" y="103"/>
                  </a:cubicBezTo>
                  <a:cubicBezTo>
                    <a:pt x="42" y="103"/>
                    <a:pt x="44" y="95"/>
                    <a:pt x="52" y="97"/>
                  </a:cubicBezTo>
                  <a:cubicBezTo>
                    <a:pt x="57" y="98"/>
                    <a:pt x="61" y="105"/>
                    <a:pt x="66" y="105"/>
                  </a:cubicBezTo>
                  <a:cubicBezTo>
                    <a:pt x="72" y="105"/>
                    <a:pt x="75" y="100"/>
                    <a:pt x="78" y="95"/>
                  </a:cubicBezTo>
                  <a:cubicBezTo>
                    <a:pt x="79" y="95"/>
                    <a:pt x="78" y="94"/>
                    <a:pt x="78" y="93"/>
                  </a:cubicBezTo>
                  <a:cubicBezTo>
                    <a:pt x="95" y="61"/>
                    <a:pt x="71" y="15"/>
                    <a:pt x="40" y="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8"/>
            <p:cNvSpPr/>
            <p:nvPr/>
          </p:nvSpPr>
          <p:spPr bwMode="auto">
            <a:xfrm>
              <a:off x="690563" y="721945"/>
              <a:ext cx="182563" cy="195263"/>
            </a:xfrm>
            <a:custGeom>
              <a:avLst/>
              <a:gdLst>
                <a:gd name="T0" fmla="*/ 13 w 67"/>
                <a:gd name="T1" fmla="*/ 0 h 71"/>
                <a:gd name="T2" fmla="*/ 11 w 67"/>
                <a:gd name="T3" fmla="*/ 0 h 71"/>
                <a:gd name="T4" fmla="*/ 11 w 67"/>
                <a:gd name="T5" fmla="*/ 0 h 71"/>
                <a:gd name="T6" fmla="*/ 10 w 67"/>
                <a:gd name="T7" fmla="*/ 1 h 71"/>
                <a:gd name="T8" fmla="*/ 11 w 67"/>
                <a:gd name="T9" fmla="*/ 0 h 71"/>
                <a:gd name="T10" fmla="*/ 10 w 67"/>
                <a:gd name="T11" fmla="*/ 0 h 71"/>
                <a:gd name="T12" fmla="*/ 9 w 67"/>
                <a:gd name="T13" fmla="*/ 3 h 71"/>
                <a:gd name="T14" fmla="*/ 9 w 67"/>
                <a:gd name="T15" fmla="*/ 4 h 71"/>
                <a:gd name="T16" fmla="*/ 4 w 67"/>
                <a:gd name="T17" fmla="*/ 53 h 71"/>
                <a:gd name="T18" fmla="*/ 38 w 67"/>
                <a:gd name="T19" fmla="*/ 65 h 71"/>
                <a:gd name="T20" fmla="*/ 13 w 67"/>
                <a:gd name="T2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71">
                  <a:moveTo>
                    <a:pt x="13" y="0"/>
                  </a:move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1"/>
                    <a:pt x="10" y="1"/>
                  </a:cubicBezTo>
                  <a:cubicBezTo>
                    <a:pt x="10" y="1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1"/>
                    <a:pt x="10" y="2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4" y="20"/>
                    <a:pt x="0" y="37"/>
                    <a:pt x="4" y="53"/>
                  </a:cubicBezTo>
                  <a:cubicBezTo>
                    <a:pt x="8" y="67"/>
                    <a:pt x="25" y="71"/>
                    <a:pt x="38" y="65"/>
                  </a:cubicBezTo>
                  <a:cubicBezTo>
                    <a:pt x="67" y="51"/>
                    <a:pt x="32" y="7"/>
                    <a:pt x="13" y="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8763000" y="179019"/>
              <a:ext cx="381000" cy="493713"/>
            </a:xfrm>
            <a:custGeom>
              <a:avLst/>
              <a:gdLst>
                <a:gd name="T0" fmla="*/ 44 w 139"/>
                <a:gd name="T1" fmla="*/ 21 h 179"/>
                <a:gd name="T2" fmla="*/ 20 w 139"/>
                <a:gd name="T3" fmla="*/ 0 h 179"/>
                <a:gd name="T4" fmla="*/ 4 w 139"/>
                <a:gd name="T5" fmla="*/ 20 h 179"/>
                <a:gd name="T6" fmla="*/ 7 w 139"/>
                <a:gd name="T7" fmla="*/ 65 h 179"/>
                <a:gd name="T8" fmla="*/ 29 w 139"/>
                <a:gd name="T9" fmla="*/ 120 h 179"/>
                <a:gd name="T10" fmla="*/ 30 w 139"/>
                <a:gd name="T11" fmla="*/ 120 h 179"/>
                <a:gd name="T12" fmla="*/ 30 w 139"/>
                <a:gd name="T13" fmla="*/ 119 h 179"/>
                <a:gd name="T14" fmla="*/ 129 w 139"/>
                <a:gd name="T15" fmla="*/ 150 h 179"/>
                <a:gd name="T16" fmla="*/ 126 w 139"/>
                <a:gd name="T17" fmla="*/ 117 h 179"/>
                <a:gd name="T18" fmla="*/ 126 w 139"/>
                <a:gd name="T19" fmla="*/ 108 h 179"/>
                <a:gd name="T20" fmla="*/ 126 w 139"/>
                <a:gd name="T21" fmla="*/ 95 h 179"/>
                <a:gd name="T22" fmla="*/ 111 w 139"/>
                <a:gd name="T23" fmla="*/ 77 h 179"/>
                <a:gd name="T24" fmla="*/ 111 w 139"/>
                <a:gd name="T25" fmla="*/ 77 h 179"/>
                <a:gd name="T26" fmla="*/ 86 w 139"/>
                <a:gd name="T27" fmla="*/ 46 h 179"/>
                <a:gd name="T28" fmla="*/ 77 w 139"/>
                <a:gd name="T29" fmla="*/ 17 h 179"/>
                <a:gd name="T30" fmla="*/ 44 w 139"/>
                <a:gd name="T31" fmla="*/ 2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" h="179">
                  <a:moveTo>
                    <a:pt x="44" y="21"/>
                  </a:moveTo>
                  <a:cubicBezTo>
                    <a:pt x="38" y="12"/>
                    <a:pt x="31" y="0"/>
                    <a:pt x="20" y="0"/>
                  </a:cubicBezTo>
                  <a:cubicBezTo>
                    <a:pt x="10" y="0"/>
                    <a:pt x="6" y="12"/>
                    <a:pt x="4" y="20"/>
                  </a:cubicBezTo>
                  <a:cubicBezTo>
                    <a:pt x="0" y="35"/>
                    <a:pt x="3" y="51"/>
                    <a:pt x="7" y="65"/>
                  </a:cubicBezTo>
                  <a:cubicBezTo>
                    <a:pt x="14" y="83"/>
                    <a:pt x="26" y="100"/>
                    <a:pt x="29" y="120"/>
                  </a:cubicBezTo>
                  <a:cubicBezTo>
                    <a:pt x="29" y="120"/>
                    <a:pt x="30" y="120"/>
                    <a:pt x="30" y="120"/>
                  </a:cubicBezTo>
                  <a:cubicBezTo>
                    <a:pt x="30" y="119"/>
                    <a:pt x="30" y="119"/>
                    <a:pt x="30" y="119"/>
                  </a:cubicBezTo>
                  <a:cubicBezTo>
                    <a:pt x="48" y="145"/>
                    <a:pt x="100" y="179"/>
                    <a:pt x="129" y="150"/>
                  </a:cubicBezTo>
                  <a:cubicBezTo>
                    <a:pt x="139" y="140"/>
                    <a:pt x="134" y="126"/>
                    <a:pt x="126" y="117"/>
                  </a:cubicBezTo>
                  <a:cubicBezTo>
                    <a:pt x="122" y="113"/>
                    <a:pt x="124" y="112"/>
                    <a:pt x="126" y="108"/>
                  </a:cubicBezTo>
                  <a:cubicBezTo>
                    <a:pt x="127" y="104"/>
                    <a:pt x="127" y="99"/>
                    <a:pt x="126" y="95"/>
                  </a:cubicBezTo>
                  <a:cubicBezTo>
                    <a:pt x="125" y="88"/>
                    <a:pt x="118" y="80"/>
                    <a:pt x="111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4" y="64"/>
                    <a:pt x="100" y="44"/>
                    <a:pt x="86" y="46"/>
                  </a:cubicBezTo>
                  <a:cubicBezTo>
                    <a:pt x="90" y="36"/>
                    <a:pt x="86" y="24"/>
                    <a:pt x="77" y="17"/>
                  </a:cubicBezTo>
                  <a:cubicBezTo>
                    <a:pt x="66" y="9"/>
                    <a:pt x="52" y="12"/>
                    <a:pt x="44" y="21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6481763" y="839420"/>
              <a:ext cx="392113" cy="484188"/>
            </a:xfrm>
            <a:custGeom>
              <a:avLst/>
              <a:gdLst>
                <a:gd name="T0" fmla="*/ 76 w 143"/>
                <a:gd name="T1" fmla="*/ 161 h 176"/>
                <a:gd name="T2" fmla="*/ 86 w 143"/>
                <a:gd name="T3" fmla="*/ 132 h 176"/>
                <a:gd name="T4" fmla="*/ 112 w 143"/>
                <a:gd name="T5" fmla="*/ 102 h 176"/>
                <a:gd name="T6" fmla="*/ 112 w 143"/>
                <a:gd name="T7" fmla="*/ 102 h 176"/>
                <a:gd name="T8" fmla="*/ 128 w 143"/>
                <a:gd name="T9" fmla="*/ 85 h 176"/>
                <a:gd name="T10" fmla="*/ 129 w 143"/>
                <a:gd name="T11" fmla="*/ 73 h 176"/>
                <a:gd name="T12" fmla="*/ 129 w 143"/>
                <a:gd name="T13" fmla="*/ 63 h 176"/>
                <a:gd name="T14" fmla="*/ 134 w 143"/>
                <a:gd name="T15" fmla="*/ 31 h 176"/>
                <a:gd name="T16" fmla="*/ 33 w 143"/>
                <a:gd name="T17" fmla="*/ 57 h 176"/>
                <a:gd name="T18" fmla="*/ 33 w 143"/>
                <a:gd name="T19" fmla="*/ 56 h 176"/>
                <a:gd name="T20" fmla="*/ 32 w 143"/>
                <a:gd name="T21" fmla="*/ 56 h 176"/>
                <a:gd name="T22" fmla="*/ 8 w 143"/>
                <a:gd name="T23" fmla="*/ 110 h 176"/>
                <a:gd name="T24" fmla="*/ 3 w 143"/>
                <a:gd name="T25" fmla="*/ 155 h 176"/>
                <a:gd name="T26" fmla="*/ 18 w 143"/>
                <a:gd name="T27" fmla="*/ 175 h 176"/>
                <a:gd name="T28" fmla="*/ 43 w 143"/>
                <a:gd name="T29" fmla="*/ 155 h 176"/>
                <a:gd name="T30" fmla="*/ 76 w 143"/>
                <a:gd name="T31" fmla="*/ 16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6">
                  <a:moveTo>
                    <a:pt x="76" y="161"/>
                  </a:moveTo>
                  <a:cubicBezTo>
                    <a:pt x="86" y="154"/>
                    <a:pt x="90" y="143"/>
                    <a:pt x="86" y="132"/>
                  </a:cubicBezTo>
                  <a:cubicBezTo>
                    <a:pt x="100" y="135"/>
                    <a:pt x="115" y="115"/>
                    <a:pt x="112" y="102"/>
                  </a:cubicBezTo>
                  <a:cubicBezTo>
                    <a:pt x="112" y="102"/>
                    <a:pt x="112" y="102"/>
                    <a:pt x="112" y="102"/>
                  </a:cubicBezTo>
                  <a:cubicBezTo>
                    <a:pt x="120" y="100"/>
                    <a:pt x="126" y="93"/>
                    <a:pt x="128" y="85"/>
                  </a:cubicBezTo>
                  <a:cubicBezTo>
                    <a:pt x="129" y="81"/>
                    <a:pt x="130" y="76"/>
                    <a:pt x="129" y="73"/>
                  </a:cubicBezTo>
                  <a:cubicBezTo>
                    <a:pt x="127" y="68"/>
                    <a:pt x="125" y="67"/>
                    <a:pt x="129" y="63"/>
                  </a:cubicBezTo>
                  <a:cubicBezTo>
                    <a:pt x="138" y="54"/>
                    <a:pt x="143" y="41"/>
                    <a:pt x="134" y="31"/>
                  </a:cubicBezTo>
                  <a:cubicBezTo>
                    <a:pt x="106" y="0"/>
                    <a:pt x="52" y="32"/>
                    <a:pt x="33" y="57"/>
                  </a:cubicBezTo>
                  <a:cubicBezTo>
                    <a:pt x="33" y="57"/>
                    <a:pt x="33" y="57"/>
                    <a:pt x="33" y="56"/>
                  </a:cubicBezTo>
                  <a:cubicBezTo>
                    <a:pt x="33" y="56"/>
                    <a:pt x="33" y="55"/>
                    <a:pt x="32" y="56"/>
                  </a:cubicBezTo>
                  <a:cubicBezTo>
                    <a:pt x="29" y="76"/>
                    <a:pt x="16" y="92"/>
                    <a:pt x="8" y="110"/>
                  </a:cubicBezTo>
                  <a:cubicBezTo>
                    <a:pt x="3" y="124"/>
                    <a:pt x="0" y="140"/>
                    <a:pt x="3" y="155"/>
                  </a:cubicBezTo>
                  <a:cubicBezTo>
                    <a:pt x="4" y="163"/>
                    <a:pt x="8" y="175"/>
                    <a:pt x="18" y="175"/>
                  </a:cubicBezTo>
                  <a:cubicBezTo>
                    <a:pt x="29" y="176"/>
                    <a:pt x="37" y="164"/>
                    <a:pt x="43" y="155"/>
                  </a:cubicBezTo>
                  <a:cubicBezTo>
                    <a:pt x="51" y="165"/>
                    <a:pt x="64" y="169"/>
                    <a:pt x="76" y="16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5053013" y="1068020"/>
              <a:ext cx="795338" cy="539750"/>
            </a:xfrm>
            <a:custGeom>
              <a:avLst/>
              <a:gdLst>
                <a:gd name="T0" fmla="*/ 288 w 290"/>
                <a:gd name="T1" fmla="*/ 54 h 196"/>
                <a:gd name="T2" fmla="*/ 248 w 290"/>
                <a:gd name="T3" fmla="*/ 12 h 196"/>
                <a:gd name="T4" fmla="*/ 170 w 290"/>
                <a:gd name="T5" fmla="*/ 1 h 196"/>
                <a:gd name="T6" fmla="*/ 104 w 290"/>
                <a:gd name="T7" fmla="*/ 9 h 196"/>
                <a:gd name="T8" fmla="*/ 103 w 290"/>
                <a:gd name="T9" fmla="*/ 10 h 196"/>
                <a:gd name="T10" fmla="*/ 41 w 290"/>
                <a:gd name="T11" fmla="*/ 41 h 196"/>
                <a:gd name="T12" fmla="*/ 4 w 290"/>
                <a:gd name="T13" fmla="*/ 99 h 196"/>
                <a:gd name="T14" fmla="*/ 19 w 290"/>
                <a:gd name="T15" fmla="*/ 159 h 196"/>
                <a:gd name="T16" fmla="*/ 49 w 290"/>
                <a:gd name="T17" fmla="*/ 158 h 196"/>
                <a:gd name="T18" fmla="*/ 105 w 290"/>
                <a:gd name="T19" fmla="*/ 159 h 196"/>
                <a:gd name="T20" fmla="*/ 152 w 290"/>
                <a:gd name="T21" fmla="*/ 186 h 196"/>
                <a:gd name="T22" fmla="*/ 162 w 290"/>
                <a:gd name="T23" fmla="*/ 154 h 196"/>
                <a:gd name="T24" fmla="*/ 196 w 290"/>
                <a:gd name="T25" fmla="*/ 161 h 196"/>
                <a:gd name="T26" fmla="*/ 214 w 290"/>
                <a:gd name="T27" fmla="*/ 125 h 196"/>
                <a:gd name="T28" fmla="*/ 237 w 290"/>
                <a:gd name="T29" fmla="*/ 122 h 196"/>
                <a:gd name="T30" fmla="*/ 246 w 290"/>
                <a:gd name="T31" fmla="*/ 91 h 196"/>
                <a:gd name="T32" fmla="*/ 280 w 290"/>
                <a:gd name="T33" fmla="*/ 87 h 196"/>
                <a:gd name="T34" fmla="*/ 288 w 290"/>
                <a:gd name="T35" fmla="*/ 5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0" h="196">
                  <a:moveTo>
                    <a:pt x="288" y="54"/>
                  </a:moveTo>
                  <a:cubicBezTo>
                    <a:pt x="285" y="33"/>
                    <a:pt x="267" y="19"/>
                    <a:pt x="248" y="12"/>
                  </a:cubicBezTo>
                  <a:cubicBezTo>
                    <a:pt x="223" y="3"/>
                    <a:pt x="196" y="0"/>
                    <a:pt x="170" y="1"/>
                  </a:cubicBezTo>
                  <a:cubicBezTo>
                    <a:pt x="149" y="1"/>
                    <a:pt x="124" y="1"/>
                    <a:pt x="104" y="9"/>
                  </a:cubicBezTo>
                  <a:cubicBezTo>
                    <a:pt x="104" y="9"/>
                    <a:pt x="103" y="9"/>
                    <a:pt x="103" y="10"/>
                  </a:cubicBezTo>
                  <a:cubicBezTo>
                    <a:pt x="81" y="15"/>
                    <a:pt x="58" y="25"/>
                    <a:pt x="41" y="41"/>
                  </a:cubicBezTo>
                  <a:cubicBezTo>
                    <a:pt x="25" y="55"/>
                    <a:pt x="8" y="77"/>
                    <a:pt x="4" y="99"/>
                  </a:cubicBezTo>
                  <a:cubicBezTo>
                    <a:pt x="0" y="118"/>
                    <a:pt x="2" y="145"/>
                    <a:pt x="19" y="159"/>
                  </a:cubicBezTo>
                  <a:cubicBezTo>
                    <a:pt x="29" y="168"/>
                    <a:pt x="42" y="169"/>
                    <a:pt x="49" y="158"/>
                  </a:cubicBezTo>
                  <a:cubicBezTo>
                    <a:pt x="57" y="186"/>
                    <a:pt x="91" y="181"/>
                    <a:pt x="105" y="159"/>
                  </a:cubicBezTo>
                  <a:cubicBezTo>
                    <a:pt x="115" y="174"/>
                    <a:pt x="132" y="196"/>
                    <a:pt x="152" y="186"/>
                  </a:cubicBezTo>
                  <a:cubicBezTo>
                    <a:pt x="164" y="180"/>
                    <a:pt x="165" y="166"/>
                    <a:pt x="162" y="154"/>
                  </a:cubicBezTo>
                  <a:cubicBezTo>
                    <a:pt x="170" y="164"/>
                    <a:pt x="184" y="169"/>
                    <a:pt x="196" y="161"/>
                  </a:cubicBezTo>
                  <a:cubicBezTo>
                    <a:pt x="208" y="153"/>
                    <a:pt x="213" y="139"/>
                    <a:pt x="214" y="125"/>
                  </a:cubicBezTo>
                  <a:cubicBezTo>
                    <a:pt x="221" y="130"/>
                    <a:pt x="230" y="130"/>
                    <a:pt x="237" y="122"/>
                  </a:cubicBezTo>
                  <a:cubicBezTo>
                    <a:pt x="243" y="115"/>
                    <a:pt x="250" y="101"/>
                    <a:pt x="246" y="91"/>
                  </a:cubicBezTo>
                  <a:cubicBezTo>
                    <a:pt x="258" y="95"/>
                    <a:pt x="270" y="95"/>
                    <a:pt x="280" y="87"/>
                  </a:cubicBezTo>
                  <a:cubicBezTo>
                    <a:pt x="288" y="79"/>
                    <a:pt x="290" y="65"/>
                    <a:pt x="288" y="54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2"/>
            <p:cNvSpPr/>
            <p:nvPr/>
          </p:nvSpPr>
          <p:spPr bwMode="auto">
            <a:xfrm>
              <a:off x="1811338" y="1337895"/>
              <a:ext cx="234950" cy="236538"/>
            </a:xfrm>
            <a:custGeom>
              <a:avLst/>
              <a:gdLst>
                <a:gd name="T0" fmla="*/ 79 w 86"/>
                <a:gd name="T1" fmla="*/ 34 h 86"/>
                <a:gd name="T2" fmla="*/ 39 w 86"/>
                <a:gd name="T3" fmla="*/ 0 h 86"/>
                <a:gd name="T4" fmla="*/ 37 w 86"/>
                <a:gd name="T5" fmla="*/ 1 h 86"/>
                <a:gd name="T6" fmla="*/ 37 w 86"/>
                <a:gd name="T7" fmla="*/ 2 h 86"/>
                <a:gd name="T8" fmla="*/ 36 w 86"/>
                <a:gd name="T9" fmla="*/ 3 h 86"/>
                <a:gd name="T10" fmla="*/ 36 w 86"/>
                <a:gd name="T11" fmla="*/ 3 h 86"/>
                <a:gd name="T12" fmla="*/ 3 w 86"/>
                <a:gd name="T13" fmla="*/ 56 h 86"/>
                <a:gd name="T14" fmla="*/ 12 w 86"/>
                <a:gd name="T15" fmla="*/ 70 h 86"/>
                <a:gd name="T16" fmla="*/ 29 w 86"/>
                <a:gd name="T17" fmla="*/ 63 h 86"/>
                <a:gd name="T18" fmla="*/ 68 w 86"/>
                <a:gd name="T19" fmla="*/ 55 h 86"/>
                <a:gd name="T20" fmla="*/ 84 w 86"/>
                <a:gd name="T21" fmla="*/ 49 h 86"/>
                <a:gd name="T22" fmla="*/ 79 w 86"/>
                <a:gd name="T23" fmla="*/ 3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86">
                  <a:moveTo>
                    <a:pt x="79" y="34"/>
                  </a:moveTo>
                  <a:cubicBezTo>
                    <a:pt x="68" y="20"/>
                    <a:pt x="53" y="10"/>
                    <a:pt x="39" y="0"/>
                  </a:cubicBezTo>
                  <a:cubicBezTo>
                    <a:pt x="38" y="0"/>
                    <a:pt x="37" y="0"/>
                    <a:pt x="37" y="1"/>
                  </a:cubicBezTo>
                  <a:cubicBezTo>
                    <a:pt x="37" y="1"/>
                    <a:pt x="37" y="2"/>
                    <a:pt x="37" y="2"/>
                  </a:cubicBezTo>
                  <a:cubicBezTo>
                    <a:pt x="37" y="2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22" y="18"/>
                    <a:pt x="0" y="33"/>
                    <a:pt x="3" y="56"/>
                  </a:cubicBezTo>
                  <a:cubicBezTo>
                    <a:pt x="3" y="61"/>
                    <a:pt x="7" y="68"/>
                    <a:pt x="12" y="70"/>
                  </a:cubicBezTo>
                  <a:cubicBezTo>
                    <a:pt x="19" y="72"/>
                    <a:pt x="25" y="68"/>
                    <a:pt x="29" y="63"/>
                  </a:cubicBezTo>
                  <a:cubicBezTo>
                    <a:pt x="37" y="86"/>
                    <a:pt x="70" y="76"/>
                    <a:pt x="68" y="55"/>
                  </a:cubicBezTo>
                  <a:cubicBezTo>
                    <a:pt x="74" y="55"/>
                    <a:pt x="81" y="55"/>
                    <a:pt x="84" y="49"/>
                  </a:cubicBezTo>
                  <a:cubicBezTo>
                    <a:pt x="86" y="44"/>
                    <a:pt x="82" y="38"/>
                    <a:pt x="79" y="34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3"/>
            <p:cNvSpPr/>
            <p:nvPr/>
          </p:nvSpPr>
          <p:spPr bwMode="auto">
            <a:xfrm>
              <a:off x="2346325" y="290144"/>
              <a:ext cx="360363" cy="373063"/>
            </a:xfrm>
            <a:custGeom>
              <a:avLst/>
              <a:gdLst>
                <a:gd name="T0" fmla="*/ 67 w 132"/>
                <a:gd name="T1" fmla="*/ 125 h 136"/>
                <a:gd name="T2" fmla="*/ 15 w 132"/>
                <a:gd name="T3" fmla="*/ 125 h 136"/>
                <a:gd name="T4" fmla="*/ 0 w 132"/>
                <a:gd name="T5" fmla="*/ 85 h 136"/>
                <a:gd name="T6" fmla="*/ 16 w 132"/>
                <a:gd name="T7" fmla="*/ 37 h 136"/>
                <a:gd name="T8" fmla="*/ 16 w 132"/>
                <a:gd name="T9" fmla="*/ 36 h 136"/>
                <a:gd name="T10" fmla="*/ 39 w 132"/>
                <a:gd name="T11" fmla="*/ 13 h 136"/>
                <a:gd name="T12" fmla="*/ 61 w 132"/>
                <a:gd name="T13" fmla="*/ 1 h 136"/>
                <a:gd name="T14" fmla="*/ 71 w 132"/>
                <a:gd name="T15" fmla="*/ 25 h 136"/>
                <a:gd name="T16" fmla="*/ 76 w 132"/>
                <a:gd name="T17" fmla="*/ 26 h 136"/>
                <a:gd name="T18" fmla="*/ 76 w 132"/>
                <a:gd name="T19" fmla="*/ 24 h 136"/>
                <a:gd name="T20" fmla="*/ 76 w 132"/>
                <a:gd name="T21" fmla="*/ 24 h 136"/>
                <a:gd name="T22" fmla="*/ 82 w 132"/>
                <a:gd name="T23" fmla="*/ 17 h 136"/>
                <a:gd name="T24" fmla="*/ 92 w 132"/>
                <a:gd name="T25" fmla="*/ 12 h 136"/>
                <a:gd name="T26" fmla="*/ 104 w 132"/>
                <a:gd name="T27" fmla="*/ 32 h 136"/>
                <a:gd name="T28" fmla="*/ 107 w 132"/>
                <a:gd name="T29" fmla="*/ 34 h 136"/>
                <a:gd name="T30" fmla="*/ 107 w 132"/>
                <a:gd name="T31" fmla="*/ 34 h 136"/>
                <a:gd name="T32" fmla="*/ 109 w 132"/>
                <a:gd name="T33" fmla="*/ 33 h 136"/>
                <a:gd name="T34" fmla="*/ 123 w 132"/>
                <a:gd name="T35" fmla="*/ 29 h 136"/>
                <a:gd name="T36" fmla="*/ 130 w 132"/>
                <a:gd name="T37" fmla="*/ 41 h 136"/>
                <a:gd name="T38" fmla="*/ 127 w 132"/>
                <a:gd name="T39" fmla="*/ 66 h 136"/>
                <a:gd name="T40" fmla="*/ 115 w 132"/>
                <a:gd name="T41" fmla="*/ 87 h 136"/>
                <a:gd name="T42" fmla="*/ 115 w 132"/>
                <a:gd name="T43" fmla="*/ 87 h 136"/>
                <a:gd name="T44" fmla="*/ 67 w 132"/>
                <a:gd name="T45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2" h="136">
                  <a:moveTo>
                    <a:pt x="67" y="125"/>
                  </a:moveTo>
                  <a:cubicBezTo>
                    <a:pt x="51" y="131"/>
                    <a:pt x="31" y="136"/>
                    <a:pt x="15" y="125"/>
                  </a:cubicBezTo>
                  <a:cubicBezTo>
                    <a:pt x="3" y="116"/>
                    <a:pt x="0" y="99"/>
                    <a:pt x="0" y="85"/>
                  </a:cubicBezTo>
                  <a:cubicBezTo>
                    <a:pt x="0" y="67"/>
                    <a:pt x="8" y="53"/>
                    <a:pt x="16" y="37"/>
                  </a:cubicBezTo>
                  <a:cubicBezTo>
                    <a:pt x="16" y="37"/>
                    <a:pt x="16" y="36"/>
                    <a:pt x="16" y="36"/>
                  </a:cubicBezTo>
                  <a:cubicBezTo>
                    <a:pt x="23" y="28"/>
                    <a:pt x="31" y="20"/>
                    <a:pt x="39" y="13"/>
                  </a:cubicBezTo>
                  <a:cubicBezTo>
                    <a:pt x="46" y="8"/>
                    <a:pt x="53" y="3"/>
                    <a:pt x="61" y="1"/>
                  </a:cubicBezTo>
                  <a:cubicBezTo>
                    <a:pt x="73" y="0"/>
                    <a:pt x="72" y="18"/>
                    <a:pt x="71" y="25"/>
                  </a:cubicBezTo>
                  <a:cubicBezTo>
                    <a:pt x="71" y="28"/>
                    <a:pt x="76" y="28"/>
                    <a:pt x="76" y="26"/>
                  </a:cubicBezTo>
                  <a:cubicBezTo>
                    <a:pt x="76" y="25"/>
                    <a:pt x="76" y="24"/>
                    <a:pt x="76" y="2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9" y="22"/>
                    <a:pt x="80" y="19"/>
                    <a:pt x="82" y="17"/>
                  </a:cubicBezTo>
                  <a:cubicBezTo>
                    <a:pt x="85" y="14"/>
                    <a:pt x="89" y="13"/>
                    <a:pt x="92" y="12"/>
                  </a:cubicBezTo>
                  <a:cubicBezTo>
                    <a:pt x="104" y="10"/>
                    <a:pt x="105" y="24"/>
                    <a:pt x="104" y="32"/>
                  </a:cubicBezTo>
                  <a:cubicBezTo>
                    <a:pt x="104" y="33"/>
                    <a:pt x="105" y="34"/>
                    <a:pt x="107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8" y="34"/>
                    <a:pt x="109" y="33"/>
                    <a:pt x="109" y="33"/>
                  </a:cubicBezTo>
                  <a:cubicBezTo>
                    <a:pt x="113" y="29"/>
                    <a:pt x="118" y="25"/>
                    <a:pt x="123" y="29"/>
                  </a:cubicBezTo>
                  <a:cubicBezTo>
                    <a:pt x="127" y="32"/>
                    <a:pt x="128" y="37"/>
                    <a:pt x="130" y="41"/>
                  </a:cubicBezTo>
                  <a:cubicBezTo>
                    <a:pt x="132" y="49"/>
                    <a:pt x="130" y="58"/>
                    <a:pt x="127" y="66"/>
                  </a:cubicBezTo>
                  <a:cubicBezTo>
                    <a:pt x="124" y="73"/>
                    <a:pt x="119" y="80"/>
                    <a:pt x="115" y="87"/>
                  </a:cubicBezTo>
                  <a:cubicBezTo>
                    <a:pt x="115" y="87"/>
                    <a:pt x="115" y="87"/>
                    <a:pt x="115" y="87"/>
                  </a:cubicBezTo>
                  <a:cubicBezTo>
                    <a:pt x="103" y="106"/>
                    <a:pt x="89" y="117"/>
                    <a:pt x="67" y="125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461963" y="-351206"/>
              <a:ext cx="750888" cy="585788"/>
            </a:xfrm>
            <a:custGeom>
              <a:avLst/>
              <a:gdLst>
                <a:gd name="T0" fmla="*/ 267 w 274"/>
                <a:gd name="T1" fmla="*/ 142 h 213"/>
                <a:gd name="T2" fmla="*/ 236 w 274"/>
                <a:gd name="T3" fmla="*/ 131 h 213"/>
                <a:gd name="T4" fmla="*/ 233 w 274"/>
                <a:gd name="T5" fmla="*/ 99 h 213"/>
                <a:gd name="T6" fmla="*/ 210 w 274"/>
                <a:gd name="T7" fmla="*/ 92 h 213"/>
                <a:gd name="T8" fmla="*/ 200 w 274"/>
                <a:gd name="T9" fmla="*/ 52 h 213"/>
                <a:gd name="T10" fmla="*/ 166 w 274"/>
                <a:gd name="T11" fmla="*/ 52 h 213"/>
                <a:gd name="T12" fmla="*/ 162 w 274"/>
                <a:gd name="T13" fmla="*/ 19 h 213"/>
                <a:gd name="T14" fmla="*/ 111 w 274"/>
                <a:gd name="T15" fmla="*/ 36 h 213"/>
                <a:gd name="T16" fmla="*/ 56 w 274"/>
                <a:gd name="T17" fmla="*/ 26 h 213"/>
                <a:gd name="T18" fmla="*/ 26 w 274"/>
                <a:gd name="T19" fmla="*/ 19 h 213"/>
                <a:gd name="T20" fmla="*/ 0 w 274"/>
                <a:gd name="T21" fmla="*/ 75 h 213"/>
                <a:gd name="T22" fmla="*/ 25 w 274"/>
                <a:gd name="T23" fmla="*/ 139 h 213"/>
                <a:gd name="T24" fmla="*/ 79 w 274"/>
                <a:gd name="T25" fmla="*/ 182 h 213"/>
                <a:gd name="T26" fmla="*/ 79 w 274"/>
                <a:gd name="T27" fmla="*/ 183 h 213"/>
                <a:gd name="T28" fmla="*/ 143 w 274"/>
                <a:gd name="T29" fmla="*/ 204 h 213"/>
                <a:gd name="T30" fmla="*/ 221 w 274"/>
                <a:gd name="T31" fmla="*/ 209 h 213"/>
                <a:gd name="T32" fmla="*/ 269 w 274"/>
                <a:gd name="T33" fmla="*/ 176 h 213"/>
                <a:gd name="T34" fmla="*/ 267 w 274"/>
                <a:gd name="T35" fmla="*/ 14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4" h="213">
                  <a:moveTo>
                    <a:pt x="267" y="142"/>
                  </a:moveTo>
                  <a:cubicBezTo>
                    <a:pt x="260" y="132"/>
                    <a:pt x="248" y="130"/>
                    <a:pt x="236" y="131"/>
                  </a:cubicBezTo>
                  <a:cubicBezTo>
                    <a:pt x="242" y="122"/>
                    <a:pt x="237" y="107"/>
                    <a:pt x="233" y="99"/>
                  </a:cubicBezTo>
                  <a:cubicBezTo>
                    <a:pt x="228" y="90"/>
                    <a:pt x="219" y="88"/>
                    <a:pt x="210" y="92"/>
                  </a:cubicBezTo>
                  <a:cubicBezTo>
                    <a:pt x="213" y="78"/>
                    <a:pt x="210" y="63"/>
                    <a:pt x="200" y="52"/>
                  </a:cubicBezTo>
                  <a:cubicBezTo>
                    <a:pt x="191" y="42"/>
                    <a:pt x="176" y="44"/>
                    <a:pt x="166" y="52"/>
                  </a:cubicBezTo>
                  <a:cubicBezTo>
                    <a:pt x="171" y="41"/>
                    <a:pt x="173" y="27"/>
                    <a:pt x="162" y="19"/>
                  </a:cubicBezTo>
                  <a:cubicBezTo>
                    <a:pt x="144" y="6"/>
                    <a:pt x="123" y="23"/>
                    <a:pt x="111" y="36"/>
                  </a:cubicBezTo>
                  <a:cubicBezTo>
                    <a:pt x="102" y="12"/>
                    <a:pt x="69" y="0"/>
                    <a:pt x="56" y="26"/>
                  </a:cubicBezTo>
                  <a:cubicBezTo>
                    <a:pt x="51" y="14"/>
                    <a:pt x="39" y="12"/>
                    <a:pt x="26" y="19"/>
                  </a:cubicBezTo>
                  <a:cubicBezTo>
                    <a:pt x="7" y="29"/>
                    <a:pt x="0" y="54"/>
                    <a:pt x="0" y="75"/>
                  </a:cubicBezTo>
                  <a:cubicBezTo>
                    <a:pt x="0" y="97"/>
                    <a:pt x="11" y="121"/>
                    <a:pt x="25" y="139"/>
                  </a:cubicBezTo>
                  <a:cubicBezTo>
                    <a:pt x="38" y="158"/>
                    <a:pt x="58" y="172"/>
                    <a:pt x="79" y="182"/>
                  </a:cubicBezTo>
                  <a:cubicBezTo>
                    <a:pt x="79" y="182"/>
                    <a:pt x="79" y="183"/>
                    <a:pt x="79" y="183"/>
                  </a:cubicBezTo>
                  <a:cubicBezTo>
                    <a:pt x="97" y="195"/>
                    <a:pt x="122" y="200"/>
                    <a:pt x="143" y="204"/>
                  </a:cubicBezTo>
                  <a:cubicBezTo>
                    <a:pt x="168" y="210"/>
                    <a:pt x="195" y="213"/>
                    <a:pt x="221" y="209"/>
                  </a:cubicBezTo>
                  <a:cubicBezTo>
                    <a:pt x="242" y="206"/>
                    <a:pt x="261" y="196"/>
                    <a:pt x="269" y="176"/>
                  </a:cubicBezTo>
                  <a:cubicBezTo>
                    <a:pt x="273" y="166"/>
                    <a:pt x="274" y="151"/>
                    <a:pt x="267" y="142"/>
                  </a:cubicBezTo>
                  <a:close/>
                </a:path>
              </a:pathLst>
            </a:custGeom>
            <a:solidFill>
              <a:srgbClr val="E54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476250" y="-213093"/>
              <a:ext cx="657225" cy="444500"/>
            </a:xfrm>
            <a:custGeom>
              <a:avLst/>
              <a:gdLst>
                <a:gd name="T0" fmla="*/ 214 w 240"/>
                <a:gd name="T1" fmla="*/ 117 h 162"/>
                <a:gd name="T2" fmla="*/ 214 w 240"/>
                <a:gd name="T3" fmla="*/ 93 h 162"/>
                <a:gd name="T4" fmla="*/ 187 w 240"/>
                <a:gd name="T5" fmla="*/ 91 h 162"/>
                <a:gd name="T6" fmla="*/ 164 w 240"/>
                <a:gd name="T7" fmla="*/ 52 h 162"/>
                <a:gd name="T8" fmla="*/ 156 w 240"/>
                <a:gd name="T9" fmla="*/ 27 h 162"/>
                <a:gd name="T10" fmla="*/ 127 w 240"/>
                <a:gd name="T11" fmla="*/ 33 h 162"/>
                <a:gd name="T12" fmla="*/ 86 w 240"/>
                <a:gd name="T13" fmla="*/ 19 h 162"/>
                <a:gd name="T14" fmla="*/ 65 w 240"/>
                <a:gd name="T15" fmla="*/ 2 h 162"/>
                <a:gd name="T16" fmla="*/ 46 w 240"/>
                <a:gd name="T17" fmla="*/ 15 h 162"/>
                <a:gd name="T18" fmla="*/ 46 w 240"/>
                <a:gd name="T19" fmla="*/ 15 h 162"/>
                <a:gd name="T20" fmla="*/ 10 w 240"/>
                <a:gd name="T21" fmla="*/ 9 h 162"/>
                <a:gd name="T22" fmla="*/ 2 w 240"/>
                <a:gd name="T23" fmla="*/ 47 h 162"/>
                <a:gd name="T24" fmla="*/ 24 w 240"/>
                <a:gd name="T25" fmla="*/ 96 h 162"/>
                <a:gd name="T26" fmla="*/ 68 w 240"/>
                <a:gd name="T27" fmla="*/ 134 h 162"/>
                <a:gd name="T28" fmla="*/ 69 w 240"/>
                <a:gd name="T29" fmla="*/ 133 h 162"/>
                <a:gd name="T30" fmla="*/ 92 w 240"/>
                <a:gd name="T31" fmla="*/ 143 h 162"/>
                <a:gd name="T32" fmla="*/ 132 w 240"/>
                <a:gd name="T33" fmla="*/ 155 h 162"/>
                <a:gd name="T34" fmla="*/ 197 w 240"/>
                <a:gd name="T35" fmla="*/ 160 h 162"/>
                <a:gd name="T36" fmla="*/ 238 w 240"/>
                <a:gd name="T37" fmla="*/ 134 h 162"/>
                <a:gd name="T38" fmla="*/ 214 w 240"/>
                <a:gd name="T39" fmla="*/ 1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162">
                  <a:moveTo>
                    <a:pt x="214" y="117"/>
                  </a:moveTo>
                  <a:cubicBezTo>
                    <a:pt x="219" y="109"/>
                    <a:pt x="221" y="100"/>
                    <a:pt x="214" y="93"/>
                  </a:cubicBezTo>
                  <a:cubicBezTo>
                    <a:pt x="207" y="87"/>
                    <a:pt x="196" y="88"/>
                    <a:pt x="187" y="91"/>
                  </a:cubicBezTo>
                  <a:cubicBezTo>
                    <a:pt x="195" y="71"/>
                    <a:pt x="185" y="39"/>
                    <a:pt x="164" y="52"/>
                  </a:cubicBezTo>
                  <a:cubicBezTo>
                    <a:pt x="167" y="43"/>
                    <a:pt x="167" y="32"/>
                    <a:pt x="156" y="27"/>
                  </a:cubicBezTo>
                  <a:cubicBezTo>
                    <a:pt x="147" y="22"/>
                    <a:pt x="135" y="26"/>
                    <a:pt x="127" y="33"/>
                  </a:cubicBezTo>
                  <a:cubicBezTo>
                    <a:pt x="127" y="9"/>
                    <a:pt x="101" y="5"/>
                    <a:pt x="86" y="19"/>
                  </a:cubicBezTo>
                  <a:cubicBezTo>
                    <a:pt x="82" y="10"/>
                    <a:pt x="75" y="3"/>
                    <a:pt x="65" y="2"/>
                  </a:cubicBezTo>
                  <a:cubicBezTo>
                    <a:pt x="56" y="0"/>
                    <a:pt x="47" y="5"/>
                    <a:pt x="46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36" y="7"/>
                    <a:pt x="22" y="0"/>
                    <a:pt x="10" y="9"/>
                  </a:cubicBezTo>
                  <a:cubicBezTo>
                    <a:pt x="0" y="17"/>
                    <a:pt x="0" y="35"/>
                    <a:pt x="2" y="47"/>
                  </a:cubicBezTo>
                  <a:cubicBezTo>
                    <a:pt x="4" y="65"/>
                    <a:pt x="13" y="82"/>
                    <a:pt x="24" y="96"/>
                  </a:cubicBezTo>
                  <a:cubicBezTo>
                    <a:pt x="35" y="111"/>
                    <a:pt x="50" y="128"/>
                    <a:pt x="68" y="134"/>
                  </a:cubicBezTo>
                  <a:cubicBezTo>
                    <a:pt x="69" y="134"/>
                    <a:pt x="69" y="134"/>
                    <a:pt x="69" y="133"/>
                  </a:cubicBezTo>
                  <a:cubicBezTo>
                    <a:pt x="75" y="138"/>
                    <a:pt x="86" y="141"/>
                    <a:pt x="92" y="143"/>
                  </a:cubicBezTo>
                  <a:cubicBezTo>
                    <a:pt x="105" y="148"/>
                    <a:pt x="119" y="152"/>
                    <a:pt x="132" y="155"/>
                  </a:cubicBezTo>
                  <a:cubicBezTo>
                    <a:pt x="153" y="159"/>
                    <a:pt x="175" y="162"/>
                    <a:pt x="197" y="160"/>
                  </a:cubicBezTo>
                  <a:cubicBezTo>
                    <a:pt x="213" y="158"/>
                    <a:pt x="235" y="152"/>
                    <a:pt x="238" y="134"/>
                  </a:cubicBezTo>
                  <a:cubicBezTo>
                    <a:pt x="240" y="120"/>
                    <a:pt x="225" y="115"/>
                    <a:pt x="214" y="117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539750" y="-111493"/>
              <a:ext cx="452438" cy="327025"/>
            </a:xfrm>
            <a:custGeom>
              <a:avLst/>
              <a:gdLst>
                <a:gd name="T0" fmla="*/ 160 w 165"/>
                <a:gd name="T1" fmla="*/ 91 h 119"/>
                <a:gd name="T2" fmla="*/ 140 w 165"/>
                <a:gd name="T3" fmla="*/ 86 h 119"/>
                <a:gd name="T4" fmla="*/ 124 w 165"/>
                <a:gd name="T5" fmla="*/ 66 h 119"/>
                <a:gd name="T6" fmla="*/ 102 w 165"/>
                <a:gd name="T7" fmla="*/ 44 h 119"/>
                <a:gd name="T8" fmla="*/ 66 w 165"/>
                <a:gd name="T9" fmla="*/ 29 h 119"/>
                <a:gd name="T10" fmla="*/ 38 w 165"/>
                <a:gd name="T11" fmla="*/ 16 h 119"/>
                <a:gd name="T12" fmla="*/ 14 w 165"/>
                <a:gd name="T13" fmla="*/ 2 h 119"/>
                <a:gd name="T14" fmla="*/ 1 w 165"/>
                <a:gd name="T15" fmla="*/ 23 h 119"/>
                <a:gd name="T16" fmla="*/ 47 w 165"/>
                <a:gd name="T17" fmla="*/ 96 h 119"/>
                <a:gd name="T18" fmla="*/ 48 w 165"/>
                <a:gd name="T19" fmla="*/ 98 h 119"/>
                <a:gd name="T20" fmla="*/ 147 w 165"/>
                <a:gd name="T21" fmla="*/ 110 h 119"/>
                <a:gd name="T22" fmla="*/ 160 w 165"/>
                <a:gd name="T23" fmla="*/ 9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" h="119">
                  <a:moveTo>
                    <a:pt x="160" y="91"/>
                  </a:moveTo>
                  <a:cubicBezTo>
                    <a:pt x="155" y="85"/>
                    <a:pt x="147" y="84"/>
                    <a:pt x="140" y="86"/>
                  </a:cubicBezTo>
                  <a:cubicBezTo>
                    <a:pt x="147" y="75"/>
                    <a:pt x="136" y="63"/>
                    <a:pt x="124" y="66"/>
                  </a:cubicBezTo>
                  <a:cubicBezTo>
                    <a:pt x="131" y="55"/>
                    <a:pt x="117" y="38"/>
                    <a:pt x="102" y="44"/>
                  </a:cubicBezTo>
                  <a:cubicBezTo>
                    <a:pt x="107" y="23"/>
                    <a:pt x="82" y="16"/>
                    <a:pt x="66" y="29"/>
                  </a:cubicBezTo>
                  <a:cubicBezTo>
                    <a:pt x="61" y="16"/>
                    <a:pt x="47" y="1"/>
                    <a:pt x="38" y="16"/>
                  </a:cubicBezTo>
                  <a:cubicBezTo>
                    <a:pt x="32" y="9"/>
                    <a:pt x="23" y="0"/>
                    <a:pt x="14" y="2"/>
                  </a:cubicBezTo>
                  <a:cubicBezTo>
                    <a:pt x="3" y="4"/>
                    <a:pt x="0" y="13"/>
                    <a:pt x="1" y="23"/>
                  </a:cubicBezTo>
                  <a:cubicBezTo>
                    <a:pt x="2" y="53"/>
                    <a:pt x="25" y="77"/>
                    <a:pt x="47" y="96"/>
                  </a:cubicBezTo>
                  <a:cubicBezTo>
                    <a:pt x="46" y="97"/>
                    <a:pt x="46" y="98"/>
                    <a:pt x="48" y="98"/>
                  </a:cubicBezTo>
                  <a:cubicBezTo>
                    <a:pt x="79" y="107"/>
                    <a:pt x="114" y="119"/>
                    <a:pt x="147" y="110"/>
                  </a:cubicBezTo>
                  <a:cubicBezTo>
                    <a:pt x="153" y="108"/>
                    <a:pt x="165" y="99"/>
                    <a:pt x="160" y="91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7"/>
            <p:cNvSpPr/>
            <p:nvPr/>
          </p:nvSpPr>
          <p:spPr bwMode="auto">
            <a:xfrm>
              <a:off x="404813" y="-21006"/>
              <a:ext cx="441325" cy="387350"/>
            </a:xfrm>
            <a:custGeom>
              <a:avLst/>
              <a:gdLst>
                <a:gd name="T0" fmla="*/ 157 w 161"/>
                <a:gd name="T1" fmla="*/ 50 h 141"/>
                <a:gd name="T2" fmla="*/ 141 w 161"/>
                <a:gd name="T3" fmla="*/ 46 h 141"/>
                <a:gd name="T4" fmla="*/ 135 w 161"/>
                <a:gd name="T5" fmla="*/ 31 h 141"/>
                <a:gd name="T6" fmla="*/ 119 w 161"/>
                <a:gd name="T7" fmla="*/ 32 h 141"/>
                <a:gd name="T8" fmla="*/ 110 w 161"/>
                <a:gd name="T9" fmla="*/ 16 h 141"/>
                <a:gd name="T10" fmla="*/ 95 w 161"/>
                <a:gd name="T11" fmla="*/ 18 h 141"/>
                <a:gd name="T12" fmla="*/ 95 w 161"/>
                <a:gd name="T13" fmla="*/ 17 h 141"/>
                <a:gd name="T14" fmla="*/ 64 w 161"/>
                <a:gd name="T15" fmla="*/ 8 h 141"/>
                <a:gd name="T16" fmla="*/ 63 w 161"/>
                <a:gd name="T17" fmla="*/ 9 h 141"/>
                <a:gd name="T18" fmla="*/ 94 w 161"/>
                <a:gd name="T19" fmla="*/ 63 h 141"/>
                <a:gd name="T20" fmla="*/ 13 w 161"/>
                <a:gd name="T21" fmla="*/ 129 h 141"/>
                <a:gd name="T22" fmla="*/ 0 w 161"/>
                <a:gd name="T23" fmla="*/ 138 h 141"/>
                <a:gd name="T24" fmla="*/ 3 w 161"/>
                <a:gd name="T25" fmla="*/ 141 h 141"/>
                <a:gd name="T26" fmla="*/ 26 w 161"/>
                <a:gd name="T27" fmla="*/ 125 h 141"/>
                <a:gd name="T28" fmla="*/ 96 w 161"/>
                <a:gd name="T29" fmla="*/ 65 h 141"/>
                <a:gd name="T30" fmla="*/ 157 w 161"/>
                <a:gd name="T31" fmla="*/ 65 h 141"/>
                <a:gd name="T32" fmla="*/ 157 w 161"/>
                <a:gd name="T33" fmla="*/ 5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1" h="141">
                  <a:moveTo>
                    <a:pt x="157" y="50"/>
                  </a:moveTo>
                  <a:cubicBezTo>
                    <a:pt x="153" y="46"/>
                    <a:pt x="147" y="45"/>
                    <a:pt x="141" y="46"/>
                  </a:cubicBezTo>
                  <a:cubicBezTo>
                    <a:pt x="142" y="41"/>
                    <a:pt x="140" y="34"/>
                    <a:pt x="135" y="31"/>
                  </a:cubicBezTo>
                  <a:cubicBezTo>
                    <a:pt x="131" y="28"/>
                    <a:pt x="124" y="29"/>
                    <a:pt x="119" y="32"/>
                  </a:cubicBezTo>
                  <a:cubicBezTo>
                    <a:pt x="119" y="26"/>
                    <a:pt x="115" y="19"/>
                    <a:pt x="110" y="16"/>
                  </a:cubicBezTo>
                  <a:cubicBezTo>
                    <a:pt x="105" y="12"/>
                    <a:pt x="99" y="13"/>
                    <a:pt x="95" y="18"/>
                  </a:cubicBezTo>
                  <a:cubicBezTo>
                    <a:pt x="95" y="18"/>
                    <a:pt x="95" y="17"/>
                    <a:pt x="95" y="17"/>
                  </a:cubicBezTo>
                  <a:cubicBezTo>
                    <a:pt x="89" y="8"/>
                    <a:pt x="74" y="0"/>
                    <a:pt x="64" y="8"/>
                  </a:cubicBezTo>
                  <a:cubicBezTo>
                    <a:pt x="63" y="8"/>
                    <a:pt x="63" y="8"/>
                    <a:pt x="63" y="9"/>
                  </a:cubicBezTo>
                  <a:cubicBezTo>
                    <a:pt x="59" y="30"/>
                    <a:pt x="78" y="51"/>
                    <a:pt x="94" y="63"/>
                  </a:cubicBezTo>
                  <a:cubicBezTo>
                    <a:pt x="72" y="92"/>
                    <a:pt x="42" y="110"/>
                    <a:pt x="13" y="129"/>
                  </a:cubicBezTo>
                  <a:cubicBezTo>
                    <a:pt x="9" y="132"/>
                    <a:pt x="5" y="135"/>
                    <a:pt x="0" y="138"/>
                  </a:cubicBezTo>
                  <a:cubicBezTo>
                    <a:pt x="1" y="140"/>
                    <a:pt x="2" y="141"/>
                    <a:pt x="3" y="141"/>
                  </a:cubicBezTo>
                  <a:cubicBezTo>
                    <a:pt x="10" y="136"/>
                    <a:pt x="18" y="130"/>
                    <a:pt x="26" y="125"/>
                  </a:cubicBezTo>
                  <a:cubicBezTo>
                    <a:pt x="51" y="109"/>
                    <a:pt x="81" y="92"/>
                    <a:pt x="96" y="65"/>
                  </a:cubicBezTo>
                  <a:cubicBezTo>
                    <a:pt x="112" y="72"/>
                    <a:pt x="145" y="85"/>
                    <a:pt x="157" y="65"/>
                  </a:cubicBezTo>
                  <a:cubicBezTo>
                    <a:pt x="160" y="61"/>
                    <a:pt x="161" y="54"/>
                    <a:pt x="157" y="50"/>
                  </a:cubicBezTo>
                  <a:close/>
                </a:path>
              </a:pathLst>
            </a:custGeom>
            <a:solidFill>
              <a:srgbClr val="F6C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8"/>
            <p:cNvSpPr/>
            <p:nvPr/>
          </p:nvSpPr>
          <p:spPr bwMode="auto">
            <a:xfrm>
              <a:off x="268288" y="369519"/>
              <a:ext cx="227013" cy="528638"/>
            </a:xfrm>
            <a:custGeom>
              <a:avLst/>
              <a:gdLst>
                <a:gd name="T0" fmla="*/ 49 w 83"/>
                <a:gd name="T1" fmla="*/ 152 h 192"/>
                <a:gd name="T2" fmla="*/ 50 w 83"/>
                <a:gd name="T3" fmla="*/ 113 h 192"/>
                <a:gd name="T4" fmla="*/ 45 w 83"/>
                <a:gd name="T5" fmla="*/ 65 h 192"/>
                <a:gd name="T6" fmla="*/ 1 w 83"/>
                <a:gd name="T7" fmla="*/ 0 h 192"/>
                <a:gd name="T8" fmla="*/ 0 w 83"/>
                <a:gd name="T9" fmla="*/ 1 h 192"/>
                <a:gd name="T10" fmla="*/ 42 w 83"/>
                <a:gd name="T11" fmla="*/ 71 h 192"/>
                <a:gd name="T12" fmla="*/ 46 w 83"/>
                <a:gd name="T13" fmla="*/ 116 h 192"/>
                <a:gd name="T14" fmla="*/ 45 w 83"/>
                <a:gd name="T15" fmla="*/ 153 h 192"/>
                <a:gd name="T16" fmla="*/ 18 w 83"/>
                <a:gd name="T17" fmla="*/ 181 h 192"/>
                <a:gd name="T18" fmla="*/ 21 w 83"/>
                <a:gd name="T19" fmla="*/ 184 h 192"/>
                <a:gd name="T20" fmla="*/ 34 w 83"/>
                <a:gd name="T21" fmla="*/ 177 h 192"/>
                <a:gd name="T22" fmla="*/ 41 w 83"/>
                <a:gd name="T23" fmla="*/ 187 h 192"/>
                <a:gd name="T24" fmla="*/ 45 w 83"/>
                <a:gd name="T25" fmla="*/ 187 h 192"/>
                <a:gd name="T26" fmla="*/ 49 w 83"/>
                <a:gd name="T27" fmla="*/ 181 h 192"/>
                <a:gd name="T28" fmla="*/ 54 w 83"/>
                <a:gd name="T29" fmla="*/ 187 h 192"/>
                <a:gd name="T30" fmla="*/ 58 w 83"/>
                <a:gd name="T31" fmla="*/ 187 h 192"/>
                <a:gd name="T32" fmla="*/ 61 w 83"/>
                <a:gd name="T33" fmla="*/ 180 h 192"/>
                <a:gd name="T34" fmla="*/ 78 w 83"/>
                <a:gd name="T35" fmla="*/ 182 h 192"/>
                <a:gd name="T36" fmla="*/ 49 w 83"/>
                <a:gd name="T37" fmla="*/ 15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92">
                  <a:moveTo>
                    <a:pt x="49" y="152"/>
                  </a:moveTo>
                  <a:cubicBezTo>
                    <a:pt x="52" y="140"/>
                    <a:pt x="51" y="126"/>
                    <a:pt x="50" y="113"/>
                  </a:cubicBezTo>
                  <a:cubicBezTo>
                    <a:pt x="50" y="97"/>
                    <a:pt x="48" y="81"/>
                    <a:pt x="45" y="65"/>
                  </a:cubicBezTo>
                  <a:cubicBezTo>
                    <a:pt x="40" y="40"/>
                    <a:pt x="28" y="8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27" y="16"/>
                    <a:pt x="37" y="43"/>
                    <a:pt x="42" y="71"/>
                  </a:cubicBezTo>
                  <a:cubicBezTo>
                    <a:pt x="45" y="86"/>
                    <a:pt x="46" y="101"/>
                    <a:pt x="46" y="116"/>
                  </a:cubicBezTo>
                  <a:cubicBezTo>
                    <a:pt x="46" y="128"/>
                    <a:pt x="44" y="141"/>
                    <a:pt x="45" y="153"/>
                  </a:cubicBezTo>
                  <a:cubicBezTo>
                    <a:pt x="31" y="157"/>
                    <a:pt x="21" y="168"/>
                    <a:pt x="18" y="181"/>
                  </a:cubicBezTo>
                  <a:cubicBezTo>
                    <a:pt x="17" y="183"/>
                    <a:pt x="19" y="185"/>
                    <a:pt x="21" y="184"/>
                  </a:cubicBezTo>
                  <a:cubicBezTo>
                    <a:pt x="25" y="181"/>
                    <a:pt x="30" y="180"/>
                    <a:pt x="34" y="177"/>
                  </a:cubicBezTo>
                  <a:cubicBezTo>
                    <a:pt x="36" y="181"/>
                    <a:pt x="40" y="183"/>
                    <a:pt x="41" y="187"/>
                  </a:cubicBezTo>
                  <a:cubicBezTo>
                    <a:pt x="42" y="189"/>
                    <a:pt x="44" y="188"/>
                    <a:pt x="45" y="187"/>
                  </a:cubicBezTo>
                  <a:cubicBezTo>
                    <a:pt x="46" y="185"/>
                    <a:pt x="48" y="183"/>
                    <a:pt x="49" y="181"/>
                  </a:cubicBezTo>
                  <a:cubicBezTo>
                    <a:pt x="51" y="183"/>
                    <a:pt x="52" y="185"/>
                    <a:pt x="54" y="187"/>
                  </a:cubicBezTo>
                  <a:cubicBezTo>
                    <a:pt x="55" y="189"/>
                    <a:pt x="57" y="189"/>
                    <a:pt x="58" y="187"/>
                  </a:cubicBezTo>
                  <a:cubicBezTo>
                    <a:pt x="59" y="185"/>
                    <a:pt x="60" y="182"/>
                    <a:pt x="61" y="180"/>
                  </a:cubicBezTo>
                  <a:cubicBezTo>
                    <a:pt x="65" y="186"/>
                    <a:pt x="75" y="192"/>
                    <a:pt x="78" y="182"/>
                  </a:cubicBezTo>
                  <a:cubicBezTo>
                    <a:pt x="83" y="166"/>
                    <a:pt x="60" y="155"/>
                    <a:pt x="49" y="15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9"/>
            <p:cNvSpPr/>
            <p:nvPr/>
          </p:nvSpPr>
          <p:spPr bwMode="auto">
            <a:xfrm>
              <a:off x="563563" y="342532"/>
              <a:ext cx="241300" cy="485775"/>
            </a:xfrm>
            <a:custGeom>
              <a:avLst/>
              <a:gdLst>
                <a:gd name="T0" fmla="*/ 60 w 88"/>
                <a:gd name="T1" fmla="*/ 136 h 177"/>
                <a:gd name="T2" fmla="*/ 59 w 88"/>
                <a:gd name="T3" fmla="*/ 136 h 177"/>
                <a:gd name="T4" fmla="*/ 56 w 88"/>
                <a:gd name="T5" fmla="*/ 102 h 177"/>
                <a:gd name="T6" fmla="*/ 48 w 88"/>
                <a:gd name="T7" fmla="*/ 57 h 177"/>
                <a:gd name="T8" fmla="*/ 1 w 88"/>
                <a:gd name="T9" fmla="*/ 0 h 177"/>
                <a:gd name="T10" fmla="*/ 1 w 88"/>
                <a:gd name="T11" fmla="*/ 2 h 177"/>
                <a:gd name="T12" fmla="*/ 47 w 88"/>
                <a:gd name="T13" fmla="*/ 65 h 177"/>
                <a:gd name="T14" fmla="*/ 53 w 88"/>
                <a:gd name="T15" fmla="*/ 107 h 177"/>
                <a:gd name="T16" fmla="*/ 55 w 88"/>
                <a:gd name="T17" fmla="*/ 136 h 177"/>
                <a:gd name="T18" fmla="*/ 53 w 88"/>
                <a:gd name="T19" fmla="*/ 168 h 177"/>
                <a:gd name="T20" fmla="*/ 59 w 88"/>
                <a:gd name="T21" fmla="*/ 177 h 177"/>
                <a:gd name="T22" fmla="*/ 72 w 88"/>
                <a:gd name="T23" fmla="*/ 174 h 177"/>
                <a:gd name="T24" fmla="*/ 60 w 88"/>
                <a:gd name="T25" fmla="*/ 13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177">
                  <a:moveTo>
                    <a:pt x="60" y="136"/>
                  </a:moveTo>
                  <a:cubicBezTo>
                    <a:pt x="59" y="136"/>
                    <a:pt x="59" y="136"/>
                    <a:pt x="59" y="136"/>
                  </a:cubicBezTo>
                  <a:cubicBezTo>
                    <a:pt x="59" y="125"/>
                    <a:pt x="57" y="113"/>
                    <a:pt x="56" y="102"/>
                  </a:cubicBezTo>
                  <a:cubicBezTo>
                    <a:pt x="55" y="87"/>
                    <a:pt x="52" y="72"/>
                    <a:pt x="48" y="57"/>
                  </a:cubicBezTo>
                  <a:cubicBezTo>
                    <a:pt x="42" y="32"/>
                    <a:pt x="28" y="7"/>
                    <a:pt x="1" y="0"/>
                  </a:cubicBezTo>
                  <a:cubicBezTo>
                    <a:pt x="0" y="0"/>
                    <a:pt x="0" y="2"/>
                    <a:pt x="1" y="2"/>
                  </a:cubicBezTo>
                  <a:cubicBezTo>
                    <a:pt x="28" y="13"/>
                    <a:pt x="40" y="38"/>
                    <a:pt x="47" y="65"/>
                  </a:cubicBezTo>
                  <a:cubicBezTo>
                    <a:pt x="50" y="79"/>
                    <a:pt x="52" y="93"/>
                    <a:pt x="53" y="107"/>
                  </a:cubicBezTo>
                  <a:cubicBezTo>
                    <a:pt x="54" y="116"/>
                    <a:pt x="53" y="127"/>
                    <a:pt x="55" y="136"/>
                  </a:cubicBezTo>
                  <a:cubicBezTo>
                    <a:pt x="52" y="147"/>
                    <a:pt x="50" y="158"/>
                    <a:pt x="53" y="168"/>
                  </a:cubicBezTo>
                  <a:cubicBezTo>
                    <a:pt x="54" y="170"/>
                    <a:pt x="56" y="176"/>
                    <a:pt x="59" y="177"/>
                  </a:cubicBezTo>
                  <a:cubicBezTo>
                    <a:pt x="64" y="177"/>
                    <a:pt x="68" y="176"/>
                    <a:pt x="72" y="174"/>
                  </a:cubicBezTo>
                  <a:cubicBezTo>
                    <a:pt x="88" y="167"/>
                    <a:pt x="66" y="142"/>
                    <a:pt x="60" y="136"/>
                  </a:cubicBezTo>
                  <a:close/>
                </a:path>
              </a:pathLst>
            </a:custGeom>
            <a:solidFill>
              <a:srgbClr val="198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0"/>
            <p:cNvSpPr/>
            <p:nvPr/>
          </p:nvSpPr>
          <p:spPr bwMode="auto">
            <a:xfrm>
              <a:off x="525463" y="418732"/>
              <a:ext cx="166688" cy="382588"/>
            </a:xfrm>
            <a:custGeom>
              <a:avLst/>
              <a:gdLst>
                <a:gd name="T0" fmla="*/ 48 w 61"/>
                <a:gd name="T1" fmla="*/ 3 h 139"/>
                <a:gd name="T2" fmla="*/ 49 w 61"/>
                <a:gd name="T3" fmla="*/ 1 h 139"/>
                <a:gd name="T4" fmla="*/ 48 w 61"/>
                <a:gd name="T5" fmla="*/ 1 h 139"/>
                <a:gd name="T6" fmla="*/ 47 w 61"/>
                <a:gd name="T7" fmla="*/ 3 h 139"/>
                <a:gd name="T8" fmla="*/ 47 w 61"/>
                <a:gd name="T9" fmla="*/ 3 h 139"/>
                <a:gd name="T10" fmla="*/ 4 w 61"/>
                <a:gd name="T11" fmla="*/ 138 h 139"/>
                <a:gd name="T12" fmla="*/ 6 w 61"/>
                <a:gd name="T13" fmla="*/ 139 h 139"/>
                <a:gd name="T14" fmla="*/ 7 w 61"/>
                <a:gd name="T15" fmla="*/ 139 h 139"/>
                <a:gd name="T16" fmla="*/ 50 w 61"/>
                <a:gd name="T17" fmla="*/ 79 h 139"/>
                <a:gd name="T18" fmla="*/ 48 w 61"/>
                <a:gd name="T19" fmla="*/ 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139">
                  <a:moveTo>
                    <a:pt x="48" y="3"/>
                  </a:moveTo>
                  <a:cubicBezTo>
                    <a:pt x="49" y="2"/>
                    <a:pt x="49" y="2"/>
                    <a:pt x="49" y="1"/>
                  </a:cubicBezTo>
                  <a:cubicBezTo>
                    <a:pt x="49" y="1"/>
                    <a:pt x="49" y="0"/>
                    <a:pt x="48" y="1"/>
                  </a:cubicBezTo>
                  <a:cubicBezTo>
                    <a:pt x="48" y="1"/>
                    <a:pt x="48" y="2"/>
                    <a:pt x="47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22" y="43"/>
                    <a:pt x="0" y="89"/>
                    <a:pt x="4" y="138"/>
                  </a:cubicBezTo>
                  <a:cubicBezTo>
                    <a:pt x="4" y="139"/>
                    <a:pt x="5" y="139"/>
                    <a:pt x="6" y="139"/>
                  </a:cubicBezTo>
                  <a:cubicBezTo>
                    <a:pt x="6" y="139"/>
                    <a:pt x="7" y="139"/>
                    <a:pt x="7" y="139"/>
                  </a:cubicBezTo>
                  <a:cubicBezTo>
                    <a:pt x="29" y="126"/>
                    <a:pt x="42" y="102"/>
                    <a:pt x="50" y="79"/>
                  </a:cubicBezTo>
                  <a:cubicBezTo>
                    <a:pt x="58" y="55"/>
                    <a:pt x="61" y="26"/>
                    <a:pt x="48" y="3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1"/>
            <p:cNvSpPr/>
            <p:nvPr/>
          </p:nvSpPr>
          <p:spPr bwMode="auto">
            <a:xfrm>
              <a:off x="890588" y="374282"/>
              <a:ext cx="112713" cy="400050"/>
            </a:xfrm>
            <a:custGeom>
              <a:avLst/>
              <a:gdLst>
                <a:gd name="T0" fmla="*/ 36 w 41"/>
                <a:gd name="T1" fmla="*/ 61 h 145"/>
                <a:gd name="T2" fmla="*/ 1 w 41"/>
                <a:gd name="T3" fmla="*/ 0 h 145"/>
                <a:gd name="T4" fmla="*/ 0 w 41"/>
                <a:gd name="T5" fmla="*/ 0 h 145"/>
                <a:gd name="T6" fmla="*/ 34 w 41"/>
                <a:gd name="T7" fmla="*/ 68 h 145"/>
                <a:gd name="T8" fmla="*/ 37 w 41"/>
                <a:gd name="T9" fmla="*/ 143 h 145"/>
                <a:gd name="T10" fmla="*/ 40 w 41"/>
                <a:gd name="T11" fmla="*/ 143 h 145"/>
                <a:gd name="T12" fmla="*/ 36 w 41"/>
                <a:gd name="T13" fmla="*/ 6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5">
                  <a:moveTo>
                    <a:pt x="36" y="61"/>
                  </a:moveTo>
                  <a:cubicBezTo>
                    <a:pt x="32" y="39"/>
                    <a:pt x="24" y="9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16"/>
                    <a:pt x="30" y="42"/>
                    <a:pt x="34" y="68"/>
                  </a:cubicBezTo>
                  <a:cubicBezTo>
                    <a:pt x="38" y="92"/>
                    <a:pt x="38" y="118"/>
                    <a:pt x="37" y="143"/>
                  </a:cubicBezTo>
                  <a:cubicBezTo>
                    <a:pt x="37" y="145"/>
                    <a:pt x="40" y="145"/>
                    <a:pt x="40" y="143"/>
                  </a:cubicBezTo>
                  <a:cubicBezTo>
                    <a:pt x="41" y="116"/>
                    <a:pt x="41" y="88"/>
                    <a:pt x="36" y="6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2"/>
            <p:cNvSpPr/>
            <p:nvPr/>
          </p:nvSpPr>
          <p:spPr bwMode="auto">
            <a:xfrm>
              <a:off x="882650" y="752107"/>
              <a:ext cx="223838" cy="219075"/>
            </a:xfrm>
            <a:custGeom>
              <a:avLst/>
              <a:gdLst>
                <a:gd name="T0" fmla="*/ 44 w 82"/>
                <a:gd name="T1" fmla="*/ 2 h 80"/>
                <a:gd name="T2" fmla="*/ 43 w 82"/>
                <a:gd name="T3" fmla="*/ 1 h 80"/>
                <a:gd name="T4" fmla="*/ 40 w 82"/>
                <a:gd name="T5" fmla="*/ 3 h 80"/>
                <a:gd name="T6" fmla="*/ 0 w 82"/>
                <a:gd name="T7" fmla="*/ 55 h 80"/>
                <a:gd name="T8" fmla="*/ 7 w 82"/>
                <a:gd name="T9" fmla="*/ 68 h 80"/>
                <a:gd name="T10" fmla="*/ 22 w 82"/>
                <a:gd name="T11" fmla="*/ 59 h 80"/>
                <a:gd name="T12" fmla="*/ 29 w 82"/>
                <a:gd name="T13" fmla="*/ 79 h 80"/>
                <a:gd name="T14" fmla="*/ 31 w 82"/>
                <a:gd name="T15" fmla="*/ 79 h 80"/>
                <a:gd name="T16" fmla="*/ 45 w 82"/>
                <a:gd name="T17" fmla="*/ 63 h 80"/>
                <a:gd name="T18" fmla="*/ 56 w 82"/>
                <a:gd name="T19" fmla="*/ 76 h 80"/>
                <a:gd name="T20" fmla="*/ 70 w 82"/>
                <a:gd name="T21" fmla="*/ 66 h 80"/>
                <a:gd name="T22" fmla="*/ 44 w 82"/>
                <a:gd name="T23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80">
                  <a:moveTo>
                    <a:pt x="44" y="2"/>
                  </a:moveTo>
                  <a:cubicBezTo>
                    <a:pt x="44" y="1"/>
                    <a:pt x="43" y="0"/>
                    <a:pt x="43" y="1"/>
                  </a:cubicBezTo>
                  <a:cubicBezTo>
                    <a:pt x="41" y="0"/>
                    <a:pt x="40" y="1"/>
                    <a:pt x="40" y="3"/>
                  </a:cubicBezTo>
                  <a:cubicBezTo>
                    <a:pt x="22" y="15"/>
                    <a:pt x="2" y="32"/>
                    <a:pt x="0" y="55"/>
                  </a:cubicBezTo>
                  <a:cubicBezTo>
                    <a:pt x="0" y="60"/>
                    <a:pt x="2" y="66"/>
                    <a:pt x="7" y="68"/>
                  </a:cubicBezTo>
                  <a:cubicBezTo>
                    <a:pt x="13" y="70"/>
                    <a:pt x="18" y="64"/>
                    <a:pt x="22" y="59"/>
                  </a:cubicBezTo>
                  <a:cubicBezTo>
                    <a:pt x="22" y="67"/>
                    <a:pt x="24" y="73"/>
                    <a:pt x="29" y="79"/>
                  </a:cubicBezTo>
                  <a:cubicBezTo>
                    <a:pt x="29" y="80"/>
                    <a:pt x="31" y="80"/>
                    <a:pt x="31" y="79"/>
                  </a:cubicBezTo>
                  <a:cubicBezTo>
                    <a:pt x="37" y="75"/>
                    <a:pt x="42" y="69"/>
                    <a:pt x="45" y="63"/>
                  </a:cubicBezTo>
                  <a:cubicBezTo>
                    <a:pt x="47" y="69"/>
                    <a:pt x="50" y="74"/>
                    <a:pt x="56" y="76"/>
                  </a:cubicBezTo>
                  <a:cubicBezTo>
                    <a:pt x="62" y="77"/>
                    <a:pt x="68" y="71"/>
                    <a:pt x="70" y="66"/>
                  </a:cubicBezTo>
                  <a:cubicBezTo>
                    <a:pt x="82" y="42"/>
                    <a:pt x="60" y="16"/>
                    <a:pt x="44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3"/>
            <p:cNvSpPr/>
            <p:nvPr/>
          </p:nvSpPr>
          <p:spPr bwMode="auto">
            <a:xfrm>
              <a:off x="1155700" y="528269"/>
              <a:ext cx="425450" cy="1038226"/>
            </a:xfrm>
            <a:custGeom>
              <a:avLst/>
              <a:gdLst>
                <a:gd name="T0" fmla="*/ 155 w 155"/>
                <a:gd name="T1" fmla="*/ 245 h 377"/>
                <a:gd name="T2" fmla="*/ 154 w 155"/>
                <a:gd name="T3" fmla="*/ 245 h 377"/>
                <a:gd name="T4" fmla="*/ 143 w 155"/>
                <a:gd name="T5" fmla="*/ 217 h 377"/>
                <a:gd name="T6" fmla="*/ 118 w 155"/>
                <a:gd name="T7" fmla="*/ 202 h 377"/>
                <a:gd name="T8" fmla="*/ 138 w 155"/>
                <a:gd name="T9" fmla="*/ 200 h 377"/>
                <a:gd name="T10" fmla="*/ 138 w 155"/>
                <a:gd name="T11" fmla="*/ 199 h 377"/>
                <a:gd name="T12" fmla="*/ 139 w 155"/>
                <a:gd name="T13" fmla="*/ 198 h 377"/>
                <a:gd name="T14" fmla="*/ 119 w 155"/>
                <a:gd name="T15" fmla="*/ 163 h 377"/>
                <a:gd name="T16" fmla="*/ 119 w 155"/>
                <a:gd name="T17" fmla="*/ 161 h 377"/>
                <a:gd name="T18" fmla="*/ 81 w 155"/>
                <a:gd name="T19" fmla="*/ 153 h 377"/>
                <a:gd name="T20" fmla="*/ 107 w 155"/>
                <a:gd name="T21" fmla="*/ 148 h 377"/>
                <a:gd name="T22" fmla="*/ 107 w 155"/>
                <a:gd name="T23" fmla="*/ 148 h 377"/>
                <a:gd name="T24" fmla="*/ 109 w 155"/>
                <a:gd name="T25" fmla="*/ 147 h 377"/>
                <a:gd name="T26" fmla="*/ 80 w 155"/>
                <a:gd name="T27" fmla="*/ 113 h 377"/>
                <a:gd name="T28" fmla="*/ 47 w 155"/>
                <a:gd name="T29" fmla="*/ 77 h 377"/>
                <a:gd name="T30" fmla="*/ 20 w 155"/>
                <a:gd name="T31" fmla="*/ 1 h 377"/>
                <a:gd name="T32" fmla="*/ 20 w 155"/>
                <a:gd name="T33" fmla="*/ 1 h 377"/>
                <a:gd name="T34" fmla="*/ 44 w 155"/>
                <a:gd name="T35" fmla="*/ 78 h 377"/>
                <a:gd name="T36" fmla="*/ 17 w 155"/>
                <a:gd name="T37" fmla="*/ 156 h 377"/>
                <a:gd name="T38" fmla="*/ 19 w 155"/>
                <a:gd name="T39" fmla="*/ 159 h 377"/>
                <a:gd name="T40" fmla="*/ 29 w 155"/>
                <a:gd name="T41" fmla="*/ 163 h 377"/>
                <a:gd name="T42" fmla="*/ 8 w 155"/>
                <a:gd name="T43" fmla="*/ 225 h 377"/>
                <a:gd name="T44" fmla="*/ 10 w 155"/>
                <a:gd name="T45" fmla="*/ 227 h 377"/>
                <a:gd name="T46" fmla="*/ 17 w 155"/>
                <a:gd name="T47" fmla="*/ 227 h 377"/>
                <a:gd name="T48" fmla="*/ 9 w 155"/>
                <a:gd name="T49" fmla="*/ 284 h 377"/>
                <a:gd name="T50" fmla="*/ 12 w 155"/>
                <a:gd name="T51" fmla="*/ 284 h 377"/>
                <a:gd name="T52" fmla="*/ 24 w 155"/>
                <a:gd name="T53" fmla="*/ 274 h 377"/>
                <a:gd name="T54" fmla="*/ 45 w 155"/>
                <a:gd name="T55" fmla="*/ 347 h 377"/>
                <a:gd name="T56" fmla="*/ 48 w 155"/>
                <a:gd name="T57" fmla="*/ 346 h 377"/>
                <a:gd name="T58" fmla="*/ 48 w 155"/>
                <a:gd name="T59" fmla="*/ 346 h 377"/>
                <a:gd name="T60" fmla="*/ 59 w 155"/>
                <a:gd name="T61" fmla="*/ 339 h 377"/>
                <a:gd name="T62" fmla="*/ 104 w 155"/>
                <a:gd name="T63" fmla="*/ 377 h 377"/>
                <a:gd name="T64" fmla="*/ 105 w 155"/>
                <a:gd name="T65" fmla="*/ 374 h 377"/>
                <a:gd name="T66" fmla="*/ 135 w 155"/>
                <a:gd name="T67" fmla="*/ 338 h 377"/>
                <a:gd name="T68" fmla="*/ 135 w 155"/>
                <a:gd name="T69" fmla="*/ 338 h 377"/>
                <a:gd name="T70" fmla="*/ 135 w 155"/>
                <a:gd name="T71" fmla="*/ 338 h 377"/>
                <a:gd name="T72" fmla="*/ 135 w 155"/>
                <a:gd name="T73" fmla="*/ 338 h 377"/>
                <a:gd name="T74" fmla="*/ 134 w 155"/>
                <a:gd name="T75" fmla="*/ 337 h 377"/>
                <a:gd name="T76" fmla="*/ 110 w 155"/>
                <a:gd name="T77" fmla="*/ 315 h 377"/>
                <a:gd name="T78" fmla="*/ 137 w 155"/>
                <a:gd name="T79" fmla="*/ 326 h 377"/>
                <a:gd name="T80" fmla="*/ 139 w 155"/>
                <a:gd name="T81" fmla="*/ 325 h 377"/>
                <a:gd name="T82" fmla="*/ 150 w 155"/>
                <a:gd name="T83" fmla="*/ 264 h 377"/>
                <a:gd name="T84" fmla="*/ 150 w 155"/>
                <a:gd name="T85" fmla="*/ 264 h 377"/>
                <a:gd name="T86" fmla="*/ 135 w 155"/>
                <a:gd name="T87" fmla="*/ 242 h 377"/>
                <a:gd name="T88" fmla="*/ 153 w 155"/>
                <a:gd name="T89" fmla="*/ 248 h 377"/>
                <a:gd name="T90" fmla="*/ 155 w 155"/>
                <a:gd name="T91" fmla="*/ 248 h 377"/>
                <a:gd name="T92" fmla="*/ 155 w 155"/>
                <a:gd name="T93" fmla="*/ 248 h 377"/>
                <a:gd name="T94" fmla="*/ 155 w 155"/>
                <a:gd name="T95" fmla="*/ 24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5" h="377">
                  <a:moveTo>
                    <a:pt x="155" y="245"/>
                  </a:moveTo>
                  <a:cubicBezTo>
                    <a:pt x="154" y="245"/>
                    <a:pt x="154" y="245"/>
                    <a:pt x="154" y="245"/>
                  </a:cubicBezTo>
                  <a:cubicBezTo>
                    <a:pt x="151" y="235"/>
                    <a:pt x="149" y="225"/>
                    <a:pt x="143" y="217"/>
                  </a:cubicBezTo>
                  <a:cubicBezTo>
                    <a:pt x="137" y="209"/>
                    <a:pt x="128" y="205"/>
                    <a:pt x="118" y="202"/>
                  </a:cubicBezTo>
                  <a:cubicBezTo>
                    <a:pt x="125" y="200"/>
                    <a:pt x="131" y="200"/>
                    <a:pt x="138" y="200"/>
                  </a:cubicBezTo>
                  <a:cubicBezTo>
                    <a:pt x="138" y="200"/>
                    <a:pt x="138" y="200"/>
                    <a:pt x="138" y="199"/>
                  </a:cubicBezTo>
                  <a:cubicBezTo>
                    <a:pt x="139" y="199"/>
                    <a:pt x="139" y="199"/>
                    <a:pt x="139" y="198"/>
                  </a:cubicBezTo>
                  <a:cubicBezTo>
                    <a:pt x="135" y="185"/>
                    <a:pt x="129" y="172"/>
                    <a:pt x="119" y="163"/>
                  </a:cubicBezTo>
                  <a:cubicBezTo>
                    <a:pt x="120" y="163"/>
                    <a:pt x="120" y="162"/>
                    <a:pt x="119" y="161"/>
                  </a:cubicBezTo>
                  <a:cubicBezTo>
                    <a:pt x="108" y="156"/>
                    <a:pt x="94" y="154"/>
                    <a:pt x="81" y="153"/>
                  </a:cubicBezTo>
                  <a:cubicBezTo>
                    <a:pt x="89" y="150"/>
                    <a:pt x="98" y="150"/>
                    <a:pt x="107" y="148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9"/>
                    <a:pt x="110" y="148"/>
                    <a:pt x="109" y="147"/>
                  </a:cubicBezTo>
                  <a:cubicBezTo>
                    <a:pt x="100" y="135"/>
                    <a:pt x="90" y="124"/>
                    <a:pt x="80" y="113"/>
                  </a:cubicBezTo>
                  <a:cubicBezTo>
                    <a:pt x="70" y="100"/>
                    <a:pt x="60" y="87"/>
                    <a:pt x="47" y="77"/>
                  </a:cubicBezTo>
                  <a:cubicBezTo>
                    <a:pt x="46" y="53"/>
                    <a:pt x="44" y="13"/>
                    <a:pt x="20" y="1"/>
                  </a:cubicBezTo>
                  <a:cubicBezTo>
                    <a:pt x="20" y="0"/>
                    <a:pt x="20" y="1"/>
                    <a:pt x="20" y="1"/>
                  </a:cubicBezTo>
                  <a:cubicBezTo>
                    <a:pt x="41" y="21"/>
                    <a:pt x="40" y="51"/>
                    <a:pt x="44" y="78"/>
                  </a:cubicBezTo>
                  <a:cubicBezTo>
                    <a:pt x="46" y="106"/>
                    <a:pt x="31" y="132"/>
                    <a:pt x="17" y="156"/>
                  </a:cubicBezTo>
                  <a:cubicBezTo>
                    <a:pt x="17" y="157"/>
                    <a:pt x="17" y="158"/>
                    <a:pt x="19" y="159"/>
                  </a:cubicBezTo>
                  <a:cubicBezTo>
                    <a:pt x="22" y="160"/>
                    <a:pt x="25" y="162"/>
                    <a:pt x="29" y="163"/>
                  </a:cubicBezTo>
                  <a:cubicBezTo>
                    <a:pt x="11" y="179"/>
                    <a:pt x="8" y="202"/>
                    <a:pt x="8" y="225"/>
                  </a:cubicBezTo>
                  <a:cubicBezTo>
                    <a:pt x="8" y="226"/>
                    <a:pt x="8" y="226"/>
                    <a:pt x="10" y="227"/>
                  </a:cubicBezTo>
                  <a:cubicBezTo>
                    <a:pt x="12" y="227"/>
                    <a:pt x="15" y="227"/>
                    <a:pt x="17" y="227"/>
                  </a:cubicBezTo>
                  <a:cubicBezTo>
                    <a:pt x="0" y="238"/>
                    <a:pt x="2" y="266"/>
                    <a:pt x="9" y="284"/>
                  </a:cubicBezTo>
                  <a:cubicBezTo>
                    <a:pt x="10" y="284"/>
                    <a:pt x="11" y="284"/>
                    <a:pt x="12" y="284"/>
                  </a:cubicBezTo>
                  <a:cubicBezTo>
                    <a:pt x="15" y="280"/>
                    <a:pt x="20" y="277"/>
                    <a:pt x="24" y="274"/>
                  </a:cubicBezTo>
                  <a:cubicBezTo>
                    <a:pt x="15" y="302"/>
                    <a:pt x="25" y="325"/>
                    <a:pt x="45" y="347"/>
                  </a:cubicBezTo>
                  <a:cubicBezTo>
                    <a:pt x="46" y="347"/>
                    <a:pt x="47" y="347"/>
                    <a:pt x="48" y="346"/>
                  </a:cubicBezTo>
                  <a:cubicBezTo>
                    <a:pt x="48" y="346"/>
                    <a:pt x="48" y="346"/>
                    <a:pt x="48" y="346"/>
                  </a:cubicBezTo>
                  <a:cubicBezTo>
                    <a:pt x="52" y="344"/>
                    <a:pt x="56" y="342"/>
                    <a:pt x="59" y="339"/>
                  </a:cubicBezTo>
                  <a:cubicBezTo>
                    <a:pt x="58" y="363"/>
                    <a:pt x="83" y="375"/>
                    <a:pt x="104" y="377"/>
                  </a:cubicBezTo>
                  <a:cubicBezTo>
                    <a:pt x="105" y="377"/>
                    <a:pt x="106" y="375"/>
                    <a:pt x="105" y="374"/>
                  </a:cubicBezTo>
                  <a:cubicBezTo>
                    <a:pt x="119" y="367"/>
                    <a:pt x="130" y="353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7"/>
                    <a:pt x="135" y="337"/>
                    <a:pt x="134" y="337"/>
                  </a:cubicBezTo>
                  <a:cubicBezTo>
                    <a:pt x="129" y="328"/>
                    <a:pt x="120" y="321"/>
                    <a:pt x="110" y="315"/>
                  </a:cubicBezTo>
                  <a:cubicBezTo>
                    <a:pt x="120" y="317"/>
                    <a:pt x="128" y="320"/>
                    <a:pt x="137" y="326"/>
                  </a:cubicBezTo>
                  <a:cubicBezTo>
                    <a:pt x="138" y="326"/>
                    <a:pt x="139" y="326"/>
                    <a:pt x="139" y="325"/>
                  </a:cubicBezTo>
                  <a:cubicBezTo>
                    <a:pt x="148" y="307"/>
                    <a:pt x="154" y="284"/>
                    <a:pt x="150" y="264"/>
                  </a:cubicBezTo>
                  <a:cubicBezTo>
                    <a:pt x="150" y="264"/>
                    <a:pt x="150" y="264"/>
                    <a:pt x="150" y="264"/>
                  </a:cubicBezTo>
                  <a:cubicBezTo>
                    <a:pt x="149" y="255"/>
                    <a:pt x="142" y="247"/>
                    <a:pt x="135" y="242"/>
                  </a:cubicBezTo>
                  <a:cubicBezTo>
                    <a:pt x="141" y="243"/>
                    <a:pt x="147" y="245"/>
                    <a:pt x="153" y="248"/>
                  </a:cubicBezTo>
                  <a:cubicBezTo>
                    <a:pt x="153" y="249"/>
                    <a:pt x="154" y="249"/>
                    <a:pt x="155" y="248"/>
                  </a:cubicBezTo>
                  <a:cubicBezTo>
                    <a:pt x="155" y="248"/>
                    <a:pt x="155" y="248"/>
                    <a:pt x="155" y="248"/>
                  </a:cubicBezTo>
                  <a:cubicBezTo>
                    <a:pt x="155" y="247"/>
                    <a:pt x="155" y="246"/>
                    <a:pt x="155" y="245"/>
                  </a:cubicBezTo>
                  <a:close/>
                </a:path>
              </a:pathLst>
            </a:custGeom>
            <a:solidFill>
              <a:srgbClr val="0C67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4"/>
            <p:cNvSpPr/>
            <p:nvPr/>
          </p:nvSpPr>
          <p:spPr bwMode="auto">
            <a:xfrm>
              <a:off x="84138" y="369519"/>
              <a:ext cx="173038" cy="382588"/>
            </a:xfrm>
            <a:custGeom>
              <a:avLst/>
              <a:gdLst>
                <a:gd name="T0" fmla="*/ 61 w 63"/>
                <a:gd name="T1" fmla="*/ 135 h 139"/>
                <a:gd name="T2" fmla="*/ 3 w 63"/>
                <a:gd name="T3" fmla="*/ 6 h 139"/>
                <a:gd name="T4" fmla="*/ 3 w 63"/>
                <a:gd name="T5" fmla="*/ 7 h 139"/>
                <a:gd name="T6" fmla="*/ 2 w 63"/>
                <a:gd name="T7" fmla="*/ 8 h 139"/>
                <a:gd name="T8" fmla="*/ 58 w 63"/>
                <a:gd name="T9" fmla="*/ 137 h 139"/>
                <a:gd name="T10" fmla="*/ 58 w 63"/>
                <a:gd name="T11" fmla="*/ 137 h 139"/>
                <a:gd name="T12" fmla="*/ 61 w 63"/>
                <a:gd name="T13" fmla="*/ 137 h 139"/>
                <a:gd name="T14" fmla="*/ 61 w 63"/>
                <a:gd name="T15" fmla="*/ 136 h 139"/>
                <a:gd name="T16" fmla="*/ 61 w 63"/>
                <a:gd name="T17" fmla="*/ 13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39">
                  <a:moveTo>
                    <a:pt x="61" y="135"/>
                  </a:moveTo>
                  <a:cubicBezTo>
                    <a:pt x="63" y="96"/>
                    <a:pt x="62" y="0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0" y="56"/>
                    <a:pt x="22" y="104"/>
                    <a:pt x="58" y="137"/>
                  </a:cubicBezTo>
                  <a:cubicBezTo>
                    <a:pt x="58" y="137"/>
                    <a:pt x="58" y="137"/>
                    <a:pt x="58" y="137"/>
                  </a:cubicBezTo>
                  <a:cubicBezTo>
                    <a:pt x="58" y="139"/>
                    <a:pt x="61" y="139"/>
                    <a:pt x="61" y="137"/>
                  </a:cubicBezTo>
                  <a:cubicBezTo>
                    <a:pt x="61" y="137"/>
                    <a:pt x="61" y="136"/>
                    <a:pt x="61" y="136"/>
                  </a:cubicBezTo>
                  <a:cubicBezTo>
                    <a:pt x="61" y="136"/>
                    <a:pt x="61" y="136"/>
                    <a:pt x="61" y="13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5"/>
            <p:cNvSpPr/>
            <p:nvPr/>
          </p:nvSpPr>
          <p:spPr bwMode="auto">
            <a:xfrm>
              <a:off x="1038225" y="-59106"/>
              <a:ext cx="954088" cy="541338"/>
            </a:xfrm>
            <a:custGeom>
              <a:avLst/>
              <a:gdLst>
                <a:gd name="T0" fmla="*/ 323 w 348"/>
                <a:gd name="T1" fmla="*/ 51 h 197"/>
                <a:gd name="T2" fmla="*/ 323 w 348"/>
                <a:gd name="T3" fmla="*/ 52 h 197"/>
                <a:gd name="T4" fmla="*/ 289 w 348"/>
                <a:gd name="T5" fmla="*/ 55 h 197"/>
                <a:gd name="T6" fmla="*/ 327 w 348"/>
                <a:gd name="T7" fmla="*/ 27 h 197"/>
                <a:gd name="T8" fmla="*/ 318 w 348"/>
                <a:gd name="T9" fmla="*/ 5 h 197"/>
                <a:gd name="T10" fmla="*/ 314 w 348"/>
                <a:gd name="T11" fmla="*/ 15 h 197"/>
                <a:gd name="T12" fmla="*/ 257 w 348"/>
                <a:gd name="T13" fmla="*/ 71 h 197"/>
                <a:gd name="T14" fmla="*/ 276 w 348"/>
                <a:gd name="T15" fmla="*/ 25 h 197"/>
                <a:gd name="T16" fmla="*/ 249 w 348"/>
                <a:gd name="T17" fmla="*/ 25 h 197"/>
                <a:gd name="T18" fmla="*/ 261 w 348"/>
                <a:gd name="T19" fmla="*/ 36 h 197"/>
                <a:gd name="T20" fmla="*/ 255 w 348"/>
                <a:gd name="T21" fmla="*/ 73 h 197"/>
                <a:gd name="T22" fmla="*/ 178 w 348"/>
                <a:gd name="T23" fmla="*/ 117 h 197"/>
                <a:gd name="T24" fmla="*/ 218 w 348"/>
                <a:gd name="T25" fmla="*/ 64 h 197"/>
                <a:gd name="T26" fmla="*/ 200 w 348"/>
                <a:gd name="T27" fmla="*/ 44 h 197"/>
                <a:gd name="T28" fmla="*/ 200 w 348"/>
                <a:gd name="T29" fmla="*/ 61 h 197"/>
                <a:gd name="T30" fmla="*/ 175 w 348"/>
                <a:gd name="T31" fmla="*/ 118 h 197"/>
                <a:gd name="T32" fmla="*/ 95 w 348"/>
                <a:gd name="T33" fmla="*/ 152 h 197"/>
                <a:gd name="T34" fmla="*/ 156 w 348"/>
                <a:gd name="T35" fmla="*/ 103 h 197"/>
                <a:gd name="T36" fmla="*/ 136 w 348"/>
                <a:gd name="T37" fmla="*/ 87 h 197"/>
                <a:gd name="T38" fmla="*/ 134 w 348"/>
                <a:gd name="T39" fmla="*/ 102 h 197"/>
                <a:gd name="T40" fmla="*/ 50 w 348"/>
                <a:gd name="T41" fmla="*/ 168 h 197"/>
                <a:gd name="T42" fmla="*/ 38 w 348"/>
                <a:gd name="T43" fmla="*/ 154 h 197"/>
                <a:gd name="T44" fmla="*/ 61 w 348"/>
                <a:gd name="T45" fmla="*/ 134 h 197"/>
                <a:gd name="T46" fmla="*/ 43 w 348"/>
                <a:gd name="T47" fmla="*/ 115 h 197"/>
                <a:gd name="T48" fmla="*/ 46 w 348"/>
                <a:gd name="T49" fmla="*/ 134 h 197"/>
                <a:gd name="T50" fmla="*/ 0 w 348"/>
                <a:gd name="T51" fmla="*/ 181 h 197"/>
                <a:gd name="T52" fmla="*/ 44 w 348"/>
                <a:gd name="T53" fmla="*/ 174 h 197"/>
                <a:gd name="T54" fmla="*/ 104 w 348"/>
                <a:gd name="T55" fmla="*/ 181 h 197"/>
                <a:gd name="T56" fmla="*/ 121 w 348"/>
                <a:gd name="T57" fmla="*/ 196 h 197"/>
                <a:gd name="T58" fmla="*/ 112 w 348"/>
                <a:gd name="T59" fmla="*/ 169 h 197"/>
                <a:gd name="T60" fmla="*/ 106 w 348"/>
                <a:gd name="T61" fmla="*/ 177 h 197"/>
                <a:gd name="T62" fmla="*/ 58 w 348"/>
                <a:gd name="T63" fmla="*/ 170 h 197"/>
                <a:gd name="T64" fmla="*/ 143 w 348"/>
                <a:gd name="T65" fmla="*/ 138 h 197"/>
                <a:gd name="T66" fmla="*/ 188 w 348"/>
                <a:gd name="T67" fmla="*/ 170 h 197"/>
                <a:gd name="T68" fmla="*/ 203 w 348"/>
                <a:gd name="T69" fmla="*/ 179 h 197"/>
                <a:gd name="T70" fmla="*/ 198 w 348"/>
                <a:gd name="T71" fmla="*/ 154 h 197"/>
                <a:gd name="T72" fmla="*/ 145 w 348"/>
                <a:gd name="T73" fmla="*/ 137 h 197"/>
                <a:gd name="T74" fmla="*/ 221 w 348"/>
                <a:gd name="T75" fmla="*/ 100 h 197"/>
                <a:gd name="T76" fmla="*/ 256 w 348"/>
                <a:gd name="T77" fmla="*/ 123 h 197"/>
                <a:gd name="T78" fmla="*/ 277 w 348"/>
                <a:gd name="T79" fmla="*/ 113 h 197"/>
                <a:gd name="T80" fmla="*/ 267 w 348"/>
                <a:gd name="T81" fmla="*/ 107 h 197"/>
                <a:gd name="T82" fmla="*/ 262 w 348"/>
                <a:gd name="T83" fmla="*/ 108 h 197"/>
                <a:gd name="T84" fmla="*/ 259 w 348"/>
                <a:gd name="T85" fmla="*/ 111 h 197"/>
                <a:gd name="T86" fmla="*/ 288 w 348"/>
                <a:gd name="T87" fmla="*/ 57 h 197"/>
                <a:gd name="T88" fmla="*/ 324 w 348"/>
                <a:gd name="T89" fmla="*/ 57 h 197"/>
                <a:gd name="T90" fmla="*/ 347 w 348"/>
                <a:gd name="T91" fmla="*/ 5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8" h="197">
                  <a:moveTo>
                    <a:pt x="336" y="40"/>
                  </a:moveTo>
                  <a:cubicBezTo>
                    <a:pt x="330" y="41"/>
                    <a:pt x="325" y="46"/>
                    <a:pt x="323" y="51"/>
                  </a:cubicBezTo>
                  <a:cubicBezTo>
                    <a:pt x="323" y="51"/>
                    <a:pt x="323" y="51"/>
                    <a:pt x="323" y="52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3" y="53"/>
                    <a:pt x="322" y="54"/>
                    <a:pt x="322" y="54"/>
                  </a:cubicBezTo>
                  <a:cubicBezTo>
                    <a:pt x="311" y="54"/>
                    <a:pt x="300" y="54"/>
                    <a:pt x="289" y="55"/>
                  </a:cubicBezTo>
                  <a:cubicBezTo>
                    <a:pt x="300" y="46"/>
                    <a:pt x="310" y="37"/>
                    <a:pt x="319" y="26"/>
                  </a:cubicBezTo>
                  <a:cubicBezTo>
                    <a:pt x="321" y="28"/>
                    <a:pt x="324" y="28"/>
                    <a:pt x="327" y="27"/>
                  </a:cubicBezTo>
                  <a:cubicBezTo>
                    <a:pt x="333" y="25"/>
                    <a:pt x="338" y="19"/>
                    <a:pt x="336" y="12"/>
                  </a:cubicBezTo>
                  <a:cubicBezTo>
                    <a:pt x="335" y="5"/>
                    <a:pt x="324" y="0"/>
                    <a:pt x="318" y="5"/>
                  </a:cubicBezTo>
                  <a:cubicBezTo>
                    <a:pt x="316" y="7"/>
                    <a:pt x="314" y="10"/>
                    <a:pt x="315" y="14"/>
                  </a:cubicBezTo>
                  <a:cubicBezTo>
                    <a:pt x="314" y="14"/>
                    <a:pt x="314" y="14"/>
                    <a:pt x="314" y="15"/>
                  </a:cubicBezTo>
                  <a:cubicBezTo>
                    <a:pt x="314" y="18"/>
                    <a:pt x="315" y="21"/>
                    <a:pt x="317" y="24"/>
                  </a:cubicBezTo>
                  <a:cubicBezTo>
                    <a:pt x="298" y="41"/>
                    <a:pt x="278" y="57"/>
                    <a:pt x="257" y="71"/>
                  </a:cubicBezTo>
                  <a:cubicBezTo>
                    <a:pt x="261" y="60"/>
                    <a:pt x="263" y="48"/>
                    <a:pt x="264" y="36"/>
                  </a:cubicBezTo>
                  <a:cubicBezTo>
                    <a:pt x="270" y="36"/>
                    <a:pt x="275" y="31"/>
                    <a:pt x="276" y="25"/>
                  </a:cubicBezTo>
                  <a:cubicBezTo>
                    <a:pt x="277" y="18"/>
                    <a:pt x="272" y="13"/>
                    <a:pt x="266" y="12"/>
                  </a:cubicBezTo>
                  <a:cubicBezTo>
                    <a:pt x="259" y="11"/>
                    <a:pt x="247" y="16"/>
                    <a:pt x="249" y="25"/>
                  </a:cubicBezTo>
                  <a:cubicBezTo>
                    <a:pt x="250" y="30"/>
                    <a:pt x="255" y="34"/>
                    <a:pt x="260" y="35"/>
                  </a:cubicBezTo>
                  <a:cubicBezTo>
                    <a:pt x="260" y="35"/>
                    <a:pt x="260" y="36"/>
                    <a:pt x="261" y="36"/>
                  </a:cubicBezTo>
                  <a:cubicBezTo>
                    <a:pt x="261" y="36"/>
                    <a:pt x="261" y="36"/>
                    <a:pt x="261" y="36"/>
                  </a:cubicBezTo>
                  <a:cubicBezTo>
                    <a:pt x="260" y="49"/>
                    <a:pt x="257" y="61"/>
                    <a:pt x="255" y="73"/>
                  </a:cubicBezTo>
                  <a:cubicBezTo>
                    <a:pt x="231" y="89"/>
                    <a:pt x="206" y="104"/>
                    <a:pt x="179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85" y="99"/>
                    <a:pt x="195" y="83"/>
                    <a:pt x="205" y="67"/>
                  </a:cubicBezTo>
                  <a:cubicBezTo>
                    <a:pt x="209" y="69"/>
                    <a:pt x="215" y="69"/>
                    <a:pt x="218" y="64"/>
                  </a:cubicBezTo>
                  <a:cubicBezTo>
                    <a:pt x="223" y="59"/>
                    <a:pt x="225" y="49"/>
                    <a:pt x="221" y="43"/>
                  </a:cubicBezTo>
                  <a:cubicBezTo>
                    <a:pt x="216" y="36"/>
                    <a:pt x="205" y="37"/>
                    <a:pt x="200" y="44"/>
                  </a:cubicBezTo>
                  <a:cubicBezTo>
                    <a:pt x="197" y="48"/>
                    <a:pt x="197" y="55"/>
                    <a:pt x="200" y="60"/>
                  </a:cubicBezTo>
                  <a:cubicBezTo>
                    <a:pt x="200" y="60"/>
                    <a:pt x="200" y="60"/>
                    <a:pt x="200" y="61"/>
                  </a:cubicBezTo>
                  <a:cubicBezTo>
                    <a:pt x="201" y="63"/>
                    <a:pt x="202" y="64"/>
                    <a:pt x="203" y="65"/>
                  </a:cubicBezTo>
                  <a:cubicBezTo>
                    <a:pt x="193" y="82"/>
                    <a:pt x="181" y="99"/>
                    <a:pt x="175" y="118"/>
                  </a:cubicBezTo>
                  <a:cubicBezTo>
                    <a:pt x="150" y="130"/>
                    <a:pt x="125" y="141"/>
                    <a:pt x="99" y="151"/>
                  </a:cubicBezTo>
                  <a:cubicBezTo>
                    <a:pt x="97" y="151"/>
                    <a:pt x="96" y="152"/>
                    <a:pt x="95" y="152"/>
                  </a:cubicBezTo>
                  <a:cubicBezTo>
                    <a:pt x="107" y="134"/>
                    <a:pt x="121" y="119"/>
                    <a:pt x="135" y="104"/>
                  </a:cubicBezTo>
                  <a:cubicBezTo>
                    <a:pt x="141" y="109"/>
                    <a:pt x="151" y="109"/>
                    <a:pt x="156" y="103"/>
                  </a:cubicBezTo>
                  <a:cubicBezTo>
                    <a:pt x="160" y="98"/>
                    <a:pt x="160" y="89"/>
                    <a:pt x="156" y="84"/>
                  </a:cubicBezTo>
                  <a:cubicBezTo>
                    <a:pt x="151" y="77"/>
                    <a:pt x="141" y="81"/>
                    <a:pt x="136" y="87"/>
                  </a:cubicBezTo>
                  <a:cubicBezTo>
                    <a:pt x="136" y="87"/>
                    <a:pt x="136" y="87"/>
                    <a:pt x="136" y="88"/>
                  </a:cubicBezTo>
                  <a:cubicBezTo>
                    <a:pt x="133" y="92"/>
                    <a:pt x="131" y="97"/>
                    <a:pt x="134" y="102"/>
                  </a:cubicBezTo>
                  <a:cubicBezTo>
                    <a:pt x="117" y="116"/>
                    <a:pt x="103" y="133"/>
                    <a:pt x="93" y="153"/>
                  </a:cubicBezTo>
                  <a:cubicBezTo>
                    <a:pt x="79" y="158"/>
                    <a:pt x="65" y="163"/>
                    <a:pt x="50" y="168"/>
                  </a:cubicBezTo>
                  <a:cubicBezTo>
                    <a:pt x="43" y="170"/>
                    <a:pt x="36" y="171"/>
                    <a:pt x="29" y="173"/>
                  </a:cubicBezTo>
                  <a:cubicBezTo>
                    <a:pt x="32" y="167"/>
                    <a:pt x="35" y="160"/>
                    <a:pt x="38" y="154"/>
                  </a:cubicBezTo>
                  <a:cubicBezTo>
                    <a:pt x="42" y="148"/>
                    <a:pt x="45" y="142"/>
                    <a:pt x="49" y="136"/>
                  </a:cubicBezTo>
                  <a:cubicBezTo>
                    <a:pt x="53" y="138"/>
                    <a:pt x="57" y="137"/>
                    <a:pt x="61" y="134"/>
                  </a:cubicBezTo>
                  <a:cubicBezTo>
                    <a:pt x="67" y="130"/>
                    <a:pt x="69" y="120"/>
                    <a:pt x="64" y="114"/>
                  </a:cubicBezTo>
                  <a:cubicBezTo>
                    <a:pt x="58" y="107"/>
                    <a:pt x="48" y="107"/>
                    <a:pt x="43" y="115"/>
                  </a:cubicBezTo>
                  <a:cubicBezTo>
                    <a:pt x="40" y="119"/>
                    <a:pt x="40" y="127"/>
                    <a:pt x="44" y="130"/>
                  </a:cubicBezTo>
                  <a:cubicBezTo>
                    <a:pt x="44" y="132"/>
                    <a:pt x="45" y="133"/>
                    <a:pt x="46" y="134"/>
                  </a:cubicBezTo>
                  <a:cubicBezTo>
                    <a:pt x="37" y="145"/>
                    <a:pt x="31" y="160"/>
                    <a:pt x="26" y="174"/>
                  </a:cubicBezTo>
                  <a:cubicBezTo>
                    <a:pt x="17" y="175"/>
                    <a:pt x="8" y="177"/>
                    <a:pt x="0" y="181"/>
                  </a:cubicBezTo>
                  <a:cubicBezTo>
                    <a:pt x="0" y="181"/>
                    <a:pt x="0" y="181"/>
                    <a:pt x="0" y="182"/>
                  </a:cubicBezTo>
                  <a:cubicBezTo>
                    <a:pt x="14" y="183"/>
                    <a:pt x="30" y="178"/>
                    <a:pt x="44" y="174"/>
                  </a:cubicBezTo>
                  <a:cubicBezTo>
                    <a:pt x="47" y="173"/>
                    <a:pt x="51" y="172"/>
                    <a:pt x="55" y="171"/>
                  </a:cubicBezTo>
                  <a:cubicBezTo>
                    <a:pt x="70" y="177"/>
                    <a:pt x="88" y="181"/>
                    <a:pt x="104" y="181"/>
                  </a:cubicBezTo>
                  <a:cubicBezTo>
                    <a:pt x="104" y="182"/>
                    <a:pt x="104" y="183"/>
                    <a:pt x="104" y="185"/>
                  </a:cubicBezTo>
                  <a:cubicBezTo>
                    <a:pt x="104" y="194"/>
                    <a:pt x="113" y="197"/>
                    <a:pt x="121" y="196"/>
                  </a:cubicBezTo>
                  <a:cubicBezTo>
                    <a:pt x="128" y="195"/>
                    <a:pt x="132" y="189"/>
                    <a:pt x="131" y="181"/>
                  </a:cubicBezTo>
                  <a:cubicBezTo>
                    <a:pt x="129" y="174"/>
                    <a:pt x="120" y="166"/>
                    <a:pt x="112" y="169"/>
                  </a:cubicBezTo>
                  <a:cubicBezTo>
                    <a:pt x="112" y="169"/>
                    <a:pt x="111" y="170"/>
                    <a:pt x="112" y="171"/>
                  </a:cubicBezTo>
                  <a:cubicBezTo>
                    <a:pt x="109" y="172"/>
                    <a:pt x="107" y="174"/>
                    <a:pt x="106" y="177"/>
                  </a:cubicBezTo>
                  <a:cubicBezTo>
                    <a:pt x="98" y="176"/>
                    <a:pt x="90" y="176"/>
                    <a:pt x="82" y="175"/>
                  </a:cubicBezTo>
                  <a:cubicBezTo>
                    <a:pt x="74" y="174"/>
                    <a:pt x="66" y="172"/>
                    <a:pt x="58" y="170"/>
                  </a:cubicBezTo>
                  <a:cubicBezTo>
                    <a:pt x="71" y="166"/>
                    <a:pt x="83" y="161"/>
                    <a:pt x="96" y="157"/>
                  </a:cubicBezTo>
                  <a:cubicBezTo>
                    <a:pt x="112" y="151"/>
                    <a:pt x="128" y="145"/>
                    <a:pt x="143" y="138"/>
                  </a:cubicBezTo>
                  <a:cubicBezTo>
                    <a:pt x="157" y="148"/>
                    <a:pt x="171" y="157"/>
                    <a:pt x="188" y="162"/>
                  </a:cubicBezTo>
                  <a:cubicBezTo>
                    <a:pt x="187" y="165"/>
                    <a:pt x="187" y="167"/>
                    <a:pt x="188" y="170"/>
                  </a:cubicBezTo>
                  <a:cubicBezTo>
                    <a:pt x="188" y="170"/>
                    <a:pt x="188" y="171"/>
                    <a:pt x="189" y="171"/>
                  </a:cubicBezTo>
                  <a:cubicBezTo>
                    <a:pt x="191" y="176"/>
                    <a:pt x="197" y="180"/>
                    <a:pt x="203" y="179"/>
                  </a:cubicBezTo>
                  <a:cubicBezTo>
                    <a:pt x="211" y="178"/>
                    <a:pt x="219" y="170"/>
                    <a:pt x="216" y="161"/>
                  </a:cubicBezTo>
                  <a:cubicBezTo>
                    <a:pt x="213" y="155"/>
                    <a:pt x="204" y="153"/>
                    <a:pt x="198" y="154"/>
                  </a:cubicBezTo>
                  <a:cubicBezTo>
                    <a:pt x="194" y="154"/>
                    <a:pt x="191" y="156"/>
                    <a:pt x="189" y="159"/>
                  </a:cubicBezTo>
                  <a:cubicBezTo>
                    <a:pt x="173" y="154"/>
                    <a:pt x="159" y="146"/>
                    <a:pt x="145" y="137"/>
                  </a:cubicBezTo>
                  <a:cubicBezTo>
                    <a:pt x="155" y="133"/>
                    <a:pt x="165" y="128"/>
                    <a:pt x="175" y="123"/>
                  </a:cubicBezTo>
                  <a:cubicBezTo>
                    <a:pt x="190" y="116"/>
                    <a:pt x="206" y="109"/>
                    <a:pt x="221" y="100"/>
                  </a:cubicBezTo>
                  <a:cubicBezTo>
                    <a:pt x="231" y="108"/>
                    <a:pt x="244" y="112"/>
                    <a:pt x="257" y="114"/>
                  </a:cubicBezTo>
                  <a:cubicBezTo>
                    <a:pt x="256" y="117"/>
                    <a:pt x="255" y="120"/>
                    <a:pt x="256" y="123"/>
                  </a:cubicBezTo>
                  <a:cubicBezTo>
                    <a:pt x="258" y="130"/>
                    <a:pt x="269" y="134"/>
                    <a:pt x="275" y="129"/>
                  </a:cubicBezTo>
                  <a:cubicBezTo>
                    <a:pt x="279" y="125"/>
                    <a:pt x="280" y="118"/>
                    <a:pt x="277" y="113"/>
                  </a:cubicBezTo>
                  <a:cubicBezTo>
                    <a:pt x="275" y="109"/>
                    <a:pt x="271" y="107"/>
                    <a:pt x="266" y="107"/>
                  </a:cubicBezTo>
                  <a:cubicBezTo>
                    <a:pt x="266" y="107"/>
                    <a:pt x="267" y="107"/>
                    <a:pt x="267" y="107"/>
                  </a:cubicBezTo>
                  <a:cubicBezTo>
                    <a:pt x="267" y="107"/>
                    <a:pt x="267" y="106"/>
                    <a:pt x="266" y="107"/>
                  </a:cubicBezTo>
                  <a:cubicBezTo>
                    <a:pt x="265" y="107"/>
                    <a:pt x="264" y="108"/>
                    <a:pt x="262" y="108"/>
                  </a:cubicBezTo>
                  <a:cubicBezTo>
                    <a:pt x="261" y="109"/>
                    <a:pt x="260" y="109"/>
                    <a:pt x="259" y="110"/>
                  </a:cubicBezTo>
                  <a:cubicBezTo>
                    <a:pt x="259" y="110"/>
                    <a:pt x="259" y="111"/>
                    <a:pt x="259" y="111"/>
                  </a:cubicBezTo>
                  <a:cubicBezTo>
                    <a:pt x="246" y="108"/>
                    <a:pt x="235" y="105"/>
                    <a:pt x="223" y="99"/>
                  </a:cubicBezTo>
                  <a:cubicBezTo>
                    <a:pt x="246" y="87"/>
                    <a:pt x="268" y="73"/>
                    <a:pt x="288" y="57"/>
                  </a:cubicBezTo>
                  <a:cubicBezTo>
                    <a:pt x="300" y="57"/>
                    <a:pt x="312" y="58"/>
                    <a:pt x="324" y="57"/>
                  </a:cubicBezTo>
                  <a:cubicBezTo>
                    <a:pt x="324" y="57"/>
                    <a:pt x="324" y="57"/>
                    <a:pt x="324" y="57"/>
                  </a:cubicBezTo>
                  <a:cubicBezTo>
                    <a:pt x="326" y="61"/>
                    <a:pt x="330" y="64"/>
                    <a:pt x="334" y="65"/>
                  </a:cubicBezTo>
                  <a:cubicBezTo>
                    <a:pt x="340" y="65"/>
                    <a:pt x="346" y="62"/>
                    <a:pt x="347" y="55"/>
                  </a:cubicBezTo>
                  <a:cubicBezTo>
                    <a:pt x="348" y="48"/>
                    <a:pt x="344" y="39"/>
                    <a:pt x="336" y="40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6"/>
            <p:cNvSpPr/>
            <p:nvPr/>
          </p:nvSpPr>
          <p:spPr bwMode="auto">
            <a:xfrm>
              <a:off x="1309688" y="185369"/>
              <a:ext cx="1027113" cy="657225"/>
            </a:xfrm>
            <a:custGeom>
              <a:avLst/>
              <a:gdLst>
                <a:gd name="T0" fmla="*/ 372 w 375"/>
                <a:gd name="T1" fmla="*/ 33 h 239"/>
                <a:gd name="T2" fmla="*/ 331 w 375"/>
                <a:gd name="T3" fmla="*/ 50 h 239"/>
                <a:gd name="T4" fmla="*/ 291 w 375"/>
                <a:gd name="T5" fmla="*/ 64 h 239"/>
                <a:gd name="T6" fmla="*/ 235 w 375"/>
                <a:gd name="T7" fmla="*/ 113 h 239"/>
                <a:gd name="T8" fmla="*/ 211 w 375"/>
                <a:gd name="T9" fmla="*/ 121 h 239"/>
                <a:gd name="T10" fmla="*/ 137 w 375"/>
                <a:gd name="T11" fmla="*/ 138 h 239"/>
                <a:gd name="T12" fmla="*/ 162 w 375"/>
                <a:gd name="T13" fmla="*/ 117 h 239"/>
                <a:gd name="T14" fmla="*/ 171 w 375"/>
                <a:gd name="T15" fmla="*/ 108 h 239"/>
                <a:gd name="T16" fmla="*/ 241 w 375"/>
                <a:gd name="T17" fmla="*/ 5 h 239"/>
                <a:gd name="T18" fmla="*/ 243 w 375"/>
                <a:gd name="T19" fmla="*/ 3 h 239"/>
                <a:gd name="T20" fmla="*/ 241 w 375"/>
                <a:gd name="T21" fmla="*/ 1 h 239"/>
                <a:gd name="T22" fmla="*/ 218 w 375"/>
                <a:gd name="T23" fmla="*/ 26 h 239"/>
                <a:gd name="T24" fmla="*/ 191 w 375"/>
                <a:gd name="T25" fmla="*/ 51 h 239"/>
                <a:gd name="T26" fmla="*/ 167 w 375"/>
                <a:gd name="T27" fmla="*/ 106 h 239"/>
                <a:gd name="T28" fmla="*/ 167 w 375"/>
                <a:gd name="T29" fmla="*/ 106 h 239"/>
                <a:gd name="T30" fmla="*/ 162 w 375"/>
                <a:gd name="T31" fmla="*/ 112 h 239"/>
                <a:gd name="T32" fmla="*/ 131 w 375"/>
                <a:gd name="T33" fmla="*/ 139 h 239"/>
                <a:gd name="T34" fmla="*/ 90 w 375"/>
                <a:gd name="T35" fmla="*/ 146 h 239"/>
                <a:gd name="T36" fmla="*/ 90 w 375"/>
                <a:gd name="T37" fmla="*/ 146 h 239"/>
                <a:gd name="T38" fmla="*/ 89 w 375"/>
                <a:gd name="T39" fmla="*/ 146 h 239"/>
                <a:gd name="T40" fmla="*/ 67 w 375"/>
                <a:gd name="T41" fmla="*/ 149 h 239"/>
                <a:gd name="T42" fmla="*/ 1 w 375"/>
                <a:gd name="T43" fmla="*/ 148 h 239"/>
                <a:gd name="T44" fmla="*/ 1 w 375"/>
                <a:gd name="T45" fmla="*/ 149 h 239"/>
                <a:gd name="T46" fmla="*/ 58 w 375"/>
                <a:gd name="T47" fmla="*/ 154 h 239"/>
                <a:gd name="T48" fmla="*/ 90 w 375"/>
                <a:gd name="T49" fmla="*/ 150 h 239"/>
                <a:gd name="T50" fmla="*/ 144 w 375"/>
                <a:gd name="T51" fmla="*/ 186 h 239"/>
                <a:gd name="T52" fmla="*/ 193 w 375"/>
                <a:gd name="T53" fmla="*/ 202 h 239"/>
                <a:gd name="T54" fmla="*/ 296 w 375"/>
                <a:gd name="T55" fmla="*/ 185 h 239"/>
                <a:gd name="T56" fmla="*/ 296 w 375"/>
                <a:gd name="T57" fmla="*/ 184 h 239"/>
                <a:gd name="T58" fmla="*/ 297 w 375"/>
                <a:gd name="T59" fmla="*/ 184 h 239"/>
                <a:gd name="T60" fmla="*/ 297 w 375"/>
                <a:gd name="T61" fmla="*/ 181 h 239"/>
                <a:gd name="T62" fmla="*/ 192 w 375"/>
                <a:gd name="T63" fmla="*/ 197 h 239"/>
                <a:gd name="T64" fmla="*/ 192 w 375"/>
                <a:gd name="T65" fmla="*/ 198 h 239"/>
                <a:gd name="T66" fmla="*/ 150 w 375"/>
                <a:gd name="T67" fmla="*/ 185 h 239"/>
                <a:gd name="T68" fmla="*/ 92 w 375"/>
                <a:gd name="T69" fmla="*/ 149 h 239"/>
                <a:gd name="T70" fmla="*/ 127 w 375"/>
                <a:gd name="T71" fmla="*/ 144 h 239"/>
                <a:gd name="T72" fmla="*/ 235 w 375"/>
                <a:gd name="T73" fmla="*/ 119 h 239"/>
                <a:gd name="T74" fmla="*/ 235 w 375"/>
                <a:gd name="T75" fmla="*/ 119 h 239"/>
                <a:gd name="T76" fmla="*/ 313 w 375"/>
                <a:gd name="T77" fmla="*/ 123 h 239"/>
                <a:gd name="T78" fmla="*/ 350 w 375"/>
                <a:gd name="T79" fmla="*/ 87 h 239"/>
                <a:gd name="T80" fmla="*/ 372 w 375"/>
                <a:gd name="T81" fmla="*/ 36 h 239"/>
                <a:gd name="T82" fmla="*/ 374 w 375"/>
                <a:gd name="T83" fmla="*/ 35 h 239"/>
                <a:gd name="T84" fmla="*/ 372 w 375"/>
                <a:gd name="T85" fmla="*/ 3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2" y="33"/>
                  </a:moveTo>
                  <a:cubicBezTo>
                    <a:pt x="359" y="39"/>
                    <a:pt x="346" y="45"/>
                    <a:pt x="331" y="50"/>
                  </a:cubicBezTo>
                  <a:cubicBezTo>
                    <a:pt x="317" y="54"/>
                    <a:pt x="304" y="58"/>
                    <a:pt x="291" y="64"/>
                  </a:cubicBezTo>
                  <a:cubicBezTo>
                    <a:pt x="267" y="74"/>
                    <a:pt x="249" y="93"/>
                    <a:pt x="235" y="113"/>
                  </a:cubicBezTo>
                  <a:cubicBezTo>
                    <a:pt x="227" y="116"/>
                    <a:pt x="219" y="119"/>
                    <a:pt x="211" y="121"/>
                  </a:cubicBezTo>
                  <a:cubicBezTo>
                    <a:pt x="187" y="129"/>
                    <a:pt x="162" y="134"/>
                    <a:pt x="137" y="138"/>
                  </a:cubicBezTo>
                  <a:cubicBezTo>
                    <a:pt x="146" y="133"/>
                    <a:pt x="155" y="124"/>
                    <a:pt x="162" y="117"/>
                  </a:cubicBezTo>
                  <a:cubicBezTo>
                    <a:pt x="165" y="114"/>
                    <a:pt x="168" y="111"/>
                    <a:pt x="171" y="108"/>
                  </a:cubicBezTo>
                  <a:cubicBezTo>
                    <a:pt x="226" y="117"/>
                    <a:pt x="233" y="44"/>
                    <a:pt x="241" y="5"/>
                  </a:cubicBezTo>
                  <a:cubicBezTo>
                    <a:pt x="242" y="4"/>
                    <a:pt x="242" y="3"/>
                    <a:pt x="243" y="3"/>
                  </a:cubicBezTo>
                  <a:cubicBezTo>
                    <a:pt x="244" y="1"/>
                    <a:pt x="242" y="0"/>
                    <a:pt x="241" y="1"/>
                  </a:cubicBezTo>
                  <a:cubicBezTo>
                    <a:pt x="233" y="10"/>
                    <a:pt x="226" y="18"/>
                    <a:pt x="218" y="26"/>
                  </a:cubicBezTo>
                  <a:cubicBezTo>
                    <a:pt x="209" y="34"/>
                    <a:pt x="199" y="42"/>
                    <a:pt x="191" y="51"/>
                  </a:cubicBezTo>
                  <a:cubicBezTo>
                    <a:pt x="176" y="65"/>
                    <a:pt x="164" y="85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5" y="108"/>
                    <a:pt x="164" y="110"/>
                    <a:pt x="162" y="112"/>
                  </a:cubicBezTo>
                  <a:cubicBezTo>
                    <a:pt x="153" y="123"/>
                    <a:pt x="142" y="131"/>
                    <a:pt x="131" y="139"/>
                  </a:cubicBezTo>
                  <a:cubicBezTo>
                    <a:pt x="117" y="142"/>
                    <a:pt x="103" y="144"/>
                    <a:pt x="90" y="146"/>
                  </a:cubicBezTo>
                  <a:cubicBezTo>
                    <a:pt x="90" y="146"/>
                    <a:pt x="90" y="146"/>
                    <a:pt x="90" y="146"/>
                  </a:cubicBezTo>
                  <a:cubicBezTo>
                    <a:pt x="89" y="145"/>
                    <a:pt x="89" y="146"/>
                    <a:pt x="89" y="146"/>
                  </a:cubicBezTo>
                  <a:cubicBezTo>
                    <a:pt x="82" y="147"/>
                    <a:pt x="74" y="148"/>
                    <a:pt x="67" y="149"/>
                  </a:cubicBezTo>
                  <a:cubicBezTo>
                    <a:pt x="45" y="153"/>
                    <a:pt x="23" y="154"/>
                    <a:pt x="1" y="148"/>
                  </a:cubicBezTo>
                  <a:cubicBezTo>
                    <a:pt x="1" y="147"/>
                    <a:pt x="0" y="148"/>
                    <a:pt x="1" y="149"/>
                  </a:cubicBezTo>
                  <a:cubicBezTo>
                    <a:pt x="17" y="159"/>
                    <a:pt x="41" y="156"/>
                    <a:pt x="58" y="154"/>
                  </a:cubicBezTo>
                  <a:cubicBezTo>
                    <a:pt x="69" y="153"/>
                    <a:pt x="80" y="151"/>
                    <a:pt x="90" y="150"/>
                  </a:cubicBezTo>
                  <a:cubicBezTo>
                    <a:pt x="101" y="168"/>
                    <a:pt x="126" y="179"/>
                    <a:pt x="144" y="186"/>
                  </a:cubicBezTo>
                  <a:cubicBezTo>
                    <a:pt x="159" y="193"/>
                    <a:pt x="176" y="199"/>
                    <a:pt x="193" y="202"/>
                  </a:cubicBezTo>
                  <a:cubicBezTo>
                    <a:pt x="214" y="239"/>
                    <a:pt x="285" y="223"/>
                    <a:pt x="296" y="185"/>
                  </a:cubicBezTo>
                  <a:cubicBezTo>
                    <a:pt x="296" y="184"/>
                    <a:pt x="296" y="184"/>
                    <a:pt x="296" y="184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9" y="183"/>
                    <a:pt x="299" y="180"/>
                    <a:pt x="297" y="181"/>
                  </a:cubicBezTo>
                  <a:cubicBezTo>
                    <a:pt x="263" y="184"/>
                    <a:pt x="218" y="166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78" y="195"/>
                    <a:pt x="164" y="190"/>
                    <a:pt x="150" y="185"/>
                  </a:cubicBezTo>
                  <a:cubicBezTo>
                    <a:pt x="130" y="178"/>
                    <a:pt x="106" y="167"/>
                    <a:pt x="92" y="149"/>
                  </a:cubicBezTo>
                  <a:cubicBezTo>
                    <a:pt x="104" y="148"/>
                    <a:pt x="115" y="146"/>
                    <a:pt x="127" y="144"/>
                  </a:cubicBezTo>
                  <a:cubicBezTo>
                    <a:pt x="162" y="138"/>
                    <a:pt x="200" y="131"/>
                    <a:pt x="235" y="119"/>
                  </a:cubicBezTo>
                  <a:cubicBezTo>
                    <a:pt x="235" y="119"/>
                    <a:pt x="235" y="119"/>
                    <a:pt x="235" y="119"/>
                  </a:cubicBezTo>
                  <a:cubicBezTo>
                    <a:pt x="253" y="141"/>
                    <a:pt x="291" y="133"/>
                    <a:pt x="313" y="123"/>
                  </a:cubicBezTo>
                  <a:cubicBezTo>
                    <a:pt x="329" y="116"/>
                    <a:pt x="340" y="101"/>
                    <a:pt x="350" y="87"/>
                  </a:cubicBezTo>
                  <a:cubicBezTo>
                    <a:pt x="360" y="73"/>
                    <a:pt x="370" y="54"/>
                    <a:pt x="372" y="36"/>
                  </a:cubicBezTo>
                  <a:cubicBezTo>
                    <a:pt x="373" y="36"/>
                    <a:pt x="373" y="35"/>
                    <a:pt x="374" y="35"/>
                  </a:cubicBezTo>
                  <a:cubicBezTo>
                    <a:pt x="375" y="34"/>
                    <a:pt x="374" y="32"/>
                    <a:pt x="372" y="33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7"/>
            <p:cNvSpPr/>
            <p:nvPr/>
          </p:nvSpPr>
          <p:spPr bwMode="auto">
            <a:xfrm>
              <a:off x="1731963" y="861645"/>
              <a:ext cx="241300" cy="544513"/>
            </a:xfrm>
            <a:custGeom>
              <a:avLst/>
              <a:gdLst>
                <a:gd name="T0" fmla="*/ 87 w 88"/>
                <a:gd name="T1" fmla="*/ 183 h 198"/>
                <a:gd name="T2" fmla="*/ 79 w 88"/>
                <a:gd name="T3" fmla="*/ 177 h 198"/>
                <a:gd name="T4" fmla="*/ 68 w 88"/>
                <a:gd name="T5" fmla="*/ 170 h 198"/>
                <a:gd name="T6" fmla="*/ 68 w 88"/>
                <a:gd name="T7" fmla="*/ 170 h 198"/>
                <a:gd name="T8" fmla="*/ 54 w 88"/>
                <a:gd name="T9" fmla="*/ 80 h 198"/>
                <a:gd name="T10" fmla="*/ 33 w 88"/>
                <a:gd name="T11" fmla="*/ 29 h 198"/>
                <a:gd name="T12" fmla="*/ 1 w 88"/>
                <a:gd name="T13" fmla="*/ 0 h 198"/>
                <a:gd name="T14" fmla="*/ 0 w 88"/>
                <a:gd name="T15" fmla="*/ 1 h 198"/>
                <a:gd name="T16" fmla="*/ 32 w 88"/>
                <a:gd name="T17" fmla="*/ 35 h 198"/>
                <a:gd name="T18" fmla="*/ 51 w 88"/>
                <a:gd name="T19" fmla="*/ 86 h 198"/>
                <a:gd name="T20" fmla="*/ 63 w 88"/>
                <a:gd name="T21" fmla="*/ 171 h 198"/>
                <a:gd name="T22" fmla="*/ 49 w 88"/>
                <a:gd name="T23" fmla="*/ 187 h 198"/>
                <a:gd name="T24" fmla="*/ 49 w 88"/>
                <a:gd name="T25" fmla="*/ 190 h 198"/>
                <a:gd name="T26" fmla="*/ 70 w 88"/>
                <a:gd name="T27" fmla="*/ 197 h 198"/>
                <a:gd name="T28" fmla="*/ 86 w 88"/>
                <a:gd name="T29" fmla="*/ 186 h 198"/>
                <a:gd name="T30" fmla="*/ 87 w 88"/>
                <a:gd name="T31" fmla="*/ 18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198">
                  <a:moveTo>
                    <a:pt x="87" y="183"/>
                  </a:moveTo>
                  <a:cubicBezTo>
                    <a:pt x="85" y="181"/>
                    <a:pt x="82" y="179"/>
                    <a:pt x="79" y="177"/>
                  </a:cubicBezTo>
                  <a:cubicBezTo>
                    <a:pt x="75" y="175"/>
                    <a:pt x="72" y="172"/>
                    <a:pt x="68" y="170"/>
                  </a:cubicBezTo>
                  <a:cubicBezTo>
                    <a:pt x="68" y="170"/>
                    <a:pt x="68" y="170"/>
                    <a:pt x="68" y="170"/>
                  </a:cubicBezTo>
                  <a:cubicBezTo>
                    <a:pt x="68" y="140"/>
                    <a:pt x="62" y="108"/>
                    <a:pt x="54" y="80"/>
                  </a:cubicBezTo>
                  <a:cubicBezTo>
                    <a:pt x="50" y="62"/>
                    <a:pt x="43" y="45"/>
                    <a:pt x="33" y="29"/>
                  </a:cubicBezTo>
                  <a:cubicBezTo>
                    <a:pt x="26" y="18"/>
                    <a:pt x="15" y="4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3" y="12"/>
                    <a:pt x="23" y="20"/>
                    <a:pt x="32" y="35"/>
                  </a:cubicBezTo>
                  <a:cubicBezTo>
                    <a:pt x="41" y="51"/>
                    <a:pt x="47" y="69"/>
                    <a:pt x="51" y="86"/>
                  </a:cubicBezTo>
                  <a:cubicBezTo>
                    <a:pt x="58" y="114"/>
                    <a:pt x="60" y="142"/>
                    <a:pt x="63" y="171"/>
                  </a:cubicBezTo>
                  <a:cubicBezTo>
                    <a:pt x="58" y="176"/>
                    <a:pt x="54" y="182"/>
                    <a:pt x="49" y="187"/>
                  </a:cubicBezTo>
                  <a:cubicBezTo>
                    <a:pt x="49" y="188"/>
                    <a:pt x="49" y="189"/>
                    <a:pt x="49" y="190"/>
                  </a:cubicBezTo>
                  <a:cubicBezTo>
                    <a:pt x="55" y="196"/>
                    <a:pt x="62" y="198"/>
                    <a:pt x="70" y="197"/>
                  </a:cubicBezTo>
                  <a:cubicBezTo>
                    <a:pt x="77" y="196"/>
                    <a:pt x="84" y="192"/>
                    <a:pt x="86" y="186"/>
                  </a:cubicBezTo>
                  <a:cubicBezTo>
                    <a:pt x="87" y="185"/>
                    <a:pt x="88" y="184"/>
                    <a:pt x="87" y="183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8"/>
            <p:cNvSpPr/>
            <p:nvPr/>
          </p:nvSpPr>
          <p:spPr bwMode="auto">
            <a:xfrm>
              <a:off x="2008188" y="985470"/>
              <a:ext cx="417513" cy="446088"/>
            </a:xfrm>
            <a:custGeom>
              <a:avLst/>
              <a:gdLst>
                <a:gd name="T0" fmla="*/ 142 w 152"/>
                <a:gd name="T1" fmla="*/ 103 h 162"/>
                <a:gd name="T2" fmla="*/ 129 w 152"/>
                <a:gd name="T3" fmla="*/ 105 h 162"/>
                <a:gd name="T4" fmla="*/ 88 w 152"/>
                <a:gd name="T5" fmla="*/ 89 h 162"/>
                <a:gd name="T6" fmla="*/ 88 w 152"/>
                <a:gd name="T7" fmla="*/ 89 h 162"/>
                <a:gd name="T8" fmla="*/ 60 w 152"/>
                <a:gd name="T9" fmla="*/ 45 h 162"/>
                <a:gd name="T10" fmla="*/ 102 w 152"/>
                <a:gd name="T11" fmla="*/ 55 h 162"/>
                <a:gd name="T12" fmla="*/ 101 w 152"/>
                <a:gd name="T13" fmla="*/ 63 h 162"/>
                <a:gd name="T14" fmla="*/ 120 w 152"/>
                <a:gd name="T15" fmla="*/ 69 h 162"/>
                <a:gd name="T16" fmla="*/ 125 w 152"/>
                <a:gd name="T17" fmla="*/ 49 h 162"/>
                <a:gd name="T18" fmla="*/ 106 w 152"/>
                <a:gd name="T19" fmla="*/ 45 h 162"/>
                <a:gd name="T20" fmla="*/ 106 w 152"/>
                <a:gd name="T21" fmla="*/ 46 h 162"/>
                <a:gd name="T22" fmla="*/ 103 w 152"/>
                <a:gd name="T23" fmla="*/ 51 h 162"/>
                <a:gd name="T24" fmla="*/ 82 w 152"/>
                <a:gd name="T25" fmla="*/ 49 h 162"/>
                <a:gd name="T26" fmla="*/ 56 w 152"/>
                <a:gd name="T27" fmla="*/ 39 h 162"/>
                <a:gd name="T28" fmla="*/ 20 w 152"/>
                <a:gd name="T29" fmla="*/ 1 h 162"/>
                <a:gd name="T30" fmla="*/ 19 w 152"/>
                <a:gd name="T31" fmla="*/ 2 h 162"/>
                <a:gd name="T32" fmla="*/ 36 w 152"/>
                <a:gd name="T33" fmla="*/ 22 h 162"/>
                <a:gd name="T34" fmla="*/ 19 w 152"/>
                <a:gd name="T35" fmla="*/ 77 h 162"/>
                <a:gd name="T36" fmla="*/ 5 w 152"/>
                <a:gd name="T37" fmla="*/ 78 h 162"/>
                <a:gd name="T38" fmla="*/ 6 w 152"/>
                <a:gd name="T39" fmla="*/ 96 h 162"/>
                <a:gd name="T40" fmla="*/ 20 w 152"/>
                <a:gd name="T41" fmla="*/ 96 h 162"/>
                <a:gd name="T42" fmla="*/ 22 w 152"/>
                <a:gd name="T43" fmla="*/ 80 h 162"/>
                <a:gd name="T44" fmla="*/ 38 w 152"/>
                <a:gd name="T45" fmla="*/ 24 h 162"/>
                <a:gd name="T46" fmla="*/ 70 w 152"/>
                <a:gd name="T47" fmla="*/ 66 h 162"/>
                <a:gd name="T48" fmla="*/ 54 w 152"/>
                <a:gd name="T49" fmla="*/ 115 h 162"/>
                <a:gd name="T50" fmla="*/ 52 w 152"/>
                <a:gd name="T51" fmla="*/ 114 h 162"/>
                <a:gd name="T52" fmla="*/ 50 w 152"/>
                <a:gd name="T53" fmla="*/ 115 h 162"/>
                <a:gd name="T54" fmla="*/ 37 w 152"/>
                <a:gd name="T55" fmla="*/ 118 h 162"/>
                <a:gd name="T56" fmla="*/ 41 w 152"/>
                <a:gd name="T57" fmla="*/ 135 h 162"/>
                <a:gd name="T58" fmla="*/ 57 w 152"/>
                <a:gd name="T59" fmla="*/ 132 h 162"/>
                <a:gd name="T60" fmla="*/ 56 w 152"/>
                <a:gd name="T61" fmla="*/ 118 h 162"/>
                <a:gd name="T62" fmla="*/ 72 w 152"/>
                <a:gd name="T63" fmla="*/ 69 h 162"/>
                <a:gd name="T64" fmla="*/ 94 w 152"/>
                <a:gd name="T65" fmla="*/ 115 h 162"/>
                <a:gd name="T66" fmla="*/ 85 w 152"/>
                <a:gd name="T67" fmla="*/ 136 h 162"/>
                <a:gd name="T68" fmla="*/ 84 w 152"/>
                <a:gd name="T69" fmla="*/ 135 h 162"/>
                <a:gd name="T70" fmla="*/ 72 w 152"/>
                <a:gd name="T71" fmla="*/ 144 h 162"/>
                <a:gd name="T72" fmla="*/ 79 w 152"/>
                <a:gd name="T73" fmla="*/ 157 h 162"/>
                <a:gd name="T74" fmla="*/ 89 w 152"/>
                <a:gd name="T75" fmla="*/ 150 h 162"/>
                <a:gd name="T76" fmla="*/ 87 w 152"/>
                <a:gd name="T77" fmla="*/ 138 h 162"/>
                <a:gd name="T78" fmla="*/ 96 w 152"/>
                <a:gd name="T79" fmla="*/ 118 h 162"/>
                <a:gd name="T80" fmla="*/ 105 w 152"/>
                <a:gd name="T81" fmla="*/ 144 h 162"/>
                <a:gd name="T82" fmla="*/ 104 w 152"/>
                <a:gd name="T83" fmla="*/ 155 h 162"/>
                <a:gd name="T84" fmla="*/ 118 w 152"/>
                <a:gd name="T85" fmla="*/ 158 h 162"/>
                <a:gd name="T86" fmla="*/ 122 w 152"/>
                <a:gd name="T87" fmla="*/ 146 h 162"/>
                <a:gd name="T88" fmla="*/ 108 w 152"/>
                <a:gd name="T89" fmla="*/ 141 h 162"/>
                <a:gd name="T90" fmla="*/ 90 w 152"/>
                <a:gd name="T91" fmla="*/ 94 h 162"/>
                <a:gd name="T92" fmla="*/ 126 w 152"/>
                <a:gd name="T93" fmla="*/ 110 h 162"/>
                <a:gd name="T94" fmla="*/ 125 w 152"/>
                <a:gd name="T95" fmla="*/ 111 h 162"/>
                <a:gd name="T96" fmla="*/ 125 w 152"/>
                <a:gd name="T97" fmla="*/ 112 h 162"/>
                <a:gd name="T98" fmla="*/ 132 w 152"/>
                <a:gd name="T99" fmla="*/ 126 h 162"/>
                <a:gd name="T100" fmla="*/ 151 w 152"/>
                <a:gd name="T101" fmla="*/ 117 h 162"/>
                <a:gd name="T102" fmla="*/ 142 w 152"/>
                <a:gd name="T103" fmla="*/ 10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62">
                  <a:moveTo>
                    <a:pt x="142" y="103"/>
                  </a:moveTo>
                  <a:cubicBezTo>
                    <a:pt x="137" y="101"/>
                    <a:pt x="132" y="102"/>
                    <a:pt x="129" y="105"/>
                  </a:cubicBezTo>
                  <a:cubicBezTo>
                    <a:pt x="114" y="102"/>
                    <a:pt x="101" y="99"/>
                    <a:pt x="88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0" y="74"/>
                    <a:pt x="71" y="59"/>
                    <a:pt x="60" y="45"/>
                  </a:cubicBezTo>
                  <a:cubicBezTo>
                    <a:pt x="72" y="52"/>
                    <a:pt x="88" y="55"/>
                    <a:pt x="102" y="55"/>
                  </a:cubicBezTo>
                  <a:cubicBezTo>
                    <a:pt x="101" y="58"/>
                    <a:pt x="101" y="61"/>
                    <a:pt x="101" y="63"/>
                  </a:cubicBezTo>
                  <a:cubicBezTo>
                    <a:pt x="103" y="72"/>
                    <a:pt x="114" y="74"/>
                    <a:pt x="120" y="69"/>
                  </a:cubicBezTo>
                  <a:cubicBezTo>
                    <a:pt x="126" y="65"/>
                    <a:pt x="127" y="55"/>
                    <a:pt x="125" y="49"/>
                  </a:cubicBezTo>
                  <a:cubicBezTo>
                    <a:pt x="122" y="41"/>
                    <a:pt x="113" y="39"/>
                    <a:pt x="106" y="45"/>
                  </a:cubicBezTo>
                  <a:cubicBezTo>
                    <a:pt x="106" y="45"/>
                    <a:pt x="106" y="46"/>
                    <a:pt x="106" y="46"/>
                  </a:cubicBezTo>
                  <a:cubicBezTo>
                    <a:pt x="105" y="48"/>
                    <a:pt x="104" y="49"/>
                    <a:pt x="103" y="51"/>
                  </a:cubicBezTo>
                  <a:cubicBezTo>
                    <a:pt x="96" y="50"/>
                    <a:pt x="89" y="50"/>
                    <a:pt x="82" y="49"/>
                  </a:cubicBezTo>
                  <a:cubicBezTo>
                    <a:pt x="72" y="47"/>
                    <a:pt x="64" y="44"/>
                    <a:pt x="56" y="39"/>
                  </a:cubicBezTo>
                  <a:cubicBezTo>
                    <a:pt x="45" y="25"/>
                    <a:pt x="33" y="12"/>
                    <a:pt x="20" y="1"/>
                  </a:cubicBezTo>
                  <a:cubicBezTo>
                    <a:pt x="19" y="0"/>
                    <a:pt x="19" y="1"/>
                    <a:pt x="19" y="2"/>
                  </a:cubicBezTo>
                  <a:cubicBezTo>
                    <a:pt x="25" y="9"/>
                    <a:pt x="30" y="15"/>
                    <a:pt x="36" y="22"/>
                  </a:cubicBezTo>
                  <a:cubicBezTo>
                    <a:pt x="36" y="42"/>
                    <a:pt x="26" y="59"/>
                    <a:pt x="19" y="77"/>
                  </a:cubicBezTo>
                  <a:cubicBezTo>
                    <a:pt x="15" y="74"/>
                    <a:pt x="9" y="74"/>
                    <a:pt x="5" y="78"/>
                  </a:cubicBezTo>
                  <a:cubicBezTo>
                    <a:pt x="1" y="83"/>
                    <a:pt x="0" y="92"/>
                    <a:pt x="6" y="96"/>
                  </a:cubicBezTo>
                  <a:cubicBezTo>
                    <a:pt x="10" y="99"/>
                    <a:pt x="16" y="99"/>
                    <a:pt x="20" y="96"/>
                  </a:cubicBezTo>
                  <a:cubicBezTo>
                    <a:pt x="24" y="92"/>
                    <a:pt x="25" y="84"/>
                    <a:pt x="22" y="80"/>
                  </a:cubicBezTo>
                  <a:cubicBezTo>
                    <a:pt x="31" y="64"/>
                    <a:pt x="39" y="42"/>
                    <a:pt x="38" y="24"/>
                  </a:cubicBezTo>
                  <a:cubicBezTo>
                    <a:pt x="49" y="37"/>
                    <a:pt x="60" y="51"/>
                    <a:pt x="70" y="66"/>
                  </a:cubicBezTo>
                  <a:cubicBezTo>
                    <a:pt x="71" y="85"/>
                    <a:pt x="62" y="100"/>
                    <a:pt x="54" y="115"/>
                  </a:cubicBezTo>
                  <a:cubicBezTo>
                    <a:pt x="53" y="115"/>
                    <a:pt x="53" y="115"/>
                    <a:pt x="52" y="114"/>
                  </a:cubicBezTo>
                  <a:cubicBezTo>
                    <a:pt x="51" y="114"/>
                    <a:pt x="51" y="114"/>
                    <a:pt x="50" y="115"/>
                  </a:cubicBezTo>
                  <a:cubicBezTo>
                    <a:pt x="46" y="114"/>
                    <a:pt x="40" y="115"/>
                    <a:pt x="37" y="118"/>
                  </a:cubicBezTo>
                  <a:cubicBezTo>
                    <a:pt x="32" y="123"/>
                    <a:pt x="37" y="131"/>
                    <a:pt x="41" y="135"/>
                  </a:cubicBezTo>
                  <a:cubicBezTo>
                    <a:pt x="46" y="138"/>
                    <a:pt x="53" y="136"/>
                    <a:pt x="57" y="132"/>
                  </a:cubicBezTo>
                  <a:cubicBezTo>
                    <a:pt x="60" y="127"/>
                    <a:pt x="59" y="122"/>
                    <a:pt x="56" y="118"/>
                  </a:cubicBezTo>
                  <a:cubicBezTo>
                    <a:pt x="66" y="104"/>
                    <a:pt x="74" y="86"/>
                    <a:pt x="72" y="69"/>
                  </a:cubicBezTo>
                  <a:cubicBezTo>
                    <a:pt x="81" y="84"/>
                    <a:pt x="88" y="99"/>
                    <a:pt x="94" y="115"/>
                  </a:cubicBezTo>
                  <a:cubicBezTo>
                    <a:pt x="92" y="122"/>
                    <a:pt x="88" y="129"/>
                    <a:pt x="85" y="136"/>
                  </a:cubicBezTo>
                  <a:cubicBezTo>
                    <a:pt x="85" y="136"/>
                    <a:pt x="85" y="135"/>
                    <a:pt x="84" y="135"/>
                  </a:cubicBezTo>
                  <a:cubicBezTo>
                    <a:pt x="79" y="135"/>
                    <a:pt x="73" y="139"/>
                    <a:pt x="72" y="144"/>
                  </a:cubicBezTo>
                  <a:cubicBezTo>
                    <a:pt x="72" y="149"/>
                    <a:pt x="74" y="156"/>
                    <a:pt x="79" y="157"/>
                  </a:cubicBezTo>
                  <a:cubicBezTo>
                    <a:pt x="83" y="157"/>
                    <a:pt x="87" y="154"/>
                    <a:pt x="89" y="150"/>
                  </a:cubicBezTo>
                  <a:cubicBezTo>
                    <a:pt x="91" y="146"/>
                    <a:pt x="90" y="141"/>
                    <a:pt x="87" y="138"/>
                  </a:cubicBezTo>
                  <a:cubicBezTo>
                    <a:pt x="91" y="132"/>
                    <a:pt x="94" y="125"/>
                    <a:pt x="96" y="118"/>
                  </a:cubicBezTo>
                  <a:cubicBezTo>
                    <a:pt x="99" y="126"/>
                    <a:pt x="102" y="135"/>
                    <a:pt x="105" y="144"/>
                  </a:cubicBezTo>
                  <a:cubicBezTo>
                    <a:pt x="102" y="147"/>
                    <a:pt x="101" y="151"/>
                    <a:pt x="104" y="155"/>
                  </a:cubicBezTo>
                  <a:cubicBezTo>
                    <a:pt x="108" y="160"/>
                    <a:pt x="113" y="162"/>
                    <a:pt x="118" y="158"/>
                  </a:cubicBezTo>
                  <a:cubicBezTo>
                    <a:pt x="121" y="155"/>
                    <a:pt x="123" y="150"/>
                    <a:pt x="122" y="146"/>
                  </a:cubicBezTo>
                  <a:cubicBezTo>
                    <a:pt x="120" y="140"/>
                    <a:pt x="113" y="140"/>
                    <a:pt x="108" y="141"/>
                  </a:cubicBezTo>
                  <a:cubicBezTo>
                    <a:pt x="103" y="125"/>
                    <a:pt x="97" y="109"/>
                    <a:pt x="90" y="94"/>
                  </a:cubicBezTo>
                  <a:cubicBezTo>
                    <a:pt x="100" y="102"/>
                    <a:pt x="113" y="108"/>
                    <a:pt x="126" y="110"/>
                  </a:cubicBezTo>
                  <a:cubicBezTo>
                    <a:pt x="126" y="110"/>
                    <a:pt x="125" y="111"/>
                    <a:pt x="125" y="111"/>
                  </a:cubicBezTo>
                  <a:cubicBezTo>
                    <a:pt x="125" y="111"/>
                    <a:pt x="125" y="112"/>
                    <a:pt x="125" y="112"/>
                  </a:cubicBezTo>
                  <a:cubicBezTo>
                    <a:pt x="124" y="118"/>
                    <a:pt x="126" y="124"/>
                    <a:pt x="132" y="126"/>
                  </a:cubicBezTo>
                  <a:cubicBezTo>
                    <a:pt x="139" y="128"/>
                    <a:pt x="150" y="125"/>
                    <a:pt x="151" y="117"/>
                  </a:cubicBezTo>
                  <a:cubicBezTo>
                    <a:pt x="152" y="111"/>
                    <a:pt x="147" y="105"/>
                    <a:pt x="142" y="10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9"/>
            <p:cNvSpPr/>
            <p:nvPr/>
          </p:nvSpPr>
          <p:spPr bwMode="auto">
            <a:xfrm>
              <a:off x="1985963" y="437782"/>
              <a:ext cx="655638" cy="533400"/>
            </a:xfrm>
            <a:custGeom>
              <a:avLst/>
              <a:gdLst>
                <a:gd name="T0" fmla="*/ 237 w 239"/>
                <a:gd name="T1" fmla="*/ 42 h 194"/>
                <a:gd name="T2" fmla="*/ 188 w 239"/>
                <a:gd name="T3" fmla="*/ 43 h 194"/>
                <a:gd name="T4" fmla="*/ 153 w 239"/>
                <a:gd name="T5" fmla="*/ 64 h 194"/>
                <a:gd name="T6" fmla="*/ 140 w 239"/>
                <a:gd name="T7" fmla="*/ 1 h 194"/>
                <a:gd name="T8" fmla="*/ 137 w 239"/>
                <a:gd name="T9" fmla="*/ 1 h 194"/>
                <a:gd name="T10" fmla="*/ 143 w 239"/>
                <a:gd name="T11" fmla="*/ 79 h 194"/>
                <a:gd name="T12" fmla="*/ 143 w 239"/>
                <a:gd name="T13" fmla="*/ 81 h 194"/>
                <a:gd name="T14" fmla="*/ 142 w 239"/>
                <a:gd name="T15" fmla="*/ 82 h 194"/>
                <a:gd name="T16" fmla="*/ 115 w 239"/>
                <a:gd name="T17" fmla="*/ 115 h 194"/>
                <a:gd name="T18" fmla="*/ 83 w 239"/>
                <a:gd name="T19" fmla="*/ 147 h 194"/>
                <a:gd name="T20" fmla="*/ 1 w 239"/>
                <a:gd name="T21" fmla="*/ 192 h 194"/>
                <a:gd name="T22" fmla="*/ 1 w 239"/>
                <a:gd name="T23" fmla="*/ 194 h 194"/>
                <a:gd name="T24" fmla="*/ 81 w 239"/>
                <a:gd name="T25" fmla="*/ 155 h 194"/>
                <a:gd name="T26" fmla="*/ 116 w 239"/>
                <a:gd name="T27" fmla="*/ 120 h 194"/>
                <a:gd name="T28" fmla="*/ 145 w 239"/>
                <a:gd name="T29" fmla="*/ 83 h 194"/>
                <a:gd name="T30" fmla="*/ 146 w 239"/>
                <a:gd name="T31" fmla="*/ 83 h 194"/>
                <a:gd name="T32" fmla="*/ 146 w 239"/>
                <a:gd name="T33" fmla="*/ 83 h 194"/>
                <a:gd name="T34" fmla="*/ 147 w 239"/>
                <a:gd name="T35" fmla="*/ 81 h 194"/>
                <a:gd name="T36" fmla="*/ 200 w 239"/>
                <a:gd name="T37" fmla="*/ 79 h 194"/>
                <a:gd name="T38" fmla="*/ 239 w 239"/>
                <a:gd name="T39" fmla="*/ 44 h 194"/>
                <a:gd name="T40" fmla="*/ 237 w 239"/>
                <a:gd name="T41" fmla="*/ 4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9" h="194">
                  <a:moveTo>
                    <a:pt x="237" y="42"/>
                  </a:moveTo>
                  <a:cubicBezTo>
                    <a:pt x="223" y="34"/>
                    <a:pt x="202" y="38"/>
                    <a:pt x="188" y="43"/>
                  </a:cubicBezTo>
                  <a:cubicBezTo>
                    <a:pt x="175" y="47"/>
                    <a:pt x="163" y="55"/>
                    <a:pt x="153" y="64"/>
                  </a:cubicBezTo>
                  <a:cubicBezTo>
                    <a:pt x="158" y="42"/>
                    <a:pt x="154" y="15"/>
                    <a:pt x="140" y="1"/>
                  </a:cubicBezTo>
                  <a:cubicBezTo>
                    <a:pt x="139" y="0"/>
                    <a:pt x="138" y="0"/>
                    <a:pt x="137" y="1"/>
                  </a:cubicBezTo>
                  <a:cubicBezTo>
                    <a:pt x="123" y="22"/>
                    <a:pt x="123" y="62"/>
                    <a:pt x="143" y="79"/>
                  </a:cubicBezTo>
                  <a:cubicBezTo>
                    <a:pt x="143" y="80"/>
                    <a:pt x="143" y="80"/>
                    <a:pt x="143" y="81"/>
                  </a:cubicBezTo>
                  <a:cubicBezTo>
                    <a:pt x="142" y="81"/>
                    <a:pt x="142" y="82"/>
                    <a:pt x="142" y="82"/>
                  </a:cubicBezTo>
                  <a:cubicBezTo>
                    <a:pt x="133" y="93"/>
                    <a:pt x="125" y="104"/>
                    <a:pt x="115" y="115"/>
                  </a:cubicBezTo>
                  <a:cubicBezTo>
                    <a:pt x="105" y="126"/>
                    <a:pt x="94" y="137"/>
                    <a:pt x="83" y="147"/>
                  </a:cubicBezTo>
                  <a:cubicBezTo>
                    <a:pt x="58" y="169"/>
                    <a:pt x="32" y="183"/>
                    <a:pt x="1" y="192"/>
                  </a:cubicBezTo>
                  <a:cubicBezTo>
                    <a:pt x="0" y="192"/>
                    <a:pt x="0" y="194"/>
                    <a:pt x="1" y="194"/>
                  </a:cubicBezTo>
                  <a:cubicBezTo>
                    <a:pt x="31" y="192"/>
                    <a:pt x="59" y="173"/>
                    <a:pt x="81" y="155"/>
                  </a:cubicBezTo>
                  <a:cubicBezTo>
                    <a:pt x="93" y="144"/>
                    <a:pt x="105" y="132"/>
                    <a:pt x="116" y="120"/>
                  </a:cubicBezTo>
                  <a:cubicBezTo>
                    <a:pt x="126" y="109"/>
                    <a:pt x="137" y="97"/>
                    <a:pt x="145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6" y="82"/>
                    <a:pt x="146" y="81"/>
                    <a:pt x="147" y="81"/>
                  </a:cubicBezTo>
                  <a:cubicBezTo>
                    <a:pt x="164" y="87"/>
                    <a:pt x="183" y="86"/>
                    <a:pt x="200" y="79"/>
                  </a:cubicBezTo>
                  <a:cubicBezTo>
                    <a:pt x="215" y="73"/>
                    <a:pt x="233" y="60"/>
                    <a:pt x="239" y="44"/>
                  </a:cubicBezTo>
                  <a:cubicBezTo>
                    <a:pt x="239" y="43"/>
                    <a:pt x="238" y="42"/>
                    <a:pt x="237" y="4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0"/>
            <p:cNvSpPr/>
            <p:nvPr/>
          </p:nvSpPr>
          <p:spPr bwMode="auto">
            <a:xfrm>
              <a:off x="2566988" y="-17831"/>
              <a:ext cx="693738" cy="965200"/>
            </a:xfrm>
            <a:custGeom>
              <a:avLst/>
              <a:gdLst>
                <a:gd name="T0" fmla="*/ 236 w 253"/>
                <a:gd name="T1" fmla="*/ 151 h 351"/>
                <a:gd name="T2" fmla="*/ 169 w 253"/>
                <a:gd name="T3" fmla="*/ 159 h 351"/>
                <a:gd name="T4" fmla="*/ 128 w 253"/>
                <a:gd name="T5" fmla="*/ 189 h 351"/>
                <a:gd name="T6" fmla="*/ 116 w 253"/>
                <a:gd name="T7" fmla="*/ 202 h 351"/>
                <a:gd name="T8" fmla="*/ 128 w 253"/>
                <a:gd name="T9" fmla="*/ 165 h 351"/>
                <a:gd name="T10" fmla="*/ 128 w 253"/>
                <a:gd name="T11" fmla="*/ 165 h 351"/>
                <a:gd name="T12" fmla="*/ 129 w 253"/>
                <a:gd name="T13" fmla="*/ 165 h 351"/>
                <a:gd name="T14" fmla="*/ 130 w 253"/>
                <a:gd name="T15" fmla="*/ 165 h 351"/>
                <a:gd name="T16" fmla="*/ 213 w 253"/>
                <a:gd name="T17" fmla="*/ 62 h 351"/>
                <a:gd name="T18" fmla="*/ 208 w 253"/>
                <a:gd name="T19" fmla="*/ 16 h 351"/>
                <a:gd name="T20" fmla="*/ 167 w 253"/>
                <a:gd name="T21" fmla="*/ 3 h 351"/>
                <a:gd name="T22" fmla="*/ 112 w 253"/>
                <a:gd name="T23" fmla="*/ 72 h 351"/>
                <a:gd name="T24" fmla="*/ 127 w 253"/>
                <a:gd name="T25" fmla="*/ 164 h 351"/>
                <a:gd name="T26" fmla="*/ 126 w 253"/>
                <a:gd name="T27" fmla="*/ 164 h 351"/>
                <a:gd name="T28" fmla="*/ 105 w 253"/>
                <a:gd name="T29" fmla="*/ 213 h 351"/>
                <a:gd name="T30" fmla="*/ 80 w 253"/>
                <a:gd name="T31" fmla="*/ 266 h 351"/>
                <a:gd name="T32" fmla="*/ 1 w 253"/>
                <a:gd name="T33" fmla="*/ 350 h 351"/>
                <a:gd name="T34" fmla="*/ 1 w 253"/>
                <a:gd name="T35" fmla="*/ 351 h 351"/>
                <a:gd name="T36" fmla="*/ 81 w 253"/>
                <a:gd name="T37" fmla="*/ 273 h 351"/>
                <a:gd name="T38" fmla="*/ 107 w 253"/>
                <a:gd name="T39" fmla="*/ 221 h 351"/>
                <a:gd name="T40" fmla="*/ 110 w 253"/>
                <a:gd name="T41" fmla="*/ 214 h 351"/>
                <a:gd name="T42" fmla="*/ 204 w 253"/>
                <a:gd name="T43" fmla="*/ 221 h 351"/>
                <a:gd name="T44" fmla="*/ 236 w 253"/>
                <a:gd name="T45" fmla="*/ 15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351">
                  <a:moveTo>
                    <a:pt x="236" y="151"/>
                  </a:moveTo>
                  <a:cubicBezTo>
                    <a:pt x="222" y="129"/>
                    <a:pt x="184" y="150"/>
                    <a:pt x="169" y="159"/>
                  </a:cubicBezTo>
                  <a:cubicBezTo>
                    <a:pt x="154" y="167"/>
                    <a:pt x="140" y="177"/>
                    <a:pt x="128" y="189"/>
                  </a:cubicBezTo>
                  <a:cubicBezTo>
                    <a:pt x="124" y="193"/>
                    <a:pt x="119" y="197"/>
                    <a:pt x="116" y="202"/>
                  </a:cubicBezTo>
                  <a:cubicBezTo>
                    <a:pt x="121" y="190"/>
                    <a:pt x="125" y="178"/>
                    <a:pt x="128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28" y="165"/>
                    <a:pt x="129" y="165"/>
                    <a:pt x="129" y="165"/>
                  </a:cubicBezTo>
                  <a:cubicBezTo>
                    <a:pt x="129" y="165"/>
                    <a:pt x="130" y="165"/>
                    <a:pt x="130" y="165"/>
                  </a:cubicBezTo>
                  <a:cubicBezTo>
                    <a:pt x="168" y="139"/>
                    <a:pt x="203" y="108"/>
                    <a:pt x="213" y="62"/>
                  </a:cubicBezTo>
                  <a:cubicBezTo>
                    <a:pt x="216" y="47"/>
                    <a:pt x="216" y="30"/>
                    <a:pt x="208" y="16"/>
                  </a:cubicBezTo>
                  <a:cubicBezTo>
                    <a:pt x="199" y="2"/>
                    <a:pt x="182" y="0"/>
                    <a:pt x="167" y="3"/>
                  </a:cubicBezTo>
                  <a:cubicBezTo>
                    <a:pt x="133" y="8"/>
                    <a:pt x="117" y="42"/>
                    <a:pt x="112" y="72"/>
                  </a:cubicBezTo>
                  <a:cubicBezTo>
                    <a:pt x="107" y="101"/>
                    <a:pt x="108" y="139"/>
                    <a:pt x="127" y="164"/>
                  </a:cubicBezTo>
                  <a:cubicBezTo>
                    <a:pt x="126" y="164"/>
                    <a:pt x="126" y="164"/>
                    <a:pt x="126" y="164"/>
                  </a:cubicBezTo>
                  <a:cubicBezTo>
                    <a:pt x="118" y="180"/>
                    <a:pt x="112" y="197"/>
                    <a:pt x="105" y="213"/>
                  </a:cubicBezTo>
                  <a:cubicBezTo>
                    <a:pt x="98" y="231"/>
                    <a:pt x="90" y="249"/>
                    <a:pt x="80" y="266"/>
                  </a:cubicBezTo>
                  <a:cubicBezTo>
                    <a:pt x="61" y="301"/>
                    <a:pt x="34" y="328"/>
                    <a:pt x="1" y="350"/>
                  </a:cubicBezTo>
                  <a:cubicBezTo>
                    <a:pt x="0" y="350"/>
                    <a:pt x="1" y="351"/>
                    <a:pt x="1" y="351"/>
                  </a:cubicBezTo>
                  <a:cubicBezTo>
                    <a:pt x="36" y="335"/>
                    <a:pt x="62" y="305"/>
                    <a:pt x="81" y="273"/>
                  </a:cubicBezTo>
                  <a:cubicBezTo>
                    <a:pt x="91" y="257"/>
                    <a:pt x="100" y="239"/>
                    <a:pt x="107" y="221"/>
                  </a:cubicBezTo>
                  <a:cubicBezTo>
                    <a:pt x="108" y="219"/>
                    <a:pt x="109" y="216"/>
                    <a:pt x="110" y="214"/>
                  </a:cubicBezTo>
                  <a:cubicBezTo>
                    <a:pt x="136" y="233"/>
                    <a:pt x="176" y="233"/>
                    <a:pt x="204" y="221"/>
                  </a:cubicBezTo>
                  <a:cubicBezTo>
                    <a:pt x="229" y="211"/>
                    <a:pt x="253" y="178"/>
                    <a:pt x="236" y="15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1"/>
            <p:cNvSpPr/>
            <p:nvPr/>
          </p:nvSpPr>
          <p:spPr bwMode="auto">
            <a:xfrm>
              <a:off x="2644775" y="1041032"/>
              <a:ext cx="0" cy="317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2"/>
            <p:cNvSpPr/>
            <p:nvPr/>
          </p:nvSpPr>
          <p:spPr bwMode="auto">
            <a:xfrm>
              <a:off x="2792413" y="1063257"/>
              <a:ext cx="406400" cy="466725"/>
            </a:xfrm>
            <a:custGeom>
              <a:avLst/>
              <a:gdLst>
                <a:gd name="T0" fmla="*/ 129 w 148"/>
                <a:gd name="T1" fmla="*/ 39 h 170"/>
                <a:gd name="T2" fmla="*/ 140 w 148"/>
                <a:gd name="T3" fmla="*/ 9 h 170"/>
                <a:gd name="T4" fmla="*/ 116 w 148"/>
                <a:gd name="T5" fmla="*/ 1 h 170"/>
                <a:gd name="T6" fmla="*/ 75 w 148"/>
                <a:gd name="T7" fmla="*/ 20 h 170"/>
                <a:gd name="T8" fmla="*/ 31 w 148"/>
                <a:gd name="T9" fmla="*/ 60 h 170"/>
                <a:gd name="T10" fmla="*/ 31 w 148"/>
                <a:gd name="T11" fmla="*/ 60 h 170"/>
                <a:gd name="T12" fmla="*/ 32 w 148"/>
                <a:gd name="T13" fmla="*/ 60 h 170"/>
                <a:gd name="T14" fmla="*/ 38 w 148"/>
                <a:gd name="T15" fmla="*/ 164 h 170"/>
                <a:gd name="T16" fmla="*/ 67 w 148"/>
                <a:gd name="T17" fmla="*/ 149 h 170"/>
                <a:gd name="T18" fmla="*/ 76 w 148"/>
                <a:gd name="T19" fmla="*/ 146 h 170"/>
                <a:gd name="T20" fmla="*/ 88 w 148"/>
                <a:gd name="T21" fmla="*/ 142 h 170"/>
                <a:gd name="T22" fmla="*/ 99 w 148"/>
                <a:gd name="T23" fmla="*/ 121 h 170"/>
                <a:gd name="T24" fmla="*/ 99 w 148"/>
                <a:gd name="T25" fmla="*/ 121 h 170"/>
                <a:gd name="T26" fmla="*/ 120 w 148"/>
                <a:gd name="T27" fmla="*/ 88 h 170"/>
                <a:gd name="T28" fmla="*/ 144 w 148"/>
                <a:gd name="T29" fmla="*/ 69 h 170"/>
                <a:gd name="T30" fmla="*/ 129 w 148"/>
                <a:gd name="T31" fmla="*/ 3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8" h="170">
                  <a:moveTo>
                    <a:pt x="129" y="39"/>
                  </a:moveTo>
                  <a:cubicBezTo>
                    <a:pt x="135" y="31"/>
                    <a:pt x="144" y="20"/>
                    <a:pt x="140" y="9"/>
                  </a:cubicBezTo>
                  <a:cubicBezTo>
                    <a:pt x="137" y="0"/>
                    <a:pt x="124" y="0"/>
                    <a:pt x="116" y="1"/>
                  </a:cubicBezTo>
                  <a:cubicBezTo>
                    <a:pt x="101" y="3"/>
                    <a:pt x="87" y="11"/>
                    <a:pt x="75" y="20"/>
                  </a:cubicBezTo>
                  <a:cubicBezTo>
                    <a:pt x="60" y="33"/>
                    <a:pt x="48" y="50"/>
                    <a:pt x="31" y="60"/>
                  </a:cubicBezTo>
                  <a:cubicBezTo>
                    <a:pt x="30" y="60"/>
                    <a:pt x="31" y="61"/>
                    <a:pt x="31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14" y="86"/>
                    <a:pt x="0" y="147"/>
                    <a:pt x="38" y="164"/>
                  </a:cubicBezTo>
                  <a:cubicBezTo>
                    <a:pt x="51" y="170"/>
                    <a:pt x="61" y="161"/>
                    <a:pt x="67" y="149"/>
                  </a:cubicBezTo>
                  <a:cubicBezTo>
                    <a:pt x="69" y="144"/>
                    <a:pt x="71" y="146"/>
                    <a:pt x="76" y="146"/>
                  </a:cubicBezTo>
                  <a:cubicBezTo>
                    <a:pt x="80" y="146"/>
                    <a:pt x="84" y="144"/>
                    <a:pt x="88" y="142"/>
                  </a:cubicBezTo>
                  <a:cubicBezTo>
                    <a:pt x="94" y="138"/>
                    <a:pt x="100" y="129"/>
                    <a:pt x="99" y="121"/>
                  </a:cubicBezTo>
                  <a:cubicBezTo>
                    <a:pt x="99" y="121"/>
                    <a:pt x="99" y="121"/>
                    <a:pt x="99" y="121"/>
                  </a:cubicBezTo>
                  <a:cubicBezTo>
                    <a:pt x="112" y="120"/>
                    <a:pt x="127" y="100"/>
                    <a:pt x="120" y="88"/>
                  </a:cubicBezTo>
                  <a:cubicBezTo>
                    <a:pt x="131" y="88"/>
                    <a:pt x="141" y="80"/>
                    <a:pt x="144" y="69"/>
                  </a:cubicBezTo>
                  <a:cubicBezTo>
                    <a:pt x="148" y="56"/>
                    <a:pt x="140" y="44"/>
                    <a:pt x="129" y="39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3"/>
            <p:cNvSpPr/>
            <p:nvPr/>
          </p:nvSpPr>
          <p:spPr bwMode="auto">
            <a:xfrm>
              <a:off x="2479675" y="971182"/>
              <a:ext cx="573088" cy="442913"/>
            </a:xfrm>
            <a:custGeom>
              <a:avLst/>
              <a:gdLst>
                <a:gd name="T0" fmla="*/ 186 w 209"/>
                <a:gd name="T1" fmla="*/ 57 h 161"/>
                <a:gd name="T2" fmla="*/ 162 w 209"/>
                <a:gd name="T3" fmla="*/ 69 h 161"/>
                <a:gd name="T4" fmla="*/ 144 w 209"/>
                <a:gd name="T5" fmla="*/ 86 h 161"/>
                <a:gd name="T6" fmla="*/ 82 w 209"/>
                <a:gd name="T7" fmla="*/ 35 h 161"/>
                <a:gd name="T8" fmla="*/ 2 w 209"/>
                <a:gd name="T9" fmla="*/ 0 h 161"/>
                <a:gd name="T10" fmla="*/ 1 w 209"/>
                <a:gd name="T11" fmla="*/ 2 h 161"/>
                <a:gd name="T12" fmla="*/ 29 w 209"/>
                <a:gd name="T13" fmla="*/ 17 h 161"/>
                <a:gd name="T14" fmla="*/ 71 w 209"/>
                <a:gd name="T15" fmla="*/ 34 h 161"/>
                <a:gd name="T16" fmla="*/ 110 w 209"/>
                <a:gd name="T17" fmla="*/ 59 h 161"/>
                <a:gd name="T18" fmla="*/ 142 w 209"/>
                <a:gd name="T19" fmla="*/ 89 h 161"/>
                <a:gd name="T20" fmla="*/ 142 w 209"/>
                <a:gd name="T21" fmla="*/ 89 h 161"/>
                <a:gd name="T22" fmla="*/ 141 w 209"/>
                <a:gd name="T23" fmla="*/ 91 h 161"/>
                <a:gd name="T24" fmla="*/ 140 w 209"/>
                <a:gd name="T25" fmla="*/ 148 h 161"/>
                <a:gd name="T26" fmla="*/ 166 w 209"/>
                <a:gd name="T27" fmla="*/ 131 h 161"/>
                <a:gd name="T28" fmla="*/ 187 w 209"/>
                <a:gd name="T29" fmla="*/ 118 h 161"/>
                <a:gd name="T30" fmla="*/ 187 w 209"/>
                <a:gd name="T31" fmla="*/ 92 h 161"/>
                <a:gd name="T32" fmla="*/ 186 w 209"/>
                <a:gd name="T33" fmla="*/ 5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9" h="161">
                  <a:moveTo>
                    <a:pt x="186" y="57"/>
                  </a:moveTo>
                  <a:cubicBezTo>
                    <a:pt x="177" y="57"/>
                    <a:pt x="168" y="64"/>
                    <a:pt x="162" y="69"/>
                  </a:cubicBezTo>
                  <a:cubicBezTo>
                    <a:pt x="156" y="74"/>
                    <a:pt x="149" y="80"/>
                    <a:pt x="144" y="86"/>
                  </a:cubicBezTo>
                  <a:cubicBezTo>
                    <a:pt x="129" y="65"/>
                    <a:pt x="105" y="48"/>
                    <a:pt x="82" y="35"/>
                  </a:cubicBezTo>
                  <a:cubicBezTo>
                    <a:pt x="57" y="21"/>
                    <a:pt x="28" y="14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9" y="9"/>
                    <a:pt x="19" y="13"/>
                    <a:pt x="29" y="17"/>
                  </a:cubicBezTo>
                  <a:cubicBezTo>
                    <a:pt x="43" y="22"/>
                    <a:pt x="58" y="27"/>
                    <a:pt x="71" y="34"/>
                  </a:cubicBezTo>
                  <a:cubicBezTo>
                    <a:pt x="85" y="41"/>
                    <a:pt x="98" y="49"/>
                    <a:pt x="110" y="59"/>
                  </a:cubicBezTo>
                  <a:cubicBezTo>
                    <a:pt x="122" y="68"/>
                    <a:pt x="131" y="79"/>
                    <a:pt x="142" y="89"/>
                  </a:cubicBezTo>
                  <a:cubicBezTo>
                    <a:pt x="142" y="89"/>
                    <a:pt x="142" y="89"/>
                    <a:pt x="142" y="89"/>
                  </a:cubicBezTo>
                  <a:cubicBezTo>
                    <a:pt x="141" y="90"/>
                    <a:pt x="141" y="90"/>
                    <a:pt x="141" y="91"/>
                  </a:cubicBezTo>
                  <a:cubicBezTo>
                    <a:pt x="133" y="109"/>
                    <a:pt x="125" y="132"/>
                    <a:pt x="140" y="148"/>
                  </a:cubicBezTo>
                  <a:cubicBezTo>
                    <a:pt x="152" y="161"/>
                    <a:pt x="166" y="144"/>
                    <a:pt x="166" y="131"/>
                  </a:cubicBezTo>
                  <a:cubicBezTo>
                    <a:pt x="175" y="131"/>
                    <a:pt x="182" y="125"/>
                    <a:pt x="187" y="118"/>
                  </a:cubicBezTo>
                  <a:cubicBezTo>
                    <a:pt x="192" y="111"/>
                    <a:pt x="194" y="99"/>
                    <a:pt x="187" y="92"/>
                  </a:cubicBezTo>
                  <a:cubicBezTo>
                    <a:pt x="197" y="83"/>
                    <a:pt x="209" y="57"/>
                    <a:pt x="186" y="57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4"/>
            <p:cNvSpPr/>
            <p:nvPr/>
          </p:nvSpPr>
          <p:spPr bwMode="auto">
            <a:xfrm>
              <a:off x="2557463" y="1041032"/>
              <a:ext cx="139700" cy="341313"/>
            </a:xfrm>
            <a:custGeom>
              <a:avLst/>
              <a:gdLst>
                <a:gd name="T0" fmla="*/ 35 w 51"/>
                <a:gd name="T1" fmla="*/ 2 h 124"/>
                <a:gd name="T2" fmla="*/ 34 w 51"/>
                <a:gd name="T3" fmla="*/ 0 h 124"/>
                <a:gd name="T4" fmla="*/ 32 w 51"/>
                <a:gd name="T5" fmla="*/ 2 h 124"/>
                <a:gd name="T6" fmla="*/ 2 w 51"/>
                <a:gd name="T7" fmla="*/ 58 h 124"/>
                <a:gd name="T8" fmla="*/ 13 w 51"/>
                <a:gd name="T9" fmla="*/ 122 h 124"/>
                <a:gd name="T10" fmla="*/ 16 w 51"/>
                <a:gd name="T11" fmla="*/ 121 h 124"/>
                <a:gd name="T12" fmla="*/ 48 w 51"/>
                <a:gd name="T13" fmla="*/ 65 h 124"/>
                <a:gd name="T14" fmla="*/ 35 w 51"/>
                <a:gd name="T15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124">
                  <a:moveTo>
                    <a:pt x="35" y="2"/>
                  </a:moveTo>
                  <a:cubicBezTo>
                    <a:pt x="35" y="1"/>
                    <a:pt x="35" y="0"/>
                    <a:pt x="34" y="0"/>
                  </a:cubicBezTo>
                  <a:cubicBezTo>
                    <a:pt x="32" y="0"/>
                    <a:pt x="32" y="1"/>
                    <a:pt x="32" y="2"/>
                  </a:cubicBezTo>
                  <a:cubicBezTo>
                    <a:pt x="13" y="14"/>
                    <a:pt x="5" y="37"/>
                    <a:pt x="2" y="58"/>
                  </a:cubicBezTo>
                  <a:cubicBezTo>
                    <a:pt x="0" y="79"/>
                    <a:pt x="1" y="105"/>
                    <a:pt x="13" y="122"/>
                  </a:cubicBezTo>
                  <a:cubicBezTo>
                    <a:pt x="14" y="124"/>
                    <a:pt x="17" y="122"/>
                    <a:pt x="16" y="121"/>
                  </a:cubicBezTo>
                  <a:cubicBezTo>
                    <a:pt x="34" y="109"/>
                    <a:pt x="44" y="85"/>
                    <a:pt x="48" y="65"/>
                  </a:cubicBezTo>
                  <a:cubicBezTo>
                    <a:pt x="51" y="46"/>
                    <a:pt x="50" y="17"/>
                    <a:pt x="35" y="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5"/>
            <p:cNvSpPr/>
            <p:nvPr/>
          </p:nvSpPr>
          <p:spPr bwMode="auto">
            <a:xfrm>
              <a:off x="2716213" y="917207"/>
              <a:ext cx="309563" cy="195263"/>
            </a:xfrm>
            <a:custGeom>
              <a:avLst/>
              <a:gdLst>
                <a:gd name="T0" fmla="*/ 110 w 113"/>
                <a:gd name="T1" fmla="*/ 3 h 71"/>
                <a:gd name="T2" fmla="*/ 108 w 113"/>
                <a:gd name="T3" fmla="*/ 1 h 71"/>
                <a:gd name="T4" fmla="*/ 1 w 113"/>
                <a:gd name="T5" fmla="*/ 58 h 71"/>
                <a:gd name="T6" fmla="*/ 1 w 113"/>
                <a:gd name="T7" fmla="*/ 58 h 71"/>
                <a:gd name="T8" fmla="*/ 0 w 113"/>
                <a:gd name="T9" fmla="*/ 59 h 71"/>
                <a:gd name="T10" fmla="*/ 2 w 113"/>
                <a:gd name="T11" fmla="*/ 60 h 71"/>
                <a:gd name="T12" fmla="*/ 2 w 113"/>
                <a:gd name="T13" fmla="*/ 59 h 71"/>
                <a:gd name="T14" fmla="*/ 61 w 113"/>
                <a:gd name="T15" fmla="*/ 52 h 71"/>
                <a:gd name="T16" fmla="*/ 112 w 113"/>
                <a:gd name="T17" fmla="*/ 6 h 71"/>
                <a:gd name="T18" fmla="*/ 110 w 113"/>
                <a:gd name="T19" fmla="*/ 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71">
                  <a:moveTo>
                    <a:pt x="110" y="3"/>
                  </a:moveTo>
                  <a:cubicBezTo>
                    <a:pt x="110" y="2"/>
                    <a:pt x="109" y="1"/>
                    <a:pt x="108" y="1"/>
                  </a:cubicBezTo>
                  <a:cubicBezTo>
                    <a:pt x="66" y="0"/>
                    <a:pt x="18" y="16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9"/>
                    <a:pt x="0" y="59"/>
                  </a:cubicBezTo>
                  <a:cubicBezTo>
                    <a:pt x="0" y="60"/>
                    <a:pt x="1" y="60"/>
                    <a:pt x="2" y="60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9" y="71"/>
                    <a:pt x="45" y="60"/>
                    <a:pt x="61" y="52"/>
                  </a:cubicBezTo>
                  <a:cubicBezTo>
                    <a:pt x="81" y="42"/>
                    <a:pt x="101" y="26"/>
                    <a:pt x="112" y="6"/>
                  </a:cubicBezTo>
                  <a:cubicBezTo>
                    <a:pt x="113" y="4"/>
                    <a:pt x="111" y="3"/>
                    <a:pt x="110" y="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6"/>
            <p:cNvSpPr/>
            <p:nvPr/>
          </p:nvSpPr>
          <p:spPr bwMode="auto">
            <a:xfrm>
              <a:off x="3349625" y="113932"/>
              <a:ext cx="239713" cy="363538"/>
            </a:xfrm>
            <a:custGeom>
              <a:avLst/>
              <a:gdLst>
                <a:gd name="T0" fmla="*/ 83 w 88"/>
                <a:gd name="T1" fmla="*/ 29 h 132"/>
                <a:gd name="T2" fmla="*/ 68 w 88"/>
                <a:gd name="T3" fmla="*/ 29 h 132"/>
                <a:gd name="T4" fmla="*/ 70 w 88"/>
                <a:gd name="T5" fmla="*/ 14 h 132"/>
                <a:gd name="T6" fmla="*/ 68 w 88"/>
                <a:gd name="T7" fmla="*/ 12 h 132"/>
                <a:gd name="T8" fmla="*/ 47 w 88"/>
                <a:gd name="T9" fmla="*/ 20 h 132"/>
                <a:gd name="T10" fmla="*/ 28 w 88"/>
                <a:gd name="T11" fmla="*/ 9 h 132"/>
                <a:gd name="T12" fmla="*/ 32 w 88"/>
                <a:gd name="T13" fmla="*/ 46 h 132"/>
                <a:gd name="T14" fmla="*/ 32 w 88"/>
                <a:gd name="T15" fmla="*/ 48 h 132"/>
                <a:gd name="T16" fmla="*/ 15 w 88"/>
                <a:gd name="T17" fmla="*/ 84 h 132"/>
                <a:gd name="T18" fmla="*/ 0 w 88"/>
                <a:gd name="T19" fmla="*/ 131 h 132"/>
                <a:gd name="T20" fmla="*/ 2 w 88"/>
                <a:gd name="T21" fmla="*/ 131 h 132"/>
                <a:gd name="T22" fmla="*/ 17 w 88"/>
                <a:gd name="T23" fmla="*/ 89 h 132"/>
                <a:gd name="T24" fmla="*/ 34 w 88"/>
                <a:gd name="T25" fmla="*/ 51 h 132"/>
                <a:gd name="T26" fmla="*/ 85 w 88"/>
                <a:gd name="T27" fmla="*/ 44 h 132"/>
                <a:gd name="T28" fmla="*/ 83 w 88"/>
                <a:gd name="T29" fmla="*/ 2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32">
                  <a:moveTo>
                    <a:pt x="83" y="29"/>
                  </a:moveTo>
                  <a:cubicBezTo>
                    <a:pt x="78" y="26"/>
                    <a:pt x="73" y="27"/>
                    <a:pt x="68" y="29"/>
                  </a:cubicBezTo>
                  <a:cubicBezTo>
                    <a:pt x="70" y="24"/>
                    <a:pt x="70" y="20"/>
                    <a:pt x="70" y="14"/>
                  </a:cubicBezTo>
                  <a:cubicBezTo>
                    <a:pt x="71" y="13"/>
                    <a:pt x="69" y="12"/>
                    <a:pt x="68" y="12"/>
                  </a:cubicBezTo>
                  <a:cubicBezTo>
                    <a:pt x="59" y="11"/>
                    <a:pt x="52" y="14"/>
                    <a:pt x="47" y="20"/>
                  </a:cubicBezTo>
                  <a:cubicBezTo>
                    <a:pt x="45" y="11"/>
                    <a:pt x="38" y="0"/>
                    <a:pt x="28" y="9"/>
                  </a:cubicBezTo>
                  <a:cubicBezTo>
                    <a:pt x="17" y="19"/>
                    <a:pt x="21" y="37"/>
                    <a:pt x="32" y="46"/>
                  </a:cubicBezTo>
                  <a:cubicBezTo>
                    <a:pt x="31" y="47"/>
                    <a:pt x="31" y="48"/>
                    <a:pt x="32" y="48"/>
                  </a:cubicBezTo>
                  <a:cubicBezTo>
                    <a:pt x="25" y="60"/>
                    <a:pt x="20" y="72"/>
                    <a:pt x="15" y="84"/>
                  </a:cubicBezTo>
                  <a:cubicBezTo>
                    <a:pt x="9" y="99"/>
                    <a:pt x="3" y="115"/>
                    <a:pt x="0" y="131"/>
                  </a:cubicBezTo>
                  <a:cubicBezTo>
                    <a:pt x="0" y="132"/>
                    <a:pt x="2" y="132"/>
                    <a:pt x="2" y="131"/>
                  </a:cubicBezTo>
                  <a:cubicBezTo>
                    <a:pt x="7" y="117"/>
                    <a:pt x="11" y="103"/>
                    <a:pt x="17" y="89"/>
                  </a:cubicBezTo>
                  <a:cubicBezTo>
                    <a:pt x="22" y="76"/>
                    <a:pt x="29" y="64"/>
                    <a:pt x="34" y="51"/>
                  </a:cubicBezTo>
                  <a:cubicBezTo>
                    <a:pt x="48" y="65"/>
                    <a:pt x="74" y="62"/>
                    <a:pt x="85" y="44"/>
                  </a:cubicBezTo>
                  <a:cubicBezTo>
                    <a:pt x="88" y="40"/>
                    <a:pt x="88" y="32"/>
                    <a:pt x="83" y="29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7"/>
            <p:cNvSpPr/>
            <p:nvPr/>
          </p:nvSpPr>
          <p:spPr bwMode="auto">
            <a:xfrm>
              <a:off x="4021138" y="380632"/>
              <a:ext cx="690563" cy="965200"/>
            </a:xfrm>
            <a:custGeom>
              <a:avLst/>
              <a:gdLst>
                <a:gd name="T0" fmla="*/ 204 w 252"/>
                <a:gd name="T1" fmla="*/ 131 h 351"/>
                <a:gd name="T2" fmla="*/ 110 w 252"/>
                <a:gd name="T3" fmla="*/ 138 h 351"/>
                <a:gd name="T4" fmla="*/ 107 w 252"/>
                <a:gd name="T5" fmla="*/ 131 h 351"/>
                <a:gd name="T6" fmla="*/ 81 w 252"/>
                <a:gd name="T7" fmla="*/ 78 h 351"/>
                <a:gd name="T8" fmla="*/ 1 w 252"/>
                <a:gd name="T9" fmla="*/ 1 h 351"/>
                <a:gd name="T10" fmla="*/ 1 w 252"/>
                <a:gd name="T11" fmla="*/ 2 h 351"/>
                <a:gd name="T12" fmla="*/ 80 w 252"/>
                <a:gd name="T13" fmla="*/ 86 h 351"/>
                <a:gd name="T14" fmla="*/ 105 w 252"/>
                <a:gd name="T15" fmla="*/ 138 h 351"/>
                <a:gd name="T16" fmla="*/ 126 w 252"/>
                <a:gd name="T17" fmla="*/ 187 h 351"/>
                <a:gd name="T18" fmla="*/ 127 w 252"/>
                <a:gd name="T19" fmla="*/ 188 h 351"/>
                <a:gd name="T20" fmla="*/ 112 w 252"/>
                <a:gd name="T21" fmla="*/ 279 h 351"/>
                <a:gd name="T22" fmla="*/ 167 w 252"/>
                <a:gd name="T23" fmla="*/ 349 h 351"/>
                <a:gd name="T24" fmla="*/ 208 w 252"/>
                <a:gd name="T25" fmla="*/ 336 h 351"/>
                <a:gd name="T26" fmla="*/ 213 w 252"/>
                <a:gd name="T27" fmla="*/ 290 h 351"/>
                <a:gd name="T28" fmla="*/ 130 w 252"/>
                <a:gd name="T29" fmla="*/ 187 h 351"/>
                <a:gd name="T30" fmla="*/ 129 w 252"/>
                <a:gd name="T31" fmla="*/ 187 h 351"/>
                <a:gd name="T32" fmla="*/ 128 w 252"/>
                <a:gd name="T33" fmla="*/ 187 h 351"/>
                <a:gd name="T34" fmla="*/ 128 w 252"/>
                <a:gd name="T35" fmla="*/ 186 h 351"/>
                <a:gd name="T36" fmla="*/ 115 w 252"/>
                <a:gd name="T37" fmla="*/ 150 h 351"/>
                <a:gd name="T38" fmla="*/ 128 w 252"/>
                <a:gd name="T39" fmla="*/ 163 h 351"/>
                <a:gd name="T40" fmla="*/ 168 w 252"/>
                <a:gd name="T41" fmla="*/ 193 h 351"/>
                <a:gd name="T42" fmla="*/ 236 w 252"/>
                <a:gd name="T43" fmla="*/ 200 h 351"/>
                <a:gd name="T44" fmla="*/ 204 w 252"/>
                <a:gd name="T45" fmla="*/ 13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2" h="351">
                  <a:moveTo>
                    <a:pt x="204" y="131"/>
                  </a:moveTo>
                  <a:cubicBezTo>
                    <a:pt x="175" y="119"/>
                    <a:pt x="136" y="119"/>
                    <a:pt x="110" y="138"/>
                  </a:cubicBezTo>
                  <a:cubicBezTo>
                    <a:pt x="109" y="135"/>
                    <a:pt x="108" y="133"/>
                    <a:pt x="107" y="131"/>
                  </a:cubicBezTo>
                  <a:cubicBezTo>
                    <a:pt x="100" y="113"/>
                    <a:pt x="91" y="95"/>
                    <a:pt x="81" y="78"/>
                  </a:cubicBezTo>
                  <a:cubicBezTo>
                    <a:pt x="62" y="46"/>
                    <a:pt x="36" y="17"/>
                    <a:pt x="1" y="1"/>
                  </a:cubicBezTo>
                  <a:cubicBezTo>
                    <a:pt x="0" y="0"/>
                    <a:pt x="0" y="1"/>
                    <a:pt x="1" y="2"/>
                  </a:cubicBezTo>
                  <a:cubicBezTo>
                    <a:pt x="34" y="24"/>
                    <a:pt x="60" y="51"/>
                    <a:pt x="80" y="86"/>
                  </a:cubicBezTo>
                  <a:cubicBezTo>
                    <a:pt x="90" y="103"/>
                    <a:pt x="98" y="120"/>
                    <a:pt x="105" y="138"/>
                  </a:cubicBezTo>
                  <a:cubicBezTo>
                    <a:pt x="112" y="155"/>
                    <a:pt x="118" y="172"/>
                    <a:pt x="126" y="187"/>
                  </a:cubicBezTo>
                  <a:cubicBezTo>
                    <a:pt x="126" y="188"/>
                    <a:pt x="126" y="188"/>
                    <a:pt x="127" y="188"/>
                  </a:cubicBezTo>
                  <a:cubicBezTo>
                    <a:pt x="108" y="212"/>
                    <a:pt x="107" y="251"/>
                    <a:pt x="112" y="279"/>
                  </a:cubicBezTo>
                  <a:cubicBezTo>
                    <a:pt x="117" y="309"/>
                    <a:pt x="133" y="343"/>
                    <a:pt x="167" y="349"/>
                  </a:cubicBezTo>
                  <a:cubicBezTo>
                    <a:pt x="181" y="351"/>
                    <a:pt x="199" y="350"/>
                    <a:pt x="208" y="336"/>
                  </a:cubicBezTo>
                  <a:cubicBezTo>
                    <a:pt x="216" y="322"/>
                    <a:pt x="216" y="305"/>
                    <a:pt x="213" y="290"/>
                  </a:cubicBezTo>
                  <a:cubicBezTo>
                    <a:pt x="203" y="244"/>
                    <a:pt x="168" y="212"/>
                    <a:pt x="130" y="187"/>
                  </a:cubicBezTo>
                  <a:cubicBezTo>
                    <a:pt x="130" y="187"/>
                    <a:pt x="129" y="187"/>
                    <a:pt x="129" y="187"/>
                  </a:cubicBezTo>
                  <a:cubicBezTo>
                    <a:pt x="128" y="187"/>
                    <a:pt x="128" y="187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5" y="174"/>
                    <a:pt x="120" y="162"/>
                    <a:pt x="115" y="150"/>
                  </a:cubicBezTo>
                  <a:cubicBezTo>
                    <a:pt x="119" y="155"/>
                    <a:pt x="124" y="159"/>
                    <a:pt x="128" y="163"/>
                  </a:cubicBezTo>
                  <a:cubicBezTo>
                    <a:pt x="140" y="174"/>
                    <a:pt x="154" y="185"/>
                    <a:pt x="168" y="193"/>
                  </a:cubicBezTo>
                  <a:cubicBezTo>
                    <a:pt x="184" y="202"/>
                    <a:pt x="222" y="223"/>
                    <a:pt x="236" y="200"/>
                  </a:cubicBezTo>
                  <a:cubicBezTo>
                    <a:pt x="252" y="173"/>
                    <a:pt x="229" y="141"/>
                    <a:pt x="204" y="131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8"/>
            <p:cNvSpPr/>
            <p:nvPr/>
          </p:nvSpPr>
          <p:spPr bwMode="auto">
            <a:xfrm>
              <a:off x="4773613" y="894982"/>
              <a:ext cx="349250" cy="338138"/>
            </a:xfrm>
            <a:custGeom>
              <a:avLst/>
              <a:gdLst>
                <a:gd name="T0" fmla="*/ 109 w 127"/>
                <a:gd name="T1" fmla="*/ 24 h 123"/>
                <a:gd name="T2" fmla="*/ 57 w 127"/>
                <a:gd name="T3" fmla="*/ 2 h 123"/>
                <a:gd name="T4" fmla="*/ 18 w 127"/>
                <a:gd name="T5" fmla="*/ 18 h 123"/>
                <a:gd name="T6" fmla="*/ 3 w 127"/>
                <a:gd name="T7" fmla="*/ 54 h 123"/>
                <a:gd name="T8" fmla="*/ 11 w 127"/>
                <a:gd name="T9" fmla="*/ 97 h 123"/>
                <a:gd name="T10" fmla="*/ 43 w 127"/>
                <a:gd name="T11" fmla="*/ 121 h 123"/>
                <a:gd name="T12" fmla="*/ 64 w 127"/>
                <a:gd name="T13" fmla="*/ 101 h 123"/>
                <a:gd name="T14" fmla="*/ 95 w 127"/>
                <a:gd name="T15" fmla="*/ 75 h 123"/>
                <a:gd name="T16" fmla="*/ 124 w 127"/>
                <a:gd name="T17" fmla="*/ 69 h 123"/>
                <a:gd name="T18" fmla="*/ 109 w 127"/>
                <a:gd name="T19" fmla="*/ 2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3">
                  <a:moveTo>
                    <a:pt x="109" y="24"/>
                  </a:moveTo>
                  <a:cubicBezTo>
                    <a:pt x="96" y="11"/>
                    <a:pt x="75" y="4"/>
                    <a:pt x="57" y="2"/>
                  </a:cubicBezTo>
                  <a:cubicBezTo>
                    <a:pt x="44" y="0"/>
                    <a:pt x="23" y="2"/>
                    <a:pt x="18" y="18"/>
                  </a:cubicBezTo>
                  <a:cubicBezTo>
                    <a:pt x="9" y="25"/>
                    <a:pt x="4" y="46"/>
                    <a:pt x="3" y="54"/>
                  </a:cubicBezTo>
                  <a:cubicBezTo>
                    <a:pt x="0" y="70"/>
                    <a:pt x="2" y="84"/>
                    <a:pt x="11" y="97"/>
                  </a:cubicBezTo>
                  <a:cubicBezTo>
                    <a:pt x="19" y="108"/>
                    <a:pt x="30" y="119"/>
                    <a:pt x="43" y="121"/>
                  </a:cubicBezTo>
                  <a:cubicBezTo>
                    <a:pt x="56" y="123"/>
                    <a:pt x="62" y="112"/>
                    <a:pt x="64" y="101"/>
                  </a:cubicBezTo>
                  <a:cubicBezTo>
                    <a:pt x="81" y="111"/>
                    <a:pt x="97" y="94"/>
                    <a:pt x="95" y="75"/>
                  </a:cubicBezTo>
                  <a:cubicBezTo>
                    <a:pt x="105" y="83"/>
                    <a:pt x="121" y="85"/>
                    <a:pt x="124" y="69"/>
                  </a:cubicBezTo>
                  <a:cubicBezTo>
                    <a:pt x="127" y="54"/>
                    <a:pt x="119" y="35"/>
                    <a:pt x="109" y="24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39"/>
            <p:cNvSpPr/>
            <p:nvPr/>
          </p:nvSpPr>
          <p:spPr bwMode="auto">
            <a:xfrm>
              <a:off x="5297488" y="267919"/>
              <a:ext cx="858838" cy="676275"/>
            </a:xfrm>
            <a:custGeom>
              <a:avLst/>
              <a:gdLst>
                <a:gd name="T0" fmla="*/ 289 w 313"/>
                <a:gd name="T1" fmla="*/ 50 h 246"/>
                <a:gd name="T2" fmla="*/ 289 w 313"/>
                <a:gd name="T3" fmla="*/ 51 h 246"/>
                <a:gd name="T4" fmla="*/ 257 w 313"/>
                <a:gd name="T5" fmla="*/ 61 h 246"/>
                <a:gd name="T6" fmla="*/ 288 w 313"/>
                <a:gd name="T7" fmla="*/ 26 h 246"/>
                <a:gd name="T8" fmla="*/ 274 w 313"/>
                <a:gd name="T9" fmla="*/ 6 h 246"/>
                <a:gd name="T10" fmla="*/ 272 w 313"/>
                <a:gd name="T11" fmla="*/ 17 h 246"/>
                <a:gd name="T12" fmla="*/ 229 w 313"/>
                <a:gd name="T13" fmla="*/ 84 h 246"/>
                <a:gd name="T14" fmla="*/ 237 w 313"/>
                <a:gd name="T15" fmla="*/ 35 h 246"/>
                <a:gd name="T16" fmla="*/ 210 w 313"/>
                <a:gd name="T17" fmla="*/ 40 h 246"/>
                <a:gd name="T18" fmla="*/ 225 w 313"/>
                <a:gd name="T19" fmla="*/ 49 h 246"/>
                <a:gd name="T20" fmla="*/ 227 w 313"/>
                <a:gd name="T21" fmla="*/ 86 h 246"/>
                <a:gd name="T22" fmla="*/ 160 w 313"/>
                <a:gd name="T23" fmla="*/ 145 h 246"/>
                <a:gd name="T24" fmla="*/ 189 w 313"/>
                <a:gd name="T25" fmla="*/ 85 h 246"/>
                <a:gd name="T26" fmla="*/ 167 w 313"/>
                <a:gd name="T27" fmla="*/ 69 h 246"/>
                <a:gd name="T28" fmla="*/ 170 w 313"/>
                <a:gd name="T29" fmla="*/ 86 h 246"/>
                <a:gd name="T30" fmla="*/ 158 w 313"/>
                <a:gd name="T31" fmla="*/ 147 h 246"/>
                <a:gd name="T32" fmla="*/ 87 w 313"/>
                <a:gd name="T33" fmla="*/ 197 h 246"/>
                <a:gd name="T34" fmla="*/ 136 w 313"/>
                <a:gd name="T35" fmla="*/ 137 h 246"/>
                <a:gd name="T36" fmla="*/ 113 w 313"/>
                <a:gd name="T37" fmla="*/ 124 h 246"/>
                <a:gd name="T38" fmla="*/ 114 w 313"/>
                <a:gd name="T39" fmla="*/ 139 h 246"/>
                <a:gd name="T40" fmla="*/ 46 w 313"/>
                <a:gd name="T41" fmla="*/ 222 h 246"/>
                <a:gd name="T42" fmla="*/ 32 w 313"/>
                <a:gd name="T43" fmla="*/ 211 h 246"/>
                <a:gd name="T44" fmla="*/ 50 w 313"/>
                <a:gd name="T45" fmla="*/ 187 h 246"/>
                <a:gd name="T46" fmla="*/ 28 w 313"/>
                <a:gd name="T47" fmla="*/ 171 h 246"/>
                <a:gd name="T48" fmla="*/ 35 w 313"/>
                <a:gd name="T49" fmla="*/ 189 h 246"/>
                <a:gd name="T50" fmla="*/ 0 w 313"/>
                <a:gd name="T51" fmla="*/ 245 h 246"/>
                <a:gd name="T52" fmla="*/ 41 w 313"/>
                <a:gd name="T53" fmla="*/ 230 h 246"/>
                <a:gd name="T54" fmla="*/ 102 w 313"/>
                <a:gd name="T55" fmla="*/ 224 h 246"/>
                <a:gd name="T56" fmla="*/ 121 w 313"/>
                <a:gd name="T57" fmla="*/ 235 h 246"/>
                <a:gd name="T58" fmla="*/ 107 w 313"/>
                <a:gd name="T59" fmla="*/ 210 h 246"/>
                <a:gd name="T60" fmla="*/ 103 w 313"/>
                <a:gd name="T61" fmla="*/ 219 h 246"/>
                <a:gd name="T62" fmla="*/ 54 w 313"/>
                <a:gd name="T63" fmla="*/ 223 h 246"/>
                <a:gd name="T64" fmla="*/ 131 w 313"/>
                <a:gd name="T65" fmla="*/ 173 h 246"/>
                <a:gd name="T66" fmla="*/ 182 w 313"/>
                <a:gd name="T67" fmla="*/ 195 h 246"/>
                <a:gd name="T68" fmla="*/ 199 w 313"/>
                <a:gd name="T69" fmla="*/ 201 h 246"/>
                <a:gd name="T70" fmla="*/ 188 w 313"/>
                <a:gd name="T71" fmla="*/ 177 h 246"/>
                <a:gd name="T72" fmla="*/ 133 w 313"/>
                <a:gd name="T73" fmla="*/ 172 h 246"/>
                <a:gd name="T74" fmla="*/ 199 w 313"/>
                <a:gd name="T75" fmla="*/ 120 h 246"/>
                <a:gd name="T76" fmla="*/ 238 w 313"/>
                <a:gd name="T77" fmla="*/ 135 h 246"/>
                <a:gd name="T78" fmla="*/ 257 w 313"/>
                <a:gd name="T79" fmla="*/ 121 h 246"/>
                <a:gd name="T80" fmla="*/ 245 w 313"/>
                <a:gd name="T81" fmla="*/ 117 h 246"/>
                <a:gd name="T82" fmla="*/ 241 w 313"/>
                <a:gd name="T83" fmla="*/ 119 h 246"/>
                <a:gd name="T84" fmla="*/ 238 w 313"/>
                <a:gd name="T85" fmla="*/ 122 h 246"/>
                <a:gd name="T86" fmla="*/ 255 w 313"/>
                <a:gd name="T87" fmla="*/ 63 h 246"/>
                <a:gd name="T88" fmla="*/ 291 w 313"/>
                <a:gd name="T89" fmla="*/ 56 h 246"/>
                <a:gd name="T90" fmla="*/ 313 w 313"/>
                <a:gd name="T91" fmla="*/ 4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3" h="246">
                  <a:moveTo>
                    <a:pt x="299" y="37"/>
                  </a:moveTo>
                  <a:cubicBezTo>
                    <a:pt x="294" y="39"/>
                    <a:pt x="290" y="45"/>
                    <a:pt x="289" y="50"/>
                  </a:cubicBezTo>
                  <a:cubicBezTo>
                    <a:pt x="289" y="50"/>
                    <a:pt x="288" y="51"/>
                    <a:pt x="288" y="51"/>
                  </a:cubicBezTo>
                  <a:cubicBezTo>
                    <a:pt x="288" y="51"/>
                    <a:pt x="289" y="51"/>
                    <a:pt x="289" y="51"/>
                  </a:cubicBezTo>
                  <a:cubicBezTo>
                    <a:pt x="288" y="52"/>
                    <a:pt x="288" y="53"/>
                    <a:pt x="288" y="54"/>
                  </a:cubicBezTo>
                  <a:cubicBezTo>
                    <a:pt x="278" y="55"/>
                    <a:pt x="267" y="58"/>
                    <a:pt x="257" y="61"/>
                  </a:cubicBezTo>
                  <a:cubicBezTo>
                    <a:pt x="265" y="50"/>
                    <a:pt x="273" y="39"/>
                    <a:pt x="279" y="27"/>
                  </a:cubicBezTo>
                  <a:cubicBezTo>
                    <a:pt x="282" y="28"/>
                    <a:pt x="285" y="28"/>
                    <a:pt x="288" y="26"/>
                  </a:cubicBezTo>
                  <a:cubicBezTo>
                    <a:pt x="293" y="23"/>
                    <a:pt x="296" y="16"/>
                    <a:pt x="293" y="10"/>
                  </a:cubicBezTo>
                  <a:cubicBezTo>
                    <a:pt x="290" y="3"/>
                    <a:pt x="279" y="0"/>
                    <a:pt x="274" y="6"/>
                  </a:cubicBezTo>
                  <a:cubicBezTo>
                    <a:pt x="272" y="9"/>
                    <a:pt x="272" y="12"/>
                    <a:pt x="273" y="16"/>
                  </a:cubicBezTo>
                  <a:cubicBezTo>
                    <a:pt x="272" y="16"/>
                    <a:pt x="272" y="16"/>
                    <a:pt x="272" y="17"/>
                  </a:cubicBezTo>
                  <a:cubicBezTo>
                    <a:pt x="273" y="20"/>
                    <a:pt x="274" y="23"/>
                    <a:pt x="277" y="25"/>
                  </a:cubicBezTo>
                  <a:cubicBezTo>
                    <a:pt x="262" y="46"/>
                    <a:pt x="246" y="66"/>
                    <a:pt x="229" y="84"/>
                  </a:cubicBezTo>
                  <a:cubicBezTo>
                    <a:pt x="229" y="72"/>
                    <a:pt x="229" y="60"/>
                    <a:pt x="228" y="48"/>
                  </a:cubicBezTo>
                  <a:cubicBezTo>
                    <a:pt x="234" y="46"/>
                    <a:pt x="238" y="41"/>
                    <a:pt x="237" y="35"/>
                  </a:cubicBezTo>
                  <a:cubicBezTo>
                    <a:pt x="237" y="28"/>
                    <a:pt x="231" y="24"/>
                    <a:pt x="224" y="24"/>
                  </a:cubicBezTo>
                  <a:cubicBezTo>
                    <a:pt x="217" y="25"/>
                    <a:pt x="207" y="32"/>
                    <a:pt x="210" y="40"/>
                  </a:cubicBezTo>
                  <a:cubicBezTo>
                    <a:pt x="212" y="45"/>
                    <a:pt x="218" y="48"/>
                    <a:pt x="223" y="48"/>
                  </a:cubicBezTo>
                  <a:cubicBezTo>
                    <a:pt x="223" y="48"/>
                    <a:pt x="224" y="49"/>
                    <a:pt x="225" y="49"/>
                  </a:cubicBezTo>
                  <a:cubicBezTo>
                    <a:pt x="225" y="49"/>
                    <a:pt x="225" y="49"/>
                    <a:pt x="225" y="49"/>
                  </a:cubicBezTo>
                  <a:cubicBezTo>
                    <a:pt x="226" y="61"/>
                    <a:pt x="226" y="73"/>
                    <a:pt x="227" y="86"/>
                  </a:cubicBezTo>
                  <a:cubicBezTo>
                    <a:pt x="207" y="107"/>
                    <a:pt x="185" y="126"/>
                    <a:pt x="161" y="145"/>
                  </a:cubicBezTo>
                  <a:cubicBezTo>
                    <a:pt x="161" y="145"/>
                    <a:pt x="161" y="145"/>
                    <a:pt x="160" y="145"/>
                  </a:cubicBezTo>
                  <a:cubicBezTo>
                    <a:pt x="164" y="126"/>
                    <a:pt x="170" y="109"/>
                    <a:pt x="176" y="90"/>
                  </a:cubicBezTo>
                  <a:cubicBezTo>
                    <a:pt x="181" y="92"/>
                    <a:pt x="186" y="90"/>
                    <a:pt x="189" y="85"/>
                  </a:cubicBezTo>
                  <a:cubicBezTo>
                    <a:pt x="193" y="79"/>
                    <a:pt x="192" y="69"/>
                    <a:pt x="187" y="64"/>
                  </a:cubicBezTo>
                  <a:cubicBezTo>
                    <a:pt x="181" y="58"/>
                    <a:pt x="170" y="62"/>
                    <a:pt x="167" y="69"/>
                  </a:cubicBezTo>
                  <a:cubicBezTo>
                    <a:pt x="165" y="74"/>
                    <a:pt x="166" y="80"/>
                    <a:pt x="170" y="85"/>
                  </a:cubicBezTo>
                  <a:cubicBezTo>
                    <a:pt x="170" y="85"/>
                    <a:pt x="170" y="85"/>
                    <a:pt x="170" y="86"/>
                  </a:cubicBezTo>
                  <a:cubicBezTo>
                    <a:pt x="171" y="87"/>
                    <a:pt x="173" y="89"/>
                    <a:pt x="174" y="89"/>
                  </a:cubicBezTo>
                  <a:cubicBezTo>
                    <a:pt x="168" y="108"/>
                    <a:pt x="160" y="127"/>
                    <a:pt x="158" y="147"/>
                  </a:cubicBezTo>
                  <a:cubicBezTo>
                    <a:pt x="136" y="164"/>
                    <a:pt x="113" y="180"/>
                    <a:pt x="90" y="195"/>
                  </a:cubicBezTo>
                  <a:cubicBezTo>
                    <a:pt x="89" y="196"/>
                    <a:pt x="88" y="196"/>
                    <a:pt x="87" y="197"/>
                  </a:cubicBezTo>
                  <a:cubicBezTo>
                    <a:pt x="95" y="177"/>
                    <a:pt x="105" y="159"/>
                    <a:pt x="116" y="142"/>
                  </a:cubicBezTo>
                  <a:cubicBezTo>
                    <a:pt x="123" y="146"/>
                    <a:pt x="133" y="143"/>
                    <a:pt x="136" y="137"/>
                  </a:cubicBezTo>
                  <a:cubicBezTo>
                    <a:pt x="139" y="131"/>
                    <a:pt x="138" y="122"/>
                    <a:pt x="133" y="118"/>
                  </a:cubicBezTo>
                  <a:cubicBezTo>
                    <a:pt x="126" y="111"/>
                    <a:pt x="117" y="118"/>
                    <a:pt x="113" y="124"/>
                  </a:cubicBezTo>
                  <a:cubicBezTo>
                    <a:pt x="113" y="125"/>
                    <a:pt x="113" y="125"/>
                    <a:pt x="113" y="125"/>
                  </a:cubicBezTo>
                  <a:cubicBezTo>
                    <a:pt x="111" y="130"/>
                    <a:pt x="111" y="135"/>
                    <a:pt x="114" y="139"/>
                  </a:cubicBezTo>
                  <a:cubicBezTo>
                    <a:pt x="101" y="157"/>
                    <a:pt x="90" y="177"/>
                    <a:pt x="85" y="198"/>
                  </a:cubicBezTo>
                  <a:cubicBezTo>
                    <a:pt x="72" y="206"/>
                    <a:pt x="59" y="214"/>
                    <a:pt x="46" y="222"/>
                  </a:cubicBezTo>
                  <a:cubicBezTo>
                    <a:pt x="40" y="225"/>
                    <a:pt x="33" y="228"/>
                    <a:pt x="27" y="231"/>
                  </a:cubicBezTo>
                  <a:cubicBezTo>
                    <a:pt x="29" y="225"/>
                    <a:pt x="30" y="218"/>
                    <a:pt x="32" y="211"/>
                  </a:cubicBezTo>
                  <a:cubicBezTo>
                    <a:pt x="34" y="204"/>
                    <a:pt x="36" y="197"/>
                    <a:pt x="38" y="191"/>
                  </a:cubicBezTo>
                  <a:cubicBezTo>
                    <a:pt x="42" y="192"/>
                    <a:pt x="47" y="191"/>
                    <a:pt x="50" y="187"/>
                  </a:cubicBezTo>
                  <a:cubicBezTo>
                    <a:pt x="55" y="181"/>
                    <a:pt x="55" y="171"/>
                    <a:pt x="49" y="166"/>
                  </a:cubicBezTo>
                  <a:cubicBezTo>
                    <a:pt x="41" y="160"/>
                    <a:pt x="31" y="163"/>
                    <a:pt x="28" y="171"/>
                  </a:cubicBezTo>
                  <a:cubicBezTo>
                    <a:pt x="26" y="176"/>
                    <a:pt x="28" y="184"/>
                    <a:pt x="32" y="186"/>
                  </a:cubicBezTo>
                  <a:cubicBezTo>
                    <a:pt x="33" y="188"/>
                    <a:pt x="34" y="189"/>
                    <a:pt x="35" y="189"/>
                  </a:cubicBezTo>
                  <a:cubicBezTo>
                    <a:pt x="28" y="202"/>
                    <a:pt x="26" y="219"/>
                    <a:pt x="23" y="233"/>
                  </a:cubicBezTo>
                  <a:cubicBezTo>
                    <a:pt x="15" y="236"/>
                    <a:pt x="7" y="240"/>
                    <a:pt x="0" y="245"/>
                  </a:cubicBezTo>
                  <a:cubicBezTo>
                    <a:pt x="0" y="245"/>
                    <a:pt x="0" y="246"/>
                    <a:pt x="0" y="246"/>
                  </a:cubicBezTo>
                  <a:cubicBezTo>
                    <a:pt x="14" y="245"/>
                    <a:pt x="29" y="236"/>
                    <a:pt x="41" y="230"/>
                  </a:cubicBezTo>
                  <a:cubicBezTo>
                    <a:pt x="45" y="228"/>
                    <a:pt x="48" y="226"/>
                    <a:pt x="51" y="224"/>
                  </a:cubicBezTo>
                  <a:cubicBezTo>
                    <a:pt x="67" y="226"/>
                    <a:pt x="86" y="227"/>
                    <a:pt x="102" y="224"/>
                  </a:cubicBezTo>
                  <a:cubicBezTo>
                    <a:pt x="102" y="225"/>
                    <a:pt x="102" y="226"/>
                    <a:pt x="102" y="227"/>
                  </a:cubicBezTo>
                  <a:cubicBezTo>
                    <a:pt x="104" y="236"/>
                    <a:pt x="114" y="237"/>
                    <a:pt x="121" y="235"/>
                  </a:cubicBezTo>
                  <a:cubicBezTo>
                    <a:pt x="128" y="232"/>
                    <a:pt x="131" y="225"/>
                    <a:pt x="128" y="218"/>
                  </a:cubicBezTo>
                  <a:cubicBezTo>
                    <a:pt x="125" y="211"/>
                    <a:pt x="114" y="206"/>
                    <a:pt x="107" y="210"/>
                  </a:cubicBezTo>
                  <a:cubicBezTo>
                    <a:pt x="107" y="210"/>
                    <a:pt x="106" y="211"/>
                    <a:pt x="107" y="212"/>
                  </a:cubicBezTo>
                  <a:cubicBezTo>
                    <a:pt x="105" y="214"/>
                    <a:pt x="103" y="216"/>
                    <a:pt x="103" y="219"/>
                  </a:cubicBezTo>
                  <a:cubicBezTo>
                    <a:pt x="95" y="220"/>
                    <a:pt x="87" y="222"/>
                    <a:pt x="79" y="222"/>
                  </a:cubicBezTo>
                  <a:cubicBezTo>
                    <a:pt x="71" y="223"/>
                    <a:pt x="62" y="223"/>
                    <a:pt x="54" y="223"/>
                  </a:cubicBezTo>
                  <a:cubicBezTo>
                    <a:pt x="66" y="216"/>
                    <a:pt x="77" y="209"/>
                    <a:pt x="89" y="201"/>
                  </a:cubicBezTo>
                  <a:cubicBezTo>
                    <a:pt x="103" y="192"/>
                    <a:pt x="117" y="183"/>
                    <a:pt x="131" y="173"/>
                  </a:cubicBezTo>
                  <a:cubicBezTo>
                    <a:pt x="146" y="180"/>
                    <a:pt x="163" y="186"/>
                    <a:pt x="180" y="188"/>
                  </a:cubicBezTo>
                  <a:cubicBezTo>
                    <a:pt x="179" y="190"/>
                    <a:pt x="180" y="193"/>
                    <a:pt x="182" y="195"/>
                  </a:cubicBezTo>
                  <a:cubicBezTo>
                    <a:pt x="182" y="195"/>
                    <a:pt x="182" y="195"/>
                    <a:pt x="182" y="195"/>
                  </a:cubicBezTo>
                  <a:cubicBezTo>
                    <a:pt x="185" y="200"/>
                    <a:pt x="192" y="203"/>
                    <a:pt x="199" y="201"/>
                  </a:cubicBezTo>
                  <a:cubicBezTo>
                    <a:pt x="206" y="198"/>
                    <a:pt x="212" y="188"/>
                    <a:pt x="207" y="181"/>
                  </a:cubicBezTo>
                  <a:cubicBezTo>
                    <a:pt x="203" y="175"/>
                    <a:pt x="194" y="175"/>
                    <a:pt x="188" y="177"/>
                  </a:cubicBezTo>
                  <a:cubicBezTo>
                    <a:pt x="184" y="178"/>
                    <a:pt x="182" y="181"/>
                    <a:pt x="180" y="184"/>
                  </a:cubicBezTo>
                  <a:cubicBezTo>
                    <a:pt x="164" y="182"/>
                    <a:pt x="148" y="178"/>
                    <a:pt x="133" y="172"/>
                  </a:cubicBezTo>
                  <a:cubicBezTo>
                    <a:pt x="142" y="165"/>
                    <a:pt x="150" y="159"/>
                    <a:pt x="159" y="152"/>
                  </a:cubicBezTo>
                  <a:cubicBezTo>
                    <a:pt x="172" y="142"/>
                    <a:pt x="186" y="131"/>
                    <a:pt x="199" y="120"/>
                  </a:cubicBezTo>
                  <a:cubicBezTo>
                    <a:pt x="211" y="125"/>
                    <a:pt x="224" y="126"/>
                    <a:pt x="237" y="126"/>
                  </a:cubicBezTo>
                  <a:cubicBezTo>
                    <a:pt x="236" y="129"/>
                    <a:pt x="237" y="132"/>
                    <a:pt x="238" y="135"/>
                  </a:cubicBezTo>
                  <a:cubicBezTo>
                    <a:pt x="242" y="141"/>
                    <a:pt x="253" y="142"/>
                    <a:pt x="258" y="137"/>
                  </a:cubicBezTo>
                  <a:cubicBezTo>
                    <a:pt x="262" y="132"/>
                    <a:pt x="261" y="125"/>
                    <a:pt x="257" y="121"/>
                  </a:cubicBezTo>
                  <a:cubicBezTo>
                    <a:pt x="254" y="117"/>
                    <a:pt x="249" y="116"/>
                    <a:pt x="245" y="117"/>
                  </a:cubicBezTo>
                  <a:cubicBezTo>
                    <a:pt x="245" y="117"/>
                    <a:pt x="245" y="117"/>
                    <a:pt x="245" y="117"/>
                  </a:cubicBezTo>
                  <a:cubicBezTo>
                    <a:pt x="246" y="117"/>
                    <a:pt x="245" y="116"/>
                    <a:pt x="245" y="117"/>
                  </a:cubicBezTo>
                  <a:cubicBezTo>
                    <a:pt x="243" y="117"/>
                    <a:pt x="242" y="118"/>
                    <a:pt x="241" y="119"/>
                  </a:cubicBezTo>
                  <a:cubicBezTo>
                    <a:pt x="240" y="120"/>
                    <a:pt x="239" y="121"/>
                    <a:pt x="238" y="121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26" y="122"/>
                    <a:pt x="213" y="122"/>
                    <a:pt x="201" y="119"/>
                  </a:cubicBezTo>
                  <a:cubicBezTo>
                    <a:pt x="220" y="102"/>
                    <a:pt x="239" y="83"/>
                    <a:pt x="255" y="63"/>
                  </a:cubicBezTo>
                  <a:cubicBezTo>
                    <a:pt x="267" y="62"/>
                    <a:pt x="279" y="60"/>
                    <a:pt x="291" y="57"/>
                  </a:cubicBezTo>
                  <a:cubicBezTo>
                    <a:pt x="291" y="57"/>
                    <a:pt x="291" y="56"/>
                    <a:pt x="291" y="56"/>
                  </a:cubicBezTo>
                  <a:cubicBezTo>
                    <a:pt x="293" y="60"/>
                    <a:pt x="298" y="62"/>
                    <a:pt x="302" y="61"/>
                  </a:cubicBezTo>
                  <a:cubicBezTo>
                    <a:pt x="308" y="61"/>
                    <a:pt x="313" y="56"/>
                    <a:pt x="313" y="49"/>
                  </a:cubicBezTo>
                  <a:cubicBezTo>
                    <a:pt x="313" y="42"/>
                    <a:pt x="306" y="34"/>
                    <a:pt x="299" y="37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0"/>
            <p:cNvSpPr/>
            <p:nvPr/>
          </p:nvSpPr>
          <p:spPr bwMode="auto">
            <a:xfrm>
              <a:off x="4519613" y="159969"/>
              <a:ext cx="1027113" cy="657225"/>
            </a:xfrm>
            <a:custGeom>
              <a:avLst/>
              <a:gdLst>
                <a:gd name="T0" fmla="*/ 372 w 375"/>
                <a:gd name="T1" fmla="*/ 32 h 239"/>
                <a:gd name="T2" fmla="*/ 331 w 375"/>
                <a:gd name="T3" fmla="*/ 50 h 239"/>
                <a:gd name="T4" fmla="*/ 290 w 375"/>
                <a:gd name="T5" fmla="*/ 64 h 239"/>
                <a:gd name="T6" fmla="*/ 235 w 375"/>
                <a:gd name="T7" fmla="*/ 113 h 239"/>
                <a:gd name="T8" fmla="*/ 211 w 375"/>
                <a:gd name="T9" fmla="*/ 121 h 239"/>
                <a:gd name="T10" fmla="*/ 136 w 375"/>
                <a:gd name="T11" fmla="*/ 138 h 239"/>
                <a:gd name="T12" fmla="*/ 162 w 375"/>
                <a:gd name="T13" fmla="*/ 117 h 239"/>
                <a:gd name="T14" fmla="*/ 171 w 375"/>
                <a:gd name="T15" fmla="*/ 107 h 239"/>
                <a:gd name="T16" fmla="*/ 241 w 375"/>
                <a:gd name="T17" fmla="*/ 5 h 239"/>
                <a:gd name="T18" fmla="*/ 243 w 375"/>
                <a:gd name="T19" fmla="*/ 2 h 239"/>
                <a:gd name="T20" fmla="*/ 241 w 375"/>
                <a:gd name="T21" fmla="*/ 1 h 239"/>
                <a:gd name="T22" fmla="*/ 218 w 375"/>
                <a:gd name="T23" fmla="*/ 26 h 239"/>
                <a:gd name="T24" fmla="*/ 191 w 375"/>
                <a:gd name="T25" fmla="*/ 50 h 239"/>
                <a:gd name="T26" fmla="*/ 167 w 375"/>
                <a:gd name="T27" fmla="*/ 106 h 239"/>
                <a:gd name="T28" fmla="*/ 167 w 375"/>
                <a:gd name="T29" fmla="*/ 106 h 239"/>
                <a:gd name="T30" fmla="*/ 162 w 375"/>
                <a:gd name="T31" fmla="*/ 112 h 239"/>
                <a:gd name="T32" fmla="*/ 131 w 375"/>
                <a:gd name="T33" fmla="*/ 139 h 239"/>
                <a:gd name="T34" fmla="*/ 89 w 375"/>
                <a:gd name="T35" fmla="*/ 146 h 239"/>
                <a:gd name="T36" fmla="*/ 89 w 375"/>
                <a:gd name="T37" fmla="*/ 146 h 239"/>
                <a:gd name="T38" fmla="*/ 89 w 375"/>
                <a:gd name="T39" fmla="*/ 146 h 239"/>
                <a:gd name="T40" fmla="*/ 67 w 375"/>
                <a:gd name="T41" fmla="*/ 149 h 239"/>
                <a:gd name="T42" fmla="*/ 1 w 375"/>
                <a:gd name="T43" fmla="*/ 147 h 239"/>
                <a:gd name="T44" fmla="*/ 1 w 375"/>
                <a:gd name="T45" fmla="*/ 149 h 239"/>
                <a:gd name="T46" fmla="*/ 58 w 375"/>
                <a:gd name="T47" fmla="*/ 154 h 239"/>
                <a:gd name="T48" fmla="*/ 90 w 375"/>
                <a:gd name="T49" fmla="*/ 150 h 239"/>
                <a:gd name="T50" fmla="*/ 144 w 375"/>
                <a:gd name="T51" fmla="*/ 186 h 239"/>
                <a:gd name="T52" fmla="*/ 193 w 375"/>
                <a:gd name="T53" fmla="*/ 202 h 239"/>
                <a:gd name="T54" fmla="*/ 296 w 375"/>
                <a:gd name="T55" fmla="*/ 184 h 239"/>
                <a:gd name="T56" fmla="*/ 296 w 375"/>
                <a:gd name="T57" fmla="*/ 184 h 239"/>
                <a:gd name="T58" fmla="*/ 297 w 375"/>
                <a:gd name="T59" fmla="*/ 183 h 239"/>
                <a:gd name="T60" fmla="*/ 297 w 375"/>
                <a:gd name="T61" fmla="*/ 180 h 239"/>
                <a:gd name="T62" fmla="*/ 192 w 375"/>
                <a:gd name="T63" fmla="*/ 197 h 239"/>
                <a:gd name="T64" fmla="*/ 192 w 375"/>
                <a:gd name="T65" fmla="*/ 198 h 239"/>
                <a:gd name="T66" fmla="*/ 150 w 375"/>
                <a:gd name="T67" fmla="*/ 185 h 239"/>
                <a:gd name="T68" fmla="*/ 92 w 375"/>
                <a:gd name="T69" fmla="*/ 149 h 239"/>
                <a:gd name="T70" fmla="*/ 127 w 375"/>
                <a:gd name="T71" fmla="*/ 144 h 239"/>
                <a:gd name="T72" fmla="*/ 235 w 375"/>
                <a:gd name="T73" fmla="*/ 118 h 239"/>
                <a:gd name="T74" fmla="*/ 235 w 375"/>
                <a:gd name="T75" fmla="*/ 119 h 239"/>
                <a:gd name="T76" fmla="*/ 313 w 375"/>
                <a:gd name="T77" fmla="*/ 123 h 239"/>
                <a:gd name="T78" fmla="*/ 350 w 375"/>
                <a:gd name="T79" fmla="*/ 87 h 239"/>
                <a:gd name="T80" fmla="*/ 372 w 375"/>
                <a:gd name="T81" fmla="*/ 36 h 239"/>
                <a:gd name="T82" fmla="*/ 374 w 375"/>
                <a:gd name="T83" fmla="*/ 35 h 239"/>
                <a:gd name="T84" fmla="*/ 372 w 375"/>
                <a:gd name="T85" fmla="*/ 3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2" y="32"/>
                  </a:moveTo>
                  <a:cubicBezTo>
                    <a:pt x="359" y="39"/>
                    <a:pt x="345" y="45"/>
                    <a:pt x="331" y="50"/>
                  </a:cubicBezTo>
                  <a:cubicBezTo>
                    <a:pt x="317" y="54"/>
                    <a:pt x="304" y="58"/>
                    <a:pt x="290" y="64"/>
                  </a:cubicBezTo>
                  <a:cubicBezTo>
                    <a:pt x="267" y="74"/>
                    <a:pt x="249" y="92"/>
                    <a:pt x="235" y="113"/>
                  </a:cubicBezTo>
                  <a:cubicBezTo>
                    <a:pt x="227" y="116"/>
                    <a:pt x="219" y="119"/>
                    <a:pt x="211" y="121"/>
                  </a:cubicBezTo>
                  <a:cubicBezTo>
                    <a:pt x="187" y="128"/>
                    <a:pt x="162" y="134"/>
                    <a:pt x="136" y="138"/>
                  </a:cubicBezTo>
                  <a:cubicBezTo>
                    <a:pt x="146" y="133"/>
                    <a:pt x="155" y="124"/>
                    <a:pt x="162" y="117"/>
                  </a:cubicBezTo>
                  <a:cubicBezTo>
                    <a:pt x="165" y="114"/>
                    <a:pt x="168" y="111"/>
                    <a:pt x="171" y="107"/>
                  </a:cubicBezTo>
                  <a:cubicBezTo>
                    <a:pt x="226" y="117"/>
                    <a:pt x="233" y="44"/>
                    <a:pt x="241" y="5"/>
                  </a:cubicBezTo>
                  <a:cubicBezTo>
                    <a:pt x="242" y="4"/>
                    <a:pt x="242" y="3"/>
                    <a:pt x="243" y="2"/>
                  </a:cubicBezTo>
                  <a:cubicBezTo>
                    <a:pt x="243" y="1"/>
                    <a:pt x="242" y="0"/>
                    <a:pt x="241" y="1"/>
                  </a:cubicBezTo>
                  <a:cubicBezTo>
                    <a:pt x="233" y="9"/>
                    <a:pt x="226" y="18"/>
                    <a:pt x="218" y="26"/>
                  </a:cubicBezTo>
                  <a:cubicBezTo>
                    <a:pt x="209" y="34"/>
                    <a:pt x="199" y="42"/>
                    <a:pt x="191" y="50"/>
                  </a:cubicBezTo>
                  <a:cubicBezTo>
                    <a:pt x="176" y="65"/>
                    <a:pt x="163" y="84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5" y="108"/>
                    <a:pt x="163" y="110"/>
                    <a:pt x="162" y="112"/>
                  </a:cubicBezTo>
                  <a:cubicBezTo>
                    <a:pt x="153" y="123"/>
                    <a:pt x="142" y="131"/>
                    <a:pt x="131" y="139"/>
                  </a:cubicBezTo>
                  <a:cubicBezTo>
                    <a:pt x="117" y="141"/>
                    <a:pt x="103" y="144"/>
                    <a:pt x="89" y="146"/>
                  </a:cubicBezTo>
                  <a:cubicBezTo>
                    <a:pt x="89" y="146"/>
                    <a:pt x="89" y="146"/>
                    <a:pt x="89" y="146"/>
                  </a:cubicBezTo>
                  <a:cubicBezTo>
                    <a:pt x="89" y="145"/>
                    <a:pt x="88" y="145"/>
                    <a:pt x="89" y="146"/>
                  </a:cubicBezTo>
                  <a:cubicBezTo>
                    <a:pt x="81" y="147"/>
                    <a:pt x="74" y="148"/>
                    <a:pt x="67" y="149"/>
                  </a:cubicBezTo>
                  <a:cubicBezTo>
                    <a:pt x="45" y="153"/>
                    <a:pt x="23" y="154"/>
                    <a:pt x="1" y="147"/>
                  </a:cubicBezTo>
                  <a:cubicBezTo>
                    <a:pt x="0" y="147"/>
                    <a:pt x="0" y="148"/>
                    <a:pt x="1" y="149"/>
                  </a:cubicBezTo>
                  <a:cubicBezTo>
                    <a:pt x="17" y="159"/>
                    <a:pt x="40" y="156"/>
                    <a:pt x="58" y="154"/>
                  </a:cubicBezTo>
                  <a:cubicBezTo>
                    <a:pt x="69" y="153"/>
                    <a:pt x="80" y="151"/>
                    <a:pt x="90" y="150"/>
                  </a:cubicBezTo>
                  <a:cubicBezTo>
                    <a:pt x="101" y="168"/>
                    <a:pt x="126" y="179"/>
                    <a:pt x="144" y="186"/>
                  </a:cubicBezTo>
                  <a:cubicBezTo>
                    <a:pt x="159" y="193"/>
                    <a:pt x="176" y="199"/>
                    <a:pt x="193" y="202"/>
                  </a:cubicBezTo>
                  <a:cubicBezTo>
                    <a:pt x="214" y="239"/>
                    <a:pt x="285" y="222"/>
                    <a:pt x="296" y="184"/>
                  </a:cubicBezTo>
                  <a:cubicBezTo>
                    <a:pt x="296" y="184"/>
                    <a:pt x="296" y="184"/>
                    <a:pt x="296" y="184"/>
                  </a:cubicBezTo>
                  <a:cubicBezTo>
                    <a:pt x="296" y="184"/>
                    <a:pt x="297" y="184"/>
                    <a:pt x="297" y="183"/>
                  </a:cubicBezTo>
                  <a:cubicBezTo>
                    <a:pt x="299" y="183"/>
                    <a:pt x="298" y="180"/>
                    <a:pt x="297" y="180"/>
                  </a:cubicBezTo>
                  <a:cubicBezTo>
                    <a:pt x="262" y="183"/>
                    <a:pt x="218" y="166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78" y="195"/>
                    <a:pt x="164" y="190"/>
                    <a:pt x="150" y="185"/>
                  </a:cubicBezTo>
                  <a:cubicBezTo>
                    <a:pt x="130" y="177"/>
                    <a:pt x="106" y="167"/>
                    <a:pt x="92" y="149"/>
                  </a:cubicBezTo>
                  <a:cubicBezTo>
                    <a:pt x="104" y="147"/>
                    <a:pt x="115" y="145"/>
                    <a:pt x="127" y="144"/>
                  </a:cubicBezTo>
                  <a:cubicBezTo>
                    <a:pt x="162" y="138"/>
                    <a:pt x="200" y="131"/>
                    <a:pt x="235" y="118"/>
                  </a:cubicBezTo>
                  <a:cubicBezTo>
                    <a:pt x="235" y="118"/>
                    <a:pt x="235" y="118"/>
                    <a:pt x="235" y="119"/>
                  </a:cubicBezTo>
                  <a:cubicBezTo>
                    <a:pt x="252" y="141"/>
                    <a:pt x="291" y="133"/>
                    <a:pt x="313" y="123"/>
                  </a:cubicBezTo>
                  <a:cubicBezTo>
                    <a:pt x="328" y="116"/>
                    <a:pt x="340" y="101"/>
                    <a:pt x="350" y="87"/>
                  </a:cubicBezTo>
                  <a:cubicBezTo>
                    <a:pt x="360" y="73"/>
                    <a:pt x="370" y="54"/>
                    <a:pt x="372" y="36"/>
                  </a:cubicBezTo>
                  <a:cubicBezTo>
                    <a:pt x="372" y="35"/>
                    <a:pt x="373" y="35"/>
                    <a:pt x="374" y="35"/>
                  </a:cubicBezTo>
                  <a:cubicBezTo>
                    <a:pt x="375" y="34"/>
                    <a:pt x="374" y="32"/>
                    <a:pt x="372" y="32"/>
                  </a:cubicBezTo>
                  <a:close/>
                </a:path>
              </a:pathLst>
            </a:custGeom>
            <a:solidFill>
              <a:srgbClr val="31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1"/>
            <p:cNvSpPr/>
            <p:nvPr/>
          </p:nvSpPr>
          <p:spPr bwMode="auto">
            <a:xfrm>
              <a:off x="6183313" y="-24181"/>
              <a:ext cx="695325" cy="396875"/>
            </a:xfrm>
            <a:custGeom>
              <a:avLst/>
              <a:gdLst>
                <a:gd name="T0" fmla="*/ 228 w 254"/>
                <a:gd name="T1" fmla="*/ 93 h 144"/>
                <a:gd name="T2" fmla="*/ 224 w 254"/>
                <a:gd name="T3" fmla="*/ 69 h 144"/>
                <a:gd name="T4" fmla="*/ 197 w 254"/>
                <a:gd name="T5" fmla="*/ 71 h 144"/>
                <a:gd name="T6" fmla="*/ 167 w 254"/>
                <a:gd name="T7" fmla="*/ 37 h 144"/>
                <a:gd name="T8" fmla="*/ 156 w 254"/>
                <a:gd name="T9" fmla="*/ 13 h 144"/>
                <a:gd name="T10" fmla="*/ 128 w 254"/>
                <a:gd name="T11" fmla="*/ 23 h 144"/>
                <a:gd name="T12" fmla="*/ 85 w 254"/>
                <a:gd name="T13" fmla="*/ 16 h 144"/>
                <a:gd name="T14" fmla="*/ 62 w 254"/>
                <a:gd name="T15" fmla="*/ 3 h 144"/>
                <a:gd name="T16" fmla="*/ 45 w 254"/>
                <a:gd name="T17" fmla="*/ 19 h 144"/>
                <a:gd name="T18" fmla="*/ 45 w 254"/>
                <a:gd name="T19" fmla="*/ 19 h 144"/>
                <a:gd name="T20" fmla="*/ 9 w 254"/>
                <a:gd name="T21" fmla="*/ 19 h 144"/>
                <a:gd name="T22" fmla="*/ 7 w 254"/>
                <a:gd name="T23" fmla="*/ 58 h 144"/>
                <a:gd name="T24" fmla="*/ 36 w 254"/>
                <a:gd name="T25" fmla="*/ 103 h 144"/>
                <a:gd name="T26" fmla="*/ 86 w 254"/>
                <a:gd name="T27" fmla="*/ 133 h 144"/>
                <a:gd name="T28" fmla="*/ 88 w 254"/>
                <a:gd name="T29" fmla="*/ 132 h 144"/>
                <a:gd name="T30" fmla="*/ 112 w 254"/>
                <a:gd name="T31" fmla="*/ 138 h 144"/>
                <a:gd name="T32" fmla="*/ 153 w 254"/>
                <a:gd name="T33" fmla="*/ 143 h 144"/>
                <a:gd name="T34" fmla="*/ 218 w 254"/>
                <a:gd name="T35" fmla="*/ 138 h 144"/>
                <a:gd name="T36" fmla="*/ 254 w 254"/>
                <a:gd name="T37" fmla="*/ 105 h 144"/>
                <a:gd name="T38" fmla="*/ 228 w 254"/>
                <a:gd name="T39" fmla="*/ 9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" h="144">
                  <a:moveTo>
                    <a:pt x="228" y="93"/>
                  </a:moveTo>
                  <a:cubicBezTo>
                    <a:pt x="231" y="84"/>
                    <a:pt x="232" y="75"/>
                    <a:pt x="224" y="69"/>
                  </a:cubicBezTo>
                  <a:cubicBezTo>
                    <a:pt x="216" y="64"/>
                    <a:pt x="205" y="67"/>
                    <a:pt x="197" y="71"/>
                  </a:cubicBezTo>
                  <a:cubicBezTo>
                    <a:pt x="201" y="51"/>
                    <a:pt x="187" y="20"/>
                    <a:pt x="167" y="37"/>
                  </a:cubicBezTo>
                  <a:cubicBezTo>
                    <a:pt x="169" y="27"/>
                    <a:pt x="167" y="16"/>
                    <a:pt x="156" y="13"/>
                  </a:cubicBezTo>
                  <a:cubicBezTo>
                    <a:pt x="146" y="10"/>
                    <a:pt x="135" y="16"/>
                    <a:pt x="128" y="23"/>
                  </a:cubicBezTo>
                  <a:cubicBezTo>
                    <a:pt x="124" y="0"/>
                    <a:pt x="98" y="0"/>
                    <a:pt x="85" y="16"/>
                  </a:cubicBezTo>
                  <a:cubicBezTo>
                    <a:pt x="80" y="9"/>
                    <a:pt x="72" y="2"/>
                    <a:pt x="62" y="3"/>
                  </a:cubicBezTo>
                  <a:cubicBezTo>
                    <a:pt x="53" y="3"/>
                    <a:pt x="45" y="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34" y="13"/>
                    <a:pt x="19" y="8"/>
                    <a:pt x="9" y="19"/>
                  </a:cubicBezTo>
                  <a:cubicBezTo>
                    <a:pt x="0" y="29"/>
                    <a:pt x="4" y="47"/>
                    <a:pt x="7" y="58"/>
                  </a:cubicBezTo>
                  <a:cubicBezTo>
                    <a:pt x="12" y="75"/>
                    <a:pt x="24" y="90"/>
                    <a:pt x="36" y="103"/>
                  </a:cubicBezTo>
                  <a:cubicBezTo>
                    <a:pt x="50" y="115"/>
                    <a:pt x="67" y="130"/>
                    <a:pt x="86" y="133"/>
                  </a:cubicBezTo>
                  <a:cubicBezTo>
                    <a:pt x="87" y="133"/>
                    <a:pt x="88" y="132"/>
                    <a:pt x="88" y="132"/>
                  </a:cubicBezTo>
                  <a:cubicBezTo>
                    <a:pt x="94" y="136"/>
                    <a:pt x="105" y="137"/>
                    <a:pt x="112" y="138"/>
                  </a:cubicBezTo>
                  <a:cubicBezTo>
                    <a:pt x="125" y="141"/>
                    <a:pt x="139" y="142"/>
                    <a:pt x="153" y="143"/>
                  </a:cubicBezTo>
                  <a:cubicBezTo>
                    <a:pt x="174" y="144"/>
                    <a:pt x="197" y="144"/>
                    <a:pt x="218" y="138"/>
                  </a:cubicBezTo>
                  <a:cubicBezTo>
                    <a:pt x="233" y="134"/>
                    <a:pt x="254" y="124"/>
                    <a:pt x="254" y="105"/>
                  </a:cubicBezTo>
                  <a:cubicBezTo>
                    <a:pt x="254" y="92"/>
                    <a:pt x="238" y="89"/>
                    <a:pt x="228" y="93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2"/>
            <p:cNvSpPr/>
            <p:nvPr/>
          </p:nvSpPr>
          <p:spPr bwMode="auto">
            <a:xfrm>
              <a:off x="6248400" y="91707"/>
              <a:ext cx="485775" cy="292100"/>
            </a:xfrm>
            <a:custGeom>
              <a:avLst/>
              <a:gdLst>
                <a:gd name="T0" fmla="*/ 170 w 177"/>
                <a:gd name="T1" fmla="*/ 71 h 106"/>
                <a:gd name="T2" fmla="*/ 150 w 177"/>
                <a:gd name="T3" fmla="*/ 68 h 106"/>
                <a:gd name="T4" fmla="*/ 131 w 177"/>
                <a:gd name="T5" fmla="*/ 52 h 106"/>
                <a:gd name="T6" fmla="*/ 106 w 177"/>
                <a:gd name="T7" fmla="*/ 34 h 106"/>
                <a:gd name="T8" fmla="*/ 68 w 177"/>
                <a:gd name="T9" fmla="*/ 24 h 106"/>
                <a:gd name="T10" fmla="*/ 38 w 177"/>
                <a:gd name="T11" fmla="*/ 17 h 106"/>
                <a:gd name="T12" fmla="*/ 12 w 177"/>
                <a:gd name="T13" fmla="*/ 6 h 106"/>
                <a:gd name="T14" fmla="*/ 3 w 177"/>
                <a:gd name="T15" fmla="*/ 29 h 106"/>
                <a:gd name="T16" fmla="*/ 60 w 177"/>
                <a:gd name="T17" fmla="*/ 94 h 106"/>
                <a:gd name="T18" fmla="*/ 61 w 177"/>
                <a:gd name="T19" fmla="*/ 96 h 106"/>
                <a:gd name="T20" fmla="*/ 161 w 177"/>
                <a:gd name="T21" fmla="*/ 91 h 106"/>
                <a:gd name="T22" fmla="*/ 170 w 177"/>
                <a:gd name="T23" fmla="*/ 7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106">
                  <a:moveTo>
                    <a:pt x="170" y="71"/>
                  </a:moveTo>
                  <a:cubicBezTo>
                    <a:pt x="165" y="66"/>
                    <a:pt x="157" y="66"/>
                    <a:pt x="150" y="68"/>
                  </a:cubicBezTo>
                  <a:cubicBezTo>
                    <a:pt x="155" y="57"/>
                    <a:pt x="142" y="47"/>
                    <a:pt x="131" y="52"/>
                  </a:cubicBezTo>
                  <a:cubicBezTo>
                    <a:pt x="136" y="39"/>
                    <a:pt x="119" y="25"/>
                    <a:pt x="106" y="34"/>
                  </a:cubicBezTo>
                  <a:cubicBezTo>
                    <a:pt x="108" y="12"/>
                    <a:pt x="82" y="9"/>
                    <a:pt x="68" y="24"/>
                  </a:cubicBezTo>
                  <a:cubicBezTo>
                    <a:pt x="61" y="12"/>
                    <a:pt x="45" y="0"/>
                    <a:pt x="38" y="17"/>
                  </a:cubicBezTo>
                  <a:cubicBezTo>
                    <a:pt x="31" y="10"/>
                    <a:pt x="21" y="3"/>
                    <a:pt x="12" y="6"/>
                  </a:cubicBezTo>
                  <a:cubicBezTo>
                    <a:pt x="2" y="10"/>
                    <a:pt x="0" y="20"/>
                    <a:pt x="3" y="29"/>
                  </a:cubicBezTo>
                  <a:cubicBezTo>
                    <a:pt x="9" y="59"/>
                    <a:pt x="35" y="79"/>
                    <a:pt x="60" y="94"/>
                  </a:cubicBezTo>
                  <a:cubicBezTo>
                    <a:pt x="59" y="95"/>
                    <a:pt x="60" y="96"/>
                    <a:pt x="61" y="96"/>
                  </a:cubicBezTo>
                  <a:cubicBezTo>
                    <a:pt x="94" y="99"/>
                    <a:pt x="130" y="106"/>
                    <a:pt x="161" y="91"/>
                  </a:cubicBezTo>
                  <a:cubicBezTo>
                    <a:pt x="167" y="88"/>
                    <a:pt x="177" y="78"/>
                    <a:pt x="170" y="7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3"/>
            <p:cNvSpPr/>
            <p:nvPr/>
          </p:nvSpPr>
          <p:spPr bwMode="auto">
            <a:xfrm>
              <a:off x="4595813" y="-162293"/>
              <a:ext cx="392113" cy="484188"/>
            </a:xfrm>
            <a:custGeom>
              <a:avLst/>
              <a:gdLst>
                <a:gd name="T0" fmla="*/ 43 w 143"/>
                <a:gd name="T1" fmla="*/ 20 h 176"/>
                <a:gd name="T2" fmla="*/ 18 w 143"/>
                <a:gd name="T3" fmla="*/ 1 h 176"/>
                <a:gd name="T4" fmla="*/ 3 w 143"/>
                <a:gd name="T5" fmla="*/ 21 h 176"/>
                <a:gd name="T6" fmla="*/ 8 w 143"/>
                <a:gd name="T7" fmla="*/ 66 h 176"/>
                <a:gd name="T8" fmla="*/ 32 w 143"/>
                <a:gd name="T9" fmla="*/ 120 h 176"/>
                <a:gd name="T10" fmla="*/ 33 w 143"/>
                <a:gd name="T11" fmla="*/ 120 h 176"/>
                <a:gd name="T12" fmla="*/ 33 w 143"/>
                <a:gd name="T13" fmla="*/ 118 h 176"/>
                <a:gd name="T14" fmla="*/ 134 w 143"/>
                <a:gd name="T15" fmla="*/ 145 h 176"/>
                <a:gd name="T16" fmla="*/ 129 w 143"/>
                <a:gd name="T17" fmla="*/ 113 h 176"/>
                <a:gd name="T18" fmla="*/ 129 w 143"/>
                <a:gd name="T19" fmla="*/ 103 h 176"/>
                <a:gd name="T20" fmla="*/ 128 w 143"/>
                <a:gd name="T21" fmla="*/ 91 h 176"/>
                <a:gd name="T22" fmla="*/ 112 w 143"/>
                <a:gd name="T23" fmla="*/ 73 h 176"/>
                <a:gd name="T24" fmla="*/ 112 w 143"/>
                <a:gd name="T25" fmla="*/ 73 h 176"/>
                <a:gd name="T26" fmla="*/ 86 w 143"/>
                <a:gd name="T27" fmla="*/ 44 h 176"/>
                <a:gd name="T28" fmla="*/ 76 w 143"/>
                <a:gd name="T29" fmla="*/ 15 h 176"/>
                <a:gd name="T30" fmla="*/ 43 w 143"/>
                <a:gd name="T31" fmla="*/ 2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6">
                  <a:moveTo>
                    <a:pt x="43" y="20"/>
                  </a:moveTo>
                  <a:cubicBezTo>
                    <a:pt x="37" y="12"/>
                    <a:pt x="29" y="0"/>
                    <a:pt x="18" y="1"/>
                  </a:cubicBezTo>
                  <a:cubicBezTo>
                    <a:pt x="8" y="1"/>
                    <a:pt x="4" y="13"/>
                    <a:pt x="3" y="21"/>
                  </a:cubicBezTo>
                  <a:cubicBezTo>
                    <a:pt x="0" y="36"/>
                    <a:pt x="3" y="52"/>
                    <a:pt x="8" y="66"/>
                  </a:cubicBezTo>
                  <a:cubicBezTo>
                    <a:pt x="16" y="84"/>
                    <a:pt x="29" y="100"/>
                    <a:pt x="32" y="120"/>
                  </a:cubicBezTo>
                  <a:cubicBezTo>
                    <a:pt x="33" y="120"/>
                    <a:pt x="33" y="120"/>
                    <a:pt x="33" y="120"/>
                  </a:cubicBezTo>
                  <a:cubicBezTo>
                    <a:pt x="33" y="119"/>
                    <a:pt x="33" y="119"/>
                    <a:pt x="33" y="118"/>
                  </a:cubicBezTo>
                  <a:cubicBezTo>
                    <a:pt x="52" y="144"/>
                    <a:pt x="106" y="176"/>
                    <a:pt x="134" y="145"/>
                  </a:cubicBezTo>
                  <a:cubicBezTo>
                    <a:pt x="143" y="134"/>
                    <a:pt x="138" y="122"/>
                    <a:pt x="129" y="113"/>
                  </a:cubicBezTo>
                  <a:cubicBezTo>
                    <a:pt x="125" y="109"/>
                    <a:pt x="127" y="108"/>
                    <a:pt x="129" y="103"/>
                  </a:cubicBezTo>
                  <a:cubicBezTo>
                    <a:pt x="130" y="99"/>
                    <a:pt x="129" y="95"/>
                    <a:pt x="128" y="91"/>
                  </a:cubicBezTo>
                  <a:cubicBezTo>
                    <a:pt x="126" y="83"/>
                    <a:pt x="120" y="76"/>
                    <a:pt x="112" y="73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15" y="60"/>
                    <a:pt x="100" y="41"/>
                    <a:pt x="86" y="44"/>
                  </a:cubicBezTo>
                  <a:cubicBezTo>
                    <a:pt x="90" y="33"/>
                    <a:pt x="86" y="21"/>
                    <a:pt x="76" y="15"/>
                  </a:cubicBezTo>
                  <a:cubicBezTo>
                    <a:pt x="64" y="7"/>
                    <a:pt x="51" y="11"/>
                    <a:pt x="43" y="2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4"/>
            <p:cNvSpPr/>
            <p:nvPr/>
          </p:nvSpPr>
          <p:spPr bwMode="auto">
            <a:xfrm>
              <a:off x="4324350" y="-24181"/>
              <a:ext cx="546100" cy="498475"/>
            </a:xfrm>
            <a:custGeom>
              <a:avLst/>
              <a:gdLst>
                <a:gd name="T0" fmla="*/ 111 w 199"/>
                <a:gd name="T1" fmla="*/ 21 h 181"/>
                <a:gd name="T2" fmla="*/ 115 w 199"/>
                <a:gd name="T3" fmla="*/ 48 h 181"/>
                <a:gd name="T4" fmla="*/ 126 w 199"/>
                <a:gd name="T5" fmla="*/ 70 h 181"/>
                <a:gd name="T6" fmla="*/ 59 w 199"/>
                <a:gd name="T7" fmla="*/ 113 h 181"/>
                <a:gd name="T8" fmla="*/ 1 w 199"/>
                <a:gd name="T9" fmla="*/ 180 h 181"/>
                <a:gd name="T10" fmla="*/ 2 w 199"/>
                <a:gd name="T11" fmla="*/ 181 h 181"/>
                <a:gd name="T12" fmla="*/ 25 w 199"/>
                <a:gd name="T13" fmla="*/ 158 h 181"/>
                <a:gd name="T14" fmla="*/ 54 w 199"/>
                <a:gd name="T15" fmla="*/ 123 h 181"/>
                <a:gd name="T16" fmla="*/ 90 w 199"/>
                <a:gd name="T17" fmla="*/ 94 h 181"/>
                <a:gd name="T18" fmla="*/ 128 w 199"/>
                <a:gd name="T19" fmla="*/ 73 h 181"/>
                <a:gd name="T20" fmla="*/ 128 w 199"/>
                <a:gd name="T21" fmla="*/ 73 h 181"/>
                <a:gd name="T22" fmla="*/ 130 w 199"/>
                <a:gd name="T23" fmla="*/ 74 h 181"/>
                <a:gd name="T24" fmla="*/ 184 w 199"/>
                <a:gd name="T25" fmla="*/ 93 h 181"/>
                <a:gd name="T26" fmla="*/ 176 w 199"/>
                <a:gd name="T27" fmla="*/ 63 h 181"/>
                <a:gd name="T28" fmla="*/ 169 w 199"/>
                <a:gd name="T29" fmla="*/ 38 h 181"/>
                <a:gd name="T30" fmla="*/ 145 w 199"/>
                <a:gd name="T31" fmla="*/ 31 h 181"/>
                <a:gd name="T32" fmla="*/ 111 w 199"/>
                <a:gd name="T33" fmla="*/ 2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9" h="181">
                  <a:moveTo>
                    <a:pt x="111" y="21"/>
                  </a:moveTo>
                  <a:cubicBezTo>
                    <a:pt x="109" y="30"/>
                    <a:pt x="112" y="40"/>
                    <a:pt x="115" y="48"/>
                  </a:cubicBezTo>
                  <a:cubicBezTo>
                    <a:pt x="118" y="55"/>
                    <a:pt x="121" y="63"/>
                    <a:pt x="126" y="70"/>
                  </a:cubicBezTo>
                  <a:cubicBezTo>
                    <a:pt x="101" y="78"/>
                    <a:pt x="78" y="95"/>
                    <a:pt x="59" y="113"/>
                  </a:cubicBezTo>
                  <a:cubicBezTo>
                    <a:pt x="37" y="133"/>
                    <a:pt x="22" y="159"/>
                    <a:pt x="1" y="180"/>
                  </a:cubicBezTo>
                  <a:cubicBezTo>
                    <a:pt x="0" y="180"/>
                    <a:pt x="1" y="181"/>
                    <a:pt x="2" y="181"/>
                  </a:cubicBezTo>
                  <a:cubicBezTo>
                    <a:pt x="11" y="175"/>
                    <a:pt x="18" y="166"/>
                    <a:pt x="25" y="158"/>
                  </a:cubicBezTo>
                  <a:cubicBezTo>
                    <a:pt x="34" y="146"/>
                    <a:pt x="44" y="134"/>
                    <a:pt x="54" y="123"/>
                  </a:cubicBezTo>
                  <a:cubicBezTo>
                    <a:pt x="65" y="112"/>
                    <a:pt x="77" y="102"/>
                    <a:pt x="90" y="94"/>
                  </a:cubicBezTo>
                  <a:cubicBezTo>
                    <a:pt x="102" y="86"/>
                    <a:pt x="115" y="80"/>
                    <a:pt x="128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29" y="74"/>
                    <a:pt x="129" y="74"/>
                    <a:pt x="130" y="74"/>
                  </a:cubicBezTo>
                  <a:cubicBezTo>
                    <a:pt x="144" y="87"/>
                    <a:pt x="164" y="102"/>
                    <a:pt x="184" y="93"/>
                  </a:cubicBezTo>
                  <a:cubicBezTo>
                    <a:pt x="199" y="85"/>
                    <a:pt x="188" y="67"/>
                    <a:pt x="176" y="63"/>
                  </a:cubicBezTo>
                  <a:cubicBezTo>
                    <a:pt x="178" y="54"/>
                    <a:pt x="175" y="45"/>
                    <a:pt x="169" y="38"/>
                  </a:cubicBezTo>
                  <a:cubicBezTo>
                    <a:pt x="164" y="31"/>
                    <a:pt x="153" y="26"/>
                    <a:pt x="145" y="31"/>
                  </a:cubicBezTo>
                  <a:cubicBezTo>
                    <a:pt x="140" y="18"/>
                    <a:pt x="118" y="0"/>
                    <a:pt x="111" y="2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5"/>
            <p:cNvSpPr/>
            <p:nvPr/>
          </p:nvSpPr>
          <p:spPr bwMode="auto">
            <a:xfrm>
              <a:off x="4402138" y="-59106"/>
              <a:ext cx="141288" cy="339725"/>
            </a:xfrm>
            <a:custGeom>
              <a:avLst/>
              <a:gdLst>
                <a:gd name="T0" fmla="*/ 16 w 52"/>
                <a:gd name="T1" fmla="*/ 2 h 124"/>
                <a:gd name="T2" fmla="*/ 13 w 52"/>
                <a:gd name="T3" fmla="*/ 3 h 124"/>
                <a:gd name="T4" fmla="*/ 35 w 52"/>
                <a:gd name="T5" fmla="*/ 123 h 124"/>
                <a:gd name="T6" fmla="*/ 35 w 52"/>
                <a:gd name="T7" fmla="*/ 123 h 124"/>
                <a:gd name="T8" fmla="*/ 36 w 52"/>
                <a:gd name="T9" fmla="*/ 123 h 124"/>
                <a:gd name="T10" fmla="*/ 36 w 52"/>
                <a:gd name="T11" fmla="*/ 122 h 124"/>
                <a:gd name="T12" fmla="*/ 36 w 52"/>
                <a:gd name="T13" fmla="*/ 122 h 124"/>
                <a:gd name="T14" fmla="*/ 47 w 52"/>
                <a:gd name="T15" fmla="*/ 64 h 124"/>
                <a:gd name="T16" fmla="*/ 19 w 52"/>
                <a:gd name="T17" fmla="*/ 1 h 124"/>
                <a:gd name="T18" fmla="*/ 16 w 52"/>
                <a:gd name="T19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6" y="2"/>
                  </a:moveTo>
                  <a:cubicBezTo>
                    <a:pt x="15" y="2"/>
                    <a:pt x="14" y="2"/>
                    <a:pt x="13" y="3"/>
                  </a:cubicBezTo>
                  <a:cubicBezTo>
                    <a:pt x="0" y="43"/>
                    <a:pt x="0" y="94"/>
                    <a:pt x="35" y="123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5" y="123"/>
                    <a:pt x="35" y="123"/>
                    <a:pt x="36" y="123"/>
                  </a:cubicBezTo>
                  <a:cubicBezTo>
                    <a:pt x="36" y="124"/>
                    <a:pt x="37" y="123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52" y="109"/>
                    <a:pt x="50" y="81"/>
                    <a:pt x="47" y="64"/>
                  </a:cubicBezTo>
                  <a:cubicBezTo>
                    <a:pt x="44" y="42"/>
                    <a:pt x="35" y="18"/>
                    <a:pt x="19" y="1"/>
                  </a:cubicBezTo>
                  <a:cubicBezTo>
                    <a:pt x="18" y="0"/>
                    <a:pt x="16" y="1"/>
                    <a:pt x="16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6"/>
            <p:cNvSpPr/>
            <p:nvPr/>
          </p:nvSpPr>
          <p:spPr bwMode="auto">
            <a:xfrm>
              <a:off x="4418013" y="301257"/>
              <a:ext cx="342900" cy="150813"/>
            </a:xfrm>
            <a:custGeom>
              <a:avLst/>
              <a:gdLst>
                <a:gd name="T0" fmla="*/ 123 w 125"/>
                <a:gd name="T1" fmla="*/ 38 h 55"/>
                <a:gd name="T2" fmla="*/ 122 w 125"/>
                <a:gd name="T3" fmla="*/ 36 h 55"/>
                <a:gd name="T4" fmla="*/ 1 w 125"/>
                <a:gd name="T5" fmla="*/ 27 h 55"/>
                <a:gd name="T6" fmla="*/ 1 w 125"/>
                <a:gd name="T7" fmla="*/ 27 h 55"/>
                <a:gd name="T8" fmla="*/ 0 w 125"/>
                <a:gd name="T9" fmla="*/ 27 h 55"/>
                <a:gd name="T10" fmla="*/ 1 w 125"/>
                <a:gd name="T11" fmla="*/ 28 h 55"/>
                <a:gd name="T12" fmla="*/ 2 w 125"/>
                <a:gd name="T13" fmla="*/ 28 h 55"/>
                <a:gd name="T14" fmla="*/ 55 w 125"/>
                <a:gd name="T15" fmla="*/ 53 h 55"/>
                <a:gd name="T16" fmla="*/ 123 w 125"/>
                <a:gd name="T17" fmla="*/ 42 h 55"/>
                <a:gd name="T18" fmla="*/ 123 w 125"/>
                <a:gd name="T19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55">
                  <a:moveTo>
                    <a:pt x="123" y="38"/>
                  </a:moveTo>
                  <a:cubicBezTo>
                    <a:pt x="123" y="37"/>
                    <a:pt x="123" y="36"/>
                    <a:pt x="122" y="36"/>
                  </a:cubicBezTo>
                  <a:cubicBezTo>
                    <a:pt x="88" y="12"/>
                    <a:pt x="38" y="0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0" y="27"/>
                  </a:cubicBezTo>
                  <a:cubicBezTo>
                    <a:pt x="0" y="28"/>
                    <a:pt x="0" y="29"/>
                    <a:pt x="1" y="28"/>
                  </a:cubicBezTo>
                  <a:cubicBezTo>
                    <a:pt x="1" y="28"/>
                    <a:pt x="1" y="28"/>
                    <a:pt x="2" y="28"/>
                  </a:cubicBezTo>
                  <a:cubicBezTo>
                    <a:pt x="10" y="47"/>
                    <a:pt x="38" y="52"/>
                    <a:pt x="55" y="53"/>
                  </a:cubicBezTo>
                  <a:cubicBezTo>
                    <a:pt x="78" y="55"/>
                    <a:pt x="103" y="52"/>
                    <a:pt x="123" y="42"/>
                  </a:cubicBezTo>
                  <a:cubicBezTo>
                    <a:pt x="125" y="41"/>
                    <a:pt x="124" y="39"/>
                    <a:pt x="123" y="38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7"/>
            <p:cNvSpPr/>
            <p:nvPr/>
          </p:nvSpPr>
          <p:spPr bwMode="auto">
            <a:xfrm>
              <a:off x="3819525" y="-141656"/>
              <a:ext cx="417513" cy="514350"/>
            </a:xfrm>
            <a:custGeom>
              <a:avLst/>
              <a:gdLst>
                <a:gd name="T0" fmla="*/ 70 w 152"/>
                <a:gd name="T1" fmla="*/ 16 h 187"/>
                <a:gd name="T2" fmla="*/ 77 w 152"/>
                <a:gd name="T3" fmla="*/ 30 h 187"/>
                <a:gd name="T4" fmla="*/ 74 w 152"/>
                <a:gd name="T5" fmla="*/ 80 h 187"/>
                <a:gd name="T6" fmla="*/ 74 w 152"/>
                <a:gd name="T7" fmla="*/ 80 h 187"/>
                <a:gd name="T8" fmla="*/ 34 w 152"/>
                <a:gd name="T9" fmla="*/ 126 h 187"/>
                <a:gd name="T10" fmla="*/ 31 w 152"/>
                <a:gd name="T11" fmla="*/ 77 h 187"/>
                <a:gd name="T12" fmla="*/ 40 w 152"/>
                <a:gd name="T13" fmla="*/ 74 h 187"/>
                <a:gd name="T14" fmla="*/ 40 w 152"/>
                <a:gd name="T15" fmla="*/ 52 h 187"/>
                <a:gd name="T16" fmla="*/ 16 w 152"/>
                <a:gd name="T17" fmla="*/ 54 h 187"/>
                <a:gd name="T18" fmla="*/ 18 w 152"/>
                <a:gd name="T19" fmla="*/ 75 h 187"/>
                <a:gd name="T20" fmla="*/ 20 w 152"/>
                <a:gd name="T21" fmla="*/ 75 h 187"/>
                <a:gd name="T22" fmla="*/ 26 w 152"/>
                <a:gd name="T23" fmla="*/ 77 h 187"/>
                <a:gd name="T24" fmla="*/ 31 w 152"/>
                <a:gd name="T25" fmla="*/ 101 h 187"/>
                <a:gd name="T26" fmla="*/ 30 w 152"/>
                <a:gd name="T27" fmla="*/ 133 h 187"/>
                <a:gd name="T28" fmla="*/ 0 w 152"/>
                <a:gd name="T29" fmla="*/ 185 h 187"/>
                <a:gd name="T30" fmla="*/ 2 w 152"/>
                <a:gd name="T31" fmla="*/ 186 h 187"/>
                <a:gd name="T32" fmla="*/ 18 w 152"/>
                <a:gd name="T33" fmla="*/ 161 h 187"/>
                <a:gd name="T34" fmla="*/ 84 w 152"/>
                <a:gd name="T35" fmla="*/ 160 h 187"/>
                <a:gd name="T36" fmla="*/ 91 w 152"/>
                <a:gd name="T37" fmla="*/ 175 h 187"/>
                <a:gd name="T38" fmla="*/ 109 w 152"/>
                <a:gd name="T39" fmla="*/ 168 h 187"/>
                <a:gd name="T40" fmla="*/ 104 w 152"/>
                <a:gd name="T41" fmla="*/ 152 h 187"/>
                <a:gd name="T42" fmla="*/ 86 w 152"/>
                <a:gd name="T43" fmla="*/ 156 h 187"/>
                <a:gd name="T44" fmla="*/ 19 w 152"/>
                <a:gd name="T45" fmla="*/ 158 h 187"/>
                <a:gd name="T46" fmla="*/ 54 w 152"/>
                <a:gd name="T47" fmla="*/ 108 h 187"/>
                <a:gd name="T48" fmla="*/ 114 w 152"/>
                <a:gd name="T49" fmla="*/ 109 h 187"/>
                <a:gd name="T50" fmla="*/ 113 w 152"/>
                <a:gd name="T51" fmla="*/ 110 h 187"/>
                <a:gd name="T52" fmla="*/ 115 w 152"/>
                <a:gd name="T53" fmla="*/ 113 h 187"/>
                <a:gd name="T54" fmla="*/ 123 w 152"/>
                <a:gd name="T55" fmla="*/ 125 h 187"/>
                <a:gd name="T56" fmla="*/ 140 w 152"/>
                <a:gd name="T57" fmla="*/ 115 h 187"/>
                <a:gd name="T58" fmla="*/ 131 w 152"/>
                <a:gd name="T59" fmla="*/ 99 h 187"/>
                <a:gd name="T60" fmla="*/ 117 w 152"/>
                <a:gd name="T61" fmla="*/ 104 h 187"/>
                <a:gd name="T62" fmla="*/ 57 w 152"/>
                <a:gd name="T63" fmla="*/ 104 h 187"/>
                <a:gd name="T64" fmla="*/ 99 w 152"/>
                <a:gd name="T65" fmla="*/ 64 h 187"/>
                <a:gd name="T66" fmla="*/ 126 w 152"/>
                <a:gd name="T67" fmla="*/ 67 h 187"/>
                <a:gd name="T68" fmla="*/ 125 w 152"/>
                <a:gd name="T69" fmla="*/ 68 h 187"/>
                <a:gd name="T70" fmla="*/ 139 w 152"/>
                <a:gd name="T71" fmla="*/ 78 h 187"/>
                <a:gd name="T72" fmla="*/ 151 w 152"/>
                <a:gd name="T73" fmla="*/ 66 h 187"/>
                <a:gd name="T74" fmla="*/ 140 w 152"/>
                <a:gd name="T75" fmla="*/ 57 h 187"/>
                <a:gd name="T76" fmla="*/ 127 w 152"/>
                <a:gd name="T77" fmla="*/ 63 h 187"/>
                <a:gd name="T78" fmla="*/ 102 w 152"/>
                <a:gd name="T79" fmla="*/ 62 h 187"/>
                <a:gd name="T80" fmla="*/ 127 w 152"/>
                <a:gd name="T81" fmla="*/ 42 h 187"/>
                <a:gd name="T82" fmla="*/ 140 w 152"/>
                <a:gd name="T83" fmla="*/ 39 h 187"/>
                <a:gd name="T84" fmla="*/ 138 w 152"/>
                <a:gd name="T85" fmla="*/ 23 h 187"/>
                <a:gd name="T86" fmla="*/ 124 w 152"/>
                <a:gd name="T87" fmla="*/ 23 h 187"/>
                <a:gd name="T88" fmla="*/ 123 w 152"/>
                <a:gd name="T89" fmla="*/ 40 h 187"/>
                <a:gd name="T90" fmla="*/ 78 w 152"/>
                <a:gd name="T91" fmla="*/ 76 h 187"/>
                <a:gd name="T92" fmla="*/ 82 w 152"/>
                <a:gd name="T93" fmla="*/ 31 h 187"/>
                <a:gd name="T94" fmla="*/ 84 w 152"/>
                <a:gd name="T95" fmla="*/ 31 h 187"/>
                <a:gd name="T96" fmla="*/ 85 w 152"/>
                <a:gd name="T97" fmla="*/ 31 h 187"/>
                <a:gd name="T98" fmla="*/ 98 w 152"/>
                <a:gd name="T99" fmla="*/ 18 h 187"/>
                <a:gd name="T100" fmla="*/ 82 w 152"/>
                <a:gd name="T101" fmla="*/ 1 h 187"/>
                <a:gd name="T102" fmla="*/ 70 w 152"/>
                <a:gd name="T103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87">
                  <a:moveTo>
                    <a:pt x="70" y="16"/>
                  </a:moveTo>
                  <a:cubicBezTo>
                    <a:pt x="69" y="22"/>
                    <a:pt x="72" y="27"/>
                    <a:pt x="77" y="30"/>
                  </a:cubicBezTo>
                  <a:cubicBezTo>
                    <a:pt x="78" y="47"/>
                    <a:pt x="79" y="63"/>
                    <a:pt x="74" y="80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59" y="94"/>
                    <a:pt x="46" y="110"/>
                    <a:pt x="34" y="126"/>
                  </a:cubicBezTo>
                  <a:cubicBezTo>
                    <a:pt x="38" y="111"/>
                    <a:pt x="36" y="92"/>
                    <a:pt x="31" y="77"/>
                  </a:cubicBezTo>
                  <a:cubicBezTo>
                    <a:pt x="35" y="77"/>
                    <a:pt x="38" y="76"/>
                    <a:pt x="40" y="74"/>
                  </a:cubicBezTo>
                  <a:cubicBezTo>
                    <a:pt x="49" y="70"/>
                    <a:pt x="48" y="57"/>
                    <a:pt x="40" y="52"/>
                  </a:cubicBezTo>
                  <a:cubicBezTo>
                    <a:pt x="33" y="47"/>
                    <a:pt x="22" y="49"/>
                    <a:pt x="16" y="54"/>
                  </a:cubicBezTo>
                  <a:cubicBezTo>
                    <a:pt x="8" y="60"/>
                    <a:pt x="10" y="70"/>
                    <a:pt x="18" y="75"/>
                  </a:cubicBezTo>
                  <a:cubicBezTo>
                    <a:pt x="19" y="76"/>
                    <a:pt x="20" y="75"/>
                    <a:pt x="20" y="75"/>
                  </a:cubicBezTo>
                  <a:cubicBezTo>
                    <a:pt x="22" y="76"/>
                    <a:pt x="24" y="77"/>
                    <a:pt x="26" y="77"/>
                  </a:cubicBezTo>
                  <a:cubicBezTo>
                    <a:pt x="28" y="85"/>
                    <a:pt x="30" y="93"/>
                    <a:pt x="31" y="101"/>
                  </a:cubicBezTo>
                  <a:cubicBezTo>
                    <a:pt x="33" y="112"/>
                    <a:pt x="32" y="122"/>
                    <a:pt x="30" y="133"/>
                  </a:cubicBezTo>
                  <a:cubicBezTo>
                    <a:pt x="18" y="149"/>
                    <a:pt x="8" y="167"/>
                    <a:pt x="0" y="185"/>
                  </a:cubicBezTo>
                  <a:cubicBezTo>
                    <a:pt x="0" y="186"/>
                    <a:pt x="1" y="187"/>
                    <a:pt x="2" y="186"/>
                  </a:cubicBezTo>
                  <a:cubicBezTo>
                    <a:pt x="7" y="178"/>
                    <a:pt x="12" y="169"/>
                    <a:pt x="18" y="161"/>
                  </a:cubicBezTo>
                  <a:cubicBezTo>
                    <a:pt x="40" y="153"/>
                    <a:pt x="62" y="158"/>
                    <a:pt x="84" y="160"/>
                  </a:cubicBezTo>
                  <a:cubicBezTo>
                    <a:pt x="83" y="166"/>
                    <a:pt x="85" y="172"/>
                    <a:pt x="91" y="175"/>
                  </a:cubicBezTo>
                  <a:cubicBezTo>
                    <a:pt x="97" y="178"/>
                    <a:pt x="107" y="176"/>
                    <a:pt x="109" y="168"/>
                  </a:cubicBezTo>
                  <a:cubicBezTo>
                    <a:pt x="111" y="162"/>
                    <a:pt x="109" y="156"/>
                    <a:pt x="104" y="152"/>
                  </a:cubicBezTo>
                  <a:cubicBezTo>
                    <a:pt x="99" y="148"/>
                    <a:pt x="90" y="151"/>
                    <a:pt x="86" y="156"/>
                  </a:cubicBezTo>
                  <a:cubicBezTo>
                    <a:pt x="65" y="151"/>
                    <a:pt x="39" y="150"/>
                    <a:pt x="19" y="158"/>
                  </a:cubicBezTo>
                  <a:cubicBezTo>
                    <a:pt x="30" y="141"/>
                    <a:pt x="41" y="124"/>
                    <a:pt x="54" y="108"/>
                  </a:cubicBezTo>
                  <a:cubicBezTo>
                    <a:pt x="75" y="100"/>
                    <a:pt x="94" y="104"/>
                    <a:pt x="114" y="109"/>
                  </a:cubicBezTo>
                  <a:cubicBezTo>
                    <a:pt x="114" y="109"/>
                    <a:pt x="114" y="110"/>
                    <a:pt x="113" y="110"/>
                  </a:cubicBezTo>
                  <a:cubicBezTo>
                    <a:pt x="113" y="111"/>
                    <a:pt x="114" y="112"/>
                    <a:pt x="115" y="113"/>
                  </a:cubicBezTo>
                  <a:cubicBezTo>
                    <a:pt x="115" y="118"/>
                    <a:pt x="119" y="123"/>
                    <a:pt x="123" y="125"/>
                  </a:cubicBezTo>
                  <a:cubicBezTo>
                    <a:pt x="130" y="129"/>
                    <a:pt x="138" y="121"/>
                    <a:pt x="140" y="115"/>
                  </a:cubicBezTo>
                  <a:cubicBezTo>
                    <a:pt x="142" y="108"/>
                    <a:pt x="137" y="101"/>
                    <a:pt x="131" y="99"/>
                  </a:cubicBezTo>
                  <a:cubicBezTo>
                    <a:pt x="125" y="97"/>
                    <a:pt x="120" y="100"/>
                    <a:pt x="117" y="104"/>
                  </a:cubicBezTo>
                  <a:cubicBezTo>
                    <a:pt x="97" y="99"/>
                    <a:pt x="75" y="97"/>
                    <a:pt x="57" y="104"/>
                  </a:cubicBezTo>
                  <a:cubicBezTo>
                    <a:pt x="70" y="89"/>
                    <a:pt x="84" y="76"/>
                    <a:pt x="99" y="64"/>
                  </a:cubicBezTo>
                  <a:cubicBezTo>
                    <a:pt x="108" y="64"/>
                    <a:pt x="117" y="66"/>
                    <a:pt x="126" y="67"/>
                  </a:cubicBezTo>
                  <a:cubicBezTo>
                    <a:pt x="126" y="67"/>
                    <a:pt x="125" y="67"/>
                    <a:pt x="125" y="68"/>
                  </a:cubicBezTo>
                  <a:cubicBezTo>
                    <a:pt x="127" y="74"/>
                    <a:pt x="133" y="79"/>
                    <a:pt x="139" y="78"/>
                  </a:cubicBezTo>
                  <a:cubicBezTo>
                    <a:pt x="144" y="77"/>
                    <a:pt x="152" y="72"/>
                    <a:pt x="151" y="66"/>
                  </a:cubicBezTo>
                  <a:cubicBezTo>
                    <a:pt x="150" y="61"/>
                    <a:pt x="144" y="58"/>
                    <a:pt x="140" y="57"/>
                  </a:cubicBezTo>
                  <a:cubicBezTo>
                    <a:pt x="135" y="57"/>
                    <a:pt x="130" y="59"/>
                    <a:pt x="127" y="63"/>
                  </a:cubicBezTo>
                  <a:cubicBezTo>
                    <a:pt x="119" y="61"/>
                    <a:pt x="110" y="61"/>
                    <a:pt x="102" y="62"/>
                  </a:cubicBezTo>
                  <a:cubicBezTo>
                    <a:pt x="110" y="55"/>
                    <a:pt x="119" y="49"/>
                    <a:pt x="127" y="42"/>
                  </a:cubicBezTo>
                  <a:cubicBezTo>
                    <a:pt x="131" y="44"/>
                    <a:pt x="137" y="43"/>
                    <a:pt x="140" y="39"/>
                  </a:cubicBezTo>
                  <a:cubicBezTo>
                    <a:pt x="144" y="33"/>
                    <a:pt x="145" y="27"/>
                    <a:pt x="138" y="23"/>
                  </a:cubicBezTo>
                  <a:cubicBezTo>
                    <a:pt x="134" y="20"/>
                    <a:pt x="128" y="20"/>
                    <a:pt x="124" y="23"/>
                  </a:cubicBezTo>
                  <a:cubicBezTo>
                    <a:pt x="118" y="27"/>
                    <a:pt x="120" y="35"/>
                    <a:pt x="123" y="40"/>
                  </a:cubicBezTo>
                  <a:cubicBezTo>
                    <a:pt x="107" y="51"/>
                    <a:pt x="92" y="63"/>
                    <a:pt x="78" y="76"/>
                  </a:cubicBezTo>
                  <a:cubicBezTo>
                    <a:pt x="84" y="63"/>
                    <a:pt x="85" y="46"/>
                    <a:pt x="82" y="31"/>
                  </a:cubicBezTo>
                  <a:cubicBezTo>
                    <a:pt x="83" y="31"/>
                    <a:pt x="84" y="31"/>
                    <a:pt x="84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92" y="31"/>
                    <a:pt x="98" y="26"/>
                    <a:pt x="98" y="18"/>
                  </a:cubicBezTo>
                  <a:cubicBezTo>
                    <a:pt x="98" y="11"/>
                    <a:pt x="91" y="0"/>
                    <a:pt x="82" y="1"/>
                  </a:cubicBezTo>
                  <a:cubicBezTo>
                    <a:pt x="75" y="2"/>
                    <a:pt x="70" y="9"/>
                    <a:pt x="70" y="16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48"/>
            <p:cNvSpPr/>
            <p:nvPr/>
          </p:nvSpPr>
          <p:spPr bwMode="auto">
            <a:xfrm>
              <a:off x="2909888" y="528269"/>
              <a:ext cx="1028700" cy="658813"/>
            </a:xfrm>
            <a:custGeom>
              <a:avLst/>
              <a:gdLst>
                <a:gd name="T0" fmla="*/ 373 w 375"/>
                <a:gd name="T1" fmla="*/ 204 h 239"/>
                <a:gd name="T2" fmla="*/ 372 w 375"/>
                <a:gd name="T3" fmla="*/ 203 h 239"/>
                <a:gd name="T4" fmla="*/ 349 w 375"/>
                <a:gd name="T5" fmla="*/ 152 h 239"/>
                <a:gd name="T6" fmla="*/ 313 w 375"/>
                <a:gd name="T7" fmla="*/ 116 h 239"/>
                <a:gd name="T8" fmla="*/ 235 w 375"/>
                <a:gd name="T9" fmla="*/ 120 h 239"/>
                <a:gd name="T10" fmla="*/ 235 w 375"/>
                <a:gd name="T11" fmla="*/ 121 h 239"/>
                <a:gd name="T12" fmla="*/ 126 w 375"/>
                <a:gd name="T13" fmla="*/ 95 h 239"/>
                <a:gd name="T14" fmla="*/ 92 w 375"/>
                <a:gd name="T15" fmla="*/ 90 h 239"/>
                <a:gd name="T16" fmla="*/ 150 w 375"/>
                <a:gd name="T17" fmla="*/ 54 h 239"/>
                <a:gd name="T18" fmla="*/ 192 w 375"/>
                <a:gd name="T19" fmla="*/ 41 h 239"/>
                <a:gd name="T20" fmla="*/ 192 w 375"/>
                <a:gd name="T21" fmla="*/ 42 h 239"/>
                <a:gd name="T22" fmla="*/ 296 w 375"/>
                <a:gd name="T23" fmla="*/ 59 h 239"/>
                <a:gd name="T24" fmla="*/ 297 w 375"/>
                <a:gd name="T25" fmla="*/ 56 h 239"/>
                <a:gd name="T26" fmla="*/ 296 w 375"/>
                <a:gd name="T27" fmla="*/ 55 h 239"/>
                <a:gd name="T28" fmla="*/ 296 w 375"/>
                <a:gd name="T29" fmla="*/ 55 h 239"/>
                <a:gd name="T30" fmla="*/ 193 w 375"/>
                <a:gd name="T31" fmla="*/ 37 h 239"/>
                <a:gd name="T32" fmla="*/ 144 w 375"/>
                <a:gd name="T33" fmla="*/ 53 h 239"/>
                <a:gd name="T34" fmla="*/ 90 w 375"/>
                <a:gd name="T35" fmla="*/ 90 h 239"/>
                <a:gd name="T36" fmla="*/ 58 w 375"/>
                <a:gd name="T37" fmla="*/ 85 h 239"/>
                <a:gd name="T38" fmla="*/ 0 w 375"/>
                <a:gd name="T39" fmla="*/ 90 h 239"/>
                <a:gd name="T40" fmla="*/ 1 w 375"/>
                <a:gd name="T41" fmla="*/ 92 h 239"/>
                <a:gd name="T42" fmla="*/ 67 w 375"/>
                <a:gd name="T43" fmla="*/ 90 h 239"/>
                <a:gd name="T44" fmla="*/ 88 w 375"/>
                <a:gd name="T45" fmla="*/ 93 h 239"/>
                <a:gd name="T46" fmla="*/ 89 w 375"/>
                <a:gd name="T47" fmla="*/ 93 h 239"/>
                <a:gd name="T48" fmla="*/ 89 w 375"/>
                <a:gd name="T49" fmla="*/ 93 h 239"/>
                <a:gd name="T50" fmla="*/ 131 w 375"/>
                <a:gd name="T51" fmla="*/ 100 h 239"/>
                <a:gd name="T52" fmla="*/ 161 w 375"/>
                <a:gd name="T53" fmla="*/ 127 h 239"/>
                <a:gd name="T54" fmla="*/ 166 w 375"/>
                <a:gd name="T55" fmla="*/ 133 h 239"/>
                <a:gd name="T56" fmla="*/ 166 w 375"/>
                <a:gd name="T57" fmla="*/ 133 h 239"/>
                <a:gd name="T58" fmla="*/ 190 w 375"/>
                <a:gd name="T59" fmla="*/ 189 h 239"/>
                <a:gd name="T60" fmla="*/ 217 w 375"/>
                <a:gd name="T61" fmla="*/ 213 h 239"/>
                <a:gd name="T62" fmla="*/ 240 w 375"/>
                <a:gd name="T63" fmla="*/ 238 h 239"/>
                <a:gd name="T64" fmla="*/ 242 w 375"/>
                <a:gd name="T65" fmla="*/ 237 h 239"/>
                <a:gd name="T66" fmla="*/ 241 w 375"/>
                <a:gd name="T67" fmla="*/ 234 h 239"/>
                <a:gd name="T68" fmla="*/ 170 w 375"/>
                <a:gd name="T69" fmla="*/ 132 h 239"/>
                <a:gd name="T70" fmla="*/ 162 w 375"/>
                <a:gd name="T71" fmla="*/ 122 h 239"/>
                <a:gd name="T72" fmla="*/ 136 w 375"/>
                <a:gd name="T73" fmla="*/ 101 h 239"/>
                <a:gd name="T74" fmla="*/ 211 w 375"/>
                <a:gd name="T75" fmla="*/ 118 h 239"/>
                <a:gd name="T76" fmla="*/ 235 w 375"/>
                <a:gd name="T77" fmla="*/ 126 h 239"/>
                <a:gd name="T78" fmla="*/ 290 w 375"/>
                <a:gd name="T79" fmla="*/ 175 h 239"/>
                <a:gd name="T80" fmla="*/ 330 w 375"/>
                <a:gd name="T81" fmla="*/ 189 h 239"/>
                <a:gd name="T82" fmla="*/ 372 w 375"/>
                <a:gd name="T83" fmla="*/ 207 h 239"/>
                <a:gd name="T84" fmla="*/ 373 w 375"/>
                <a:gd name="T85" fmla="*/ 20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3" y="204"/>
                  </a:moveTo>
                  <a:cubicBezTo>
                    <a:pt x="373" y="204"/>
                    <a:pt x="372" y="204"/>
                    <a:pt x="372" y="203"/>
                  </a:cubicBezTo>
                  <a:cubicBezTo>
                    <a:pt x="369" y="185"/>
                    <a:pt x="359" y="167"/>
                    <a:pt x="349" y="152"/>
                  </a:cubicBezTo>
                  <a:cubicBezTo>
                    <a:pt x="340" y="138"/>
                    <a:pt x="328" y="124"/>
                    <a:pt x="313" y="116"/>
                  </a:cubicBezTo>
                  <a:cubicBezTo>
                    <a:pt x="291" y="106"/>
                    <a:pt x="252" y="98"/>
                    <a:pt x="235" y="120"/>
                  </a:cubicBezTo>
                  <a:cubicBezTo>
                    <a:pt x="235" y="121"/>
                    <a:pt x="235" y="121"/>
                    <a:pt x="235" y="121"/>
                  </a:cubicBezTo>
                  <a:cubicBezTo>
                    <a:pt x="199" y="109"/>
                    <a:pt x="162" y="101"/>
                    <a:pt x="126" y="95"/>
                  </a:cubicBezTo>
                  <a:cubicBezTo>
                    <a:pt x="115" y="94"/>
                    <a:pt x="103" y="92"/>
                    <a:pt x="92" y="90"/>
                  </a:cubicBezTo>
                  <a:cubicBezTo>
                    <a:pt x="106" y="72"/>
                    <a:pt x="129" y="62"/>
                    <a:pt x="150" y="54"/>
                  </a:cubicBezTo>
                  <a:cubicBezTo>
                    <a:pt x="163" y="49"/>
                    <a:pt x="177" y="44"/>
                    <a:pt x="192" y="41"/>
                  </a:cubicBezTo>
                  <a:cubicBezTo>
                    <a:pt x="192" y="41"/>
                    <a:pt x="192" y="42"/>
                    <a:pt x="192" y="42"/>
                  </a:cubicBezTo>
                  <a:cubicBezTo>
                    <a:pt x="217" y="73"/>
                    <a:pt x="262" y="56"/>
                    <a:pt x="296" y="59"/>
                  </a:cubicBezTo>
                  <a:cubicBezTo>
                    <a:pt x="298" y="59"/>
                    <a:pt x="298" y="56"/>
                    <a:pt x="297" y="56"/>
                  </a:cubicBezTo>
                  <a:cubicBezTo>
                    <a:pt x="296" y="56"/>
                    <a:pt x="296" y="55"/>
                    <a:pt x="296" y="55"/>
                  </a:cubicBezTo>
                  <a:cubicBezTo>
                    <a:pt x="296" y="55"/>
                    <a:pt x="296" y="55"/>
                    <a:pt x="296" y="55"/>
                  </a:cubicBezTo>
                  <a:cubicBezTo>
                    <a:pt x="285" y="17"/>
                    <a:pt x="214" y="0"/>
                    <a:pt x="193" y="37"/>
                  </a:cubicBezTo>
                  <a:cubicBezTo>
                    <a:pt x="176" y="40"/>
                    <a:pt x="159" y="46"/>
                    <a:pt x="144" y="53"/>
                  </a:cubicBezTo>
                  <a:cubicBezTo>
                    <a:pt x="125" y="60"/>
                    <a:pt x="100" y="71"/>
                    <a:pt x="90" y="90"/>
                  </a:cubicBezTo>
                  <a:cubicBezTo>
                    <a:pt x="79" y="88"/>
                    <a:pt x="69" y="86"/>
                    <a:pt x="58" y="85"/>
                  </a:cubicBezTo>
                  <a:cubicBezTo>
                    <a:pt x="40" y="83"/>
                    <a:pt x="16" y="80"/>
                    <a:pt x="0" y="90"/>
                  </a:cubicBezTo>
                  <a:cubicBezTo>
                    <a:pt x="0" y="91"/>
                    <a:pt x="0" y="92"/>
                    <a:pt x="1" y="92"/>
                  </a:cubicBezTo>
                  <a:cubicBezTo>
                    <a:pt x="23" y="85"/>
                    <a:pt x="44" y="86"/>
                    <a:pt x="67" y="90"/>
                  </a:cubicBezTo>
                  <a:cubicBezTo>
                    <a:pt x="74" y="91"/>
                    <a:pt x="81" y="92"/>
                    <a:pt x="88" y="93"/>
                  </a:cubicBezTo>
                  <a:cubicBezTo>
                    <a:pt x="88" y="94"/>
                    <a:pt x="89" y="94"/>
                    <a:pt x="89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103" y="95"/>
                    <a:pt x="117" y="98"/>
                    <a:pt x="131" y="100"/>
                  </a:cubicBezTo>
                  <a:cubicBezTo>
                    <a:pt x="142" y="108"/>
                    <a:pt x="152" y="117"/>
                    <a:pt x="161" y="127"/>
                  </a:cubicBezTo>
                  <a:cubicBezTo>
                    <a:pt x="163" y="129"/>
                    <a:pt x="165" y="131"/>
                    <a:pt x="166" y="133"/>
                  </a:cubicBezTo>
                  <a:cubicBezTo>
                    <a:pt x="166" y="133"/>
                    <a:pt x="166" y="133"/>
                    <a:pt x="166" y="133"/>
                  </a:cubicBezTo>
                  <a:cubicBezTo>
                    <a:pt x="163" y="155"/>
                    <a:pt x="175" y="174"/>
                    <a:pt x="190" y="189"/>
                  </a:cubicBezTo>
                  <a:cubicBezTo>
                    <a:pt x="199" y="197"/>
                    <a:pt x="208" y="205"/>
                    <a:pt x="217" y="213"/>
                  </a:cubicBezTo>
                  <a:cubicBezTo>
                    <a:pt x="226" y="221"/>
                    <a:pt x="233" y="230"/>
                    <a:pt x="240" y="238"/>
                  </a:cubicBezTo>
                  <a:cubicBezTo>
                    <a:pt x="241" y="239"/>
                    <a:pt x="243" y="238"/>
                    <a:pt x="242" y="237"/>
                  </a:cubicBezTo>
                  <a:cubicBezTo>
                    <a:pt x="242" y="236"/>
                    <a:pt x="241" y="235"/>
                    <a:pt x="241" y="234"/>
                  </a:cubicBezTo>
                  <a:cubicBezTo>
                    <a:pt x="232" y="195"/>
                    <a:pt x="226" y="122"/>
                    <a:pt x="170" y="132"/>
                  </a:cubicBezTo>
                  <a:cubicBezTo>
                    <a:pt x="167" y="128"/>
                    <a:pt x="165" y="125"/>
                    <a:pt x="162" y="122"/>
                  </a:cubicBezTo>
                  <a:cubicBezTo>
                    <a:pt x="155" y="115"/>
                    <a:pt x="146" y="106"/>
                    <a:pt x="136" y="101"/>
                  </a:cubicBezTo>
                  <a:cubicBezTo>
                    <a:pt x="161" y="105"/>
                    <a:pt x="186" y="111"/>
                    <a:pt x="211" y="118"/>
                  </a:cubicBezTo>
                  <a:cubicBezTo>
                    <a:pt x="219" y="120"/>
                    <a:pt x="227" y="123"/>
                    <a:pt x="235" y="126"/>
                  </a:cubicBezTo>
                  <a:cubicBezTo>
                    <a:pt x="249" y="147"/>
                    <a:pt x="267" y="165"/>
                    <a:pt x="290" y="175"/>
                  </a:cubicBezTo>
                  <a:cubicBezTo>
                    <a:pt x="303" y="181"/>
                    <a:pt x="317" y="185"/>
                    <a:pt x="330" y="189"/>
                  </a:cubicBezTo>
                  <a:cubicBezTo>
                    <a:pt x="345" y="194"/>
                    <a:pt x="358" y="200"/>
                    <a:pt x="372" y="207"/>
                  </a:cubicBezTo>
                  <a:cubicBezTo>
                    <a:pt x="374" y="207"/>
                    <a:pt x="375" y="205"/>
                    <a:pt x="373" y="204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9"/>
            <p:cNvSpPr/>
            <p:nvPr/>
          </p:nvSpPr>
          <p:spPr bwMode="auto">
            <a:xfrm>
              <a:off x="3671888" y="369519"/>
              <a:ext cx="301625" cy="300038"/>
            </a:xfrm>
            <a:custGeom>
              <a:avLst/>
              <a:gdLst>
                <a:gd name="T0" fmla="*/ 63 w 110"/>
                <a:gd name="T1" fmla="*/ 38 h 109"/>
                <a:gd name="T2" fmla="*/ 0 w 110"/>
                <a:gd name="T3" fmla="*/ 5 h 109"/>
                <a:gd name="T4" fmla="*/ 0 w 110"/>
                <a:gd name="T5" fmla="*/ 5 h 109"/>
                <a:gd name="T6" fmla="*/ 64 w 110"/>
                <a:gd name="T7" fmla="*/ 45 h 109"/>
                <a:gd name="T8" fmla="*/ 106 w 110"/>
                <a:gd name="T9" fmla="*/ 107 h 109"/>
                <a:gd name="T10" fmla="*/ 109 w 110"/>
                <a:gd name="T11" fmla="*/ 105 h 109"/>
                <a:gd name="T12" fmla="*/ 63 w 110"/>
                <a:gd name="T13" fmla="*/ 3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109">
                  <a:moveTo>
                    <a:pt x="63" y="38"/>
                  </a:moveTo>
                  <a:cubicBezTo>
                    <a:pt x="47" y="21"/>
                    <a:pt x="25" y="0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7" y="7"/>
                    <a:pt x="47" y="25"/>
                    <a:pt x="64" y="45"/>
                  </a:cubicBezTo>
                  <a:cubicBezTo>
                    <a:pt x="80" y="64"/>
                    <a:pt x="93" y="85"/>
                    <a:pt x="106" y="107"/>
                  </a:cubicBezTo>
                  <a:cubicBezTo>
                    <a:pt x="107" y="109"/>
                    <a:pt x="110" y="107"/>
                    <a:pt x="109" y="105"/>
                  </a:cubicBezTo>
                  <a:cubicBezTo>
                    <a:pt x="96" y="82"/>
                    <a:pt x="81" y="59"/>
                    <a:pt x="63" y="38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0"/>
            <p:cNvSpPr/>
            <p:nvPr/>
          </p:nvSpPr>
          <p:spPr bwMode="auto">
            <a:xfrm>
              <a:off x="3913188" y="652095"/>
              <a:ext cx="211138" cy="212725"/>
            </a:xfrm>
            <a:custGeom>
              <a:avLst/>
              <a:gdLst>
                <a:gd name="T0" fmla="*/ 20 w 77"/>
                <a:gd name="T1" fmla="*/ 0 h 77"/>
                <a:gd name="T2" fmla="*/ 18 w 77"/>
                <a:gd name="T3" fmla="*/ 0 h 77"/>
                <a:gd name="T4" fmla="*/ 17 w 77"/>
                <a:gd name="T5" fmla="*/ 3 h 77"/>
                <a:gd name="T6" fmla="*/ 11 w 77"/>
                <a:gd name="T7" fmla="*/ 69 h 77"/>
                <a:gd name="T8" fmla="*/ 24 w 77"/>
                <a:gd name="T9" fmla="*/ 76 h 77"/>
                <a:gd name="T10" fmla="*/ 31 w 77"/>
                <a:gd name="T11" fmla="*/ 61 h 77"/>
                <a:gd name="T12" fmla="*/ 48 w 77"/>
                <a:gd name="T13" fmla="*/ 74 h 77"/>
                <a:gd name="T14" fmla="*/ 50 w 77"/>
                <a:gd name="T15" fmla="*/ 73 h 77"/>
                <a:gd name="T16" fmla="*/ 53 w 77"/>
                <a:gd name="T17" fmla="*/ 52 h 77"/>
                <a:gd name="T18" fmla="*/ 69 w 77"/>
                <a:gd name="T19" fmla="*/ 57 h 77"/>
                <a:gd name="T20" fmla="*/ 76 w 77"/>
                <a:gd name="T21" fmla="*/ 41 h 77"/>
                <a:gd name="T22" fmla="*/ 20 w 77"/>
                <a:gd name="T2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77">
                  <a:moveTo>
                    <a:pt x="20" y="0"/>
                  </a:moveTo>
                  <a:cubicBezTo>
                    <a:pt x="19" y="0"/>
                    <a:pt x="19" y="0"/>
                    <a:pt x="18" y="0"/>
                  </a:cubicBezTo>
                  <a:cubicBezTo>
                    <a:pt x="17" y="1"/>
                    <a:pt x="16" y="2"/>
                    <a:pt x="17" y="3"/>
                  </a:cubicBezTo>
                  <a:cubicBezTo>
                    <a:pt x="8" y="23"/>
                    <a:pt x="0" y="49"/>
                    <a:pt x="11" y="69"/>
                  </a:cubicBezTo>
                  <a:cubicBezTo>
                    <a:pt x="14" y="74"/>
                    <a:pt x="19" y="77"/>
                    <a:pt x="24" y="76"/>
                  </a:cubicBezTo>
                  <a:cubicBezTo>
                    <a:pt x="30" y="74"/>
                    <a:pt x="31" y="67"/>
                    <a:pt x="31" y="61"/>
                  </a:cubicBezTo>
                  <a:cubicBezTo>
                    <a:pt x="35" y="67"/>
                    <a:pt x="41" y="72"/>
                    <a:pt x="48" y="74"/>
                  </a:cubicBezTo>
                  <a:cubicBezTo>
                    <a:pt x="49" y="75"/>
                    <a:pt x="50" y="74"/>
                    <a:pt x="50" y="73"/>
                  </a:cubicBezTo>
                  <a:cubicBezTo>
                    <a:pt x="53" y="66"/>
                    <a:pt x="54" y="59"/>
                    <a:pt x="53" y="52"/>
                  </a:cubicBezTo>
                  <a:cubicBezTo>
                    <a:pt x="58" y="56"/>
                    <a:pt x="63" y="59"/>
                    <a:pt x="69" y="57"/>
                  </a:cubicBezTo>
                  <a:cubicBezTo>
                    <a:pt x="76" y="55"/>
                    <a:pt x="77" y="46"/>
                    <a:pt x="76" y="41"/>
                  </a:cubicBezTo>
                  <a:cubicBezTo>
                    <a:pt x="74" y="14"/>
                    <a:pt x="41" y="4"/>
                    <a:pt x="20" y="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1"/>
            <p:cNvSpPr/>
            <p:nvPr/>
          </p:nvSpPr>
          <p:spPr bwMode="auto">
            <a:xfrm>
              <a:off x="7556500" y="377457"/>
              <a:ext cx="693738" cy="965200"/>
            </a:xfrm>
            <a:custGeom>
              <a:avLst/>
              <a:gdLst>
                <a:gd name="T0" fmla="*/ 204 w 253"/>
                <a:gd name="T1" fmla="*/ 131 h 351"/>
                <a:gd name="T2" fmla="*/ 110 w 253"/>
                <a:gd name="T3" fmla="*/ 138 h 351"/>
                <a:gd name="T4" fmla="*/ 107 w 253"/>
                <a:gd name="T5" fmla="*/ 131 h 351"/>
                <a:gd name="T6" fmla="*/ 81 w 253"/>
                <a:gd name="T7" fmla="*/ 78 h 351"/>
                <a:gd name="T8" fmla="*/ 1 w 253"/>
                <a:gd name="T9" fmla="*/ 1 h 351"/>
                <a:gd name="T10" fmla="*/ 1 w 253"/>
                <a:gd name="T11" fmla="*/ 2 h 351"/>
                <a:gd name="T12" fmla="*/ 80 w 253"/>
                <a:gd name="T13" fmla="*/ 86 h 351"/>
                <a:gd name="T14" fmla="*/ 106 w 253"/>
                <a:gd name="T15" fmla="*/ 138 h 351"/>
                <a:gd name="T16" fmla="*/ 126 w 253"/>
                <a:gd name="T17" fmla="*/ 187 h 351"/>
                <a:gd name="T18" fmla="*/ 127 w 253"/>
                <a:gd name="T19" fmla="*/ 188 h 351"/>
                <a:gd name="T20" fmla="*/ 112 w 253"/>
                <a:gd name="T21" fmla="*/ 279 h 351"/>
                <a:gd name="T22" fmla="*/ 167 w 253"/>
                <a:gd name="T23" fmla="*/ 349 h 351"/>
                <a:gd name="T24" fmla="*/ 208 w 253"/>
                <a:gd name="T25" fmla="*/ 336 h 351"/>
                <a:gd name="T26" fmla="*/ 213 w 253"/>
                <a:gd name="T27" fmla="*/ 290 h 351"/>
                <a:gd name="T28" fmla="*/ 130 w 253"/>
                <a:gd name="T29" fmla="*/ 187 h 351"/>
                <a:gd name="T30" fmla="*/ 129 w 253"/>
                <a:gd name="T31" fmla="*/ 187 h 351"/>
                <a:gd name="T32" fmla="*/ 128 w 253"/>
                <a:gd name="T33" fmla="*/ 187 h 351"/>
                <a:gd name="T34" fmla="*/ 128 w 253"/>
                <a:gd name="T35" fmla="*/ 186 h 351"/>
                <a:gd name="T36" fmla="*/ 116 w 253"/>
                <a:gd name="T37" fmla="*/ 150 h 351"/>
                <a:gd name="T38" fmla="*/ 128 w 253"/>
                <a:gd name="T39" fmla="*/ 163 h 351"/>
                <a:gd name="T40" fmla="*/ 169 w 253"/>
                <a:gd name="T41" fmla="*/ 193 h 351"/>
                <a:gd name="T42" fmla="*/ 236 w 253"/>
                <a:gd name="T43" fmla="*/ 200 h 351"/>
                <a:gd name="T44" fmla="*/ 204 w 253"/>
                <a:gd name="T45" fmla="*/ 13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351">
                  <a:moveTo>
                    <a:pt x="204" y="131"/>
                  </a:moveTo>
                  <a:cubicBezTo>
                    <a:pt x="176" y="119"/>
                    <a:pt x="136" y="119"/>
                    <a:pt x="110" y="138"/>
                  </a:cubicBezTo>
                  <a:cubicBezTo>
                    <a:pt x="109" y="135"/>
                    <a:pt x="108" y="133"/>
                    <a:pt x="107" y="131"/>
                  </a:cubicBezTo>
                  <a:cubicBezTo>
                    <a:pt x="100" y="113"/>
                    <a:pt x="91" y="95"/>
                    <a:pt x="81" y="78"/>
                  </a:cubicBezTo>
                  <a:cubicBezTo>
                    <a:pt x="62" y="46"/>
                    <a:pt x="36" y="16"/>
                    <a:pt x="1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4" y="24"/>
                    <a:pt x="61" y="51"/>
                    <a:pt x="80" y="86"/>
                  </a:cubicBezTo>
                  <a:cubicBezTo>
                    <a:pt x="90" y="103"/>
                    <a:pt x="98" y="120"/>
                    <a:pt x="106" y="138"/>
                  </a:cubicBezTo>
                  <a:cubicBezTo>
                    <a:pt x="112" y="154"/>
                    <a:pt x="118" y="172"/>
                    <a:pt x="126" y="187"/>
                  </a:cubicBezTo>
                  <a:cubicBezTo>
                    <a:pt x="126" y="188"/>
                    <a:pt x="126" y="188"/>
                    <a:pt x="127" y="188"/>
                  </a:cubicBezTo>
                  <a:cubicBezTo>
                    <a:pt x="108" y="212"/>
                    <a:pt x="107" y="251"/>
                    <a:pt x="112" y="279"/>
                  </a:cubicBezTo>
                  <a:cubicBezTo>
                    <a:pt x="117" y="309"/>
                    <a:pt x="133" y="343"/>
                    <a:pt x="167" y="349"/>
                  </a:cubicBezTo>
                  <a:cubicBezTo>
                    <a:pt x="182" y="351"/>
                    <a:pt x="199" y="350"/>
                    <a:pt x="208" y="336"/>
                  </a:cubicBezTo>
                  <a:cubicBezTo>
                    <a:pt x="216" y="322"/>
                    <a:pt x="216" y="305"/>
                    <a:pt x="213" y="290"/>
                  </a:cubicBezTo>
                  <a:cubicBezTo>
                    <a:pt x="203" y="244"/>
                    <a:pt x="168" y="212"/>
                    <a:pt x="130" y="187"/>
                  </a:cubicBezTo>
                  <a:cubicBezTo>
                    <a:pt x="130" y="187"/>
                    <a:pt x="129" y="187"/>
                    <a:pt x="129" y="187"/>
                  </a:cubicBezTo>
                  <a:cubicBezTo>
                    <a:pt x="129" y="187"/>
                    <a:pt x="128" y="187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5" y="174"/>
                    <a:pt x="121" y="162"/>
                    <a:pt x="116" y="150"/>
                  </a:cubicBezTo>
                  <a:cubicBezTo>
                    <a:pt x="119" y="155"/>
                    <a:pt x="124" y="159"/>
                    <a:pt x="128" y="163"/>
                  </a:cubicBezTo>
                  <a:cubicBezTo>
                    <a:pt x="140" y="174"/>
                    <a:pt x="154" y="185"/>
                    <a:pt x="169" y="193"/>
                  </a:cubicBezTo>
                  <a:cubicBezTo>
                    <a:pt x="184" y="202"/>
                    <a:pt x="222" y="223"/>
                    <a:pt x="236" y="200"/>
                  </a:cubicBezTo>
                  <a:cubicBezTo>
                    <a:pt x="253" y="173"/>
                    <a:pt x="229" y="141"/>
                    <a:pt x="204" y="131"/>
                  </a:cubicBezTo>
                  <a:close/>
                </a:path>
              </a:pathLst>
            </a:custGeom>
            <a:solidFill>
              <a:srgbClr val="31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2"/>
            <p:cNvSpPr/>
            <p:nvPr/>
          </p:nvSpPr>
          <p:spPr bwMode="auto">
            <a:xfrm>
              <a:off x="7394575" y="358407"/>
              <a:ext cx="241300" cy="363538"/>
            </a:xfrm>
            <a:custGeom>
              <a:avLst/>
              <a:gdLst>
                <a:gd name="T0" fmla="*/ 85 w 88"/>
                <a:gd name="T1" fmla="*/ 88 h 132"/>
                <a:gd name="T2" fmla="*/ 34 w 88"/>
                <a:gd name="T3" fmla="*/ 81 h 132"/>
                <a:gd name="T4" fmla="*/ 17 w 88"/>
                <a:gd name="T5" fmla="*/ 44 h 132"/>
                <a:gd name="T6" fmla="*/ 2 w 88"/>
                <a:gd name="T7" fmla="*/ 1 h 132"/>
                <a:gd name="T8" fmla="*/ 0 w 88"/>
                <a:gd name="T9" fmla="*/ 2 h 132"/>
                <a:gd name="T10" fmla="*/ 15 w 88"/>
                <a:gd name="T11" fmla="*/ 48 h 132"/>
                <a:gd name="T12" fmla="*/ 32 w 88"/>
                <a:gd name="T13" fmla="*/ 84 h 132"/>
                <a:gd name="T14" fmla="*/ 32 w 88"/>
                <a:gd name="T15" fmla="*/ 86 h 132"/>
                <a:gd name="T16" fmla="*/ 28 w 88"/>
                <a:gd name="T17" fmla="*/ 123 h 132"/>
                <a:gd name="T18" fmla="*/ 47 w 88"/>
                <a:gd name="T19" fmla="*/ 112 h 132"/>
                <a:gd name="T20" fmla="*/ 68 w 88"/>
                <a:gd name="T21" fmla="*/ 121 h 132"/>
                <a:gd name="T22" fmla="*/ 70 w 88"/>
                <a:gd name="T23" fmla="*/ 118 h 132"/>
                <a:gd name="T24" fmla="*/ 68 w 88"/>
                <a:gd name="T25" fmla="*/ 103 h 132"/>
                <a:gd name="T26" fmla="*/ 83 w 88"/>
                <a:gd name="T27" fmla="*/ 103 h 132"/>
                <a:gd name="T28" fmla="*/ 85 w 88"/>
                <a:gd name="T29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32">
                  <a:moveTo>
                    <a:pt x="85" y="88"/>
                  </a:moveTo>
                  <a:cubicBezTo>
                    <a:pt x="74" y="71"/>
                    <a:pt x="48" y="68"/>
                    <a:pt x="34" y="81"/>
                  </a:cubicBezTo>
                  <a:cubicBezTo>
                    <a:pt x="29" y="69"/>
                    <a:pt x="22" y="56"/>
                    <a:pt x="17" y="44"/>
                  </a:cubicBezTo>
                  <a:cubicBezTo>
                    <a:pt x="11" y="30"/>
                    <a:pt x="7" y="15"/>
                    <a:pt x="2" y="1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3" y="18"/>
                    <a:pt x="9" y="33"/>
                    <a:pt x="15" y="48"/>
                  </a:cubicBezTo>
                  <a:cubicBezTo>
                    <a:pt x="20" y="60"/>
                    <a:pt x="25" y="73"/>
                    <a:pt x="32" y="84"/>
                  </a:cubicBezTo>
                  <a:cubicBezTo>
                    <a:pt x="31" y="85"/>
                    <a:pt x="31" y="86"/>
                    <a:pt x="32" y="86"/>
                  </a:cubicBezTo>
                  <a:cubicBezTo>
                    <a:pt x="21" y="95"/>
                    <a:pt x="17" y="113"/>
                    <a:pt x="28" y="123"/>
                  </a:cubicBezTo>
                  <a:cubicBezTo>
                    <a:pt x="38" y="132"/>
                    <a:pt x="45" y="121"/>
                    <a:pt x="47" y="112"/>
                  </a:cubicBezTo>
                  <a:cubicBezTo>
                    <a:pt x="52" y="118"/>
                    <a:pt x="59" y="121"/>
                    <a:pt x="68" y="121"/>
                  </a:cubicBezTo>
                  <a:cubicBezTo>
                    <a:pt x="69" y="121"/>
                    <a:pt x="71" y="119"/>
                    <a:pt x="70" y="118"/>
                  </a:cubicBezTo>
                  <a:cubicBezTo>
                    <a:pt x="70" y="113"/>
                    <a:pt x="70" y="108"/>
                    <a:pt x="68" y="103"/>
                  </a:cubicBezTo>
                  <a:cubicBezTo>
                    <a:pt x="73" y="105"/>
                    <a:pt x="78" y="106"/>
                    <a:pt x="83" y="103"/>
                  </a:cubicBezTo>
                  <a:cubicBezTo>
                    <a:pt x="88" y="100"/>
                    <a:pt x="88" y="92"/>
                    <a:pt x="85" y="88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3"/>
            <p:cNvSpPr/>
            <p:nvPr/>
          </p:nvSpPr>
          <p:spPr bwMode="auto">
            <a:xfrm>
              <a:off x="6710016" y="528269"/>
              <a:ext cx="730250" cy="911225"/>
            </a:xfrm>
            <a:custGeom>
              <a:avLst/>
              <a:gdLst>
                <a:gd name="T0" fmla="*/ 213 w 266"/>
                <a:gd name="T1" fmla="*/ 328 h 331"/>
                <a:gd name="T2" fmla="*/ 212 w 266"/>
                <a:gd name="T3" fmla="*/ 326 h 331"/>
                <a:gd name="T4" fmla="*/ 228 w 266"/>
                <a:gd name="T5" fmla="*/ 273 h 331"/>
                <a:gd name="T6" fmla="*/ 223 w 266"/>
                <a:gd name="T7" fmla="*/ 222 h 331"/>
                <a:gd name="T8" fmla="*/ 161 w 266"/>
                <a:gd name="T9" fmla="*/ 175 h 331"/>
                <a:gd name="T10" fmla="*/ 161 w 266"/>
                <a:gd name="T11" fmla="*/ 175 h 331"/>
                <a:gd name="T12" fmla="*/ 94 w 266"/>
                <a:gd name="T13" fmla="*/ 86 h 331"/>
                <a:gd name="T14" fmla="*/ 72 w 266"/>
                <a:gd name="T15" fmla="*/ 59 h 331"/>
                <a:gd name="T16" fmla="*/ 139 w 266"/>
                <a:gd name="T17" fmla="*/ 69 h 331"/>
                <a:gd name="T18" fmla="*/ 179 w 266"/>
                <a:gd name="T19" fmla="*/ 86 h 331"/>
                <a:gd name="T20" fmla="*/ 179 w 266"/>
                <a:gd name="T21" fmla="*/ 87 h 331"/>
                <a:gd name="T22" fmla="*/ 248 w 266"/>
                <a:gd name="T23" fmla="*/ 167 h 331"/>
                <a:gd name="T24" fmla="*/ 250 w 266"/>
                <a:gd name="T25" fmla="*/ 165 h 331"/>
                <a:gd name="T26" fmla="*/ 250 w 266"/>
                <a:gd name="T27" fmla="*/ 164 h 331"/>
                <a:gd name="T28" fmla="*/ 250 w 266"/>
                <a:gd name="T29" fmla="*/ 164 h 331"/>
                <a:gd name="T30" fmla="*/ 183 w 266"/>
                <a:gd name="T31" fmla="*/ 84 h 331"/>
                <a:gd name="T32" fmla="*/ 135 w 266"/>
                <a:gd name="T33" fmla="*/ 64 h 331"/>
                <a:gd name="T34" fmla="*/ 70 w 266"/>
                <a:gd name="T35" fmla="*/ 58 h 331"/>
                <a:gd name="T36" fmla="*/ 49 w 266"/>
                <a:gd name="T37" fmla="*/ 33 h 331"/>
                <a:gd name="T38" fmla="*/ 1 w 266"/>
                <a:gd name="T39" fmla="*/ 0 h 331"/>
                <a:gd name="T40" fmla="*/ 1 w 266"/>
                <a:gd name="T41" fmla="*/ 2 h 331"/>
                <a:gd name="T42" fmla="*/ 52 w 266"/>
                <a:gd name="T43" fmla="*/ 43 h 331"/>
                <a:gd name="T44" fmla="*/ 67 w 266"/>
                <a:gd name="T45" fmla="*/ 59 h 331"/>
                <a:gd name="T46" fmla="*/ 67 w 266"/>
                <a:gd name="T47" fmla="*/ 60 h 331"/>
                <a:gd name="T48" fmla="*/ 67 w 266"/>
                <a:gd name="T49" fmla="*/ 60 h 331"/>
                <a:gd name="T50" fmla="*/ 95 w 266"/>
                <a:gd name="T51" fmla="*/ 92 h 331"/>
                <a:gd name="T52" fmla="*/ 101 w 266"/>
                <a:gd name="T53" fmla="*/ 132 h 331"/>
                <a:gd name="T54" fmla="*/ 101 w 266"/>
                <a:gd name="T55" fmla="*/ 140 h 331"/>
                <a:gd name="T56" fmla="*/ 100 w 266"/>
                <a:gd name="T57" fmla="*/ 140 h 331"/>
                <a:gd name="T58" fmla="*/ 83 w 266"/>
                <a:gd name="T59" fmla="*/ 198 h 331"/>
                <a:gd name="T60" fmla="*/ 88 w 266"/>
                <a:gd name="T61" fmla="*/ 234 h 331"/>
                <a:gd name="T62" fmla="*/ 89 w 266"/>
                <a:gd name="T63" fmla="*/ 268 h 331"/>
                <a:gd name="T64" fmla="*/ 92 w 266"/>
                <a:gd name="T65" fmla="*/ 268 h 331"/>
                <a:gd name="T66" fmla="*/ 92 w 266"/>
                <a:gd name="T67" fmla="*/ 266 h 331"/>
                <a:gd name="T68" fmla="*/ 105 w 266"/>
                <a:gd name="T69" fmla="*/ 142 h 331"/>
                <a:gd name="T70" fmla="*/ 104 w 266"/>
                <a:gd name="T71" fmla="*/ 129 h 331"/>
                <a:gd name="T72" fmla="*/ 98 w 266"/>
                <a:gd name="T73" fmla="*/ 96 h 331"/>
                <a:gd name="T74" fmla="*/ 144 w 266"/>
                <a:gd name="T75" fmla="*/ 157 h 331"/>
                <a:gd name="T76" fmla="*/ 158 w 266"/>
                <a:gd name="T77" fmla="*/ 179 h 331"/>
                <a:gd name="T78" fmla="*/ 168 w 266"/>
                <a:gd name="T79" fmla="*/ 252 h 331"/>
                <a:gd name="T80" fmla="*/ 190 w 266"/>
                <a:gd name="T81" fmla="*/ 289 h 331"/>
                <a:gd name="T82" fmla="*/ 210 w 266"/>
                <a:gd name="T83" fmla="*/ 329 h 331"/>
                <a:gd name="T84" fmla="*/ 213 w 266"/>
                <a:gd name="T85" fmla="*/ 328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6" h="331">
                  <a:moveTo>
                    <a:pt x="213" y="328"/>
                  </a:moveTo>
                  <a:cubicBezTo>
                    <a:pt x="213" y="327"/>
                    <a:pt x="212" y="327"/>
                    <a:pt x="212" y="326"/>
                  </a:cubicBezTo>
                  <a:cubicBezTo>
                    <a:pt x="222" y="311"/>
                    <a:pt x="226" y="290"/>
                    <a:pt x="228" y="273"/>
                  </a:cubicBezTo>
                  <a:cubicBezTo>
                    <a:pt x="230" y="256"/>
                    <a:pt x="230" y="237"/>
                    <a:pt x="223" y="222"/>
                  </a:cubicBezTo>
                  <a:cubicBezTo>
                    <a:pt x="213" y="199"/>
                    <a:pt x="189" y="169"/>
                    <a:pt x="161" y="175"/>
                  </a:cubicBezTo>
                  <a:cubicBezTo>
                    <a:pt x="161" y="175"/>
                    <a:pt x="161" y="175"/>
                    <a:pt x="161" y="175"/>
                  </a:cubicBezTo>
                  <a:cubicBezTo>
                    <a:pt x="142" y="143"/>
                    <a:pt x="118" y="113"/>
                    <a:pt x="94" y="86"/>
                  </a:cubicBezTo>
                  <a:cubicBezTo>
                    <a:pt x="87" y="77"/>
                    <a:pt x="79" y="68"/>
                    <a:pt x="72" y="59"/>
                  </a:cubicBezTo>
                  <a:cubicBezTo>
                    <a:pt x="94" y="54"/>
                    <a:pt x="118" y="62"/>
                    <a:pt x="139" y="69"/>
                  </a:cubicBezTo>
                  <a:cubicBezTo>
                    <a:pt x="153" y="74"/>
                    <a:pt x="166" y="79"/>
                    <a:pt x="179" y="86"/>
                  </a:cubicBezTo>
                  <a:cubicBezTo>
                    <a:pt x="179" y="86"/>
                    <a:pt x="179" y="87"/>
                    <a:pt x="179" y="87"/>
                  </a:cubicBezTo>
                  <a:cubicBezTo>
                    <a:pt x="178" y="127"/>
                    <a:pt x="224" y="143"/>
                    <a:pt x="248" y="167"/>
                  </a:cubicBezTo>
                  <a:cubicBezTo>
                    <a:pt x="249" y="168"/>
                    <a:pt x="251" y="166"/>
                    <a:pt x="250" y="165"/>
                  </a:cubicBezTo>
                  <a:cubicBezTo>
                    <a:pt x="250" y="165"/>
                    <a:pt x="250" y="164"/>
                    <a:pt x="250" y="164"/>
                  </a:cubicBezTo>
                  <a:cubicBezTo>
                    <a:pt x="250" y="164"/>
                    <a:pt x="250" y="164"/>
                    <a:pt x="250" y="164"/>
                  </a:cubicBezTo>
                  <a:cubicBezTo>
                    <a:pt x="266" y="128"/>
                    <a:pt x="223" y="69"/>
                    <a:pt x="183" y="84"/>
                  </a:cubicBezTo>
                  <a:cubicBezTo>
                    <a:pt x="168" y="75"/>
                    <a:pt x="151" y="69"/>
                    <a:pt x="135" y="64"/>
                  </a:cubicBezTo>
                  <a:cubicBezTo>
                    <a:pt x="116" y="58"/>
                    <a:pt x="90" y="50"/>
                    <a:pt x="70" y="58"/>
                  </a:cubicBezTo>
                  <a:cubicBezTo>
                    <a:pt x="63" y="49"/>
                    <a:pt x="56" y="41"/>
                    <a:pt x="49" y="33"/>
                  </a:cubicBezTo>
                  <a:cubicBezTo>
                    <a:pt x="36" y="20"/>
                    <a:pt x="20" y="3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2" y="11"/>
                    <a:pt x="38" y="26"/>
                    <a:pt x="52" y="43"/>
                  </a:cubicBezTo>
                  <a:cubicBezTo>
                    <a:pt x="57" y="48"/>
                    <a:pt x="62" y="54"/>
                    <a:pt x="67" y="59"/>
                  </a:cubicBezTo>
                  <a:cubicBezTo>
                    <a:pt x="66" y="59"/>
                    <a:pt x="67" y="60"/>
                    <a:pt x="67" y="60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77" y="70"/>
                    <a:pt x="86" y="81"/>
                    <a:pt x="95" y="92"/>
                  </a:cubicBezTo>
                  <a:cubicBezTo>
                    <a:pt x="98" y="105"/>
                    <a:pt x="101" y="118"/>
                    <a:pt x="101" y="132"/>
                  </a:cubicBezTo>
                  <a:cubicBezTo>
                    <a:pt x="101" y="135"/>
                    <a:pt x="101" y="137"/>
                    <a:pt x="101" y="140"/>
                  </a:cubicBezTo>
                  <a:cubicBezTo>
                    <a:pt x="101" y="140"/>
                    <a:pt x="101" y="140"/>
                    <a:pt x="100" y="140"/>
                  </a:cubicBezTo>
                  <a:cubicBezTo>
                    <a:pt x="84" y="155"/>
                    <a:pt x="81" y="177"/>
                    <a:pt x="83" y="198"/>
                  </a:cubicBezTo>
                  <a:cubicBezTo>
                    <a:pt x="84" y="210"/>
                    <a:pt x="86" y="222"/>
                    <a:pt x="88" y="234"/>
                  </a:cubicBezTo>
                  <a:cubicBezTo>
                    <a:pt x="89" y="246"/>
                    <a:pt x="89" y="257"/>
                    <a:pt x="89" y="268"/>
                  </a:cubicBezTo>
                  <a:cubicBezTo>
                    <a:pt x="89" y="270"/>
                    <a:pt x="92" y="270"/>
                    <a:pt x="92" y="268"/>
                  </a:cubicBezTo>
                  <a:cubicBezTo>
                    <a:pt x="92" y="267"/>
                    <a:pt x="92" y="266"/>
                    <a:pt x="92" y="266"/>
                  </a:cubicBezTo>
                  <a:cubicBezTo>
                    <a:pt x="111" y="230"/>
                    <a:pt x="153" y="170"/>
                    <a:pt x="105" y="142"/>
                  </a:cubicBezTo>
                  <a:cubicBezTo>
                    <a:pt x="104" y="137"/>
                    <a:pt x="104" y="133"/>
                    <a:pt x="104" y="129"/>
                  </a:cubicBezTo>
                  <a:cubicBezTo>
                    <a:pt x="103" y="118"/>
                    <a:pt x="103" y="106"/>
                    <a:pt x="98" y="96"/>
                  </a:cubicBezTo>
                  <a:cubicBezTo>
                    <a:pt x="115" y="116"/>
                    <a:pt x="130" y="136"/>
                    <a:pt x="144" y="157"/>
                  </a:cubicBezTo>
                  <a:cubicBezTo>
                    <a:pt x="149" y="164"/>
                    <a:pt x="153" y="171"/>
                    <a:pt x="158" y="179"/>
                  </a:cubicBezTo>
                  <a:cubicBezTo>
                    <a:pt x="155" y="204"/>
                    <a:pt x="157" y="229"/>
                    <a:pt x="168" y="252"/>
                  </a:cubicBezTo>
                  <a:cubicBezTo>
                    <a:pt x="174" y="265"/>
                    <a:pt x="182" y="277"/>
                    <a:pt x="190" y="289"/>
                  </a:cubicBezTo>
                  <a:cubicBezTo>
                    <a:pt x="198" y="302"/>
                    <a:pt x="204" y="315"/>
                    <a:pt x="210" y="329"/>
                  </a:cubicBezTo>
                  <a:cubicBezTo>
                    <a:pt x="211" y="331"/>
                    <a:pt x="213" y="330"/>
                    <a:pt x="213" y="328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4"/>
            <p:cNvSpPr/>
            <p:nvPr/>
          </p:nvSpPr>
          <p:spPr bwMode="auto">
            <a:xfrm>
              <a:off x="6221413" y="699720"/>
              <a:ext cx="546100" cy="498475"/>
            </a:xfrm>
            <a:custGeom>
              <a:avLst/>
              <a:gdLst>
                <a:gd name="T0" fmla="*/ 145 w 199"/>
                <a:gd name="T1" fmla="*/ 150 h 181"/>
                <a:gd name="T2" fmla="*/ 169 w 199"/>
                <a:gd name="T3" fmla="*/ 142 h 181"/>
                <a:gd name="T4" fmla="*/ 176 w 199"/>
                <a:gd name="T5" fmla="*/ 118 h 181"/>
                <a:gd name="T6" fmla="*/ 184 w 199"/>
                <a:gd name="T7" fmla="*/ 88 h 181"/>
                <a:gd name="T8" fmla="*/ 130 w 199"/>
                <a:gd name="T9" fmla="*/ 107 h 181"/>
                <a:gd name="T10" fmla="*/ 128 w 199"/>
                <a:gd name="T11" fmla="*/ 107 h 181"/>
                <a:gd name="T12" fmla="*/ 128 w 199"/>
                <a:gd name="T13" fmla="*/ 108 h 181"/>
                <a:gd name="T14" fmla="*/ 90 w 199"/>
                <a:gd name="T15" fmla="*/ 87 h 181"/>
                <a:gd name="T16" fmla="*/ 54 w 199"/>
                <a:gd name="T17" fmla="*/ 57 h 181"/>
                <a:gd name="T18" fmla="*/ 25 w 199"/>
                <a:gd name="T19" fmla="*/ 22 h 181"/>
                <a:gd name="T20" fmla="*/ 2 w 199"/>
                <a:gd name="T21" fmla="*/ 0 h 181"/>
                <a:gd name="T22" fmla="*/ 1 w 199"/>
                <a:gd name="T23" fmla="*/ 1 h 181"/>
                <a:gd name="T24" fmla="*/ 59 w 199"/>
                <a:gd name="T25" fmla="*/ 68 h 181"/>
                <a:gd name="T26" fmla="*/ 126 w 199"/>
                <a:gd name="T27" fmla="*/ 111 h 181"/>
                <a:gd name="T28" fmla="*/ 115 w 199"/>
                <a:gd name="T29" fmla="*/ 133 h 181"/>
                <a:gd name="T30" fmla="*/ 111 w 199"/>
                <a:gd name="T31" fmla="*/ 159 h 181"/>
                <a:gd name="T32" fmla="*/ 145 w 199"/>
                <a:gd name="T33" fmla="*/ 15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9" h="181">
                  <a:moveTo>
                    <a:pt x="145" y="150"/>
                  </a:moveTo>
                  <a:cubicBezTo>
                    <a:pt x="153" y="154"/>
                    <a:pt x="164" y="149"/>
                    <a:pt x="169" y="142"/>
                  </a:cubicBezTo>
                  <a:cubicBezTo>
                    <a:pt x="175" y="135"/>
                    <a:pt x="178" y="126"/>
                    <a:pt x="176" y="118"/>
                  </a:cubicBezTo>
                  <a:cubicBezTo>
                    <a:pt x="188" y="114"/>
                    <a:pt x="199" y="96"/>
                    <a:pt x="184" y="88"/>
                  </a:cubicBezTo>
                  <a:cubicBezTo>
                    <a:pt x="164" y="78"/>
                    <a:pt x="144" y="94"/>
                    <a:pt x="130" y="107"/>
                  </a:cubicBezTo>
                  <a:cubicBezTo>
                    <a:pt x="129" y="107"/>
                    <a:pt x="129" y="107"/>
                    <a:pt x="128" y="107"/>
                  </a:cubicBezTo>
                  <a:cubicBezTo>
                    <a:pt x="128" y="107"/>
                    <a:pt x="128" y="108"/>
                    <a:pt x="128" y="108"/>
                  </a:cubicBezTo>
                  <a:cubicBezTo>
                    <a:pt x="115" y="100"/>
                    <a:pt x="102" y="95"/>
                    <a:pt x="90" y="87"/>
                  </a:cubicBezTo>
                  <a:cubicBezTo>
                    <a:pt x="77" y="78"/>
                    <a:pt x="65" y="69"/>
                    <a:pt x="54" y="57"/>
                  </a:cubicBezTo>
                  <a:cubicBezTo>
                    <a:pt x="44" y="46"/>
                    <a:pt x="34" y="34"/>
                    <a:pt x="25" y="22"/>
                  </a:cubicBezTo>
                  <a:cubicBezTo>
                    <a:pt x="18" y="14"/>
                    <a:pt x="11" y="5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2" y="22"/>
                    <a:pt x="37" y="47"/>
                    <a:pt x="59" y="68"/>
                  </a:cubicBezTo>
                  <a:cubicBezTo>
                    <a:pt x="78" y="85"/>
                    <a:pt x="101" y="102"/>
                    <a:pt x="126" y="111"/>
                  </a:cubicBezTo>
                  <a:cubicBezTo>
                    <a:pt x="121" y="118"/>
                    <a:pt x="118" y="125"/>
                    <a:pt x="115" y="133"/>
                  </a:cubicBezTo>
                  <a:cubicBezTo>
                    <a:pt x="112" y="141"/>
                    <a:pt x="109" y="151"/>
                    <a:pt x="111" y="159"/>
                  </a:cubicBezTo>
                  <a:cubicBezTo>
                    <a:pt x="118" y="181"/>
                    <a:pt x="140" y="162"/>
                    <a:pt x="145" y="150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5"/>
            <p:cNvSpPr/>
            <p:nvPr/>
          </p:nvSpPr>
          <p:spPr bwMode="auto">
            <a:xfrm>
              <a:off x="6338888" y="666382"/>
              <a:ext cx="307975" cy="201613"/>
            </a:xfrm>
            <a:custGeom>
              <a:avLst/>
              <a:gdLst>
                <a:gd name="T0" fmla="*/ 110 w 112"/>
                <a:gd name="T1" fmla="*/ 6 h 73"/>
                <a:gd name="T2" fmla="*/ 46 w 112"/>
                <a:gd name="T3" fmla="*/ 15 h 73"/>
                <a:gd name="T4" fmla="*/ 1 w 112"/>
                <a:gd name="T5" fmla="*/ 61 h 73"/>
                <a:gd name="T6" fmla="*/ 1 w 112"/>
                <a:gd name="T7" fmla="*/ 61 h 73"/>
                <a:gd name="T8" fmla="*/ 1 w 112"/>
                <a:gd name="T9" fmla="*/ 63 h 73"/>
                <a:gd name="T10" fmla="*/ 1 w 112"/>
                <a:gd name="T11" fmla="*/ 64 h 73"/>
                <a:gd name="T12" fmla="*/ 2 w 112"/>
                <a:gd name="T13" fmla="*/ 64 h 73"/>
                <a:gd name="T14" fmla="*/ 2 w 112"/>
                <a:gd name="T15" fmla="*/ 64 h 73"/>
                <a:gd name="T16" fmla="*/ 66 w 112"/>
                <a:gd name="T17" fmla="*/ 56 h 73"/>
                <a:gd name="T18" fmla="*/ 109 w 112"/>
                <a:gd name="T19" fmla="*/ 9 h 73"/>
                <a:gd name="T20" fmla="*/ 110 w 112"/>
                <a:gd name="T21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" h="73">
                  <a:moveTo>
                    <a:pt x="110" y="6"/>
                  </a:moveTo>
                  <a:cubicBezTo>
                    <a:pt x="89" y="0"/>
                    <a:pt x="64" y="6"/>
                    <a:pt x="46" y="15"/>
                  </a:cubicBezTo>
                  <a:cubicBezTo>
                    <a:pt x="27" y="25"/>
                    <a:pt x="7" y="39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2" y="64"/>
                    <a:pt x="2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0" y="73"/>
                    <a:pt x="49" y="65"/>
                    <a:pt x="66" y="56"/>
                  </a:cubicBezTo>
                  <a:cubicBezTo>
                    <a:pt x="84" y="47"/>
                    <a:pt x="104" y="30"/>
                    <a:pt x="109" y="9"/>
                  </a:cubicBezTo>
                  <a:cubicBezTo>
                    <a:pt x="111" y="9"/>
                    <a:pt x="112" y="7"/>
                    <a:pt x="110" y="6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6"/>
            <p:cNvSpPr/>
            <p:nvPr/>
          </p:nvSpPr>
          <p:spPr bwMode="auto">
            <a:xfrm>
              <a:off x="6297613" y="891807"/>
              <a:ext cx="142875" cy="341313"/>
            </a:xfrm>
            <a:custGeom>
              <a:avLst/>
              <a:gdLst>
                <a:gd name="T0" fmla="*/ 19 w 52"/>
                <a:gd name="T1" fmla="*/ 123 h 124"/>
                <a:gd name="T2" fmla="*/ 47 w 52"/>
                <a:gd name="T3" fmla="*/ 60 h 124"/>
                <a:gd name="T4" fmla="*/ 36 w 52"/>
                <a:gd name="T5" fmla="*/ 2 h 124"/>
                <a:gd name="T6" fmla="*/ 36 w 52"/>
                <a:gd name="T7" fmla="*/ 1 h 124"/>
                <a:gd name="T8" fmla="*/ 36 w 52"/>
                <a:gd name="T9" fmla="*/ 0 h 124"/>
                <a:gd name="T10" fmla="*/ 35 w 52"/>
                <a:gd name="T11" fmla="*/ 1 h 124"/>
                <a:gd name="T12" fmla="*/ 35 w 52"/>
                <a:gd name="T13" fmla="*/ 1 h 124"/>
                <a:gd name="T14" fmla="*/ 13 w 52"/>
                <a:gd name="T15" fmla="*/ 120 h 124"/>
                <a:gd name="T16" fmla="*/ 16 w 52"/>
                <a:gd name="T17" fmla="*/ 121 h 124"/>
                <a:gd name="T18" fmla="*/ 19 w 52"/>
                <a:gd name="T1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9" y="123"/>
                  </a:moveTo>
                  <a:cubicBezTo>
                    <a:pt x="35" y="106"/>
                    <a:pt x="44" y="82"/>
                    <a:pt x="47" y="60"/>
                  </a:cubicBezTo>
                  <a:cubicBezTo>
                    <a:pt x="50" y="42"/>
                    <a:pt x="52" y="14"/>
                    <a:pt x="36" y="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7" y="1"/>
                    <a:pt x="36" y="0"/>
                    <a:pt x="36" y="0"/>
                  </a:cubicBezTo>
                  <a:cubicBezTo>
                    <a:pt x="35" y="0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0" y="30"/>
                    <a:pt x="0" y="81"/>
                    <a:pt x="13" y="120"/>
                  </a:cubicBezTo>
                  <a:cubicBezTo>
                    <a:pt x="14" y="121"/>
                    <a:pt x="15" y="122"/>
                    <a:pt x="16" y="121"/>
                  </a:cubicBezTo>
                  <a:cubicBezTo>
                    <a:pt x="16" y="123"/>
                    <a:pt x="18" y="124"/>
                    <a:pt x="19" y="12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7"/>
            <p:cNvSpPr/>
            <p:nvPr/>
          </p:nvSpPr>
          <p:spPr bwMode="auto">
            <a:xfrm>
              <a:off x="8255000" y="752107"/>
              <a:ext cx="392113" cy="569913"/>
            </a:xfrm>
            <a:custGeom>
              <a:avLst/>
              <a:gdLst>
                <a:gd name="T0" fmla="*/ 47 w 143"/>
                <a:gd name="T1" fmla="*/ 202 h 207"/>
                <a:gd name="T2" fmla="*/ 68 w 143"/>
                <a:gd name="T3" fmla="*/ 192 h 207"/>
                <a:gd name="T4" fmla="*/ 61 w 143"/>
                <a:gd name="T5" fmla="*/ 176 h 207"/>
                <a:gd name="T6" fmla="*/ 60 w 143"/>
                <a:gd name="T7" fmla="*/ 175 h 207"/>
                <a:gd name="T8" fmla="*/ 58 w 143"/>
                <a:gd name="T9" fmla="*/ 174 h 207"/>
                <a:gd name="T10" fmla="*/ 71 w 143"/>
                <a:gd name="T11" fmla="*/ 131 h 207"/>
                <a:gd name="T12" fmla="*/ 99 w 143"/>
                <a:gd name="T13" fmla="*/ 181 h 207"/>
                <a:gd name="T14" fmla="*/ 94 w 143"/>
                <a:gd name="T15" fmla="*/ 198 h 207"/>
                <a:gd name="T16" fmla="*/ 107 w 143"/>
                <a:gd name="T17" fmla="*/ 203 h 207"/>
                <a:gd name="T18" fmla="*/ 114 w 143"/>
                <a:gd name="T19" fmla="*/ 189 h 207"/>
                <a:gd name="T20" fmla="*/ 104 w 143"/>
                <a:gd name="T21" fmla="*/ 181 h 207"/>
                <a:gd name="T22" fmla="*/ 88 w 143"/>
                <a:gd name="T23" fmla="*/ 153 h 207"/>
                <a:gd name="T24" fmla="*/ 112 w 143"/>
                <a:gd name="T25" fmla="*/ 162 h 207"/>
                <a:gd name="T26" fmla="*/ 121 w 143"/>
                <a:gd name="T27" fmla="*/ 172 h 207"/>
                <a:gd name="T28" fmla="*/ 135 w 143"/>
                <a:gd name="T29" fmla="*/ 168 h 207"/>
                <a:gd name="T30" fmla="*/ 128 w 143"/>
                <a:gd name="T31" fmla="*/ 152 h 207"/>
                <a:gd name="T32" fmla="*/ 112 w 143"/>
                <a:gd name="T33" fmla="*/ 157 h 207"/>
                <a:gd name="T34" fmla="*/ 112 w 143"/>
                <a:gd name="T35" fmla="*/ 157 h 207"/>
                <a:gd name="T36" fmla="*/ 86 w 143"/>
                <a:gd name="T37" fmla="*/ 150 h 207"/>
                <a:gd name="T38" fmla="*/ 62 w 143"/>
                <a:gd name="T39" fmla="*/ 97 h 207"/>
                <a:gd name="T40" fmla="*/ 117 w 143"/>
                <a:gd name="T41" fmla="*/ 119 h 207"/>
                <a:gd name="T42" fmla="*/ 129 w 143"/>
                <a:gd name="T43" fmla="*/ 130 h 207"/>
                <a:gd name="T44" fmla="*/ 143 w 143"/>
                <a:gd name="T45" fmla="*/ 118 h 207"/>
                <a:gd name="T46" fmla="*/ 131 w 143"/>
                <a:gd name="T47" fmla="*/ 102 h 207"/>
                <a:gd name="T48" fmla="*/ 119 w 143"/>
                <a:gd name="T49" fmla="*/ 111 h 207"/>
                <a:gd name="T50" fmla="*/ 117 w 143"/>
                <a:gd name="T51" fmla="*/ 113 h 207"/>
                <a:gd name="T52" fmla="*/ 117 w 143"/>
                <a:gd name="T53" fmla="*/ 115 h 207"/>
                <a:gd name="T54" fmla="*/ 61 w 143"/>
                <a:gd name="T55" fmla="*/ 93 h 207"/>
                <a:gd name="T56" fmla="*/ 47 w 143"/>
                <a:gd name="T57" fmla="*/ 33 h 207"/>
                <a:gd name="T58" fmla="*/ 109 w 143"/>
                <a:gd name="T59" fmla="*/ 60 h 207"/>
                <a:gd name="T60" fmla="*/ 124 w 143"/>
                <a:gd name="T61" fmla="*/ 70 h 207"/>
                <a:gd name="T62" fmla="*/ 135 w 143"/>
                <a:gd name="T63" fmla="*/ 58 h 207"/>
                <a:gd name="T64" fmla="*/ 120 w 143"/>
                <a:gd name="T65" fmla="*/ 44 h 207"/>
                <a:gd name="T66" fmla="*/ 109 w 143"/>
                <a:gd name="T67" fmla="*/ 55 h 207"/>
                <a:gd name="T68" fmla="*/ 47 w 143"/>
                <a:gd name="T69" fmla="*/ 30 h 207"/>
                <a:gd name="T70" fmla="*/ 41 w 143"/>
                <a:gd name="T71" fmla="*/ 1 h 207"/>
                <a:gd name="T72" fmla="*/ 40 w 143"/>
                <a:gd name="T73" fmla="*/ 1 h 207"/>
                <a:gd name="T74" fmla="*/ 47 w 143"/>
                <a:gd name="T75" fmla="*/ 61 h 207"/>
                <a:gd name="T76" fmla="*/ 37 w 143"/>
                <a:gd name="T77" fmla="*/ 91 h 207"/>
                <a:gd name="T78" fmla="*/ 23 w 143"/>
                <a:gd name="T79" fmla="*/ 111 h 207"/>
                <a:gd name="T80" fmla="*/ 17 w 143"/>
                <a:gd name="T81" fmla="*/ 110 h 207"/>
                <a:gd name="T82" fmla="*/ 15 w 143"/>
                <a:gd name="T83" fmla="*/ 110 h 207"/>
                <a:gd name="T84" fmla="*/ 5 w 143"/>
                <a:gd name="T85" fmla="*/ 128 h 207"/>
                <a:gd name="T86" fmla="*/ 27 w 143"/>
                <a:gd name="T87" fmla="*/ 140 h 207"/>
                <a:gd name="T88" fmla="*/ 35 w 143"/>
                <a:gd name="T89" fmla="*/ 119 h 207"/>
                <a:gd name="T90" fmla="*/ 28 w 143"/>
                <a:gd name="T91" fmla="*/ 113 h 207"/>
                <a:gd name="T92" fmla="*/ 49 w 143"/>
                <a:gd name="T93" fmla="*/ 68 h 207"/>
                <a:gd name="T94" fmla="*/ 69 w 143"/>
                <a:gd name="T95" fmla="*/ 126 h 207"/>
                <a:gd name="T96" fmla="*/ 68 w 143"/>
                <a:gd name="T97" fmla="*/ 126 h 207"/>
                <a:gd name="T98" fmla="*/ 53 w 143"/>
                <a:gd name="T99" fmla="*/ 174 h 207"/>
                <a:gd name="T100" fmla="*/ 41 w 143"/>
                <a:gd name="T101" fmla="*/ 184 h 207"/>
                <a:gd name="T102" fmla="*/ 47 w 143"/>
                <a:gd name="T103" fmla="*/ 20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3" h="207">
                  <a:moveTo>
                    <a:pt x="47" y="202"/>
                  </a:moveTo>
                  <a:cubicBezTo>
                    <a:pt x="54" y="207"/>
                    <a:pt x="65" y="199"/>
                    <a:pt x="68" y="192"/>
                  </a:cubicBezTo>
                  <a:cubicBezTo>
                    <a:pt x="70" y="185"/>
                    <a:pt x="67" y="178"/>
                    <a:pt x="61" y="176"/>
                  </a:cubicBezTo>
                  <a:cubicBezTo>
                    <a:pt x="61" y="175"/>
                    <a:pt x="60" y="175"/>
                    <a:pt x="60" y="175"/>
                  </a:cubicBezTo>
                  <a:cubicBezTo>
                    <a:pt x="60" y="175"/>
                    <a:pt x="59" y="175"/>
                    <a:pt x="58" y="174"/>
                  </a:cubicBezTo>
                  <a:cubicBezTo>
                    <a:pt x="66" y="162"/>
                    <a:pt x="71" y="146"/>
                    <a:pt x="71" y="131"/>
                  </a:cubicBezTo>
                  <a:cubicBezTo>
                    <a:pt x="79" y="149"/>
                    <a:pt x="89" y="165"/>
                    <a:pt x="99" y="181"/>
                  </a:cubicBezTo>
                  <a:cubicBezTo>
                    <a:pt x="95" y="185"/>
                    <a:pt x="90" y="192"/>
                    <a:pt x="94" y="198"/>
                  </a:cubicBezTo>
                  <a:cubicBezTo>
                    <a:pt x="96" y="202"/>
                    <a:pt x="102" y="204"/>
                    <a:pt x="107" y="203"/>
                  </a:cubicBezTo>
                  <a:cubicBezTo>
                    <a:pt x="114" y="202"/>
                    <a:pt x="116" y="195"/>
                    <a:pt x="114" y="189"/>
                  </a:cubicBezTo>
                  <a:cubicBezTo>
                    <a:pt x="113" y="183"/>
                    <a:pt x="109" y="180"/>
                    <a:pt x="104" y="181"/>
                  </a:cubicBezTo>
                  <a:cubicBezTo>
                    <a:pt x="98" y="172"/>
                    <a:pt x="93" y="163"/>
                    <a:pt x="88" y="153"/>
                  </a:cubicBezTo>
                  <a:cubicBezTo>
                    <a:pt x="95" y="157"/>
                    <a:pt x="104" y="160"/>
                    <a:pt x="112" y="162"/>
                  </a:cubicBezTo>
                  <a:cubicBezTo>
                    <a:pt x="113" y="166"/>
                    <a:pt x="116" y="170"/>
                    <a:pt x="121" y="172"/>
                  </a:cubicBezTo>
                  <a:cubicBezTo>
                    <a:pt x="126" y="173"/>
                    <a:pt x="132" y="172"/>
                    <a:pt x="135" y="168"/>
                  </a:cubicBezTo>
                  <a:cubicBezTo>
                    <a:pt x="138" y="163"/>
                    <a:pt x="133" y="155"/>
                    <a:pt x="128" y="152"/>
                  </a:cubicBezTo>
                  <a:cubicBezTo>
                    <a:pt x="123" y="149"/>
                    <a:pt x="115" y="151"/>
                    <a:pt x="112" y="157"/>
                  </a:cubicBezTo>
                  <a:cubicBezTo>
                    <a:pt x="112" y="157"/>
                    <a:pt x="112" y="157"/>
                    <a:pt x="112" y="157"/>
                  </a:cubicBezTo>
                  <a:cubicBezTo>
                    <a:pt x="103" y="156"/>
                    <a:pt x="95" y="153"/>
                    <a:pt x="86" y="150"/>
                  </a:cubicBezTo>
                  <a:cubicBezTo>
                    <a:pt x="77" y="133"/>
                    <a:pt x="68" y="116"/>
                    <a:pt x="62" y="97"/>
                  </a:cubicBezTo>
                  <a:cubicBezTo>
                    <a:pt x="76" y="111"/>
                    <a:pt x="98" y="117"/>
                    <a:pt x="117" y="119"/>
                  </a:cubicBezTo>
                  <a:cubicBezTo>
                    <a:pt x="119" y="125"/>
                    <a:pt x="122" y="129"/>
                    <a:pt x="129" y="130"/>
                  </a:cubicBezTo>
                  <a:cubicBezTo>
                    <a:pt x="135" y="130"/>
                    <a:pt x="142" y="125"/>
                    <a:pt x="143" y="118"/>
                  </a:cubicBezTo>
                  <a:cubicBezTo>
                    <a:pt x="143" y="111"/>
                    <a:pt x="139" y="101"/>
                    <a:pt x="131" y="102"/>
                  </a:cubicBezTo>
                  <a:cubicBezTo>
                    <a:pt x="126" y="103"/>
                    <a:pt x="121" y="106"/>
                    <a:pt x="119" y="111"/>
                  </a:cubicBezTo>
                  <a:cubicBezTo>
                    <a:pt x="118" y="111"/>
                    <a:pt x="117" y="112"/>
                    <a:pt x="117" y="113"/>
                  </a:cubicBezTo>
                  <a:cubicBezTo>
                    <a:pt x="117" y="113"/>
                    <a:pt x="117" y="114"/>
                    <a:pt x="117" y="115"/>
                  </a:cubicBezTo>
                  <a:cubicBezTo>
                    <a:pt x="96" y="111"/>
                    <a:pt x="77" y="108"/>
                    <a:pt x="61" y="93"/>
                  </a:cubicBezTo>
                  <a:cubicBezTo>
                    <a:pt x="55" y="73"/>
                    <a:pt x="51" y="53"/>
                    <a:pt x="47" y="33"/>
                  </a:cubicBezTo>
                  <a:cubicBezTo>
                    <a:pt x="62" y="48"/>
                    <a:pt x="87" y="57"/>
                    <a:pt x="109" y="60"/>
                  </a:cubicBezTo>
                  <a:cubicBezTo>
                    <a:pt x="110" y="67"/>
                    <a:pt x="118" y="72"/>
                    <a:pt x="124" y="70"/>
                  </a:cubicBezTo>
                  <a:cubicBezTo>
                    <a:pt x="130" y="69"/>
                    <a:pt x="134" y="64"/>
                    <a:pt x="135" y="58"/>
                  </a:cubicBezTo>
                  <a:cubicBezTo>
                    <a:pt x="135" y="50"/>
                    <a:pt x="127" y="44"/>
                    <a:pt x="120" y="44"/>
                  </a:cubicBezTo>
                  <a:cubicBezTo>
                    <a:pt x="113" y="45"/>
                    <a:pt x="109" y="50"/>
                    <a:pt x="109" y="55"/>
                  </a:cubicBezTo>
                  <a:cubicBezTo>
                    <a:pt x="87" y="49"/>
                    <a:pt x="65" y="45"/>
                    <a:pt x="47" y="30"/>
                  </a:cubicBezTo>
                  <a:cubicBezTo>
                    <a:pt x="45" y="20"/>
                    <a:pt x="43" y="10"/>
                    <a:pt x="41" y="1"/>
                  </a:cubicBezTo>
                  <a:cubicBezTo>
                    <a:pt x="41" y="0"/>
                    <a:pt x="40" y="0"/>
                    <a:pt x="40" y="1"/>
                  </a:cubicBezTo>
                  <a:cubicBezTo>
                    <a:pt x="41" y="21"/>
                    <a:pt x="43" y="41"/>
                    <a:pt x="47" y="61"/>
                  </a:cubicBezTo>
                  <a:cubicBezTo>
                    <a:pt x="45" y="71"/>
                    <a:pt x="43" y="81"/>
                    <a:pt x="37" y="91"/>
                  </a:cubicBezTo>
                  <a:cubicBezTo>
                    <a:pt x="33" y="98"/>
                    <a:pt x="28" y="104"/>
                    <a:pt x="23" y="111"/>
                  </a:cubicBezTo>
                  <a:cubicBezTo>
                    <a:pt x="21" y="110"/>
                    <a:pt x="19" y="110"/>
                    <a:pt x="17" y="110"/>
                  </a:cubicBezTo>
                  <a:cubicBezTo>
                    <a:pt x="17" y="110"/>
                    <a:pt x="16" y="109"/>
                    <a:pt x="15" y="110"/>
                  </a:cubicBezTo>
                  <a:cubicBezTo>
                    <a:pt x="6" y="111"/>
                    <a:pt x="0" y="120"/>
                    <a:pt x="5" y="128"/>
                  </a:cubicBezTo>
                  <a:cubicBezTo>
                    <a:pt x="9" y="135"/>
                    <a:pt x="19" y="142"/>
                    <a:pt x="27" y="140"/>
                  </a:cubicBezTo>
                  <a:cubicBezTo>
                    <a:pt x="36" y="138"/>
                    <a:pt x="42" y="126"/>
                    <a:pt x="35" y="119"/>
                  </a:cubicBezTo>
                  <a:cubicBezTo>
                    <a:pt x="34" y="116"/>
                    <a:pt x="31" y="114"/>
                    <a:pt x="28" y="113"/>
                  </a:cubicBezTo>
                  <a:cubicBezTo>
                    <a:pt x="38" y="101"/>
                    <a:pt x="47" y="84"/>
                    <a:pt x="49" y="68"/>
                  </a:cubicBezTo>
                  <a:cubicBezTo>
                    <a:pt x="54" y="88"/>
                    <a:pt x="60" y="107"/>
                    <a:pt x="69" y="126"/>
                  </a:cubicBezTo>
                  <a:cubicBezTo>
                    <a:pt x="69" y="126"/>
                    <a:pt x="68" y="126"/>
                    <a:pt x="68" y="126"/>
                  </a:cubicBezTo>
                  <a:cubicBezTo>
                    <a:pt x="67" y="144"/>
                    <a:pt x="60" y="158"/>
                    <a:pt x="53" y="174"/>
                  </a:cubicBezTo>
                  <a:cubicBezTo>
                    <a:pt x="47" y="174"/>
                    <a:pt x="43" y="178"/>
                    <a:pt x="41" y="184"/>
                  </a:cubicBezTo>
                  <a:cubicBezTo>
                    <a:pt x="39" y="190"/>
                    <a:pt x="41" y="199"/>
                    <a:pt x="47" y="20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58"/>
            <p:cNvSpPr/>
            <p:nvPr/>
          </p:nvSpPr>
          <p:spPr bwMode="auto">
            <a:xfrm>
              <a:off x="7910513" y="12332"/>
              <a:ext cx="230188" cy="236538"/>
            </a:xfrm>
            <a:custGeom>
              <a:avLst/>
              <a:gdLst>
                <a:gd name="T0" fmla="*/ 73 w 84"/>
                <a:gd name="T1" fmla="*/ 69 h 86"/>
                <a:gd name="T2" fmla="*/ 63 w 84"/>
                <a:gd name="T3" fmla="*/ 53 h 86"/>
                <a:gd name="T4" fmla="*/ 50 w 84"/>
                <a:gd name="T5" fmla="*/ 16 h 86"/>
                <a:gd name="T6" fmla="*/ 41 w 84"/>
                <a:gd name="T7" fmla="*/ 1 h 86"/>
                <a:gd name="T8" fmla="*/ 27 w 84"/>
                <a:gd name="T9" fmla="*/ 9 h 86"/>
                <a:gd name="T10" fmla="*/ 0 w 84"/>
                <a:gd name="T11" fmla="*/ 52 h 86"/>
                <a:gd name="T12" fmla="*/ 0 w 84"/>
                <a:gd name="T13" fmla="*/ 53 h 86"/>
                <a:gd name="T14" fmla="*/ 0 w 84"/>
                <a:gd name="T15" fmla="*/ 53 h 86"/>
                <a:gd name="T16" fmla="*/ 0 w 84"/>
                <a:gd name="T17" fmla="*/ 55 h 86"/>
                <a:gd name="T18" fmla="*/ 1 w 84"/>
                <a:gd name="T19" fmla="*/ 55 h 86"/>
                <a:gd name="T20" fmla="*/ 2 w 84"/>
                <a:gd name="T21" fmla="*/ 55 h 86"/>
                <a:gd name="T22" fmla="*/ 3 w 84"/>
                <a:gd name="T23" fmla="*/ 56 h 86"/>
                <a:gd name="T24" fmla="*/ 3 w 84"/>
                <a:gd name="T25" fmla="*/ 56 h 86"/>
                <a:gd name="T26" fmla="*/ 61 w 84"/>
                <a:gd name="T27" fmla="*/ 80 h 86"/>
                <a:gd name="T28" fmla="*/ 73 w 84"/>
                <a:gd name="T29" fmla="*/ 6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86">
                  <a:moveTo>
                    <a:pt x="73" y="69"/>
                  </a:moveTo>
                  <a:cubicBezTo>
                    <a:pt x="74" y="61"/>
                    <a:pt x="69" y="57"/>
                    <a:pt x="63" y="53"/>
                  </a:cubicBezTo>
                  <a:cubicBezTo>
                    <a:pt x="84" y="42"/>
                    <a:pt x="69" y="11"/>
                    <a:pt x="50" y="16"/>
                  </a:cubicBezTo>
                  <a:cubicBezTo>
                    <a:pt x="49" y="10"/>
                    <a:pt x="47" y="3"/>
                    <a:pt x="41" y="1"/>
                  </a:cubicBezTo>
                  <a:cubicBezTo>
                    <a:pt x="35" y="0"/>
                    <a:pt x="30" y="5"/>
                    <a:pt x="27" y="9"/>
                  </a:cubicBezTo>
                  <a:cubicBezTo>
                    <a:pt x="15" y="22"/>
                    <a:pt x="8" y="37"/>
                    <a:pt x="0" y="52"/>
                  </a:cubicBezTo>
                  <a:cubicBezTo>
                    <a:pt x="0" y="52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4"/>
                    <a:pt x="0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2" y="56"/>
                    <a:pt x="2" y="55"/>
                    <a:pt x="2" y="55"/>
                  </a:cubicBezTo>
                  <a:cubicBezTo>
                    <a:pt x="2" y="55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20" y="68"/>
                    <a:pt x="39" y="86"/>
                    <a:pt x="61" y="80"/>
                  </a:cubicBezTo>
                  <a:cubicBezTo>
                    <a:pt x="66" y="79"/>
                    <a:pt x="72" y="74"/>
                    <a:pt x="73" y="69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59"/>
            <p:cNvSpPr/>
            <p:nvPr/>
          </p:nvSpPr>
          <p:spPr bwMode="auto">
            <a:xfrm>
              <a:off x="7462838" y="94882"/>
              <a:ext cx="527050" cy="279400"/>
            </a:xfrm>
            <a:custGeom>
              <a:avLst/>
              <a:gdLst>
                <a:gd name="T0" fmla="*/ 175 w 192"/>
                <a:gd name="T1" fmla="*/ 1 h 102"/>
                <a:gd name="T2" fmla="*/ 170 w 192"/>
                <a:gd name="T3" fmla="*/ 9 h 102"/>
                <a:gd name="T4" fmla="*/ 164 w 192"/>
                <a:gd name="T5" fmla="*/ 21 h 102"/>
                <a:gd name="T6" fmla="*/ 164 w 192"/>
                <a:gd name="T7" fmla="*/ 21 h 102"/>
                <a:gd name="T8" fmla="*/ 75 w 192"/>
                <a:gd name="T9" fmla="*/ 42 h 102"/>
                <a:gd name="T10" fmla="*/ 26 w 192"/>
                <a:gd name="T11" fmla="*/ 67 h 102"/>
                <a:gd name="T12" fmla="*/ 0 w 192"/>
                <a:gd name="T13" fmla="*/ 101 h 102"/>
                <a:gd name="T14" fmla="*/ 1 w 192"/>
                <a:gd name="T15" fmla="*/ 102 h 102"/>
                <a:gd name="T16" fmla="*/ 32 w 192"/>
                <a:gd name="T17" fmla="*/ 68 h 102"/>
                <a:gd name="T18" fmla="*/ 82 w 192"/>
                <a:gd name="T19" fmla="*/ 44 h 102"/>
                <a:gd name="T20" fmla="*/ 165 w 192"/>
                <a:gd name="T21" fmla="*/ 26 h 102"/>
                <a:gd name="T22" fmla="*/ 182 w 192"/>
                <a:gd name="T23" fmla="*/ 38 h 102"/>
                <a:gd name="T24" fmla="*/ 185 w 192"/>
                <a:gd name="T25" fmla="*/ 38 h 102"/>
                <a:gd name="T26" fmla="*/ 191 w 192"/>
                <a:gd name="T27" fmla="*/ 16 h 102"/>
                <a:gd name="T28" fmla="*/ 178 w 192"/>
                <a:gd name="T29" fmla="*/ 2 h 102"/>
                <a:gd name="T30" fmla="*/ 175 w 192"/>
                <a:gd name="T31" fmla="*/ 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102">
                  <a:moveTo>
                    <a:pt x="175" y="1"/>
                  </a:moveTo>
                  <a:cubicBezTo>
                    <a:pt x="173" y="4"/>
                    <a:pt x="171" y="7"/>
                    <a:pt x="170" y="9"/>
                  </a:cubicBezTo>
                  <a:cubicBezTo>
                    <a:pt x="168" y="13"/>
                    <a:pt x="166" y="17"/>
                    <a:pt x="164" y="21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34" y="23"/>
                    <a:pt x="103" y="32"/>
                    <a:pt x="75" y="42"/>
                  </a:cubicBezTo>
                  <a:cubicBezTo>
                    <a:pt x="58" y="48"/>
                    <a:pt x="41" y="56"/>
                    <a:pt x="26" y="67"/>
                  </a:cubicBezTo>
                  <a:cubicBezTo>
                    <a:pt x="15" y="75"/>
                    <a:pt x="2" y="87"/>
                    <a:pt x="0" y="101"/>
                  </a:cubicBezTo>
                  <a:cubicBezTo>
                    <a:pt x="0" y="102"/>
                    <a:pt x="0" y="102"/>
                    <a:pt x="1" y="102"/>
                  </a:cubicBezTo>
                  <a:cubicBezTo>
                    <a:pt x="10" y="88"/>
                    <a:pt x="18" y="77"/>
                    <a:pt x="32" y="68"/>
                  </a:cubicBezTo>
                  <a:cubicBezTo>
                    <a:pt x="47" y="57"/>
                    <a:pt x="64" y="50"/>
                    <a:pt x="82" y="44"/>
                  </a:cubicBezTo>
                  <a:cubicBezTo>
                    <a:pt x="109" y="35"/>
                    <a:pt x="137" y="31"/>
                    <a:pt x="165" y="26"/>
                  </a:cubicBezTo>
                  <a:cubicBezTo>
                    <a:pt x="170" y="31"/>
                    <a:pt x="176" y="34"/>
                    <a:pt x="182" y="38"/>
                  </a:cubicBezTo>
                  <a:cubicBezTo>
                    <a:pt x="183" y="39"/>
                    <a:pt x="184" y="39"/>
                    <a:pt x="185" y="38"/>
                  </a:cubicBezTo>
                  <a:cubicBezTo>
                    <a:pt x="190" y="32"/>
                    <a:pt x="192" y="24"/>
                    <a:pt x="191" y="16"/>
                  </a:cubicBezTo>
                  <a:cubicBezTo>
                    <a:pt x="189" y="10"/>
                    <a:pt x="184" y="3"/>
                    <a:pt x="178" y="2"/>
                  </a:cubicBezTo>
                  <a:cubicBezTo>
                    <a:pt x="178" y="1"/>
                    <a:pt x="176" y="0"/>
                    <a:pt x="175" y="1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0"/>
            <p:cNvSpPr/>
            <p:nvPr/>
          </p:nvSpPr>
          <p:spPr bwMode="auto">
            <a:xfrm>
              <a:off x="6999288" y="-47993"/>
              <a:ext cx="417513" cy="444500"/>
            </a:xfrm>
            <a:custGeom>
              <a:avLst/>
              <a:gdLst>
                <a:gd name="T0" fmla="*/ 151 w 152"/>
                <a:gd name="T1" fmla="*/ 45 h 162"/>
                <a:gd name="T2" fmla="*/ 133 w 152"/>
                <a:gd name="T3" fmla="*/ 37 h 162"/>
                <a:gd name="T4" fmla="*/ 126 w 152"/>
                <a:gd name="T5" fmla="*/ 51 h 162"/>
                <a:gd name="T6" fmla="*/ 126 w 152"/>
                <a:gd name="T7" fmla="*/ 51 h 162"/>
                <a:gd name="T8" fmla="*/ 126 w 152"/>
                <a:gd name="T9" fmla="*/ 53 h 162"/>
                <a:gd name="T10" fmla="*/ 90 w 152"/>
                <a:gd name="T11" fmla="*/ 69 h 162"/>
                <a:gd name="T12" fmla="*/ 108 w 152"/>
                <a:gd name="T13" fmla="*/ 22 h 162"/>
                <a:gd name="T14" fmla="*/ 122 w 152"/>
                <a:gd name="T15" fmla="*/ 17 h 162"/>
                <a:gd name="T16" fmla="*/ 119 w 152"/>
                <a:gd name="T17" fmla="*/ 5 h 162"/>
                <a:gd name="T18" fmla="*/ 105 w 152"/>
                <a:gd name="T19" fmla="*/ 8 h 162"/>
                <a:gd name="T20" fmla="*/ 105 w 152"/>
                <a:gd name="T21" fmla="*/ 19 h 162"/>
                <a:gd name="T22" fmla="*/ 96 w 152"/>
                <a:gd name="T23" fmla="*/ 45 h 162"/>
                <a:gd name="T24" fmla="*/ 88 w 152"/>
                <a:gd name="T25" fmla="*/ 24 h 162"/>
                <a:gd name="T26" fmla="*/ 90 w 152"/>
                <a:gd name="T27" fmla="*/ 13 h 162"/>
                <a:gd name="T28" fmla="*/ 79 w 152"/>
                <a:gd name="T29" fmla="*/ 6 h 162"/>
                <a:gd name="T30" fmla="*/ 73 w 152"/>
                <a:gd name="T31" fmla="*/ 18 h 162"/>
                <a:gd name="T32" fmla="*/ 85 w 152"/>
                <a:gd name="T33" fmla="*/ 27 h 162"/>
                <a:gd name="T34" fmla="*/ 85 w 152"/>
                <a:gd name="T35" fmla="*/ 27 h 162"/>
                <a:gd name="T36" fmla="*/ 95 w 152"/>
                <a:gd name="T37" fmla="*/ 48 h 162"/>
                <a:gd name="T38" fmla="*/ 73 w 152"/>
                <a:gd name="T39" fmla="*/ 93 h 162"/>
                <a:gd name="T40" fmla="*/ 57 w 152"/>
                <a:gd name="T41" fmla="*/ 44 h 162"/>
                <a:gd name="T42" fmla="*/ 57 w 152"/>
                <a:gd name="T43" fmla="*/ 31 h 162"/>
                <a:gd name="T44" fmla="*/ 42 w 152"/>
                <a:gd name="T45" fmla="*/ 28 h 162"/>
                <a:gd name="T46" fmla="*/ 38 w 152"/>
                <a:gd name="T47" fmla="*/ 45 h 162"/>
                <a:gd name="T48" fmla="*/ 50 w 152"/>
                <a:gd name="T49" fmla="*/ 48 h 162"/>
                <a:gd name="T50" fmla="*/ 53 w 152"/>
                <a:gd name="T51" fmla="*/ 48 h 162"/>
                <a:gd name="T52" fmla="*/ 54 w 152"/>
                <a:gd name="T53" fmla="*/ 47 h 162"/>
                <a:gd name="T54" fmla="*/ 71 w 152"/>
                <a:gd name="T55" fmla="*/ 97 h 162"/>
                <a:gd name="T56" fmla="*/ 38 w 152"/>
                <a:gd name="T57" fmla="*/ 139 h 162"/>
                <a:gd name="T58" fmla="*/ 22 w 152"/>
                <a:gd name="T59" fmla="*/ 83 h 162"/>
                <a:gd name="T60" fmla="*/ 20 w 152"/>
                <a:gd name="T61" fmla="*/ 67 h 162"/>
                <a:gd name="T62" fmla="*/ 6 w 152"/>
                <a:gd name="T63" fmla="*/ 67 h 162"/>
                <a:gd name="T64" fmla="*/ 6 w 152"/>
                <a:gd name="T65" fmla="*/ 84 h 162"/>
                <a:gd name="T66" fmla="*/ 19 w 152"/>
                <a:gd name="T67" fmla="*/ 86 h 162"/>
                <a:gd name="T68" fmla="*/ 36 w 152"/>
                <a:gd name="T69" fmla="*/ 141 h 162"/>
                <a:gd name="T70" fmla="*/ 20 w 152"/>
                <a:gd name="T71" fmla="*/ 161 h 162"/>
                <a:gd name="T72" fmla="*/ 20 w 152"/>
                <a:gd name="T73" fmla="*/ 162 h 162"/>
                <a:gd name="T74" fmla="*/ 56 w 152"/>
                <a:gd name="T75" fmla="*/ 124 h 162"/>
                <a:gd name="T76" fmla="*/ 82 w 152"/>
                <a:gd name="T77" fmla="*/ 114 h 162"/>
                <a:gd name="T78" fmla="*/ 103 w 152"/>
                <a:gd name="T79" fmla="*/ 112 h 162"/>
                <a:gd name="T80" fmla="*/ 107 w 152"/>
                <a:gd name="T81" fmla="*/ 116 h 162"/>
                <a:gd name="T82" fmla="*/ 107 w 152"/>
                <a:gd name="T83" fmla="*/ 118 h 162"/>
                <a:gd name="T84" fmla="*/ 125 w 152"/>
                <a:gd name="T85" fmla="*/ 114 h 162"/>
                <a:gd name="T86" fmla="*/ 121 w 152"/>
                <a:gd name="T87" fmla="*/ 93 h 162"/>
                <a:gd name="T88" fmla="*/ 102 w 152"/>
                <a:gd name="T89" fmla="*/ 99 h 162"/>
                <a:gd name="T90" fmla="*/ 102 w 152"/>
                <a:gd name="T91" fmla="*/ 108 h 162"/>
                <a:gd name="T92" fmla="*/ 61 w 152"/>
                <a:gd name="T93" fmla="*/ 118 h 162"/>
                <a:gd name="T94" fmla="*/ 88 w 152"/>
                <a:gd name="T95" fmla="*/ 73 h 162"/>
                <a:gd name="T96" fmla="*/ 88 w 152"/>
                <a:gd name="T97" fmla="*/ 73 h 162"/>
                <a:gd name="T98" fmla="*/ 129 w 152"/>
                <a:gd name="T99" fmla="*/ 57 h 162"/>
                <a:gd name="T100" fmla="*/ 142 w 152"/>
                <a:gd name="T101" fmla="*/ 60 h 162"/>
                <a:gd name="T102" fmla="*/ 151 w 152"/>
                <a:gd name="T103" fmla="*/ 4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62">
                  <a:moveTo>
                    <a:pt x="151" y="45"/>
                  </a:moveTo>
                  <a:cubicBezTo>
                    <a:pt x="150" y="38"/>
                    <a:pt x="139" y="35"/>
                    <a:pt x="133" y="37"/>
                  </a:cubicBezTo>
                  <a:cubicBezTo>
                    <a:pt x="127" y="39"/>
                    <a:pt x="124" y="45"/>
                    <a:pt x="126" y="5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26" y="52"/>
                    <a:pt x="126" y="53"/>
                    <a:pt x="126" y="53"/>
                  </a:cubicBezTo>
                  <a:cubicBezTo>
                    <a:pt x="114" y="55"/>
                    <a:pt x="100" y="60"/>
                    <a:pt x="90" y="69"/>
                  </a:cubicBezTo>
                  <a:cubicBezTo>
                    <a:pt x="98" y="53"/>
                    <a:pt x="104" y="38"/>
                    <a:pt x="108" y="22"/>
                  </a:cubicBezTo>
                  <a:cubicBezTo>
                    <a:pt x="113" y="23"/>
                    <a:pt x="120" y="22"/>
                    <a:pt x="122" y="17"/>
                  </a:cubicBezTo>
                  <a:cubicBezTo>
                    <a:pt x="123" y="12"/>
                    <a:pt x="122" y="7"/>
                    <a:pt x="119" y="5"/>
                  </a:cubicBezTo>
                  <a:cubicBezTo>
                    <a:pt x="114" y="0"/>
                    <a:pt x="108" y="3"/>
                    <a:pt x="105" y="8"/>
                  </a:cubicBezTo>
                  <a:cubicBezTo>
                    <a:pt x="102" y="12"/>
                    <a:pt x="102" y="16"/>
                    <a:pt x="105" y="19"/>
                  </a:cubicBezTo>
                  <a:cubicBezTo>
                    <a:pt x="102" y="28"/>
                    <a:pt x="99" y="36"/>
                    <a:pt x="96" y="45"/>
                  </a:cubicBezTo>
                  <a:cubicBezTo>
                    <a:pt x="94" y="38"/>
                    <a:pt x="92" y="31"/>
                    <a:pt x="88" y="24"/>
                  </a:cubicBezTo>
                  <a:cubicBezTo>
                    <a:pt x="91" y="21"/>
                    <a:pt x="91" y="16"/>
                    <a:pt x="90" y="13"/>
                  </a:cubicBezTo>
                  <a:cubicBezTo>
                    <a:pt x="88" y="9"/>
                    <a:pt x="84" y="5"/>
                    <a:pt x="79" y="6"/>
                  </a:cubicBezTo>
                  <a:cubicBezTo>
                    <a:pt x="74" y="6"/>
                    <a:pt x="72" y="14"/>
                    <a:pt x="73" y="18"/>
                  </a:cubicBezTo>
                  <a:cubicBezTo>
                    <a:pt x="73" y="24"/>
                    <a:pt x="79" y="28"/>
                    <a:pt x="85" y="27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9" y="34"/>
                    <a:pt x="92" y="40"/>
                    <a:pt x="95" y="48"/>
                  </a:cubicBezTo>
                  <a:cubicBezTo>
                    <a:pt x="89" y="64"/>
                    <a:pt x="82" y="79"/>
                    <a:pt x="73" y="93"/>
                  </a:cubicBezTo>
                  <a:cubicBezTo>
                    <a:pt x="74" y="76"/>
                    <a:pt x="66" y="59"/>
                    <a:pt x="57" y="44"/>
                  </a:cubicBezTo>
                  <a:cubicBezTo>
                    <a:pt x="60" y="40"/>
                    <a:pt x="61" y="35"/>
                    <a:pt x="57" y="31"/>
                  </a:cubicBezTo>
                  <a:cubicBezTo>
                    <a:pt x="54" y="26"/>
                    <a:pt x="47" y="24"/>
                    <a:pt x="42" y="28"/>
                  </a:cubicBezTo>
                  <a:cubicBezTo>
                    <a:pt x="37" y="31"/>
                    <a:pt x="33" y="40"/>
                    <a:pt x="38" y="45"/>
                  </a:cubicBezTo>
                  <a:cubicBezTo>
                    <a:pt x="41" y="47"/>
                    <a:pt x="46" y="49"/>
                    <a:pt x="50" y="48"/>
                  </a:cubicBezTo>
                  <a:cubicBezTo>
                    <a:pt x="51" y="49"/>
                    <a:pt x="52" y="49"/>
                    <a:pt x="53" y="48"/>
                  </a:cubicBezTo>
                  <a:cubicBezTo>
                    <a:pt x="53" y="48"/>
                    <a:pt x="54" y="48"/>
                    <a:pt x="54" y="47"/>
                  </a:cubicBezTo>
                  <a:cubicBezTo>
                    <a:pt x="63" y="63"/>
                    <a:pt x="71" y="77"/>
                    <a:pt x="71" y="97"/>
                  </a:cubicBezTo>
                  <a:cubicBezTo>
                    <a:pt x="61" y="112"/>
                    <a:pt x="50" y="125"/>
                    <a:pt x="38" y="139"/>
                  </a:cubicBezTo>
                  <a:cubicBezTo>
                    <a:pt x="40" y="121"/>
                    <a:pt x="32" y="99"/>
                    <a:pt x="22" y="83"/>
                  </a:cubicBezTo>
                  <a:cubicBezTo>
                    <a:pt x="26" y="78"/>
                    <a:pt x="25" y="70"/>
                    <a:pt x="20" y="67"/>
                  </a:cubicBezTo>
                  <a:cubicBezTo>
                    <a:pt x="16" y="64"/>
                    <a:pt x="10" y="64"/>
                    <a:pt x="6" y="67"/>
                  </a:cubicBezTo>
                  <a:cubicBezTo>
                    <a:pt x="0" y="71"/>
                    <a:pt x="1" y="80"/>
                    <a:pt x="6" y="84"/>
                  </a:cubicBezTo>
                  <a:cubicBezTo>
                    <a:pt x="9" y="88"/>
                    <a:pt x="15" y="89"/>
                    <a:pt x="19" y="86"/>
                  </a:cubicBezTo>
                  <a:cubicBezTo>
                    <a:pt x="27" y="104"/>
                    <a:pt x="36" y="120"/>
                    <a:pt x="36" y="141"/>
                  </a:cubicBezTo>
                  <a:cubicBezTo>
                    <a:pt x="31" y="147"/>
                    <a:pt x="25" y="154"/>
                    <a:pt x="20" y="161"/>
                  </a:cubicBezTo>
                  <a:cubicBezTo>
                    <a:pt x="19" y="161"/>
                    <a:pt x="20" y="162"/>
                    <a:pt x="20" y="162"/>
                  </a:cubicBezTo>
                  <a:cubicBezTo>
                    <a:pt x="34" y="150"/>
                    <a:pt x="46" y="138"/>
                    <a:pt x="56" y="124"/>
                  </a:cubicBezTo>
                  <a:cubicBezTo>
                    <a:pt x="65" y="119"/>
                    <a:pt x="73" y="115"/>
                    <a:pt x="82" y="114"/>
                  </a:cubicBezTo>
                  <a:cubicBezTo>
                    <a:pt x="89" y="113"/>
                    <a:pt x="96" y="113"/>
                    <a:pt x="103" y="112"/>
                  </a:cubicBezTo>
                  <a:cubicBezTo>
                    <a:pt x="104" y="113"/>
                    <a:pt x="105" y="115"/>
                    <a:pt x="107" y="116"/>
                  </a:cubicBezTo>
                  <a:cubicBezTo>
                    <a:pt x="106" y="117"/>
                    <a:pt x="106" y="117"/>
                    <a:pt x="107" y="118"/>
                  </a:cubicBezTo>
                  <a:cubicBezTo>
                    <a:pt x="113" y="123"/>
                    <a:pt x="122" y="122"/>
                    <a:pt x="125" y="114"/>
                  </a:cubicBezTo>
                  <a:cubicBezTo>
                    <a:pt x="127" y="108"/>
                    <a:pt x="126" y="98"/>
                    <a:pt x="121" y="93"/>
                  </a:cubicBezTo>
                  <a:cubicBezTo>
                    <a:pt x="114" y="88"/>
                    <a:pt x="103" y="91"/>
                    <a:pt x="102" y="99"/>
                  </a:cubicBezTo>
                  <a:cubicBezTo>
                    <a:pt x="101" y="102"/>
                    <a:pt x="101" y="105"/>
                    <a:pt x="102" y="108"/>
                  </a:cubicBezTo>
                  <a:cubicBezTo>
                    <a:pt x="88" y="107"/>
                    <a:pt x="72" y="111"/>
                    <a:pt x="61" y="118"/>
                  </a:cubicBezTo>
                  <a:cubicBezTo>
                    <a:pt x="71" y="104"/>
                    <a:pt x="80" y="89"/>
                    <a:pt x="88" y="73"/>
                  </a:cubicBezTo>
                  <a:cubicBezTo>
                    <a:pt x="88" y="73"/>
                    <a:pt x="88" y="73"/>
                    <a:pt x="88" y="73"/>
                  </a:cubicBezTo>
                  <a:cubicBezTo>
                    <a:pt x="101" y="64"/>
                    <a:pt x="115" y="61"/>
                    <a:pt x="129" y="57"/>
                  </a:cubicBezTo>
                  <a:cubicBezTo>
                    <a:pt x="132" y="60"/>
                    <a:pt x="138" y="61"/>
                    <a:pt x="142" y="60"/>
                  </a:cubicBezTo>
                  <a:cubicBezTo>
                    <a:pt x="147" y="57"/>
                    <a:pt x="152" y="51"/>
                    <a:pt x="151" y="4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1"/>
            <p:cNvSpPr/>
            <p:nvPr/>
          </p:nvSpPr>
          <p:spPr bwMode="auto">
            <a:xfrm>
              <a:off x="5073650" y="1068020"/>
              <a:ext cx="703263" cy="387350"/>
            </a:xfrm>
            <a:custGeom>
              <a:avLst/>
              <a:gdLst>
                <a:gd name="T0" fmla="*/ 256 w 257"/>
                <a:gd name="T1" fmla="*/ 42 h 141"/>
                <a:gd name="T2" fmla="*/ 221 w 257"/>
                <a:gd name="T3" fmla="*/ 8 h 141"/>
                <a:gd name="T4" fmla="*/ 157 w 257"/>
                <a:gd name="T5" fmla="*/ 0 h 141"/>
                <a:gd name="T6" fmla="*/ 116 w 257"/>
                <a:gd name="T7" fmla="*/ 3 h 141"/>
                <a:gd name="T8" fmla="*/ 91 w 257"/>
                <a:gd name="T9" fmla="*/ 8 h 141"/>
                <a:gd name="T10" fmla="*/ 90 w 257"/>
                <a:gd name="T11" fmla="*/ 7 h 141"/>
                <a:gd name="T12" fmla="*/ 39 w 257"/>
                <a:gd name="T13" fmla="*/ 35 h 141"/>
                <a:gd name="T14" fmla="*/ 7 w 257"/>
                <a:gd name="T15" fmla="*/ 79 h 141"/>
                <a:gd name="T16" fmla="*/ 8 w 257"/>
                <a:gd name="T17" fmla="*/ 118 h 141"/>
                <a:gd name="T18" fmla="*/ 44 w 257"/>
                <a:gd name="T19" fmla="*/ 119 h 141"/>
                <a:gd name="T20" fmla="*/ 44 w 257"/>
                <a:gd name="T21" fmla="*/ 119 h 141"/>
                <a:gd name="T22" fmla="*/ 60 w 257"/>
                <a:gd name="T23" fmla="*/ 136 h 141"/>
                <a:gd name="T24" fmla="*/ 84 w 257"/>
                <a:gd name="T25" fmla="*/ 124 h 141"/>
                <a:gd name="T26" fmla="*/ 127 w 257"/>
                <a:gd name="T27" fmla="*/ 118 h 141"/>
                <a:gd name="T28" fmla="*/ 154 w 257"/>
                <a:gd name="T29" fmla="*/ 130 h 141"/>
                <a:gd name="T30" fmla="*/ 167 w 257"/>
                <a:gd name="T31" fmla="*/ 107 h 141"/>
                <a:gd name="T32" fmla="*/ 198 w 257"/>
                <a:gd name="T33" fmla="*/ 74 h 141"/>
                <a:gd name="T34" fmla="*/ 225 w 257"/>
                <a:gd name="T35" fmla="*/ 77 h 141"/>
                <a:gd name="T36" fmla="*/ 230 w 257"/>
                <a:gd name="T37" fmla="*/ 53 h 141"/>
                <a:gd name="T38" fmla="*/ 256 w 257"/>
                <a:gd name="T39" fmla="*/ 4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7" h="141">
                  <a:moveTo>
                    <a:pt x="256" y="42"/>
                  </a:moveTo>
                  <a:cubicBezTo>
                    <a:pt x="257" y="23"/>
                    <a:pt x="237" y="13"/>
                    <a:pt x="221" y="8"/>
                  </a:cubicBezTo>
                  <a:cubicBezTo>
                    <a:pt x="201" y="1"/>
                    <a:pt x="178" y="0"/>
                    <a:pt x="157" y="0"/>
                  </a:cubicBezTo>
                  <a:cubicBezTo>
                    <a:pt x="143" y="0"/>
                    <a:pt x="129" y="1"/>
                    <a:pt x="116" y="3"/>
                  </a:cubicBezTo>
                  <a:cubicBezTo>
                    <a:pt x="109" y="4"/>
                    <a:pt x="98" y="5"/>
                    <a:pt x="91" y="8"/>
                  </a:cubicBezTo>
                  <a:cubicBezTo>
                    <a:pt x="91" y="8"/>
                    <a:pt x="91" y="7"/>
                    <a:pt x="90" y="7"/>
                  </a:cubicBezTo>
                  <a:cubicBezTo>
                    <a:pt x="71" y="9"/>
                    <a:pt x="53" y="23"/>
                    <a:pt x="39" y="35"/>
                  </a:cubicBezTo>
                  <a:cubicBezTo>
                    <a:pt x="25" y="47"/>
                    <a:pt x="13" y="62"/>
                    <a:pt x="7" y="79"/>
                  </a:cubicBezTo>
                  <a:cubicBezTo>
                    <a:pt x="4" y="90"/>
                    <a:pt x="0" y="108"/>
                    <a:pt x="8" y="118"/>
                  </a:cubicBezTo>
                  <a:cubicBezTo>
                    <a:pt x="17" y="129"/>
                    <a:pt x="33" y="125"/>
                    <a:pt x="44" y="119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3" y="129"/>
                    <a:pt x="51" y="135"/>
                    <a:pt x="60" y="136"/>
                  </a:cubicBezTo>
                  <a:cubicBezTo>
                    <a:pt x="70" y="137"/>
                    <a:pt x="79" y="131"/>
                    <a:pt x="84" y="124"/>
                  </a:cubicBezTo>
                  <a:cubicBezTo>
                    <a:pt x="96" y="140"/>
                    <a:pt x="122" y="141"/>
                    <a:pt x="127" y="118"/>
                  </a:cubicBezTo>
                  <a:cubicBezTo>
                    <a:pt x="134" y="126"/>
                    <a:pt x="144" y="133"/>
                    <a:pt x="154" y="130"/>
                  </a:cubicBezTo>
                  <a:cubicBezTo>
                    <a:pt x="166" y="127"/>
                    <a:pt x="168" y="117"/>
                    <a:pt x="167" y="107"/>
                  </a:cubicBezTo>
                  <a:cubicBezTo>
                    <a:pt x="186" y="124"/>
                    <a:pt x="201" y="94"/>
                    <a:pt x="198" y="74"/>
                  </a:cubicBezTo>
                  <a:cubicBezTo>
                    <a:pt x="206" y="78"/>
                    <a:pt x="217" y="82"/>
                    <a:pt x="225" y="77"/>
                  </a:cubicBezTo>
                  <a:cubicBezTo>
                    <a:pt x="233" y="72"/>
                    <a:pt x="232" y="62"/>
                    <a:pt x="230" y="53"/>
                  </a:cubicBezTo>
                  <a:cubicBezTo>
                    <a:pt x="240" y="57"/>
                    <a:pt x="256" y="55"/>
                    <a:pt x="256" y="4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2"/>
            <p:cNvSpPr/>
            <p:nvPr/>
          </p:nvSpPr>
          <p:spPr bwMode="auto">
            <a:xfrm>
              <a:off x="5141913" y="1056907"/>
              <a:ext cx="490538" cy="277813"/>
            </a:xfrm>
            <a:custGeom>
              <a:avLst/>
              <a:gdLst>
                <a:gd name="T0" fmla="*/ 163 w 179"/>
                <a:gd name="T1" fmla="*/ 15 h 101"/>
                <a:gd name="T2" fmla="*/ 64 w 179"/>
                <a:gd name="T3" fmla="*/ 6 h 101"/>
                <a:gd name="T4" fmla="*/ 62 w 179"/>
                <a:gd name="T5" fmla="*/ 9 h 101"/>
                <a:gd name="T6" fmla="*/ 2 w 179"/>
                <a:gd name="T7" fmla="*/ 71 h 101"/>
                <a:gd name="T8" fmla="*/ 11 w 179"/>
                <a:gd name="T9" fmla="*/ 94 h 101"/>
                <a:gd name="T10" fmla="*/ 37 w 179"/>
                <a:gd name="T11" fmla="*/ 85 h 101"/>
                <a:gd name="T12" fmla="*/ 68 w 179"/>
                <a:gd name="T13" fmla="*/ 78 h 101"/>
                <a:gd name="T14" fmla="*/ 106 w 179"/>
                <a:gd name="T15" fmla="*/ 70 h 101"/>
                <a:gd name="T16" fmla="*/ 132 w 179"/>
                <a:gd name="T17" fmla="*/ 53 h 101"/>
                <a:gd name="T18" fmla="*/ 152 w 179"/>
                <a:gd name="T19" fmla="*/ 38 h 101"/>
                <a:gd name="T20" fmla="*/ 172 w 179"/>
                <a:gd name="T21" fmla="*/ 36 h 101"/>
                <a:gd name="T22" fmla="*/ 163 w 179"/>
                <a:gd name="T23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9" h="101">
                  <a:moveTo>
                    <a:pt x="163" y="15"/>
                  </a:moveTo>
                  <a:cubicBezTo>
                    <a:pt x="133" y="0"/>
                    <a:pt x="97" y="4"/>
                    <a:pt x="64" y="6"/>
                  </a:cubicBezTo>
                  <a:cubicBezTo>
                    <a:pt x="63" y="6"/>
                    <a:pt x="62" y="8"/>
                    <a:pt x="62" y="9"/>
                  </a:cubicBezTo>
                  <a:cubicBezTo>
                    <a:pt x="37" y="22"/>
                    <a:pt x="10" y="41"/>
                    <a:pt x="2" y="71"/>
                  </a:cubicBezTo>
                  <a:cubicBezTo>
                    <a:pt x="0" y="80"/>
                    <a:pt x="1" y="90"/>
                    <a:pt x="11" y="94"/>
                  </a:cubicBezTo>
                  <a:cubicBezTo>
                    <a:pt x="20" y="98"/>
                    <a:pt x="31" y="91"/>
                    <a:pt x="37" y="85"/>
                  </a:cubicBezTo>
                  <a:cubicBezTo>
                    <a:pt x="43" y="101"/>
                    <a:pt x="60" y="90"/>
                    <a:pt x="68" y="78"/>
                  </a:cubicBezTo>
                  <a:cubicBezTo>
                    <a:pt x="81" y="94"/>
                    <a:pt x="107" y="92"/>
                    <a:pt x="106" y="70"/>
                  </a:cubicBezTo>
                  <a:cubicBezTo>
                    <a:pt x="119" y="80"/>
                    <a:pt x="137" y="66"/>
                    <a:pt x="132" y="53"/>
                  </a:cubicBezTo>
                  <a:cubicBezTo>
                    <a:pt x="143" y="58"/>
                    <a:pt x="156" y="49"/>
                    <a:pt x="152" y="38"/>
                  </a:cubicBezTo>
                  <a:cubicBezTo>
                    <a:pt x="159" y="40"/>
                    <a:pt x="167" y="41"/>
                    <a:pt x="172" y="36"/>
                  </a:cubicBezTo>
                  <a:cubicBezTo>
                    <a:pt x="179" y="29"/>
                    <a:pt x="169" y="18"/>
                    <a:pt x="163" y="15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3"/>
            <p:cNvSpPr/>
            <p:nvPr/>
          </p:nvSpPr>
          <p:spPr bwMode="auto">
            <a:xfrm>
              <a:off x="5802313" y="812432"/>
              <a:ext cx="468313" cy="409575"/>
            </a:xfrm>
            <a:custGeom>
              <a:avLst/>
              <a:gdLst>
                <a:gd name="T0" fmla="*/ 130 w 171"/>
                <a:gd name="T1" fmla="*/ 147 h 149"/>
                <a:gd name="T2" fmla="*/ 136 w 171"/>
                <a:gd name="T3" fmla="*/ 128 h 149"/>
                <a:gd name="T4" fmla="*/ 122 w 171"/>
                <a:gd name="T5" fmla="*/ 122 h 149"/>
                <a:gd name="T6" fmla="*/ 121 w 171"/>
                <a:gd name="T7" fmla="*/ 122 h 149"/>
                <a:gd name="T8" fmla="*/ 120 w 171"/>
                <a:gd name="T9" fmla="*/ 123 h 149"/>
                <a:gd name="T10" fmla="*/ 100 w 171"/>
                <a:gd name="T11" fmla="*/ 89 h 149"/>
                <a:gd name="T12" fmla="*/ 148 w 171"/>
                <a:gd name="T13" fmla="*/ 102 h 149"/>
                <a:gd name="T14" fmla="*/ 156 w 171"/>
                <a:gd name="T15" fmla="*/ 115 h 149"/>
                <a:gd name="T16" fmla="*/ 167 w 171"/>
                <a:gd name="T17" fmla="*/ 110 h 149"/>
                <a:gd name="T18" fmla="*/ 162 w 171"/>
                <a:gd name="T19" fmla="*/ 97 h 149"/>
                <a:gd name="T20" fmla="*/ 151 w 171"/>
                <a:gd name="T21" fmla="*/ 98 h 149"/>
                <a:gd name="T22" fmla="*/ 124 w 171"/>
                <a:gd name="T23" fmla="*/ 92 h 149"/>
                <a:gd name="T24" fmla="*/ 144 w 171"/>
                <a:gd name="T25" fmla="*/ 82 h 149"/>
                <a:gd name="T26" fmla="*/ 156 w 171"/>
                <a:gd name="T27" fmla="*/ 82 h 149"/>
                <a:gd name="T28" fmla="*/ 162 w 171"/>
                <a:gd name="T29" fmla="*/ 71 h 149"/>
                <a:gd name="T30" fmla="*/ 148 w 171"/>
                <a:gd name="T31" fmla="*/ 66 h 149"/>
                <a:gd name="T32" fmla="*/ 141 w 171"/>
                <a:gd name="T33" fmla="*/ 79 h 149"/>
                <a:gd name="T34" fmla="*/ 141 w 171"/>
                <a:gd name="T35" fmla="*/ 79 h 149"/>
                <a:gd name="T36" fmla="*/ 121 w 171"/>
                <a:gd name="T37" fmla="*/ 91 h 149"/>
                <a:gd name="T38" fmla="*/ 74 w 171"/>
                <a:gd name="T39" fmla="*/ 74 h 149"/>
                <a:gd name="T40" fmla="*/ 121 w 171"/>
                <a:gd name="T41" fmla="*/ 53 h 149"/>
                <a:gd name="T42" fmla="*/ 134 w 171"/>
                <a:gd name="T43" fmla="*/ 52 h 149"/>
                <a:gd name="T44" fmla="*/ 136 w 171"/>
                <a:gd name="T45" fmla="*/ 36 h 149"/>
                <a:gd name="T46" fmla="*/ 118 w 171"/>
                <a:gd name="T47" fmla="*/ 34 h 149"/>
                <a:gd name="T48" fmla="*/ 117 w 171"/>
                <a:gd name="T49" fmla="*/ 47 h 149"/>
                <a:gd name="T50" fmla="*/ 116 w 171"/>
                <a:gd name="T51" fmla="*/ 50 h 149"/>
                <a:gd name="T52" fmla="*/ 117 w 171"/>
                <a:gd name="T53" fmla="*/ 51 h 149"/>
                <a:gd name="T54" fmla="*/ 70 w 171"/>
                <a:gd name="T55" fmla="*/ 73 h 149"/>
                <a:gd name="T56" fmla="*/ 25 w 171"/>
                <a:gd name="T57" fmla="*/ 45 h 149"/>
                <a:gd name="T58" fmla="*/ 79 w 171"/>
                <a:gd name="T59" fmla="*/ 23 h 149"/>
                <a:gd name="T60" fmla="*/ 94 w 171"/>
                <a:gd name="T61" fmla="*/ 20 h 149"/>
                <a:gd name="T62" fmla="*/ 93 w 171"/>
                <a:gd name="T63" fmla="*/ 5 h 149"/>
                <a:gd name="T64" fmla="*/ 75 w 171"/>
                <a:gd name="T65" fmla="*/ 7 h 149"/>
                <a:gd name="T66" fmla="*/ 76 w 171"/>
                <a:gd name="T67" fmla="*/ 20 h 149"/>
                <a:gd name="T68" fmla="*/ 23 w 171"/>
                <a:gd name="T69" fmla="*/ 43 h 149"/>
                <a:gd name="T70" fmla="*/ 1 w 171"/>
                <a:gd name="T71" fmla="*/ 29 h 149"/>
                <a:gd name="T72" fmla="*/ 0 w 171"/>
                <a:gd name="T73" fmla="*/ 30 h 149"/>
                <a:gd name="T74" fmla="*/ 42 w 171"/>
                <a:gd name="T75" fmla="*/ 61 h 149"/>
                <a:gd name="T76" fmla="*/ 54 w 171"/>
                <a:gd name="T77" fmla="*/ 86 h 149"/>
                <a:gd name="T78" fmla="*/ 59 w 171"/>
                <a:gd name="T79" fmla="*/ 107 h 149"/>
                <a:gd name="T80" fmla="*/ 55 w 171"/>
                <a:gd name="T81" fmla="*/ 111 h 149"/>
                <a:gd name="T82" fmla="*/ 53 w 171"/>
                <a:gd name="T83" fmla="*/ 111 h 149"/>
                <a:gd name="T84" fmla="*/ 59 w 171"/>
                <a:gd name="T85" fmla="*/ 129 h 149"/>
                <a:gd name="T86" fmla="*/ 79 w 171"/>
                <a:gd name="T87" fmla="*/ 122 h 149"/>
                <a:gd name="T88" fmla="*/ 71 w 171"/>
                <a:gd name="T89" fmla="*/ 104 h 149"/>
                <a:gd name="T90" fmla="*/ 63 w 171"/>
                <a:gd name="T91" fmla="*/ 105 h 149"/>
                <a:gd name="T92" fmla="*/ 48 w 171"/>
                <a:gd name="T93" fmla="*/ 65 h 149"/>
                <a:gd name="T94" fmla="*/ 95 w 171"/>
                <a:gd name="T95" fmla="*/ 87 h 149"/>
                <a:gd name="T96" fmla="*/ 96 w 171"/>
                <a:gd name="T97" fmla="*/ 88 h 149"/>
                <a:gd name="T98" fmla="*/ 116 w 171"/>
                <a:gd name="T99" fmla="*/ 126 h 149"/>
                <a:gd name="T100" fmla="*/ 115 w 171"/>
                <a:gd name="T101" fmla="*/ 140 h 149"/>
                <a:gd name="T102" fmla="*/ 130 w 171"/>
                <a:gd name="T103" fmla="*/ 14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1" h="149">
                  <a:moveTo>
                    <a:pt x="130" y="147"/>
                  </a:moveTo>
                  <a:cubicBezTo>
                    <a:pt x="138" y="145"/>
                    <a:pt x="139" y="134"/>
                    <a:pt x="136" y="128"/>
                  </a:cubicBezTo>
                  <a:cubicBezTo>
                    <a:pt x="134" y="122"/>
                    <a:pt x="127" y="120"/>
                    <a:pt x="122" y="122"/>
                  </a:cubicBezTo>
                  <a:cubicBezTo>
                    <a:pt x="122" y="122"/>
                    <a:pt x="121" y="122"/>
                    <a:pt x="121" y="122"/>
                  </a:cubicBezTo>
                  <a:cubicBezTo>
                    <a:pt x="121" y="123"/>
                    <a:pt x="120" y="123"/>
                    <a:pt x="120" y="123"/>
                  </a:cubicBezTo>
                  <a:cubicBezTo>
                    <a:pt x="116" y="111"/>
                    <a:pt x="109" y="98"/>
                    <a:pt x="100" y="89"/>
                  </a:cubicBezTo>
                  <a:cubicBezTo>
                    <a:pt x="116" y="95"/>
                    <a:pt x="132" y="99"/>
                    <a:pt x="148" y="102"/>
                  </a:cubicBezTo>
                  <a:cubicBezTo>
                    <a:pt x="148" y="107"/>
                    <a:pt x="150" y="114"/>
                    <a:pt x="156" y="115"/>
                  </a:cubicBezTo>
                  <a:cubicBezTo>
                    <a:pt x="160" y="116"/>
                    <a:pt x="165" y="114"/>
                    <a:pt x="167" y="110"/>
                  </a:cubicBezTo>
                  <a:cubicBezTo>
                    <a:pt x="171" y="105"/>
                    <a:pt x="167" y="100"/>
                    <a:pt x="162" y="97"/>
                  </a:cubicBezTo>
                  <a:cubicBezTo>
                    <a:pt x="158" y="94"/>
                    <a:pt x="154" y="95"/>
                    <a:pt x="151" y="98"/>
                  </a:cubicBezTo>
                  <a:cubicBezTo>
                    <a:pt x="142" y="97"/>
                    <a:pt x="133" y="94"/>
                    <a:pt x="124" y="92"/>
                  </a:cubicBezTo>
                  <a:cubicBezTo>
                    <a:pt x="131" y="90"/>
                    <a:pt x="138" y="86"/>
                    <a:pt x="144" y="82"/>
                  </a:cubicBezTo>
                  <a:cubicBezTo>
                    <a:pt x="147" y="84"/>
                    <a:pt x="152" y="84"/>
                    <a:pt x="156" y="82"/>
                  </a:cubicBezTo>
                  <a:cubicBezTo>
                    <a:pt x="159" y="80"/>
                    <a:pt x="163" y="76"/>
                    <a:pt x="162" y="71"/>
                  </a:cubicBezTo>
                  <a:cubicBezTo>
                    <a:pt x="161" y="66"/>
                    <a:pt x="153" y="65"/>
                    <a:pt x="148" y="66"/>
                  </a:cubicBezTo>
                  <a:cubicBezTo>
                    <a:pt x="143" y="67"/>
                    <a:pt x="140" y="74"/>
                    <a:pt x="141" y="79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35" y="84"/>
                    <a:pt x="128" y="88"/>
                    <a:pt x="121" y="91"/>
                  </a:cubicBezTo>
                  <a:cubicBezTo>
                    <a:pt x="105" y="87"/>
                    <a:pt x="89" y="82"/>
                    <a:pt x="74" y="74"/>
                  </a:cubicBezTo>
                  <a:cubicBezTo>
                    <a:pt x="91" y="74"/>
                    <a:pt x="108" y="64"/>
                    <a:pt x="121" y="53"/>
                  </a:cubicBezTo>
                  <a:cubicBezTo>
                    <a:pt x="125" y="56"/>
                    <a:pt x="130" y="56"/>
                    <a:pt x="134" y="52"/>
                  </a:cubicBezTo>
                  <a:cubicBezTo>
                    <a:pt x="138" y="48"/>
                    <a:pt x="139" y="41"/>
                    <a:pt x="136" y="36"/>
                  </a:cubicBezTo>
                  <a:cubicBezTo>
                    <a:pt x="132" y="32"/>
                    <a:pt x="123" y="29"/>
                    <a:pt x="118" y="34"/>
                  </a:cubicBezTo>
                  <a:cubicBezTo>
                    <a:pt x="116" y="38"/>
                    <a:pt x="115" y="43"/>
                    <a:pt x="117" y="47"/>
                  </a:cubicBezTo>
                  <a:cubicBezTo>
                    <a:pt x="116" y="48"/>
                    <a:pt x="116" y="49"/>
                    <a:pt x="116" y="50"/>
                  </a:cubicBezTo>
                  <a:cubicBezTo>
                    <a:pt x="117" y="50"/>
                    <a:pt x="117" y="50"/>
                    <a:pt x="117" y="51"/>
                  </a:cubicBezTo>
                  <a:cubicBezTo>
                    <a:pt x="103" y="61"/>
                    <a:pt x="89" y="71"/>
                    <a:pt x="70" y="73"/>
                  </a:cubicBezTo>
                  <a:cubicBezTo>
                    <a:pt x="54" y="65"/>
                    <a:pt x="39" y="55"/>
                    <a:pt x="25" y="45"/>
                  </a:cubicBezTo>
                  <a:cubicBezTo>
                    <a:pt x="43" y="45"/>
                    <a:pt x="64" y="34"/>
                    <a:pt x="79" y="23"/>
                  </a:cubicBezTo>
                  <a:cubicBezTo>
                    <a:pt x="84" y="26"/>
                    <a:pt x="91" y="24"/>
                    <a:pt x="94" y="20"/>
                  </a:cubicBezTo>
                  <a:cubicBezTo>
                    <a:pt x="97" y="15"/>
                    <a:pt x="96" y="9"/>
                    <a:pt x="93" y="5"/>
                  </a:cubicBezTo>
                  <a:cubicBezTo>
                    <a:pt x="88" y="0"/>
                    <a:pt x="80" y="2"/>
                    <a:pt x="75" y="7"/>
                  </a:cubicBezTo>
                  <a:cubicBezTo>
                    <a:pt x="72" y="11"/>
                    <a:pt x="72" y="16"/>
                    <a:pt x="76" y="20"/>
                  </a:cubicBezTo>
                  <a:cubicBezTo>
                    <a:pt x="58" y="30"/>
                    <a:pt x="43" y="41"/>
                    <a:pt x="23" y="43"/>
                  </a:cubicBezTo>
                  <a:cubicBezTo>
                    <a:pt x="15" y="39"/>
                    <a:pt x="8" y="34"/>
                    <a:pt x="1" y="29"/>
                  </a:cubicBezTo>
                  <a:cubicBezTo>
                    <a:pt x="0" y="29"/>
                    <a:pt x="0" y="29"/>
                    <a:pt x="0" y="30"/>
                  </a:cubicBezTo>
                  <a:cubicBezTo>
                    <a:pt x="13" y="42"/>
                    <a:pt x="27" y="52"/>
                    <a:pt x="42" y="61"/>
                  </a:cubicBezTo>
                  <a:cubicBezTo>
                    <a:pt x="47" y="69"/>
                    <a:pt x="52" y="77"/>
                    <a:pt x="54" y="86"/>
                  </a:cubicBezTo>
                  <a:cubicBezTo>
                    <a:pt x="56" y="93"/>
                    <a:pt x="57" y="100"/>
                    <a:pt x="59" y="107"/>
                  </a:cubicBezTo>
                  <a:cubicBezTo>
                    <a:pt x="57" y="108"/>
                    <a:pt x="56" y="109"/>
                    <a:pt x="55" y="111"/>
                  </a:cubicBezTo>
                  <a:cubicBezTo>
                    <a:pt x="54" y="110"/>
                    <a:pt x="54" y="110"/>
                    <a:pt x="53" y="111"/>
                  </a:cubicBezTo>
                  <a:cubicBezTo>
                    <a:pt x="49" y="118"/>
                    <a:pt x="51" y="127"/>
                    <a:pt x="59" y="129"/>
                  </a:cubicBezTo>
                  <a:cubicBezTo>
                    <a:pt x="66" y="130"/>
                    <a:pt x="75" y="128"/>
                    <a:pt x="79" y="122"/>
                  </a:cubicBezTo>
                  <a:cubicBezTo>
                    <a:pt x="83" y="115"/>
                    <a:pt x="80" y="105"/>
                    <a:pt x="71" y="104"/>
                  </a:cubicBezTo>
                  <a:cubicBezTo>
                    <a:pt x="68" y="104"/>
                    <a:pt x="66" y="104"/>
                    <a:pt x="63" y="105"/>
                  </a:cubicBezTo>
                  <a:cubicBezTo>
                    <a:pt x="62" y="91"/>
                    <a:pt x="57" y="76"/>
                    <a:pt x="48" y="65"/>
                  </a:cubicBezTo>
                  <a:cubicBezTo>
                    <a:pt x="63" y="74"/>
                    <a:pt x="79" y="81"/>
                    <a:pt x="95" y="87"/>
                  </a:cubicBezTo>
                  <a:cubicBezTo>
                    <a:pt x="95" y="88"/>
                    <a:pt x="95" y="88"/>
                    <a:pt x="96" y="88"/>
                  </a:cubicBezTo>
                  <a:cubicBezTo>
                    <a:pt x="106" y="99"/>
                    <a:pt x="111" y="112"/>
                    <a:pt x="116" y="126"/>
                  </a:cubicBezTo>
                  <a:cubicBezTo>
                    <a:pt x="113" y="130"/>
                    <a:pt x="113" y="135"/>
                    <a:pt x="115" y="140"/>
                  </a:cubicBezTo>
                  <a:cubicBezTo>
                    <a:pt x="118" y="145"/>
                    <a:pt x="124" y="149"/>
                    <a:pt x="130" y="147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4"/>
            <p:cNvSpPr/>
            <p:nvPr/>
          </p:nvSpPr>
          <p:spPr bwMode="auto">
            <a:xfrm>
              <a:off x="7659688" y="-35293"/>
              <a:ext cx="1054100" cy="588963"/>
            </a:xfrm>
            <a:custGeom>
              <a:avLst/>
              <a:gdLst>
                <a:gd name="T0" fmla="*/ 309 w 384"/>
                <a:gd name="T1" fmla="*/ 175 h 214"/>
                <a:gd name="T2" fmla="*/ 254 w 384"/>
                <a:gd name="T3" fmla="*/ 134 h 214"/>
                <a:gd name="T4" fmla="*/ 204 w 384"/>
                <a:gd name="T5" fmla="*/ 129 h 214"/>
                <a:gd name="T6" fmla="*/ 186 w 384"/>
                <a:gd name="T7" fmla="*/ 130 h 214"/>
                <a:gd name="T8" fmla="*/ 220 w 384"/>
                <a:gd name="T9" fmla="*/ 112 h 214"/>
                <a:gd name="T10" fmla="*/ 220 w 384"/>
                <a:gd name="T11" fmla="*/ 111 h 214"/>
                <a:gd name="T12" fmla="*/ 221 w 384"/>
                <a:gd name="T13" fmla="*/ 112 h 214"/>
                <a:gd name="T14" fmla="*/ 222 w 384"/>
                <a:gd name="T15" fmla="*/ 112 h 214"/>
                <a:gd name="T16" fmla="*/ 353 w 384"/>
                <a:gd name="T17" fmla="*/ 93 h 214"/>
                <a:gd name="T18" fmla="*/ 380 w 384"/>
                <a:gd name="T19" fmla="*/ 57 h 214"/>
                <a:gd name="T20" fmla="*/ 359 w 384"/>
                <a:gd name="T21" fmla="*/ 19 h 214"/>
                <a:gd name="T22" fmla="*/ 271 w 384"/>
                <a:gd name="T23" fmla="*/ 32 h 214"/>
                <a:gd name="T24" fmla="*/ 220 w 384"/>
                <a:gd name="T25" fmla="*/ 109 h 214"/>
                <a:gd name="T26" fmla="*/ 219 w 384"/>
                <a:gd name="T27" fmla="*/ 109 h 214"/>
                <a:gd name="T28" fmla="*/ 171 w 384"/>
                <a:gd name="T29" fmla="*/ 131 h 214"/>
                <a:gd name="T30" fmla="*/ 117 w 384"/>
                <a:gd name="T31" fmla="*/ 153 h 214"/>
                <a:gd name="T32" fmla="*/ 1 w 384"/>
                <a:gd name="T33" fmla="*/ 160 h 214"/>
                <a:gd name="T34" fmla="*/ 1 w 384"/>
                <a:gd name="T35" fmla="*/ 161 h 214"/>
                <a:gd name="T36" fmla="*/ 112 w 384"/>
                <a:gd name="T37" fmla="*/ 159 h 214"/>
                <a:gd name="T38" fmla="*/ 167 w 384"/>
                <a:gd name="T39" fmla="*/ 138 h 214"/>
                <a:gd name="T40" fmla="*/ 174 w 384"/>
                <a:gd name="T41" fmla="*/ 135 h 214"/>
                <a:gd name="T42" fmla="*/ 238 w 384"/>
                <a:gd name="T43" fmla="*/ 204 h 214"/>
                <a:gd name="T44" fmla="*/ 309 w 384"/>
                <a:gd name="T45" fmla="*/ 17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4" h="214">
                  <a:moveTo>
                    <a:pt x="309" y="175"/>
                  </a:moveTo>
                  <a:cubicBezTo>
                    <a:pt x="314" y="149"/>
                    <a:pt x="272" y="138"/>
                    <a:pt x="254" y="134"/>
                  </a:cubicBezTo>
                  <a:cubicBezTo>
                    <a:pt x="238" y="130"/>
                    <a:pt x="221" y="129"/>
                    <a:pt x="204" y="129"/>
                  </a:cubicBezTo>
                  <a:cubicBezTo>
                    <a:pt x="198" y="129"/>
                    <a:pt x="192" y="129"/>
                    <a:pt x="186" y="130"/>
                  </a:cubicBezTo>
                  <a:cubicBezTo>
                    <a:pt x="198" y="124"/>
                    <a:pt x="209" y="118"/>
                    <a:pt x="220" y="112"/>
                  </a:cubicBezTo>
                  <a:cubicBezTo>
                    <a:pt x="220" y="112"/>
                    <a:pt x="220" y="111"/>
                    <a:pt x="220" y="111"/>
                  </a:cubicBezTo>
                  <a:cubicBezTo>
                    <a:pt x="220" y="111"/>
                    <a:pt x="221" y="112"/>
                    <a:pt x="221" y="112"/>
                  </a:cubicBezTo>
                  <a:cubicBezTo>
                    <a:pt x="221" y="112"/>
                    <a:pt x="221" y="112"/>
                    <a:pt x="222" y="112"/>
                  </a:cubicBezTo>
                  <a:cubicBezTo>
                    <a:pt x="267" y="120"/>
                    <a:pt x="314" y="120"/>
                    <a:pt x="353" y="93"/>
                  </a:cubicBezTo>
                  <a:cubicBezTo>
                    <a:pt x="365" y="84"/>
                    <a:pt x="377" y="72"/>
                    <a:pt x="380" y="57"/>
                  </a:cubicBezTo>
                  <a:cubicBezTo>
                    <a:pt x="384" y="40"/>
                    <a:pt x="372" y="27"/>
                    <a:pt x="359" y="19"/>
                  </a:cubicBezTo>
                  <a:cubicBezTo>
                    <a:pt x="331" y="0"/>
                    <a:pt x="296" y="14"/>
                    <a:pt x="271" y="32"/>
                  </a:cubicBezTo>
                  <a:cubicBezTo>
                    <a:pt x="248" y="50"/>
                    <a:pt x="223" y="79"/>
                    <a:pt x="220" y="109"/>
                  </a:cubicBezTo>
                  <a:cubicBezTo>
                    <a:pt x="220" y="109"/>
                    <a:pt x="220" y="109"/>
                    <a:pt x="219" y="109"/>
                  </a:cubicBezTo>
                  <a:cubicBezTo>
                    <a:pt x="202" y="115"/>
                    <a:pt x="187" y="124"/>
                    <a:pt x="171" y="131"/>
                  </a:cubicBezTo>
                  <a:cubicBezTo>
                    <a:pt x="153" y="139"/>
                    <a:pt x="135" y="147"/>
                    <a:pt x="117" y="153"/>
                  </a:cubicBezTo>
                  <a:cubicBezTo>
                    <a:pt x="78" y="165"/>
                    <a:pt x="41" y="166"/>
                    <a:pt x="1" y="160"/>
                  </a:cubicBezTo>
                  <a:cubicBezTo>
                    <a:pt x="0" y="160"/>
                    <a:pt x="0" y="161"/>
                    <a:pt x="1" y="161"/>
                  </a:cubicBezTo>
                  <a:cubicBezTo>
                    <a:pt x="37" y="173"/>
                    <a:pt x="76" y="169"/>
                    <a:pt x="112" y="159"/>
                  </a:cubicBezTo>
                  <a:cubicBezTo>
                    <a:pt x="131" y="153"/>
                    <a:pt x="149" y="146"/>
                    <a:pt x="167" y="138"/>
                  </a:cubicBezTo>
                  <a:cubicBezTo>
                    <a:pt x="169" y="137"/>
                    <a:pt x="172" y="136"/>
                    <a:pt x="174" y="135"/>
                  </a:cubicBezTo>
                  <a:cubicBezTo>
                    <a:pt x="180" y="167"/>
                    <a:pt x="209" y="193"/>
                    <a:pt x="238" y="204"/>
                  </a:cubicBezTo>
                  <a:cubicBezTo>
                    <a:pt x="263" y="214"/>
                    <a:pt x="302" y="206"/>
                    <a:pt x="309" y="17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5"/>
            <p:cNvSpPr/>
            <p:nvPr/>
          </p:nvSpPr>
          <p:spPr bwMode="auto">
            <a:xfrm>
              <a:off x="-25400" y="-170231"/>
              <a:ext cx="457200" cy="561975"/>
            </a:xfrm>
            <a:custGeom>
              <a:avLst/>
              <a:gdLst>
                <a:gd name="T0" fmla="*/ 164 w 167"/>
                <a:gd name="T1" fmla="*/ 42 h 204"/>
                <a:gd name="T2" fmla="*/ 141 w 167"/>
                <a:gd name="T3" fmla="*/ 36 h 204"/>
                <a:gd name="T4" fmla="*/ 136 w 167"/>
                <a:gd name="T5" fmla="*/ 54 h 204"/>
                <a:gd name="T6" fmla="*/ 137 w 167"/>
                <a:gd name="T7" fmla="*/ 55 h 204"/>
                <a:gd name="T8" fmla="*/ 138 w 167"/>
                <a:gd name="T9" fmla="*/ 56 h 204"/>
                <a:gd name="T10" fmla="*/ 101 w 167"/>
                <a:gd name="T11" fmla="*/ 82 h 204"/>
                <a:gd name="T12" fmla="*/ 110 w 167"/>
                <a:gd name="T13" fmla="*/ 26 h 204"/>
                <a:gd name="T14" fmla="*/ 124 w 167"/>
                <a:gd name="T15" fmla="*/ 16 h 204"/>
                <a:gd name="T16" fmla="*/ 118 w 167"/>
                <a:gd name="T17" fmla="*/ 3 h 204"/>
                <a:gd name="T18" fmla="*/ 103 w 167"/>
                <a:gd name="T19" fmla="*/ 10 h 204"/>
                <a:gd name="T20" fmla="*/ 106 w 167"/>
                <a:gd name="T21" fmla="*/ 23 h 204"/>
                <a:gd name="T22" fmla="*/ 102 w 167"/>
                <a:gd name="T23" fmla="*/ 54 h 204"/>
                <a:gd name="T24" fmla="*/ 88 w 167"/>
                <a:gd name="T25" fmla="*/ 33 h 204"/>
                <a:gd name="T26" fmla="*/ 87 w 167"/>
                <a:gd name="T27" fmla="*/ 19 h 204"/>
                <a:gd name="T28" fmla="*/ 74 w 167"/>
                <a:gd name="T29" fmla="*/ 14 h 204"/>
                <a:gd name="T30" fmla="*/ 69 w 167"/>
                <a:gd name="T31" fmla="*/ 30 h 204"/>
                <a:gd name="T32" fmla="*/ 85 w 167"/>
                <a:gd name="T33" fmla="*/ 37 h 204"/>
                <a:gd name="T34" fmla="*/ 85 w 167"/>
                <a:gd name="T35" fmla="*/ 36 h 204"/>
                <a:gd name="T36" fmla="*/ 101 w 167"/>
                <a:gd name="T37" fmla="*/ 58 h 204"/>
                <a:gd name="T38" fmla="*/ 87 w 167"/>
                <a:gd name="T39" fmla="*/ 114 h 204"/>
                <a:gd name="T40" fmla="*/ 57 w 167"/>
                <a:gd name="T41" fmla="*/ 63 h 204"/>
                <a:gd name="T42" fmla="*/ 55 w 167"/>
                <a:gd name="T43" fmla="*/ 47 h 204"/>
                <a:gd name="T44" fmla="*/ 37 w 167"/>
                <a:gd name="T45" fmla="*/ 48 h 204"/>
                <a:gd name="T46" fmla="*/ 36 w 167"/>
                <a:gd name="T47" fmla="*/ 67 h 204"/>
                <a:gd name="T48" fmla="*/ 51 w 167"/>
                <a:gd name="T49" fmla="*/ 68 h 204"/>
                <a:gd name="T50" fmla="*/ 54 w 167"/>
                <a:gd name="T51" fmla="*/ 68 h 204"/>
                <a:gd name="T52" fmla="*/ 55 w 167"/>
                <a:gd name="T53" fmla="*/ 67 h 204"/>
                <a:gd name="T54" fmla="*/ 85 w 167"/>
                <a:gd name="T55" fmla="*/ 118 h 204"/>
                <a:gd name="T56" fmla="*/ 58 w 167"/>
                <a:gd name="T57" fmla="*/ 174 h 204"/>
                <a:gd name="T58" fmla="*/ 27 w 167"/>
                <a:gd name="T59" fmla="*/ 114 h 204"/>
                <a:gd name="T60" fmla="*/ 22 w 167"/>
                <a:gd name="T61" fmla="*/ 97 h 204"/>
                <a:gd name="T62" fmla="*/ 5 w 167"/>
                <a:gd name="T63" fmla="*/ 100 h 204"/>
                <a:gd name="T64" fmla="*/ 9 w 167"/>
                <a:gd name="T65" fmla="*/ 120 h 204"/>
                <a:gd name="T66" fmla="*/ 24 w 167"/>
                <a:gd name="T67" fmla="*/ 118 h 204"/>
                <a:gd name="T68" fmla="*/ 57 w 167"/>
                <a:gd name="T69" fmla="*/ 176 h 204"/>
                <a:gd name="T70" fmla="*/ 43 w 167"/>
                <a:gd name="T71" fmla="*/ 203 h 204"/>
                <a:gd name="T72" fmla="*/ 44 w 167"/>
                <a:gd name="T73" fmla="*/ 204 h 204"/>
                <a:gd name="T74" fmla="*/ 75 w 167"/>
                <a:gd name="T75" fmla="*/ 152 h 204"/>
                <a:gd name="T76" fmla="*/ 102 w 167"/>
                <a:gd name="T77" fmla="*/ 135 h 204"/>
                <a:gd name="T78" fmla="*/ 126 w 167"/>
                <a:gd name="T79" fmla="*/ 128 h 204"/>
                <a:gd name="T80" fmla="*/ 130 w 167"/>
                <a:gd name="T81" fmla="*/ 132 h 204"/>
                <a:gd name="T82" fmla="*/ 131 w 167"/>
                <a:gd name="T83" fmla="*/ 134 h 204"/>
                <a:gd name="T84" fmla="*/ 151 w 167"/>
                <a:gd name="T85" fmla="*/ 125 h 204"/>
                <a:gd name="T86" fmla="*/ 141 w 167"/>
                <a:gd name="T87" fmla="*/ 103 h 204"/>
                <a:gd name="T88" fmla="*/ 121 w 167"/>
                <a:gd name="T89" fmla="*/ 114 h 204"/>
                <a:gd name="T90" fmla="*/ 123 w 167"/>
                <a:gd name="T91" fmla="*/ 123 h 204"/>
                <a:gd name="T92" fmla="*/ 79 w 167"/>
                <a:gd name="T93" fmla="*/ 145 h 204"/>
                <a:gd name="T94" fmla="*/ 99 w 167"/>
                <a:gd name="T95" fmla="*/ 88 h 204"/>
                <a:gd name="T96" fmla="*/ 100 w 167"/>
                <a:gd name="T97" fmla="*/ 88 h 204"/>
                <a:gd name="T98" fmla="*/ 142 w 167"/>
                <a:gd name="T99" fmla="*/ 60 h 204"/>
                <a:gd name="T100" fmla="*/ 157 w 167"/>
                <a:gd name="T101" fmla="*/ 60 h 204"/>
                <a:gd name="T102" fmla="*/ 164 w 167"/>
                <a:gd name="T103" fmla="*/ 4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7" h="204">
                  <a:moveTo>
                    <a:pt x="164" y="42"/>
                  </a:moveTo>
                  <a:cubicBezTo>
                    <a:pt x="161" y="33"/>
                    <a:pt x="148" y="33"/>
                    <a:pt x="141" y="36"/>
                  </a:cubicBezTo>
                  <a:cubicBezTo>
                    <a:pt x="135" y="40"/>
                    <a:pt x="133" y="48"/>
                    <a:pt x="136" y="54"/>
                  </a:cubicBezTo>
                  <a:cubicBezTo>
                    <a:pt x="136" y="54"/>
                    <a:pt x="136" y="54"/>
                    <a:pt x="137" y="55"/>
                  </a:cubicBezTo>
                  <a:cubicBezTo>
                    <a:pt x="137" y="55"/>
                    <a:pt x="137" y="56"/>
                    <a:pt x="138" y="56"/>
                  </a:cubicBezTo>
                  <a:cubicBezTo>
                    <a:pt x="124" y="61"/>
                    <a:pt x="110" y="71"/>
                    <a:pt x="101" y="82"/>
                  </a:cubicBezTo>
                  <a:cubicBezTo>
                    <a:pt x="105" y="63"/>
                    <a:pt x="108" y="45"/>
                    <a:pt x="110" y="26"/>
                  </a:cubicBezTo>
                  <a:cubicBezTo>
                    <a:pt x="116" y="25"/>
                    <a:pt x="124" y="23"/>
                    <a:pt x="124" y="16"/>
                  </a:cubicBezTo>
                  <a:cubicBezTo>
                    <a:pt x="125" y="11"/>
                    <a:pt x="122" y="6"/>
                    <a:pt x="118" y="3"/>
                  </a:cubicBezTo>
                  <a:cubicBezTo>
                    <a:pt x="111" y="0"/>
                    <a:pt x="106" y="4"/>
                    <a:pt x="103" y="10"/>
                  </a:cubicBezTo>
                  <a:cubicBezTo>
                    <a:pt x="100" y="15"/>
                    <a:pt x="102" y="20"/>
                    <a:pt x="106" y="23"/>
                  </a:cubicBezTo>
                  <a:cubicBezTo>
                    <a:pt x="105" y="33"/>
                    <a:pt x="103" y="44"/>
                    <a:pt x="102" y="54"/>
                  </a:cubicBezTo>
                  <a:cubicBezTo>
                    <a:pt x="98" y="47"/>
                    <a:pt x="93" y="39"/>
                    <a:pt x="88" y="33"/>
                  </a:cubicBezTo>
                  <a:cubicBezTo>
                    <a:pt x="90" y="29"/>
                    <a:pt x="90" y="23"/>
                    <a:pt x="87" y="19"/>
                  </a:cubicBezTo>
                  <a:cubicBezTo>
                    <a:pt x="84" y="15"/>
                    <a:pt x="79" y="12"/>
                    <a:pt x="74" y="14"/>
                  </a:cubicBezTo>
                  <a:cubicBezTo>
                    <a:pt x="68" y="16"/>
                    <a:pt x="67" y="25"/>
                    <a:pt x="69" y="30"/>
                  </a:cubicBezTo>
                  <a:cubicBezTo>
                    <a:pt x="71" y="36"/>
                    <a:pt x="79" y="39"/>
                    <a:pt x="85" y="37"/>
                  </a:cubicBezTo>
                  <a:cubicBezTo>
                    <a:pt x="85" y="37"/>
                    <a:pt x="85" y="37"/>
                    <a:pt x="85" y="36"/>
                  </a:cubicBezTo>
                  <a:cubicBezTo>
                    <a:pt x="91" y="43"/>
                    <a:pt x="96" y="50"/>
                    <a:pt x="101" y="58"/>
                  </a:cubicBezTo>
                  <a:cubicBezTo>
                    <a:pt x="98" y="77"/>
                    <a:pt x="93" y="96"/>
                    <a:pt x="87" y="114"/>
                  </a:cubicBezTo>
                  <a:cubicBezTo>
                    <a:pt x="84" y="95"/>
                    <a:pt x="71" y="77"/>
                    <a:pt x="57" y="63"/>
                  </a:cubicBezTo>
                  <a:cubicBezTo>
                    <a:pt x="60" y="57"/>
                    <a:pt x="59" y="52"/>
                    <a:pt x="55" y="47"/>
                  </a:cubicBezTo>
                  <a:cubicBezTo>
                    <a:pt x="50" y="43"/>
                    <a:pt x="41" y="43"/>
                    <a:pt x="37" y="48"/>
                  </a:cubicBezTo>
                  <a:cubicBezTo>
                    <a:pt x="32" y="53"/>
                    <a:pt x="29" y="63"/>
                    <a:pt x="36" y="67"/>
                  </a:cubicBezTo>
                  <a:cubicBezTo>
                    <a:pt x="40" y="70"/>
                    <a:pt x="46" y="70"/>
                    <a:pt x="51" y="68"/>
                  </a:cubicBezTo>
                  <a:cubicBezTo>
                    <a:pt x="52" y="69"/>
                    <a:pt x="53" y="69"/>
                    <a:pt x="54" y="68"/>
                  </a:cubicBezTo>
                  <a:cubicBezTo>
                    <a:pt x="54" y="68"/>
                    <a:pt x="54" y="67"/>
                    <a:pt x="55" y="67"/>
                  </a:cubicBezTo>
                  <a:cubicBezTo>
                    <a:pt x="68" y="82"/>
                    <a:pt x="81" y="97"/>
                    <a:pt x="85" y="118"/>
                  </a:cubicBezTo>
                  <a:cubicBezTo>
                    <a:pt x="78" y="138"/>
                    <a:pt x="68" y="156"/>
                    <a:pt x="58" y="174"/>
                  </a:cubicBezTo>
                  <a:cubicBezTo>
                    <a:pt x="56" y="153"/>
                    <a:pt x="42" y="130"/>
                    <a:pt x="27" y="114"/>
                  </a:cubicBezTo>
                  <a:cubicBezTo>
                    <a:pt x="30" y="108"/>
                    <a:pt x="27" y="100"/>
                    <a:pt x="22" y="97"/>
                  </a:cubicBezTo>
                  <a:cubicBezTo>
                    <a:pt x="16" y="94"/>
                    <a:pt x="9" y="96"/>
                    <a:pt x="5" y="100"/>
                  </a:cubicBezTo>
                  <a:cubicBezTo>
                    <a:pt x="0" y="106"/>
                    <a:pt x="3" y="115"/>
                    <a:pt x="9" y="120"/>
                  </a:cubicBezTo>
                  <a:cubicBezTo>
                    <a:pt x="14" y="124"/>
                    <a:pt x="21" y="123"/>
                    <a:pt x="24" y="118"/>
                  </a:cubicBezTo>
                  <a:cubicBezTo>
                    <a:pt x="37" y="137"/>
                    <a:pt x="52" y="153"/>
                    <a:pt x="57" y="176"/>
                  </a:cubicBezTo>
                  <a:cubicBezTo>
                    <a:pt x="52" y="185"/>
                    <a:pt x="47" y="194"/>
                    <a:pt x="43" y="203"/>
                  </a:cubicBezTo>
                  <a:cubicBezTo>
                    <a:pt x="42" y="204"/>
                    <a:pt x="43" y="204"/>
                    <a:pt x="44" y="204"/>
                  </a:cubicBezTo>
                  <a:cubicBezTo>
                    <a:pt x="56" y="188"/>
                    <a:pt x="66" y="170"/>
                    <a:pt x="75" y="152"/>
                  </a:cubicBezTo>
                  <a:cubicBezTo>
                    <a:pt x="84" y="145"/>
                    <a:pt x="92" y="139"/>
                    <a:pt x="102" y="135"/>
                  </a:cubicBezTo>
                  <a:cubicBezTo>
                    <a:pt x="110" y="132"/>
                    <a:pt x="118" y="131"/>
                    <a:pt x="126" y="128"/>
                  </a:cubicBezTo>
                  <a:cubicBezTo>
                    <a:pt x="127" y="130"/>
                    <a:pt x="129" y="131"/>
                    <a:pt x="130" y="132"/>
                  </a:cubicBezTo>
                  <a:cubicBezTo>
                    <a:pt x="130" y="133"/>
                    <a:pt x="130" y="133"/>
                    <a:pt x="131" y="134"/>
                  </a:cubicBezTo>
                  <a:cubicBezTo>
                    <a:pt x="139" y="138"/>
                    <a:pt x="149" y="135"/>
                    <a:pt x="151" y="125"/>
                  </a:cubicBezTo>
                  <a:cubicBezTo>
                    <a:pt x="152" y="117"/>
                    <a:pt x="148" y="107"/>
                    <a:pt x="141" y="103"/>
                  </a:cubicBezTo>
                  <a:cubicBezTo>
                    <a:pt x="133" y="99"/>
                    <a:pt x="121" y="104"/>
                    <a:pt x="121" y="114"/>
                  </a:cubicBezTo>
                  <a:cubicBezTo>
                    <a:pt x="121" y="117"/>
                    <a:pt x="122" y="120"/>
                    <a:pt x="123" y="123"/>
                  </a:cubicBezTo>
                  <a:cubicBezTo>
                    <a:pt x="108" y="126"/>
                    <a:pt x="90" y="134"/>
                    <a:pt x="79" y="145"/>
                  </a:cubicBezTo>
                  <a:cubicBezTo>
                    <a:pt x="87" y="127"/>
                    <a:pt x="94" y="107"/>
                    <a:pt x="99" y="88"/>
                  </a:cubicBezTo>
                  <a:cubicBezTo>
                    <a:pt x="99" y="88"/>
                    <a:pt x="100" y="88"/>
                    <a:pt x="100" y="88"/>
                  </a:cubicBezTo>
                  <a:cubicBezTo>
                    <a:pt x="112" y="74"/>
                    <a:pt x="126" y="68"/>
                    <a:pt x="142" y="60"/>
                  </a:cubicBezTo>
                  <a:cubicBezTo>
                    <a:pt x="146" y="63"/>
                    <a:pt x="152" y="63"/>
                    <a:pt x="157" y="60"/>
                  </a:cubicBezTo>
                  <a:cubicBezTo>
                    <a:pt x="163" y="56"/>
                    <a:pt x="167" y="48"/>
                    <a:pt x="164" y="42"/>
                  </a:cubicBezTo>
                  <a:close/>
                </a:path>
              </a:pathLst>
            </a:custGeom>
            <a:solidFill>
              <a:srgbClr val="21B3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6"/>
            <p:cNvSpPr/>
            <p:nvPr/>
          </p:nvSpPr>
          <p:spPr bwMode="auto">
            <a:xfrm>
              <a:off x="4735513" y="691782"/>
              <a:ext cx="244475" cy="361950"/>
            </a:xfrm>
            <a:custGeom>
              <a:avLst/>
              <a:gdLst>
                <a:gd name="T0" fmla="*/ 86 w 89"/>
                <a:gd name="T1" fmla="*/ 88 h 132"/>
                <a:gd name="T2" fmla="*/ 34 w 89"/>
                <a:gd name="T3" fmla="*/ 82 h 132"/>
                <a:gd name="T4" fmla="*/ 17 w 89"/>
                <a:gd name="T5" fmla="*/ 44 h 132"/>
                <a:gd name="T6" fmla="*/ 3 w 89"/>
                <a:gd name="T7" fmla="*/ 2 h 132"/>
                <a:gd name="T8" fmla="*/ 1 w 89"/>
                <a:gd name="T9" fmla="*/ 2 h 132"/>
                <a:gd name="T10" fmla="*/ 15 w 89"/>
                <a:gd name="T11" fmla="*/ 48 h 132"/>
                <a:gd name="T12" fmla="*/ 32 w 89"/>
                <a:gd name="T13" fmla="*/ 84 h 132"/>
                <a:gd name="T14" fmla="*/ 32 w 89"/>
                <a:gd name="T15" fmla="*/ 87 h 132"/>
                <a:gd name="T16" fmla="*/ 29 w 89"/>
                <a:gd name="T17" fmla="*/ 123 h 132"/>
                <a:gd name="T18" fmla="*/ 48 w 89"/>
                <a:gd name="T19" fmla="*/ 112 h 132"/>
                <a:gd name="T20" fmla="*/ 68 w 89"/>
                <a:gd name="T21" fmla="*/ 121 h 132"/>
                <a:gd name="T22" fmla="*/ 71 w 89"/>
                <a:gd name="T23" fmla="*/ 118 h 132"/>
                <a:gd name="T24" fmla="*/ 69 w 89"/>
                <a:gd name="T25" fmla="*/ 103 h 132"/>
                <a:gd name="T26" fmla="*/ 83 w 89"/>
                <a:gd name="T27" fmla="*/ 104 h 132"/>
                <a:gd name="T28" fmla="*/ 86 w 89"/>
                <a:gd name="T29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132">
                  <a:moveTo>
                    <a:pt x="86" y="88"/>
                  </a:moveTo>
                  <a:cubicBezTo>
                    <a:pt x="75" y="71"/>
                    <a:pt x="49" y="68"/>
                    <a:pt x="34" y="82"/>
                  </a:cubicBezTo>
                  <a:cubicBezTo>
                    <a:pt x="29" y="69"/>
                    <a:pt x="23" y="57"/>
                    <a:pt x="17" y="44"/>
                  </a:cubicBezTo>
                  <a:cubicBezTo>
                    <a:pt x="12" y="30"/>
                    <a:pt x="8" y="16"/>
                    <a:pt x="3" y="2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3" y="18"/>
                    <a:pt x="9" y="34"/>
                    <a:pt x="15" y="48"/>
                  </a:cubicBezTo>
                  <a:cubicBezTo>
                    <a:pt x="20" y="61"/>
                    <a:pt x="25" y="73"/>
                    <a:pt x="32" y="84"/>
                  </a:cubicBezTo>
                  <a:cubicBezTo>
                    <a:pt x="32" y="85"/>
                    <a:pt x="32" y="86"/>
                    <a:pt x="32" y="87"/>
                  </a:cubicBezTo>
                  <a:cubicBezTo>
                    <a:pt x="21" y="95"/>
                    <a:pt x="18" y="113"/>
                    <a:pt x="29" y="123"/>
                  </a:cubicBezTo>
                  <a:cubicBezTo>
                    <a:pt x="38" y="132"/>
                    <a:pt x="45" y="122"/>
                    <a:pt x="48" y="112"/>
                  </a:cubicBezTo>
                  <a:cubicBezTo>
                    <a:pt x="53" y="118"/>
                    <a:pt x="60" y="121"/>
                    <a:pt x="68" y="121"/>
                  </a:cubicBezTo>
                  <a:cubicBezTo>
                    <a:pt x="70" y="121"/>
                    <a:pt x="71" y="120"/>
                    <a:pt x="71" y="118"/>
                  </a:cubicBezTo>
                  <a:cubicBezTo>
                    <a:pt x="70" y="113"/>
                    <a:pt x="70" y="108"/>
                    <a:pt x="69" y="103"/>
                  </a:cubicBezTo>
                  <a:cubicBezTo>
                    <a:pt x="73" y="106"/>
                    <a:pt x="78" y="107"/>
                    <a:pt x="83" y="104"/>
                  </a:cubicBezTo>
                  <a:cubicBezTo>
                    <a:pt x="88" y="101"/>
                    <a:pt x="89" y="93"/>
                    <a:pt x="86" y="88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67"/>
            <p:cNvSpPr/>
            <p:nvPr/>
          </p:nvSpPr>
          <p:spPr bwMode="auto">
            <a:xfrm>
              <a:off x="90488" y="325069"/>
              <a:ext cx="8956675" cy="723900"/>
            </a:xfrm>
            <a:custGeom>
              <a:avLst/>
              <a:gdLst>
                <a:gd name="T0" fmla="*/ 3265 w 3268"/>
                <a:gd name="T1" fmla="*/ 202 h 263"/>
                <a:gd name="T2" fmla="*/ 3076 w 3268"/>
                <a:gd name="T3" fmla="*/ 176 h 263"/>
                <a:gd name="T4" fmla="*/ 2918 w 3268"/>
                <a:gd name="T5" fmla="*/ 100 h 263"/>
                <a:gd name="T6" fmla="*/ 2760 w 3268"/>
                <a:gd name="T7" fmla="*/ 29 h 263"/>
                <a:gd name="T8" fmla="*/ 2568 w 3268"/>
                <a:gd name="T9" fmla="*/ 17 h 263"/>
                <a:gd name="T10" fmla="*/ 2403 w 3268"/>
                <a:gd name="T11" fmla="*/ 56 h 263"/>
                <a:gd name="T12" fmla="*/ 2265 w 3268"/>
                <a:gd name="T13" fmla="*/ 118 h 263"/>
                <a:gd name="T14" fmla="*/ 2263 w 3268"/>
                <a:gd name="T15" fmla="*/ 118 h 263"/>
                <a:gd name="T16" fmla="*/ 1912 w 3268"/>
                <a:gd name="T17" fmla="*/ 222 h 263"/>
                <a:gd name="T18" fmla="*/ 1636 w 3268"/>
                <a:gd name="T19" fmla="*/ 95 h 263"/>
                <a:gd name="T20" fmla="*/ 1430 w 3268"/>
                <a:gd name="T21" fmla="*/ 17 h 263"/>
                <a:gd name="T22" fmla="*/ 1222 w 3268"/>
                <a:gd name="T23" fmla="*/ 41 h 263"/>
                <a:gd name="T24" fmla="*/ 1174 w 3268"/>
                <a:gd name="T25" fmla="*/ 65 h 263"/>
                <a:gd name="T26" fmla="*/ 1173 w 3268"/>
                <a:gd name="T27" fmla="*/ 66 h 263"/>
                <a:gd name="T28" fmla="*/ 886 w 3268"/>
                <a:gd name="T29" fmla="*/ 230 h 263"/>
                <a:gd name="T30" fmla="*/ 725 w 3268"/>
                <a:gd name="T31" fmla="*/ 240 h 263"/>
                <a:gd name="T32" fmla="*/ 555 w 3268"/>
                <a:gd name="T33" fmla="*/ 166 h 263"/>
                <a:gd name="T34" fmla="*/ 430 w 3268"/>
                <a:gd name="T35" fmla="*/ 85 h 263"/>
                <a:gd name="T36" fmla="*/ 298 w 3268"/>
                <a:gd name="T37" fmla="*/ 17 h 263"/>
                <a:gd name="T38" fmla="*/ 144 w 3268"/>
                <a:gd name="T39" fmla="*/ 7 h 263"/>
                <a:gd name="T40" fmla="*/ 144 w 3268"/>
                <a:gd name="T41" fmla="*/ 7 h 263"/>
                <a:gd name="T42" fmla="*/ 141 w 3268"/>
                <a:gd name="T43" fmla="*/ 7 h 263"/>
                <a:gd name="T44" fmla="*/ 141 w 3268"/>
                <a:gd name="T45" fmla="*/ 7 h 263"/>
                <a:gd name="T46" fmla="*/ 8 w 3268"/>
                <a:gd name="T47" fmla="*/ 21 h 263"/>
                <a:gd name="T48" fmla="*/ 9 w 3268"/>
                <a:gd name="T49" fmla="*/ 21 h 263"/>
                <a:gd name="T50" fmla="*/ 2 w 3268"/>
                <a:gd name="T51" fmla="*/ 21 h 263"/>
                <a:gd name="T52" fmla="*/ 2 w 3268"/>
                <a:gd name="T53" fmla="*/ 21 h 263"/>
                <a:gd name="T54" fmla="*/ 1 w 3268"/>
                <a:gd name="T55" fmla="*/ 21 h 263"/>
                <a:gd name="T56" fmla="*/ 1 w 3268"/>
                <a:gd name="T57" fmla="*/ 23 h 263"/>
                <a:gd name="T58" fmla="*/ 185 w 3268"/>
                <a:gd name="T59" fmla="*/ 8 h 263"/>
                <a:gd name="T60" fmla="*/ 281 w 3268"/>
                <a:gd name="T61" fmla="*/ 17 h 263"/>
                <a:gd name="T62" fmla="*/ 371 w 3268"/>
                <a:gd name="T63" fmla="*/ 55 h 263"/>
                <a:gd name="T64" fmla="*/ 690 w 3268"/>
                <a:gd name="T65" fmla="*/ 237 h 263"/>
                <a:gd name="T66" fmla="*/ 940 w 3268"/>
                <a:gd name="T67" fmla="*/ 215 h 263"/>
                <a:gd name="T68" fmla="*/ 1173 w 3268"/>
                <a:gd name="T69" fmla="*/ 70 h 263"/>
                <a:gd name="T70" fmla="*/ 1346 w 3268"/>
                <a:gd name="T71" fmla="*/ 19 h 263"/>
                <a:gd name="T72" fmla="*/ 1510 w 3268"/>
                <a:gd name="T73" fmla="*/ 40 h 263"/>
                <a:gd name="T74" fmla="*/ 1778 w 3268"/>
                <a:gd name="T75" fmla="*/ 183 h 263"/>
                <a:gd name="T76" fmla="*/ 2007 w 3268"/>
                <a:gd name="T77" fmla="*/ 228 h 263"/>
                <a:gd name="T78" fmla="*/ 2260 w 3268"/>
                <a:gd name="T79" fmla="*/ 124 h 263"/>
                <a:gd name="T80" fmla="*/ 2434 w 3268"/>
                <a:gd name="T81" fmla="*/ 52 h 263"/>
                <a:gd name="T82" fmla="*/ 2631 w 3268"/>
                <a:gd name="T83" fmla="*/ 18 h 263"/>
                <a:gd name="T84" fmla="*/ 2822 w 3268"/>
                <a:gd name="T85" fmla="*/ 58 h 263"/>
                <a:gd name="T86" fmla="*/ 2976 w 3268"/>
                <a:gd name="T87" fmla="*/ 138 h 263"/>
                <a:gd name="T88" fmla="*/ 3265 w 3268"/>
                <a:gd name="T89" fmla="*/ 206 h 263"/>
                <a:gd name="T90" fmla="*/ 3265 w 3268"/>
                <a:gd name="T91" fmla="*/ 20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68" h="263">
                  <a:moveTo>
                    <a:pt x="3265" y="202"/>
                  </a:moveTo>
                  <a:cubicBezTo>
                    <a:pt x="3200" y="206"/>
                    <a:pt x="3137" y="197"/>
                    <a:pt x="3076" y="176"/>
                  </a:cubicBezTo>
                  <a:cubicBezTo>
                    <a:pt x="3020" y="158"/>
                    <a:pt x="2969" y="128"/>
                    <a:pt x="2918" y="100"/>
                  </a:cubicBezTo>
                  <a:cubicBezTo>
                    <a:pt x="2867" y="72"/>
                    <a:pt x="2816" y="46"/>
                    <a:pt x="2760" y="29"/>
                  </a:cubicBezTo>
                  <a:cubicBezTo>
                    <a:pt x="2698" y="11"/>
                    <a:pt x="2632" y="9"/>
                    <a:pt x="2568" y="17"/>
                  </a:cubicBezTo>
                  <a:cubicBezTo>
                    <a:pt x="2512" y="24"/>
                    <a:pt x="2456" y="38"/>
                    <a:pt x="2403" y="56"/>
                  </a:cubicBezTo>
                  <a:cubicBezTo>
                    <a:pt x="2356" y="73"/>
                    <a:pt x="2308" y="92"/>
                    <a:pt x="2265" y="118"/>
                  </a:cubicBezTo>
                  <a:cubicBezTo>
                    <a:pt x="2265" y="118"/>
                    <a:pt x="2264" y="118"/>
                    <a:pt x="2263" y="118"/>
                  </a:cubicBezTo>
                  <a:cubicBezTo>
                    <a:pt x="2155" y="175"/>
                    <a:pt x="2040" y="241"/>
                    <a:pt x="1912" y="222"/>
                  </a:cubicBezTo>
                  <a:cubicBezTo>
                    <a:pt x="1810" y="207"/>
                    <a:pt x="1723" y="146"/>
                    <a:pt x="1636" y="95"/>
                  </a:cubicBezTo>
                  <a:cubicBezTo>
                    <a:pt x="1572" y="57"/>
                    <a:pt x="1505" y="25"/>
                    <a:pt x="1430" y="17"/>
                  </a:cubicBezTo>
                  <a:cubicBezTo>
                    <a:pt x="1359" y="9"/>
                    <a:pt x="1287" y="14"/>
                    <a:pt x="1222" y="41"/>
                  </a:cubicBezTo>
                  <a:cubicBezTo>
                    <a:pt x="1205" y="46"/>
                    <a:pt x="1189" y="56"/>
                    <a:pt x="1174" y="65"/>
                  </a:cubicBezTo>
                  <a:cubicBezTo>
                    <a:pt x="1173" y="65"/>
                    <a:pt x="1173" y="65"/>
                    <a:pt x="1173" y="66"/>
                  </a:cubicBezTo>
                  <a:cubicBezTo>
                    <a:pt x="1081" y="125"/>
                    <a:pt x="992" y="197"/>
                    <a:pt x="886" y="230"/>
                  </a:cubicBezTo>
                  <a:cubicBezTo>
                    <a:pt x="833" y="247"/>
                    <a:pt x="779" y="251"/>
                    <a:pt x="725" y="240"/>
                  </a:cubicBezTo>
                  <a:cubicBezTo>
                    <a:pt x="663" y="229"/>
                    <a:pt x="608" y="198"/>
                    <a:pt x="555" y="166"/>
                  </a:cubicBezTo>
                  <a:cubicBezTo>
                    <a:pt x="513" y="139"/>
                    <a:pt x="472" y="111"/>
                    <a:pt x="430" y="85"/>
                  </a:cubicBezTo>
                  <a:cubicBezTo>
                    <a:pt x="389" y="58"/>
                    <a:pt x="345" y="32"/>
                    <a:pt x="298" y="17"/>
                  </a:cubicBezTo>
                  <a:cubicBezTo>
                    <a:pt x="247" y="0"/>
                    <a:pt x="195" y="1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97" y="12"/>
                    <a:pt x="53" y="19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7" y="21"/>
                    <a:pt x="4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0" y="23"/>
                    <a:pt x="1" y="23"/>
                  </a:cubicBezTo>
                  <a:cubicBezTo>
                    <a:pt x="63" y="23"/>
                    <a:pt x="124" y="11"/>
                    <a:pt x="185" y="8"/>
                  </a:cubicBezTo>
                  <a:cubicBezTo>
                    <a:pt x="218" y="7"/>
                    <a:pt x="250" y="9"/>
                    <a:pt x="281" y="17"/>
                  </a:cubicBezTo>
                  <a:cubicBezTo>
                    <a:pt x="313" y="25"/>
                    <a:pt x="342" y="40"/>
                    <a:pt x="371" y="55"/>
                  </a:cubicBezTo>
                  <a:cubicBezTo>
                    <a:pt x="478" y="113"/>
                    <a:pt x="572" y="201"/>
                    <a:pt x="690" y="237"/>
                  </a:cubicBezTo>
                  <a:cubicBezTo>
                    <a:pt x="774" y="263"/>
                    <a:pt x="861" y="251"/>
                    <a:pt x="940" y="215"/>
                  </a:cubicBezTo>
                  <a:cubicBezTo>
                    <a:pt x="1024" y="178"/>
                    <a:pt x="1097" y="121"/>
                    <a:pt x="1173" y="70"/>
                  </a:cubicBezTo>
                  <a:cubicBezTo>
                    <a:pt x="1225" y="38"/>
                    <a:pt x="1285" y="22"/>
                    <a:pt x="1346" y="19"/>
                  </a:cubicBezTo>
                  <a:cubicBezTo>
                    <a:pt x="1401" y="16"/>
                    <a:pt x="1458" y="22"/>
                    <a:pt x="1510" y="40"/>
                  </a:cubicBezTo>
                  <a:cubicBezTo>
                    <a:pt x="1607" y="73"/>
                    <a:pt x="1688" y="138"/>
                    <a:pt x="1778" y="183"/>
                  </a:cubicBezTo>
                  <a:cubicBezTo>
                    <a:pt x="1850" y="219"/>
                    <a:pt x="1927" y="239"/>
                    <a:pt x="2007" y="228"/>
                  </a:cubicBezTo>
                  <a:cubicBezTo>
                    <a:pt x="2098" y="215"/>
                    <a:pt x="2182" y="170"/>
                    <a:pt x="2260" y="124"/>
                  </a:cubicBezTo>
                  <a:cubicBezTo>
                    <a:pt x="2317" y="96"/>
                    <a:pt x="2373" y="71"/>
                    <a:pt x="2434" y="52"/>
                  </a:cubicBezTo>
                  <a:cubicBezTo>
                    <a:pt x="2498" y="33"/>
                    <a:pt x="2564" y="19"/>
                    <a:pt x="2631" y="18"/>
                  </a:cubicBezTo>
                  <a:cubicBezTo>
                    <a:pt x="2697" y="17"/>
                    <a:pt x="2762" y="32"/>
                    <a:pt x="2822" y="58"/>
                  </a:cubicBezTo>
                  <a:cubicBezTo>
                    <a:pt x="2875" y="81"/>
                    <a:pt x="2925" y="111"/>
                    <a:pt x="2976" y="138"/>
                  </a:cubicBezTo>
                  <a:cubicBezTo>
                    <a:pt x="3064" y="185"/>
                    <a:pt x="3163" y="217"/>
                    <a:pt x="3265" y="206"/>
                  </a:cubicBezTo>
                  <a:cubicBezTo>
                    <a:pt x="3267" y="206"/>
                    <a:pt x="3268" y="202"/>
                    <a:pt x="3265" y="202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68"/>
            <p:cNvSpPr/>
            <p:nvPr/>
          </p:nvSpPr>
          <p:spPr bwMode="auto">
            <a:xfrm>
              <a:off x="5180013" y="902920"/>
              <a:ext cx="304800" cy="333375"/>
            </a:xfrm>
            <a:custGeom>
              <a:avLst/>
              <a:gdLst>
                <a:gd name="T0" fmla="*/ 109 w 111"/>
                <a:gd name="T1" fmla="*/ 75 h 121"/>
                <a:gd name="T2" fmla="*/ 49 w 111"/>
                <a:gd name="T3" fmla="*/ 63 h 121"/>
                <a:gd name="T4" fmla="*/ 3 w 111"/>
                <a:gd name="T5" fmla="*/ 0 h 121"/>
                <a:gd name="T6" fmla="*/ 0 w 111"/>
                <a:gd name="T7" fmla="*/ 2 h 121"/>
                <a:gd name="T8" fmla="*/ 46 w 111"/>
                <a:gd name="T9" fmla="*/ 64 h 121"/>
                <a:gd name="T10" fmla="*/ 5 w 111"/>
                <a:gd name="T11" fmla="*/ 111 h 121"/>
                <a:gd name="T12" fmla="*/ 6 w 111"/>
                <a:gd name="T13" fmla="*/ 112 h 121"/>
                <a:gd name="T14" fmla="*/ 38 w 111"/>
                <a:gd name="T15" fmla="*/ 109 h 121"/>
                <a:gd name="T16" fmla="*/ 38 w 111"/>
                <a:gd name="T17" fmla="*/ 109 h 121"/>
                <a:gd name="T18" fmla="*/ 53 w 111"/>
                <a:gd name="T19" fmla="*/ 114 h 121"/>
                <a:gd name="T20" fmla="*/ 65 w 111"/>
                <a:gd name="T21" fmla="*/ 100 h 121"/>
                <a:gd name="T22" fmla="*/ 81 w 111"/>
                <a:gd name="T23" fmla="*/ 104 h 121"/>
                <a:gd name="T24" fmla="*/ 89 w 111"/>
                <a:gd name="T25" fmla="*/ 90 h 121"/>
                <a:gd name="T26" fmla="*/ 106 w 111"/>
                <a:gd name="T27" fmla="*/ 89 h 121"/>
                <a:gd name="T28" fmla="*/ 109 w 111"/>
                <a:gd name="T29" fmla="*/ 7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1" h="121">
                  <a:moveTo>
                    <a:pt x="109" y="75"/>
                  </a:moveTo>
                  <a:cubicBezTo>
                    <a:pt x="101" y="53"/>
                    <a:pt x="66" y="58"/>
                    <a:pt x="49" y="63"/>
                  </a:cubicBezTo>
                  <a:cubicBezTo>
                    <a:pt x="41" y="38"/>
                    <a:pt x="21" y="18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8" y="21"/>
                    <a:pt x="35" y="40"/>
                    <a:pt x="46" y="64"/>
                  </a:cubicBezTo>
                  <a:cubicBezTo>
                    <a:pt x="28" y="72"/>
                    <a:pt x="6" y="89"/>
                    <a:pt x="5" y="111"/>
                  </a:cubicBezTo>
                  <a:cubicBezTo>
                    <a:pt x="5" y="111"/>
                    <a:pt x="5" y="112"/>
                    <a:pt x="6" y="112"/>
                  </a:cubicBezTo>
                  <a:cubicBezTo>
                    <a:pt x="14" y="121"/>
                    <a:pt x="31" y="117"/>
                    <a:pt x="38" y="109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41" y="114"/>
                    <a:pt x="47" y="117"/>
                    <a:pt x="53" y="114"/>
                  </a:cubicBezTo>
                  <a:cubicBezTo>
                    <a:pt x="58" y="111"/>
                    <a:pt x="64" y="106"/>
                    <a:pt x="65" y="100"/>
                  </a:cubicBezTo>
                  <a:cubicBezTo>
                    <a:pt x="70" y="103"/>
                    <a:pt x="75" y="106"/>
                    <a:pt x="81" y="104"/>
                  </a:cubicBezTo>
                  <a:cubicBezTo>
                    <a:pt x="86" y="101"/>
                    <a:pt x="89" y="96"/>
                    <a:pt x="89" y="90"/>
                  </a:cubicBezTo>
                  <a:cubicBezTo>
                    <a:pt x="95" y="93"/>
                    <a:pt x="101" y="93"/>
                    <a:pt x="106" y="89"/>
                  </a:cubicBezTo>
                  <a:cubicBezTo>
                    <a:pt x="110" y="86"/>
                    <a:pt x="111" y="79"/>
                    <a:pt x="109" y="75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69"/>
            <p:cNvSpPr/>
            <p:nvPr/>
          </p:nvSpPr>
          <p:spPr bwMode="auto">
            <a:xfrm>
              <a:off x="6092825" y="188544"/>
              <a:ext cx="493713" cy="571500"/>
            </a:xfrm>
            <a:custGeom>
              <a:avLst/>
              <a:gdLst>
                <a:gd name="T0" fmla="*/ 175 w 180"/>
                <a:gd name="T1" fmla="*/ 36 h 208"/>
                <a:gd name="T2" fmla="*/ 159 w 180"/>
                <a:gd name="T3" fmla="*/ 35 h 208"/>
                <a:gd name="T4" fmla="*/ 151 w 180"/>
                <a:gd name="T5" fmla="*/ 21 h 208"/>
                <a:gd name="T6" fmla="*/ 135 w 180"/>
                <a:gd name="T7" fmla="*/ 24 h 208"/>
                <a:gd name="T8" fmla="*/ 124 w 180"/>
                <a:gd name="T9" fmla="*/ 10 h 208"/>
                <a:gd name="T10" fmla="*/ 109 w 180"/>
                <a:gd name="T11" fmla="*/ 14 h 208"/>
                <a:gd name="T12" fmla="*/ 108 w 180"/>
                <a:gd name="T13" fmla="*/ 14 h 208"/>
                <a:gd name="T14" fmla="*/ 76 w 180"/>
                <a:gd name="T15" fmla="*/ 10 h 208"/>
                <a:gd name="T16" fmla="*/ 75 w 180"/>
                <a:gd name="T17" fmla="*/ 11 h 208"/>
                <a:gd name="T18" fmla="*/ 115 w 180"/>
                <a:gd name="T19" fmla="*/ 59 h 208"/>
                <a:gd name="T20" fmla="*/ 46 w 180"/>
                <a:gd name="T21" fmla="*/ 138 h 208"/>
                <a:gd name="T22" fmla="*/ 0 w 180"/>
                <a:gd name="T23" fmla="*/ 208 h 208"/>
                <a:gd name="T24" fmla="*/ 0 w 180"/>
                <a:gd name="T25" fmla="*/ 208 h 208"/>
                <a:gd name="T26" fmla="*/ 1 w 180"/>
                <a:gd name="T27" fmla="*/ 208 h 208"/>
                <a:gd name="T28" fmla="*/ 2 w 180"/>
                <a:gd name="T29" fmla="*/ 207 h 208"/>
                <a:gd name="T30" fmla="*/ 4 w 180"/>
                <a:gd name="T31" fmla="*/ 206 h 208"/>
                <a:gd name="T32" fmla="*/ 58 w 180"/>
                <a:gd name="T33" fmla="*/ 131 h 208"/>
                <a:gd name="T34" fmla="*/ 117 w 180"/>
                <a:gd name="T35" fmla="*/ 61 h 208"/>
                <a:gd name="T36" fmla="*/ 177 w 180"/>
                <a:gd name="T37" fmla="*/ 51 h 208"/>
                <a:gd name="T38" fmla="*/ 175 w 180"/>
                <a:gd name="T39" fmla="*/ 3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8">
                  <a:moveTo>
                    <a:pt x="175" y="36"/>
                  </a:moveTo>
                  <a:cubicBezTo>
                    <a:pt x="171" y="32"/>
                    <a:pt x="164" y="32"/>
                    <a:pt x="159" y="35"/>
                  </a:cubicBezTo>
                  <a:cubicBezTo>
                    <a:pt x="159" y="29"/>
                    <a:pt x="156" y="23"/>
                    <a:pt x="151" y="21"/>
                  </a:cubicBezTo>
                  <a:cubicBezTo>
                    <a:pt x="146" y="19"/>
                    <a:pt x="140" y="21"/>
                    <a:pt x="135" y="24"/>
                  </a:cubicBezTo>
                  <a:cubicBezTo>
                    <a:pt x="134" y="18"/>
                    <a:pt x="129" y="13"/>
                    <a:pt x="124" y="10"/>
                  </a:cubicBezTo>
                  <a:cubicBezTo>
                    <a:pt x="118" y="7"/>
                    <a:pt x="112" y="9"/>
                    <a:pt x="109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2" y="6"/>
                    <a:pt x="85" y="0"/>
                    <a:pt x="76" y="10"/>
                  </a:cubicBezTo>
                  <a:cubicBezTo>
                    <a:pt x="76" y="10"/>
                    <a:pt x="75" y="10"/>
                    <a:pt x="75" y="11"/>
                  </a:cubicBezTo>
                  <a:cubicBezTo>
                    <a:pt x="75" y="32"/>
                    <a:pt x="97" y="50"/>
                    <a:pt x="115" y="59"/>
                  </a:cubicBezTo>
                  <a:cubicBezTo>
                    <a:pt x="98" y="91"/>
                    <a:pt x="72" y="113"/>
                    <a:pt x="46" y="138"/>
                  </a:cubicBezTo>
                  <a:cubicBezTo>
                    <a:pt x="26" y="157"/>
                    <a:pt x="4" y="180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" y="208"/>
                    <a:pt x="1" y="208"/>
                    <a:pt x="1" y="208"/>
                  </a:cubicBezTo>
                  <a:cubicBezTo>
                    <a:pt x="1" y="208"/>
                    <a:pt x="2" y="208"/>
                    <a:pt x="2" y="207"/>
                  </a:cubicBezTo>
                  <a:cubicBezTo>
                    <a:pt x="3" y="207"/>
                    <a:pt x="3" y="206"/>
                    <a:pt x="4" y="206"/>
                  </a:cubicBezTo>
                  <a:cubicBezTo>
                    <a:pt x="13" y="175"/>
                    <a:pt x="35" y="153"/>
                    <a:pt x="58" y="131"/>
                  </a:cubicBezTo>
                  <a:cubicBezTo>
                    <a:pt x="80" y="111"/>
                    <a:pt x="106" y="89"/>
                    <a:pt x="117" y="61"/>
                  </a:cubicBezTo>
                  <a:cubicBezTo>
                    <a:pt x="134" y="66"/>
                    <a:pt x="169" y="72"/>
                    <a:pt x="177" y="51"/>
                  </a:cubicBezTo>
                  <a:cubicBezTo>
                    <a:pt x="180" y="46"/>
                    <a:pt x="179" y="40"/>
                    <a:pt x="175" y="36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0"/>
            <p:cNvSpPr/>
            <p:nvPr/>
          </p:nvSpPr>
          <p:spPr bwMode="auto">
            <a:xfrm>
              <a:off x="8559800" y="271094"/>
              <a:ext cx="139700" cy="342900"/>
            </a:xfrm>
            <a:custGeom>
              <a:avLst/>
              <a:gdLst>
                <a:gd name="T0" fmla="*/ 19 w 51"/>
                <a:gd name="T1" fmla="*/ 3 h 125"/>
                <a:gd name="T2" fmla="*/ 17 w 51"/>
                <a:gd name="T3" fmla="*/ 4 h 125"/>
                <a:gd name="T4" fmla="*/ 33 w 51"/>
                <a:gd name="T5" fmla="*/ 124 h 125"/>
                <a:gd name="T6" fmla="*/ 33 w 51"/>
                <a:gd name="T7" fmla="*/ 124 h 125"/>
                <a:gd name="T8" fmla="*/ 34 w 51"/>
                <a:gd name="T9" fmla="*/ 125 h 125"/>
                <a:gd name="T10" fmla="*/ 35 w 51"/>
                <a:gd name="T11" fmla="*/ 124 h 125"/>
                <a:gd name="T12" fmla="*/ 34 w 51"/>
                <a:gd name="T13" fmla="*/ 123 h 125"/>
                <a:gd name="T14" fmla="*/ 48 w 51"/>
                <a:gd name="T15" fmla="*/ 66 h 125"/>
                <a:gd name="T16" fmla="*/ 23 w 51"/>
                <a:gd name="T17" fmla="*/ 2 h 125"/>
                <a:gd name="T18" fmla="*/ 19 w 51"/>
                <a:gd name="T19" fmla="*/ 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125">
                  <a:moveTo>
                    <a:pt x="19" y="3"/>
                  </a:moveTo>
                  <a:cubicBezTo>
                    <a:pt x="18" y="3"/>
                    <a:pt x="17" y="3"/>
                    <a:pt x="17" y="4"/>
                  </a:cubicBezTo>
                  <a:cubicBezTo>
                    <a:pt x="1" y="43"/>
                    <a:pt x="0" y="93"/>
                    <a:pt x="33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4"/>
                    <a:pt x="33" y="125"/>
                    <a:pt x="34" y="125"/>
                  </a:cubicBezTo>
                  <a:cubicBezTo>
                    <a:pt x="34" y="125"/>
                    <a:pt x="35" y="124"/>
                    <a:pt x="35" y="124"/>
                  </a:cubicBezTo>
                  <a:cubicBezTo>
                    <a:pt x="34" y="124"/>
                    <a:pt x="34" y="124"/>
                    <a:pt x="34" y="123"/>
                  </a:cubicBezTo>
                  <a:cubicBezTo>
                    <a:pt x="51" y="112"/>
                    <a:pt x="50" y="83"/>
                    <a:pt x="48" y="66"/>
                  </a:cubicBezTo>
                  <a:cubicBezTo>
                    <a:pt x="45" y="43"/>
                    <a:pt x="37" y="19"/>
                    <a:pt x="23" y="2"/>
                  </a:cubicBezTo>
                  <a:cubicBezTo>
                    <a:pt x="21" y="0"/>
                    <a:pt x="19" y="1"/>
                    <a:pt x="19" y="3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1"/>
            <p:cNvSpPr/>
            <p:nvPr/>
          </p:nvSpPr>
          <p:spPr bwMode="auto">
            <a:xfrm>
              <a:off x="8469313" y="317132"/>
              <a:ext cx="555625" cy="530225"/>
            </a:xfrm>
            <a:custGeom>
              <a:avLst/>
              <a:gdLst>
                <a:gd name="T0" fmla="*/ 181 w 203"/>
                <a:gd name="T1" fmla="*/ 65 h 193"/>
                <a:gd name="T2" fmla="*/ 176 w 203"/>
                <a:gd name="T3" fmla="*/ 40 h 193"/>
                <a:gd name="T4" fmla="*/ 151 w 203"/>
                <a:gd name="T5" fmla="*/ 32 h 193"/>
                <a:gd name="T6" fmla="*/ 118 w 203"/>
                <a:gd name="T7" fmla="*/ 21 h 193"/>
                <a:gd name="T8" fmla="*/ 121 w 203"/>
                <a:gd name="T9" fmla="*/ 47 h 193"/>
                <a:gd name="T10" fmla="*/ 131 w 203"/>
                <a:gd name="T11" fmla="*/ 70 h 193"/>
                <a:gd name="T12" fmla="*/ 62 w 203"/>
                <a:gd name="T13" fmla="*/ 110 h 193"/>
                <a:gd name="T14" fmla="*/ 47 w 203"/>
                <a:gd name="T15" fmla="*/ 124 h 193"/>
                <a:gd name="T16" fmla="*/ 46 w 203"/>
                <a:gd name="T17" fmla="*/ 126 h 193"/>
                <a:gd name="T18" fmla="*/ 1 w 203"/>
                <a:gd name="T19" fmla="*/ 174 h 193"/>
                <a:gd name="T20" fmla="*/ 2 w 203"/>
                <a:gd name="T21" fmla="*/ 175 h 193"/>
                <a:gd name="T22" fmla="*/ 26 w 203"/>
                <a:gd name="T23" fmla="*/ 154 h 193"/>
                <a:gd name="T24" fmla="*/ 46 w 203"/>
                <a:gd name="T25" fmla="*/ 131 h 193"/>
                <a:gd name="T26" fmla="*/ 89 w 203"/>
                <a:gd name="T27" fmla="*/ 176 h 193"/>
                <a:gd name="T28" fmla="*/ 152 w 203"/>
                <a:gd name="T29" fmla="*/ 188 h 193"/>
                <a:gd name="T30" fmla="*/ 152 w 203"/>
                <a:gd name="T31" fmla="*/ 185 h 193"/>
                <a:gd name="T32" fmla="*/ 111 w 203"/>
                <a:gd name="T33" fmla="*/ 136 h 193"/>
                <a:gd name="T34" fmla="*/ 54 w 203"/>
                <a:gd name="T35" fmla="*/ 123 h 193"/>
                <a:gd name="T36" fmla="*/ 57 w 203"/>
                <a:gd name="T37" fmla="*/ 120 h 193"/>
                <a:gd name="T38" fmla="*/ 94 w 203"/>
                <a:gd name="T39" fmla="*/ 92 h 193"/>
                <a:gd name="T40" fmla="*/ 133 w 203"/>
                <a:gd name="T41" fmla="*/ 73 h 193"/>
                <a:gd name="T42" fmla="*/ 133 w 203"/>
                <a:gd name="T43" fmla="*/ 73 h 193"/>
                <a:gd name="T44" fmla="*/ 134 w 203"/>
                <a:gd name="T45" fmla="*/ 74 h 193"/>
                <a:gd name="T46" fmla="*/ 187 w 203"/>
                <a:gd name="T47" fmla="*/ 95 h 193"/>
                <a:gd name="T48" fmla="*/ 181 w 203"/>
                <a:gd name="T49" fmla="*/ 6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193">
                  <a:moveTo>
                    <a:pt x="181" y="65"/>
                  </a:moveTo>
                  <a:cubicBezTo>
                    <a:pt x="183" y="57"/>
                    <a:pt x="181" y="48"/>
                    <a:pt x="176" y="40"/>
                  </a:cubicBezTo>
                  <a:cubicBezTo>
                    <a:pt x="171" y="33"/>
                    <a:pt x="160" y="28"/>
                    <a:pt x="151" y="32"/>
                  </a:cubicBezTo>
                  <a:cubicBezTo>
                    <a:pt x="147" y="19"/>
                    <a:pt x="126" y="0"/>
                    <a:pt x="118" y="21"/>
                  </a:cubicBezTo>
                  <a:cubicBezTo>
                    <a:pt x="115" y="29"/>
                    <a:pt x="118" y="40"/>
                    <a:pt x="121" y="47"/>
                  </a:cubicBezTo>
                  <a:cubicBezTo>
                    <a:pt x="123" y="55"/>
                    <a:pt x="126" y="63"/>
                    <a:pt x="131" y="70"/>
                  </a:cubicBezTo>
                  <a:cubicBezTo>
                    <a:pt x="106" y="77"/>
                    <a:pt x="81" y="93"/>
                    <a:pt x="62" y="110"/>
                  </a:cubicBezTo>
                  <a:cubicBezTo>
                    <a:pt x="56" y="115"/>
                    <a:pt x="52" y="119"/>
                    <a:pt x="47" y="124"/>
                  </a:cubicBezTo>
                  <a:cubicBezTo>
                    <a:pt x="46" y="124"/>
                    <a:pt x="46" y="125"/>
                    <a:pt x="46" y="126"/>
                  </a:cubicBezTo>
                  <a:cubicBezTo>
                    <a:pt x="31" y="142"/>
                    <a:pt x="17" y="159"/>
                    <a:pt x="1" y="174"/>
                  </a:cubicBezTo>
                  <a:cubicBezTo>
                    <a:pt x="0" y="175"/>
                    <a:pt x="1" y="176"/>
                    <a:pt x="2" y="175"/>
                  </a:cubicBezTo>
                  <a:cubicBezTo>
                    <a:pt x="11" y="170"/>
                    <a:pt x="19" y="162"/>
                    <a:pt x="26" y="154"/>
                  </a:cubicBezTo>
                  <a:cubicBezTo>
                    <a:pt x="33" y="146"/>
                    <a:pt x="39" y="138"/>
                    <a:pt x="46" y="131"/>
                  </a:cubicBezTo>
                  <a:cubicBezTo>
                    <a:pt x="52" y="151"/>
                    <a:pt x="71" y="166"/>
                    <a:pt x="89" y="176"/>
                  </a:cubicBezTo>
                  <a:cubicBezTo>
                    <a:pt x="107" y="185"/>
                    <a:pt x="132" y="193"/>
                    <a:pt x="152" y="188"/>
                  </a:cubicBezTo>
                  <a:cubicBezTo>
                    <a:pt x="154" y="187"/>
                    <a:pt x="154" y="185"/>
                    <a:pt x="152" y="185"/>
                  </a:cubicBezTo>
                  <a:cubicBezTo>
                    <a:pt x="147" y="164"/>
                    <a:pt x="128" y="146"/>
                    <a:pt x="111" y="136"/>
                  </a:cubicBezTo>
                  <a:cubicBezTo>
                    <a:pt x="96" y="127"/>
                    <a:pt x="72" y="119"/>
                    <a:pt x="54" y="123"/>
                  </a:cubicBezTo>
                  <a:cubicBezTo>
                    <a:pt x="55" y="122"/>
                    <a:pt x="56" y="121"/>
                    <a:pt x="57" y="120"/>
                  </a:cubicBezTo>
                  <a:cubicBezTo>
                    <a:pt x="68" y="109"/>
                    <a:pt x="80" y="100"/>
                    <a:pt x="94" y="92"/>
                  </a:cubicBezTo>
                  <a:cubicBezTo>
                    <a:pt x="106" y="85"/>
                    <a:pt x="120" y="80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4"/>
                    <a:pt x="134" y="74"/>
                    <a:pt x="134" y="74"/>
                  </a:cubicBezTo>
                  <a:cubicBezTo>
                    <a:pt x="148" y="88"/>
                    <a:pt x="167" y="104"/>
                    <a:pt x="187" y="95"/>
                  </a:cubicBezTo>
                  <a:cubicBezTo>
                    <a:pt x="203" y="88"/>
                    <a:pt x="193" y="70"/>
                    <a:pt x="181" y="65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5" name="PA_淘宝店chenying0907 6"/>
          <p:cNvGrpSpPr/>
          <p:nvPr userDrawn="1">
            <p:custDataLst>
              <p:tags r:id="rId3"/>
            </p:custDataLst>
          </p:nvPr>
        </p:nvGrpSpPr>
        <p:grpSpPr>
          <a:xfrm rot="16200000">
            <a:off x="7960593" y="2481869"/>
            <a:ext cx="8197050" cy="1751242"/>
            <a:chOff x="-25400" y="-351206"/>
            <a:chExt cx="9169400" cy="1958976"/>
          </a:xfrm>
        </p:grpSpPr>
        <p:sp>
          <p:nvSpPr>
            <p:cNvPr id="76" name="Freeform 5"/>
            <p:cNvSpPr/>
            <p:nvPr/>
          </p:nvSpPr>
          <p:spPr bwMode="auto">
            <a:xfrm>
              <a:off x="7432675" y="561607"/>
              <a:ext cx="347663" cy="338138"/>
            </a:xfrm>
            <a:custGeom>
              <a:avLst/>
              <a:gdLst>
                <a:gd name="T0" fmla="*/ 108 w 127"/>
                <a:gd name="T1" fmla="*/ 24 h 123"/>
                <a:gd name="T2" fmla="*/ 57 w 127"/>
                <a:gd name="T3" fmla="*/ 2 h 123"/>
                <a:gd name="T4" fmla="*/ 18 w 127"/>
                <a:gd name="T5" fmla="*/ 17 h 123"/>
                <a:gd name="T6" fmla="*/ 2 w 127"/>
                <a:gd name="T7" fmla="*/ 53 h 123"/>
                <a:gd name="T8" fmla="*/ 11 w 127"/>
                <a:gd name="T9" fmla="*/ 97 h 123"/>
                <a:gd name="T10" fmla="*/ 43 w 127"/>
                <a:gd name="T11" fmla="*/ 121 h 123"/>
                <a:gd name="T12" fmla="*/ 64 w 127"/>
                <a:gd name="T13" fmla="*/ 101 h 123"/>
                <a:gd name="T14" fmla="*/ 94 w 127"/>
                <a:gd name="T15" fmla="*/ 75 h 123"/>
                <a:gd name="T16" fmla="*/ 124 w 127"/>
                <a:gd name="T17" fmla="*/ 69 h 123"/>
                <a:gd name="T18" fmla="*/ 108 w 127"/>
                <a:gd name="T19" fmla="*/ 2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3">
                  <a:moveTo>
                    <a:pt x="108" y="24"/>
                  </a:moveTo>
                  <a:cubicBezTo>
                    <a:pt x="96" y="10"/>
                    <a:pt x="75" y="4"/>
                    <a:pt x="57" y="2"/>
                  </a:cubicBezTo>
                  <a:cubicBezTo>
                    <a:pt x="43" y="0"/>
                    <a:pt x="22" y="2"/>
                    <a:pt x="18" y="17"/>
                  </a:cubicBezTo>
                  <a:cubicBezTo>
                    <a:pt x="9" y="25"/>
                    <a:pt x="4" y="46"/>
                    <a:pt x="2" y="53"/>
                  </a:cubicBezTo>
                  <a:cubicBezTo>
                    <a:pt x="0" y="69"/>
                    <a:pt x="1" y="84"/>
                    <a:pt x="11" y="97"/>
                  </a:cubicBezTo>
                  <a:cubicBezTo>
                    <a:pt x="18" y="107"/>
                    <a:pt x="29" y="119"/>
                    <a:pt x="43" y="121"/>
                  </a:cubicBezTo>
                  <a:cubicBezTo>
                    <a:pt x="55" y="123"/>
                    <a:pt x="61" y="111"/>
                    <a:pt x="64" y="101"/>
                  </a:cubicBezTo>
                  <a:cubicBezTo>
                    <a:pt x="81" y="111"/>
                    <a:pt x="97" y="94"/>
                    <a:pt x="94" y="75"/>
                  </a:cubicBezTo>
                  <a:cubicBezTo>
                    <a:pt x="105" y="83"/>
                    <a:pt x="121" y="85"/>
                    <a:pt x="124" y="69"/>
                  </a:cubicBezTo>
                  <a:cubicBezTo>
                    <a:pt x="127" y="53"/>
                    <a:pt x="119" y="34"/>
                    <a:pt x="108" y="24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6"/>
            <p:cNvSpPr/>
            <p:nvPr/>
          </p:nvSpPr>
          <p:spPr bwMode="auto">
            <a:xfrm>
              <a:off x="3384550" y="-65456"/>
              <a:ext cx="350838" cy="338138"/>
            </a:xfrm>
            <a:custGeom>
              <a:avLst/>
              <a:gdLst>
                <a:gd name="T0" fmla="*/ 125 w 128"/>
                <a:gd name="T1" fmla="*/ 55 h 123"/>
                <a:gd name="T2" fmla="*/ 95 w 128"/>
                <a:gd name="T3" fmla="*/ 48 h 123"/>
                <a:gd name="T4" fmla="*/ 65 w 128"/>
                <a:gd name="T5" fmla="*/ 22 h 123"/>
                <a:gd name="T6" fmla="*/ 44 w 128"/>
                <a:gd name="T7" fmla="*/ 2 h 123"/>
                <a:gd name="T8" fmla="*/ 12 w 128"/>
                <a:gd name="T9" fmla="*/ 26 h 123"/>
                <a:gd name="T10" fmla="*/ 3 w 128"/>
                <a:gd name="T11" fmla="*/ 70 h 123"/>
                <a:gd name="T12" fmla="*/ 19 w 128"/>
                <a:gd name="T13" fmla="*/ 106 h 123"/>
                <a:gd name="T14" fmla="*/ 58 w 128"/>
                <a:gd name="T15" fmla="*/ 122 h 123"/>
                <a:gd name="T16" fmla="*/ 109 w 128"/>
                <a:gd name="T17" fmla="*/ 100 h 123"/>
                <a:gd name="T18" fmla="*/ 125 w 128"/>
                <a:gd name="T19" fmla="*/ 5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23">
                  <a:moveTo>
                    <a:pt x="125" y="55"/>
                  </a:moveTo>
                  <a:cubicBezTo>
                    <a:pt x="122" y="39"/>
                    <a:pt x="106" y="40"/>
                    <a:pt x="95" y="48"/>
                  </a:cubicBezTo>
                  <a:cubicBezTo>
                    <a:pt x="98" y="30"/>
                    <a:pt x="82" y="13"/>
                    <a:pt x="65" y="22"/>
                  </a:cubicBezTo>
                  <a:cubicBezTo>
                    <a:pt x="62" y="12"/>
                    <a:pt x="56" y="0"/>
                    <a:pt x="44" y="2"/>
                  </a:cubicBezTo>
                  <a:cubicBezTo>
                    <a:pt x="30" y="4"/>
                    <a:pt x="19" y="16"/>
                    <a:pt x="12" y="26"/>
                  </a:cubicBezTo>
                  <a:cubicBezTo>
                    <a:pt x="2" y="40"/>
                    <a:pt x="0" y="54"/>
                    <a:pt x="3" y="70"/>
                  </a:cubicBezTo>
                  <a:cubicBezTo>
                    <a:pt x="5" y="78"/>
                    <a:pt x="10" y="98"/>
                    <a:pt x="19" y="106"/>
                  </a:cubicBezTo>
                  <a:cubicBezTo>
                    <a:pt x="23" y="122"/>
                    <a:pt x="44" y="123"/>
                    <a:pt x="58" y="122"/>
                  </a:cubicBezTo>
                  <a:cubicBezTo>
                    <a:pt x="76" y="120"/>
                    <a:pt x="97" y="113"/>
                    <a:pt x="109" y="100"/>
                  </a:cubicBezTo>
                  <a:cubicBezTo>
                    <a:pt x="120" y="89"/>
                    <a:pt x="128" y="70"/>
                    <a:pt x="125" y="55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"/>
            <p:cNvSpPr/>
            <p:nvPr/>
          </p:nvSpPr>
          <p:spPr bwMode="auto">
            <a:xfrm>
              <a:off x="287338" y="787032"/>
              <a:ext cx="260350" cy="298450"/>
            </a:xfrm>
            <a:custGeom>
              <a:avLst/>
              <a:gdLst>
                <a:gd name="T0" fmla="*/ 40 w 95"/>
                <a:gd name="T1" fmla="*/ 1 h 108"/>
                <a:gd name="T2" fmla="*/ 39 w 95"/>
                <a:gd name="T3" fmla="*/ 2 h 108"/>
                <a:gd name="T4" fmla="*/ 39 w 95"/>
                <a:gd name="T5" fmla="*/ 2 h 108"/>
                <a:gd name="T6" fmla="*/ 38 w 95"/>
                <a:gd name="T7" fmla="*/ 3 h 108"/>
                <a:gd name="T8" fmla="*/ 37 w 95"/>
                <a:gd name="T9" fmla="*/ 3 h 108"/>
                <a:gd name="T10" fmla="*/ 3 w 95"/>
                <a:gd name="T11" fmla="*/ 76 h 108"/>
                <a:gd name="T12" fmla="*/ 11 w 95"/>
                <a:gd name="T13" fmla="*/ 102 h 108"/>
                <a:gd name="T14" fmla="*/ 27 w 95"/>
                <a:gd name="T15" fmla="*/ 95 h 108"/>
                <a:gd name="T16" fmla="*/ 36 w 95"/>
                <a:gd name="T17" fmla="*/ 103 h 108"/>
                <a:gd name="T18" fmla="*/ 52 w 95"/>
                <a:gd name="T19" fmla="*/ 97 h 108"/>
                <a:gd name="T20" fmla="*/ 66 w 95"/>
                <a:gd name="T21" fmla="*/ 105 h 108"/>
                <a:gd name="T22" fmla="*/ 78 w 95"/>
                <a:gd name="T23" fmla="*/ 95 h 108"/>
                <a:gd name="T24" fmla="*/ 78 w 95"/>
                <a:gd name="T25" fmla="*/ 93 h 108"/>
                <a:gd name="T26" fmla="*/ 40 w 95"/>
                <a:gd name="T27" fmla="*/ 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5" h="108">
                  <a:moveTo>
                    <a:pt x="40" y="1"/>
                  </a:moveTo>
                  <a:cubicBezTo>
                    <a:pt x="39" y="0"/>
                    <a:pt x="38" y="1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38" y="3"/>
                    <a:pt x="38" y="3"/>
                  </a:cubicBezTo>
                  <a:cubicBezTo>
                    <a:pt x="38" y="3"/>
                    <a:pt x="37" y="2"/>
                    <a:pt x="37" y="3"/>
                  </a:cubicBezTo>
                  <a:cubicBezTo>
                    <a:pt x="9" y="15"/>
                    <a:pt x="0" y="48"/>
                    <a:pt x="3" y="76"/>
                  </a:cubicBezTo>
                  <a:cubicBezTo>
                    <a:pt x="4" y="84"/>
                    <a:pt x="4" y="96"/>
                    <a:pt x="11" y="102"/>
                  </a:cubicBezTo>
                  <a:cubicBezTo>
                    <a:pt x="16" y="108"/>
                    <a:pt x="23" y="100"/>
                    <a:pt x="27" y="95"/>
                  </a:cubicBezTo>
                  <a:cubicBezTo>
                    <a:pt x="29" y="99"/>
                    <a:pt x="31" y="103"/>
                    <a:pt x="36" y="103"/>
                  </a:cubicBezTo>
                  <a:cubicBezTo>
                    <a:pt x="42" y="103"/>
                    <a:pt x="44" y="95"/>
                    <a:pt x="52" y="97"/>
                  </a:cubicBezTo>
                  <a:cubicBezTo>
                    <a:pt x="57" y="98"/>
                    <a:pt x="61" y="105"/>
                    <a:pt x="66" y="105"/>
                  </a:cubicBezTo>
                  <a:cubicBezTo>
                    <a:pt x="72" y="105"/>
                    <a:pt x="75" y="100"/>
                    <a:pt x="78" y="95"/>
                  </a:cubicBezTo>
                  <a:cubicBezTo>
                    <a:pt x="79" y="95"/>
                    <a:pt x="78" y="94"/>
                    <a:pt x="78" y="93"/>
                  </a:cubicBezTo>
                  <a:cubicBezTo>
                    <a:pt x="95" y="61"/>
                    <a:pt x="71" y="15"/>
                    <a:pt x="40" y="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8"/>
            <p:cNvSpPr/>
            <p:nvPr/>
          </p:nvSpPr>
          <p:spPr bwMode="auto">
            <a:xfrm>
              <a:off x="690563" y="721945"/>
              <a:ext cx="182563" cy="195263"/>
            </a:xfrm>
            <a:custGeom>
              <a:avLst/>
              <a:gdLst>
                <a:gd name="T0" fmla="*/ 13 w 67"/>
                <a:gd name="T1" fmla="*/ 0 h 71"/>
                <a:gd name="T2" fmla="*/ 11 w 67"/>
                <a:gd name="T3" fmla="*/ 0 h 71"/>
                <a:gd name="T4" fmla="*/ 11 w 67"/>
                <a:gd name="T5" fmla="*/ 0 h 71"/>
                <a:gd name="T6" fmla="*/ 10 w 67"/>
                <a:gd name="T7" fmla="*/ 1 h 71"/>
                <a:gd name="T8" fmla="*/ 11 w 67"/>
                <a:gd name="T9" fmla="*/ 0 h 71"/>
                <a:gd name="T10" fmla="*/ 10 w 67"/>
                <a:gd name="T11" fmla="*/ 0 h 71"/>
                <a:gd name="T12" fmla="*/ 9 w 67"/>
                <a:gd name="T13" fmla="*/ 3 h 71"/>
                <a:gd name="T14" fmla="*/ 9 w 67"/>
                <a:gd name="T15" fmla="*/ 4 h 71"/>
                <a:gd name="T16" fmla="*/ 4 w 67"/>
                <a:gd name="T17" fmla="*/ 53 h 71"/>
                <a:gd name="T18" fmla="*/ 38 w 67"/>
                <a:gd name="T19" fmla="*/ 65 h 71"/>
                <a:gd name="T20" fmla="*/ 13 w 67"/>
                <a:gd name="T2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71">
                  <a:moveTo>
                    <a:pt x="13" y="0"/>
                  </a:move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1"/>
                    <a:pt x="10" y="1"/>
                  </a:cubicBezTo>
                  <a:cubicBezTo>
                    <a:pt x="10" y="1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1"/>
                    <a:pt x="10" y="2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4" y="20"/>
                    <a:pt x="0" y="37"/>
                    <a:pt x="4" y="53"/>
                  </a:cubicBezTo>
                  <a:cubicBezTo>
                    <a:pt x="8" y="67"/>
                    <a:pt x="25" y="71"/>
                    <a:pt x="38" y="65"/>
                  </a:cubicBezTo>
                  <a:cubicBezTo>
                    <a:pt x="67" y="51"/>
                    <a:pt x="32" y="7"/>
                    <a:pt x="13" y="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9"/>
            <p:cNvSpPr/>
            <p:nvPr/>
          </p:nvSpPr>
          <p:spPr bwMode="auto">
            <a:xfrm>
              <a:off x="8763000" y="179019"/>
              <a:ext cx="381000" cy="493713"/>
            </a:xfrm>
            <a:custGeom>
              <a:avLst/>
              <a:gdLst>
                <a:gd name="T0" fmla="*/ 44 w 139"/>
                <a:gd name="T1" fmla="*/ 21 h 179"/>
                <a:gd name="T2" fmla="*/ 20 w 139"/>
                <a:gd name="T3" fmla="*/ 0 h 179"/>
                <a:gd name="T4" fmla="*/ 4 w 139"/>
                <a:gd name="T5" fmla="*/ 20 h 179"/>
                <a:gd name="T6" fmla="*/ 7 w 139"/>
                <a:gd name="T7" fmla="*/ 65 h 179"/>
                <a:gd name="T8" fmla="*/ 29 w 139"/>
                <a:gd name="T9" fmla="*/ 120 h 179"/>
                <a:gd name="T10" fmla="*/ 30 w 139"/>
                <a:gd name="T11" fmla="*/ 120 h 179"/>
                <a:gd name="T12" fmla="*/ 30 w 139"/>
                <a:gd name="T13" fmla="*/ 119 h 179"/>
                <a:gd name="T14" fmla="*/ 129 w 139"/>
                <a:gd name="T15" fmla="*/ 150 h 179"/>
                <a:gd name="T16" fmla="*/ 126 w 139"/>
                <a:gd name="T17" fmla="*/ 117 h 179"/>
                <a:gd name="T18" fmla="*/ 126 w 139"/>
                <a:gd name="T19" fmla="*/ 108 h 179"/>
                <a:gd name="T20" fmla="*/ 126 w 139"/>
                <a:gd name="T21" fmla="*/ 95 h 179"/>
                <a:gd name="T22" fmla="*/ 111 w 139"/>
                <a:gd name="T23" fmla="*/ 77 h 179"/>
                <a:gd name="T24" fmla="*/ 111 w 139"/>
                <a:gd name="T25" fmla="*/ 77 h 179"/>
                <a:gd name="T26" fmla="*/ 86 w 139"/>
                <a:gd name="T27" fmla="*/ 46 h 179"/>
                <a:gd name="T28" fmla="*/ 77 w 139"/>
                <a:gd name="T29" fmla="*/ 17 h 179"/>
                <a:gd name="T30" fmla="*/ 44 w 139"/>
                <a:gd name="T31" fmla="*/ 2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" h="179">
                  <a:moveTo>
                    <a:pt x="44" y="21"/>
                  </a:moveTo>
                  <a:cubicBezTo>
                    <a:pt x="38" y="12"/>
                    <a:pt x="31" y="0"/>
                    <a:pt x="20" y="0"/>
                  </a:cubicBezTo>
                  <a:cubicBezTo>
                    <a:pt x="10" y="0"/>
                    <a:pt x="6" y="12"/>
                    <a:pt x="4" y="20"/>
                  </a:cubicBezTo>
                  <a:cubicBezTo>
                    <a:pt x="0" y="35"/>
                    <a:pt x="3" y="51"/>
                    <a:pt x="7" y="65"/>
                  </a:cubicBezTo>
                  <a:cubicBezTo>
                    <a:pt x="14" y="83"/>
                    <a:pt x="26" y="100"/>
                    <a:pt x="29" y="120"/>
                  </a:cubicBezTo>
                  <a:cubicBezTo>
                    <a:pt x="29" y="120"/>
                    <a:pt x="30" y="120"/>
                    <a:pt x="30" y="120"/>
                  </a:cubicBezTo>
                  <a:cubicBezTo>
                    <a:pt x="30" y="119"/>
                    <a:pt x="30" y="119"/>
                    <a:pt x="30" y="119"/>
                  </a:cubicBezTo>
                  <a:cubicBezTo>
                    <a:pt x="48" y="145"/>
                    <a:pt x="100" y="179"/>
                    <a:pt x="129" y="150"/>
                  </a:cubicBezTo>
                  <a:cubicBezTo>
                    <a:pt x="139" y="140"/>
                    <a:pt x="134" y="126"/>
                    <a:pt x="126" y="117"/>
                  </a:cubicBezTo>
                  <a:cubicBezTo>
                    <a:pt x="122" y="113"/>
                    <a:pt x="124" y="112"/>
                    <a:pt x="126" y="108"/>
                  </a:cubicBezTo>
                  <a:cubicBezTo>
                    <a:pt x="127" y="104"/>
                    <a:pt x="127" y="99"/>
                    <a:pt x="126" y="95"/>
                  </a:cubicBezTo>
                  <a:cubicBezTo>
                    <a:pt x="125" y="88"/>
                    <a:pt x="118" y="80"/>
                    <a:pt x="111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4" y="64"/>
                    <a:pt x="100" y="44"/>
                    <a:pt x="86" y="46"/>
                  </a:cubicBezTo>
                  <a:cubicBezTo>
                    <a:pt x="90" y="36"/>
                    <a:pt x="86" y="24"/>
                    <a:pt x="77" y="17"/>
                  </a:cubicBezTo>
                  <a:cubicBezTo>
                    <a:pt x="66" y="9"/>
                    <a:pt x="52" y="12"/>
                    <a:pt x="44" y="21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0"/>
            <p:cNvSpPr/>
            <p:nvPr/>
          </p:nvSpPr>
          <p:spPr bwMode="auto">
            <a:xfrm>
              <a:off x="6481763" y="839420"/>
              <a:ext cx="392113" cy="484188"/>
            </a:xfrm>
            <a:custGeom>
              <a:avLst/>
              <a:gdLst>
                <a:gd name="T0" fmla="*/ 76 w 143"/>
                <a:gd name="T1" fmla="*/ 161 h 176"/>
                <a:gd name="T2" fmla="*/ 86 w 143"/>
                <a:gd name="T3" fmla="*/ 132 h 176"/>
                <a:gd name="T4" fmla="*/ 112 w 143"/>
                <a:gd name="T5" fmla="*/ 102 h 176"/>
                <a:gd name="T6" fmla="*/ 112 w 143"/>
                <a:gd name="T7" fmla="*/ 102 h 176"/>
                <a:gd name="T8" fmla="*/ 128 w 143"/>
                <a:gd name="T9" fmla="*/ 85 h 176"/>
                <a:gd name="T10" fmla="*/ 129 w 143"/>
                <a:gd name="T11" fmla="*/ 73 h 176"/>
                <a:gd name="T12" fmla="*/ 129 w 143"/>
                <a:gd name="T13" fmla="*/ 63 h 176"/>
                <a:gd name="T14" fmla="*/ 134 w 143"/>
                <a:gd name="T15" fmla="*/ 31 h 176"/>
                <a:gd name="T16" fmla="*/ 33 w 143"/>
                <a:gd name="T17" fmla="*/ 57 h 176"/>
                <a:gd name="T18" fmla="*/ 33 w 143"/>
                <a:gd name="T19" fmla="*/ 56 h 176"/>
                <a:gd name="T20" fmla="*/ 32 w 143"/>
                <a:gd name="T21" fmla="*/ 56 h 176"/>
                <a:gd name="T22" fmla="*/ 8 w 143"/>
                <a:gd name="T23" fmla="*/ 110 h 176"/>
                <a:gd name="T24" fmla="*/ 3 w 143"/>
                <a:gd name="T25" fmla="*/ 155 h 176"/>
                <a:gd name="T26" fmla="*/ 18 w 143"/>
                <a:gd name="T27" fmla="*/ 175 h 176"/>
                <a:gd name="T28" fmla="*/ 43 w 143"/>
                <a:gd name="T29" fmla="*/ 155 h 176"/>
                <a:gd name="T30" fmla="*/ 76 w 143"/>
                <a:gd name="T31" fmla="*/ 16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6">
                  <a:moveTo>
                    <a:pt x="76" y="161"/>
                  </a:moveTo>
                  <a:cubicBezTo>
                    <a:pt x="86" y="154"/>
                    <a:pt x="90" y="143"/>
                    <a:pt x="86" y="132"/>
                  </a:cubicBezTo>
                  <a:cubicBezTo>
                    <a:pt x="100" y="135"/>
                    <a:pt x="115" y="115"/>
                    <a:pt x="112" y="102"/>
                  </a:cubicBezTo>
                  <a:cubicBezTo>
                    <a:pt x="112" y="102"/>
                    <a:pt x="112" y="102"/>
                    <a:pt x="112" y="102"/>
                  </a:cubicBezTo>
                  <a:cubicBezTo>
                    <a:pt x="120" y="100"/>
                    <a:pt x="126" y="93"/>
                    <a:pt x="128" y="85"/>
                  </a:cubicBezTo>
                  <a:cubicBezTo>
                    <a:pt x="129" y="81"/>
                    <a:pt x="130" y="76"/>
                    <a:pt x="129" y="73"/>
                  </a:cubicBezTo>
                  <a:cubicBezTo>
                    <a:pt x="127" y="68"/>
                    <a:pt x="125" y="67"/>
                    <a:pt x="129" y="63"/>
                  </a:cubicBezTo>
                  <a:cubicBezTo>
                    <a:pt x="138" y="54"/>
                    <a:pt x="143" y="41"/>
                    <a:pt x="134" y="31"/>
                  </a:cubicBezTo>
                  <a:cubicBezTo>
                    <a:pt x="106" y="0"/>
                    <a:pt x="52" y="32"/>
                    <a:pt x="33" y="57"/>
                  </a:cubicBezTo>
                  <a:cubicBezTo>
                    <a:pt x="33" y="57"/>
                    <a:pt x="33" y="57"/>
                    <a:pt x="33" y="56"/>
                  </a:cubicBezTo>
                  <a:cubicBezTo>
                    <a:pt x="33" y="56"/>
                    <a:pt x="33" y="55"/>
                    <a:pt x="32" y="56"/>
                  </a:cubicBezTo>
                  <a:cubicBezTo>
                    <a:pt x="29" y="76"/>
                    <a:pt x="16" y="92"/>
                    <a:pt x="8" y="110"/>
                  </a:cubicBezTo>
                  <a:cubicBezTo>
                    <a:pt x="3" y="124"/>
                    <a:pt x="0" y="140"/>
                    <a:pt x="3" y="155"/>
                  </a:cubicBezTo>
                  <a:cubicBezTo>
                    <a:pt x="4" y="163"/>
                    <a:pt x="8" y="175"/>
                    <a:pt x="18" y="175"/>
                  </a:cubicBezTo>
                  <a:cubicBezTo>
                    <a:pt x="29" y="176"/>
                    <a:pt x="37" y="164"/>
                    <a:pt x="43" y="155"/>
                  </a:cubicBezTo>
                  <a:cubicBezTo>
                    <a:pt x="51" y="165"/>
                    <a:pt x="64" y="169"/>
                    <a:pt x="76" y="16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11"/>
            <p:cNvSpPr/>
            <p:nvPr/>
          </p:nvSpPr>
          <p:spPr bwMode="auto">
            <a:xfrm>
              <a:off x="5053013" y="1068020"/>
              <a:ext cx="795338" cy="539750"/>
            </a:xfrm>
            <a:custGeom>
              <a:avLst/>
              <a:gdLst>
                <a:gd name="T0" fmla="*/ 288 w 290"/>
                <a:gd name="T1" fmla="*/ 54 h 196"/>
                <a:gd name="T2" fmla="*/ 248 w 290"/>
                <a:gd name="T3" fmla="*/ 12 h 196"/>
                <a:gd name="T4" fmla="*/ 170 w 290"/>
                <a:gd name="T5" fmla="*/ 1 h 196"/>
                <a:gd name="T6" fmla="*/ 104 w 290"/>
                <a:gd name="T7" fmla="*/ 9 h 196"/>
                <a:gd name="T8" fmla="*/ 103 w 290"/>
                <a:gd name="T9" fmla="*/ 10 h 196"/>
                <a:gd name="T10" fmla="*/ 41 w 290"/>
                <a:gd name="T11" fmla="*/ 41 h 196"/>
                <a:gd name="T12" fmla="*/ 4 w 290"/>
                <a:gd name="T13" fmla="*/ 99 h 196"/>
                <a:gd name="T14" fmla="*/ 19 w 290"/>
                <a:gd name="T15" fmla="*/ 159 h 196"/>
                <a:gd name="T16" fmla="*/ 49 w 290"/>
                <a:gd name="T17" fmla="*/ 158 h 196"/>
                <a:gd name="T18" fmla="*/ 105 w 290"/>
                <a:gd name="T19" fmla="*/ 159 h 196"/>
                <a:gd name="T20" fmla="*/ 152 w 290"/>
                <a:gd name="T21" fmla="*/ 186 h 196"/>
                <a:gd name="T22" fmla="*/ 162 w 290"/>
                <a:gd name="T23" fmla="*/ 154 h 196"/>
                <a:gd name="T24" fmla="*/ 196 w 290"/>
                <a:gd name="T25" fmla="*/ 161 h 196"/>
                <a:gd name="T26" fmla="*/ 214 w 290"/>
                <a:gd name="T27" fmla="*/ 125 h 196"/>
                <a:gd name="T28" fmla="*/ 237 w 290"/>
                <a:gd name="T29" fmla="*/ 122 h 196"/>
                <a:gd name="T30" fmla="*/ 246 w 290"/>
                <a:gd name="T31" fmla="*/ 91 h 196"/>
                <a:gd name="T32" fmla="*/ 280 w 290"/>
                <a:gd name="T33" fmla="*/ 87 h 196"/>
                <a:gd name="T34" fmla="*/ 288 w 290"/>
                <a:gd name="T35" fmla="*/ 5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0" h="196">
                  <a:moveTo>
                    <a:pt x="288" y="54"/>
                  </a:moveTo>
                  <a:cubicBezTo>
                    <a:pt x="285" y="33"/>
                    <a:pt x="267" y="19"/>
                    <a:pt x="248" y="12"/>
                  </a:cubicBezTo>
                  <a:cubicBezTo>
                    <a:pt x="223" y="3"/>
                    <a:pt x="196" y="0"/>
                    <a:pt x="170" y="1"/>
                  </a:cubicBezTo>
                  <a:cubicBezTo>
                    <a:pt x="149" y="1"/>
                    <a:pt x="124" y="1"/>
                    <a:pt x="104" y="9"/>
                  </a:cubicBezTo>
                  <a:cubicBezTo>
                    <a:pt x="104" y="9"/>
                    <a:pt x="103" y="9"/>
                    <a:pt x="103" y="10"/>
                  </a:cubicBezTo>
                  <a:cubicBezTo>
                    <a:pt x="81" y="15"/>
                    <a:pt x="58" y="25"/>
                    <a:pt x="41" y="41"/>
                  </a:cubicBezTo>
                  <a:cubicBezTo>
                    <a:pt x="25" y="55"/>
                    <a:pt x="8" y="77"/>
                    <a:pt x="4" y="99"/>
                  </a:cubicBezTo>
                  <a:cubicBezTo>
                    <a:pt x="0" y="118"/>
                    <a:pt x="2" y="145"/>
                    <a:pt x="19" y="159"/>
                  </a:cubicBezTo>
                  <a:cubicBezTo>
                    <a:pt x="29" y="168"/>
                    <a:pt x="42" y="169"/>
                    <a:pt x="49" y="158"/>
                  </a:cubicBezTo>
                  <a:cubicBezTo>
                    <a:pt x="57" y="186"/>
                    <a:pt x="91" y="181"/>
                    <a:pt x="105" y="159"/>
                  </a:cubicBezTo>
                  <a:cubicBezTo>
                    <a:pt x="115" y="174"/>
                    <a:pt x="132" y="196"/>
                    <a:pt x="152" y="186"/>
                  </a:cubicBezTo>
                  <a:cubicBezTo>
                    <a:pt x="164" y="180"/>
                    <a:pt x="165" y="166"/>
                    <a:pt x="162" y="154"/>
                  </a:cubicBezTo>
                  <a:cubicBezTo>
                    <a:pt x="170" y="164"/>
                    <a:pt x="184" y="169"/>
                    <a:pt x="196" y="161"/>
                  </a:cubicBezTo>
                  <a:cubicBezTo>
                    <a:pt x="208" y="153"/>
                    <a:pt x="213" y="139"/>
                    <a:pt x="214" y="125"/>
                  </a:cubicBezTo>
                  <a:cubicBezTo>
                    <a:pt x="221" y="130"/>
                    <a:pt x="230" y="130"/>
                    <a:pt x="237" y="122"/>
                  </a:cubicBezTo>
                  <a:cubicBezTo>
                    <a:pt x="243" y="115"/>
                    <a:pt x="250" y="101"/>
                    <a:pt x="246" y="91"/>
                  </a:cubicBezTo>
                  <a:cubicBezTo>
                    <a:pt x="258" y="95"/>
                    <a:pt x="270" y="95"/>
                    <a:pt x="280" y="87"/>
                  </a:cubicBezTo>
                  <a:cubicBezTo>
                    <a:pt x="288" y="79"/>
                    <a:pt x="290" y="65"/>
                    <a:pt x="288" y="54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12"/>
            <p:cNvSpPr/>
            <p:nvPr/>
          </p:nvSpPr>
          <p:spPr bwMode="auto">
            <a:xfrm>
              <a:off x="1811338" y="1337895"/>
              <a:ext cx="234950" cy="236538"/>
            </a:xfrm>
            <a:custGeom>
              <a:avLst/>
              <a:gdLst>
                <a:gd name="T0" fmla="*/ 79 w 86"/>
                <a:gd name="T1" fmla="*/ 34 h 86"/>
                <a:gd name="T2" fmla="*/ 39 w 86"/>
                <a:gd name="T3" fmla="*/ 0 h 86"/>
                <a:gd name="T4" fmla="*/ 37 w 86"/>
                <a:gd name="T5" fmla="*/ 1 h 86"/>
                <a:gd name="T6" fmla="*/ 37 w 86"/>
                <a:gd name="T7" fmla="*/ 2 h 86"/>
                <a:gd name="T8" fmla="*/ 36 w 86"/>
                <a:gd name="T9" fmla="*/ 3 h 86"/>
                <a:gd name="T10" fmla="*/ 36 w 86"/>
                <a:gd name="T11" fmla="*/ 3 h 86"/>
                <a:gd name="T12" fmla="*/ 3 w 86"/>
                <a:gd name="T13" fmla="*/ 56 h 86"/>
                <a:gd name="T14" fmla="*/ 12 w 86"/>
                <a:gd name="T15" fmla="*/ 70 h 86"/>
                <a:gd name="T16" fmla="*/ 29 w 86"/>
                <a:gd name="T17" fmla="*/ 63 h 86"/>
                <a:gd name="T18" fmla="*/ 68 w 86"/>
                <a:gd name="T19" fmla="*/ 55 h 86"/>
                <a:gd name="T20" fmla="*/ 84 w 86"/>
                <a:gd name="T21" fmla="*/ 49 h 86"/>
                <a:gd name="T22" fmla="*/ 79 w 86"/>
                <a:gd name="T23" fmla="*/ 3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86">
                  <a:moveTo>
                    <a:pt x="79" y="34"/>
                  </a:moveTo>
                  <a:cubicBezTo>
                    <a:pt x="68" y="20"/>
                    <a:pt x="53" y="10"/>
                    <a:pt x="39" y="0"/>
                  </a:cubicBezTo>
                  <a:cubicBezTo>
                    <a:pt x="38" y="0"/>
                    <a:pt x="37" y="0"/>
                    <a:pt x="37" y="1"/>
                  </a:cubicBezTo>
                  <a:cubicBezTo>
                    <a:pt x="37" y="1"/>
                    <a:pt x="37" y="2"/>
                    <a:pt x="37" y="2"/>
                  </a:cubicBezTo>
                  <a:cubicBezTo>
                    <a:pt x="37" y="2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22" y="18"/>
                    <a:pt x="0" y="33"/>
                    <a:pt x="3" y="56"/>
                  </a:cubicBezTo>
                  <a:cubicBezTo>
                    <a:pt x="3" y="61"/>
                    <a:pt x="7" y="68"/>
                    <a:pt x="12" y="70"/>
                  </a:cubicBezTo>
                  <a:cubicBezTo>
                    <a:pt x="19" y="72"/>
                    <a:pt x="25" y="68"/>
                    <a:pt x="29" y="63"/>
                  </a:cubicBezTo>
                  <a:cubicBezTo>
                    <a:pt x="37" y="86"/>
                    <a:pt x="70" y="76"/>
                    <a:pt x="68" y="55"/>
                  </a:cubicBezTo>
                  <a:cubicBezTo>
                    <a:pt x="74" y="55"/>
                    <a:pt x="81" y="55"/>
                    <a:pt x="84" y="49"/>
                  </a:cubicBezTo>
                  <a:cubicBezTo>
                    <a:pt x="86" y="44"/>
                    <a:pt x="82" y="38"/>
                    <a:pt x="79" y="34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13"/>
            <p:cNvSpPr/>
            <p:nvPr/>
          </p:nvSpPr>
          <p:spPr bwMode="auto">
            <a:xfrm>
              <a:off x="2346325" y="290144"/>
              <a:ext cx="360363" cy="373063"/>
            </a:xfrm>
            <a:custGeom>
              <a:avLst/>
              <a:gdLst>
                <a:gd name="T0" fmla="*/ 67 w 132"/>
                <a:gd name="T1" fmla="*/ 125 h 136"/>
                <a:gd name="T2" fmla="*/ 15 w 132"/>
                <a:gd name="T3" fmla="*/ 125 h 136"/>
                <a:gd name="T4" fmla="*/ 0 w 132"/>
                <a:gd name="T5" fmla="*/ 85 h 136"/>
                <a:gd name="T6" fmla="*/ 16 w 132"/>
                <a:gd name="T7" fmla="*/ 37 h 136"/>
                <a:gd name="T8" fmla="*/ 16 w 132"/>
                <a:gd name="T9" fmla="*/ 36 h 136"/>
                <a:gd name="T10" fmla="*/ 39 w 132"/>
                <a:gd name="T11" fmla="*/ 13 h 136"/>
                <a:gd name="T12" fmla="*/ 61 w 132"/>
                <a:gd name="T13" fmla="*/ 1 h 136"/>
                <a:gd name="T14" fmla="*/ 71 w 132"/>
                <a:gd name="T15" fmla="*/ 25 h 136"/>
                <a:gd name="T16" fmla="*/ 76 w 132"/>
                <a:gd name="T17" fmla="*/ 26 h 136"/>
                <a:gd name="T18" fmla="*/ 76 w 132"/>
                <a:gd name="T19" fmla="*/ 24 h 136"/>
                <a:gd name="T20" fmla="*/ 76 w 132"/>
                <a:gd name="T21" fmla="*/ 24 h 136"/>
                <a:gd name="T22" fmla="*/ 82 w 132"/>
                <a:gd name="T23" fmla="*/ 17 h 136"/>
                <a:gd name="T24" fmla="*/ 92 w 132"/>
                <a:gd name="T25" fmla="*/ 12 h 136"/>
                <a:gd name="T26" fmla="*/ 104 w 132"/>
                <a:gd name="T27" fmla="*/ 32 h 136"/>
                <a:gd name="T28" fmla="*/ 107 w 132"/>
                <a:gd name="T29" fmla="*/ 34 h 136"/>
                <a:gd name="T30" fmla="*/ 107 w 132"/>
                <a:gd name="T31" fmla="*/ 34 h 136"/>
                <a:gd name="T32" fmla="*/ 109 w 132"/>
                <a:gd name="T33" fmla="*/ 33 h 136"/>
                <a:gd name="T34" fmla="*/ 123 w 132"/>
                <a:gd name="T35" fmla="*/ 29 h 136"/>
                <a:gd name="T36" fmla="*/ 130 w 132"/>
                <a:gd name="T37" fmla="*/ 41 h 136"/>
                <a:gd name="T38" fmla="*/ 127 w 132"/>
                <a:gd name="T39" fmla="*/ 66 h 136"/>
                <a:gd name="T40" fmla="*/ 115 w 132"/>
                <a:gd name="T41" fmla="*/ 87 h 136"/>
                <a:gd name="T42" fmla="*/ 115 w 132"/>
                <a:gd name="T43" fmla="*/ 87 h 136"/>
                <a:gd name="T44" fmla="*/ 67 w 132"/>
                <a:gd name="T45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2" h="136">
                  <a:moveTo>
                    <a:pt x="67" y="125"/>
                  </a:moveTo>
                  <a:cubicBezTo>
                    <a:pt x="51" y="131"/>
                    <a:pt x="31" y="136"/>
                    <a:pt x="15" y="125"/>
                  </a:cubicBezTo>
                  <a:cubicBezTo>
                    <a:pt x="3" y="116"/>
                    <a:pt x="0" y="99"/>
                    <a:pt x="0" y="85"/>
                  </a:cubicBezTo>
                  <a:cubicBezTo>
                    <a:pt x="0" y="67"/>
                    <a:pt x="8" y="53"/>
                    <a:pt x="16" y="37"/>
                  </a:cubicBezTo>
                  <a:cubicBezTo>
                    <a:pt x="16" y="37"/>
                    <a:pt x="16" y="36"/>
                    <a:pt x="16" y="36"/>
                  </a:cubicBezTo>
                  <a:cubicBezTo>
                    <a:pt x="23" y="28"/>
                    <a:pt x="31" y="20"/>
                    <a:pt x="39" y="13"/>
                  </a:cubicBezTo>
                  <a:cubicBezTo>
                    <a:pt x="46" y="8"/>
                    <a:pt x="53" y="3"/>
                    <a:pt x="61" y="1"/>
                  </a:cubicBezTo>
                  <a:cubicBezTo>
                    <a:pt x="73" y="0"/>
                    <a:pt x="72" y="18"/>
                    <a:pt x="71" y="25"/>
                  </a:cubicBezTo>
                  <a:cubicBezTo>
                    <a:pt x="71" y="28"/>
                    <a:pt x="76" y="28"/>
                    <a:pt x="76" y="26"/>
                  </a:cubicBezTo>
                  <a:cubicBezTo>
                    <a:pt x="76" y="25"/>
                    <a:pt x="76" y="24"/>
                    <a:pt x="76" y="2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9" y="22"/>
                    <a:pt x="80" y="19"/>
                    <a:pt x="82" y="17"/>
                  </a:cubicBezTo>
                  <a:cubicBezTo>
                    <a:pt x="85" y="14"/>
                    <a:pt x="89" y="13"/>
                    <a:pt x="92" y="12"/>
                  </a:cubicBezTo>
                  <a:cubicBezTo>
                    <a:pt x="104" y="10"/>
                    <a:pt x="105" y="24"/>
                    <a:pt x="104" y="32"/>
                  </a:cubicBezTo>
                  <a:cubicBezTo>
                    <a:pt x="104" y="33"/>
                    <a:pt x="105" y="34"/>
                    <a:pt x="107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8" y="34"/>
                    <a:pt x="109" y="33"/>
                    <a:pt x="109" y="33"/>
                  </a:cubicBezTo>
                  <a:cubicBezTo>
                    <a:pt x="113" y="29"/>
                    <a:pt x="118" y="25"/>
                    <a:pt x="123" y="29"/>
                  </a:cubicBezTo>
                  <a:cubicBezTo>
                    <a:pt x="127" y="32"/>
                    <a:pt x="128" y="37"/>
                    <a:pt x="130" y="41"/>
                  </a:cubicBezTo>
                  <a:cubicBezTo>
                    <a:pt x="132" y="49"/>
                    <a:pt x="130" y="58"/>
                    <a:pt x="127" y="66"/>
                  </a:cubicBezTo>
                  <a:cubicBezTo>
                    <a:pt x="124" y="73"/>
                    <a:pt x="119" y="80"/>
                    <a:pt x="115" y="87"/>
                  </a:cubicBezTo>
                  <a:cubicBezTo>
                    <a:pt x="115" y="87"/>
                    <a:pt x="115" y="87"/>
                    <a:pt x="115" y="87"/>
                  </a:cubicBezTo>
                  <a:cubicBezTo>
                    <a:pt x="103" y="106"/>
                    <a:pt x="89" y="117"/>
                    <a:pt x="67" y="125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14"/>
            <p:cNvSpPr/>
            <p:nvPr/>
          </p:nvSpPr>
          <p:spPr bwMode="auto">
            <a:xfrm>
              <a:off x="461963" y="-351206"/>
              <a:ext cx="750888" cy="585788"/>
            </a:xfrm>
            <a:custGeom>
              <a:avLst/>
              <a:gdLst>
                <a:gd name="T0" fmla="*/ 267 w 274"/>
                <a:gd name="T1" fmla="*/ 142 h 213"/>
                <a:gd name="T2" fmla="*/ 236 w 274"/>
                <a:gd name="T3" fmla="*/ 131 h 213"/>
                <a:gd name="T4" fmla="*/ 233 w 274"/>
                <a:gd name="T5" fmla="*/ 99 h 213"/>
                <a:gd name="T6" fmla="*/ 210 w 274"/>
                <a:gd name="T7" fmla="*/ 92 h 213"/>
                <a:gd name="T8" fmla="*/ 200 w 274"/>
                <a:gd name="T9" fmla="*/ 52 h 213"/>
                <a:gd name="T10" fmla="*/ 166 w 274"/>
                <a:gd name="T11" fmla="*/ 52 h 213"/>
                <a:gd name="T12" fmla="*/ 162 w 274"/>
                <a:gd name="T13" fmla="*/ 19 h 213"/>
                <a:gd name="T14" fmla="*/ 111 w 274"/>
                <a:gd name="T15" fmla="*/ 36 h 213"/>
                <a:gd name="T16" fmla="*/ 56 w 274"/>
                <a:gd name="T17" fmla="*/ 26 h 213"/>
                <a:gd name="T18" fmla="*/ 26 w 274"/>
                <a:gd name="T19" fmla="*/ 19 h 213"/>
                <a:gd name="T20" fmla="*/ 0 w 274"/>
                <a:gd name="T21" fmla="*/ 75 h 213"/>
                <a:gd name="T22" fmla="*/ 25 w 274"/>
                <a:gd name="T23" fmla="*/ 139 h 213"/>
                <a:gd name="T24" fmla="*/ 79 w 274"/>
                <a:gd name="T25" fmla="*/ 182 h 213"/>
                <a:gd name="T26" fmla="*/ 79 w 274"/>
                <a:gd name="T27" fmla="*/ 183 h 213"/>
                <a:gd name="T28" fmla="*/ 143 w 274"/>
                <a:gd name="T29" fmla="*/ 204 h 213"/>
                <a:gd name="T30" fmla="*/ 221 w 274"/>
                <a:gd name="T31" fmla="*/ 209 h 213"/>
                <a:gd name="T32" fmla="*/ 269 w 274"/>
                <a:gd name="T33" fmla="*/ 176 h 213"/>
                <a:gd name="T34" fmla="*/ 267 w 274"/>
                <a:gd name="T35" fmla="*/ 14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4" h="213">
                  <a:moveTo>
                    <a:pt x="267" y="142"/>
                  </a:moveTo>
                  <a:cubicBezTo>
                    <a:pt x="260" y="132"/>
                    <a:pt x="248" y="130"/>
                    <a:pt x="236" y="131"/>
                  </a:cubicBezTo>
                  <a:cubicBezTo>
                    <a:pt x="242" y="122"/>
                    <a:pt x="237" y="107"/>
                    <a:pt x="233" y="99"/>
                  </a:cubicBezTo>
                  <a:cubicBezTo>
                    <a:pt x="228" y="90"/>
                    <a:pt x="219" y="88"/>
                    <a:pt x="210" y="92"/>
                  </a:cubicBezTo>
                  <a:cubicBezTo>
                    <a:pt x="213" y="78"/>
                    <a:pt x="210" y="63"/>
                    <a:pt x="200" y="52"/>
                  </a:cubicBezTo>
                  <a:cubicBezTo>
                    <a:pt x="191" y="42"/>
                    <a:pt x="176" y="44"/>
                    <a:pt x="166" y="52"/>
                  </a:cubicBezTo>
                  <a:cubicBezTo>
                    <a:pt x="171" y="41"/>
                    <a:pt x="173" y="27"/>
                    <a:pt x="162" y="19"/>
                  </a:cubicBezTo>
                  <a:cubicBezTo>
                    <a:pt x="144" y="6"/>
                    <a:pt x="123" y="23"/>
                    <a:pt x="111" y="36"/>
                  </a:cubicBezTo>
                  <a:cubicBezTo>
                    <a:pt x="102" y="12"/>
                    <a:pt x="69" y="0"/>
                    <a:pt x="56" y="26"/>
                  </a:cubicBezTo>
                  <a:cubicBezTo>
                    <a:pt x="51" y="14"/>
                    <a:pt x="39" y="12"/>
                    <a:pt x="26" y="19"/>
                  </a:cubicBezTo>
                  <a:cubicBezTo>
                    <a:pt x="7" y="29"/>
                    <a:pt x="0" y="54"/>
                    <a:pt x="0" y="75"/>
                  </a:cubicBezTo>
                  <a:cubicBezTo>
                    <a:pt x="0" y="97"/>
                    <a:pt x="11" y="121"/>
                    <a:pt x="25" y="139"/>
                  </a:cubicBezTo>
                  <a:cubicBezTo>
                    <a:pt x="38" y="158"/>
                    <a:pt x="58" y="172"/>
                    <a:pt x="79" y="182"/>
                  </a:cubicBezTo>
                  <a:cubicBezTo>
                    <a:pt x="79" y="182"/>
                    <a:pt x="79" y="183"/>
                    <a:pt x="79" y="183"/>
                  </a:cubicBezTo>
                  <a:cubicBezTo>
                    <a:pt x="97" y="195"/>
                    <a:pt x="122" y="200"/>
                    <a:pt x="143" y="204"/>
                  </a:cubicBezTo>
                  <a:cubicBezTo>
                    <a:pt x="168" y="210"/>
                    <a:pt x="195" y="213"/>
                    <a:pt x="221" y="209"/>
                  </a:cubicBezTo>
                  <a:cubicBezTo>
                    <a:pt x="242" y="206"/>
                    <a:pt x="261" y="196"/>
                    <a:pt x="269" y="176"/>
                  </a:cubicBezTo>
                  <a:cubicBezTo>
                    <a:pt x="273" y="166"/>
                    <a:pt x="274" y="151"/>
                    <a:pt x="267" y="142"/>
                  </a:cubicBezTo>
                  <a:close/>
                </a:path>
              </a:pathLst>
            </a:custGeom>
            <a:solidFill>
              <a:srgbClr val="E54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15"/>
            <p:cNvSpPr/>
            <p:nvPr/>
          </p:nvSpPr>
          <p:spPr bwMode="auto">
            <a:xfrm>
              <a:off x="476250" y="-213093"/>
              <a:ext cx="657225" cy="444500"/>
            </a:xfrm>
            <a:custGeom>
              <a:avLst/>
              <a:gdLst>
                <a:gd name="T0" fmla="*/ 214 w 240"/>
                <a:gd name="T1" fmla="*/ 117 h 162"/>
                <a:gd name="T2" fmla="*/ 214 w 240"/>
                <a:gd name="T3" fmla="*/ 93 h 162"/>
                <a:gd name="T4" fmla="*/ 187 w 240"/>
                <a:gd name="T5" fmla="*/ 91 h 162"/>
                <a:gd name="T6" fmla="*/ 164 w 240"/>
                <a:gd name="T7" fmla="*/ 52 h 162"/>
                <a:gd name="T8" fmla="*/ 156 w 240"/>
                <a:gd name="T9" fmla="*/ 27 h 162"/>
                <a:gd name="T10" fmla="*/ 127 w 240"/>
                <a:gd name="T11" fmla="*/ 33 h 162"/>
                <a:gd name="T12" fmla="*/ 86 w 240"/>
                <a:gd name="T13" fmla="*/ 19 h 162"/>
                <a:gd name="T14" fmla="*/ 65 w 240"/>
                <a:gd name="T15" fmla="*/ 2 h 162"/>
                <a:gd name="T16" fmla="*/ 46 w 240"/>
                <a:gd name="T17" fmla="*/ 15 h 162"/>
                <a:gd name="T18" fmla="*/ 46 w 240"/>
                <a:gd name="T19" fmla="*/ 15 h 162"/>
                <a:gd name="T20" fmla="*/ 10 w 240"/>
                <a:gd name="T21" fmla="*/ 9 h 162"/>
                <a:gd name="T22" fmla="*/ 2 w 240"/>
                <a:gd name="T23" fmla="*/ 47 h 162"/>
                <a:gd name="T24" fmla="*/ 24 w 240"/>
                <a:gd name="T25" fmla="*/ 96 h 162"/>
                <a:gd name="T26" fmla="*/ 68 w 240"/>
                <a:gd name="T27" fmla="*/ 134 h 162"/>
                <a:gd name="T28" fmla="*/ 69 w 240"/>
                <a:gd name="T29" fmla="*/ 133 h 162"/>
                <a:gd name="T30" fmla="*/ 92 w 240"/>
                <a:gd name="T31" fmla="*/ 143 h 162"/>
                <a:gd name="T32" fmla="*/ 132 w 240"/>
                <a:gd name="T33" fmla="*/ 155 h 162"/>
                <a:gd name="T34" fmla="*/ 197 w 240"/>
                <a:gd name="T35" fmla="*/ 160 h 162"/>
                <a:gd name="T36" fmla="*/ 238 w 240"/>
                <a:gd name="T37" fmla="*/ 134 h 162"/>
                <a:gd name="T38" fmla="*/ 214 w 240"/>
                <a:gd name="T39" fmla="*/ 1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162">
                  <a:moveTo>
                    <a:pt x="214" y="117"/>
                  </a:moveTo>
                  <a:cubicBezTo>
                    <a:pt x="219" y="109"/>
                    <a:pt x="221" y="100"/>
                    <a:pt x="214" y="93"/>
                  </a:cubicBezTo>
                  <a:cubicBezTo>
                    <a:pt x="207" y="87"/>
                    <a:pt x="196" y="88"/>
                    <a:pt x="187" y="91"/>
                  </a:cubicBezTo>
                  <a:cubicBezTo>
                    <a:pt x="195" y="71"/>
                    <a:pt x="185" y="39"/>
                    <a:pt x="164" y="52"/>
                  </a:cubicBezTo>
                  <a:cubicBezTo>
                    <a:pt x="167" y="43"/>
                    <a:pt x="167" y="32"/>
                    <a:pt x="156" y="27"/>
                  </a:cubicBezTo>
                  <a:cubicBezTo>
                    <a:pt x="147" y="22"/>
                    <a:pt x="135" y="26"/>
                    <a:pt x="127" y="33"/>
                  </a:cubicBezTo>
                  <a:cubicBezTo>
                    <a:pt x="127" y="9"/>
                    <a:pt x="101" y="5"/>
                    <a:pt x="86" y="19"/>
                  </a:cubicBezTo>
                  <a:cubicBezTo>
                    <a:pt x="82" y="10"/>
                    <a:pt x="75" y="3"/>
                    <a:pt x="65" y="2"/>
                  </a:cubicBezTo>
                  <a:cubicBezTo>
                    <a:pt x="56" y="0"/>
                    <a:pt x="47" y="5"/>
                    <a:pt x="46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36" y="7"/>
                    <a:pt x="22" y="0"/>
                    <a:pt x="10" y="9"/>
                  </a:cubicBezTo>
                  <a:cubicBezTo>
                    <a:pt x="0" y="17"/>
                    <a:pt x="0" y="35"/>
                    <a:pt x="2" y="47"/>
                  </a:cubicBezTo>
                  <a:cubicBezTo>
                    <a:pt x="4" y="65"/>
                    <a:pt x="13" y="82"/>
                    <a:pt x="24" y="96"/>
                  </a:cubicBezTo>
                  <a:cubicBezTo>
                    <a:pt x="35" y="111"/>
                    <a:pt x="50" y="128"/>
                    <a:pt x="68" y="134"/>
                  </a:cubicBezTo>
                  <a:cubicBezTo>
                    <a:pt x="69" y="134"/>
                    <a:pt x="69" y="134"/>
                    <a:pt x="69" y="133"/>
                  </a:cubicBezTo>
                  <a:cubicBezTo>
                    <a:pt x="75" y="138"/>
                    <a:pt x="86" y="141"/>
                    <a:pt x="92" y="143"/>
                  </a:cubicBezTo>
                  <a:cubicBezTo>
                    <a:pt x="105" y="148"/>
                    <a:pt x="119" y="152"/>
                    <a:pt x="132" y="155"/>
                  </a:cubicBezTo>
                  <a:cubicBezTo>
                    <a:pt x="153" y="159"/>
                    <a:pt x="175" y="162"/>
                    <a:pt x="197" y="160"/>
                  </a:cubicBezTo>
                  <a:cubicBezTo>
                    <a:pt x="213" y="158"/>
                    <a:pt x="235" y="152"/>
                    <a:pt x="238" y="134"/>
                  </a:cubicBezTo>
                  <a:cubicBezTo>
                    <a:pt x="240" y="120"/>
                    <a:pt x="225" y="115"/>
                    <a:pt x="214" y="117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16"/>
            <p:cNvSpPr/>
            <p:nvPr/>
          </p:nvSpPr>
          <p:spPr bwMode="auto">
            <a:xfrm>
              <a:off x="539750" y="-111493"/>
              <a:ext cx="452438" cy="327025"/>
            </a:xfrm>
            <a:custGeom>
              <a:avLst/>
              <a:gdLst>
                <a:gd name="T0" fmla="*/ 160 w 165"/>
                <a:gd name="T1" fmla="*/ 91 h 119"/>
                <a:gd name="T2" fmla="*/ 140 w 165"/>
                <a:gd name="T3" fmla="*/ 86 h 119"/>
                <a:gd name="T4" fmla="*/ 124 w 165"/>
                <a:gd name="T5" fmla="*/ 66 h 119"/>
                <a:gd name="T6" fmla="*/ 102 w 165"/>
                <a:gd name="T7" fmla="*/ 44 h 119"/>
                <a:gd name="T8" fmla="*/ 66 w 165"/>
                <a:gd name="T9" fmla="*/ 29 h 119"/>
                <a:gd name="T10" fmla="*/ 38 w 165"/>
                <a:gd name="T11" fmla="*/ 16 h 119"/>
                <a:gd name="T12" fmla="*/ 14 w 165"/>
                <a:gd name="T13" fmla="*/ 2 h 119"/>
                <a:gd name="T14" fmla="*/ 1 w 165"/>
                <a:gd name="T15" fmla="*/ 23 h 119"/>
                <a:gd name="T16" fmla="*/ 47 w 165"/>
                <a:gd name="T17" fmla="*/ 96 h 119"/>
                <a:gd name="T18" fmla="*/ 48 w 165"/>
                <a:gd name="T19" fmla="*/ 98 h 119"/>
                <a:gd name="T20" fmla="*/ 147 w 165"/>
                <a:gd name="T21" fmla="*/ 110 h 119"/>
                <a:gd name="T22" fmla="*/ 160 w 165"/>
                <a:gd name="T23" fmla="*/ 9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" h="119">
                  <a:moveTo>
                    <a:pt x="160" y="91"/>
                  </a:moveTo>
                  <a:cubicBezTo>
                    <a:pt x="155" y="85"/>
                    <a:pt x="147" y="84"/>
                    <a:pt x="140" y="86"/>
                  </a:cubicBezTo>
                  <a:cubicBezTo>
                    <a:pt x="147" y="75"/>
                    <a:pt x="136" y="63"/>
                    <a:pt x="124" y="66"/>
                  </a:cubicBezTo>
                  <a:cubicBezTo>
                    <a:pt x="131" y="55"/>
                    <a:pt x="117" y="38"/>
                    <a:pt x="102" y="44"/>
                  </a:cubicBezTo>
                  <a:cubicBezTo>
                    <a:pt x="107" y="23"/>
                    <a:pt x="82" y="16"/>
                    <a:pt x="66" y="29"/>
                  </a:cubicBezTo>
                  <a:cubicBezTo>
                    <a:pt x="61" y="16"/>
                    <a:pt x="47" y="1"/>
                    <a:pt x="38" y="16"/>
                  </a:cubicBezTo>
                  <a:cubicBezTo>
                    <a:pt x="32" y="9"/>
                    <a:pt x="23" y="0"/>
                    <a:pt x="14" y="2"/>
                  </a:cubicBezTo>
                  <a:cubicBezTo>
                    <a:pt x="3" y="4"/>
                    <a:pt x="0" y="13"/>
                    <a:pt x="1" y="23"/>
                  </a:cubicBezTo>
                  <a:cubicBezTo>
                    <a:pt x="2" y="53"/>
                    <a:pt x="25" y="77"/>
                    <a:pt x="47" y="96"/>
                  </a:cubicBezTo>
                  <a:cubicBezTo>
                    <a:pt x="46" y="97"/>
                    <a:pt x="46" y="98"/>
                    <a:pt x="48" y="98"/>
                  </a:cubicBezTo>
                  <a:cubicBezTo>
                    <a:pt x="79" y="107"/>
                    <a:pt x="114" y="119"/>
                    <a:pt x="147" y="110"/>
                  </a:cubicBezTo>
                  <a:cubicBezTo>
                    <a:pt x="153" y="108"/>
                    <a:pt x="165" y="99"/>
                    <a:pt x="160" y="91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17"/>
            <p:cNvSpPr/>
            <p:nvPr/>
          </p:nvSpPr>
          <p:spPr bwMode="auto">
            <a:xfrm>
              <a:off x="404813" y="-21006"/>
              <a:ext cx="441325" cy="387350"/>
            </a:xfrm>
            <a:custGeom>
              <a:avLst/>
              <a:gdLst>
                <a:gd name="T0" fmla="*/ 157 w 161"/>
                <a:gd name="T1" fmla="*/ 50 h 141"/>
                <a:gd name="T2" fmla="*/ 141 w 161"/>
                <a:gd name="T3" fmla="*/ 46 h 141"/>
                <a:gd name="T4" fmla="*/ 135 w 161"/>
                <a:gd name="T5" fmla="*/ 31 h 141"/>
                <a:gd name="T6" fmla="*/ 119 w 161"/>
                <a:gd name="T7" fmla="*/ 32 h 141"/>
                <a:gd name="T8" fmla="*/ 110 w 161"/>
                <a:gd name="T9" fmla="*/ 16 h 141"/>
                <a:gd name="T10" fmla="*/ 95 w 161"/>
                <a:gd name="T11" fmla="*/ 18 h 141"/>
                <a:gd name="T12" fmla="*/ 95 w 161"/>
                <a:gd name="T13" fmla="*/ 17 h 141"/>
                <a:gd name="T14" fmla="*/ 64 w 161"/>
                <a:gd name="T15" fmla="*/ 8 h 141"/>
                <a:gd name="T16" fmla="*/ 63 w 161"/>
                <a:gd name="T17" fmla="*/ 9 h 141"/>
                <a:gd name="T18" fmla="*/ 94 w 161"/>
                <a:gd name="T19" fmla="*/ 63 h 141"/>
                <a:gd name="T20" fmla="*/ 13 w 161"/>
                <a:gd name="T21" fmla="*/ 129 h 141"/>
                <a:gd name="T22" fmla="*/ 0 w 161"/>
                <a:gd name="T23" fmla="*/ 138 h 141"/>
                <a:gd name="T24" fmla="*/ 3 w 161"/>
                <a:gd name="T25" fmla="*/ 141 h 141"/>
                <a:gd name="T26" fmla="*/ 26 w 161"/>
                <a:gd name="T27" fmla="*/ 125 h 141"/>
                <a:gd name="T28" fmla="*/ 96 w 161"/>
                <a:gd name="T29" fmla="*/ 65 h 141"/>
                <a:gd name="T30" fmla="*/ 157 w 161"/>
                <a:gd name="T31" fmla="*/ 65 h 141"/>
                <a:gd name="T32" fmla="*/ 157 w 161"/>
                <a:gd name="T33" fmla="*/ 5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1" h="141">
                  <a:moveTo>
                    <a:pt x="157" y="50"/>
                  </a:moveTo>
                  <a:cubicBezTo>
                    <a:pt x="153" y="46"/>
                    <a:pt x="147" y="45"/>
                    <a:pt x="141" y="46"/>
                  </a:cubicBezTo>
                  <a:cubicBezTo>
                    <a:pt x="142" y="41"/>
                    <a:pt x="140" y="34"/>
                    <a:pt x="135" y="31"/>
                  </a:cubicBezTo>
                  <a:cubicBezTo>
                    <a:pt x="131" y="28"/>
                    <a:pt x="124" y="29"/>
                    <a:pt x="119" y="32"/>
                  </a:cubicBezTo>
                  <a:cubicBezTo>
                    <a:pt x="119" y="26"/>
                    <a:pt x="115" y="19"/>
                    <a:pt x="110" y="16"/>
                  </a:cubicBezTo>
                  <a:cubicBezTo>
                    <a:pt x="105" y="12"/>
                    <a:pt x="99" y="13"/>
                    <a:pt x="95" y="18"/>
                  </a:cubicBezTo>
                  <a:cubicBezTo>
                    <a:pt x="95" y="18"/>
                    <a:pt x="95" y="17"/>
                    <a:pt x="95" y="17"/>
                  </a:cubicBezTo>
                  <a:cubicBezTo>
                    <a:pt x="89" y="8"/>
                    <a:pt x="74" y="0"/>
                    <a:pt x="64" y="8"/>
                  </a:cubicBezTo>
                  <a:cubicBezTo>
                    <a:pt x="63" y="8"/>
                    <a:pt x="63" y="8"/>
                    <a:pt x="63" y="9"/>
                  </a:cubicBezTo>
                  <a:cubicBezTo>
                    <a:pt x="59" y="30"/>
                    <a:pt x="78" y="51"/>
                    <a:pt x="94" y="63"/>
                  </a:cubicBezTo>
                  <a:cubicBezTo>
                    <a:pt x="72" y="92"/>
                    <a:pt x="42" y="110"/>
                    <a:pt x="13" y="129"/>
                  </a:cubicBezTo>
                  <a:cubicBezTo>
                    <a:pt x="9" y="132"/>
                    <a:pt x="5" y="135"/>
                    <a:pt x="0" y="138"/>
                  </a:cubicBezTo>
                  <a:cubicBezTo>
                    <a:pt x="1" y="140"/>
                    <a:pt x="2" y="141"/>
                    <a:pt x="3" y="141"/>
                  </a:cubicBezTo>
                  <a:cubicBezTo>
                    <a:pt x="10" y="136"/>
                    <a:pt x="18" y="130"/>
                    <a:pt x="26" y="125"/>
                  </a:cubicBezTo>
                  <a:cubicBezTo>
                    <a:pt x="51" y="109"/>
                    <a:pt x="81" y="92"/>
                    <a:pt x="96" y="65"/>
                  </a:cubicBezTo>
                  <a:cubicBezTo>
                    <a:pt x="112" y="72"/>
                    <a:pt x="145" y="85"/>
                    <a:pt x="157" y="65"/>
                  </a:cubicBezTo>
                  <a:cubicBezTo>
                    <a:pt x="160" y="61"/>
                    <a:pt x="161" y="54"/>
                    <a:pt x="157" y="50"/>
                  </a:cubicBezTo>
                  <a:close/>
                </a:path>
              </a:pathLst>
            </a:custGeom>
            <a:solidFill>
              <a:srgbClr val="F6C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18"/>
            <p:cNvSpPr/>
            <p:nvPr/>
          </p:nvSpPr>
          <p:spPr bwMode="auto">
            <a:xfrm>
              <a:off x="268288" y="369519"/>
              <a:ext cx="227013" cy="528638"/>
            </a:xfrm>
            <a:custGeom>
              <a:avLst/>
              <a:gdLst>
                <a:gd name="T0" fmla="*/ 49 w 83"/>
                <a:gd name="T1" fmla="*/ 152 h 192"/>
                <a:gd name="T2" fmla="*/ 50 w 83"/>
                <a:gd name="T3" fmla="*/ 113 h 192"/>
                <a:gd name="T4" fmla="*/ 45 w 83"/>
                <a:gd name="T5" fmla="*/ 65 h 192"/>
                <a:gd name="T6" fmla="*/ 1 w 83"/>
                <a:gd name="T7" fmla="*/ 0 h 192"/>
                <a:gd name="T8" fmla="*/ 0 w 83"/>
                <a:gd name="T9" fmla="*/ 1 h 192"/>
                <a:gd name="T10" fmla="*/ 42 w 83"/>
                <a:gd name="T11" fmla="*/ 71 h 192"/>
                <a:gd name="T12" fmla="*/ 46 w 83"/>
                <a:gd name="T13" fmla="*/ 116 h 192"/>
                <a:gd name="T14" fmla="*/ 45 w 83"/>
                <a:gd name="T15" fmla="*/ 153 h 192"/>
                <a:gd name="T16" fmla="*/ 18 w 83"/>
                <a:gd name="T17" fmla="*/ 181 h 192"/>
                <a:gd name="T18" fmla="*/ 21 w 83"/>
                <a:gd name="T19" fmla="*/ 184 h 192"/>
                <a:gd name="T20" fmla="*/ 34 w 83"/>
                <a:gd name="T21" fmla="*/ 177 h 192"/>
                <a:gd name="T22" fmla="*/ 41 w 83"/>
                <a:gd name="T23" fmla="*/ 187 h 192"/>
                <a:gd name="T24" fmla="*/ 45 w 83"/>
                <a:gd name="T25" fmla="*/ 187 h 192"/>
                <a:gd name="T26" fmla="*/ 49 w 83"/>
                <a:gd name="T27" fmla="*/ 181 h 192"/>
                <a:gd name="T28" fmla="*/ 54 w 83"/>
                <a:gd name="T29" fmla="*/ 187 h 192"/>
                <a:gd name="T30" fmla="*/ 58 w 83"/>
                <a:gd name="T31" fmla="*/ 187 h 192"/>
                <a:gd name="T32" fmla="*/ 61 w 83"/>
                <a:gd name="T33" fmla="*/ 180 h 192"/>
                <a:gd name="T34" fmla="*/ 78 w 83"/>
                <a:gd name="T35" fmla="*/ 182 h 192"/>
                <a:gd name="T36" fmla="*/ 49 w 83"/>
                <a:gd name="T37" fmla="*/ 15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92">
                  <a:moveTo>
                    <a:pt x="49" y="152"/>
                  </a:moveTo>
                  <a:cubicBezTo>
                    <a:pt x="52" y="140"/>
                    <a:pt x="51" y="126"/>
                    <a:pt x="50" y="113"/>
                  </a:cubicBezTo>
                  <a:cubicBezTo>
                    <a:pt x="50" y="97"/>
                    <a:pt x="48" y="81"/>
                    <a:pt x="45" y="65"/>
                  </a:cubicBezTo>
                  <a:cubicBezTo>
                    <a:pt x="40" y="40"/>
                    <a:pt x="28" y="8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27" y="16"/>
                    <a:pt x="37" y="43"/>
                    <a:pt x="42" y="71"/>
                  </a:cubicBezTo>
                  <a:cubicBezTo>
                    <a:pt x="45" y="86"/>
                    <a:pt x="46" y="101"/>
                    <a:pt x="46" y="116"/>
                  </a:cubicBezTo>
                  <a:cubicBezTo>
                    <a:pt x="46" y="128"/>
                    <a:pt x="44" y="141"/>
                    <a:pt x="45" y="153"/>
                  </a:cubicBezTo>
                  <a:cubicBezTo>
                    <a:pt x="31" y="157"/>
                    <a:pt x="21" y="168"/>
                    <a:pt x="18" y="181"/>
                  </a:cubicBezTo>
                  <a:cubicBezTo>
                    <a:pt x="17" y="183"/>
                    <a:pt x="19" y="185"/>
                    <a:pt x="21" y="184"/>
                  </a:cubicBezTo>
                  <a:cubicBezTo>
                    <a:pt x="25" y="181"/>
                    <a:pt x="30" y="180"/>
                    <a:pt x="34" y="177"/>
                  </a:cubicBezTo>
                  <a:cubicBezTo>
                    <a:pt x="36" y="181"/>
                    <a:pt x="40" y="183"/>
                    <a:pt x="41" y="187"/>
                  </a:cubicBezTo>
                  <a:cubicBezTo>
                    <a:pt x="42" y="189"/>
                    <a:pt x="44" y="188"/>
                    <a:pt x="45" y="187"/>
                  </a:cubicBezTo>
                  <a:cubicBezTo>
                    <a:pt x="46" y="185"/>
                    <a:pt x="48" y="183"/>
                    <a:pt x="49" y="181"/>
                  </a:cubicBezTo>
                  <a:cubicBezTo>
                    <a:pt x="51" y="183"/>
                    <a:pt x="52" y="185"/>
                    <a:pt x="54" y="187"/>
                  </a:cubicBezTo>
                  <a:cubicBezTo>
                    <a:pt x="55" y="189"/>
                    <a:pt x="57" y="189"/>
                    <a:pt x="58" y="187"/>
                  </a:cubicBezTo>
                  <a:cubicBezTo>
                    <a:pt x="59" y="185"/>
                    <a:pt x="60" y="182"/>
                    <a:pt x="61" y="180"/>
                  </a:cubicBezTo>
                  <a:cubicBezTo>
                    <a:pt x="65" y="186"/>
                    <a:pt x="75" y="192"/>
                    <a:pt x="78" y="182"/>
                  </a:cubicBezTo>
                  <a:cubicBezTo>
                    <a:pt x="83" y="166"/>
                    <a:pt x="60" y="155"/>
                    <a:pt x="49" y="15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19"/>
            <p:cNvSpPr/>
            <p:nvPr/>
          </p:nvSpPr>
          <p:spPr bwMode="auto">
            <a:xfrm>
              <a:off x="563563" y="342532"/>
              <a:ext cx="241300" cy="485775"/>
            </a:xfrm>
            <a:custGeom>
              <a:avLst/>
              <a:gdLst>
                <a:gd name="T0" fmla="*/ 60 w 88"/>
                <a:gd name="T1" fmla="*/ 136 h 177"/>
                <a:gd name="T2" fmla="*/ 59 w 88"/>
                <a:gd name="T3" fmla="*/ 136 h 177"/>
                <a:gd name="T4" fmla="*/ 56 w 88"/>
                <a:gd name="T5" fmla="*/ 102 h 177"/>
                <a:gd name="T6" fmla="*/ 48 w 88"/>
                <a:gd name="T7" fmla="*/ 57 h 177"/>
                <a:gd name="T8" fmla="*/ 1 w 88"/>
                <a:gd name="T9" fmla="*/ 0 h 177"/>
                <a:gd name="T10" fmla="*/ 1 w 88"/>
                <a:gd name="T11" fmla="*/ 2 h 177"/>
                <a:gd name="T12" fmla="*/ 47 w 88"/>
                <a:gd name="T13" fmla="*/ 65 h 177"/>
                <a:gd name="T14" fmla="*/ 53 w 88"/>
                <a:gd name="T15" fmla="*/ 107 h 177"/>
                <a:gd name="T16" fmla="*/ 55 w 88"/>
                <a:gd name="T17" fmla="*/ 136 h 177"/>
                <a:gd name="T18" fmla="*/ 53 w 88"/>
                <a:gd name="T19" fmla="*/ 168 h 177"/>
                <a:gd name="T20" fmla="*/ 59 w 88"/>
                <a:gd name="T21" fmla="*/ 177 h 177"/>
                <a:gd name="T22" fmla="*/ 72 w 88"/>
                <a:gd name="T23" fmla="*/ 174 h 177"/>
                <a:gd name="T24" fmla="*/ 60 w 88"/>
                <a:gd name="T25" fmla="*/ 13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177">
                  <a:moveTo>
                    <a:pt x="60" y="136"/>
                  </a:moveTo>
                  <a:cubicBezTo>
                    <a:pt x="59" y="136"/>
                    <a:pt x="59" y="136"/>
                    <a:pt x="59" y="136"/>
                  </a:cubicBezTo>
                  <a:cubicBezTo>
                    <a:pt x="59" y="125"/>
                    <a:pt x="57" y="113"/>
                    <a:pt x="56" y="102"/>
                  </a:cubicBezTo>
                  <a:cubicBezTo>
                    <a:pt x="55" y="87"/>
                    <a:pt x="52" y="72"/>
                    <a:pt x="48" y="57"/>
                  </a:cubicBezTo>
                  <a:cubicBezTo>
                    <a:pt x="42" y="32"/>
                    <a:pt x="28" y="7"/>
                    <a:pt x="1" y="0"/>
                  </a:cubicBezTo>
                  <a:cubicBezTo>
                    <a:pt x="0" y="0"/>
                    <a:pt x="0" y="2"/>
                    <a:pt x="1" y="2"/>
                  </a:cubicBezTo>
                  <a:cubicBezTo>
                    <a:pt x="28" y="13"/>
                    <a:pt x="40" y="38"/>
                    <a:pt x="47" y="65"/>
                  </a:cubicBezTo>
                  <a:cubicBezTo>
                    <a:pt x="50" y="79"/>
                    <a:pt x="52" y="93"/>
                    <a:pt x="53" y="107"/>
                  </a:cubicBezTo>
                  <a:cubicBezTo>
                    <a:pt x="54" y="116"/>
                    <a:pt x="53" y="127"/>
                    <a:pt x="55" y="136"/>
                  </a:cubicBezTo>
                  <a:cubicBezTo>
                    <a:pt x="52" y="147"/>
                    <a:pt x="50" y="158"/>
                    <a:pt x="53" y="168"/>
                  </a:cubicBezTo>
                  <a:cubicBezTo>
                    <a:pt x="54" y="170"/>
                    <a:pt x="56" y="176"/>
                    <a:pt x="59" y="177"/>
                  </a:cubicBezTo>
                  <a:cubicBezTo>
                    <a:pt x="64" y="177"/>
                    <a:pt x="68" y="176"/>
                    <a:pt x="72" y="174"/>
                  </a:cubicBezTo>
                  <a:cubicBezTo>
                    <a:pt x="88" y="167"/>
                    <a:pt x="66" y="142"/>
                    <a:pt x="60" y="136"/>
                  </a:cubicBezTo>
                  <a:close/>
                </a:path>
              </a:pathLst>
            </a:custGeom>
            <a:solidFill>
              <a:srgbClr val="198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0"/>
            <p:cNvSpPr/>
            <p:nvPr/>
          </p:nvSpPr>
          <p:spPr bwMode="auto">
            <a:xfrm>
              <a:off x="525463" y="418732"/>
              <a:ext cx="166688" cy="382588"/>
            </a:xfrm>
            <a:custGeom>
              <a:avLst/>
              <a:gdLst>
                <a:gd name="T0" fmla="*/ 48 w 61"/>
                <a:gd name="T1" fmla="*/ 3 h 139"/>
                <a:gd name="T2" fmla="*/ 49 w 61"/>
                <a:gd name="T3" fmla="*/ 1 h 139"/>
                <a:gd name="T4" fmla="*/ 48 w 61"/>
                <a:gd name="T5" fmla="*/ 1 h 139"/>
                <a:gd name="T6" fmla="*/ 47 w 61"/>
                <a:gd name="T7" fmla="*/ 3 h 139"/>
                <a:gd name="T8" fmla="*/ 47 w 61"/>
                <a:gd name="T9" fmla="*/ 3 h 139"/>
                <a:gd name="T10" fmla="*/ 4 w 61"/>
                <a:gd name="T11" fmla="*/ 138 h 139"/>
                <a:gd name="T12" fmla="*/ 6 w 61"/>
                <a:gd name="T13" fmla="*/ 139 h 139"/>
                <a:gd name="T14" fmla="*/ 7 w 61"/>
                <a:gd name="T15" fmla="*/ 139 h 139"/>
                <a:gd name="T16" fmla="*/ 50 w 61"/>
                <a:gd name="T17" fmla="*/ 79 h 139"/>
                <a:gd name="T18" fmla="*/ 48 w 61"/>
                <a:gd name="T19" fmla="*/ 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139">
                  <a:moveTo>
                    <a:pt x="48" y="3"/>
                  </a:moveTo>
                  <a:cubicBezTo>
                    <a:pt x="49" y="2"/>
                    <a:pt x="49" y="2"/>
                    <a:pt x="49" y="1"/>
                  </a:cubicBezTo>
                  <a:cubicBezTo>
                    <a:pt x="49" y="1"/>
                    <a:pt x="49" y="0"/>
                    <a:pt x="48" y="1"/>
                  </a:cubicBezTo>
                  <a:cubicBezTo>
                    <a:pt x="48" y="1"/>
                    <a:pt x="48" y="2"/>
                    <a:pt x="47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22" y="43"/>
                    <a:pt x="0" y="89"/>
                    <a:pt x="4" y="138"/>
                  </a:cubicBezTo>
                  <a:cubicBezTo>
                    <a:pt x="4" y="139"/>
                    <a:pt x="5" y="139"/>
                    <a:pt x="6" y="139"/>
                  </a:cubicBezTo>
                  <a:cubicBezTo>
                    <a:pt x="6" y="139"/>
                    <a:pt x="7" y="139"/>
                    <a:pt x="7" y="139"/>
                  </a:cubicBezTo>
                  <a:cubicBezTo>
                    <a:pt x="29" y="126"/>
                    <a:pt x="42" y="102"/>
                    <a:pt x="50" y="79"/>
                  </a:cubicBezTo>
                  <a:cubicBezTo>
                    <a:pt x="58" y="55"/>
                    <a:pt x="61" y="26"/>
                    <a:pt x="48" y="3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1"/>
            <p:cNvSpPr/>
            <p:nvPr/>
          </p:nvSpPr>
          <p:spPr bwMode="auto">
            <a:xfrm>
              <a:off x="890588" y="374282"/>
              <a:ext cx="112713" cy="400050"/>
            </a:xfrm>
            <a:custGeom>
              <a:avLst/>
              <a:gdLst>
                <a:gd name="T0" fmla="*/ 36 w 41"/>
                <a:gd name="T1" fmla="*/ 61 h 145"/>
                <a:gd name="T2" fmla="*/ 1 w 41"/>
                <a:gd name="T3" fmla="*/ 0 h 145"/>
                <a:gd name="T4" fmla="*/ 0 w 41"/>
                <a:gd name="T5" fmla="*/ 0 h 145"/>
                <a:gd name="T6" fmla="*/ 34 w 41"/>
                <a:gd name="T7" fmla="*/ 68 h 145"/>
                <a:gd name="T8" fmla="*/ 37 w 41"/>
                <a:gd name="T9" fmla="*/ 143 h 145"/>
                <a:gd name="T10" fmla="*/ 40 w 41"/>
                <a:gd name="T11" fmla="*/ 143 h 145"/>
                <a:gd name="T12" fmla="*/ 36 w 41"/>
                <a:gd name="T13" fmla="*/ 6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5">
                  <a:moveTo>
                    <a:pt x="36" y="61"/>
                  </a:moveTo>
                  <a:cubicBezTo>
                    <a:pt x="32" y="39"/>
                    <a:pt x="24" y="9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16"/>
                    <a:pt x="30" y="42"/>
                    <a:pt x="34" y="68"/>
                  </a:cubicBezTo>
                  <a:cubicBezTo>
                    <a:pt x="38" y="92"/>
                    <a:pt x="38" y="118"/>
                    <a:pt x="37" y="143"/>
                  </a:cubicBezTo>
                  <a:cubicBezTo>
                    <a:pt x="37" y="145"/>
                    <a:pt x="40" y="145"/>
                    <a:pt x="40" y="143"/>
                  </a:cubicBezTo>
                  <a:cubicBezTo>
                    <a:pt x="41" y="116"/>
                    <a:pt x="41" y="88"/>
                    <a:pt x="36" y="6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22"/>
            <p:cNvSpPr/>
            <p:nvPr/>
          </p:nvSpPr>
          <p:spPr bwMode="auto">
            <a:xfrm>
              <a:off x="882650" y="752107"/>
              <a:ext cx="223838" cy="219075"/>
            </a:xfrm>
            <a:custGeom>
              <a:avLst/>
              <a:gdLst>
                <a:gd name="T0" fmla="*/ 44 w 82"/>
                <a:gd name="T1" fmla="*/ 2 h 80"/>
                <a:gd name="T2" fmla="*/ 43 w 82"/>
                <a:gd name="T3" fmla="*/ 1 h 80"/>
                <a:gd name="T4" fmla="*/ 40 w 82"/>
                <a:gd name="T5" fmla="*/ 3 h 80"/>
                <a:gd name="T6" fmla="*/ 0 w 82"/>
                <a:gd name="T7" fmla="*/ 55 h 80"/>
                <a:gd name="T8" fmla="*/ 7 w 82"/>
                <a:gd name="T9" fmla="*/ 68 h 80"/>
                <a:gd name="T10" fmla="*/ 22 w 82"/>
                <a:gd name="T11" fmla="*/ 59 h 80"/>
                <a:gd name="T12" fmla="*/ 29 w 82"/>
                <a:gd name="T13" fmla="*/ 79 h 80"/>
                <a:gd name="T14" fmla="*/ 31 w 82"/>
                <a:gd name="T15" fmla="*/ 79 h 80"/>
                <a:gd name="T16" fmla="*/ 45 w 82"/>
                <a:gd name="T17" fmla="*/ 63 h 80"/>
                <a:gd name="T18" fmla="*/ 56 w 82"/>
                <a:gd name="T19" fmla="*/ 76 h 80"/>
                <a:gd name="T20" fmla="*/ 70 w 82"/>
                <a:gd name="T21" fmla="*/ 66 h 80"/>
                <a:gd name="T22" fmla="*/ 44 w 82"/>
                <a:gd name="T23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80">
                  <a:moveTo>
                    <a:pt x="44" y="2"/>
                  </a:moveTo>
                  <a:cubicBezTo>
                    <a:pt x="44" y="1"/>
                    <a:pt x="43" y="0"/>
                    <a:pt x="43" y="1"/>
                  </a:cubicBezTo>
                  <a:cubicBezTo>
                    <a:pt x="41" y="0"/>
                    <a:pt x="40" y="1"/>
                    <a:pt x="40" y="3"/>
                  </a:cubicBezTo>
                  <a:cubicBezTo>
                    <a:pt x="22" y="15"/>
                    <a:pt x="2" y="32"/>
                    <a:pt x="0" y="55"/>
                  </a:cubicBezTo>
                  <a:cubicBezTo>
                    <a:pt x="0" y="60"/>
                    <a:pt x="2" y="66"/>
                    <a:pt x="7" y="68"/>
                  </a:cubicBezTo>
                  <a:cubicBezTo>
                    <a:pt x="13" y="70"/>
                    <a:pt x="18" y="64"/>
                    <a:pt x="22" y="59"/>
                  </a:cubicBezTo>
                  <a:cubicBezTo>
                    <a:pt x="22" y="67"/>
                    <a:pt x="24" y="73"/>
                    <a:pt x="29" y="79"/>
                  </a:cubicBezTo>
                  <a:cubicBezTo>
                    <a:pt x="29" y="80"/>
                    <a:pt x="31" y="80"/>
                    <a:pt x="31" y="79"/>
                  </a:cubicBezTo>
                  <a:cubicBezTo>
                    <a:pt x="37" y="75"/>
                    <a:pt x="42" y="69"/>
                    <a:pt x="45" y="63"/>
                  </a:cubicBezTo>
                  <a:cubicBezTo>
                    <a:pt x="47" y="69"/>
                    <a:pt x="50" y="74"/>
                    <a:pt x="56" y="76"/>
                  </a:cubicBezTo>
                  <a:cubicBezTo>
                    <a:pt x="62" y="77"/>
                    <a:pt x="68" y="71"/>
                    <a:pt x="70" y="66"/>
                  </a:cubicBezTo>
                  <a:cubicBezTo>
                    <a:pt x="82" y="42"/>
                    <a:pt x="60" y="16"/>
                    <a:pt x="44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3"/>
            <p:cNvSpPr/>
            <p:nvPr/>
          </p:nvSpPr>
          <p:spPr bwMode="auto">
            <a:xfrm>
              <a:off x="1155700" y="528269"/>
              <a:ext cx="425450" cy="1038226"/>
            </a:xfrm>
            <a:custGeom>
              <a:avLst/>
              <a:gdLst>
                <a:gd name="T0" fmla="*/ 155 w 155"/>
                <a:gd name="T1" fmla="*/ 245 h 377"/>
                <a:gd name="T2" fmla="*/ 154 w 155"/>
                <a:gd name="T3" fmla="*/ 245 h 377"/>
                <a:gd name="T4" fmla="*/ 143 w 155"/>
                <a:gd name="T5" fmla="*/ 217 h 377"/>
                <a:gd name="T6" fmla="*/ 118 w 155"/>
                <a:gd name="T7" fmla="*/ 202 h 377"/>
                <a:gd name="T8" fmla="*/ 138 w 155"/>
                <a:gd name="T9" fmla="*/ 200 h 377"/>
                <a:gd name="T10" fmla="*/ 138 w 155"/>
                <a:gd name="T11" fmla="*/ 199 h 377"/>
                <a:gd name="T12" fmla="*/ 139 w 155"/>
                <a:gd name="T13" fmla="*/ 198 h 377"/>
                <a:gd name="T14" fmla="*/ 119 w 155"/>
                <a:gd name="T15" fmla="*/ 163 h 377"/>
                <a:gd name="T16" fmla="*/ 119 w 155"/>
                <a:gd name="T17" fmla="*/ 161 h 377"/>
                <a:gd name="T18" fmla="*/ 81 w 155"/>
                <a:gd name="T19" fmla="*/ 153 h 377"/>
                <a:gd name="T20" fmla="*/ 107 w 155"/>
                <a:gd name="T21" fmla="*/ 148 h 377"/>
                <a:gd name="T22" fmla="*/ 107 w 155"/>
                <a:gd name="T23" fmla="*/ 148 h 377"/>
                <a:gd name="T24" fmla="*/ 109 w 155"/>
                <a:gd name="T25" fmla="*/ 147 h 377"/>
                <a:gd name="T26" fmla="*/ 80 w 155"/>
                <a:gd name="T27" fmla="*/ 113 h 377"/>
                <a:gd name="T28" fmla="*/ 47 w 155"/>
                <a:gd name="T29" fmla="*/ 77 h 377"/>
                <a:gd name="T30" fmla="*/ 20 w 155"/>
                <a:gd name="T31" fmla="*/ 1 h 377"/>
                <a:gd name="T32" fmla="*/ 20 w 155"/>
                <a:gd name="T33" fmla="*/ 1 h 377"/>
                <a:gd name="T34" fmla="*/ 44 w 155"/>
                <a:gd name="T35" fmla="*/ 78 h 377"/>
                <a:gd name="T36" fmla="*/ 17 w 155"/>
                <a:gd name="T37" fmla="*/ 156 h 377"/>
                <a:gd name="T38" fmla="*/ 19 w 155"/>
                <a:gd name="T39" fmla="*/ 159 h 377"/>
                <a:gd name="T40" fmla="*/ 29 w 155"/>
                <a:gd name="T41" fmla="*/ 163 h 377"/>
                <a:gd name="T42" fmla="*/ 8 w 155"/>
                <a:gd name="T43" fmla="*/ 225 h 377"/>
                <a:gd name="T44" fmla="*/ 10 w 155"/>
                <a:gd name="T45" fmla="*/ 227 h 377"/>
                <a:gd name="T46" fmla="*/ 17 w 155"/>
                <a:gd name="T47" fmla="*/ 227 h 377"/>
                <a:gd name="T48" fmla="*/ 9 w 155"/>
                <a:gd name="T49" fmla="*/ 284 h 377"/>
                <a:gd name="T50" fmla="*/ 12 w 155"/>
                <a:gd name="T51" fmla="*/ 284 h 377"/>
                <a:gd name="T52" fmla="*/ 24 w 155"/>
                <a:gd name="T53" fmla="*/ 274 h 377"/>
                <a:gd name="T54" fmla="*/ 45 w 155"/>
                <a:gd name="T55" fmla="*/ 347 h 377"/>
                <a:gd name="T56" fmla="*/ 48 w 155"/>
                <a:gd name="T57" fmla="*/ 346 h 377"/>
                <a:gd name="T58" fmla="*/ 48 w 155"/>
                <a:gd name="T59" fmla="*/ 346 h 377"/>
                <a:gd name="T60" fmla="*/ 59 w 155"/>
                <a:gd name="T61" fmla="*/ 339 h 377"/>
                <a:gd name="T62" fmla="*/ 104 w 155"/>
                <a:gd name="T63" fmla="*/ 377 h 377"/>
                <a:gd name="T64" fmla="*/ 105 w 155"/>
                <a:gd name="T65" fmla="*/ 374 h 377"/>
                <a:gd name="T66" fmla="*/ 135 w 155"/>
                <a:gd name="T67" fmla="*/ 338 h 377"/>
                <a:gd name="T68" fmla="*/ 135 w 155"/>
                <a:gd name="T69" fmla="*/ 338 h 377"/>
                <a:gd name="T70" fmla="*/ 135 w 155"/>
                <a:gd name="T71" fmla="*/ 338 h 377"/>
                <a:gd name="T72" fmla="*/ 135 w 155"/>
                <a:gd name="T73" fmla="*/ 338 h 377"/>
                <a:gd name="T74" fmla="*/ 134 w 155"/>
                <a:gd name="T75" fmla="*/ 337 h 377"/>
                <a:gd name="T76" fmla="*/ 110 w 155"/>
                <a:gd name="T77" fmla="*/ 315 h 377"/>
                <a:gd name="T78" fmla="*/ 137 w 155"/>
                <a:gd name="T79" fmla="*/ 326 h 377"/>
                <a:gd name="T80" fmla="*/ 139 w 155"/>
                <a:gd name="T81" fmla="*/ 325 h 377"/>
                <a:gd name="T82" fmla="*/ 150 w 155"/>
                <a:gd name="T83" fmla="*/ 264 h 377"/>
                <a:gd name="T84" fmla="*/ 150 w 155"/>
                <a:gd name="T85" fmla="*/ 264 h 377"/>
                <a:gd name="T86" fmla="*/ 135 w 155"/>
                <a:gd name="T87" fmla="*/ 242 h 377"/>
                <a:gd name="T88" fmla="*/ 153 w 155"/>
                <a:gd name="T89" fmla="*/ 248 h 377"/>
                <a:gd name="T90" fmla="*/ 155 w 155"/>
                <a:gd name="T91" fmla="*/ 248 h 377"/>
                <a:gd name="T92" fmla="*/ 155 w 155"/>
                <a:gd name="T93" fmla="*/ 248 h 377"/>
                <a:gd name="T94" fmla="*/ 155 w 155"/>
                <a:gd name="T95" fmla="*/ 24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5" h="377">
                  <a:moveTo>
                    <a:pt x="155" y="245"/>
                  </a:moveTo>
                  <a:cubicBezTo>
                    <a:pt x="154" y="245"/>
                    <a:pt x="154" y="245"/>
                    <a:pt x="154" y="245"/>
                  </a:cubicBezTo>
                  <a:cubicBezTo>
                    <a:pt x="151" y="235"/>
                    <a:pt x="149" y="225"/>
                    <a:pt x="143" y="217"/>
                  </a:cubicBezTo>
                  <a:cubicBezTo>
                    <a:pt x="137" y="209"/>
                    <a:pt x="128" y="205"/>
                    <a:pt x="118" y="202"/>
                  </a:cubicBezTo>
                  <a:cubicBezTo>
                    <a:pt x="125" y="200"/>
                    <a:pt x="131" y="200"/>
                    <a:pt x="138" y="200"/>
                  </a:cubicBezTo>
                  <a:cubicBezTo>
                    <a:pt x="138" y="200"/>
                    <a:pt x="138" y="200"/>
                    <a:pt x="138" y="199"/>
                  </a:cubicBezTo>
                  <a:cubicBezTo>
                    <a:pt x="139" y="199"/>
                    <a:pt x="139" y="199"/>
                    <a:pt x="139" y="198"/>
                  </a:cubicBezTo>
                  <a:cubicBezTo>
                    <a:pt x="135" y="185"/>
                    <a:pt x="129" y="172"/>
                    <a:pt x="119" y="163"/>
                  </a:cubicBezTo>
                  <a:cubicBezTo>
                    <a:pt x="120" y="163"/>
                    <a:pt x="120" y="162"/>
                    <a:pt x="119" y="161"/>
                  </a:cubicBezTo>
                  <a:cubicBezTo>
                    <a:pt x="108" y="156"/>
                    <a:pt x="94" y="154"/>
                    <a:pt x="81" y="153"/>
                  </a:cubicBezTo>
                  <a:cubicBezTo>
                    <a:pt x="89" y="150"/>
                    <a:pt x="98" y="150"/>
                    <a:pt x="107" y="148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9"/>
                    <a:pt x="110" y="148"/>
                    <a:pt x="109" y="147"/>
                  </a:cubicBezTo>
                  <a:cubicBezTo>
                    <a:pt x="100" y="135"/>
                    <a:pt x="90" y="124"/>
                    <a:pt x="80" y="113"/>
                  </a:cubicBezTo>
                  <a:cubicBezTo>
                    <a:pt x="70" y="100"/>
                    <a:pt x="60" y="87"/>
                    <a:pt x="47" y="77"/>
                  </a:cubicBezTo>
                  <a:cubicBezTo>
                    <a:pt x="46" y="53"/>
                    <a:pt x="44" y="13"/>
                    <a:pt x="20" y="1"/>
                  </a:cubicBezTo>
                  <a:cubicBezTo>
                    <a:pt x="20" y="0"/>
                    <a:pt x="20" y="1"/>
                    <a:pt x="20" y="1"/>
                  </a:cubicBezTo>
                  <a:cubicBezTo>
                    <a:pt x="41" y="21"/>
                    <a:pt x="40" y="51"/>
                    <a:pt x="44" y="78"/>
                  </a:cubicBezTo>
                  <a:cubicBezTo>
                    <a:pt x="46" y="106"/>
                    <a:pt x="31" y="132"/>
                    <a:pt x="17" y="156"/>
                  </a:cubicBezTo>
                  <a:cubicBezTo>
                    <a:pt x="17" y="157"/>
                    <a:pt x="17" y="158"/>
                    <a:pt x="19" y="159"/>
                  </a:cubicBezTo>
                  <a:cubicBezTo>
                    <a:pt x="22" y="160"/>
                    <a:pt x="25" y="162"/>
                    <a:pt x="29" y="163"/>
                  </a:cubicBezTo>
                  <a:cubicBezTo>
                    <a:pt x="11" y="179"/>
                    <a:pt x="8" y="202"/>
                    <a:pt x="8" y="225"/>
                  </a:cubicBezTo>
                  <a:cubicBezTo>
                    <a:pt x="8" y="226"/>
                    <a:pt x="8" y="226"/>
                    <a:pt x="10" y="227"/>
                  </a:cubicBezTo>
                  <a:cubicBezTo>
                    <a:pt x="12" y="227"/>
                    <a:pt x="15" y="227"/>
                    <a:pt x="17" y="227"/>
                  </a:cubicBezTo>
                  <a:cubicBezTo>
                    <a:pt x="0" y="238"/>
                    <a:pt x="2" y="266"/>
                    <a:pt x="9" y="284"/>
                  </a:cubicBezTo>
                  <a:cubicBezTo>
                    <a:pt x="10" y="284"/>
                    <a:pt x="11" y="284"/>
                    <a:pt x="12" y="284"/>
                  </a:cubicBezTo>
                  <a:cubicBezTo>
                    <a:pt x="15" y="280"/>
                    <a:pt x="20" y="277"/>
                    <a:pt x="24" y="274"/>
                  </a:cubicBezTo>
                  <a:cubicBezTo>
                    <a:pt x="15" y="302"/>
                    <a:pt x="25" y="325"/>
                    <a:pt x="45" y="347"/>
                  </a:cubicBezTo>
                  <a:cubicBezTo>
                    <a:pt x="46" y="347"/>
                    <a:pt x="47" y="347"/>
                    <a:pt x="48" y="346"/>
                  </a:cubicBezTo>
                  <a:cubicBezTo>
                    <a:pt x="48" y="346"/>
                    <a:pt x="48" y="346"/>
                    <a:pt x="48" y="346"/>
                  </a:cubicBezTo>
                  <a:cubicBezTo>
                    <a:pt x="52" y="344"/>
                    <a:pt x="56" y="342"/>
                    <a:pt x="59" y="339"/>
                  </a:cubicBezTo>
                  <a:cubicBezTo>
                    <a:pt x="58" y="363"/>
                    <a:pt x="83" y="375"/>
                    <a:pt x="104" y="377"/>
                  </a:cubicBezTo>
                  <a:cubicBezTo>
                    <a:pt x="105" y="377"/>
                    <a:pt x="106" y="375"/>
                    <a:pt x="105" y="374"/>
                  </a:cubicBezTo>
                  <a:cubicBezTo>
                    <a:pt x="119" y="367"/>
                    <a:pt x="130" y="353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7"/>
                    <a:pt x="135" y="337"/>
                    <a:pt x="134" y="337"/>
                  </a:cubicBezTo>
                  <a:cubicBezTo>
                    <a:pt x="129" y="328"/>
                    <a:pt x="120" y="321"/>
                    <a:pt x="110" y="315"/>
                  </a:cubicBezTo>
                  <a:cubicBezTo>
                    <a:pt x="120" y="317"/>
                    <a:pt x="128" y="320"/>
                    <a:pt x="137" y="326"/>
                  </a:cubicBezTo>
                  <a:cubicBezTo>
                    <a:pt x="138" y="326"/>
                    <a:pt x="139" y="326"/>
                    <a:pt x="139" y="325"/>
                  </a:cubicBezTo>
                  <a:cubicBezTo>
                    <a:pt x="148" y="307"/>
                    <a:pt x="154" y="284"/>
                    <a:pt x="150" y="264"/>
                  </a:cubicBezTo>
                  <a:cubicBezTo>
                    <a:pt x="150" y="264"/>
                    <a:pt x="150" y="264"/>
                    <a:pt x="150" y="264"/>
                  </a:cubicBezTo>
                  <a:cubicBezTo>
                    <a:pt x="149" y="255"/>
                    <a:pt x="142" y="247"/>
                    <a:pt x="135" y="242"/>
                  </a:cubicBezTo>
                  <a:cubicBezTo>
                    <a:pt x="141" y="243"/>
                    <a:pt x="147" y="245"/>
                    <a:pt x="153" y="248"/>
                  </a:cubicBezTo>
                  <a:cubicBezTo>
                    <a:pt x="153" y="249"/>
                    <a:pt x="154" y="249"/>
                    <a:pt x="155" y="248"/>
                  </a:cubicBezTo>
                  <a:cubicBezTo>
                    <a:pt x="155" y="248"/>
                    <a:pt x="155" y="248"/>
                    <a:pt x="155" y="248"/>
                  </a:cubicBezTo>
                  <a:cubicBezTo>
                    <a:pt x="155" y="247"/>
                    <a:pt x="155" y="246"/>
                    <a:pt x="155" y="245"/>
                  </a:cubicBezTo>
                  <a:close/>
                </a:path>
              </a:pathLst>
            </a:custGeom>
            <a:solidFill>
              <a:srgbClr val="0C67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24"/>
            <p:cNvSpPr/>
            <p:nvPr/>
          </p:nvSpPr>
          <p:spPr bwMode="auto">
            <a:xfrm>
              <a:off x="84138" y="369519"/>
              <a:ext cx="173038" cy="382588"/>
            </a:xfrm>
            <a:custGeom>
              <a:avLst/>
              <a:gdLst>
                <a:gd name="T0" fmla="*/ 61 w 63"/>
                <a:gd name="T1" fmla="*/ 135 h 139"/>
                <a:gd name="T2" fmla="*/ 3 w 63"/>
                <a:gd name="T3" fmla="*/ 6 h 139"/>
                <a:gd name="T4" fmla="*/ 3 w 63"/>
                <a:gd name="T5" fmla="*/ 7 h 139"/>
                <a:gd name="T6" fmla="*/ 2 w 63"/>
                <a:gd name="T7" fmla="*/ 8 h 139"/>
                <a:gd name="T8" fmla="*/ 58 w 63"/>
                <a:gd name="T9" fmla="*/ 137 h 139"/>
                <a:gd name="T10" fmla="*/ 58 w 63"/>
                <a:gd name="T11" fmla="*/ 137 h 139"/>
                <a:gd name="T12" fmla="*/ 61 w 63"/>
                <a:gd name="T13" fmla="*/ 137 h 139"/>
                <a:gd name="T14" fmla="*/ 61 w 63"/>
                <a:gd name="T15" fmla="*/ 136 h 139"/>
                <a:gd name="T16" fmla="*/ 61 w 63"/>
                <a:gd name="T17" fmla="*/ 13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39">
                  <a:moveTo>
                    <a:pt x="61" y="135"/>
                  </a:moveTo>
                  <a:cubicBezTo>
                    <a:pt x="63" y="96"/>
                    <a:pt x="62" y="0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0" y="56"/>
                    <a:pt x="22" y="104"/>
                    <a:pt x="58" y="137"/>
                  </a:cubicBezTo>
                  <a:cubicBezTo>
                    <a:pt x="58" y="137"/>
                    <a:pt x="58" y="137"/>
                    <a:pt x="58" y="137"/>
                  </a:cubicBezTo>
                  <a:cubicBezTo>
                    <a:pt x="58" y="139"/>
                    <a:pt x="61" y="139"/>
                    <a:pt x="61" y="137"/>
                  </a:cubicBezTo>
                  <a:cubicBezTo>
                    <a:pt x="61" y="137"/>
                    <a:pt x="61" y="136"/>
                    <a:pt x="61" y="136"/>
                  </a:cubicBezTo>
                  <a:cubicBezTo>
                    <a:pt x="61" y="136"/>
                    <a:pt x="61" y="136"/>
                    <a:pt x="61" y="13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25"/>
            <p:cNvSpPr/>
            <p:nvPr/>
          </p:nvSpPr>
          <p:spPr bwMode="auto">
            <a:xfrm>
              <a:off x="1038225" y="-59106"/>
              <a:ext cx="954088" cy="541338"/>
            </a:xfrm>
            <a:custGeom>
              <a:avLst/>
              <a:gdLst>
                <a:gd name="T0" fmla="*/ 323 w 348"/>
                <a:gd name="T1" fmla="*/ 51 h 197"/>
                <a:gd name="T2" fmla="*/ 323 w 348"/>
                <a:gd name="T3" fmla="*/ 52 h 197"/>
                <a:gd name="T4" fmla="*/ 289 w 348"/>
                <a:gd name="T5" fmla="*/ 55 h 197"/>
                <a:gd name="T6" fmla="*/ 327 w 348"/>
                <a:gd name="T7" fmla="*/ 27 h 197"/>
                <a:gd name="T8" fmla="*/ 318 w 348"/>
                <a:gd name="T9" fmla="*/ 5 h 197"/>
                <a:gd name="T10" fmla="*/ 314 w 348"/>
                <a:gd name="T11" fmla="*/ 15 h 197"/>
                <a:gd name="T12" fmla="*/ 257 w 348"/>
                <a:gd name="T13" fmla="*/ 71 h 197"/>
                <a:gd name="T14" fmla="*/ 276 w 348"/>
                <a:gd name="T15" fmla="*/ 25 h 197"/>
                <a:gd name="T16" fmla="*/ 249 w 348"/>
                <a:gd name="T17" fmla="*/ 25 h 197"/>
                <a:gd name="T18" fmla="*/ 261 w 348"/>
                <a:gd name="T19" fmla="*/ 36 h 197"/>
                <a:gd name="T20" fmla="*/ 255 w 348"/>
                <a:gd name="T21" fmla="*/ 73 h 197"/>
                <a:gd name="T22" fmla="*/ 178 w 348"/>
                <a:gd name="T23" fmla="*/ 117 h 197"/>
                <a:gd name="T24" fmla="*/ 218 w 348"/>
                <a:gd name="T25" fmla="*/ 64 h 197"/>
                <a:gd name="T26" fmla="*/ 200 w 348"/>
                <a:gd name="T27" fmla="*/ 44 h 197"/>
                <a:gd name="T28" fmla="*/ 200 w 348"/>
                <a:gd name="T29" fmla="*/ 61 h 197"/>
                <a:gd name="T30" fmla="*/ 175 w 348"/>
                <a:gd name="T31" fmla="*/ 118 h 197"/>
                <a:gd name="T32" fmla="*/ 95 w 348"/>
                <a:gd name="T33" fmla="*/ 152 h 197"/>
                <a:gd name="T34" fmla="*/ 156 w 348"/>
                <a:gd name="T35" fmla="*/ 103 h 197"/>
                <a:gd name="T36" fmla="*/ 136 w 348"/>
                <a:gd name="T37" fmla="*/ 87 h 197"/>
                <a:gd name="T38" fmla="*/ 134 w 348"/>
                <a:gd name="T39" fmla="*/ 102 h 197"/>
                <a:gd name="T40" fmla="*/ 50 w 348"/>
                <a:gd name="T41" fmla="*/ 168 h 197"/>
                <a:gd name="T42" fmla="*/ 38 w 348"/>
                <a:gd name="T43" fmla="*/ 154 h 197"/>
                <a:gd name="T44" fmla="*/ 61 w 348"/>
                <a:gd name="T45" fmla="*/ 134 h 197"/>
                <a:gd name="T46" fmla="*/ 43 w 348"/>
                <a:gd name="T47" fmla="*/ 115 h 197"/>
                <a:gd name="T48" fmla="*/ 46 w 348"/>
                <a:gd name="T49" fmla="*/ 134 h 197"/>
                <a:gd name="T50" fmla="*/ 0 w 348"/>
                <a:gd name="T51" fmla="*/ 181 h 197"/>
                <a:gd name="T52" fmla="*/ 44 w 348"/>
                <a:gd name="T53" fmla="*/ 174 h 197"/>
                <a:gd name="T54" fmla="*/ 104 w 348"/>
                <a:gd name="T55" fmla="*/ 181 h 197"/>
                <a:gd name="T56" fmla="*/ 121 w 348"/>
                <a:gd name="T57" fmla="*/ 196 h 197"/>
                <a:gd name="T58" fmla="*/ 112 w 348"/>
                <a:gd name="T59" fmla="*/ 169 h 197"/>
                <a:gd name="T60" fmla="*/ 106 w 348"/>
                <a:gd name="T61" fmla="*/ 177 h 197"/>
                <a:gd name="T62" fmla="*/ 58 w 348"/>
                <a:gd name="T63" fmla="*/ 170 h 197"/>
                <a:gd name="T64" fmla="*/ 143 w 348"/>
                <a:gd name="T65" fmla="*/ 138 h 197"/>
                <a:gd name="T66" fmla="*/ 188 w 348"/>
                <a:gd name="T67" fmla="*/ 170 h 197"/>
                <a:gd name="T68" fmla="*/ 203 w 348"/>
                <a:gd name="T69" fmla="*/ 179 h 197"/>
                <a:gd name="T70" fmla="*/ 198 w 348"/>
                <a:gd name="T71" fmla="*/ 154 h 197"/>
                <a:gd name="T72" fmla="*/ 145 w 348"/>
                <a:gd name="T73" fmla="*/ 137 h 197"/>
                <a:gd name="T74" fmla="*/ 221 w 348"/>
                <a:gd name="T75" fmla="*/ 100 h 197"/>
                <a:gd name="T76" fmla="*/ 256 w 348"/>
                <a:gd name="T77" fmla="*/ 123 h 197"/>
                <a:gd name="T78" fmla="*/ 277 w 348"/>
                <a:gd name="T79" fmla="*/ 113 h 197"/>
                <a:gd name="T80" fmla="*/ 267 w 348"/>
                <a:gd name="T81" fmla="*/ 107 h 197"/>
                <a:gd name="T82" fmla="*/ 262 w 348"/>
                <a:gd name="T83" fmla="*/ 108 h 197"/>
                <a:gd name="T84" fmla="*/ 259 w 348"/>
                <a:gd name="T85" fmla="*/ 111 h 197"/>
                <a:gd name="T86" fmla="*/ 288 w 348"/>
                <a:gd name="T87" fmla="*/ 57 h 197"/>
                <a:gd name="T88" fmla="*/ 324 w 348"/>
                <a:gd name="T89" fmla="*/ 57 h 197"/>
                <a:gd name="T90" fmla="*/ 347 w 348"/>
                <a:gd name="T91" fmla="*/ 5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8" h="197">
                  <a:moveTo>
                    <a:pt x="336" y="40"/>
                  </a:moveTo>
                  <a:cubicBezTo>
                    <a:pt x="330" y="41"/>
                    <a:pt x="325" y="46"/>
                    <a:pt x="323" y="51"/>
                  </a:cubicBezTo>
                  <a:cubicBezTo>
                    <a:pt x="323" y="51"/>
                    <a:pt x="323" y="51"/>
                    <a:pt x="323" y="52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3" y="53"/>
                    <a:pt x="322" y="54"/>
                    <a:pt x="322" y="54"/>
                  </a:cubicBezTo>
                  <a:cubicBezTo>
                    <a:pt x="311" y="54"/>
                    <a:pt x="300" y="54"/>
                    <a:pt x="289" y="55"/>
                  </a:cubicBezTo>
                  <a:cubicBezTo>
                    <a:pt x="300" y="46"/>
                    <a:pt x="310" y="37"/>
                    <a:pt x="319" y="26"/>
                  </a:cubicBezTo>
                  <a:cubicBezTo>
                    <a:pt x="321" y="28"/>
                    <a:pt x="324" y="28"/>
                    <a:pt x="327" y="27"/>
                  </a:cubicBezTo>
                  <a:cubicBezTo>
                    <a:pt x="333" y="25"/>
                    <a:pt x="338" y="19"/>
                    <a:pt x="336" y="12"/>
                  </a:cubicBezTo>
                  <a:cubicBezTo>
                    <a:pt x="335" y="5"/>
                    <a:pt x="324" y="0"/>
                    <a:pt x="318" y="5"/>
                  </a:cubicBezTo>
                  <a:cubicBezTo>
                    <a:pt x="316" y="7"/>
                    <a:pt x="314" y="10"/>
                    <a:pt x="315" y="14"/>
                  </a:cubicBezTo>
                  <a:cubicBezTo>
                    <a:pt x="314" y="14"/>
                    <a:pt x="314" y="14"/>
                    <a:pt x="314" y="15"/>
                  </a:cubicBezTo>
                  <a:cubicBezTo>
                    <a:pt x="314" y="18"/>
                    <a:pt x="315" y="21"/>
                    <a:pt x="317" y="24"/>
                  </a:cubicBezTo>
                  <a:cubicBezTo>
                    <a:pt x="298" y="41"/>
                    <a:pt x="278" y="57"/>
                    <a:pt x="257" y="71"/>
                  </a:cubicBezTo>
                  <a:cubicBezTo>
                    <a:pt x="261" y="60"/>
                    <a:pt x="263" y="48"/>
                    <a:pt x="264" y="36"/>
                  </a:cubicBezTo>
                  <a:cubicBezTo>
                    <a:pt x="270" y="36"/>
                    <a:pt x="275" y="31"/>
                    <a:pt x="276" y="25"/>
                  </a:cubicBezTo>
                  <a:cubicBezTo>
                    <a:pt x="277" y="18"/>
                    <a:pt x="272" y="13"/>
                    <a:pt x="266" y="12"/>
                  </a:cubicBezTo>
                  <a:cubicBezTo>
                    <a:pt x="259" y="11"/>
                    <a:pt x="247" y="16"/>
                    <a:pt x="249" y="25"/>
                  </a:cubicBezTo>
                  <a:cubicBezTo>
                    <a:pt x="250" y="30"/>
                    <a:pt x="255" y="34"/>
                    <a:pt x="260" y="35"/>
                  </a:cubicBezTo>
                  <a:cubicBezTo>
                    <a:pt x="260" y="35"/>
                    <a:pt x="260" y="36"/>
                    <a:pt x="261" y="36"/>
                  </a:cubicBezTo>
                  <a:cubicBezTo>
                    <a:pt x="261" y="36"/>
                    <a:pt x="261" y="36"/>
                    <a:pt x="261" y="36"/>
                  </a:cubicBezTo>
                  <a:cubicBezTo>
                    <a:pt x="260" y="49"/>
                    <a:pt x="257" y="61"/>
                    <a:pt x="255" y="73"/>
                  </a:cubicBezTo>
                  <a:cubicBezTo>
                    <a:pt x="231" y="89"/>
                    <a:pt x="206" y="104"/>
                    <a:pt x="179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85" y="99"/>
                    <a:pt x="195" y="83"/>
                    <a:pt x="205" y="67"/>
                  </a:cubicBezTo>
                  <a:cubicBezTo>
                    <a:pt x="209" y="69"/>
                    <a:pt x="215" y="69"/>
                    <a:pt x="218" y="64"/>
                  </a:cubicBezTo>
                  <a:cubicBezTo>
                    <a:pt x="223" y="59"/>
                    <a:pt x="225" y="49"/>
                    <a:pt x="221" y="43"/>
                  </a:cubicBezTo>
                  <a:cubicBezTo>
                    <a:pt x="216" y="36"/>
                    <a:pt x="205" y="37"/>
                    <a:pt x="200" y="44"/>
                  </a:cubicBezTo>
                  <a:cubicBezTo>
                    <a:pt x="197" y="48"/>
                    <a:pt x="197" y="55"/>
                    <a:pt x="200" y="60"/>
                  </a:cubicBezTo>
                  <a:cubicBezTo>
                    <a:pt x="200" y="60"/>
                    <a:pt x="200" y="60"/>
                    <a:pt x="200" y="61"/>
                  </a:cubicBezTo>
                  <a:cubicBezTo>
                    <a:pt x="201" y="63"/>
                    <a:pt x="202" y="64"/>
                    <a:pt x="203" y="65"/>
                  </a:cubicBezTo>
                  <a:cubicBezTo>
                    <a:pt x="193" y="82"/>
                    <a:pt x="181" y="99"/>
                    <a:pt x="175" y="118"/>
                  </a:cubicBezTo>
                  <a:cubicBezTo>
                    <a:pt x="150" y="130"/>
                    <a:pt x="125" y="141"/>
                    <a:pt x="99" y="151"/>
                  </a:cubicBezTo>
                  <a:cubicBezTo>
                    <a:pt x="97" y="151"/>
                    <a:pt x="96" y="152"/>
                    <a:pt x="95" y="152"/>
                  </a:cubicBezTo>
                  <a:cubicBezTo>
                    <a:pt x="107" y="134"/>
                    <a:pt x="121" y="119"/>
                    <a:pt x="135" y="104"/>
                  </a:cubicBezTo>
                  <a:cubicBezTo>
                    <a:pt x="141" y="109"/>
                    <a:pt x="151" y="109"/>
                    <a:pt x="156" y="103"/>
                  </a:cubicBezTo>
                  <a:cubicBezTo>
                    <a:pt x="160" y="98"/>
                    <a:pt x="160" y="89"/>
                    <a:pt x="156" y="84"/>
                  </a:cubicBezTo>
                  <a:cubicBezTo>
                    <a:pt x="151" y="77"/>
                    <a:pt x="141" y="81"/>
                    <a:pt x="136" y="87"/>
                  </a:cubicBezTo>
                  <a:cubicBezTo>
                    <a:pt x="136" y="87"/>
                    <a:pt x="136" y="87"/>
                    <a:pt x="136" y="88"/>
                  </a:cubicBezTo>
                  <a:cubicBezTo>
                    <a:pt x="133" y="92"/>
                    <a:pt x="131" y="97"/>
                    <a:pt x="134" y="102"/>
                  </a:cubicBezTo>
                  <a:cubicBezTo>
                    <a:pt x="117" y="116"/>
                    <a:pt x="103" y="133"/>
                    <a:pt x="93" y="153"/>
                  </a:cubicBezTo>
                  <a:cubicBezTo>
                    <a:pt x="79" y="158"/>
                    <a:pt x="65" y="163"/>
                    <a:pt x="50" y="168"/>
                  </a:cubicBezTo>
                  <a:cubicBezTo>
                    <a:pt x="43" y="170"/>
                    <a:pt x="36" y="171"/>
                    <a:pt x="29" y="173"/>
                  </a:cubicBezTo>
                  <a:cubicBezTo>
                    <a:pt x="32" y="167"/>
                    <a:pt x="35" y="160"/>
                    <a:pt x="38" y="154"/>
                  </a:cubicBezTo>
                  <a:cubicBezTo>
                    <a:pt x="42" y="148"/>
                    <a:pt x="45" y="142"/>
                    <a:pt x="49" y="136"/>
                  </a:cubicBezTo>
                  <a:cubicBezTo>
                    <a:pt x="53" y="138"/>
                    <a:pt x="57" y="137"/>
                    <a:pt x="61" y="134"/>
                  </a:cubicBezTo>
                  <a:cubicBezTo>
                    <a:pt x="67" y="130"/>
                    <a:pt x="69" y="120"/>
                    <a:pt x="64" y="114"/>
                  </a:cubicBezTo>
                  <a:cubicBezTo>
                    <a:pt x="58" y="107"/>
                    <a:pt x="48" y="107"/>
                    <a:pt x="43" y="115"/>
                  </a:cubicBezTo>
                  <a:cubicBezTo>
                    <a:pt x="40" y="119"/>
                    <a:pt x="40" y="127"/>
                    <a:pt x="44" y="130"/>
                  </a:cubicBezTo>
                  <a:cubicBezTo>
                    <a:pt x="44" y="132"/>
                    <a:pt x="45" y="133"/>
                    <a:pt x="46" y="134"/>
                  </a:cubicBezTo>
                  <a:cubicBezTo>
                    <a:pt x="37" y="145"/>
                    <a:pt x="31" y="160"/>
                    <a:pt x="26" y="174"/>
                  </a:cubicBezTo>
                  <a:cubicBezTo>
                    <a:pt x="17" y="175"/>
                    <a:pt x="8" y="177"/>
                    <a:pt x="0" y="181"/>
                  </a:cubicBezTo>
                  <a:cubicBezTo>
                    <a:pt x="0" y="181"/>
                    <a:pt x="0" y="181"/>
                    <a:pt x="0" y="182"/>
                  </a:cubicBezTo>
                  <a:cubicBezTo>
                    <a:pt x="14" y="183"/>
                    <a:pt x="30" y="178"/>
                    <a:pt x="44" y="174"/>
                  </a:cubicBezTo>
                  <a:cubicBezTo>
                    <a:pt x="47" y="173"/>
                    <a:pt x="51" y="172"/>
                    <a:pt x="55" y="171"/>
                  </a:cubicBezTo>
                  <a:cubicBezTo>
                    <a:pt x="70" y="177"/>
                    <a:pt x="88" y="181"/>
                    <a:pt x="104" y="181"/>
                  </a:cubicBezTo>
                  <a:cubicBezTo>
                    <a:pt x="104" y="182"/>
                    <a:pt x="104" y="183"/>
                    <a:pt x="104" y="185"/>
                  </a:cubicBezTo>
                  <a:cubicBezTo>
                    <a:pt x="104" y="194"/>
                    <a:pt x="113" y="197"/>
                    <a:pt x="121" y="196"/>
                  </a:cubicBezTo>
                  <a:cubicBezTo>
                    <a:pt x="128" y="195"/>
                    <a:pt x="132" y="189"/>
                    <a:pt x="131" y="181"/>
                  </a:cubicBezTo>
                  <a:cubicBezTo>
                    <a:pt x="129" y="174"/>
                    <a:pt x="120" y="166"/>
                    <a:pt x="112" y="169"/>
                  </a:cubicBezTo>
                  <a:cubicBezTo>
                    <a:pt x="112" y="169"/>
                    <a:pt x="111" y="170"/>
                    <a:pt x="112" y="171"/>
                  </a:cubicBezTo>
                  <a:cubicBezTo>
                    <a:pt x="109" y="172"/>
                    <a:pt x="107" y="174"/>
                    <a:pt x="106" y="177"/>
                  </a:cubicBezTo>
                  <a:cubicBezTo>
                    <a:pt x="98" y="176"/>
                    <a:pt x="90" y="176"/>
                    <a:pt x="82" y="175"/>
                  </a:cubicBezTo>
                  <a:cubicBezTo>
                    <a:pt x="74" y="174"/>
                    <a:pt x="66" y="172"/>
                    <a:pt x="58" y="170"/>
                  </a:cubicBezTo>
                  <a:cubicBezTo>
                    <a:pt x="71" y="166"/>
                    <a:pt x="83" y="161"/>
                    <a:pt x="96" y="157"/>
                  </a:cubicBezTo>
                  <a:cubicBezTo>
                    <a:pt x="112" y="151"/>
                    <a:pt x="128" y="145"/>
                    <a:pt x="143" y="138"/>
                  </a:cubicBezTo>
                  <a:cubicBezTo>
                    <a:pt x="157" y="148"/>
                    <a:pt x="171" y="157"/>
                    <a:pt x="188" y="162"/>
                  </a:cubicBezTo>
                  <a:cubicBezTo>
                    <a:pt x="187" y="165"/>
                    <a:pt x="187" y="167"/>
                    <a:pt x="188" y="170"/>
                  </a:cubicBezTo>
                  <a:cubicBezTo>
                    <a:pt x="188" y="170"/>
                    <a:pt x="188" y="171"/>
                    <a:pt x="189" y="171"/>
                  </a:cubicBezTo>
                  <a:cubicBezTo>
                    <a:pt x="191" y="176"/>
                    <a:pt x="197" y="180"/>
                    <a:pt x="203" y="179"/>
                  </a:cubicBezTo>
                  <a:cubicBezTo>
                    <a:pt x="211" y="178"/>
                    <a:pt x="219" y="170"/>
                    <a:pt x="216" y="161"/>
                  </a:cubicBezTo>
                  <a:cubicBezTo>
                    <a:pt x="213" y="155"/>
                    <a:pt x="204" y="153"/>
                    <a:pt x="198" y="154"/>
                  </a:cubicBezTo>
                  <a:cubicBezTo>
                    <a:pt x="194" y="154"/>
                    <a:pt x="191" y="156"/>
                    <a:pt x="189" y="159"/>
                  </a:cubicBezTo>
                  <a:cubicBezTo>
                    <a:pt x="173" y="154"/>
                    <a:pt x="159" y="146"/>
                    <a:pt x="145" y="137"/>
                  </a:cubicBezTo>
                  <a:cubicBezTo>
                    <a:pt x="155" y="133"/>
                    <a:pt x="165" y="128"/>
                    <a:pt x="175" y="123"/>
                  </a:cubicBezTo>
                  <a:cubicBezTo>
                    <a:pt x="190" y="116"/>
                    <a:pt x="206" y="109"/>
                    <a:pt x="221" y="100"/>
                  </a:cubicBezTo>
                  <a:cubicBezTo>
                    <a:pt x="231" y="108"/>
                    <a:pt x="244" y="112"/>
                    <a:pt x="257" y="114"/>
                  </a:cubicBezTo>
                  <a:cubicBezTo>
                    <a:pt x="256" y="117"/>
                    <a:pt x="255" y="120"/>
                    <a:pt x="256" y="123"/>
                  </a:cubicBezTo>
                  <a:cubicBezTo>
                    <a:pt x="258" y="130"/>
                    <a:pt x="269" y="134"/>
                    <a:pt x="275" y="129"/>
                  </a:cubicBezTo>
                  <a:cubicBezTo>
                    <a:pt x="279" y="125"/>
                    <a:pt x="280" y="118"/>
                    <a:pt x="277" y="113"/>
                  </a:cubicBezTo>
                  <a:cubicBezTo>
                    <a:pt x="275" y="109"/>
                    <a:pt x="271" y="107"/>
                    <a:pt x="266" y="107"/>
                  </a:cubicBezTo>
                  <a:cubicBezTo>
                    <a:pt x="266" y="107"/>
                    <a:pt x="267" y="107"/>
                    <a:pt x="267" y="107"/>
                  </a:cubicBezTo>
                  <a:cubicBezTo>
                    <a:pt x="267" y="107"/>
                    <a:pt x="267" y="106"/>
                    <a:pt x="266" y="107"/>
                  </a:cubicBezTo>
                  <a:cubicBezTo>
                    <a:pt x="265" y="107"/>
                    <a:pt x="264" y="108"/>
                    <a:pt x="262" y="108"/>
                  </a:cubicBezTo>
                  <a:cubicBezTo>
                    <a:pt x="261" y="109"/>
                    <a:pt x="260" y="109"/>
                    <a:pt x="259" y="110"/>
                  </a:cubicBezTo>
                  <a:cubicBezTo>
                    <a:pt x="259" y="110"/>
                    <a:pt x="259" y="111"/>
                    <a:pt x="259" y="111"/>
                  </a:cubicBezTo>
                  <a:cubicBezTo>
                    <a:pt x="246" y="108"/>
                    <a:pt x="235" y="105"/>
                    <a:pt x="223" y="99"/>
                  </a:cubicBezTo>
                  <a:cubicBezTo>
                    <a:pt x="246" y="87"/>
                    <a:pt x="268" y="73"/>
                    <a:pt x="288" y="57"/>
                  </a:cubicBezTo>
                  <a:cubicBezTo>
                    <a:pt x="300" y="57"/>
                    <a:pt x="312" y="58"/>
                    <a:pt x="324" y="57"/>
                  </a:cubicBezTo>
                  <a:cubicBezTo>
                    <a:pt x="324" y="57"/>
                    <a:pt x="324" y="57"/>
                    <a:pt x="324" y="57"/>
                  </a:cubicBezTo>
                  <a:cubicBezTo>
                    <a:pt x="326" y="61"/>
                    <a:pt x="330" y="64"/>
                    <a:pt x="334" y="65"/>
                  </a:cubicBezTo>
                  <a:cubicBezTo>
                    <a:pt x="340" y="65"/>
                    <a:pt x="346" y="62"/>
                    <a:pt x="347" y="55"/>
                  </a:cubicBezTo>
                  <a:cubicBezTo>
                    <a:pt x="348" y="48"/>
                    <a:pt x="344" y="39"/>
                    <a:pt x="336" y="40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6"/>
            <p:cNvSpPr/>
            <p:nvPr/>
          </p:nvSpPr>
          <p:spPr bwMode="auto">
            <a:xfrm>
              <a:off x="1309688" y="185369"/>
              <a:ext cx="1027113" cy="657225"/>
            </a:xfrm>
            <a:custGeom>
              <a:avLst/>
              <a:gdLst>
                <a:gd name="T0" fmla="*/ 372 w 375"/>
                <a:gd name="T1" fmla="*/ 33 h 239"/>
                <a:gd name="T2" fmla="*/ 331 w 375"/>
                <a:gd name="T3" fmla="*/ 50 h 239"/>
                <a:gd name="T4" fmla="*/ 291 w 375"/>
                <a:gd name="T5" fmla="*/ 64 h 239"/>
                <a:gd name="T6" fmla="*/ 235 w 375"/>
                <a:gd name="T7" fmla="*/ 113 h 239"/>
                <a:gd name="T8" fmla="*/ 211 w 375"/>
                <a:gd name="T9" fmla="*/ 121 h 239"/>
                <a:gd name="T10" fmla="*/ 137 w 375"/>
                <a:gd name="T11" fmla="*/ 138 h 239"/>
                <a:gd name="T12" fmla="*/ 162 w 375"/>
                <a:gd name="T13" fmla="*/ 117 h 239"/>
                <a:gd name="T14" fmla="*/ 171 w 375"/>
                <a:gd name="T15" fmla="*/ 108 h 239"/>
                <a:gd name="T16" fmla="*/ 241 w 375"/>
                <a:gd name="T17" fmla="*/ 5 h 239"/>
                <a:gd name="T18" fmla="*/ 243 w 375"/>
                <a:gd name="T19" fmla="*/ 3 h 239"/>
                <a:gd name="T20" fmla="*/ 241 w 375"/>
                <a:gd name="T21" fmla="*/ 1 h 239"/>
                <a:gd name="T22" fmla="*/ 218 w 375"/>
                <a:gd name="T23" fmla="*/ 26 h 239"/>
                <a:gd name="T24" fmla="*/ 191 w 375"/>
                <a:gd name="T25" fmla="*/ 51 h 239"/>
                <a:gd name="T26" fmla="*/ 167 w 375"/>
                <a:gd name="T27" fmla="*/ 106 h 239"/>
                <a:gd name="T28" fmla="*/ 167 w 375"/>
                <a:gd name="T29" fmla="*/ 106 h 239"/>
                <a:gd name="T30" fmla="*/ 162 w 375"/>
                <a:gd name="T31" fmla="*/ 112 h 239"/>
                <a:gd name="T32" fmla="*/ 131 w 375"/>
                <a:gd name="T33" fmla="*/ 139 h 239"/>
                <a:gd name="T34" fmla="*/ 90 w 375"/>
                <a:gd name="T35" fmla="*/ 146 h 239"/>
                <a:gd name="T36" fmla="*/ 90 w 375"/>
                <a:gd name="T37" fmla="*/ 146 h 239"/>
                <a:gd name="T38" fmla="*/ 89 w 375"/>
                <a:gd name="T39" fmla="*/ 146 h 239"/>
                <a:gd name="T40" fmla="*/ 67 w 375"/>
                <a:gd name="T41" fmla="*/ 149 h 239"/>
                <a:gd name="T42" fmla="*/ 1 w 375"/>
                <a:gd name="T43" fmla="*/ 148 h 239"/>
                <a:gd name="T44" fmla="*/ 1 w 375"/>
                <a:gd name="T45" fmla="*/ 149 h 239"/>
                <a:gd name="T46" fmla="*/ 58 w 375"/>
                <a:gd name="T47" fmla="*/ 154 h 239"/>
                <a:gd name="T48" fmla="*/ 90 w 375"/>
                <a:gd name="T49" fmla="*/ 150 h 239"/>
                <a:gd name="T50" fmla="*/ 144 w 375"/>
                <a:gd name="T51" fmla="*/ 186 h 239"/>
                <a:gd name="T52" fmla="*/ 193 w 375"/>
                <a:gd name="T53" fmla="*/ 202 h 239"/>
                <a:gd name="T54" fmla="*/ 296 w 375"/>
                <a:gd name="T55" fmla="*/ 185 h 239"/>
                <a:gd name="T56" fmla="*/ 296 w 375"/>
                <a:gd name="T57" fmla="*/ 184 h 239"/>
                <a:gd name="T58" fmla="*/ 297 w 375"/>
                <a:gd name="T59" fmla="*/ 184 h 239"/>
                <a:gd name="T60" fmla="*/ 297 w 375"/>
                <a:gd name="T61" fmla="*/ 181 h 239"/>
                <a:gd name="T62" fmla="*/ 192 w 375"/>
                <a:gd name="T63" fmla="*/ 197 h 239"/>
                <a:gd name="T64" fmla="*/ 192 w 375"/>
                <a:gd name="T65" fmla="*/ 198 h 239"/>
                <a:gd name="T66" fmla="*/ 150 w 375"/>
                <a:gd name="T67" fmla="*/ 185 h 239"/>
                <a:gd name="T68" fmla="*/ 92 w 375"/>
                <a:gd name="T69" fmla="*/ 149 h 239"/>
                <a:gd name="T70" fmla="*/ 127 w 375"/>
                <a:gd name="T71" fmla="*/ 144 h 239"/>
                <a:gd name="T72" fmla="*/ 235 w 375"/>
                <a:gd name="T73" fmla="*/ 119 h 239"/>
                <a:gd name="T74" fmla="*/ 235 w 375"/>
                <a:gd name="T75" fmla="*/ 119 h 239"/>
                <a:gd name="T76" fmla="*/ 313 w 375"/>
                <a:gd name="T77" fmla="*/ 123 h 239"/>
                <a:gd name="T78" fmla="*/ 350 w 375"/>
                <a:gd name="T79" fmla="*/ 87 h 239"/>
                <a:gd name="T80" fmla="*/ 372 w 375"/>
                <a:gd name="T81" fmla="*/ 36 h 239"/>
                <a:gd name="T82" fmla="*/ 374 w 375"/>
                <a:gd name="T83" fmla="*/ 35 h 239"/>
                <a:gd name="T84" fmla="*/ 372 w 375"/>
                <a:gd name="T85" fmla="*/ 3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2" y="33"/>
                  </a:moveTo>
                  <a:cubicBezTo>
                    <a:pt x="359" y="39"/>
                    <a:pt x="346" y="45"/>
                    <a:pt x="331" y="50"/>
                  </a:cubicBezTo>
                  <a:cubicBezTo>
                    <a:pt x="317" y="54"/>
                    <a:pt x="304" y="58"/>
                    <a:pt x="291" y="64"/>
                  </a:cubicBezTo>
                  <a:cubicBezTo>
                    <a:pt x="267" y="74"/>
                    <a:pt x="249" y="93"/>
                    <a:pt x="235" y="113"/>
                  </a:cubicBezTo>
                  <a:cubicBezTo>
                    <a:pt x="227" y="116"/>
                    <a:pt x="219" y="119"/>
                    <a:pt x="211" y="121"/>
                  </a:cubicBezTo>
                  <a:cubicBezTo>
                    <a:pt x="187" y="129"/>
                    <a:pt x="162" y="134"/>
                    <a:pt x="137" y="138"/>
                  </a:cubicBezTo>
                  <a:cubicBezTo>
                    <a:pt x="146" y="133"/>
                    <a:pt x="155" y="124"/>
                    <a:pt x="162" y="117"/>
                  </a:cubicBezTo>
                  <a:cubicBezTo>
                    <a:pt x="165" y="114"/>
                    <a:pt x="168" y="111"/>
                    <a:pt x="171" y="108"/>
                  </a:cubicBezTo>
                  <a:cubicBezTo>
                    <a:pt x="226" y="117"/>
                    <a:pt x="233" y="44"/>
                    <a:pt x="241" y="5"/>
                  </a:cubicBezTo>
                  <a:cubicBezTo>
                    <a:pt x="242" y="4"/>
                    <a:pt x="242" y="3"/>
                    <a:pt x="243" y="3"/>
                  </a:cubicBezTo>
                  <a:cubicBezTo>
                    <a:pt x="244" y="1"/>
                    <a:pt x="242" y="0"/>
                    <a:pt x="241" y="1"/>
                  </a:cubicBezTo>
                  <a:cubicBezTo>
                    <a:pt x="233" y="10"/>
                    <a:pt x="226" y="18"/>
                    <a:pt x="218" y="26"/>
                  </a:cubicBezTo>
                  <a:cubicBezTo>
                    <a:pt x="209" y="34"/>
                    <a:pt x="199" y="42"/>
                    <a:pt x="191" y="51"/>
                  </a:cubicBezTo>
                  <a:cubicBezTo>
                    <a:pt x="176" y="65"/>
                    <a:pt x="164" y="85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5" y="108"/>
                    <a:pt x="164" y="110"/>
                    <a:pt x="162" y="112"/>
                  </a:cubicBezTo>
                  <a:cubicBezTo>
                    <a:pt x="153" y="123"/>
                    <a:pt x="142" y="131"/>
                    <a:pt x="131" y="139"/>
                  </a:cubicBezTo>
                  <a:cubicBezTo>
                    <a:pt x="117" y="142"/>
                    <a:pt x="103" y="144"/>
                    <a:pt x="90" y="146"/>
                  </a:cubicBezTo>
                  <a:cubicBezTo>
                    <a:pt x="90" y="146"/>
                    <a:pt x="90" y="146"/>
                    <a:pt x="90" y="146"/>
                  </a:cubicBezTo>
                  <a:cubicBezTo>
                    <a:pt x="89" y="145"/>
                    <a:pt x="89" y="146"/>
                    <a:pt x="89" y="146"/>
                  </a:cubicBezTo>
                  <a:cubicBezTo>
                    <a:pt x="82" y="147"/>
                    <a:pt x="74" y="148"/>
                    <a:pt x="67" y="149"/>
                  </a:cubicBezTo>
                  <a:cubicBezTo>
                    <a:pt x="45" y="153"/>
                    <a:pt x="23" y="154"/>
                    <a:pt x="1" y="148"/>
                  </a:cubicBezTo>
                  <a:cubicBezTo>
                    <a:pt x="1" y="147"/>
                    <a:pt x="0" y="148"/>
                    <a:pt x="1" y="149"/>
                  </a:cubicBezTo>
                  <a:cubicBezTo>
                    <a:pt x="17" y="159"/>
                    <a:pt x="41" y="156"/>
                    <a:pt x="58" y="154"/>
                  </a:cubicBezTo>
                  <a:cubicBezTo>
                    <a:pt x="69" y="153"/>
                    <a:pt x="80" y="151"/>
                    <a:pt x="90" y="150"/>
                  </a:cubicBezTo>
                  <a:cubicBezTo>
                    <a:pt x="101" y="168"/>
                    <a:pt x="126" y="179"/>
                    <a:pt x="144" y="186"/>
                  </a:cubicBezTo>
                  <a:cubicBezTo>
                    <a:pt x="159" y="193"/>
                    <a:pt x="176" y="199"/>
                    <a:pt x="193" y="202"/>
                  </a:cubicBezTo>
                  <a:cubicBezTo>
                    <a:pt x="214" y="239"/>
                    <a:pt x="285" y="223"/>
                    <a:pt x="296" y="185"/>
                  </a:cubicBezTo>
                  <a:cubicBezTo>
                    <a:pt x="296" y="184"/>
                    <a:pt x="296" y="184"/>
                    <a:pt x="296" y="184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9" y="183"/>
                    <a:pt x="299" y="180"/>
                    <a:pt x="297" y="181"/>
                  </a:cubicBezTo>
                  <a:cubicBezTo>
                    <a:pt x="263" y="184"/>
                    <a:pt x="218" y="166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78" y="195"/>
                    <a:pt x="164" y="190"/>
                    <a:pt x="150" y="185"/>
                  </a:cubicBezTo>
                  <a:cubicBezTo>
                    <a:pt x="130" y="178"/>
                    <a:pt x="106" y="167"/>
                    <a:pt x="92" y="149"/>
                  </a:cubicBezTo>
                  <a:cubicBezTo>
                    <a:pt x="104" y="148"/>
                    <a:pt x="115" y="146"/>
                    <a:pt x="127" y="144"/>
                  </a:cubicBezTo>
                  <a:cubicBezTo>
                    <a:pt x="162" y="138"/>
                    <a:pt x="200" y="131"/>
                    <a:pt x="235" y="119"/>
                  </a:cubicBezTo>
                  <a:cubicBezTo>
                    <a:pt x="235" y="119"/>
                    <a:pt x="235" y="119"/>
                    <a:pt x="235" y="119"/>
                  </a:cubicBezTo>
                  <a:cubicBezTo>
                    <a:pt x="253" y="141"/>
                    <a:pt x="291" y="133"/>
                    <a:pt x="313" y="123"/>
                  </a:cubicBezTo>
                  <a:cubicBezTo>
                    <a:pt x="329" y="116"/>
                    <a:pt x="340" y="101"/>
                    <a:pt x="350" y="87"/>
                  </a:cubicBezTo>
                  <a:cubicBezTo>
                    <a:pt x="360" y="73"/>
                    <a:pt x="370" y="54"/>
                    <a:pt x="372" y="36"/>
                  </a:cubicBezTo>
                  <a:cubicBezTo>
                    <a:pt x="373" y="36"/>
                    <a:pt x="373" y="35"/>
                    <a:pt x="374" y="35"/>
                  </a:cubicBezTo>
                  <a:cubicBezTo>
                    <a:pt x="375" y="34"/>
                    <a:pt x="374" y="32"/>
                    <a:pt x="372" y="33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27"/>
            <p:cNvSpPr/>
            <p:nvPr/>
          </p:nvSpPr>
          <p:spPr bwMode="auto">
            <a:xfrm>
              <a:off x="1731963" y="861645"/>
              <a:ext cx="241300" cy="544513"/>
            </a:xfrm>
            <a:custGeom>
              <a:avLst/>
              <a:gdLst>
                <a:gd name="T0" fmla="*/ 87 w 88"/>
                <a:gd name="T1" fmla="*/ 183 h 198"/>
                <a:gd name="T2" fmla="*/ 79 w 88"/>
                <a:gd name="T3" fmla="*/ 177 h 198"/>
                <a:gd name="T4" fmla="*/ 68 w 88"/>
                <a:gd name="T5" fmla="*/ 170 h 198"/>
                <a:gd name="T6" fmla="*/ 68 w 88"/>
                <a:gd name="T7" fmla="*/ 170 h 198"/>
                <a:gd name="T8" fmla="*/ 54 w 88"/>
                <a:gd name="T9" fmla="*/ 80 h 198"/>
                <a:gd name="T10" fmla="*/ 33 w 88"/>
                <a:gd name="T11" fmla="*/ 29 h 198"/>
                <a:gd name="T12" fmla="*/ 1 w 88"/>
                <a:gd name="T13" fmla="*/ 0 h 198"/>
                <a:gd name="T14" fmla="*/ 0 w 88"/>
                <a:gd name="T15" fmla="*/ 1 h 198"/>
                <a:gd name="T16" fmla="*/ 32 w 88"/>
                <a:gd name="T17" fmla="*/ 35 h 198"/>
                <a:gd name="T18" fmla="*/ 51 w 88"/>
                <a:gd name="T19" fmla="*/ 86 h 198"/>
                <a:gd name="T20" fmla="*/ 63 w 88"/>
                <a:gd name="T21" fmla="*/ 171 h 198"/>
                <a:gd name="T22" fmla="*/ 49 w 88"/>
                <a:gd name="T23" fmla="*/ 187 h 198"/>
                <a:gd name="T24" fmla="*/ 49 w 88"/>
                <a:gd name="T25" fmla="*/ 190 h 198"/>
                <a:gd name="T26" fmla="*/ 70 w 88"/>
                <a:gd name="T27" fmla="*/ 197 h 198"/>
                <a:gd name="T28" fmla="*/ 86 w 88"/>
                <a:gd name="T29" fmla="*/ 186 h 198"/>
                <a:gd name="T30" fmla="*/ 87 w 88"/>
                <a:gd name="T31" fmla="*/ 18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198">
                  <a:moveTo>
                    <a:pt x="87" y="183"/>
                  </a:moveTo>
                  <a:cubicBezTo>
                    <a:pt x="85" y="181"/>
                    <a:pt x="82" y="179"/>
                    <a:pt x="79" y="177"/>
                  </a:cubicBezTo>
                  <a:cubicBezTo>
                    <a:pt x="75" y="175"/>
                    <a:pt x="72" y="172"/>
                    <a:pt x="68" y="170"/>
                  </a:cubicBezTo>
                  <a:cubicBezTo>
                    <a:pt x="68" y="170"/>
                    <a:pt x="68" y="170"/>
                    <a:pt x="68" y="170"/>
                  </a:cubicBezTo>
                  <a:cubicBezTo>
                    <a:pt x="68" y="140"/>
                    <a:pt x="62" y="108"/>
                    <a:pt x="54" y="80"/>
                  </a:cubicBezTo>
                  <a:cubicBezTo>
                    <a:pt x="50" y="62"/>
                    <a:pt x="43" y="45"/>
                    <a:pt x="33" y="29"/>
                  </a:cubicBezTo>
                  <a:cubicBezTo>
                    <a:pt x="26" y="18"/>
                    <a:pt x="15" y="4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3" y="12"/>
                    <a:pt x="23" y="20"/>
                    <a:pt x="32" y="35"/>
                  </a:cubicBezTo>
                  <a:cubicBezTo>
                    <a:pt x="41" y="51"/>
                    <a:pt x="47" y="69"/>
                    <a:pt x="51" y="86"/>
                  </a:cubicBezTo>
                  <a:cubicBezTo>
                    <a:pt x="58" y="114"/>
                    <a:pt x="60" y="142"/>
                    <a:pt x="63" y="171"/>
                  </a:cubicBezTo>
                  <a:cubicBezTo>
                    <a:pt x="58" y="176"/>
                    <a:pt x="54" y="182"/>
                    <a:pt x="49" y="187"/>
                  </a:cubicBezTo>
                  <a:cubicBezTo>
                    <a:pt x="49" y="188"/>
                    <a:pt x="49" y="189"/>
                    <a:pt x="49" y="190"/>
                  </a:cubicBezTo>
                  <a:cubicBezTo>
                    <a:pt x="55" y="196"/>
                    <a:pt x="62" y="198"/>
                    <a:pt x="70" y="197"/>
                  </a:cubicBezTo>
                  <a:cubicBezTo>
                    <a:pt x="77" y="196"/>
                    <a:pt x="84" y="192"/>
                    <a:pt x="86" y="186"/>
                  </a:cubicBezTo>
                  <a:cubicBezTo>
                    <a:pt x="87" y="185"/>
                    <a:pt x="88" y="184"/>
                    <a:pt x="87" y="183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28"/>
            <p:cNvSpPr/>
            <p:nvPr/>
          </p:nvSpPr>
          <p:spPr bwMode="auto">
            <a:xfrm>
              <a:off x="2008188" y="985470"/>
              <a:ext cx="417513" cy="446088"/>
            </a:xfrm>
            <a:custGeom>
              <a:avLst/>
              <a:gdLst>
                <a:gd name="T0" fmla="*/ 142 w 152"/>
                <a:gd name="T1" fmla="*/ 103 h 162"/>
                <a:gd name="T2" fmla="*/ 129 w 152"/>
                <a:gd name="T3" fmla="*/ 105 h 162"/>
                <a:gd name="T4" fmla="*/ 88 w 152"/>
                <a:gd name="T5" fmla="*/ 89 h 162"/>
                <a:gd name="T6" fmla="*/ 88 w 152"/>
                <a:gd name="T7" fmla="*/ 89 h 162"/>
                <a:gd name="T8" fmla="*/ 60 w 152"/>
                <a:gd name="T9" fmla="*/ 45 h 162"/>
                <a:gd name="T10" fmla="*/ 102 w 152"/>
                <a:gd name="T11" fmla="*/ 55 h 162"/>
                <a:gd name="T12" fmla="*/ 101 w 152"/>
                <a:gd name="T13" fmla="*/ 63 h 162"/>
                <a:gd name="T14" fmla="*/ 120 w 152"/>
                <a:gd name="T15" fmla="*/ 69 h 162"/>
                <a:gd name="T16" fmla="*/ 125 w 152"/>
                <a:gd name="T17" fmla="*/ 49 h 162"/>
                <a:gd name="T18" fmla="*/ 106 w 152"/>
                <a:gd name="T19" fmla="*/ 45 h 162"/>
                <a:gd name="T20" fmla="*/ 106 w 152"/>
                <a:gd name="T21" fmla="*/ 46 h 162"/>
                <a:gd name="T22" fmla="*/ 103 w 152"/>
                <a:gd name="T23" fmla="*/ 51 h 162"/>
                <a:gd name="T24" fmla="*/ 82 w 152"/>
                <a:gd name="T25" fmla="*/ 49 h 162"/>
                <a:gd name="T26" fmla="*/ 56 w 152"/>
                <a:gd name="T27" fmla="*/ 39 h 162"/>
                <a:gd name="T28" fmla="*/ 20 w 152"/>
                <a:gd name="T29" fmla="*/ 1 h 162"/>
                <a:gd name="T30" fmla="*/ 19 w 152"/>
                <a:gd name="T31" fmla="*/ 2 h 162"/>
                <a:gd name="T32" fmla="*/ 36 w 152"/>
                <a:gd name="T33" fmla="*/ 22 h 162"/>
                <a:gd name="T34" fmla="*/ 19 w 152"/>
                <a:gd name="T35" fmla="*/ 77 h 162"/>
                <a:gd name="T36" fmla="*/ 5 w 152"/>
                <a:gd name="T37" fmla="*/ 78 h 162"/>
                <a:gd name="T38" fmla="*/ 6 w 152"/>
                <a:gd name="T39" fmla="*/ 96 h 162"/>
                <a:gd name="T40" fmla="*/ 20 w 152"/>
                <a:gd name="T41" fmla="*/ 96 h 162"/>
                <a:gd name="T42" fmla="*/ 22 w 152"/>
                <a:gd name="T43" fmla="*/ 80 h 162"/>
                <a:gd name="T44" fmla="*/ 38 w 152"/>
                <a:gd name="T45" fmla="*/ 24 h 162"/>
                <a:gd name="T46" fmla="*/ 70 w 152"/>
                <a:gd name="T47" fmla="*/ 66 h 162"/>
                <a:gd name="T48" fmla="*/ 54 w 152"/>
                <a:gd name="T49" fmla="*/ 115 h 162"/>
                <a:gd name="T50" fmla="*/ 52 w 152"/>
                <a:gd name="T51" fmla="*/ 114 h 162"/>
                <a:gd name="T52" fmla="*/ 50 w 152"/>
                <a:gd name="T53" fmla="*/ 115 h 162"/>
                <a:gd name="T54" fmla="*/ 37 w 152"/>
                <a:gd name="T55" fmla="*/ 118 h 162"/>
                <a:gd name="T56" fmla="*/ 41 w 152"/>
                <a:gd name="T57" fmla="*/ 135 h 162"/>
                <a:gd name="T58" fmla="*/ 57 w 152"/>
                <a:gd name="T59" fmla="*/ 132 h 162"/>
                <a:gd name="T60" fmla="*/ 56 w 152"/>
                <a:gd name="T61" fmla="*/ 118 h 162"/>
                <a:gd name="T62" fmla="*/ 72 w 152"/>
                <a:gd name="T63" fmla="*/ 69 h 162"/>
                <a:gd name="T64" fmla="*/ 94 w 152"/>
                <a:gd name="T65" fmla="*/ 115 h 162"/>
                <a:gd name="T66" fmla="*/ 85 w 152"/>
                <a:gd name="T67" fmla="*/ 136 h 162"/>
                <a:gd name="T68" fmla="*/ 84 w 152"/>
                <a:gd name="T69" fmla="*/ 135 h 162"/>
                <a:gd name="T70" fmla="*/ 72 w 152"/>
                <a:gd name="T71" fmla="*/ 144 h 162"/>
                <a:gd name="T72" fmla="*/ 79 w 152"/>
                <a:gd name="T73" fmla="*/ 157 h 162"/>
                <a:gd name="T74" fmla="*/ 89 w 152"/>
                <a:gd name="T75" fmla="*/ 150 h 162"/>
                <a:gd name="T76" fmla="*/ 87 w 152"/>
                <a:gd name="T77" fmla="*/ 138 h 162"/>
                <a:gd name="T78" fmla="*/ 96 w 152"/>
                <a:gd name="T79" fmla="*/ 118 h 162"/>
                <a:gd name="T80" fmla="*/ 105 w 152"/>
                <a:gd name="T81" fmla="*/ 144 h 162"/>
                <a:gd name="T82" fmla="*/ 104 w 152"/>
                <a:gd name="T83" fmla="*/ 155 h 162"/>
                <a:gd name="T84" fmla="*/ 118 w 152"/>
                <a:gd name="T85" fmla="*/ 158 h 162"/>
                <a:gd name="T86" fmla="*/ 122 w 152"/>
                <a:gd name="T87" fmla="*/ 146 h 162"/>
                <a:gd name="T88" fmla="*/ 108 w 152"/>
                <a:gd name="T89" fmla="*/ 141 h 162"/>
                <a:gd name="T90" fmla="*/ 90 w 152"/>
                <a:gd name="T91" fmla="*/ 94 h 162"/>
                <a:gd name="T92" fmla="*/ 126 w 152"/>
                <a:gd name="T93" fmla="*/ 110 h 162"/>
                <a:gd name="T94" fmla="*/ 125 w 152"/>
                <a:gd name="T95" fmla="*/ 111 h 162"/>
                <a:gd name="T96" fmla="*/ 125 w 152"/>
                <a:gd name="T97" fmla="*/ 112 h 162"/>
                <a:gd name="T98" fmla="*/ 132 w 152"/>
                <a:gd name="T99" fmla="*/ 126 h 162"/>
                <a:gd name="T100" fmla="*/ 151 w 152"/>
                <a:gd name="T101" fmla="*/ 117 h 162"/>
                <a:gd name="T102" fmla="*/ 142 w 152"/>
                <a:gd name="T103" fmla="*/ 10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62">
                  <a:moveTo>
                    <a:pt x="142" y="103"/>
                  </a:moveTo>
                  <a:cubicBezTo>
                    <a:pt x="137" y="101"/>
                    <a:pt x="132" y="102"/>
                    <a:pt x="129" y="105"/>
                  </a:cubicBezTo>
                  <a:cubicBezTo>
                    <a:pt x="114" y="102"/>
                    <a:pt x="101" y="99"/>
                    <a:pt x="88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0" y="74"/>
                    <a:pt x="71" y="59"/>
                    <a:pt x="60" y="45"/>
                  </a:cubicBezTo>
                  <a:cubicBezTo>
                    <a:pt x="72" y="52"/>
                    <a:pt x="88" y="55"/>
                    <a:pt x="102" y="55"/>
                  </a:cubicBezTo>
                  <a:cubicBezTo>
                    <a:pt x="101" y="58"/>
                    <a:pt x="101" y="61"/>
                    <a:pt x="101" y="63"/>
                  </a:cubicBezTo>
                  <a:cubicBezTo>
                    <a:pt x="103" y="72"/>
                    <a:pt x="114" y="74"/>
                    <a:pt x="120" y="69"/>
                  </a:cubicBezTo>
                  <a:cubicBezTo>
                    <a:pt x="126" y="65"/>
                    <a:pt x="127" y="55"/>
                    <a:pt x="125" y="49"/>
                  </a:cubicBezTo>
                  <a:cubicBezTo>
                    <a:pt x="122" y="41"/>
                    <a:pt x="113" y="39"/>
                    <a:pt x="106" y="45"/>
                  </a:cubicBezTo>
                  <a:cubicBezTo>
                    <a:pt x="106" y="45"/>
                    <a:pt x="106" y="46"/>
                    <a:pt x="106" y="46"/>
                  </a:cubicBezTo>
                  <a:cubicBezTo>
                    <a:pt x="105" y="48"/>
                    <a:pt x="104" y="49"/>
                    <a:pt x="103" y="51"/>
                  </a:cubicBezTo>
                  <a:cubicBezTo>
                    <a:pt x="96" y="50"/>
                    <a:pt x="89" y="50"/>
                    <a:pt x="82" y="49"/>
                  </a:cubicBezTo>
                  <a:cubicBezTo>
                    <a:pt x="72" y="47"/>
                    <a:pt x="64" y="44"/>
                    <a:pt x="56" y="39"/>
                  </a:cubicBezTo>
                  <a:cubicBezTo>
                    <a:pt x="45" y="25"/>
                    <a:pt x="33" y="12"/>
                    <a:pt x="20" y="1"/>
                  </a:cubicBezTo>
                  <a:cubicBezTo>
                    <a:pt x="19" y="0"/>
                    <a:pt x="19" y="1"/>
                    <a:pt x="19" y="2"/>
                  </a:cubicBezTo>
                  <a:cubicBezTo>
                    <a:pt x="25" y="9"/>
                    <a:pt x="30" y="15"/>
                    <a:pt x="36" y="22"/>
                  </a:cubicBezTo>
                  <a:cubicBezTo>
                    <a:pt x="36" y="42"/>
                    <a:pt x="26" y="59"/>
                    <a:pt x="19" y="77"/>
                  </a:cubicBezTo>
                  <a:cubicBezTo>
                    <a:pt x="15" y="74"/>
                    <a:pt x="9" y="74"/>
                    <a:pt x="5" y="78"/>
                  </a:cubicBezTo>
                  <a:cubicBezTo>
                    <a:pt x="1" y="83"/>
                    <a:pt x="0" y="92"/>
                    <a:pt x="6" y="96"/>
                  </a:cubicBezTo>
                  <a:cubicBezTo>
                    <a:pt x="10" y="99"/>
                    <a:pt x="16" y="99"/>
                    <a:pt x="20" y="96"/>
                  </a:cubicBezTo>
                  <a:cubicBezTo>
                    <a:pt x="24" y="92"/>
                    <a:pt x="25" y="84"/>
                    <a:pt x="22" y="80"/>
                  </a:cubicBezTo>
                  <a:cubicBezTo>
                    <a:pt x="31" y="64"/>
                    <a:pt x="39" y="42"/>
                    <a:pt x="38" y="24"/>
                  </a:cubicBezTo>
                  <a:cubicBezTo>
                    <a:pt x="49" y="37"/>
                    <a:pt x="60" y="51"/>
                    <a:pt x="70" y="66"/>
                  </a:cubicBezTo>
                  <a:cubicBezTo>
                    <a:pt x="71" y="85"/>
                    <a:pt x="62" y="100"/>
                    <a:pt x="54" y="115"/>
                  </a:cubicBezTo>
                  <a:cubicBezTo>
                    <a:pt x="53" y="115"/>
                    <a:pt x="53" y="115"/>
                    <a:pt x="52" y="114"/>
                  </a:cubicBezTo>
                  <a:cubicBezTo>
                    <a:pt x="51" y="114"/>
                    <a:pt x="51" y="114"/>
                    <a:pt x="50" y="115"/>
                  </a:cubicBezTo>
                  <a:cubicBezTo>
                    <a:pt x="46" y="114"/>
                    <a:pt x="40" y="115"/>
                    <a:pt x="37" y="118"/>
                  </a:cubicBezTo>
                  <a:cubicBezTo>
                    <a:pt x="32" y="123"/>
                    <a:pt x="37" y="131"/>
                    <a:pt x="41" y="135"/>
                  </a:cubicBezTo>
                  <a:cubicBezTo>
                    <a:pt x="46" y="138"/>
                    <a:pt x="53" y="136"/>
                    <a:pt x="57" y="132"/>
                  </a:cubicBezTo>
                  <a:cubicBezTo>
                    <a:pt x="60" y="127"/>
                    <a:pt x="59" y="122"/>
                    <a:pt x="56" y="118"/>
                  </a:cubicBezTo>
                  <a:cubicBezTo>
                    <a:pt x="66" y="104"/>
                    <a:pt x="74" y="86"/>
                    <a:pt x="72" y="69"/>
                  </a:cubicBezTo>
                  <a:cubicBezTo>
                    <a:pt x="81" y="84"/>
                    <a:pt x="88" y="99"/>
                    <a:pt x="94" y="115"/>
                  </a:cubicBezTo>
                  <a:cubicBezTo>
                    <a:pt x="92" y="122"/>
                    <a:pt x="88" y="129"/>
                    <a:pt x="85" y="136"/>
                  </a:cubicBezTo>
                  <a:cubicBezTo>
                    <a:pt x="85" y="136"/>
                    <a:pt x="85" y="135"/>
                    <a:pt x="84" y="135"/>
                  </a:cubicBezTo>
                  <a:cubicBezTo>
                    <a:pt x="79" y="135"/>
                    <a:pt x="73" y="139"/>
                    <a:pt x="72" y="144"/>
                  </a:cubicBezTo>
                  <a:cubicBezTo>
                    <a:pt x="72" y="149"/>
                    <a:pt x="74" y="156"/>
                    <a:pt x="79" y="157"/>
                  </a:cubicBezTo>
                  <a:cubicBezTo>
                    <a:pt x="83" y="157"/>
                    <a:pt x="87" y="154"/>
                    <a:pt x="89" y="150"/>
                  </a:cubicBezTo>
                  <a:cubicBezTo>
                    <a:pt x="91" y="146"/>
                    <a:pt x="90" y="141"/>
                    <a:pt x="87" y="138"/>
                  </a:cubicBezTo>
                  <a:cubicBezTo>
                    <a:pt x="91" y="132"/>
                    <a:pt x="94" y="125"/>
                    <a:pt x="96" y="118"/>
                  </a:cubicBezTo>
                  <a:cubicBezTo>
                    <a:pt x="99" y="126"/>
                    <a:pt x="102" y="135"/>
                    <a:pt x="105" y="144"/>
                  </a:cubicBezTo>
                  <a:cubicBezTo>
                    <a:pt x="102" y="147"/>
                    <a:pt x="101" y="151"/>
                    <a:pt x="104" y="155"/>
                  </a:cubicBezTo>
                  <a:cubicBezTo>
                    <a:pt x="108" y="160"/>
                    <a:pt x="113" y="162"/>
                    <a:pt x="118" y="158"/>
                  </a:cubicBezTo>
                  <a:cubicBezTo>
                    <a:pt x="121" y="155"/>
                    <a:pt x="123" y="150"/>
                    <a:pt x="122" y="146"/>
                  </a:cubicBezTo>
                  <a:cubicBezTo>
                    <a:pt x="120" y="140"/>
                    <a:pt x="113" y="140"/>
                    <a:pt x="108" y="141"/>
                  </a:cubicBezTo>
                  <a:cubicBezTo>
                    <a:pt x="103" y="125"/>
                    <a:pt x="97" y="109"/>
                    <a:pt x="90" y="94"/>
                  </a:cubicBezTo>
                  <a:cubicBezTo>
                    <a:pt x="100" y="102"/>
                    <a:pt x="113" y="108"/>
                    <a:pt x="126" y="110"/>
                  </a:cubicBezTo>
                  <a:cubicBezTo>
                    <a:pt x="126" y="110"/>
                    <a:pt x="125" y="111"/>
                    <a:pt x="125" y="111"/>
                  </a:cubicBezTo>
                  <a:cubicBezTo>
                    <a:pt x="125" y="111"/>
                    <a:pt x="125" y="112"/>
                    <a:pt x="125" y="112"/>
                  </a:cubicBezTo>
                  <a:cubicBezTo>
                    <a:pt x="124" y="118"/>
                    <a:pt x="126" y="124"/>
                    <a:pt x="132" y="126"/>
                  </a:cubicBezTo>
                  <a:cubicBezTo>
                    <a:pt x="139" y="128"/>
                    <a:pt x="150" y="125"/>
                    <a:pt x="151" y="117"/>
                  </a:cubicBezTo>
                  <a:cubicBezTo>
                    <a:pt x="152" y="111"/>
                    <a:pt x="147" y="105"/>
                    <a:pt x="142" y="10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29"/>
            <p:cNvSpPr/>
            <p:nvPr/>
          </p:nvSpPr>
          <p:spPr bwMode="auto">
            <a:xfrm>
              <a:off x="1985963" y="437782"/>
              <a:ext cx="655638" cy="533400"/>
            </a:xfrm>
            <a:custGeom>
              <a:avLst/>
              <a:gdLst>
                <a:gd name="T0" fmla="*/ 237 w 239"/>
                <a:gd name="T1" fmla="*/ 42 h 194"/>
                <a:gd name="T2" fmla="*/ 188 w 239"/>
                <a:gd name="T3" fmla="*/ 43 h 194"/>
                <a:gd name="T4" fmla="*/ 153 w 239"/>
                <a:gd name="T5" fmla="*/ 64 h 194"/>
                <a:gd name="T6" fmla="*/ 140 w 239"/>
                <a:gd name="T7" fmla="*/ 1 h 194"/>
                <a:gd name="T8" fmla="*/ 137 w 239"/>
                <a:gd name="T9" fmla="*/ 1 h 194"/>
                <a:gd name="T10" fmla="*/ 143 w 239"/>
                <a:gd name="T11" fmla="*/ 79 h 194"/>
                <a:gd name="T12" fmla="*/ 143 w 239"/>
                <a:gd name="T13" fmla="*/ 81 h 194"/>
                <a:gd name="T14" fmla="*/ 142 w 239"/>
                <a:gd name="T15" fmla="*/ 82 h 194"/>
                <a:gd name="T16" fmla="*/ 115 w 239"/>
                <a:gd name="T17" fmla="*/ 115 h 194"/>
                <a:gd name="T18" fmla="*/ 83 w 239"/>
                <a:gd name="T19" fmla="*/ 147 h 194"/>
                <a:gd name="T20" fmla="*/ 1 w 239"/>
                <a:gd name="T21" fmla="*/ 192 h 194"/>
                <a:gd name="T22" fmla="*/ 1 w 239"/>
                <a:gd name="T23" fmla="*/ 194 h 194"/>
                <a:gd name="T24" fmla="*/ 81 w 239"/>
                <a:gd name="T25" fmla="*/ 155 h 194"/>
                <a:gd name="T26" fmla="*/ 116 w 239"/>
                <a:gd name="T27" fmla="*/ 120 h 194"/>
                <a:gd name="T28" fmla="*/ 145 w 239"/>
                <a:gd name="T29" fmla="*/ 83 h 194"/>
                <a:gd name="T30" fmla="*/ 146 w 239"/>
                <a:gd name="T31" fmla="*/ 83 h 194"/>
                <a:gd name="T32" fmla="*/ 146 w 239"/>
                <a:gd name="T33" fmla="*/ 83 h 194"/>
                <a:gd name="T34" fmla="*/ 147 w 239"/>
                <a:gd name="T35" fmla="*/ 81 h 194"/>
                <a:gd name="T36" fmla="*/ 200 w 239"/>
                <a:gd name="T37" fmla="*/ 79 h 194"/>
                <a:gd name="T38" fmla="*/ 239 w 239"/>
                <a:gd name="T39" fmla="*/ 44 h 194"/>
                <a:gd name="T40" fmla="*/ 237 w 239"/>
                <a:gd name="T41" fmla="*/ 4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9" h="194">
                  <a:moveTo>
                    <a:pt x="237" y="42"/>
                  </a:moveTo>
                  <a:cubicBezTo>
                    <a:pt x="223" y="34"/>
                    <a:pt x="202" y="38"/>
                    <a:pt x="188" y="43"/>
                  </a:cubicBezTo>
                  <a:cubicBezTo>
                    <a:pt x="175" y="47"/>
                    <a:pt x="163" y="55"/>
                    <a:pt x="153" y="64"/>
                  </a:cubicBezTo>
                  <a:cubicBezTo>
                    <a:pt x="158" y="42"/>
                    <a:pt x="154" y="15"/>
                    <a:pt x="140" y="1"/>
                  </a:cubicBezTo>
                  <a:cubicBezTo>
                    <a:pt x="139" y="0"/>
                    <a:pt x="138" y="0"/>
                    <a:pt x="137" y="1"/>
                  </a:cubicBezTo>
                  <a:cubicBezTo>
                    <a:pt x="123" y="22"/>
                    <a:pt x="123" y="62"/>
                    <a:pt x="143" y="79"/>
                  </a:cubicBezTo>
                  <a:cubicBezTo>
                    <a:pt x="143" y="80"/>
                    <a:pt x="143" y="80"/>
                    <a:pt x="143" y="81"/>
                  </a:cubicBezTo>
                  <a:cubicBezTo>
                    <a:pt x="142" y="81"/>
                    <a:pt x="142" y="82"/>
                    <a:pt x="142" y="82"/>
                  </a:cubicBezTo>
                  <a:cubicBezTo>
                    <a:pt x="133" y="93"/>
                    <a:pt x="125" y="104"/>
                    <a:pt x="115" y="115"/>
                  </a:cubicBezTo>
                  <a:cubicBezTo>
                    <a:pt x="105" y="126"/>
                    <a:pt x="94" y="137"/>
                    <a:pt x="83" y="147"/>
                  </a:cubicBezTo>
                  <a:cubicBezTo>
                    <a:pt x="58" y="169"/>
                    <a:pt x="32" y="183"/>
                    <a:pt x="1" y="192"/>
                  </a:cubicBezTo>
                  <a:cubicBezTo>
                    <a:pt x="0" y="192"/>
                    <a:pt x="0" y="194"/>
                    <a:pt x="1" y="194"/>
                  </a:cubicBezTo>
                  <a:cubicBezTo>
                    <a:pt x="31" y="192"/>
                    <a:pt x="59" y="173"/>
                    <a:pt x="81" y="155"/>
                  </a:cubicBezTo>
                  <a:cubicBezTo>
                    <a:pt x="93" y="144"/>
                    <a:pt x="105" y="132"/>
                    <a:pt x="116" y="120"/>
                  </a:cubicBezTo>
                  <a:cubicBezTo>
                    <a:pt x="126" y="109"/>
                    <a:pt x="137" y="97"/>
                    <a:pt x="145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6" y="82"/>
                    <a:pt x="146" y="81"/>
                    <a:pt x="147" y="81"/>
                  </a:cubicBezTo>
                  <a:cubicBezTo>
                    <a:pt x="164" y="87"/>
                    <a:pt x="183" y="86"/>
                    <a:pt x="200" y="79"/>
                  </a:cubicBezTo>
                  <a:cubicBezTo>
                    <a:pt x="215" y="73"/>
                    <a:pt x="233" y="60"/>
                    <a:pt x="239" y="44"/>
                  </a:cubicBezTo>
                  <a:cubicBezTo>
                    <a:pt x="239" y="43"/>
                    <a:pt x="238" y="42"/>
                    <a:pt x="237" y="4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30"/>
            <p:cNvSpPr/>
            <p:nvPr/>
          </p:nvSpPr>
          <p:spPr bwMode="auto">
            <a:xfrm>
              <a:off x="2566988" y="-17831"/>
              <a:ext cx="693738" cy="965200"/>
            </a:xfrm>
            <a:custGeom>
              <a:avLst/>
              <a:gdLst>
                <a:gd name="T0" fmla="*/ 236 w 253"/>
                <a:gd name="T1" fmla="*/ 151 h 351"/>
                <a:gd name="T2" fmla="*/ 169 w 253"/>
                <a:gd name="T3" fmla="*/ 159 h 351"/>
                <a:gd name="T4" fmla="*/ 128 w 253"/>
                <a:gd name="T5" fmla="*/ 189 h 351"/>
                <a:gd name="T6" fmla="*/ 116 w 253"/>
                <a:gd name="T7" fmla="*/ 202 h 351"/>
                <a:gd name="T8" fmla="*/ 128 w 253"/>
                <a:gd name="T9" fmla="*/ 165 h 351"/>
                <a:gd name="T10" fmla="*/ 128 w 253"/>
                <a:gd name="T11" fmla="*/ 165 h 351"/>
                <a:gd name="T12" fmla="*/ 129 w 253"/>
                <a:gd name="T13" fmla="*/ 165 h 351"/>
                <a:gd name="T14" fmla="*/ 130 w 253"/>
                <a:gd name="T15" fmla="*/ 165 h 351"/>
                <a:gd name="T16" fmla="*/ 213 w 253"/>
                <a:gd name="T17" fmla="*/ 62 h 351"/>
                <a:gd name="T18" fmla="*/ 208 w 253"/>
                <a:gd name="T19" fmla="*/ 16 h 351"/>
                <a:gd name="T20" fmla="*/ 167 w 253"/>
                <a:gd name="T21" fmla="*/ 3 h 351"/>
                <a:gd name="T22" fmla="*/ 112 w 253"/>
                <a:gd name="T23" fmla="*/ 72 h 351"/>
                <a:gd name="T24" fmla="*/ 127 w 253"/>
                <a:gd name="T25" fmla="*/ 164 h 351"/>
                <a:gd name="T26" fmla="*/ 126 w 253"/>
                <a:gd name="T27" fmla="*/ 164 h 351"/>
                <a:gd name="T28" fmla="*/ 105 w 253"/>
                <a:gd name="T29" fmla="*/ 213 h 351"/>
                <a:gd name="T30" fmla="*/ 80 w 253"/>
                <a:gd name="T31" fmla="*/ 266 h 351"/>
                <a:gd name="T32" fmla="*/ 1 w 253"/>
                <a:gd name="T33" fmla="*/ 350 h 351"/>
                <a:gd name="T34" fmla="*/ 1 w 253"/>
                <a:gd name="T35" fmla="*/ 351 h 351"/>
                <a:gd name="T36" fmla="*/ 81 w 253"/>
                <a:gd name="T37" fmla="*/ 273 h 351"/>
                <a:gd name="T38" fmla="*/ 107 w 253"/>
                <a:gd name="T39" fmla="*/ 221 h 351"/>
                <a:gd name="T40" fmla="*/ 110 w 253"/>
                <a:gd name="T41" fmla="*/ 214 h 351"/>
                <a:gd name="T42" fmla="*/ 204 w 253"/>
                <a:gd name="T43" fmla="*/ 221 h 351"/>
                <a:gd name="T44" fmla="*/ 236 w 253"/>
                <a:gd name="T45" fmla="*/ 15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351">
                  <a:moveTo>
                    <a:pt x="236" y="151"/>
                  </a:moveTo>
                  <a:cubicBezTo>
                    <a:pt x="222" y="129"/>
                    <a:pt x="184" y="150"/>
                    <a:pt x="169" y="159"/>
                  </a:cubicBezTo>
                  <a:cubicBezTo>
                    <a:pt x="154" y="167"/>
                    <a:pt x="140" y="177"/>
                    <a:pt x="128" y="189"/>
                  </a:cubicBezTo>
                  <a:cubicBezTo>
                    <a:pt x="124" y="193"/>
                    <a:pt x="119" y="197"/>
                    <a:pt x="116" y="202"/>
                  </a:cubicBezTo>
                  <a:cubicBezTo>
                    <a:pt x="121" y="190"/>
                    <a:pt x="125" y="178"/>
                    <a:pt x="128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28" y="165"/>
                    <a:pt x="129" y="165"/>
                    <a:pt x="129" y="165"/>
                  </a:cubicBezTo>
                  <a:cubicBezTo>
                    <a:pt x="129" y="165"/>
                    <a:pt x="130" y="165"/>
                    <a:pt x="130" y="165"/>
                  </a:cubicBezTo>
                  <a:cubicBezTo>
                    <a:pt x="168" y="139"/>
                    <a:pt x="203" y="108"/>
                    <a:pt x="213" y="62"/>
                  </a:cubicBezTo>
                  <a:cubicBezTo>
                    <a:pt x="216" y="47"/>
                    <a:pt x="216" y="30"/>
                    <a:pt x="208" y="16"/>
                  </a:cubicBezTo>
                  <a:cubicBezTo>
                    <a:pt x="199" y="2"/>
                    <a:pt x="182" y="0"/>
                    <a:pt x="167" y="3"/>
                  </a:cubicBezTo>
                  <a:cubicBezTo>
                    <a:pt x="133" y="8"/>
                    <a:pt x="117" y="42"/>
                    <a:pt x="112" y="72"/>
                  </a:cubicBezTo>
                  <a:cubicBezTo>
                    <a:pt x="107" y="101"/>
                    <a:pt x="108" y="139"/>
                    <a:pt x="127" y="164"/>
                  </a:cubicBezTo>
                  <a:cubicBezTo>
                    <a:pt x="126" y="164"/>
                    <a:pt x="126" y="164"/>
                    <a:pt x="126" y="164"/>
                  </a:cubicBezTo>
                  <a:cubicBezTo>
                    <a:pt x="118" y="180"/>
                    <a:pt x="112" y="197"/>
                    <a:pt x="105" y="213"/>
                  </a:cubicBezTo>
                  <a:cubicBezTo>
                    <a:pt x="98" y="231"/>
                    <a:pt x="90" y="249"/>
                    <a:pt x="80" y="266"/>
                  </a:cubicBezTo>
                  <a:cubicBezTo>
                    <a:pt x="61" y="301"/>
                    <a:pt x="34" y="328"/>
                    <a:pt x="1" y="350"/>
                  </a:cubicBezTo>
                  <a:cubicBezTo>
                    <a:pt x="0" y="350"/>
                    <a:pt x="1" y="351"/>
                    <a:pt x="1" y="351"/>
                  </a:cubicBezTo>
                  <a:cubicBezTo>
                    <a:pt x="36" y="335"/>
                    <a:pt x="62" y="305"/>
                    <a:pt x="81" y="273"/>
                  </a:cubicBezTo>
                  <a:cubicBezTo>
                    <a:pt x="91" y="257"/>
                    <a:pt x="100" y="239"/>
                    <a:pt x="107" y="221"/>
                  </a:cubicBezTo>
                  <a:cubicBezTo>
                    <a:pt x="108" y="219"/>
                    <a:pt x="109" y="216"/>
                    <a:pt x="110" y="214"/>
                  </a:cubicBezTo>
                  <a:cubicBezTo>
                    <a:pt x="136" y="233"/>
                    <a:pt x="176" y="233"/>
                    <a:pt x="204" y="221"/>
                  </a:cubicBezTo>
                  <a:cubicBezTo>
                    <a:pt x="229" y="211"/>
                    <a:pt x="253" y="178"/>
                    <a:pt x="236" y="15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31"/>
            <p:cNvSpPr/>
            <p:nvPr/>
          </p:nvSpPr>
          <p:spPr bwMode="auto">
            <a:xfrm>
              <a:off x="2644775" y="1041032"/>
              <a:ext cx="0" cy="317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32"/>
            <p:cNvSpPr/>
            <p:nvPr/>
          </p:nvSpPr>
          <p:spPr bwMode="auto">
            <a:xfrm>
              <a:off x="2792413" y="1063257"/>
              <a:ext cx="406400" cy="466725"/>
            </a:xfrm>
            <a:custGeom>
              <a:avLst/>
              <a:gdLst>
                <a:gd name="T0" fmla="*/ 129 w 148"/>
                <a:gd name="T1" fmla="*/ 39 h 170"/>
                <a:gd name="T2" fmla="*/ 140 w 148"/>
                <a:gd name="T3" fmla="*/ 9 h 170"/>
                <a:gd name="T4" fmla="*/ 116 w 148"/>
                <a:gd name="T5" fmla="*/ 1 h 170"/>
                <a:gd name="T6" fmla="*/ 75 w 148"/>
                <a:gd name="T7" fmla="*/ 20 h 170"/>
                <a:gd name="T8" fmla="*/ 31 w 148"/>
                <a:gd name="T9" fmla="*/ 60 h 170"/>
                <a:gd name="T10" fmla="*/ 31 w 148"/>
                <a:gd name="T11" fmla="*/ 60 h 170"/>
                <a:gd name="T12" fmla="*/ 32 w 148"/>
                <a:gd name="T13" fmla="*/ 60 h 170"/>
                <a:gd name="T14" fmla="*/ 38 w 148"/>
                <a:gd name="T15" fmla="*/ 164 h 170"/>
                <a:gd name="T16" fmla="*/ 67 w 148"/>
                <a:gd name="T17" fmla="*/ 149 h 170"/>
                <a:gd name="T18" fmla="*/ 76 w 148"/>
                <a:gd name="T19" fmla="*/ 146 h 170"/>
                <a:gd name="T20" fmla="*/ 88 w 148"/>
                <a:gd name="T21" fmla="*/ 142 h 170"/>
                <a:gd name="T22" fmla="*/ 99 w 148"/>
                <a:gd name="T23" fmla="*/ 121 h 170"/>
                <a:gd name="T24" fmla="*/ 99 w 148"/>
                <a:gd name="T25" fmla="*/ 121 h 170"/>
                <a:gd name="T26" fmla="*/ 120 w 148"/>
                <a:gd name="T27" fmla="*/ 88 h 170"/>
                <a:gd name="T28" fmla="*/ 144 w 148"/>
                <a:gd name="T29" fmla="*/ 69 h 170"/>
                <a:gd name="T30" fmla="*/ 129 w 148"/>
                <a:gd name="T31" fmla="*/ 3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8" h="170">
                  <a:moveTo>
                    <a:pt x="129" y="39"/>
                  </a:moveTo>
                  <a:cubicBezTo>
                    <a:pt x="135" y="31"/>
                    <a:pt x="144" y="20"/>
                    <a:pt x="140" y="9"/>
                  </a:cubicBezTo>
                  <a:cubicBezTo>
                    <a:pt x="137" y="0"/>
                    <a:pt x="124" y="0"/>
                    <a:pt x="116" y="1"/>
                  </a:cubicBezTo>
                  <a:cubicBezTo>
                    <a:pt x="101" y="3"/>
                    <a:pt x="87" y="11"/>
                    <a:pt x="75" y="20"/>
                  </a:cubicBezTo>
                  <a:cubicBezTo>
                    <a:pt x="60" y="33"/>
                    <a:pt x="48" y="50"/>
                    <a:pt x="31" y="60"/>
                  </a:cubicBezTo>
                  <a:cubicBezTo>
                    <a:pt x="30" y="60"/>
                    <a:pt x="31" y="61"/>
                    <a:pt x="31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14" y="86"/>
                    <a:pt x="0" y="147"/>
                    <a:pt x="38" y="164"/>
                  </a:cubicBezTo>
                  <a:cubicBezTo>
                    <a:pt x="51" y="170"/>
                    <a:pt x="61" y="161"/>
                    <a:pt x="67" y="149"/>
                  </a:cubicBezTo>
                  <a:cubicBezTo>
                    <a:pt x="69" y="144"/>
                    <a:pt x="71" y="146"/>
                    <a:pt x="76" y="146"/>
                  </a:cubicBezTo>
                  <a:cubicBezTo>
                    <a:pt x="80" y="146"/>
                    <a:pt x="84" y="144"/>
                    <a:pt x="88" y="142"/>
                  </a:cubicBezTo>
                  <a:cubicBezTo>
                    <a:pt x="94" y="138"/>
                    <a:pt x="100" y="129"/>
                    <a:pt x="99" y="121"/>
                  </a:cubicBezTo>
                  <a:cubicBezTo>
                    <a:pt x="99" y="121"/>
                    <a:pt x="99" y="121"/>
                    <a:pt x="99" y="121"/>
                  </a:cubicBezTo>
                  <a:cubicBezTo>
                    <a:pt x="112" y="120"/>
                    <a:pt x="127" y="100"/>
                    <a:pt x="120" y="88"/>
                  </a:cubicBezTo>
                  <a:cubicBezTo>
                    <a:pt x="131" y="88"/>
                    <a:pt x="141" y="80"/>
                    <a:pt x="144" y="69"/>
                  </a:cubicBezTo>
                  <a:cubicBezTo>
                    <a:pt x="148" y="56"/>
                    <a:pt x="140" y="44"/>
                    <a:pt x="129" y="39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33"/>
            <p:cNvSpPr/>
            <p:nvPr/>
          </p:nvSpPr>
          <p:spPr bwMode="auto">
            <a:xfrm>
              <a:off x="2479675" y="971182"/>
              <a:ext cx="573088" cy="442913"/>
            </a:xfrm>
            <a:custGeom>
              <a:avLst/>
              <a:gdLst>
                <a:gd name="T0" fmla="*/ 186 w 209"/>
                <a:gd name="T1" fmla="*/ 57 h 161"/>
                <a:gd name="T2" fmla="*/ 162 w 209"/>
                <a:gd name="T3" fmla="*/ 69 h 161"/>
                <a:gd name="T4" fmla="*/ 144 w 209"/>
                <a:gd name="T5" fmla="*/ 86 h 161"/>
                <a:gd name="T6" fmla="*/ 82 w 209"/>
                <a:gd name="T7" fmla="*/ 35 h 161"/>
                <a:gd name="T8" fmla="*/ 2 w 209"/>
                <a:gd name="T9" fmla="*/ 0 h 161"/>
                <a:gd name="T10" fmla="*/ 1 w 209"/>
                <a:gd name="T11" fmla="*/ 2 h 161"/>
                <a:gd name="T12" fmla="*/ 29 w 209"/>
                <a:gd name="T13" fmla="*/ 17 h 161"/>
                <a:gd name="T14" fmla="*/ 71 w 209"/>
                <a:gd name="T15" fmla="*/ 34 h 161"/>
                <a:gd name="T16" fmla="*/ 110 w 209"/>
                <a:gd name="T17" fmla="*/ 59 h 161"/>
                <a:gd name="T18" fmla="*/ 142 w 209"/>
                <a:gd name="T19" fmla="*/ 89 h 161"/>
                <a:gd name="T20" fmla="*/ 142 w 209"/>
                <a:gd name="T21" fmla="*/ 89 h 161"/>
                <a:gd name="T22" fmla="*/ 141 w 209"/>
                <a:gd name="T23" fmla="*/ 91 h 161"/>
                <a:gd name="T24" fmla="*/ 140 w 209"/>
                <a:gd name="T25" fmla="*/ 148 h 161"/>
                <a:gd name="T26" fmla="*/ 166 w 209"/>
                <a:gd name="T27" fmla="*/ 131 h 161"/>
                <a:gd name="T28" fmla="*/ 187 w 209"/>
                <a:gd name="T29" fmla="*/ 118 h 161"/>
                <a:gd name="T30" fmla="*/ 187 w 209"/>
                <a:gd name="T31" fmla="*/ 92 h 161"/>
                <a:gd name="T32" fmla="*/ 186 w 209"/>
                <a:gd name="T33" fmla="*/ 5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9" h="161">
                  <a:moveTo>
                    <a:pt x="186" y="57"/>
                  </a:moveTo>
                  <a:cubicBezTo>
                    <a:pt x="177" y="57"/>
                    <a:pt x="168" y="64"/>
                    <a:pt x="162" y="69"/>
                  </a:cubicBezTo>
                  <a:cubicBezTo>
                    <a:pt x="156" y="74"/>
                    <a:pt x="149" y="80"/>
                    <a:pt x="144" y="86"/>
                  </a:cubicBezTo>
                  <a:cubicBezTo>
                    <a:pt x="129" y="65"/>
                    <a:pt x="105" y="48"/>
                    <a:pt x="82" y="35"/>
                  </a:cubicBezTo>
                  <a:cubicBezTo>
                    <a:pt x="57" y="21"/>
                    <a:pt x="28" y="14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9" y="9"/>
                    <a:pt x="19" y="13"/>
                    <a:pt x="29" y="17"/>
                  </a:cubicBezTo>
                  <a:cubicBezTo>
                    <a:pt x="43" y="22"/>
                    <a:pt x="58" y="27"/>
                    <a:pt x="71" y="34"/>
                  </a:cubicBezTo>
                  <a:cubicBezTo>
                    <a:pt x="85" y="41"/>
                    <a:pt x="98" y="49"/>
                    <a:pt x="110" y="59"/>
                  </a:cubicBezTo>
                  <a:cubicBezTo>
                    <a:pt x="122" y="68"/>
                    <a:pt x="131" y="79"/>
                    <a:pt x="142" y="89"/>
                  </a:cubicBezTo>
                  <a:cubicBezTo>
                    <a:pt x="142" y="89"/>
                    <a:pt x="142" y="89"/>
                    <a:pt x="142" y="89"/>
                  </a:cubicBezTo>
                  <a:cubicBezTo>
                    <a:pt x="141" y="90"/>
                    <a:pt x="141" y="90"/>
                    <a:pt x="141" y="91"/>
                  </a:cubicBezTo>
                  <a:cubicBezTo>
                    <a:pt x="133" y="109"/>
                    <a:pt x="125" y="132"/>
                    <a:pt x="140" y="148"/>
                  </a:cubicBezTo>
                  <a:cubicBezTo>
                    <a:pt x="152" y="161"/>
                    <a:pt x="166" y="144"/>
                    <a:pt x="166" y="131"/>
                  </a:cubicBezTo>
                  <a:cubicBezTo>
                    <a:pt x="175" y="131"/>
                    <a:pt x="182" y="125"/>
                    <a:pt x="187" y="118"/>
                  </a:cubicBezTo>
                  <a:cubicBezTo>
                    <a:pt x="192" y="111"/>
                    <a:pt x="194" y="99"/>
                    <a:pt x="187" y="92"/>
                  </a:cubicBezTo>
                  <a:cubicBezTo>
                    <a:pt x="197" y="83"/>
                    <a:pt x="209" y="57"/>
                    <a:pt x="186" y="57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34"/>
            <p:cNvSpPr/>
            <p:nvPr/>
          </p:nvSpPr>
          <p:spPr bwMode="auto">
            <a:xfrm>
              <a:off x="2557463" y="1041032"/>
              <a:ext cx="139700" cy="341313"/>
            </a:xfrm>
            <a:custGeom>
              <a:avLst/>
              <a:gdLst>
                <a:gd name="T0" fmla="*/ 35 w 51"/>
                <a:gd name="T1" fmla="*/ 2 h 124"/>
                <a:gd name="T2" fmla="*/ 34 w 51"/>
                <a:gd name="T3" fmla="*/ 0 h 124"/>
                <a:gd name="T4" fmla="*/ 32 w 51"/>
                <a:gd name="T5" fmla="*/ 2 h 124"/>
                <a:gd name="T6" fmla="*/ 2 w 51"/>
                <a:gd name="T7" fmla="*/ 58 h 124"/>
                <a:gd name="T8" fmla="*/ 13 w 51"/>
                <a:gd name="T9" fmla="*/ 122 h 124"/>
                <a:gd name="T10" fmla="*/ 16 w 51"/>
                <a:gd name="T11" fmla="*/ 121 h 124"/>
                <a:gd name="T12" fmla="*/ 48 w 51"/>
                <a:gd name="T13" fmla="*/ 65 h 124"/>
                <a:gd name="T14" fmla="*/ 35 w 51"/>
                <a:gd name="T15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124">
                  <a:moveTo>
                    <a:pt x="35" y="2"/>
                  </a:moveTo>
                  <a:cubicBezTo>
                    <a:pt x="35" y="1"/>
                    <a:pt x="35" y="0"/>
                    <a:pt x="34" y="0"/>
                  </a:cubicBezTo>
                  <a:cubicBezTo>
                    <a:pt x="32" y="0"/>
                    <a:pt x="32" y="1"/>
                    <a:pt x="32" y="2"/>
                  </a:cubicBezTo>
                  <a:cubicBezTo>
                    <a:pt x="13" y="14"/>
                    <a:pt x="5" y="37"/>
                    <a:pt x="2" y="58"/>
                  </a:cubicBezTo>
                  <a:cubicBezTo>
                    <a:pt x="0" y="79"/>
                    <a:pt x="1" y="105"/>
                    <a:pt x="13" y="122"/>
                  </a:cubicBezTo>
                  <a:cubicBezTo>
                    <a:pt x="14" y="124"/>
                    <a:pt x="17" y="122"/>
                    <a:pt x="16" y="121"/>
                  </a:cubicBezTo>
                  <a:cubicBezTo>
                    <a:pt x="34" y="109"/>
                    <a:pt x="44" y="85"/>
                    <a:pt x="48" y="65"/>
                  </a:cubicBezTo>
                  <a:cubicBezTo>
                    <a:pt x="51" y="46"/>
                    <a:pt x="50" y="17"/>
                    <a:pt x="35" y="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35"/>
            <p:cNvSpPr/>
            <p:nvPr/>
          </p:nvSpPr>
          <p:spPr bwMode="auto">
            <a:xfrm>
              <a:off x="2716213" y="917207"/>
              <a:ext cx="309563" cy="195263"/>
            </a:xfrm>
            <a:custGeom>
              <a:avLst/>
              <a:gdLst>
                <a:gd name="T0" fmla="*/ 110 w 113"/>
                <a:gd name="T1" fmla="*/ 3 h 71"/>
                <a:gd name="T2" fmla="*/ 108 w 113"/>
                <a:gd name="T3" fmla="*/ 1 h 71"/>
                <a:gd name="T4" fmla="*/ 1 w 113"/>
                <a:gd name="T5" fmla="*/ 58 h 71"/>
                <a:gd name="T6" fmla="*/ 1 w 113"/>
                <a:gd name="T7" fmla="*/ 58 h 71"/>
                <a:gd name="T8" fmla="*/ 0 w 113"/>
                <a:gd name="T9" fmla="*/ 59 h 71"/>
                <a:gd name="T10" fmla="*/ 2 w 113"/>
                <a:gd name="T11" fmla="*/ 60 h 71"/>
                <a:gd name="T12" fmla="*/ 2 w 113"/>
                <a:gd name="T13" fmla="*/ 59 h 71"/>
                <a:gd name="T14" fmla="*/ 61 w 113"/>
                <a:gd name="T15" fmla="*/ 52 h 71"/>
                <a:gd name="T16" fmla="*/ 112 w 113"/>
                <a:gd name="T17" fmla="*/ 6 h 71"/>
                <a:gd name="T18" fmla="*/ 110 w 113"/>
                <a:gd name="T19" fmla="*/ 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71">
                  <a:moveTo>
                    <a:pt x="110" y="3"/>
                  </a:moveTo>
                  <a:cubicBezTo>
                    <a:pt x="110" y="2"/>
                    <a:pt x="109" y="1"/>
                    <a:pt x="108" y="1"/>
                  </a:cubicBezTo>
                  <a:cubicBezTo>
                    <a:pt x="66" y="0"/>
                    <a:pt x="18" y="16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9"/>
                    <a:pt x="0" y="59"/>
                  </a:cubicBezTo>
                  <a:cubicBezTo>
                    <a:pt x="0" y="60"/>
                    <a:pt x="1" y="60"/>
                    <a:pt x="2" y="60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9" y="71"/>
                    <a:pt x="45" y="60"/>
                    <a:pt x="61" y="52"/>
                  </a:cubicBezTo>
                  <a:cubicBezTo>
                    <a:pt x="81" y="42"/>
                    <a:pt x="101" y="26"/>
                    <a:pt x="112" y="6"/>
                  </a:cubicBezTo>
                  <a:cubicBezTo>
                    <a:pt x="113" y="4"/>
                    <a:pt x="111" y="3"/>
                    <a:pt x="110" y="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36"/>
            <p:cNvSpPr/>
            <p:nvPr/>
          </p:nvSpPr>
          <p:spPr bwMode="auto">
            <a:xfrm>
              <a:off x="3349625" y="113932"/>
              <a:ext cx="239713" cy="363538"/>
            </a:xfrm>
            <a:custGeom>
              <a:avLst/>
              <a:gdLst>
                <a:gd name="T0" fmla="*/ 83 w 88"/>
                <a:gd name="T1" fmla="*/ 29 h 132"/>
                <a:gd name="T2" fmla="*/ 68 w 88"/>
                <a:gd name="T3" fmla="*/ 29 h 132"/>
                <a:gd name="T4" fmla="*/ 70 w 88"/>
                <a:gd name="T5" fmla="*/ 14 h 132"/>
                <a:gd name="T6" fmla="*/ 68 w 88"/>
                <a:gd name="T7" fmla="*/ 12 h 132"/>
                <a:gd name="T8" fmla="*/ 47 w 88"/>
                <a:gd name="T9" fmla="*/ 20 h 132"/>
                <a:gd name="T10" fmla="*/ 28 w 88"/>
                <a:gd name="T11" fmla="*/ 9 h 132"/>
                <a:gd name="T12" fmla="*/ 32 w 88"/>
                <a:gd name="T13" fmla="*/ 46 h 132"/>
                <a:gd name="T14" fmla="*/ 32 w 88"/>
                <a:gd name="T15" fmla="*/ 48 h 132"/>
                <a:gd name="T16" fmla="*/ 15 w 88"/>
                <a:gd name="T17" fmla="*/ 84 h 132"/>
                <a:gd name="T18" fmla="*/ 0 w 88"/>
                <a:gd name="T19" fmla="*/ 131 h 132"/>
                <a:gd name="T20" fmla="*/ 2 w 88"/>
                <a:gd name="T21" fmla="*/ 131 h 132"/>
                <a:gd name="T22" fmla="*/ 17 w 88"/>
                <a:gd name="T23" fmla="*/ 89 h 132"/>
                <a:gd name="T24" fmla="*/ 34 w 88"/>
                <a:gd name="T25" fmla="*/ 51 h 132"/>
                <a:gd name="T26" fmla="*/ 85 w 88"/>
                <a:gd name="T27" fmla="*/ 44 h 132"/>
                <a:gd name="T28" fmla="*/ 83 w 88"/>
                <a:gd name="T29" fmla="*/ 2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32">
                  <a:moveTo>
                    <a:pt x="83" y="29"/>
                  </a:moveTo>
                  <a:cubicBezTo>
                    <a:pt x="78" y="26"/>
                    <a:pt x="73" y="27"/>
                    <a:pt x="68" y="29"/>
                  </a:cubicBezTo>
                  <a:cubicBezTo>
                    <a:pt x="70" y="24"/>
                    <a:pt x="70" y="20"/>
                    <a:pt x="70" y="14"/>
                  </a:cubicBezTo>
                  <a:cubicBezTo>
                    <a:pt x="71" y="13"/>
                    <a:pt x="69" y="12"/>
                    <a:pt x="68" y="12"/>
                  </a:cubicBezTo>
                  <a:cubicBezTo>
                    <a:pt x="59" y="11"/>
                    <a:pt x="52" y="14"/>
                    <a:pt x="47" y="20"/>
                  </a:cubicBezTo>
                  <a:cubicBezTo>
                    <a:pt x="45" y="11"/>
                    <a:pt x="38" y="0"/>
                    <a:pt x="28" y="9"/>
                  </a:cubicBezTo>
                  <a:cubicBezTo>
                    <a:pt x="17" y="19"/>
                    <a:pt x="21" y="37"/>
                    <a:pt x="32" y="46"/>
                  </a:cubicBezTo>
                  <a:cubicBezTo>
                    <a:pt x="31" y="47"/>
                    <a:pt x="31" y="48"/>
                    <a:pt x="32" y="48"/>
                  </a:cubicBezTo>
                  <a:cubicBezTo>
                    <a:pt x="25" y="60"/>
                    <a:pt x="20" y="72"/>
                    <a:pt x="15" y="84"/>
                  </a:cubicBezTo>
                  <a:cubicBezTo>
                    <a:pt x="9" y="99"/>
                    <a:pt x="3" y="115"/>
                    <a:pt x="0" y="131"/>
                  </a:cubicBezTo>
                  <a:cubicBezTo>
                    <a:pt x="0" y="132"/>
                    <a:pt x="2" y="132"/>
                    <a:pt x="2" y="131"/>
                  </a:cubicBezTo>
                  <a:cubicBezTo>
                    <a:pt x="7" y="117"/>
                    <a:pt x="11" y="103"/>
                    <a:pt x="17" y="89"/>
                  </a:cubicBezTo>
                  <a:cubicBezTo>
                    <a:pt x="22" y="76"/>
                    <a:pt x="29" y="64"/>
                    <a:pt x="34" y="51"/>
                  </a:cubicBezTo>
                  <a:cubicBezTo>
                    <a:pt x="48" y="65"/>
                    <a:pt x="74" y="62"/>
                    <a:pt x="85" y="44"/>
                  </a:cubicBezTo>
                  <a:cubicBezTo>
                    <a:pt x="88" y="40"/>
                    <a:pt x="88" y="32"/>
                    <a:pt x="83" y="29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37"/>
            <p:cNvSpPr/>
            <p:nvPr/>
          </p:nvSpPr>
          <p:spPr bwMode="auto">
            <a:xfrm>
              <a:off x="4021138" y="380632"/>
              <a:ext cx="690563" cy="965200"/>
            </a:xfrm>
            <a:custGeom>
              <a:avLst/>
              <a:gdLst>
                <a:gd name="T0" fmla="*/ 204 w 252"/>
                <a:gd name="T1" fmla="*/ 131 h 351"/>
                <a:gd name="T2" fmla="*/ 110 w 252"/>
                <a:gd name="T3" fmla="*/ 138 h 351"/>
                <a:gd name="T4" fmla="*/ 107 w 252"/>
                <a:gd name="T5" fmla="*/ 131 h 351"/>
                <a:gd name="T6" fmla="*/ 81 w 252"/>
                <a:gd name="T7" fmla="*/ 78 h 351"/>
                <a:gd name="T8" fmla="*/ 1 w 252"/>
                <a:gd name="T9" fmla="*/ 1 h 351"/>
                <a:gd name="T10" fmla="*/ 1 w 252"/>
                <a:gd name="T11" fmla="*/ 2 h 351"/>
                <a:gd name="T12" fmla="*/ 80 w 252"/>
                <a:gd name="T13" fmla="*/ 86 h 351"/>
                <a:gd name="T14" fmla="*/ 105 w 252"/>
                <a:gd name="T15" fmla="*/ 138 h 351"/>
                <a:gd name="T16" fmla="*/ 126 w 252"/>
                <a:gd name="T17" fmla="*/ 187 h 351"/>
                <a:gd name="T18" fmla="*/ 127 w 252"/>
                <a:gd name="T19" fmla="*/ 188 h 351"/>
                <a:gd name="T20" fmla="*/ 112 w 252"/>
                <a:gd name="T21" fmla="*/ 279 h 351"/>
                <a:gd name="T22" fmla="*/ 167 w 252"/>
                <a:gd name="T23" fmla="*/ 349 h 351"/>
                <a:gd name="T24" fmla="*/ 208 w 252"/>
                <a:gd name="T25" fmla="*/ 336 h 351"/>
                <a:gd name="T26" fmla="*/ 213 w 252"/>
                <a:gd name="T27" fmla="*/ 290 h 351"/>
                <a:gd name="T28" fmla="*/ 130 w 252"/>
                <a:gd name="T29" fmla="*/ 187 h 351"/>
                <a:gd name="T30" fmla="*/ 129 w 252"/>
                <a:gd name="T31" fmla="*/ 187 h 351"/>
                <a:gd name="T32" fmla="*/ 128 w 252"/>
                <a:gd name="T33" fmla="*/ 187 h 351"/>
                <a:gd name="T34" fmla="*/ 128 w 252"/>
                <a:gd name="T35" fmla="*/ 186 h 351"/>
                <a:gd name="T36" fmla="*/ 115 w 252"/>
                <a:gd name="T37" fmla="*/ 150 h 351"/>
                <a:gd name="T38" fmla="*/ 128 w 252"/>
                <a:gd name="T39" fmla="*/ 163 h 351"/>
                <a:gd name="T40" fmla="*/ 168 w 252"/>
                <a:gd name="T41" fmla="*/ 193 h 351"/>
                <a:gd name="T42" fmla="*/ 236 w 252"/>
                <a:gd name="T43" fmla="*/ 200 h 351"/>
                <a:gd name="T44" fmla="*/ 204 w 252"/>
                <a:gd name="T45" fmla="*/ 13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2" h="351">
                  <a:moveTo>
                    <a:pt x="204" y="131"/>
                  </a:moveTo>
                  <a:cubicBezTo>
                    <a:pt x="175" y="119"/>
                    <a:pt x="136" y="119"/>
                    <a:pt x="110" y="138"/>
                  </a:cubicBezTo>
                  <a:cubicBezTo>
                    <a:pt x="109" y="135"/>
                    <a:pt x="108" y="133"/>
                    <a:pt x="107" y="131"/>
                  </a:cubicBezTo>
                  <a:cubicBezTo>
                    <a:pt x="100" y="113"/>
                    <a:pt x="91" y="95"/>
                    <a:pt x="81" y="78"/>
                  </a:cubicBezTo>
                  <a:cubicBezTo>
                    <a:pt x="62" y="46"/>
                    <a:pt x="36" y="17"/>
                    <a:pt x="1" y="1"/>
                  </a:cubicBezTo>
                  <a:cubicBezTo>
                    <a:pt x="0" y="0"/>
                    <a:pt x="0" y="1"/>
                    <a:pt x="1" y="2"/>
                  </a:cubicBezTo>
                  <a:cubicBezTo>
                    <a:pt x="34" y="24"/>
                    <a:pt x="60" y="51"/>
                    <a:pt x="80" y="86"/>
                  </a:cubicBezTo>
                  <a:cubicBezTo>
                    <a:pt x="90" y="103"/>
                    <a:pt x="98" y="120"/>
                    <a:pt x="105" y="138"/>
                  </a:cubicBezTo>
                  <a:cubicBezTo>
                    <a:pt x="112" y="155"/>
                    <a:pt x="118" y="172"/>
                    <a:pt x="126" y="187"/>
                  </a:cubicBezTo>
                  <a:cubicBezTo>
                    <a:pt x="126" y="188"/>
                    <a:pt x="126" y="188"/>
                    <a:pt x="127" y="188"/>
                  </a:cubicBezTo>
                  <a:cubicBezTo>
                    <a:pt x="108" y="212"/>
                    <a:pt x="107" y="251"/>
                    <a:pt x="112" y="279"/>
                  </a:cubicBezTo>
                  <a:cubicBezTo>
                    <a:pt x="117" y="309"/>
                    <a:pt x="133" y="343"/>
                    <a:pt x="167" y="349"/>
                  </a:cubicBezTo>
                  <a:cubicBezTo>
                    <a:pt x="181" y="351"/>
                    <a:pt x="199" y="350"/>
                    <a:pt x="208" y="336"/>
                  </a:cubicBezTo>
                  <a:cubicBezTo>
                    <a:pt x="216" y="322"/>
                    <a:pt x="216" y="305"/>
                    <a:pt x="213" y="290"/>
                  </a:cubicBezTo>
                  <a:cubicBezTo>
                    <a:pt x="203" y="244"/>
                    <a:pt x="168" y="212"/>
                    <a:pt x="130" y="187"/>
                  </a:cubicBezTo>
                  <a:cubicBezTo>
                    <a:pt x="130" y="187"/>
                    <a:pt x="129" y="187"/>
                    <a:pt x="129" y="187"/>
                  </a:cubicBezTo>
                  <a:cubicBezTo>
                    <a:pt x="128" y="187"/>
                    <a:pt x="128" y="187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5" y="174"/>
                    <a:pt x="120" y="162"/>
                    <a:pt x="115" y="150"/>
                  </a:cubicBezTo>
                  <a:cubicBezTo>
                    <a:pt x="119" y="155"/>
                    <a:pt x="124" y="159"/>
                    <a:pt x="128" y="163"/>
                  </a:cubicBezTo>
                  <a:cubicBezTo>
                    <a:pt x="140" y="174"/>
                    <a:pt x="154" y="185"/>
                    <a:pt x="168" y="193"/>
                  </a:cubicBezTo>
                  <a:cubicBezTo>
                    <a:pt x="184" y="202"/>
                    <a:pt x="222" y="223"/>
                    <a:pt x="236" y="200"/>
                  </a:cubicBezTo>
                  <a:cubicBezTo>
                    <a:pt x="252" y="173"/>
                    <a:pt x="229" y="141"/>
                    <a:pt x="204" y="131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38"/>
            <p:cNvSpPr/>
            <p:nvPr/>
          </p:nvSpPr>
          <p:spPr bwMode="auto">
            <a:xfrm>
              <a:off x="4773613" y="894982"/>
              <a:ext cx="349250" cy="338138"/>
            </a:xfrm>
            <a:custGeom>
              <a:avLst/>
              <a:gdLst>
                <a:gd name="T0" fmla="*/ 109 w 127"/>
                <a:gd name="T1" fmla="*/ 24 h 123"/>
                <a:gd name="T2" fmla="*/ 57 w 127"/>
                <a:gd name="T3" fmla="*/ 2 h 123"/>
                <a:gd name="T4" fmla="*/ 18 w 127"/>
                <a:gd name="T5" fmla="*/ 18 h 123"/>
                <a:gd name="T6" fmla="*/ 3 w 127"/>
                <a:gd name="T7" fmla="*/ 54 h 123"/>
                <a:gd name="T8" fmla="*/ 11 w 127"/>
                <a:gd name="T9" fmla="*/ 97 h 123"/>
                <a:gd name="T10" fmla="*/ 43 w 127"/>
                <a:gd name="T11" fmla="*/ 121 h 123"/>
                <a:gd name="T12" fmla="*/ 64 w 127"/>
                <a:gd name="T13" fmla="*/ 101 h 123"/>
                <a:gd name="T14" fmla="*/ 95 w 127"/>
                <a:gd name="T15" fmla="*/ 75 h 123"/>
                <a:gd name="T16" fmla="*/ 124 w 127"/>
                <a:gd name="T17" fmla="*/ 69 h 123"/>
                <a:gd name="T18" fmla="*/ 109 w 127"/>
                <a:gd name="T19" fmla="*/ 2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3">
                  <a:moveTo>
                    <a:pt x="109" y="24"/>
                  </a:moveTo>
                  <a:cubicBezTo>
                    <a:pt x="96" y="11"/>
                    <a:pt x="75" y="4"/>
                    <a:pt x="57" y="2"/>
                  </a:cubicBezTo>
                  <a:cubicBezTo>
                    <a:pt x="44" y="0"/>
                    <a:pt x="23" y="2"/>
                    <a:pt x="18" y="18"/>
                  </a:cubicBezTo>
                  <a:cubicBezTo>
                    <a:pt x="9" y="25"/>
                    <a:pt x="4" y="46"/>
                    <a:pt x="3" y="54"/>
                  </a:cubicBezTo>
                  <a:cubicBezTo>
                    <a:pt x="0" y="70"/>
                    <a:pt x="2" y="84"/>
                    <a:pt x="11" y="97"/>
                  </a:cubicBezTo>
                  <a:cubicBezTo>
                    <a:pt x="19" y="108"/>
                    <a:pt x="30" y="119"/>
                    <a:pt x="43" y="121"/>
                  </a:cubicBezTo>
                  <a:cubicBezTo>
                    <a:pt x="56" y="123"/>
                    <a:pt x="62" y="112"/>
                    <a:pt x="64" y="101"/>
                  </a:cubicBezTo>
                  <a:cubicBezTo>
                    <a:pt x="81" y="111"/>
                    <a:pt x="97" y="94"/>
                    <a:pt x="95" y="75"/>
                  </a:cubicBezTo>
                  <a:cubicBezTo>
                    <a:pt x="105" y="83"/>
                    <a:pt x="121" y="85"/>
                    <a:pt x="124" y="69"/>
                  </a:cubicBezTo>
                  <a:cubicBezTo>
                    <a:pt x="127" y="54"/>
                    <a:pt x="119" y="35"/>
                    <a:pt x="109" y="24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39"/>
            <p:cNvSpPr/>
            <p:nvPr/>
          </p:nvSpPr>
          <p:spPr bwMode="auto">
            <a:xfrm>
              <a:off x="5297488" y="267919"/>
              <a:ext cx="858838" cy="676275"/>
            </a:xfrm>
            <a:custGeom>
              <a:avLst/>
              <a:gdLst>
                <a:gd name="T0" fmla="*/ 289 w 313"/>
                <a:gd name="T1" fmla="*/ 50 h 246"/>
                <a:gd name="T2" fmla="*/ 289 w 313"/>
                <a:gd name="T3" fmla="*/ 51 h 246"/>
                <a:gd name="T4" fmla="*/ 257 w 313"/>
                <a:gd name="T5" fmla="*/ 61 h 246"/>
                <a:gd name="T6" fmla="*/ 288 w 313"/>
                <a:gd name="T7" fmla="*/ 26 h 246"/>
                <a:gd name="T8" fmla="*/ 274 w 313"/>
                <a:gd name="T9" fmla="*/ 6 h 246"/>
                <a:gd name="T10" fmla="*/ 272 w 313"/>
                <a:gd name="T11" fmla="*/ 17 h 246"/>
                <a:gd name="T12" fmla="*/ 229 w 313"/>
                <a:gd name="T13" fmla="*/ 84 h 246"/>
                <a:gd name="T14" fmla="*/ 237 w 313"/>
                <a:gd name="T15" fmla="*/ 35 h 246"/>
                <a:gd name="T16" fmla="*/ 210 w 313"/>
                <a:gd name="T17" fmla="*/ 40 h 246"/>
                <a:gd name="T18" fmla="*/ 225 w 313"/>
                <a:gd name="T19" fmla="*/ 49 h 246"/>
                <a:gd name="T20" fmla="*/ 227 w 313"/>
                <a:gd name="T21" fmla="*/ 86 h 246"/>
                <a:gd name="T22" fmla="*/ 160 w 313"/>
                <a:gd name="T23" fmla="*/ 145 h 246"/>
                <a:gd name="T24" fmla="*/ 189 w 313"/>
                <a:gd name="T25" fmla="*/ 85 h 246"/>
                <a:gd name="T26" fmla="*/ 167 w 313"/>
                <a:gd name="T27" fmla="*/ 69 h 246"/>
                <a:gd name="T28" fmla="*/ 170 w 313"/>
                <a:gd name="T29" fmla="*/ 86 h 246"/>
                <a:gd name="T30" fmla="*/ 158 w 313"/>
                <a:gd name="T31" fmla="*/ 147 h 246"/>
                <a:gd name="T32" fmla="*/ 87 w 313"/>
                <a:gd name="T33" fmla="*/ 197 h 246"/>
                <a:gd name="T34" fmla="*/ 136 w 313"/>
                <a:gd name="T35" fmla="*/ 137 h 246"/>
                <a:gd name="T36" fmla="*/ 113 w 313"/>
                <a:gd name="T37" fmla="*/ 124 h 246"/>
                <a:gd name="T38" fmla="*/ 114 w 313"/>
                <a:gd name="T39" fmla="*/ 139 h 246"/>
                <a:gd name="T40" fmla="*/ 46 w 313"/>
                <a:gd name="T41" fmla="*/ 222 h 246"/>
                <a:gd name="T42" fmla="*/ 32 w 313"/>
                <a:gd name="T43" fmla="*/ 211 h 246"/>
                <a:gd name="T44" fmla="*/ 50 w 313"/>
                <a:gd name="T45" fmla="*/ 187 h 246"/>
                <a:gd name="T46" fmla="*/ 28 w 313"/>
                <a:gd name="T47" fmla="*/ 171 h 246"/>
                <a:gd name="T48" fmla="*/ 35 w 313"/>
                <a:gd name="T49" fmla="*/ 189 h 246"/>
                <a:gd name="T50" fmla="*/ 0 w 313"/>
                <a:gd name="T51" fmla="*/ 245 h 246"/>
                <a:gd name="T52" fmla="*/ 41 w 313"/>
                <a:gd name="T53" fmla="*/ 230 h 246"/>
                <a:gd name="T54" fmla="*/ 102 w 313"/>
                <a:gd name="T55" fmla="*/ 224 h 246"/>
                <a:gd name="T56" fmla="*/ 121 w 313"/>
                <a:gd name="T57" fmla="*/ 235 h 246"/>
                <a:gd name="T58" fmla="*/ 107 w 313"/>
                <a:gd name="T59" fmla="*/ 210 h 246"/>
                <a:gd name="T60" fmla="*/ 103 w 313"/>
                <a:gd name="T61" fmla="*/ 219 h 246"/>
                <a:gd name="T62" fmla="*/ 54 w 313"/>
                <a:gd name="T63" fmla="*/ 223 h 246"/>
                <a:gd name="T64" fmla="*/ 131 w 313"/>
                <a:gd name="T65" fmla="*/ 173 h 246"/>
                <a:gd name="T66" fmla="*/ 182 w 313"/>
                <a:gd name="T67" fmla="*/ 195 h 246"/>
                <a:gd name="T68" fmla="*/ 199 w 313"/>
                <a:gd name="T69" fmla="*/ 201 h 246"/>
                <a:gd name="T70" fmla="*/ 188 w 313"/>
                <a:gd name="T71" fmla="*/ 177 h 246"/>
                <a:gd name="T72" fmla="*/ 133 w 313"/>
                <a:gd name="T73" fmla="*/ 172 h 246"/>
                <a:gd name="T74" fmla="*/ 199 w 313"/>
                <a:gd name="T75" fmla="*/ 120 h 246"/>
                <a:gd name="T76" fmla="*/ 238 w 313"/>
                <a:gd name="T77" fmla="*/ 135 h 246"/>
                <a:gd name="T78" fmla="*/ 257 w 313"/>
                <a:gd name="T79" fmla="*/ 121 h 246"/>
                <a:gd name="T80" fmla="*/ 245 w 313"/>
                <a:gd name="T81" fmla="*/ 117 h 246"/>
                <a:gd name="T82" fmla="*/ 241 w 313"/>
                <a:gd name="T83" fmla="*/ 119 h 246"/>
                <a:gd name="T84" fmla="*/ 238 w 313"/>
                <a:gd name="T85" fmla="*/ 122 h 246"/>
                <a:gd name="T86" fmla="*/ 255 w 313"/>
                <a:gd name="T87" fmla="*/ 63 h 246"/>
                <a:gd name="T88" fmla="*/ 291 w 313"/>
                <a:gd name="T89" fmla="*/ 56 h 246"/>
                <a:gd name="T90" fmla="*/ 313 w 313"/>
                <a:gd name="T91" fmla="*/ 4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3" h="246">
                  <a:moveTo>
                    <a:pt x="299" y="37"/>
                  </a:moveTo>
                  <a:cubicBezTo>
                    <a:pt x="294" y="39"/>
                    <a:pt x="290" y="45"/>
                    <a:pt x="289" y="50"/>
                  </a:cubicBezTo>
                  <a:cubicBezTo>
                    <a:pt x="289" y="50"/>
                    <a:pt x="288" y="51"/>
                    <a:pt x="288" y="51"/>
                  </a:cubicBezTo>
                  <a:cubicBezTo>
                    <a:pt x="288" y="51"/>
                    <a:pt x="289" y="51"/>
                    <a:pt x="289" y="51"/>
                  </a:cubicBezTo>
                  <a:cubicBezTo>
                    <a:pt x="288" y="52"/>
                    <a:pt x="288" y="53"/>
                    <a:pt x="288" y="54"/>
                  </a:cubicBezTo>
                  <a:cubicBezTo>
                    <a:pt x="278" y="55"/>
                    <a:pt x="267" y="58"/>
                    <a:pt x="257" y="61"/>
                  </a:cubicBezTo>
                  <a:cubicBezTo>
                    <a:pt x="265" y="50"/>
                    <a:pt x="273" y="39"/>
                    <a:pt x="279" y="27"/>
                  </a:cubicBezTo>
                  <a:cubicBezTo>
                    <a:pt x="282" y="28"/>
                    <a:pt x="285" y="28"/>
                    <a:pt x="288" y="26"/>
                  </a:cubicBezTo>
                  <a:cubicBezTo>
                    <a:pt x="293" y="23"/>
                    <a:pt x="296" y="16"/>
                    <a:pt x="293" y="10"/>
                  </a:cubicBezTo>
                  <a:cubicBezTo>
                    <a:pt x="290" y="3"/>
                    <a:pt x="279" y="0"/>
                    <a:pt x="274" y="6"/>
                  </a:cubicBezTo>
                  <a:cubicBezTo>
                    <a:pt x="272" y="9"/>
                    <a:pt x="272" y="12"/>
                    <a:pt x="273" y="16"/>
                  </a:cubicBezTo>
                  <a:cubicBezTo>
                    <a:pt x="272" y="16"/>
                    <a:pt x="272" y="16"/>
                    <a:pt x="272" y="17"/>
                  </a:cubicBezTo>
                  <a:cubicBezTo>
                    <a:pt x="273" y="20"/>
                    <a:pt x="274" y="23"/>
                    <a:pt x="277" y="25"/>
                  </a:cubicBezTo>
                  <a:cubicBezTo>
                    <a:pt x="262" y="46"/>
                    <a:pt x="246" y="66"/>
                    <a:pt x="229" y="84"/>
                  </a:cubicBezTo>
                  <a:cubicBezTo>
                    <a:pt x="229" y="72"/>
                    <a:pt x="229" y="60"/>
                    <a:pt x="228" y="48"/>
                  </a:cubicBezTo>
                  <a:cubicBezTo>
                    <a:pt x="234" y="46"/>
                    <a:pt x="238" y="41"/>
                    <a:pt x="237" y="35"/>
                  </a:cubicBezTo>
                  <a:cubicBezTo>
                    <a:pt x="237" y="28"/>
                    <a:pt x="231" y="24"/>
                    <a:pt x="224" y="24"/>
                  </a:cubicBezTo>
                  <a:cubicBezTo>
                    <a:pt x="217" y="25"/>
                    <a:pt x="207" y="32"/>
                    <a:pt x="210" y="40"/>
                  </a:cubicBezTo>
                  <a:cubicBezTo>
                    <a:pt x="212" y="45"/>
                    <a:pt x="218" y="48"/>
                    <a:pt x="223" y="48"/>
                  </a:cubicBezTo>
                  <a:cubicBezTo>
                    <a:pt x="223" y="48"/>
                    <a:pt x="224" y="49"/>
                    <a:pt x="225" y="49"/>
                  </a:cubicBezTo>
                  <a:cubicBezTo>
                    <a:pt x="225" y="49"/>
                    <a:pt x="225" y="49"/>
                    <a:pt x="225" y="49"/>
                  </a:cubicBezTo>
                  <a:cubicBezTo>
                    <a:pt x="226" y="61"/>
                    <a:pt x="226" y="73"/>
                    <a:pt x="227" y="86"/>
                  </a:cubicBezTo>
                  <a:cubicBezTo>
                    <a:pt x="207" y="107"/>
                    <a:pt x="185" y="126"/>
                    <a:pt x="161" y="145"/>
                  </a:cubicBezTo>
                  <a:cubicBezTo>
                    <a:pt x="161" y="145"/>
                    <a:pt x="161" y="145"/>
                    <a:pt x="160" y="145"/>
                  </a:cubicBezTo>
                  <a:cubicBezTo>
                    <a:pt x="164" y="126"/>
                    <a:pt x="170" y="109"/>
                    <a:pt x="176" y="90"/>
                  </a:cubicBezTo>
                  <a:cubicBezTo>
                    <a:pt x="181" y="92"/>
                    <a:pt x="186" y="90"/>
                    <a:pt x="189" y="85"/>
                  </a:cubicBezTo>
                  <a:cubicBezTo>
                    <a:pt x="193" y="79"/>
                    <a:pt x="192" y="69"/>
                    <a:pt x="187" y="64"/>
                  </a:cubicBezTo>
                  <a:cubicBezTo>
                    <a:pt x="181" y="58"/>
                    <a:pt x="170" y="62"/>
                    <a:pt x="167" y="69"/>
                  </a:cubicBezTo>
                  <a:cubicBezTo>
                    <a:pt x="165" y="74"/>
                    <a:pt x="166" y="80"/>
                    <a:pt x="170" y="85"/>
                  </a:cubicBezTo>
                  <a:cubicBezTo>
                    <a:pt x="170" y="85"/>
                    <a:pt x="170" y="85"/>
                    <a:pt x="170" y="86"/>
                  </a:cubicBezTo>
                  <a:cubicBezTo>
                    <a:pt x="171" y="87"/>
                    <a:pt x="173" y="89"/>
                    <a:pt x="174" y="89"/>
                  </a:cubicBezTo>
                  <a:cubicBezTo>
                    <a:pt x="168" y="108"/>
                    <a:pt x="160" y="127"/>
                    <a:pt x="158" y="147"/>
                  </a:cubicBezTo>
                  <a:cubicBezTo>
                    <a:pt x="136" y="164"/>
                    <a:pt x="113" y="180"/>
                    <a:pt x="90" y="195"/>
                  </a:cubicBezTo>
                  <a:cubicBezTo>
                    <a:pt x="89" y="196"/>
                    <a:pt x="88" y="196"/>
                    <a:pt x="87" y="197"/>
                  </a:cubicBezTo>
                  <a:cubicBezTo>
                    <a:pt x="95" y="177"/>
                    <a:pt x="105" y="159"/>
                    <a:pt x="116" y="142"/>
                  </a:cubicBezTo>
                  <a:cubicBezTo>
                    <a:pt x="123" y="146"/>
                    <a:pt x="133" y="143"/>
                    <a:pt x="136" y="137"/>
                  </a:cubicBezTo>
                  <a:cubicBezTo>
                    <a:pt x="139" y="131"/>
                    <a:pt x="138" y="122"/>
                    <a:pt x="133" y="118"/>
                  </a:cubicBezTo>
                  <a:cubicBezTo>
                    <a:pt x="126" y="111"/>
                    <a:pt x="117" y="118"/>
                    <a:pt x="113" y="124"/>
                  </a:cubicBezTo>
                  <a:cubicBezTo>
                    <a:pt x="113" y="125"/>
                    <a:pt x="113" y="125"/>
                    <a:pt x="113" y="125"/>
                  </a:cubicBezTo>
                  <a:cubicBezTo>
                    <a:pt x="111" y="130"/>
                    <a:pt x="111" y="135"/>
                    <a:pt x="114" y="139"/>
                  </a:cubicBezTo>
                  <a:cubicBezTo>
                    <a:pt x="101" y="157"/>
                    <a:pt x="90" y="177"/>
                    <a:pt x="85" y="198"/>
                  </a:cubicBezTo>
                  <a:cubicBezTo>
                    <a:pt x="72" y="206"/>
                    <a:pt x="59" y="214"/>
                    <a:pt x="46" y="222"/>
                  </a:cubicBezTo>
                  <a:cubicBezTo>
                    <a:pt x="40" y="225"/>
                    <a:pt x="33" y="228"/>
                    <a:pt x="27" y="231"/>
                  </a:cubicBezTo>
                  <a:cubicBezTo>
                    <a:pt x="29" y="225"/>
                    <a:pt x="30" y="218"/>
                    <a:pt x="32" y="211"/>
                  </a:cubicBezTo>
                  <a:cubicBezTo>
                    <a:pt x="34" y="204"/>
                    <a:pt x="36" y="197"/>
                    <a:pt x="38" y="191"/>
                  </a:cubicBezTo>
                  <a:cubicBezTo>
                    <a:pt x="42" y="192"/>
                    <a:pt x="47" y="191"/>
                    <a:pt x="50" y="187"/>
                  </a:cubicBezTo>
                  <a:cubicBezTo>
                    <a:pt x="55" y="181"/>
                    <a:pt x="55" y="171"/>
                    <a:pt x="49" y="166"/>
                  </a:cubicBezTo>
                  <a:cubicBezTo>
                    <a:pt x="41" y="160"/>
                    <a:pt x="31" y="163"/>
                    <a:pt x="28" y="171"/>
                  </a:cubicBezTo>
                  <a:cubicBezTo>
                    <a:pt x="26" y="176"/>
                    <a:pt x="28" y="184"/>
                    <a:pt x="32" y="186"/>
                  </a:cubicBezTo>
                  <a:cubicBezTo>
                    <a:pt x="33" y="188"/>
                    <a:pt x="34" y="189"/>
                    <a:pt x="35" y="189"/>
                  </a:cubicBezTo>
                  <a:cubicBezTo>
                    <a:pt x="28" y="202"/>
                    <a:pt x="26" y="219"/>
                    <a:pt x="23" y="233"/>
                  </a:cubicBezTo>
                  <a:cubicBezTo>
                    <a:pt x="15" y="236"/>
                    <a:pt x="7" y="240"/>
                    <a:pt x="0" y="245"/>
                  </a:cubicBezTo>
                  <a:cubicBezTo>
                    <a:pt x="0" y="245"/>
                    <a:pt x="0" y="246"/>
                    <a:pt x="0" y="246"/>
                  </a:cubicBezTo>
                  <a:cubicBezTo>
                    <a:pt x="14" y="245"/>
                    <a:pt x="29" y="236"/>
                    <a:pt x="41" y="230"/>
                  </a:cubicBezTo>
                  <a:cubicBezTo>
                    <a:pt x="45" y="228"/>
                    <a:pt x="48" y="226"/>
                    <a:pt x="51" y="224"/>
                  </a:cubicBezTo>
                  <a:cubicBezTo>
                    <a:pt x="67" y="226"/>
                    <a:pt x="86" y="227"/>
                    <a:pt x="102" y="224"/>
                  </a:cubicBezTo>
                  <a:cubicBezTo>
                    <a:pt x="102" y="225"/>
                    <a:pt x="102" y="226"/>
                    <a:pt x="102" y="227"/>
                  </a:cubicBezTo>
                  <a:cubicBezTo>
                    <a:pt x="104" y="236"/>
                    <a:pt x="114" y="237"/>
                    <a:pt x="121" y="235"/>
                  </a:cubicBezTo>
                  <a:cubicBezTo>
                    <a:pt x="128" y="232"/>
                    <a:pt x="131" y="225"/>
                    <a:pt x="128" y="218"/>
                  </a:cubicBezTo>
                  <a:cubicBezTo>
                    <a:pt x="125" y="211"/>
                    <a:pt x="114" y="206"/>
                    <a:pt x="107" y="210"/>
                  </a:cubicBezTo>
                  <a:cubicBezTo>
                    <a:pt x="107" y="210"/>
                    <a:pt x="106" y="211"/>
                    <a:pt x="107" y="212"/>
                  </a:cubicBezTo>
                  <a:cubicBezTo>
                    <a:pt x="105" y="214"/>
                    <a:pt x="103" y="216"/>
                    <a:pt x="103" y="219"/>
                  </a:cubicBezTo>
                  <a:cubicBezTo>
                    <a:pt x="95" y="220"/>
                    <a:pt x="87" y="222"/>
                    <a:pt x="79" y="222"/>
                  </a:cubicBezTo>
                  <a:cubicBezTo>
                    <a:pt x="71" y="223"/>
                    <a:pt x="62" y="223"/>
                    <a:pt x="54" y="223"/>
                  </a:cubicBezTo>
                  <a:cubicBezTo>
                    <a:pt x="66" y="216"/>
                    <a:pt x="77" y="209"/>
                    <a:pt x="89" y="201"/>
                  </a:cubicBezTo>
                  <a:cubicBezTo>
                    <a:pt x="103" y="192"/>
                    <a:pt x="117" y="183"/>
                    <a:pt x="131" y="173"/>
                  </a:cubicBezTo>
                  <a:cubicBezTo>
                    <a:pt x="146" y="180"/>
                    <a:pt x="163" y="186"/>
                    <a:pt x="180" y="188"/>
                  </a:cubicBezTo>
                  <a:cubicBezTo>
                    <a:pt x="179" y="190"/>
                    <a:pt x="180" y="193"/>
                    <a:pt x="182" y="195"/>
                  </a:cubicBezTo>
                  <a:cubicBezTo>
                    <a:pt x="182" y="195"/>
                    <a:pt x="182" y="195"/>
                    <a:pt x="182" y="195"/>
                  </a:cubicBezTo>
                  <a:cubicBezTo>
                    <a:pt x="185" y="200"/>
                    <a:pt x="192" y="203"/>
                    <a:pt x="199" y="201"/>
                  </a:cubicBezTo>
                  <a:cubicBezTo>
                    <a:pt x="206" y="198"/>
                    <a:pt x="212" y="188"/>
                    <a:pt x="207" y="181"/>
                  </a:cubicBezTo>
                  <a:cubicBezTo>
                    <a:pt x="203" y="175"/>
                    <a:pt x="194" y="175"/>
                    <a:pt x="188" y="177"/>
                  </a:cubicBezTo>
                  <a:cubicBezTo>
                    <a:pt x="184" y="178"/>
                    <a:pt x="182" y="181"/>
                    <a:pt x="180" y="184"/>
                  </a:cubicBezTo>
                  <a:cubicBezTo>
                    <a:pt x="164" y="182"/>
                    <a:pt x="148" y="178"/>
                    <a:pt x="133" y="172"/>
                  </a:cubicBezTo>
                  <a:cubicBezTo>
                    <a:pt x="142" y="165"/>
                    <a:pt x="150" y="159"/>
                    <a:pt x="159" y="152"/>
                  </a:cubicBezTo>
                  <a:cubicBezTo>
                    <a:pt x="172" y="142"/>
                    <a:pt x="186" y="131"/>
                    <a:pt x="199" y="120"/>
                  </a:cubicBezTo>
                  <a:cubicBezTo>
                    <a:pt x="211" y="125"/>
                    <a:pt x="224" y="126"/>
                    <a:pt x="237" y="126"/>
                  </a:cubicBezTo>
                  <a:cubicBezTo>
                    <a:pt x="236" y="129"/>
                    <a:pt x="237" y="132"/>
                    <a:pt x="238" y="135"/>
                  </a:cubicBezTo>
                  <a:cubicBezTo>
                    <a:pt x="242" y="141"/>
                    <a:pt x="253" y="142"/>
                    <a:pt x="258" y="137"/>
                  </a:cubicBezTo>
                  <a:cubicBezTo>
                    <a:pt x="262" y="132"/>
                    <a:pt x="261" y="125"/>
                    <a:pt x="257" y="121"/>
                  </a:cubicBezTo>
                  <a:cubicBezTo>
                    <a:pt x="254" y="117"/>
                    <a:pt x="249" y="116"/>
                    <a:pt x="245" y="117"/>
                  </a:cubicBezTo>
                  <a:cubicBezTo>
                    <a:pt x="245" y="117"/>
                    <a:pt x="245" y="117"/>
                    <a:pt x="245" y="117"/>
                  </a:cubicBezTo>
                  <a:cubicBezTo>
                    <a:pt x="246" y="117"/>
                    <a:pt x="245" y="116"/>
                    <a:pt x="245" y="117"/>
                  </a:cubicBezTo>
                  <a:cubicBezTo>
                    <a:pt x="243" y="117"/>
                    <a:pt x="242" y="118"/>
                    <a:pt x="241" y="119"/>
                  </a:cubicBezTo>
                  <a:cubicBezTo>
                    <a:pt x="240" y="120"/>
                    <a:pt x="239" y="121"/>
                    <a:pt x="238" y="121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26" y="122"/>
                    <a:pt x="213" y="122"/>
                    <a:pt x="201" y="119"/>
                  </a:cubicBezTo>
                  <a:cubicBezTo>
                    <a:pt x="220" y="102"/>
                    <a:pt x="239" y="83"/>
                    <a:pt x="255" y="63"/>
                  </a:cubicBezTo>
                  <a:cubicBezTo>
                    <a:pt x="267" y="62"/>
                    <a:pt x="279" y="60"/>
                    <a:pt x="291" y="57"/>
                  </a:cubicBezTo>
                  <a:cubicBezTo>
                    <a:pt x="291" y="57"/>
                    <a:pt x="291" y="56"/>
                    <a:pt x="291" y="56"/>
                  </a:cubicBezTo>
                  <a:cubicBezTo>
                    <a:pt x="293" y="60"/>
                    <a:pt x="298" y="62"/>
                    <a:pt x="302" y="61"/>
                  </a:cubicBezTo>
                  <a:cubicBezTo>
                    <a:pt x="308" y="61"/>
                    <a:pt x="313" y="56"/>
                    <a:pt x="313" y="49"/>
                  </a:cubicBezTo>
                  <a:cubicBezTo>
                    <a:pt x="313" y="42"/>
                    <a:pt x="306" y="34"/>
                    <a:pt x="299" y="37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40"/>
            <p:cNvSpPr/>
            <p:nvPr/>
          </p:nvSpPr>
          <p:spPr bwMode="auto">
            <a:xfrm>
              <a:off x="4519613" y="159969"/>
              <a:ext cx="1027113" cy="657225"/>
            </a:xfrm>
            <a:custGeom>
              <a:avLst/>
              <a:gdLst>
                <a:gd name="T0" fmla="*/ 372 w 375"/>
                <a:gd name="T1" fmla="*/ 32 h 239"/>
                <a:gd name="T2" fmla="*/ 331 w 375"/>
                <a:gd name="T3" fmla="*/ 50 h 239"/>
                <a:gd name="T4" fmla="*/ 290 w 375"/>
                <a:gd name="T5" fmla="*/ 64 h 239"/>
                <a:gd name="T6" fmla="*/ 235 w 375"/>
                <a:gd name="T7" fmla="*/ 113 h 239"/>
                <a:gd name="T8" fmla="*/ 211 w 375"/>
                <a:gd name="T9" fmla="*/ 121 h 239"/>
                <a:gd name="T10" fmla="*/ 136 w 375"/>
                <a:gd name="T11" fmla="*/ 138 h 239"/>
                <a:gd name="T12" fmla="*/ 162 w 375"/>
                <a:gd name="T13" fmla="*/ 117 h 239"/>
                <a:gd name="T14" fmla="*/ 171 w 375"/>
                <a:gd name="T15" fmla="*/ 107 h 239"/>
                <a:gd name="T16" fmla="*/ 241 w 375"/>
                <a:gd name="T17" fmla="*/ 5 h 239"/>
                <a:gd name="T18" fmla="*/ 243 w 375"/>
                <a:gd name="T19" fmla="*/ 2 h 239"/>
                <a:gd name="T20" fmla="*/ 241 w 375"/>
                <a:gd name="T21" fmla="*/ 1 h 239"/>
                <a:gd name="T22" fmla="*/ 218 w 375"/>
                <a:gd name="T23" fmla="*/ 26 h 239"/>
                <a:gd name="T24" fmla="*/ 191 w 375"/>
                <a:gd name="T25" fmla="*/ 50 h 239"/>
                <a:gd name="T26" fmla="*/ 167 w 375"/>
                <a:gd name="T27" fmla="*/ 106 h 239"/>
                <a:gd name="T28" fmla="*/ 167 w 375"/>
                <a:gd name="T29" fmla="*/ 106 h 239"/>
                <a:gd name="T30" fmla="*/ 162 w 375"/>
                <a:gd name="T31" fmla="*/ 112 h 239"/>
                <a:gd name="T32" fmla="*/ 131 w 375"/>
                <a:gd name="T33" fmla="*/ 139 h 239"/>
                <a:gd name="T34" fmla="*/ 89 w 375"/>
                <a:gd name="T35" fmla="*/ 146 h 239"/>
                <a:gd name="T36" fmla="*/ 89 w 375"/>
                <a:gd name="T37" fmla="*/ 146 h 239"/>
                <a:gd name="T38" fmla="*/ 89 w 375"/>
                <a:gd name="T39" fmla="*/ 146 h 239"/>
                <a:gd name="T40" fmla="*/ 67 w 375"/>
                <a:gd name="T41" fmla="*/ 149 h 239"/>
                <a:gd name="T42" fmla="*/ 1 w 375"/>
                <a:gd name="T43" fmla="*/ 147 h 239"/>
                <a:gd name="T44" fmla="*/ 1 w 375"/>
                <a:gd name="T45" fmla="*/ 149 h 239"/>
                <a:gd name="T46" fmla="*/ 58 w 375"/>
                <a:gd name="T47" fmla="*/ 154 h 239"/>
                <a:gd name="T48" fmla="*/ 90 w 375"/>
                <a:gd name="T49" fmla="*/ 150 h 239"/>
                <a:gd name="T50" fmla="*/ 144 w 375"/>
                <a:gd name="T51" fmla="*/ 186 h 239"/>
                <a:gd name="T52" fmla="*/ 193 w 375"/>
                <a:gd name="T53" fmla="*/ 202 h 239"/>
                <a:gd name="T54" fmla="*/ 296 w 375"/>
                <a:gd name="T55" fmla="*/ 184 h 239"/>
                <a:gd name="T56" fmla="*/ 296 w 375"/>
                <a:gd name="T57" fmla="*/ 184 h 239"/>
                <a:gd name="T58" fmla="*/ 297 w 375"/>
                <a:gd name="T59" fmla="*/ 183 h 239"/>
                <a:gd name="T60" fmla="*/ 297 w 375"/>
                <a:gd name="T61" fmla="*/ 180 h 239"/>
                <a:gd name="T62" fmla="*/ 192 w 375"/>
                <a:gd name="T63" fmla="*/ 197 h 239"/>
                <a:gd name="T64" fmla="*/ 192 w 375"/>
                <a:gd name="T65" fmla="*/ 198 h 239"/>
                <a:gd name="T66" fmla="*/ 150 w 375"/>
                <a:gd name="T67" fmla="*/ 185 h 239"/>
                <a:gd name="T68" fmla="*/ 92 w 375"/>
                <a:gd name="T69" fmla="*/ 149 h 239"/>
                <a:gd name="T70" fmla="*/ 127 w 375"/>
                <a:gd name="T71" fmla="*/ 144 h 239"/>
                <a:gd name="T72" fmla="*/ 235 w 375"/>
                <a:gd name="T73" fmla="*/ 118 h 239"/>
                <a:gd name="T74" fmla="*/ 235 w 375"/>
                <a:gd name="T75" fmla="*/ 119 h 239"/>
                <a:gd name="T76" fmla="*/ 313 w 375"/>
                <a:gd name="T77" fmla="*/ 123 h 239"/>
                <a:gd name="T78" fmla="*/ 350 w 375"/>
                <a:gd name="T79" fmla="*/ 87 h 239"/>
                <a:gd name="T80" fmla="*/ 372 w 375"/>
                <a:gd name="T81" fmla="*/ 36 h 239"/>
                <a:gd name="T82" fmla="*/ 374 w 375"/>
                <a:gd name="T83" fmla="*/ 35 h 239"/>
                <a:gd name="T84" fmla="*/ 372 w 375"/>
                <a:gd name="T85" fmla="*/ 3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2" y="32"/>
                  </a:moveTo>
                  <a:cubicBezTo>
                    <a:pt x="359" y="39"/>
                    <a:pt x="345" y="45"/>
                    <a:pt x="331" y="50"/>
                  </a:cubicBezTo>
                  <a:cubicBezTo>
                    <a:pt x="317" y="54"/>
                    <a:pt x="304" y="58"/>
                    <a:pt x="290" y="64"/>
                  </a:cubicBezTo>
                  <a:cubicBezTo>
                    <a:pt x="267" y="74"/>
                    <a:pt x="249" y="92"/>
                    <a:pt x="235" y="113"/>
                  </a:cubicBezTo>
                  <a:cubicBezTo>
                    <a:pt x="227" y="116"/>
                    <a:pt x="219" y="119"/>
                    <a:pt x="211" y="121"/>
                  </a:cubicBezTo>
                  <a:cubicBezTo>
                    <a:pt x="187" y="128"/>
                    <a:pt x="162" y="134"/>
                    <a:pt x="136" y="138"/>
                  </a:cubicBezTo>
                  <a:cubicBezTo>
                    <a:pt x="146" y="133"/>
                    <a:pt x="155" y="124"/>
                    <a:pt x="162" y="117"/>
                  </a:cubicBezTo>
                  <a:cubicBezTo>
                    <a:pt x="165" y="114"/>
                    <a:pt x="168" y="111"/>
                    <a:pt x="171" y="107"/>
                  </a:cubicBezTo>
                  <a:cubicBezTo>
                    <a:pt x="226" y="117"/>
                    <a:pt x="233" y="44"/>
                    <a:pt x="241" y="5"/>
                  </a:cubicBezTo>
                  <a:cubicBezTo>
                    <a:pt x="242" y="4"/>
                    <a:pt x="242" y="3"/>
                    <a:pt x="243" y="2"/>
                  </a:cubicBezTo>
                  <a:cubicBezTo>
                    <a:pt x="243" y="1"/>
                    <a:pt x="242" y="0"/>
                    <a:pt x="241" y="1"/>
                  </a:cubicBezTo>
                  <a:cubicBezTo>
                    <a:pt x="233" y="9"/>
                    <a:pt x="226" y="18"/>
                    <a:pt x="218" y="26"/>
                  </a:cubicBezTo>
                  <a:cubicBezTo>
                    <a:pt x="209" y="34"/>
                    <a:pt x="199" y="42"/>
                    <a:pt x="191" y="50"/>
                  </a:cubicBezTo>
                  <a:cubicBezTo>
                    <a:pt x="176" y="65"/>
                    <a:pt x="163" y="84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5" y="108"/>
                    <a:pt x="163" y="110"/>
                    <a:pt x="162" y="112"/>
                  </a:cubicBezTo>
                  <a:cubicBezTo>
                    <a:pt x="153" y="123"/>
                    <a:pt x="142" y="131"/>
                    <a:pt x="131" y="139"/>
                  </a:cubicBezTo>
                  <a:cubicBezTo>
                    <a:pt x="117" y="141"/>
                    <a:pt x="103" y="144"/>
                    <a:pt x="89" y="146"/>
                  </a:cubicBezTo>
                  <a:cubicBezTo>
                    <a:pt x="89" y="146"/>
                    <a:pt x="89" y="146"/>
                    <a:pt x="89" y="146"/>
                  </a:cubicBezTo>
                  <a:cubicBezTo>
                    <a:pt x="89" y="145"/>
                    <a:pt x="88" y="145"/>
                    <a:pt x="89" y="146"/>
                  </a:cubicBezTo>
                  <a:cubicBezTo>
                    <a:pt x="81" y="147"/>
                    <a:pt x="74" y="148"/>
                    <a:pt x="67" y="149"/>
                  </a:cubicBezTo>
                  <a:cubicBezTo>
                    <a:pt x="45" y="153"/>
                    <a:pt x="23" y="154"/>
                    <a:pt x="1" y="147"/>
                  </a:cubicBezTo>
                  <a:cubicBezTo>
                    <a:pt x="0" y="147"/>
                    <a:pt x="0" y="148"/>
                    <a:pt x="1" y="149"/>
                  </a:cubicBezTo>
                  <a:cubicBezTo>
                    <a:pt x="17" y="159"/>
                    <a:pt x="40" y="156"/>
                    <a:pt x="58" y="154"/>
                  </a:cubicBezTo>
                  <a:cubicBezTo>
                    <a:pt x="69" y="153"/>
                    <a:pt x="80" y="151"/>
                    <a:pt x="90" y="150"/>
                  </a:cubicBezTo>
                  <a:cubicBezTo>
                    <a:pt x="101" y="168"/>
                    <a:pt x="126" y="179"/>
                    <a:pt x="144" y="186"/>
                  </a:cubicBezTo>
                  <a:cubicBezTo>
                    <a:pt x="159" y="193"/>
                    <a:pt x="176" y="199"/>
                    <a:pt x="193" y="202"/>
                  </a:cubicBezTo>
                  <a:cubicBezTo>
                    <a:pt x="214" y="239"/>
                    <a:pt x="285" y="222"/>
                    <a:pt x="296" y="184"/>
                  </a:cubicBezTo>
                  <a:cubicBezTo>
                    <a:pt x="296" y="184"/>
                    <a:pt x="296" y="184"/>
                    <a:pt x="296" y="184"/>
                  </a:cubicBezTo>
                  <a:cubicBezTo>
                    <a:pt x="296" y="184"/>
                    <a:pt x="297" y="184"/>
                    <a:pt x="297" y="183"/>
                  </a:cubicBezTo>
                  <a:cubicBezTo>
                    <a:pt x="299" y="183"/>
                    <a:pt x="298" y="180"/>
                    <a:pt x="297" y="180"/>
                  </a:cubicBezTo>
                  <a:cubicBezTo>
                    <a:pt x="262" y="183"/>
                    <a:pt x="218" y="166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78" y="195"/>
                    <a:pt x="164" y="190"/>
                    <a:pt x="150" y="185"/>
                  </a:cubicBezTo>
                  <a:cubicBezTo>
                    <a:pt x="130" y="177"/>
                    <a:pt x="106" y="167"/>
                    <a:pt x="92" y="149"/>
                  </a:cubicBezTo>
                  <a:cubicBezTo>
                    <a:pt x="104" y="147"/>
                    <a:pt x="115" y="145"/>
                    <a:pt x="127" y="144"/>
                  </a:cubicBezTo>
                  <a:cubicBezTo>
                    <a:pt x="162" y="138"/>
                    <a:pt x="200" y="131"/>
                    <a:pt x="235" y="118"/>
                  </a:cubicBezTo>
                  <a:cubicBezTo>
                    <a:pt x="235" y="118"/>
                    <a:pt x="235" y="118"/>
                    <a:pt x="235" y="119"/>
                  </a:cubicBezTo>
                  <a:cubicBezTo>
                    <a:pt x="252" y="141"/>
                    <a:pt x="291" y="133"/>
                    <a:pt x="313" y="123"/>
                  </a:cubicBezTo>
                  <a:cubicBezTo>
                    <a:pt x="328" y="116"/>
                    <a:pt x="340" y="101"/>
                    <a:pt x="350" y="87"/>
                  </a:cubicBezTo>
                  <a:cubicBezTo>
                    <a:pt x="360" y="73"/>
                    <a:pt x="370" y="54"/>
                    <a:pt x="372" y="36"/>
                  </a:cubicBezTo>
                  <a:cubicBezTo>
                    <a:pt x="372" y="35"/>
                    <a:pt x="373" y="35"/>
                    <a:pt x="374" y="35"/>
                  </a:cubicBezTo>
                  <a:cubicBezTo>
                    <a:pt x="375" y="34"/>
                    <a:pt x="374" y="32"/>
                    <a:pt x="372" y="32"/>
                  </a:cubicBezTo>
                  <a:close/>
                </a:path>
              </a:pathLst>
            </a:custGeom>
            <a:solidFill>
              <a:srgbClr val="31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41"/>
            <p:cNvSpPr/>
            <p:nvPr/>
          </p:nvSpPr>
          <p:spPr bwMode="auto">
            <a:xfrm>
              <a:off x="6183313" y="-24181"/>
              <a:ext cx="695325" cy="396875"/>
            </a:xfrm>
            <a:custGeom>
              <a:avLst/>
              <a:gdLst>
                <a:gd name="T0" fmla="*/ 228 w 254"/>
                <a:gd name="T1" fmla="*/ 93 h 144"/>
                <a:gd name="T2" fmla="*/ 224 w 254"/>
                <a:gd name="T3" fmla="*/ 69 h 144"/>
                <a:gd name="T4" fmla="*/ 197 w 254"/>
                <a:gd name="T5" fmla="*/ 71 h 144"/>
                <a:gd name="T6" fmla="*/ 167 w 254"/>
                <a:gd name="T7" fmla="*/ 37 h 144"/>
                <a:gd name="T8" fmla="*/ 156 w 254"/>
                <a:gd name="T9" fmla="*/ 13 h 144"/>
                <a:gd name="T10" fmla="*/ 128 w 254"/>
                <a:gd name="T11" fmla="*/ 23 h 144"/>
                <a:gd name="T12" fmla="*/ 85 w 254"/>
                <a:gd name="T13" fmla="*/ 16 h 144"/>
                <a:gd name="T14" fmla="*/ 62 w 254"/>
                <a:gd name="T15" fmla="*/ 3 h 144"/>
                <a:gd name="T16" fmla="*/ 45 w 254"/>
                <a:gd name="T17" fmla="*/ 19 h 144"/>
                <a:gd name="T18" fmla="*/ 45 w 254"/>
                <a:gd name="T19" fmla="*/ 19 h 144"/>
                <a:gd name="T20" fmla="*/ 9 w 254"/>
                <a:gd name="T21" fmla="*/ 19 h 144"/>
                <a:gd name="T22" fmla="*/ 7 w 254"/>
                <a:gd name="T23" fmla="*/ 58 h 144"/>
                <a:gd name="T24" fmla="*/ 36 w 254"/>
                <a:gd name="T25" fmla="*/ 103 h 144"/>
                <a:gd name="T26" fmla="*/ 86 w 254"/>
                <a:gd name="T27" fmla="*/ 133 h 144"/>
                <a:gd name="T28" fmla="*/ 88 w 254"/>
                <a:gd name="T29" fmla="*/ 132 h 144"/>
                <a:gd name="T30" fmla="*/ 112 w 254"/>
                <a:gd name="T31" fmla="*/ 138 h 144"/>
                <a:gd name="T32" fmla="*/ 153 w 254"/>
                <a:gd name="T33" fmla="*/ 143 h 144"/>
                <a:gd name="T34" fmla="*/ 218 w 254"/>
                <a:gd name="T35" fmla="*/ 138 h 144"/>
                <a:gd name="T36" fmla="*/ 254 w 254"/>
                <a:gd name="T37" fmla="*/ 105 h 144"/>
                <a:gd name="T38" fmla="*/ 228 w 254"/>
                <a:gd name="T39" fmla="*/ 9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" h="144">
                  <a:moveTo>
                    <a:pt x="228" y="93"/>
                  </a:moveTo>
                  <a:cubicBezTo>
                    <a:pt x="231" y="84"/>
                    <a:pt x="232" y="75"/>
                    <a:pt x="224" y="69"/>
                  </a:cubicBezTo>
                  <a:cubicBezTo>
                    <a:pt x="216" y="64"/>
                    <a:pt x="205" y="67"/>
                    <a:pt x="197" y="71"/>
                  </a:cubicBezTo>
                  <a:cubicBezTo>
                    <a:pt x="201" y="51"/>
                    <a:pt x="187" y="20"/>
                    <a:pt x="167" y="37"/>
                  </a:cubicBezTo>
                  <a:cubicBezTo>
                    <a:pt x="169" y="27"/>
                    <a:pt x="167" y="16"/>
                    <a:pt x="156" y="13"/>
                  </a:cubicBezTo>
                  <a:cubicBezTo>
                    <a:pt x="146" y="10"/>
                    <a:pt x="135" y="16"/>
                    <a:pt x="128" y="23"/>
                  </a:cubicBezTo>
                  <a:cubicBezTo>
                    <a:pt x="124" y="0"/>
                    <a:pt x="98" y="0"/>
                    <a:pt x="85" y="16"/>
                  </a:cubicBezTo>
                  <a:cubicBezTo>
                    <a:pt x="80" y="9"/>
                    <a:pt x="72" y="2"/>
                    <a:pt x="62" y="3"/>
                  </a:cubicBezTo>
                  <a:cubicBezTo>
                    <a:pt x="53" y="3"/>
                    <a:pt x="45" y="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34" y="13"/>
                    <a:pt x="19" y="8"/>
                    <a:pt x="9" y="19"/>
                  </a:cubicBezTo>
                  <a:cubicBezTo>
                    <a:pt x="0" y="29"/>
                    <a:pt x="4" y="47"/>
                    <a:pt x="7" y="58"/>
                  </a:cubicBezTo>
                  <a:cubicBezTo>
                    <a:pt x="12" y="75"/>
                    <a:pt x="24" y="90"/>
                    <a:pt x="36" y="103"/>
                  </a:cubicBezTo>
                  <a:cubicBezTo>
                    <a:pt x="50" y="115"/>
                    <a:pt x="67" y="130"/>
                    <a:pt x="86" y="133"/>
                  </a:cubicBezTo>
                  <a:cubicBezTo>
                    <a:pt x="87" y="133"/>
                    <a:pt x="88" y="132"/>
                    <a:pt x="88" y="132"/>
                  </a:cubicBezTo>
                  <a:cubicBezTo>
                    <a:pt x="94" y="136"/>
                    <a:pt x="105" y="137"/>
                    <a:pt x="112" y="138"/>
                  </a:cubicBezTo>
                  <a:cubicBezTo>
                    <a:pt x="125" y="141"/>
                    <a:pt x="139" y="142"/>
                    <a:pt x="153" y="143"/>
                  </a:cubicBezTo>
                  <a:cubicBezTo>
                    <a:pt x="174" y="144"/>
                    <a:pt x="197" y="144"/>
                    <a:pt x="218" y="138"/>
                  </a:cubicBezTo>
                  <a:cubicBezTo>
                    <a:pt x="233" y="134"/>
                    <a:pt x="254" y="124"/>
                    <a:pt x="254" y="105"/>
                  </a:cubicBezTo>
                  <a:cubicBezTo>
                    <a:pt x="254" y="92"/>
                    <a:pt x="238" y="89"/>
                    <a:pt x="228" y="93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42"/>
            <p:cNvSpPr/>
            <p:nvPr/>
          </p:nvSpPr>
          <p:spPr bwMode="auto">
            <a:xfrm>
              <a:off x="6248400" y="91707"/>
              <a:ext cx="485775" cy="292100"/>
            </a:xfrm>
            <a:custGeom>
              <a:avLst/>
              <a:gdLst>
                <a:gd name="T0" fmla="*/ 170 w 177"/>
                <a:gd name="T1" fmla="*/ 71 h 106"/>
                <a:gd name="T2" fmla="*/ 150 w 177"/>
                <a:gd name="T3" fmla="*/ 68 h 106"/>
                <a:gd name="T4" fmla="*/ 131 w 177"/>
                <a:gd name="T5" fmla="*/ 52 h 106"/>
                <a:gd name="T6" fmla="*/ 106 w 177"/>
                <a:gd name="T7" fmla="*/ 34 h 106"/>
                <a:gd name="T8" fmla="*/ 68 w 177"/>
                <a:gd name="T9" fmla="*/ 24 h 106"/>
                <a:gd name="T10" fmla="*/ 38 w 177"/>
                <a:gd name="T11" fmla="*/ 17 h 106"/>
                <a:gd name="T12" fmla="*/ 12 w 177"/>
                <a:gd name="T13" fmla="*/ 6 h 106"/>
                <a:gd name="T14" fmla="*/ 3 w 177"/>
                <a:gd name="T15" fmla="*/ 29 h 106"/>
                <a:gd name="T16" fmla="*/ 60 w 177"/>
                <a:gd name="T17" fmla="*/ 94 h 106"/>
                <a:gd name="T18" fmla="*/ 61 w 177"/>
                <a:gd name="T19" fmla="*/ 96 h 106"/>
                <a:gd name="T20" fmla="*/ 161 w 177"/>
                <a:gd name="T21" fmla="*/ 91 h 106"/>
                <a:gd name="T22" fmla="*/ 170 w 177"/>
                <a:gd name="T23" fmla="*/ 7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106">
                  <a:moveTo>
                    <a:pt x="170" y="71"/>
                  </a:moveTo>
                  <a:cubicBezTo>
                    <a:pt x="165" y="66"/>
                    <a:pt x="157" y="66"/>
                    <a:pt x="150" y="68"/>
                  </a:cubicBezTo>
                  <a:cubicBezTo>
                    <a:pt x="155" y="57"/>
                    <a:pt x="142" y="47"/>
                    <a:pt x="131" y="52"/>
                  </a:cubicBezTo>
                  <a:cubicBezTo>
                    <a:pt x="136" y="39"/>
                    <a:pt x="119" y="25"/>
                    <a:pt x="106" y="34"/>
                  </a:cubicBezTo>
                  <a:cubicBezTo>
                    <a:pt x="108" y="12"/>
                    <a:pt x="82" y="9"/>
                    <a:pt x="68" y="24"/>
                  </a:cubicBezTo>
                  <a:cubicBezTo>
                    <a:pt x="61" y="12"/>
                    <a:pt x="45" y="0"/>
                    <a:pt x="38" y="17"/>
                  </a:cubicBezTo>
                  <a:cubicBezTo>
                    <a:pt x="31" y="10"/>
                    <a:pt x="21" y="3"/>
                    <a:pt x="12" y="6"/>
                  </a:cubicBezTo>
                  <a:cubicBezTo>
                    <a:pt x="2" y="10"/>
                    <a:pt x="0" y="20"/>
                    <a:pt x="3" y="29"/>
                  </a:cubicBezTo>
                  <a:cubicBezTo>
                    <a:pt x="9" y="59"/>
                    <a:pt x="35" y="79"/>
                    <a:pt x="60" y="94"/>
                  </a:cubicBezTo>
                  <a:cubicBezTo>
                    <a:pt x="59" y="95"/>
                    <a:pt x="60" y="96"/>
                    <a:pt x="61" y="96"/>
                  </a:cubicBezTo>
                  <a:cubicBezTo>
                    <a:pt x="94" y="99"/>
                    <a:pt x="130" y="106"/>
                    <a:pt x="161" y="91"/>
                  </a:cubicBezTo>
                  <a:cubicBezTo>
                    <a:pt x="167" y="88"/>
                    <a:pt x="177" y="78"/>
                    <a:pt x="170" y="7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43"/>
            <p:cNvSpPr/>
            <p:nvPr/>
          </p:nvSpPr>
          <p:spPr bwMode="auto">
            <a:xfrm>
              <a:off x="4595813" y="-162293"/>
              <a:ext cx="392113" cy="484188"/>
            </a:xfrm>
            <a:custGeom>
              <a:avLst/>
              <a:gdLst>
                <a:gd name="T0" fmla="*/ 43 w 143"/>
                <a:gd name="T1" fmla="*/ 20 h 176"/>
                <a:gd name="T2" fmla="*/ 18 w 143"/>
                <a:gd name="T3" fmla="*/ 1 h 176"/>
                <a:gd name="T4" fmla="*/ 3 w 143"/>
                <a:gd name="T5" fmla="*/ 21 h 176"/>
                <a:gd name="T6" fmla="*/ 8 w 143"/>
                <a:gd name="T7" fmla="*/ 66 h 176"/>
                <a:gd name="T8" fmla="*/ 32 w 143"/>
                <a:gd name="T9" fmla="*/ 120 h 176"/>
                <a:gd name="T10" fmla="*/ 33 w 143"/>
                <a:gd name="T11" fmla="*/ 120 h 176"/>
                <a:gd name="T12" fmla="*/ 33 w 143"/>
                <a:gd name="T13" fmla="*/ 118 h 176"/>
                <a:gd name="T14" fmla="*/ 134 w 143"/>
                <a:gd name="T15" fmla="*/ 145 h 176"/>
                <a:gd name="T16" fmla="*/ 129 w 143"/>
                <a:gd name="T17" fmla="*/ 113 h 176"/>
                <a:gd name="T18" fmla="*/ 129 w 143"/>
                <a:gd name="T19" fmla="*/ 103 h 176"/>
                <a:gd name="T20" fmla="*/ 128 w 143"/>
                <a:gd name="T21" fmla="*/ 91 h 176"/>
                <a:gd name="T22" fmla="*/ 112 w 143"/>
                <a:gd name="T23" fmla="*/ 73 h 176"/>
                <a:gd name="T24" fmla="*/ 112 w 143"/>
                <a:gd name="T25" fmla="*/ 73 h 176"/>
                <a:gd name="T26" fmla="*/ 86 w 143"/>
                <a:gd name="T27" fmla="*/ 44 h 176"/>
                <a:gd name="T28" fmla="*/ 76 w 143"/>
                <a:gd name="T29" fmla="*/ 15 h 176"/>
                <a:gd name="T30" fmla="*/ 43 w 143"/>
                <a:gd name="T31" fmla="*/ 2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6">
                  <a:moveTo>
                    <a:pt x="43" y="20"/>
                  </a:moveTo>
                  <a:cubicBezTo>
                    <a:pt x="37" y="12"/>
                    <a:pt x="29" y="0"/>
                    <a:pt x="18" y="1"/>
                  </a:cubicBezTo>
                  <a:cubicBezTo>
                    <a:pt x="8" y="1"/>
                    <a:pt x="4" y="13"/>
                    <a:pt x="3" y="21"/>
                  </a:cubicBezTo>
                  <a:cubicBezTo>
                    <a:pt x="0" y="36"/>
                    <a:pt x="3" y="52"/>
                    <a:pt x="8" y="66"/>
                  </a:cubicBezTo>
                  <a:cubicBezTo>
                    <a:pt x="16" y="84"/>
                    <a:pt x="29" y="100"/>
                    <a:pt x="32" y="120"/>
                  </a:cubicBezTo>
                  <a:cubicBezTo>
                    <a:pt x="33" y="120"/>
                    <a:pt x="33" y="120"/>
                    <a:pt x="33" y="120"/>
                  </a:cubicBezTo>
                  <a:cubicBezTo>
                    <a:pt x="33" y="119"/>
                    <a:pt x="33" y="119"/>
                    <a:pt x="33" y="118"/>
                  </a:cubicBezTo>
                  <a:cubicBezTo>
                    <a:pt x="52" y="144"/>
                    <a:pt x="106" y="176"/>
                    <a:pt x="134" y="145"/>
                  </a:cubicBezTo>
                  <a:cubicBezTo>
                    <a:pt x="143" y="134"/>
                    <a:pt x="138" y="122"/>
                    <a:pt x="129" y="113"/>
                  </a:cubicBezTo>
                  <a:cubicBezTo>
                    <a:pt x="125" y="109"/>
                    <a:pt x="127" y="108"/>
                    <a:pt x="129" y="103"/>
                  </a:cubicBezTo>
                  <a:cubicBezTo>
                    <a:pt x="130" y="99"/>
                    <a:pt x="129" y="95"/>
                    <a:pt x="128" y="91"/>
                  </a:cubicBezTo>
                  <a:cubicBezTo>
                    <a:pt x="126" y="83"/>
                    <a:pt x="120" y="76"/>
                    <a:pt x="112" y="73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15" y="60"/>
                    <a:pt x="100" y="41"/>
                    <a:pt x="86" y="44"/>
                  </a:cubicBezTo>
                  <a:cubicBezTo>
                    <a:pt x="90" y="33"/>
                    <a:pt x="86" y="21"/>
                    <a:pt x="76" y="15"/>
                  </a:cubicBezTo>
                  <a:cubicBezTo>
                    <a:pt x="64" y="7"/>
                    <a:pt x="51" y="11"/>
                    <a:pt x="43" y="2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44"/>
            <p:cNvSpPr/>
            <p:nvPr/>
          </p:nvSpPr>
          <p:spPr bwMode="auto">
            <a:xfrm>
              <a:off x="4324350" y="-24181"/>
              <a:ext cx="546100" cy="498475"/>
            </a:xfrm>
            <a:custGeom>
              <a:avLst/>
              <a:gdLst>
                <a:gd name="T0" fmla="*/ 111 w 199"/>
                <a:gd name="T1" fmla="*/ 21 h 181"/>
                <a:gd name="T2" fmla="*/ 115 w 199"/>
                <a:gd name="T3" fmla="*/ 48 h 181"/>
                <a:gd name="T4" fmla="*/ 126 w 199"/>
                <a:gd name="T5" fmla="*/ 70 h 181"/>
                <a:gd name="T6" fmla="*/ 59 w 199"/>
                <a:gd name="T7" fmla="*/ 113 h 181"/>
                <a:gd name="T8" fmla="*/ 1 w 199"/>
                <a:gd name="T9" fmla="*/ 180 h 181"/>
                <a:gd name="T10" fmla="*/ 2 w 199"/>
                <a:gd name="T11" fmla="*/ 181 h 181"/>
                <a:gd name="T12" fmla="*/ 25 w 199"/>
                <a:gd name="T13" fmla="*/ 158 h 181"/>
                <a:gd name="T14" fmla="*/ 54 w 199"/>
                <a:gd name="T15" fmla="*/ 123 h 181"/>
                <a:gd name="T16" fmla="*/ 90 w 199"/>
                <a:gd name="T17" fmla="*/ 94 h 181"/>
                <a:gd name="T18" fmla="*/ 128 w 199"/>
                <a:gd name="T19" fmla="*/ 73 h 181"/>
                <a:gd name="T20" fmla="*/ 128 w 199"/>
                <a:gd name="T21" fmla="*/ 73 h 181"/>
                <a:gd name="T22" fmla="*/ 130 w 199"/>
                <a:gd name="T23" fmla="*/ 74 h 181"/>
                <a:gd name="T24" fmla="*/ 184 w 199"/>
                <a:gd name="T25" fmla="*/ 93 h 181"/>
                <a:gd name="T26" fmla="*/ 176 w 199"/>
                <a:gd name="T27" fmla="*/ 63 h 181"/>
                <a:gd name="T28" fmla="*/ 169 w 199"/>
                <a:gd name="T29" fmla="*/ 38 h 181"/>
                <a:gd name="T30" fmla="*/ 145 w 199"/>
                <a:gd name="T31" fmla="*/ 31 h 181"/>
                <a:gd name="T32" fmla="*/ 111 w 199"/>
                <a:gd name="T33" fmla="*/ 2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9" h="181">
                  <a:moveTo>
                    <a:pt x="111" y="21"/>
                  </a:moveTo>
                  <a:cubicBezTo>
                    <a:pt x="109" y="30"/>
                    <a:pt x="112" y="40"/>
                    <a:pt x="115" y="48"/>
                  </a:cubicBezTo>
                  <a:cubicBezTo>
                    <a:pt x="118" y="55"/>
                    <a:pt x="121" y="63"/>
                    <a:pt x="126" y="70"/>
                  </a:cubicBezTo>
                  <a:cubicBezTo>
                    <a:pt x="101" y="78"/>
                    <a:pt x="78" y="95"/>
                    <a:pt x="59" y="113"/>
                  </a:cubicBezTo>
                  <a:cubicBezTo>
                    <a:pt x="37" y="133"/>
                    <a:pt x="22" y="159"/>
                    <a:pt x="1" y="180"/>
                  </a:cubicBezTo>
                  <a:cubicBezTo>
                    <a:pt x="0" y="180"/>
                    <a:pt x="1" y="181"/>
                    <a:pt x="2" y="181"/>
                  </a:cubicBezTo>
                  <a:cubicBezTo>
                    <a:pt x="11" y="175"/>
                    <a:pt x="18" y="166"/>
                    <a:pt x="25" y="158"/>
                  </a:cubicBezTo>
                  <a:cubicBezTo>
                    <a:pt x="34" y="146"/>
                    <a:pt x="44" y="134"/>
                    <a:pt x="54" y="123"/>
                  </a:cubicBezTo>
                  <a:cubicBezTo>
                    <a:pt x="65" y="112"/>
                    <a:pt x="77" y="102"/>
                    <a:pt x="90" y="94"/>
                  </a:cubicBezTo>
                  <a:cubicBezTo>
                    <a:pt x="102" y="86"/>
                    <a:pt x="115" y="80"/>
                    <a:pt x="128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29" y="74"/>
                    <a:pt x="129" y="74"/>
                    <a:pt x="130" y="74"/>
                  </a:cubicBezTo>
                  <a:cubicBezTo>
                    <a:pt x="144" y="87"/>
                    <a:pt x="164" y="102"/>
                    <a:pt x="184" y="93"/>
                  </a:cubicBezTo>
                  <a:cubicBezTo>
                    <a:pt x="199" y="85"/>
                    <a:pt x="188" y="67"/>
                    <a:pt x="176" y="63"/>
                  </a:cubicBezTo>
                  <a:cubicBezTo>
                    <a:pt x="178" y="54"/>
                    <a:pt x="175" y="45"/>
                    <a:pt x="169" y="38"/>
                  </a:cubicBezTo>
                  <a:cubicBezTo>
                    <a:pt x="164" y="31"/>
                    <a:pt x="153" y="26"/>
                    <a:pt x="145" y="31"/>
                  </a:cubicBezTo>
                  <a:cubicBezTo>
                    <a:pt x="140" y="18"/>
                    <a:pt x="118" y="0"/>
                    <a:pt x="111" y="2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45"/>
            <p:cNvSpPr/>
            <p:nvPr/>
          </p:nvSpPr>
          <p:spPr bwMode="auto">
            <a:xfrm>
              <a:off x="4402138" y="-59106"/>
              <a:ext cx="141288" cy="339725"/>
            </a:xfrm>
            <a:custGeom>
              <a:avLst/>
              <a:gdLst>
                <a:gd name="T0" fmla="*/ 16 w 52"/>
                <a:gd name="T1" fmla="*/ 2 h 124"/>
                <a:gd name="T2" fmla="*/ 13 w 52"/>
                <a:gd name="T3" fmla="*/ 3 h 124"/>
                <a:gd name="T4" fmla="*/ 35 w 52"/>
                <a:gd name="T5" fmla="*/ 123 h 124"/>
                <a:gd name="T6" fmla="*/ 35 w 52"/>
                <a:gd name="T7" fmla="*/ 123 h 124"/>
                <a:gd name="T8" fmla="*/ 36 w 52"/>
                <a:gd name="T9" fmla="*/ 123 h 124"/>
                <a:gd name="T10" fmla="*/ 36 w 52"/>
                <a:gd name="T11" fmla="*/ 122 h 124"/>
                <a:gd name="T12" fmla="*/ 36 w 52"/>
                <a:gd name="T13" fmla="*/ 122 h 124"/>
                <a:gd name="T14" fmla="*/ 47 w 52"/>
                <a:gd name="T15" fmla="*/ 64 h 124"/>
                <a:gd name="T16" fmla="*/ 19 w 52"/>
                <a:gd name="T17" fmla="*/ 1 h 124"/>
                <a:gd name="T18" fmla="*/ 16 w 52"/>
                <a:gd name="T19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6" y="2"/>
                  </a:moveTo>
                  <a:cubicBezTo>
                    <a:pt x="15" y="2"/>
                    <a:pt x="14" y="2"/>
                    <a:pt x="13" y="3"/>
                  </a:cubicBezTo>
                  <a:cubicBezTo>
                    <a:pt x="0" y="43"/>
                    <a:pt x="0" y="94"/>
                    <a:pt x="35" y="123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5" y="123"/>
                    <a:pt x="35" y="123"/>
                    <a:pt x="36" y="123"/>
                  </a:cubicBezTo>
                  <a:cubicBezTo>
                    <a:pt x="36" y="124"/>
                    <a:pt x="37" y="123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52" y="109"/>
                    <a:pt x="50" y="81"/>
                    <a:pt x="47" y="64"/>
                  </a:cubicBezTo>
                  <a:cubicBezTo>
                    <a:pt x="44" y="42"/>
                    <a:pt x="35" y="18"/>
                    <a:pt x="19" y="1"/>
                  </a:cubicBezTo>
                  <a:cubicBezTo>
                    <a:pt x="18" y="0"/>
                    <a:pt x="16" y="1"/>
                    <a:pt x="16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46"/>
            <p:cNvSpPr/>
            <p:nvPr/>
          </p:nvSpPr>
          <p:spPr bwMode="auto">
            <a:xfrm>
              <a:off x="4418013" y="301257"/>
              <a:ext cx="342900" cy="150813"/>
            </a:xfrm>
            <a:custGeom>
              <a:avLst/>
              <a:gdLst>
                <a:gd name="T0" fmla="*/ 123 w 125"/>
                <a:gd name="T1" fmla="*/ 38 h 55"/>
                <a:gd name="T2" fmla="*/ 122 w 125"/>
                <a:gd name="T3" fmla="*/ 36 h 55"/>
                <a:gd name="T4" fmla="*/ 1 w 125"/>
                <a:gd name="T5" fmla="*/ 27 h 55"/>
                <a:gd name="T6" fmla="*/ 1 w 125"/>
                <a:gd name="T7" fmla="*/ 27 h 55"/>
                <a:gd name="T8" fmla="*/ 0 w 125"/>
                <a:gd name="T9" fmla="*/ 27 h 55"/>
                <a:gd name="T10" fmla="*/ 1 w 125"/>
                <a:gd name="T11" fmla="*/ 28 h 55"/>
                <a:gd name="T12" fmla="*/ 2 w 125"/>
                <a:gd name="T13" fmla="*/ 28 h 55"/>
                <a:gd name="T14" fmla="*/ 55 w 125"/>
                <a:gd name="T15" fmla="*/ 53 h 55"/>
                <a:gd name="T16" fmla="*/ 123 w 125"/>
                <a:gd name="T17" fmla="*/ 42 h 55"/>
                <a:gd name="T18" fmla="*/ 123 w 125"/>
                <a:gd name="T19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55">
                  <a:moveTo>
                    <a:pt x="123" y="38"/>
                  </a:moveTo>
                  <a:cubicBezTo>
                    <a:pt x="123" y="37"/>
                    <a:pt x="123" y="36"/>
                    <a:pt x="122" y="36"/>
                  </a:cubicBezTo>
                  <a:cubicBezTo>
                    <a:pt x="88" y="12"/>
                    <a:pt x="38" y="0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0" y="27"/>
                  </a:cubicBezTo>
                  <a:cubicBezTo>
                    <a:pt x="0" y="28"/>
                    <a:pt x="0" y="29"/>
                    <a:pt x="1" y="28"/>
                  </a:cubicBezTo>
                  <a:cubicBezTo>
                    <a:pt x="1" y="28"/>
                    <a:pt x="1" y="28"/>
                    <a:pt x="2" y="28"/>
                  </a:cubicBezTo>
                  <a:cubicBezTo>
                    <a:pt x="10" y="47"/>
                    <a:pt x="38" y="52"/>
                    <a:pt x="55" y="53"/>
                  </a:cubicBezTo>
                  <a:cubicBezTo>
                    <a:pt x="78" y="55"/>
                    <a:pt x="103" y="52"/>
                    <a:pt x="123" y="42"/>
                  </a:cubicBezTo>
                  <a:cubicBezTo>
                    <a:pt x="125" y="41"/>
                    <a:pt x="124" y="39"/>
                    <a:pt x="123" y="38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47"/>
            <p:cNvSpPr/>
            <p:nvPr/>
          </p:nvSpPr>
          <p:spPr bwMode="auto">
            <a:xfrm>
              <a:off x="3819525" y="-141656"/>
              <a:ext cx="417513" cy="514350"/>
            </a:xfrm>
            <a:custGeom>
              <a:avLst/>
              <a:gdLst>
                <a:gd name="T0" fmla="*/ 70 w 152"/>
                <a:gd name="T1" fmla="*/ 16 h 187"/>
                <a:gd name="T2" fmla="*/ 77 w 152"/>
                <a:gd name="T3" fmla="*/ 30 h 187"/>
                <a:gd name="T4" fmla="*/ 74 w 152"/>
                <a:gd name="T5" fmla="*/ 80 h 187"/>
                <a:gd name="T6" fmla="*/ 74 w 152"/>
                <a:gd name="T7" fmla="*/ 80 h 187"/>
                <a:gd name="T8" fmla="*/ 34 w 152"/>
                <a:gd name="T9" fmla="*/ 126 h 187"/>
                <a:gd name="T10" fmla="*/ 31 w 152"/>
                <a:gd name="T11" fmla="*/ 77 h 187"/>
                <a:gd name="T12" fmla="*/ 40 w 152"/>
                <a:gd name="T13" fmla="*/ 74 h 187"/>
                <a:gd name="T14" fmla="*/ 40 w 152"/>
                <a:gd name="T15" fmla="*/ 52 h 187"/>
                <a:gd name="T16" fmla="*/ 16 w 152"/>
                <a:gd name="T17" fmla="*/ 54 h 187"/>
                <a:gd name="T18" fmla="*/ 18 w 152"/>
                <a:gd name="T19" fmla="*/ 75 h 187"/>
                <a:gd name="T20" fmla="*/ 20 w 152"/>
                <a:gd name="T21" fmla="*/ 75 h 187"/>
                <a:gd name="T22" fmla="*/ 26 w 152"/>
                <a:gd name="T23" fmla="*/ 77 h 187"/>
                <a:gd name="T24" fmla="*/ 31 w 152"/>
                <a:gd name="T25" fmla="*/ 101 h 187"/>
                <a:gd name="T26" fmla="*/ 30 w 152"/>
                <a:gd name="T27" fmla="*/ 133 h 187"/>
                <a:gd name="T28" fmla="*/ 0 w 152"/>
                <a:gd name="T29" fmla="*/ 185 h 187"/>
                <a:gd name="T30" fmla="*/ 2 w 152"/>
                <a:gd name="T31" fmla="*/ 186 h 187"/>
                <a:gd name="T32" fmla="*/ 18 w 152"/>
                <a:gd name="T33" fmla="*/ 161 h 187"/>
                <a:gd name="T34" fmla="*/ 84 w 152"/>
                <a:gd name="T35" fmla="*/ 160 h 187"/>
                <a:gd name="T36" fmla="*/ 91 w 152"/>
                <a:gd name="T37" fmla="*/ 175 h 187"/>
                <a:gd name="T38" fmla="*/ 109 w 152"/>
                <a:gd name="T39" fmla="*/ 168 h 187"/>
                <a:gd name="T40" fmla="*/ 104 w 152"/>
                <a:gd name="T41" fmla="*/ 152 h 187"/>
                <a:gd name="T42" fmla="*/ 86 w 152"/>
                <a:gd name="T43" fmla="*/ 156 h 187"/>
                <a:gd name="T44" fmla="*/ 19 w 152"/>
                <a:gd name="T45" fmla="*/ 158 h 187"/>
                <a:gd name="T46" fmla="*/ 54 w 152"/>
                <a:gd name="T47" fmla="*/ 108 h 187"/>
                <a:gd name="T48" fmla="*/ 114 w 152"/>
                <a:gd name="T49" fmla="*/ 109 h 187"/>
                <a:gd name="T50" fmla="*/ 113 w 152"/>
                <a:gd name="T51" fmla="*/ 110 h 187"/>
                <a:gd name="T52" fmla="*/ 115 w 152"/>
                <a:gd name="T53" fmla="*/ 113 h 187"/>
                <a:gd name="T54" fmla="*/ 123 w 152"/>
                <a:gd name="T55" fmla="*/ 125 h 187"/>
                <a:gd name="T56" fmla="*/ 140 w 152"/>
                <a:gd name="T57" fmla="*/ 115 h 187"/>
                <a:gd name="T58" fmla="*/ 131 w 152"/>
                <a:gd name="T59" fmla="*/ 99 h 187"/>
                <a:gd name="T60" fmla="*/ 117 w 152"/>
                <a:gd name="T61" fmla="*/ 104 h 187"/>
                <a:gd name="T62" fmla="*/ 57 w 152"/>
                <a:gd name="T63" fmla="*/ 104 h 187"/>
                <a:gd name="T64" fmla="*/ 99 w 152"/>
                <a:gd name="T65" fmla="*/ 64 h 187"/>
                <a:gd name="T66" fmla="*/ 126 w 152"/>
                <a:gd name="T67" fmla="*/ 67 h 187"/>
                <a:gd name="T68" fmla="*/ 125 w 152"/>
                <a:gd name="T69" fmla="*/ 68 h 187"/>
                <a:gd name="T70" fmla="*/ 139 w 152"/>
                <a:gd name="T71" fmla="*/ 78 h 187"/>
                <a:gd name="T72" fmla="*/ 151 w 152"/>
                <a:gd name="T73" fmla="*/ 66 h 187"/>
                <a:gd name="T74" fmla="*/ 140 w 152"/>
                <a:gd name="T75" fmla="*/ 57 h 187"/>
                <a:gd name="T76" fmla="*/ 127 w 152"/>
                <a:gd name="T77" fmla="*/ 63 h 187"/>
                <a:gd name="T78" fmla="*/ 102 w 152"/>
                <a:gd name="T79" fmla="*/ 62 h 187"/>
                <a:gd name="T80" fmla="*/ 127 w 152"/>
                <a:gd name="T81" fmla="*/ 42 h 187"/>
                <a:gd name="T82" fmla="*/ 140 w 152"/>
                <a:gd name="T83" fmla="*/ 39 h 187"/>
                <a:gd name="T84" fmla="*/ 138 w 152"/>
                <a:gd name="T85" fmla="*/ 23 h 187"/>
                <a:gd name="T86" fmla="*/ 124 w 152"/>
                <a:gd name="T87" fmla="*/ 23 h 187"/>
                <a:gd name="T88" fmla="*/ 123 w 152"/>
                <a:gd name="T89" fmla="*/ 40 h 187"/>
                <a:gd name="T90" fmla="*/ 78 w 152"/>
                <a:gd name="T91" fmla="*/ 76 h 187"/>
                <a:gd name="T92" fmla="*/ 82 w 152"/>
                <a:gd name="T93" fmla="*/ 31 h 187"/>
                <a:gd name="T94" fmla="*/ 84 w 152"/>
                <a:gd name="T95" fmla="*/ 31 h 187"/>
                <a:gd name="T96" fmla="*/ 85 w 152"/>
                <a:gd name="T97" fmla="*/ 31 h 187"/>
                <a:gd name="T98" fmla="*/ 98 w 152"/>
                <a:gd name="T99" fmla="*/ 18 h 187"/>
                <a:gd name="T100" fmla="*/ 82 w 152"/>
                <a:gd name="T101" fmla="*/ 1 h 187"/>
                <a:gd name="T102" fmla="*/ 70 w 152"/>
                <a:gd name="T103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87">
                  <a:moveTo>
                    <a:pt x="70" y="16"/>
                  </a:moveTo>
                  <a:cubicBezTo>
                    <a:pt x="69" y="22"/>
                    <a:pt x="72" y="27"/>
                    <a:pt x="77" y="30"/>
                  </a:cubicBezTo>
                  <a:cubicBezTo>
                    <a:pt x="78" y="47"/>
                    <a:pt x="79" y="63"/>
                    <a:pt x="74" y="80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59" y="94"/>
                    <a:pt x="46" y="110"/>
                    <a:pt x="34" y="126"/>
                  </a:cubicBezTo>
                  <a:cubicBezTo>
                    <a:pt x="38" y="111"/>
                    <a:pt x="36" y="92"/>
                    <a:pt x="31" y="77"/>
                  </a:cubicBezTo>
                  <a:cubicBezTo>
                    <a:pt x="35" y="77"/>
                    <a:pt x="38" y="76"/>
                    <a:pt x="40" y="74"/>
                  </a:cubicBezTo>
                  <a:cubicBezTo>
                    <a:pt x="49" y="70"/>
                    <a:pt x="48" y="57"/>
                    <a:pt x="40" y="52"/>
                  </a:cubicBezTo>
                  <a:cubicBezTo>
                    <a:pt x="33" y="47"/>
                    <a:pt x="22" y="49"/>
                    <a:pt x="16" y="54"/>
                  </a:cubicBezTo>
                  <a:cubicBezTo>
                    <a:pt x="8" y="60"/>
                    <a:pt x="10" y="70"/>
                    <a:pt x="18" y="75"/>
                  </a:cubicBezTo>
                  <a:cubicBezTo>
                    <a:pt x="19" y="76"/>
                    <a:pt x="20" y="75"/>
                    <a:pt x="20" y="75"/>
                  </a:cubicBezTo>
                  <a:cubicBezTo>
                    <a:pt x="22" y="76"/>
                    <a:pt x="24" y="77"/>
                    <a:pt x="26" y="77"/>
                  </a:cubicBezTo>
                  <a:cubicBezTo>
                    <a:pt x="28" y="85"/>
                    <a:pt x="30" y="93"/>
                    <a:pt x="31" y="101"/>
                  </a:cubicBezTo>
                  <a:cubicBezTo>
                    <a:pt x="33" y="112"/>
                    <a:pt x="32" y="122"/>
                    <a:pt x="30" y="133"/>
                  </a:cubicBezTo>
                  <a:cubicBezTo>
                    <a:pt x="18" y="149"/>
                    <a:pt x="8" y="167"/>
                    <a:pt x="0" y="185"/>
                  </a:cubicBezTo>
                  <a:cubicBezTo>
                    <a:pt x="0" y="186"/>
                    <a:pt x="1" y="187"/>
                    <a:pt x="2" y="186"/>
                  </a:cubicBezTo>
                  <a:cubicBezTo>
                    <a:pt x="7" y="178"/>
                    <a:pt x="12" y="169"/>
                    <a:pt x="18" y="161"/>
                  </a:cubicBezTo>
                  <a:cubicBezTo>
                    <a:pt x="40" y="153"/>
                    <a:pt x="62" y="158"/>
                    <a:pt x="84" y="160"/>
                  </a:cubicBezTo>
                  <a:cubicBezTo>
                    <a:pt x="83" y="166"/>
                    <a:pt x="85" y="172"/>
                    <a:pt x="91" y="175"/>
                  </a:cubicBezTo>
                  <a:cubicBezTo>
                    <a:pt x="97" y="178"/>
                    <a:pt x="107" y="176"/>
                    <a:pt x="109" y="168"/>
                  </a:cubicBezTo>
                  <a:cubicBezTo>
                    <a:pt x="111" y="162"/>
                    <a:pt x="109" y="156"/>
                    <a:pt x="104" y="152"/>
                  </a:cubicBezTo>
                  <a:cubicBezTo>
                    <a:pt x="99" y="148"/>
                    <a:pt x="90" y="151"/>
                    <a:pt x="86" y="156"/>
                  </a:cubicBezTo>
                  <a:cubicBezTo>
                    <a:pt x="65" y="151"/>
                    <a:pt x="39" y="150"/>
                    <a:pt x="19" y="158"/>
                  </a:cubicBezTo>
                  <a:cubicBezTo>
                    <a:pt x="30" y="141"/>
                    <a:pt x="41" y="124"/>
                    <a:pt x="54" y="108"/>
                  </a:cubicBezTo>
                  <a:cubicBezTo>
                    <a:pt x="75" y="100"/>
                    <a:pt x="94" y="104"/>
                    <a:pt x="114" y="109"/>
                  </a:cubicBezTo>
                  <a:cubicBezTo>
                    <a:pt x="114" y="109"/>
                    <a:pt x="114" y="110"/>
                    <a:pt x="113" y="110"/>
                  </a:cubicBezTo>
                  <a:cubicBezTo>
                    <a:pt x="113" y="111"/>
                    <a:pt x="114" y="112"/>
                    <a:pt x="115" y="113"/>
                  </a:cubicBezTo>
                  <a:cubicBezTo>
                    <a:pt x="115" y="118"/>
                    <a:pt x="119" y="123"/>
                    <a:pt x="123" y="125"/>
                  </a:cubicBezTo>
                  <a:cubicBezTo>
                    <a:pt x="130" y="129"/>
                    <a:pt x="138" y="121"/>
                    <a:pt x="140" y="115"/>
                  </a:cubicBezTo>
                  <a:cubicBezTo>
                    <a:pt x="142" y="108"/>
                    <a:pt x="137" y="101"/>
                    <a:pt x="131" y="99"/>
                  </a:cubicBezTo>
                  <a:cubicBezTo>
                    <a:pt x="125" y="97"/>
                    <a:pt x="120" y="100"/>
                    <a:pt x="117" y="104"/>
                  </a:cubicBezTo>
                  <a:cubicBezTo>
                    <a:pt x="97" y="99"/>
                    <a:pt x="75" y="97"/>
                    <a:pt x="57" y="104"/>
                  </a:cubicBezTo>
                  <a:cubicBezTo>
                    <a:pt x="70" y="89"/>
                    <a:pt x="84" y="76"/>
                    <a:pt x="99" y="64"/>
                  </a:cubicBezTo>
                  <a:cubicBezTo>
                    <a:pt x="108" y="64"/>
                    <a:pt x="117" y="66"/>
                    <a:pt x="126" y="67"/>
                  </a:cubicBezTo>
                  <a:cubicBezTo>
                    <a:pt x="126" y="67"/>
                    <a:pt x="125" y="67"/>
                    <a:pt x="125" y="68"/>
                  </a:cubicBezTo>
                  <a:cubicBezTo>
                    <a:pt x="127" y="74"/>
                    <a:pt x="133" y="79"/>
                    <a:pt x="139" y="78"/>
                  </a:cubicBezTo>
                  <a:cubicBezTo>
                    <a:pt x="144" y="77"/>
                    <a:pt x="152" y="72"/>
                    <a:pt x="151" y="66"/>
                  </a:cubicBezTo>
                  <a:cubicBezTo>
                    <a:pt x="150" y="61"/>
                    <a:pt x="144" y="58"/>
                    <a:pt x="140" y="57"/>
                  </a:cubicBezTo>
                  <a:cubicBezTo>
                    <a:pt x="135" y="57"/>
                    <a:pt x="130" y="59"/>
                    <a:pt x="127" y="63"/>
                  </a:cubicBezTo>
                  <a:cubicBezTo>
                    <a:pt x="119" y="61"/>
                    <a:pt x="110" y="61"/>
                    <a:pt x="102" y="62"/>
                  </a:cubicBezTo>
                  <a:cubicBezTo>
                    <a:pt x="110" y="55"/>
                    <a:pt x="119" y="49"/>
                    <a:pt x="127" y="42"/>
                  </a:cubicBezTo>
                  <a:cubicBezTo>
                    <a:pt x="131" y="44"/>
                    <a:pt x="137" y="43"/>
                    <a:pt x="140" y="39"/>
                  </a:cubicBezTo>
                  <a:cubicBezTo>
                    <a:pt x="144" y="33"/>
                    <a:pt x="145" y="27"/>
                    <a:pt x="138" y="23"/>
                  </a:cubicBezTo>
                  <a:cubicBezTo>
                    <a:pt x="134" y="20"/>
                    <a:pt x="128" y="20"/>
                    <a:pt x="124" y="23"/>
                  </a:cubicBezTo>
                  <a:cubicBezTo>
                    <a:pt x="118" y="27"/>
                    <a:pt x="120" y="35"/>
                    <a:pt x="123" y="40"/>
                  </a:cubicBezTo>
                  <a:cubicBezTo>
                    <a:pt x="107" y="51"/>
                    <a:pt x="92" y="63"/>
                    <a:pt x="78" y="76"/>
                  </a:cubicBezTo>
                  <a:cubicBezTo>
                    <a:pt x="84" y="63"/>
                    <a:pt x="85" y="46"/>
                    <a:pt x="82" y="31"/>
                  </a:cubicBezTo>
                  <a:cubicBezTo>
                    <a:pt x="83" y="31"/>
                    <a:pt x="84" y="31"/>
                    <a:pt x="84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92" y="31"/>
                    <a:pt x="98" y="26"/>
                    <a:pt x="98" y="18"/>
                  </a:cubicBezTo>
                  <a:cubicBezTo>
                    <a:pt x="98" y="11"/>
                    <a:pt x="91" y="0"/>
                    <a:pt x="82" y="1"/>
                  </a:cubicBezTo>
                  <a:cubicBezTo>
                    <a:pt x="75" y="2"/>
                    <a:pt x="70" y="9"/>
                    <a:pt x="70" y="16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48"/>
            <p:cNvSpPr/>
            <p:nvPr/>
          </p:nvSpPr>
          <p:spPr bwMode="auto">
            <a:xfrm>
              <a:off x="2909888" y="528269"/>
              <a:ext cx="1028700" cy="658813"/>
            </a:xfrm>
            <a:custGeom>
              <a:avLst/>
              <a:gdLst>
                <a:gd name="T0" fmla="*/ 373 w 375"/>
                <a:gd name="T1" fmla="*/ 204 h 239"/>
                <a:gd name="T2" fmla="*/ 372 w 375"/>
                <a:gd name="T3" fmla="*/ 203 h 239"/>
                <a:gd name="T4" fmla="*/ 349 w 375"/>
                <a:gd name="T5" fmla="*/ 152 h 239"/>
                <a:gd name="T6" fmla="*/ 313 w 375"/>
                <a:gd name="T7" fmla="*/ 116 h 239"/>
                <a:gd name="T8" fmla="*/ 235 w 375"/>
                <a:gd name="T9" fmla="*/ 120 h 239"/>
                <a:gd name="T10" fmla="*/ 235 w 375"/>
                <a:gd name="T11" fmla="*/ 121 h 239"/>
                <a:gd name="T12" fmla="*/ 126 w 375"/>
                <a:gd name="T13" fmla="*/ 95 h 239"/>
                <a:gd name="T14" fmla="*/ 92 w 375"/>
                <a:gd name="T15" fmla="*/ 90 h 239"/>
                <a:gd name="T16" fmla="*/ 150 w 375"/>
                <a:gd name="T17" fmla="*/ 54 h 239"/>
                <a:gd name="T18" fmla="*/ 192 w 375"/>
                <a:gd name="T19" fmla="*/ 41 h 239"/>
                <a:gd name="T20" fmla="*/ 192 w 375"/>
                <a:gd name="T21" fmla="*/ 42 h 239"/>
                <a:gd name="T22" fmla="*/ 296 w 375"/>
                <a:gd name="T23" fmla="*/ 59 h 239"/>
                <a:gd name="T24" fmla="*/ 297 w 375"/>
                <a:gd name="T25" fmla="*/ 56 h 239"/>
                <a:gd name="T26" fmla="*/ 296 w 375"/>
                <a:gd name="T27" fmla="*/ 55 h 239"/>
                <a:gd name="T28" fmla="*/ 296 w 375"/>
                <a:gd name="T29" fmla="*/ 55 h 239"/>
                <a:gd name="T30" fmla="*/ 193 w 375"/>
                <a:gd name="T31" fmla="*/ 37 h 239"/>
                <a:gd name="T32" fmla="*/ 144 w 375"/>
                <a:gd name="T33" fmla="*/ 53 h 239"/>
                <a:gd name="T34" fmla="*/ 90 w 375"/>
                <a:gd name="T35" fmla="*/ 90 h 239"/>
                <a:gd name="T36" fmla="*/ 58 w 375"/>
                <a:gd name="T37" fmla="*/ 85 h 239"/>
                <a:gd name="T38" fmla="*/ 0 w 375"/>
                <a:gd name="T39" fmla="*/ 90 h 239"/>
                <a:gd name="T40" fmla="*/ 1 w 375"/>
                <a:gd name="T41" fmla="*/ 92 h 239"/>
                <a:gd name="T42" fmla="*/ 67 w 375"/>
                <a:gd name="T43" fmla="*/ 90 h 239"/>
                <a:gd name="T44" fmla="*/ 88 w 375"/>
                <a:gd name="T45" fmla="*/ 93 h 239"/>
                <a:gd name="T46" fmla="*/ 89 w 375"/>
                <a:gd name="T47" fmla="*/ 93 h 239"/>
                <a:gd name="T48" fmla="*/ 89 w 375"/>
                <a:gd name="T49" fmla="*/ 93 h 239"/>
                <a:gd name="T50" fmla="*/ 131 w 375"/>
                <a:gd name="T51" fmla="*/ 100 h 239"/>
                <a:gd name="T52" fmla="*/ 161 w 375"/>
                <a:gd name="T53" fmla="*/ 127 h 239"/>
                <a:gd name="T54" fmla="*/ 166 w 375"/>
                <a:gd name="T55" fmla="*/ 133 h 239"/>
                <a:gd name="T56" fmla="*/ 166 w 375"/>
                <a:gd name="T57" fmla="*/ 133 h 239"/>
                <a:gd name="T58" fmla="*/ 190 w 375"/>
                <a:gd name="T59" fmla="*/ 189 h 239"/>
                <a:gd name="T60" fmla="*/ 217 w 375"/>
                <a:gd name="T61" fmla="*/ 213 h 239"/>
                <a:gd name="T62" fmla="*/ 240 w 375"/>
                <a:gd name="T63" fmla="*/ 238 h 239"/>
                <a:gd name="T64" fmla="*/ 242 w 375"/>
                <a:gd name="T65" fmla="*/ 237 h 239"/>
                <a:gd name="T66" fmla="*/ 241 w 375"/>
                <a:gd name="T67" fmla="*/ 234 h 239"/>
                <a:gd name="T68" fmla="*/ 170 w 375"/>
                <a:gd name="T69" fmla="*/ 132 h 239"/>
                <a:gd name="T70" fmla="*/ 162 w 375"/>
                <a:gd name="T71" fmla="*/ 122 h 239"/>
                <a:gd name="T72" fmla="*/ 136 w 375"/>
                <a:gd name="T73" fmla="*/ 101 h 239"/>
                <a:gd name="T74" fmla="*/ 211 w 375"/>
                <a:gd name="T75" fmla="*/ 118 h 239"/>
                <a:gd name="T76" fmla="*/ 235 w 375"/>
                <a:gd name="T77" fmla="*/ 126 h 239"/>
                <a:gd name="T78" fmla="*/ 290 w 375"/>
                <a:gd name="T79" fmla="*/ 175 h 239"/>
                <a:gd name="T80" fmla="*/ 330 w 375"/>
                <a:gd name="T81" fmla="*/ 189 h 239"/>
                <a:gd name="T82" fmla="*/ 372 w 375"/>
                <a:gd name="T83" fmla="*/ 207 h 239"/>
                <a:gd name="T84" fmla="*/ 373 w 375"/>
                <a:gd name="T85" fmla="*/ 20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3" y="204"/>
                  </a:moveTo>
                  <a:cubicBezTo>
                    <a:pt x="373" y="204"/>
                    <a:pt x="372" y="204"/>
                    <a:pt x="372" y="203"/>
                  </a:cubicBezTo>
                  <a:cubicBezTo>
                    <a:pt x="369" y="185"/>
                    <a:pt x="359" y="167"/>
                    <a:pt x="349" y="152"/>
                  </a:cubicBezTo>
                  <a:cubicBezTo>
                    <a:pt x="340" y="138"/>
                    <a:pt x="328" y="124"/>
                    <a:pt x="313" y="116"/>
                  </a:cubicBezTo>
                  <a:cubicBezTo>
                    <a:pt x="291" y="106"/>
                    <a:pt x="252" y="98"/>
                    <a:pt x="235" y="120"/>
                  </a:cubicBezTo>
                  <a:cubicBezTo>
                    <a:pt x="235" y="121"/>
                    <a:pt x="235" y="121"/>
                    <a:pt x="235" y="121"/>
                  </a:cubicBezTo>
                  <a:cubicBezTo>
                    <a:pt x="199" y="109"/>
                    <a:pt x="162" y="101"/>
                    <a:pt x="126" y="95"/>
                  </a:cubicBezTo>
                  <a:cubicBezTo>
                    <a:pt x="115" y="94"/>
                    <a:pt x="103" y="92"/>
                    <a:pt x="92" y="90"/>
                  </a:cubicBezTo>
                  <a:cubicBezTo>
                    <a:pt x="106" y="72"/>
                    <a:pt x="129" y="62"/>
                    <a:pt x="150" y="54"/>
                  </a:cubicBezTo>
                  <a:cubicBezTo>
                    <a:pt x="163" y="49"/>
                    <a:pt x="177" y="44"/>
                    <a:pt x="192" y="41"/>
                  </a:cubicBezTo>
                  <a:cubicBezTo>
                    <a:pt x="192" y="41"/>
                    <a:pt x="192" y="42"/>
                    <a:pt x="192" y="42"/>
                  </a:cubicBezTo>
                  <a:cubicBezTo>
                    <a:pt x="217" y="73"/>
                    <a:pt x="262" y="56"/>
                    <a:pt x="296" y="59"/>
                  </a:cubicBezTo>
                  <a:cubicBezTo>
                    <a:pt x="298" y="59"/>
                    <a:pt x="298" y="56"/>
                    <a:pt x="297" y="56"/>
                  </a:cubicBezTo>
                  <a:cubicBezTo>
                    <a:pt x="296" y="56"/>
                    <a:pt x="296" y="55"/>
                    <a:pt x="296" y="55"/>
                  </a:cubicBezTo>
                  <a:cubicBezTo>
                    <a:pt x="296" y="55"/>
                    <a:pt x="296" y="55"/>
                    <a:pt x="296" y="55"/>
                  </a:cubicBezTo>
                  <a:cubicBezTo>
                    <a:pt x="285" y="17"/>
                    <a:pt x="214" y="0"/>
                    <a:pt x="193" y="37"/>
                  </a:cubicBezTo>
                  <a:cubicBezTo>
                    <a:pt x="176" y="40"/>
                    <a:pt x="159" y="46"/>
                    <a:pt x="144" y="53"/>
                  </a:cubicBezTo>
                  <a:cubicBezTo>
                    <a:pt x="125" y="60"/>
                    <a:pt x="100" y="71"/>
                    <a:pt x="90" y="90"/>
                  </a:cubicBezTo>
                  <a:cubicBezTo>
                    <a:pt x="79" y="88"/>
                    <a:pt x="69" y="86"/>
                    <a:pt x="58" y="85"/>
                  </a:cubicBezTo>
                  <a:cubicBezTo>
                    <a:pt x="40" y="83"/>
                    <a:pt x="16" y="80"/>
                    <a:pt x="0" y="90"/>
                  </a:cubicBezTo>
                  <a:cubicBezTo>
                    <a:pt x="0" y="91"/>
                    <a:pt x="0" y="92"/>
                    <a:pt x="1" y="92"/>
                  </a:cubicBezTo>
                  <a:cubicBezTo>
                    <a:pt x="23" y="85"/>
                    <a:pt x="44" y="86"/>
                    <a:pt x="67" y="90"/>
                  </a:cubicBezTo>
                  <a:cubicBezTo>
                    <a:pt x="74" y="91"/>
                    <a:pt x="81" y="92"/>
                    <a:pt x="88" y="93"/>
                  </a:cubicBezTo>
                  <a:cubicBezTo>
                    <a:pt x="88" y="94"/>
                    <a:pt x="89" y="94"/>
                    <a:pt x="89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103" y="95"/>
                    <a:pt x="117" y="98"/>
                    <a:pt x="131" y="100"/>
                  </a:cubicBezTo>
                  <a:cubicBezTo>
                    <a:pt x="142" y="108"/>
                    <a:pt x="152" y="117"/>
                    <a:pt x="161" y="127"/>
                  </a:cubicBezTo>
                  <a:cubicBezTo>
                    <a:pt x="163" y="129"/>
                    <a:pt x="165" y="131"/>
                    <a:pt x="166" y="133"/>
                  </a:cubicBezTo>
                  <a:cubicBezTo>
                    <a:pt x="166" y="133"/>
                    <a:pt x="166" y="133"/>
                    <a:pt x="166" y="133"/>
                  </a:cubicBezTo>
                  <a:cubicBezTo>
                    <a:pt x="163" y="155"/>
                    <a:pt x="175" y="174"/>
                    <a:pt x="190" y="189"/>
                  </a:cubicBezTo>
                  <a:cubicBezTo>
                    <a:pt x="199" y="197"/>
                    <a:pt x="208" y="205"/>
                    <a:pt x="217" y="213"/>
                  </a:cubicBezTo>
                  <a:cubicBezTo>
                    <a:pt x="226" y="221"/>
                    <a:pt x="233" y="230"/>
                    <a:pt x="240" y="238"/>
                  </a:cubicBezTo>
                  <a:cubicBezTo>
                    <a:pt x="241" y="239"/>
                    <a:pt x="243" y="238"/>
                    <a:pt x="242" y="237"/>
                  </a:cubicBezTo>
                  <a:cubicBezTo>
                    <a:pt x="242" y="236"/>
                    <a:pt x="241" y="235"/>
                    <a:pt x="241" y="234"/>
                  </a:cubicBezTo>
                  <a:cubicBezTo>
                    <a:pt x="232" y="195"/>
                    <a:pt x="226" y="122"/>
                    <a:pt x="170" y="132"/>
                  </a:cubicBezTo>
                  <a:cubicBezTo>
                    <a:pt x="167" y="128"/>
                    <a:pt x="165" y="125"/>
                    <a:pt x="162" y="122"/>
                  </a:cubicBezTo>
                  <a:cubicBezTo>
                    <a:pt x="155" y="115"/>
                    <a:pt x="146" y="106"/>
                    <a:pt x="136" y="101"/>
                  </a:cubicBezTo>
                  <a:cubicBezTo>
                    <a:pt x="161" y="105"/>
                    <a:pt x="186" y="111"/>
                    <a:pt x="211" y="118"/>
                  </a:cubicBezTo>
                  <a:cubicBezTo>
                    <a:pt x="219" y="120"/>
                    <a:pt x="227" y="123"/>
                    <a:pt x="235" y="126"/>
                  </a:cubicBezTo>
                  <a:cubicBezTo>
                    <a:pt x="249" y="147"/>
                    <a:pt x="267" y="165"/>
                    <a:pt x="290" y="175"/>
                  </a:cubicBezTo>
                  <a:cubicBezTo>
                    <a:pt x="303" y="181"/>
                    <a:pt x="317" y="185"/>
                    <a:pt x="330" y="189"/>
                  </a:cubicBezTo>
                  <a:cubicBezTo>
                    <a:pt x="345" y="194"/>
                    <a:pt x="358" y="200"/>
                    <a:pt x="372" y="207"/>
                  </a:cubicBezTo>
                  <a:cubicBezTo>
                    <a:pt x="374" y="207"/>
                    <a:pt x="375" y="205"/>
                    <a:pt x="373" y="204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49"/>
            <p:cNvSpPr/>
            <p:nvPr/>
          </p:nvSpPr>
          <p:spPr bwMode="auto">
            <a:xfrm>
              <a:off x="3671888" y="369519"/>
              <a:ext cx="301625" cy="300038"/>
            </a:xfrm>
            <a:custGeom>
              <a:avLst/>
              <a:gdLst>
                <a:gd name="T0" fmla="*/ 63 w 110"/>
                <a:gd name="T1" fmla="*/ 38 h 109"/>
                <a:gd name="T2" fmla="*/ 0 w 110"/>
                <a:gd name="T3" fmla="*/ 5 h 109"/>
                <a:gd name="T4" fmla="*/ 0 w 110"/>
                <a:gd name="T5" fmla="*/ 5 h 109"/>
                <a:gd name="T6" fmla="*/ 64 w 110"/>
                <a:gd name="T7" fmla="*/ 45 h 109"/>
                <a:gd name="T8" fmla="*/ 106 w 110"/>
                <a:gd name="T9" fmla="*/ 107 h 109"/>
                <a:gd name="T10" fmla="*/ 109 w 110"/>
                <a:gd name="T11" fmla="*/ 105 h 109"/>
                <a:gd name="T12" fmla="*/ 63 w 110"/>
                <a:gd name="T13" fmla="*/ 3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109">
                  <a:moveTo>
                    <a:pt x="63" y="38"/>
                  </a:moveTo>
                  <a:cubicBezTo>
                    <a:pt x="47" y="21"/>
                    <a:pt x="25" y="0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7" y="7"/>
                    <a:pt x="47" y="25"/>
                    <a:pt x="64" y="45"/>
                  </a:cubicBezTo>
                  <a:cubicBezTo>
                    <a:pt x="80" y="64"/>
                    <a:pt x="93" y="85"/>
                    <a:pt x="106" y="107"/>
                  </a:cubicBezTo>
                  <a:cubicBezTo>
                    <a:pt x="107" y="109"/>
                    <a:pt x="110" y="107"/>
                    <a:pt x="109" y="105"/>
                  </a:cubicBezTo>
                  <a:cubicBezTo>
                    <a:pt x="96" y="82"/>
                    <a:pt x="81" y="59"/>
                    <a:pt x="63" y="38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50"/>
            <p:cNvSpPr/>
            <p:nvPr/>
          </p:nvSpPr>
          <p:spPr bwMode="auto">
            <a:xfrm>
              <a:off x="3913188" y="652095"/>
              <a:ext cx="211138" cy="212725"/>
            </a:xfrm>
            <a:custGeom>
              <a:avLst/>
              <a:gdLst>
                <a:gd name="T0" fmla="*/ 20 w 77"/>
                <a:gd name="T1" fmla="*/ 0 h 77"/>
                <a:gd name="T2" fmla="*/ 18 w 77"/>
                <a:gd name="T3" fmla="*/ 0 h 77"/>
                <a:gd name="T4" fmla="*/ 17 w 77"/>
                <a:gd name="T5" fmla="*/ 3 h 77"/>
                <a:gd name="T6" fmla="*/ 11 w 77"/>
                <a:gd name="T7" fmla="*/ 69 h 77"/>
                <a:gd name="T8" fmla="*/ 24 w 77"/>
                <a:gd name="T9" fmla="*/ 76 h 77"/>
                <a:gd name="T10" fmla="*/ 31 w 77"/>
                <a:gd name="T11" fmla="*/ 61 h 77"/>
                <a:gd name="T12" fmla="*/ 48 w 77"/>
                <a:gd name="T13" fmla="*/ 74 h 77"/>
                <a:gd name="T14" fmla="*/ 50 w 77"/>
                <a:gd name="T15" fmla="*/ 73 h 77"/>
                <a:gd name="T16" fmla="*/ 53 w 77"/>
                <a:gd name="T17" fmla="*/ 52 h 77"/>
                <a:gd name="T18" fmla="*/ 69 w 77"/>
                <a:gd name="T19" fmla="*/ 57 h 77"/>
                <a:gd name="T20" fmla="*/ 76 w 77"/>
                <a:gd name="T21" fmla="*/ 41 h 77"/>
                <a:gd name="T22" fmla="*/ 20 w 77"/>
                <a:gd name="T2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77">
                  <a:moveTo>
                    <a:pt x="20" y="0"/>
                  </a:moveTo>
                  <a:cubicBezTo>
                    <a:pt x="19" y="0"/>
                    <a:pt x="19" y="0"/>
                    <a:pt x="18" y="0"/>
                  </a:cubicBezTo>
                  <a:cubicBezTo>
                    <a:pt x="17" y="1"/>
                    <a:pt x="16" y="2"/>
                    <a:pt x="17" y="3"/>
                  </a:cubicBezTo>
                  <a:cubicBezTo>
                    <a:pt x="8" y="23"/>
                    <a:pt x="0" y="49"/>
                    <a:pt x="11" y="69"/>
                  </a:cubicBezTo>
                  <a:cubicBezTo>
                    <a:pt x="14" y="74"/>
                    <a:pt x="19" y="77"/>
                    <a:pt x="24" y="76"/>
                  </a:cubicBezTo>
                  <a:cubicBezTo>
                    <a:pt x="30" y="74"/>
                    <a:pt x="31" y="67"/>
                    <a:pt x="31" y="61"/>
                  </a:cubicBezTo>
                  <a:cubicBezTo>
                    <a:pt x="35" y="67"/>
                    <a:pt x="41" y="72"/>
                    <a:pt x="48" y="74"/>
                  </a:cubicBezTo>
                  <a:cubicBezTo>
                    <a:pt x="49" y="75"/>
                    <a:pt x="50" y="74"/>
                    <a:pt x="50" y="73"/>
                  </a:cubicBezTo>
                  <a:cubicBezTo>
                    <a:pt x="53" y="66"/>
                    <a:pt x="54" y="59"/>
                    <a:pt x="53" y="52"/>
                  </a:cubicBezTo>
                  <a:cubicBezTo>
                    <a:pt x="58" y="56"/>
                    <a:pt x="63" y="59"/>
                    <a:pt x="69" y="57"/>
                  </a:cubicBezTo>
                  <a:cubicBezTo>
                    <a:pt x="76" y="55"/>
                    <a:pt x="77" y="46"/>
                    <a:pt x="76" y="41"/>
                  </a:cubicBezTo>
                  <a:cubicBezTo>
                    <a:pt x="74" y="14"/>
                    <a:pt x="41" y="4"/>
                    <a:pt x="20" y="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51"/>
            <p:cNvSpPr/>
            <p:nvPr/>
          </p:nvSpPr>
          <p:spPr bwMode="auto">
            <a:xfrm>
              <a:off x="7556500" y="377457"/>
              <a:ext cx="693738" cy="965200"/>
            </a:xfrm>
            <a:custGeom>
              <a:avLst/>
              <a:gdLst>
                <a:gd name="T0" fmla="*/ 204 w 253"/>
                <a:gd name="T1" fmla="*/ 131 h 351"/>
                <a:gd name="T2" fmla="*/ 110 w 253"/>
                <a:gd name="T3" fmla="*/ 138 h 351"/>
                <a:gd name="T4" fmla="*/ 107 w 253"/>
                <a:gd name="T5" fmla="*/ 131 h 351"/>
                <a:gd name="T6" fmla="*/ 81 w 253"/>
                <a:gd name="T7" fmla="*/ 78 h 351"/>
                <a:gd name="T8" fmla="*/ 1 w 253"/>
                <a:gd name="T9" fmla="*/ 1 h 351"/>
                <a:gd name="T10" fmla="*/ 1 w 253"/>
                <a:gd name="T11" fmla="*/ 2 h 351"/>
                <a:gd name="T12" fmla="*/ 80 w 253"/>
                <a:gd name="T13" fmla="*/ 86 h 351"/>
                <a:gd name="T14" fmla="*/ 106 w 253"/>
                <a:gd name="T15" fmla="*/ 138 h 351"/>
                <a:gd name="T16" fmla="*/ 126 w 253"/>
                <a:gd name="T17" fmla="*/ 187 h 351"/>
                <a:gd name="T18" fmla="*/ 127 w 253"/>
                <a:gd name="T19" fmla="*/ 188 h 351"/>
                <a:gd name="T20" fmla="*/ 112 w 253"/>
                <a:gd name="T21" fmla="*/ 279 h 351"/>
                <a:gd name="T22" fmla="*/ 167 w 253"/>
                <a:gd name="T23" fmla="*/ 349 h 351"/>
                <a:gd name="T24" fmla="*/ 208 w 253"/>
                <a:gd name="T25" fmla="*/ 336 h 351"/>
                <a:gd name="T26" fmla="*/ 213 w 253"/>
                <a:gd name="T27" fmla="*/ 290 h 351"/>
                <a:gd name="T28" fmla="*/ 130 w 253"/>
                <a:gd name="T29" fmla="*/ 187 h 351"/>
                <a:gd name="T30" fmla="*/ 129 w 253"/>
                <a:gd name="T31" fmla="*/ 187 h 351"/>
                <a:gd name="T32" fmla="*/ 128 w 253"/>
                <a:gd name="T33" fmla="*/ 187 h 351"/>
                <a:gd name="T34" fmla="*/ 128 w 253"/>
                <a:gd name="T35" fmla="*/ 186 h 351"/>
                <a:gd name="T36" fmla="*/ 116 w 253"/>
                <a:gd name="T37" fmla="*/ 150 h 351"/>
                <a:gd name="T38" fmla="*/ 128 w 253"/>
                <a:gd name="T39" fmla="*/ 163 h 351"/>
                <a:gd name="T40" fmla="*/ 169 w 253"/>
                <a:gd name="T41" fmla="*/ 193 h 351"/>
                <a:gd name="T42" fmla="*/ 236 w 253"/>
                <a:gd name="T43" fmla="*/ 200 h 351"/>
                <a:gd name="T44" fmla="*/ 204 w 253"/>
                <a:gd name="T45" fmla="*/ 13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351">
                  <a:moveTo>
                    <a:pt x="204" y="131"/>
                  </a:moveTo>
                  <a:cubicBezTo>
                    <a:pt x="176" y="119"/>
                    <a:pt x="136" y="119"/>
                    <a:pt x="110" y="138"/>
                  </a:cubicBezTo>
                  <a:cubicBezTo>
                    <a:pt x="109" y="135"/>
                    <a:pt x="108" y="133"/>
                    <a:pt x="107" y="131"/>
                  </a:cubicBezTo>
                  <a:cubicBezTo>
                    <a:pt x="100" y="113"/>
                    <a:pt x="91" y="95"/>
                    <a:pt x="81" y="78"/>
                  </a:cubicBezTo>
                  <a:cubicBezTo>
                    <a:pt x="62" y="46"/>
                    <a:pt x="36" y="16"/>
                    <a:pt x="1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4" y="24"/>
                    <a:pt x="61" y="51"/>
                    <a:pt x="80" y="86"/>
                  </a:cubicBezTo>
                  <a:cubicBezTo>
                    <a:pt x="90" y="103"/>
                    <a:pt x="98" y="120"/>
                    <a:pt x="106" y="138"/>
                  </a:cubicBezTo>
                  <a:cubicBezTo>
                    <a:pt x="112" y="154"/>
                    <a:pt x="118" y="172"/>
                    <a:pt x="126" y="187"/>
                  </a:cubicBezTo>
                  <a:cubicBezTo>
                    <a:pt x="126" y="188"/>
                    <a:pt x="126" y="188"/>
                    <a:pt x="127" y="188"/>
                  </a:cubicBezTo>
                  <a:cubicBezTo>
                    <a:pt x="108" y="212"/>
                    <a:pt x="107" y="251"/>
                    <a:pt x="112" y="279"/>
                  </a:cubicBezTo>
                  <a:cubicBezTo>
                    <a:pt x="117" y="309"/>
                    <a:pt x="133" y="343"/>
                    <a:pt x="167" y="349"/>
                  </a:cubicBezTo>
                  <a:cubicBezTo>
                    <a:pt x="182" y="351"/>
                    <a:pt x="199" y="350"/>
                    <a:pt x="208" y="336"/>
                  </a:cubicBezTo>
                  <a:cubicBezTo>
                    <a:pt x="216" y="322"/>
                    <a:pt x="216" y="305"/>
                    <a:pt x="213" y="290"/>
                  </a:cubicBezTo>
                  <a:cubicBezTo>
                    <a:pt x="203" y="244"/>
                    <a:pt x="168" y="212"/>
                    <a:pt x="130" y="187"/>
                  </a:cubicBezTo>
                  <a:cubicBezTo>
                    <a:pt x="130" y="187"/>
                    <a:pt x="129" y="187"/>
                    <a:pt x="129" y="187"/>
                  </a:cubicBezTo>
                  <a:cubicBezTo>
                    <a:pt x="129" y="187"/>
                    <a:pt x="128" y="187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5" y="174"/>
                    <a:pt x="121" y="162"/>
                    <a:pt x="116" y="150"/>
                  </a:cubicBezTo>
                  <a:cubicBezTo>
                    <a:pt x="119" y="155"/>
                    <a:pt x="124" y="159"/>
                    <a:pt x="128" y="163"/>
                  </a:cubicBezTo>
                  <a:cubicBezTo>
                    <a:pt x="140" y="174"/>
                    <a:pt x="154" y="185"/>
                    <a:pt x="169" y="193"/>
                  </a:cubicBezTo>
                  <a:cubicBezTo>
                    <a:pt x="184" y="202"/>
                    <a:pt x="222" y="223"/>
                    <a:pt x="236" y="200"/>
                  </a:cubicBezTo>
                  <a:cubicBezTo>
                    <a:pt x="253" y="173"/>
                    <a:pt x="229" y="141"/>
                    <a:pt x="204" y="131"/>
                  </a:cubicBezTo>
                  <a:close/>
                </a:path>
              </a:pathLst>
            </a:custGeom>
            <a:solidFill>
              <a:srgbClr val="31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52"/>
            <p:cNvSpPr/>
            <p:nvPr/>
          </p:nvSpPr>
          <p:spPr bwMode="auto">
            <a:xfrm>
              <a:off x="7394575" y="358407"/>
              <a:ext cx="241300" cy="363538"/>
            </a:xfrm>
            <a:custGeom>
              <a:avLst/>
              <a:gdLst>
                <a:gd name="T0" fmla="*/ 85 w 88"/>
                <a:gd name="T1" fmla="*/ 88 h 132"/>
                <a:gd name="T2" fmla="*/ 34 w 88"/>
                <a:gd name="T3" fmla="*/ 81 h 132"/>
                <a:gd name="T4" fmla="*/ 17 w 88"/>
                <a:gd name="T5" fmla="*/ 44 h 132"/>
                <a:gd name="T6" fmla="*/ 2 w 88"/>
                <a:gd name="T7" fmla="*/ 1 h 132"/>
                <a:gd name="T8" fmla="*/ 0 w 88"/>
                <a:gd name="T9" fmla="*/ 2 h 132"/>
                <a:gd name="T10" fmla="*/ 15 w 88"/>
                <a:gd name="T11" fmla="*/ 48 h 132"/>
                <a:gd name="T12" fmla="*/ 32 w 88"/>
                <a:gd name="T13" fmla="*/ 84 h 132"/>
                <a:gd name="T14" fmla="*/ 32 w 88"/>
                <a:gd name="T15" fmla="*/ 86 h 132"/>
                <a:gd name="T16" fmla="*/ 28 w 88"/>
                <a:gd name="T17" fmla="*/ 123 h 132"/>
                <a:gd name="T18" fmla="*/ 47 w 88"/>
                <a:gd name="T19" fmla="*/ 112 h 132"/>
                <a:gd name="T20" fmla="*/ 68 w 88"/>
                <a:gd name="T21" fmla="*/ 121 h 132"/>
                <a:gd name="T22" fmla="*/ 70 w 88"/>
                <a:gd name="T23" fmla="*/ 118 h 132"/>
                <a:gd name="T24" fmla="*/ 68 w 88"/>
                <a:gd name="T25" fmla="*/ 103 h 132"/>
                <a:gd name="T26" fmla="*/ 83 w 88"/>
                <a:gd name="T27" fmla="*/ 103 h 132"/>
                <a:gd name="T28" fmla="*/ 85 w 88"/>
                <a:gd name="T29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32">
                  <a:moveTo>
                    <a:pt x="85" y="88"/>
                  </a:moveTo>
                  <a:cubicBezTo>
                    <a:pt x="74" y="71"/>
                    <a:pt x="48" y="68"/>
                    <a:pt x="34" y="81"/>
                  </a:cubicBezTo>
                  <a:cubicBezTo>
                    <a:pt x="29" y="69"/>
                    <a:pt x="22" y="56"/>
                    <a:pt x="17" y="44"/>
                  </a:cubicBezTo>
                  <a:cubicBezTo>
                    <a:pt x="11" y="30"/>
                    <a:pt x="7" y="15"/>
                    <a:pt x="2" y="1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3" y="18"/>
                    <a:pt x="9" y="33"/>
                    <a:pt x="15" y="48"/>
                  </a:cubicBezTo>
                  <a:cubicBezTo>
                    <a:pt x="20" y="60"/>
                    <a:pt x="25" y="73"/>
                    <a:pt x="32" y="84"/>
                  </a:cubicBezTo>
                  <a:cubicBezTo>
                    <a:pt x="31" y="85"/>
                    <a:pt x="31" y="86"/>
                    <a:pt x="32" y="86"/>
                  </a:cubicBezTo>
                  <a:cubicBezTo>
                    <a:pt x="21" y="95"/>
                    <a:pt x="17" y="113"/>
                    <a:pt x="28" y="123"/>
                  </a:cubicBezTo>
                  <a:cubicBezTo>
                    <a:pt x="38" y="132"/>
                    <a:pt x="45" y="121"/>
                    <a:pt x="47" y="112"/>
                  </a:cubicBezTo>
                  <a:cubicBezTo>
                    <a:pt x="52" y="118"/>
                    <a:pt x="59" y="121"/>
                    <a:pt x="68" y="121"/>
                  </a:cubicBezTo>
                  <a:cubicBezTo>
                    <a:pt x="69" y="121"/>
                    <a:pt x="71" y="119"/>
                    <a:pt x="70" y="118"/>
                  </a:cubicBezTo>
                  <a:cubicBezTo>
                    <a:pt x="70" y="113"/>
                    <a:pt x="70" y="108"/>
                    <a:pt x="68" y="103"/>
                  </a:cubicBezTo>
                  <a:cubicBezTo>
                    <a:pt x="73" y="105"/>
                    <a:pt x="78" y="106"/>
                    <a:pt x="83" y="103"/>
                  </a:cubicBezTo>
                  <a:cubicBezTo>
                    <a:pt x="88" y="100"/>
                    <a:pt x="88" y="92"/>
                    <a:pt x="85" y="88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53"/>
            <p:cNvSpPr/>
            <p:nvPr/>
          </p:nvSpPr>
          <p:spPr bwMode="auto">
            <a:xfrm>
              <a:off x="6710016" y="528269"/>
              <a:ext cx="730250" cy="911225"/>
            </a:xfrm>
            <a:custGeom>
              <a:avLst/>
              <a:gdLst>
                <a:gd name="T0" fmla="*/ 213 w 266"/>
                <a:gd name="T1" fmla="*/ 328 h 331"/>
                <a:gd name="T2" fmla="*/ 212 w 266"/>
                <a:gd name="T3" fmla="*/ 326 h 331"/>
                <a:gd name="T4" fmla="*/ 228 w 266"/>
                <a:gd name="T5" fmla="*/ 273 h 331"/>
                <a:gd name="T6" fmla="*/ 223 w 266"/>
                <a:gd name="T7" fmla="*/ 222 h 331"/>
                <a:gd name="T8" fmla="*/ 161 w 266"/>
                <a:gd name="T9" fmla="*/ 175 h 331"/>
                <a:gd name="T10" fmla="*/ 161 w 266"/>
                <a:gd name="T11" fmla="*/ 175 h 331"/>
                <a:gd name="T12" fmla="*/ 94 w 266"/>
                <a:gd name="T13" fmla="*/ 86 h 331"/>
                <a:gd name="T14" fmla="*/ 72 w 266"/>
                <a:gd name="T15" fmla="*/ 59 h 331"/>
                <a:gd name="T16" fmla="*/ 139 w 266"/>
                <a:gd name="T17" fmla="*/ 69 h 331"/>
                <a:gd name="T18" fmla="*/ 179 w 266"/>
                <a:gd name="T19" fmla="*/ 86 h 331"/>
                <a:gd name="T20" fmla="*/ 179 w 266"/>
                <a:gd name="T21" fmla="*/ 87 h 331"/>
                <a:gd name="T22" fmla="*/ 248 w 266"/>
                <a:gd name="T23" fmla="*/ 167 h 331"/>
                <a:gd name="T24" fmla="*/ 250 w 266"/>
                <a:gd name="T25" fmla="*/ 165 h 331"/>
                <a:gd name="T26" fmla="*/ 250 w 266"/>
                <a:gd name="T27" fmla="*/ 164 h 331"/>
                <a:gd name="T28" fmla="*/ 250 w 266"/>
                <a:gd name="T29" fmla="*/ 164 h 331"/>
                <a:gd name="T30" fmla="*/ 183 w 266"/>
                <a:gd name="T31" fmla="*/ 84 h 331"/>
                <a:gd name="T32" fmla="*/ 135 w 266"/>
                <a:gd name="T33" fmla="*/ 64 h 331"/>
                <a:gd name="T34" fmla="*/ 70 w 266"/>
                <a:gd name="T35" fmla="*/ 58 h 331"/>
                <a:gd name="T36" fmla="*/ 49 w 266"/>
                <a:gd name="T37" fmla="*/ 33 h 331"/>
                <a:gd name="T38" fmla="*/ 1 w 266"/>
                <a:gd name="T39" fmla="*/ 0 h 331"/>
                <a:gd name="T40" fmla="*/ 1 w 266"/>
                <a:gd name="T41" fmla="*/ 2 h 331"/>
                <a:gd name="T42" fmla="*/ 52 w 266"/>
                <a:gd name="T43" fmla="*/ 43 h 331"/>
                <a:gd name="T44" fmla="*/ 67 w 266"/>
                <a:gd name="T45" fmla="*/ 59 h 331"/>
                <a:gd name="T46" fmla="*/ 67 w 266"/>
                <a:gd name="T47" fmla="*/ 60 h 331"/>
                <a:gd name="T48" fmla="*/ 67 w 266"/>
                <a:gd name="T49" fmla="*/ 60 h 331"/>
                <a:gd name="T50" fmla="*/ 95 w 266"/>
                <a:gd name="T51" fmla="*/ 92 h 331"/>
                <a:gd name="T52" fmla="*/ 101 w 266"/>
                <a:gd name="T53" fmla="*/ 132 h 331"/>
                <a:gd name="T54" fmla="*/ 101 w 266"/>
                <a:gd name="T55" fmla="*/ 140 h 331"/>
                <a:gd name="T56" fmla="*/ 100 w 266"/>
                <a:gd name="T57" fmla="*/ 140 h 331"/>
                <a:gd name="T58" fmla="*/ 83 w 266"/>
                <a:gd name="T59" fmla="*/ 198 h 331"/>
                <a:gd name="T60" fmla="*/ 88 w 266"/>
                <a:gd name="T61" fmla="*/ 234 h 331"/>
                <a:gd name="T62" fmla="*/ 89 w 266"/>
                <a:gd name="T63" fmla="*/ 268 h 331"/>
                <a:gd name="T64" fmla="*/ 92 w 266"/>
                <a:gd name="T65" fmla="*/ 268 h 331"/>
                <a:gd name="T66" fmla="*/ 92 w 266"/>
                <a:gd name="T67" fmla="*/ 266 h 331"/>
                <a:gd name="T68" fmla="*/ 105 w 266"/>
                <a:gd name="T69" fmla="*/ 142 h 331"/>
                <a:gd name="T70" fmla="*/ 104 w 266"/>
                <a:gd name="T71" fmla="*/ 129 h 331"/>
                <a:gd name="T72" fmla="*/ 98 w 266"/>
                <a:gd name="T73" fmla="*/ 96 h 331"/>
                <a:gd name="T74" fmla="*/ 144 w 266"/>
                <a:gd name="T75" fmla="*/ 157 h 331"/>
                <a:gd name="T76" fmla="*/ 158 w 266"/>
                <a:gd name="T77" fmla="*/ 179 h 331"/>
                <a:gd name="T78" fmla="*/ 168 w 266"/>
                <a:gd name="T79" fmla="*/ 252 h 331"/>
                <a:gd name="T80" fmla="*/ 190 w 266"/>
                <a:gd name="T81" fmla="*/ 289 h 331"/>
                <a:gd name="T82" fmla="*/ 210 w 266"/>
                <a:gd name="T83" fmla="*/ 329 h 331"/>
                <a:gd name="T84" fmla="*/ 213 w 266"/>
                <a:gd name="T85" fmla="*/ 328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6" h="331">
                  <a:moveTo>
                    <a:pt x="213" y="328"/>
                  </a:moveTo>
                  <a:cubicBezTo>
                    <a:pt x="213" y="327"/>
                    <a:pt x="212" y="327"/>
                    <a:pt x="212" y="326"/>
                  </a:cubicBezTo>
                  <a:cubicBezTo>
                    <a:pt x="222" y="311"/>
                    <a:pt x="226" y="290"/>
                    <a:pt x="228" y="273"/>
                  </a:cubicBezTo>
                  <a:cubicBezTo>
                    <a:pt x="230" y="256"/>
                    <a:pt x="230" y="237"/>
                    <a:pt x="223" y="222"/>
                  </a:cubicBezTo>
                  <a:cubicBezTo>
                    <a:pt x="213" y="199"/>
                    <a:pt x="189" y="169"/>
                    <a:pt x="161" y="175"/>
                  </a:cubicBezTo>
                  <a:cubicBezTo>
                    <a:pt x="161" y="175"/>
                    <a:pt x="161" y="175"/>
                    <a:pt x="161" y="175"/>
                  </a:cubicBezTo>
                  <a:cubicBezTo>
                    <a:pt x="142" y="143"/>
                    <a:pt x="118" y="113"/>
                    <a:pt x="94" y="86"/>
                  </a:cubicBezTo>
                  <a:cubicBezTo>
                    <a:pt x="87" y="77"/>
                    <a:pt x="79" y="68"/>
                    <a:pt x="72" y="59"/>
                  </a:cubicBezTo>
                  <a:cubicBezTo>
                    <a:pt x="94" y="54"/>
                    <a:pt x="118" y="62"/>
                    <a:pt x="139" y="69"/>
                  </a:cubicBezTo>
                  <a:cubicBezTo>
                    <a:pt x="153" y="74"/>
                    <a:pt x="166" y="79"/>
                    <a:pt x="179" y="86"/>
                  </a:cubicBezTo>
                  <a:cubicBezTo>
                    <a:pt x="179" y="86"/>
                    <a:pt x="179" y="87"/>
                    <a:pt x="179" y="87"/>
                  </a:cubicBezTo>
                  <a:cubicBezTo>
                    <a:pt x="178" y="127"/>
                    <a:pt x="224" y="143"/>
                    <a:pt x="248" y="167"/>
                  </a:cubicBezTo>
                  <a:cubicBezTo>
                    <a:pt x="249" y="168"/>
                    <a:pt x="251" y="166"/>
                    <a:pt x="250" y="165"/>
                  </a:cubicBezTo>
                  <a:cubicBezTo>
                    <a:pt x="250" y="165"/>
                    <a:pt x="250" y="164"/>
                    <a:pt x="250" y="164"/>
                  </a:cubicBezTo>
                  <a:cubicBezTo>
                    <a:pt x="250" y="164"/>
                    <a:pt x="250" y="164"/>
                    <a:pt x="250" y="164"/>
                  </a:cubicBezTo>
                  <a:cubicBezTo>
                    <a:pt x="266" y="128"/>
                    <a:pt x="223" y="69"/>
                    <a:pt x="183" y="84"/>
                  </a:cubicBezTo>
                  <a:cubicBezTo>
                    <a:pt x="168" y="75"/>
                    <a:pt x="151" y="69"/>
                    <a:pt x="135" y="64"/>
                  </a:cubicBezTo>
                  <a:cubicBezTo>
                    <a:pt x="116" y="58"/>
                    <a:pt x="90" y="50"/>
                    <a:pt x="70" y="58"/>
                  </a:cubicBezTo>
                  <a:cubicBezTo>
                    <a:pt x="63" y="49"/>
                    <a:pt x="56" y="41"/>
                    <a:pt x="49" y="33"/>
                  </a:cubicBezTo>
                  <a:cubicBezTo>
                    <a:pt x="36" y="20"/>
                    <a:pt x="20" y="3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2" y="11"/>
                    <a:pt x="38" y="26"/>
                    <a:pt x="52" y="43"/>
                  </a:cubicBezTo>
                  <a:cubicBezTo>
                    <a:pt x="57" y="48"/>
                    <a:pt x="62" y="54"/>
                    <a:pt x="67" y="59"/>
                  </a:cubicBezTo>
                  <a:cubicBezTo>
                    <a:pt x="66" y="59"/>
                    <a:pt x="67" y="60"/>
                    <a:pt x="67" y="60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77" y="70"/>
                    <a:pt x="86" y="81"/>
                    <a:pt x="95" y="92"/>
                  </a:cubicBezTo>
                  <a:cubicBezTo>
                    <a:pt x="98" y="105"/>
                    <a:pt x="101" y="118"/>
                    <a:pt x="101" y="132"/>
                  </a:cubicBezTo>
                  <a:cubicBezTo>
                    <a:pt x="101" y="135"/>
                    <a:pt x="101" y="137"/>
                    <a:pt x="101" y="140"/>
                  </a:cubicBezTo>
                  <a:cubicBezTo>
                    <a:pt x="101" y="140"/>
                    <a:pt x="101" y="140"/>
                    <a:pt x="100" y="140"/>
                  </a:cubicBezTo>
                  <a:cubicBezTo>
                    <a:pt x="84" y="155"/>
                    <a:pt x="81" y="177"/>
                    <a:pt x="83" y="198"/>
                  </a:cubicBezTo>
                  <a:cubicBezTo>
                    <a:pt x="84" y="210"/>
                    <a:pt x="86" y="222"/>
                    <a:pt x="88" y="234"/>
                  </a:cubicBezTo>
                  <a:cubicBezTo>
                    <a:pt x="89" y="246"/>
                    <a:pt x="89" y="257"/>
                    <a:pt x="89" y="268"/>
                  </a:cubicBezTo>
                  <a:cubicBezTo>
                    <a:pt x="89" y="270"/>
                    <a:pt x="92" y="270"/>
                    <a:pt x="92" y="268"/>
                  </a:cubicBezTo>
                  <a:cubicBezTo>
                    <a:pt x="92" y="267"/>
                    <a:pt x="92" y="266"/>
                    <a:pt x="92" y="266"/>
                  </a:cubicBezTo>
                  <a:cubicBezTo>
                    <a:pt x="111" y="230"/>
                    <a:pt x="153" y="170"/>
                    <a:pt x="105" y="142"/>
                  </a:cubicBezTo>
                  <a:cubicBezTo>
                    <a:pt x="104" y="137"/>
                    <a:pt x="104" y="133"/>
                    <a:pt x="104" y="129"/>
                  </a:cubicBezTo>
                  <a:cubicBezTo>
                    <a:pt x="103" y="118"/>
                    <a:pt x="103" y="106"/>
                    <a:pt x="98" y="96"/>
                  </a:cubicBezTo>
                  <a:cubicBezTo>
                    <a:pt x="115" y="116"/>
                    <a:pt x="130" y="136"/>
                    <a:pt x="144" y="157"/>
                  </a:cubicBezTo>
                  <a:cubicBezTo>
                    <a:pt x="149" y="164"/>
                    <a:pt x="153" y="171"/>
                    <a:pt x="158" y="179"/>
                  </a:cubicBezTo>
                  <a:cubicBezTo>
                    <a:pt x="155" y="204"/>
                    <a:pt x="157" y="229"/>
                    <a:pt x="168" y="252"/>
                  </a:cubicBezTo>
                  <a:cubicBezTo>
                    <a:pt x="174" y="265"/>
                    <a:pt x="182" y="277"/>
                    <a:pt x="190" y="289"/>
                  </a:cubicBezTo>
                  <a:cubicBezTo>
                    <a:pt x="198" y="302"/>
                    <a:pt x="204" y="315"/>
                    <a:pt x="210" y="329"/>
                  </a:cubicBezTo>
                  <a:cubicBezTo>
                    <a:pt x="211" y="331"/>
                    <a:pt x="213" y="330"/>
                    <a:pt x="213" y="328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54"/>
            <p:cNvSpPr/>
            <p:nvPr/>
          </p:nvSpPr>
          <p:spPr bwMode="auto">
            <a:xfrm>
              <a:off x="6221413" y="699720"/>
              <a:ext cx="546100" cy="498475"/>
            </a:xfrm>
            <a:custGeom>
              <a:avLst/>
              <a:gdLst>
                <a:gd name="T0" fmla="*/ 145 w 199"/>
                <a:gd name="T1" fmla="*/ 150 h 181"/>
                <a:gd name="T2" fmla="*/ 169 w 199"/>
                <a:gd name="T3" fmla="*/ 142 h 181"/>
                <a:gd name="T4" fmla="*/ 176 w 199"/>
                <a:gd name="T5" fmla="*/ 118 h 181"/>
                <a:gd name="T6" fmla="*/ 184 w 199"/>
                <a:gd name="T7" fmla="*/ 88 h 181"/>
                <a:gd name="T8" fmla="*/ 130 w 199"/>
                <a:gd name="T9" fmla="*/ 107 h 181"/>
                <a:gd name="T10" fmla="*/ 128 w 199"/>
                <a:gd name="T11" fmla="*/ 107 h 181"/>
                <a:gd name="T12" fmla="*/ 128 w 199"/>
                <a:gd name="T13" fmla="*/ 108 h 181"/>
                <a:gd name="T14" fmla="*/ 90 w 199"/>
                <a:gd name="T15" fmla="*/ 87 h 181"/>
                <a:gd name="T16" fmla="*/ 54 w 199"/>
                <a:gd name="T17" fmla="*/ 57 h 181"/>
                <a:gd name="T18" fmla="*/ 25 w 199"/>
                <a:gd name="T19" fmla="*/ 22 h 181"/>
                <a:gd name="T20" fmla="*/ 2 w 199"/>
                <a:gd name="T21" fmla="*/ 0 h 181"/>
                <a:gd name="T22" fmla="*/ 1 w 199"/>
                <a:gd name="T23" fmla="*/ 1 h 181"/>
                <a:gd name="T24" fmla="*/ 59 w 199"/>
                <a:gd name="T25" fmla="*/ 68 h 181"/>
                <a:gd name="T26" fmla="*/ 126 w 199"/>
                <a:gd name="T27" fmla="*/ 111 h 181"/>
                <a:gd name="T28" fmla="*/ 115 w 199"/>
                <a:gd name="T29" fmla="*/ 133 h 181"/>
                <a:gd name="T30" fmla="*/ 111 w 199"/>
                <a:gd name="T31" fmla="*/ 159 h 181"/>
                <a:gd name="T32" fmla="*/ 145 w 199"/>
                <a:gd name="T33" fmla="*/ 15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9" h="181">
                  <a:moveTo>
                    <a:pt x="145" y="150"/>
                  </a:moveTo>
                  <a:cubicBezTo>
                    <a:pt x="153" y="154"/>
                    <a:pt x="164" y="149"/>
                    <a:pt x="169" y="142"/>
                  </a:cubicBezTo>
                  <a:cubicBezTo>
                    <a:pt x="175" y="135"/>
                    <a:pt x="178" y="126"/>
                    <a:pt x="176" y="118"/>
                  </a:cubicBezTo>
                  <a:cubicBezTo>
                    <a:pt x="188" y="114"/>
                    <a:pt x="199" y="96"/>
                    <a:pt x="184" y="88"/>
                  </a:cubicBezTo>
                  <a:cubicBezTo>
                    <a:pt x="164" y="78"/>
                    <a:pt x="144" y="94"/>
                    <a:pt x="130" y="107"/>
                  </a:cubicBezTo>
                  <a:cubicBezTo>
                    <a:pt x="129" y="107"/>
                    <a:pt x="129" y="107"/>
                    <a:pt x="128" y="107"/>
                  </a:cubicBezTo>
                  <a:cubicBezTo>
                    <a:pt x="128" y="107"/>
                    <a:pt x="128" y="108"/>
                    <a:pt x="128" y="108"/>
                  </a:cubicBezTo>
                  <a:cubicBezTo>
                    <a:pt x="115" y="100"/>
                    <a:pt x="102" y="95"/>
                    <a:pt x="90" y="87"/>
                  </a:cubicBezTo>
                  <a:cubicBezTo>
                    <a:pt x="77" y="78"/>
                    <a:pt x="65" y="69"/>
                    <a:pt x="54" y="57"/>
                  </a:cubicBezTo>
                  <a:cubicBezTo>
                    <a:pt x="44" y="46"/>
                    <a:pt x="34" y="34"/>
                    <a:pt x="25" y="22"/>
                  </a:cubicBezTo>
                  <a:cubicBezTo>
                    <a:pt x="18" y="14"/>
                    <a:pt x="11" y="5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2" y="22"/>
                    <a:pt x="37" y="47"/>
                    <a:pt x="59" y="68"/>
                  </a:cubicBezTo>
                  <a:cubicBezTo>
                    <a:pt x="78" y="85"/>
                    <a:pt x="101" y="102"/>
                    <a:pt x="126" y="111"/>
                  </a:cubicBezTo>
                  <a:cubicBezTo>
                    <a:pt x="121" y="118"/>
                    <a:pt x="118" y="125"/>
                    <a:pt x="115" y="133"/>
                  </a:cubicBezTo>
                  <a:cubicBezTo>
                    <a:pt x="112" y="141"/>
                    <a:pt x="109" y="151"/>
                    <a:pt x="111" y="159"/>
                  </a:cubicBezTo>
                  <a:cubicBezTo>
                    <a:pt x="118" y="181"/>
                    <a:pt x="140" y="162"/>
                    <a:pt x="145" y="150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55"/>
            <p:cNvSpPr/>
            <p:nvPr/>
          </p:nvSpPr>
          <p:spPr bwMode="auto">
            <a:xfrm>
              <a:off x="6338888" y="666382"/>
              <a:ext cx="307975" cy="201613"/>
            </a:xfrm>
            <a:custGeom>
              <a:avLst/>
              <a:gdLst>
                <a:gd name="T0" fmla="*/ 110 w 112"/>
                <a:gd name="T1" fmla="*/ 6 h 73"/>
                <a:gd name="T2" fmla="*/ 46 w 112"/>
                <a:gd name="T3" fmla="*/ 15 h 73"/>
                <a:gd name="T4" fmla="*/ 1 w 112"/>
                <a:gd name="T5" fmla="*/ 61 h 73"/>
                <a:gd name="T6" fmla="*/ 1 w 112"/>
                <a:gd name="T7" fmla="*/ 61 h 73"/>
                <a:gd name="T8" fmla="*/ 1 w 112"/>
                <a:gd name="T9" fmla="*/ 63 h 73"/>
                <a:gd name="T10" fmla="*/ 1 w 112"/>
                <a:gd name="T11" fmla="*/ 64 h 73"/>
                <a:gd name="T12" fmla="*/ 2 w 112"/>
                <a:gd name="T13" fmla="*/ 64 h 73"/>
                <a:gd name="T14" fmla="*/ 2 w 112"/>
                <a:gd name="T15" fmla="*/ 64 h 73"/>
                <a:gd name="T16" fmla="*/ 66 w 112"/>
                <a:gd name="T17" fmla="*/ 56 h 73"/>
                <a:gd name="T18" fmla="*/ 109 w 112"/>
                <a:gd name="T19" fmla="*/ 9 h 73"/>
                <a:gd name="T20" fmla="*/ 110 w 112"/>
                <a:gd name="T21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" h="73">
                  <a:moveTo>
                    <a:pt x="110" y="6"/>
                  </a:moveTo>
                  <a:cubicBezTo>
                    <a:pt x="89" y="0"/>
                    <a:pt x="64" y="6"/>
                    <a:pt x="46" y="15"/>
                  </a:cubicBezTo>
                  <a:cubicBezTo>
                    <a:pt x="27" y="25"/>
                    <a:pt x="7" y="39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2" y="64"/>
                    <a:pt x="2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0" y="73"/>
                    <a:pt x="49" y="65"/>
                    <a:pt x="66" y="56"/>
                  </a:cubicBezTo>
                  <a:cubicBezTo>
                    <a:pt x="84" y="47"/>
                    <a:pt x="104" y="30"/>
                    <a:pt x="109" y="9"/>
                  </a:cubicBezTo>
                  <a:cubicBezTo>
                    <a:pt x="111" y="9"/>
                    <a:pt x="112" y="7"/>
                    <a:pt x="110" y="6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56"/>
            <p:cNvSpPr/>
            <p:nvPr/>
          </p:nvSpPr>
          <p:spPr bwMode="auto">
            <a:xfrm>
              <a:off x="6297613" y="891807"/>
              <a:ext cx="142875" cy="341313"/>
            </a:xfrm>
            <a:custGeom>
              <a:avLst/>
              <a:gdLst>
                <a:gd name="T0" fmla="*/ 19 w 52"/>
                <a:gd name="T1" fmla="*/ 123 h 124"/>
                <a:gd name="T2" fmla="*/ 47 w 52"/>
                <a:gd name="T3" fmla="*/ 60 h 124"/>
                <a:gd name="T4" fmla="*/ 36 w 52"/>
                <a:gd name="T5" fmla="*/ 2 h 124"/>
                <a:gd name="T6" fmla="*/ 36 w 52"/>
                <a:gd name="T7" fmla="*/ 1 h 124"/>
                <a:gd name="T8" fmla="*/ 36 w 52"/>
                <a:gd name="T9" fmla="*/ 0 h 124"/>
                <a:gd name="T10" fmla="*/ 35 w 52"/>
                <a:gd name="T11" fmla="*/ 1 h 124"/>
                <a:gd name="T12" fmla="*/ 35 w 52"/>
                <a:gd name="T13" fmla="*/ 1 h 124"/>
                <a:gd name="T14" fmla="*/ 13 w 52"/>
                <a:gd name="T15" fmla="*/ 120 h 124"/>
                <a:gd name="T16" fmla="*/ 16 w 52"/>
                <a:gd name="T17" fmla="*/ 121 h 124"/>
                <a:gd name="T18" fmla="*/ 19 w 52"/>
                <a:gd name="T1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9" y="123"/>
                  </a:moveTo>
                  <a:cubicBezTo>
                    <a:pt x="35" y="106"/>
                    <a:pt x="44" y="82"/>
                    <a:pt x="47" y="60"/>
                  </a:cubicBezTo>
                  <a:cubicBezTo>
                    <a:pt x="50" y="42"/>
                    <a:pt x="52" y="14"/>
                    <a:pt x="36" y="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7" y="1"/>
                    <a:pt x="36" y="0"/>
                    <a:pt x="36" y="0"/>
                  </a:cubicBezTo>
                  <a:cubicBezTo>
                    <a:pt x="35" y="0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0" y="30"/>
                    <a:pt x="0" y="81"/>
                    <a:pt x="13" y="120"/>
                  </a:cubicBezTo>
                  <a:cubicBezTo>
                    <a:pt x="14" y="121"/>
                    <a:pt x="15" y="122"/>
                    <a:pt x="16" y="121"/>
                  </a:cubicBezTo>
                  <a:cubicBezTo>
                    <a:pt x="16" y="123"/>
                    <a:pt x="18" y="124"/>
                    <a:pt x="19" y="12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57"/>
            <p:cNvSpPr/>
            <p:nvPr/>
          </p:nvSpPr>
          <p:spPr bwMode="auto">
            <a:xfrm>
              <a:off x="8255000" y="752107"/>
              <a:ext cx="392113" cy="569913"/>
            </a:xfrm>
            <a:custGeom>
              <a:avLst/>
              <a:gdLst>
                <a:gd name="T0" fmla="*/ 47 w 143"/>
                <a:gd name="T1" fmla="*/ 202 h 207"/>
                <a:gd name="T2" fmla="*/ 68 w 143"/>
                <a:gd name="T3" fmla="*/ 192 h 207"/>
                <a:gd name="T4" fmla="*/ 61 w 143"/>
                <a:gd name="T5" fmla="*/ 176 h 207"/>
                <a:gd name="T6" fmla="*/ 60 w 143"/>
                <a:gd name="T7" fmla="*/ 175 h 207"/>
                <a:gd name="T8" fmla="*/ 58 w 143"/>
                <a:gd name="T9" fmla="*/ 174 h 207"/>
                <a:gd name="T10" fmla="*/ 71 w 143"/>
                <a:gd name="T11" fmla="*/ 131 h 207"/>
                <a:gd name="T12" fmla="*/ 99 w 143"/>
                <a:gd name="T13" fmla="*/ 181 h 207"/>
                <a:gd name="T14" fmla="*/ 94 w 143"/>
                <a:gd name="T15" fmla="*/ 198 h 207"/>
                <a:gd name="T16" fmla="*/ 107 w 143"/>
                <a:gd name="T17" fmla="*/ 203 h 207"/>
                <a:gd name="T18" fmla="*/ 114 w 143"/>
                <a:gd name="T19" fmla="*/ 189 h 207"/>
                <a:gd name="T20" fmla="*/ 104 w 143"/>
                <a:gd name="T21" fmla="*/ 181 h 207"/>
                <a:gd name="T22" fmla="*/ 88 w 143"/>
                <a:gd name="T23" fmla="*/ 153 h 207"/>
                <a:gd name="T24" fmla="*/ 112 w 143"/>
                <a:gd name="T25" fmla="*/ 162 h 207"/>
                <a:gd name="T26" fmla="*/ 121 w 143"/>
                <a:gd name="T27" fmla="*/ 172 h 207"/>
                <a:gd name="T28" fmla="*/ 135 w 143"/>
                <a:gd name="T29" fmla="*/ 168 h 207"/>
                <a:gd name="T30" fmla="*/ 128 w 143"/>
                <a:gd name="T31" fmla="*/ 152 h 207"/>
                <a:gd name="T32" fmla="*/ 112 w 143"/>
                <a:gd name="T33" fmla="*/ 157 h 207"/>
                <a:gd name="T34" fmla="*/ 112 w 143"/>
                <a:gd name="T35" fmla="*/ 157 h 207"/>
                <a:gd name="T36" fmla="*/ 86 w 143"/>
                <a:gd name="T37" fmla="*/ 150 h 207"/>
                <a:gd name="T38" fmla="*/ 62 w 143"/>
                <a:gd name="T39" fmla="*/ 97 h 207"/>
                <a:gd name="T40" fmla="*/ 117 w 143"/>
                <a:gd name="T41" fmla="*/ 119 h 207"/>
                <a:gd name="T42" fmla="*/ 129 w 143"/>
                <a:gd name="T43" fmla="*/ 130 h 207"/>
                <a:gd name="T44" fmla="*/ 143 w 143"/>
                <a:gd name="T45" fmla="*/ 118 h 207"/>
                <a:gd name="T46" fmla="*/ 131 w 143"/>
                <a:gd name="T47" fmla="*/ 102 h 207"/>
                <a:gd name="T48" fmla="*/ 119 w 143"/>
                <a:gd name="T49" fmla="*/ 111 h 207"/>
                <a:gd name="T50" fmla="*/ 117 w 143"/>
                <a:gd name="T51" fmla="*/ 113 h 207"/>
                <a:gd name="T52" fmla="*/ 117 w 143"/>
                <a:gd name="T53" fmla="*/ 115 h 207"/>
                <a:gd name="T54" fmla="*/ 61 w 143"/>
                <a:gd name="T55" fmla="*/ 93 h 207"/>
                <a:gd name="T56" fmla="*/ 47 w 143"/>
                <a:gd name="T57" fmla="*/ 33 h 207"/>
                <a:gd name="T58" fmla="*/ 109 w 143"/>
                <a:gd name="T59" fmla="*/ 60 h 207"/>
                <a:gd name="T60" fmla="*/ 124 w 143"/>
                <a:gd name="T61" fmla="*/ 70 h 207"/>
                <a:gd name="T62" fmla="*/ 135 w 143"/>
                <a:gd name="T63" fmla="*/ 58 h 207"/>
                <a:gd name="T64" fmla="*/ 120 w 143"/>
                <a:gd name="T65" fmla="*/ 44 h 207"/>
                <a:gd name="T66" fmla="*/ 109 w 143"/>
                <a:gd name="T67" fmla="*/ 55 h 207"/>
                <a:gd name="T68" fmla="*/ 47 w 143"/>
                <a:gd name="T69" fmla="*/ 30 h 207"/>
                <a:gd name="T70" fmla="*/ 41 w 143"/>
                <a:gd name="T71" fmla="*/ 1 h 207"/>
                <a:gd name="T72" fmla="*/ 40 w 143"/>
                <a:gd name="T73" fmla="*/ 1 h 207"/>
                <a:gd name="T74" fmla="*/ 47 w 143"/>
                <a:gd name="T75" fmla="*/ 61 h 207"/>
                <a:gd name="T76" fmla="*/ 37 w 143"/>
                <a:gd name="T77" fmla="*/ 91 h 207"/>
                <a:gd name="T78" fmla="*/ 23 w 143"/>
                <a:gd name="T79" fmla="*/ 111 h 207"/>
                <a:gd name="T80" fmla="*/ 17 w 143"/>
                <a:gd name="T81" fmla="*/ 110 h 207"/>
                <a:gd name="T82" fmla="*/ 15 w 143"/>
                <a:gd name="T83" fmla="*/ 110 h 207"/>
                <a:gd name="T84" fmla="*/ 5 w 143"/>
                <a:gd name="T85" fmla="*/ 128 h 207"/>
                <a:gd name="T86" fmla="*/ 27 w 143"/>
                <a:gd name="T87" fmla="*/ 140 h 207"/>
                <a:gd name="T88" fmla="*/ 35 w 143"/>
                <a:gd name="T89" fmla="*/ 119 h 207"/>
                <a:gd name="T90" fmla="*/ 28 w 143"/>
                <a:gd name="T91" fmla="*/ 113 h 207"/>
                <a:gd name="T92" fmla="*/ 49 w 143"/>
                <a:gd name="T93" fmla="*/ 68 h 207"/>
                <a:gd name="T94" fmla="*/ 69 w 143"/>
                <a:gd name="T95" fmla="*/ 126 h 207"/>
                <a:gd name="T96" fmla="*/ 68 w 143"/>
                <a:gd name="T97" fmla="*/ 126 h 207"/>
                <a:gd name="T98" fmla="*/ 53 w 143"/>
                <a:gd name="T99" fmla="*/ 174 h 207"/>
                <a:gd name="T100" fmla="*/ 41 w 143"/>
                <a:gd name="T101" fmla="*/ 184 h 207"/>
                <a:gd name="T102" fmla="*/ 47 w 143"/>
                <a:gd name="T103" fmla="*/ 20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3" h="207">
                  <a:moveTo>
                    <a:pt x="47" y="202"/>
                  </a:moveTo>
                  <a:cubicBezTo>
                    <a:pt x="54" y="207"/>
                    <a:pt x="65" y="199"/>
                    <a:pt x="68" y="192"/>
                  </a:cubicBezTo>
                  <a:cubicBezTo>
                    <a:pt x="70" y="185"/>
                    <a:pt x="67" y="178"/>
                    <a:pt x="61" y="176"/>
                  </a:cubicBezTo>
                  <a:cubicBezTo>
                    <a:pt x="61" y="175"/>
                    <a:pt x="60" y="175"/>
                    <a:pt x="60" y="175"/>
                  </a:cubicBezTo>
                  <a:cubicBezTo>
                    <a:pt x="60" y="175"/>
                    <a:pt x="59" y="175"/>
                    <a:pt x="58" y="174"/>
                  </a:cubicBezTo>
                  <a:cubicBezTo>
                    <a:pt x="66" y="162"/>
                    <a:pt x="71" y="146"/>
                    <a:pt x="71" y="131"/>
                  </a:cubicBezTo>
                  <a:cubicBezTo>
                    <a:pt x="79" y="149"/>
                    <a:pt x="89" y="165"/>
                    <a:pt x="99" y="181"/>
                  </a:cubicBezTo>
                  <a:cubicBezTo>
                    <a:pt x="95" y="185"/>
                    <a:pt x="90" y="192"/>
                    <a:pt x="94" y="198"/>
                  </a:cubicBezTo>
                  <a:cubicBezTo>
                    <a:pt x="96" y="202"/>
                    <a:pt x="102" y="204"/>
                    <a:pt x="107" y="203"/>
                  </a:cubicBezTo>
                  <a:cubicBezTo>
                    <a:pt x="114" y="202"/>
                    <a:pt x="116" y="195"/>
                    <a:pt x="114" y="189"/>
                  </a:cubicBezTo>
                  <a:cubicBezTo>
                    <a:pt x="113" y="183"/>
                    <a:pt x="109" y="180"/>
                    <a:pt x="104" y="181"/>
                  </a:cubicBezTo>
                  <a:cubicBezTo>
                    <a:pt x="98" y="172"/>
                    <a:pt x="93" y="163"/>
                    <a:pt x="88" y="153"/>
                  </a:cubicBezTo>
                  <a:cubicBezTo>
                    <a:pt x="95" y="157"/>
                    <a:pt x="104" y="160"/>
                    <a:pt x="112" y="162"/>
                  </a:cubicBezTo>
                  <a:cubicBezTo>
                    <a:pt x="113" y="166"/>
                    <a:pt x="116" y="170"/>
                    <a:pt x="121" y="172"/>
                  </a:cubicBezTo>
                  <a:cubicBezTo>
                    <a:pt x="126" y="173"/>
                    <a:pt x="132" y="172"/>
                    <a:pt x="135" y="168"/>
                  </a:cubicBezTo>
                  <a:cubicBezTo>
                    <a:pt x="138" y="163"/>
                    <a:pt x="133" y="155"/>
                    <a:pt x="128" y="152"/>
                  </a:cubicBezTo>
                  <a:cubicBezTo>
                    <a:pt x="123" y="149"/>
                    <a:pt x="115" y="151"/>
                    <a:pt x="112" y="157"/>
                  </a:cubicBezTo>
                  <a:cubicBezTo>
                    <a:pt x="112" y="157"/>
                    <a:pt x="112" y="157"/>
                    <a:pt x="112" y="157"/>
                  </a:cubicBezTo>
                  <a:cubicBezTo>
                    <a:pt x="103" y="156"/>
                    <a:pt x="95" y="153"/>
                    <a:pt x="86" y="150"/>
                  </a:cubicBezTo>
                  <a:cubicBezTo>
                    <a:pt x="77" y="133"/>
                    <a:pt x="68" y="116"/>
                    <a:pt x="62" y="97"/>
                  </a:cubicBezTo>
                  <a:cubicBezTo>
                    <a:pt x="76" y="111"/>
                    <a:pt x="98" y="117"/>
                    <a:pt x="117" y="119"/>
                  </a:cubicBezTo>
                  <a:cubicBezTo>
                    <a:pt x="119" y="125"/>
                    <a:pt x="122" y="129"/>
                    <a:pt x="129" y="130"/>
                  </a:cubicBezTo>
                  <a:cubicBezTo>
                    <a:pt x="135" y="130"/>
                    <a:pt x="142" y="125"/>
                    <a:pt x="143" y="118"/>
                  </a:cubicBezTo>
                  <a:cubicBezTo>
                    <a:pt x="143" y="111"/>
                    <a:pt x="139" y="101"/>
                    <a:pt x="131" y="102"/>
                  </a:cubicBezTo>
                  <a:cubicBezTo>
                    <a:pt x="126" y="103"/>
                    <a:pt x="121" y="106"/>
                    <a:pt x="119" y="111"/>
                  </a:cubicBezTo>
                  <a:cubicBezTo>
                    <a:pt x="118" y="111"/>
                    <a:pt x="117" y="112"/>
                    <a:pt x="117" y="113"/>
                  </a:cubicBezTo>
                  <a:cubicBezTo>
                    <a:pt x="117" y="113"/>
                    <a:pt x="117" y="114"/>
                    <a:pt x="117" y="115"/>
                  </a:cubicBezTo>
                  <a:cubicBezTo>
                    <a:pt x="96" y="111"/>
                    <a:pt x="77" y="108"/>
                    <a:pt x="61" y="93"/>
                  </a:cubicBezTo>
                  <a:cubicBezTo>
                    <a:pt x="55" y="73"/>
                    <a:pt x="51" y="53"/>
                    <a:pt x="47" y="33"/>
                  </a:cubicBezTo>
                  <a:cubicBezTo>
                    <a:pt x="62" y="48"/>
                    <a:pt x="87" y="57"/>
                    <a:pt x="109" y="60"/>
                  </a:cubicBezTo>
                  <a:cubicBezTo>
                    <a:pt x="110" y="67"/>
                    <a:pt x="118" y="72"/>
                    <a:pt x="124" y="70"/>
                  </a:cubicBezTo>
                  <a:cubicBezTo>
                    <a:pt x="130" y="69"/>
                    <a:pt x="134" y="64"/>
                    <a:pt x="135" y="58"/>
                  </a:cubicBezTo>
                  <a:cubicBezTo>
                    <a:pt x="135" y="50"/>
                    <a:pt x="127" y="44"/>
                    <a:pt x="120" y="44"/>
                  </a:cubicBezTo>
                  <a:cubicBezTo>
                    <a:pt x="113" y="45"/>
                    <a:pt x="109" y="50"/>
                    <a:pt x="109" y="55"/>
                  </a:cubicBezTo>
                  <a:cubicBezTo>
                    <a:pt x="87" y="49"/>
                    <a:pt x="65" y="45"/>
                    <a:pt x="47" y="30"/>
                  </a:cubicBezTo>
                  <a:cubicBezTo>
                    <a:pt x="45" y="20"/>
                    <a:pt x="43" y="10"/>
                    <a:pt x="41" y="1"/>
                  </a:cubicBezTo>
                  <a:cubicBezTo>
                    <a:pt x="41" y="0"/>
                    <a:pt x="40" y="0"/>
                    <a:pt x="40" y="1"/>
                  </a:cubicBezTo>
                  <a:cubicBezTo>
                    <a:pt x="41" y="21"/>
                    <a:pt x="43" y="41"/>
                    <a:pt x="47" y="61"/>
                  </a:cubicBezTo>
                  <a:cubicBezTo>
                    <a:pt x="45" y="71"/>
                    <a:pt x="43" y="81"/>
                    <a:pt x="37" y="91"/>
                  </a:cubicBezTo>
                  <a:cubicBezTo>
                    <a:pt x="33" y="98"/>
                    <a:pt x="28" y="104"/>
                    <a:pt x="23" y="111"/>
                  </a:cubicBezTo>
                  <a:cubicBezTo>
                    <a:pt x="21" y="110"/>
                    <a:pt x="19" y="110"/>
                    <a:pt x="17" y="110"/>
                  </a:cubicBezTo>
                  <a:cubicBezTo>
                    <a:pt x="17" y="110"/>
                    <a:pt x="16" y="109"/>
                    <a:pt x="15" y="110"/>
                  </a:cubicBezTo>
                  <a:cubicBezTo>
                    <a:pt x="6" y="111"/>
                    <a:pt x="0" y="120"/>
                    <a:pt x="5" y="128"/>
                  </a:cubicBezTo>
                  <a:cubicBezTo>
                    <a:pt x="9" y="135"/>
                    <a:pt x="19" y="142"/>
                    <a:pt x="27" y="140"/>
                  </a:cubicBezTo>
                  <a:cubicBezTo>
                    <a:pt x="36" y="138"/>
                    <a:pt x="42" y="126"/>
                    <a:pt x="35" y="119"/>
                  </a:cubicBezTo>
                  <a:cubicBezTo>
                    <a:pt x="34" y="116"/>
                    <a:pt x="31" y="114"/>
                    <a:pt x="28" y="113"/>
                  </a:cubicBezTo>
                  <a:cubicBezTo>
                    <a:pt x="38" y="101"/>
                    <a:pt x="47" y="84"/>
                    <a:pt x="49" y="68"/>
                  </a:cubicBezTo>
                  <a:cubicBezTo>
                    <a:pt x="54" y="88"/>
                    <a:pt x="60" y="107"/>
                    <a:pt x="69" y="126"/>
                  </a:cubicBezTo>
                  <a:cubicBezTo>
                    <a:pt x="69" y="126"/>
                    <a:pt x="68" y="126"/>
                    <a:pt x="68" y="126"/>
                  </a:cubicBezTo>
                  <a:cubicBezTo>
                    <a:pt x="67" y="144"/>
                    <a:pt x="60" y="158"/>
                    <a:pt x="53" y="174"/>
                  </a:cubicBezTo>
                  <a:cubicBezTo>
                    <a:pt x="47" y="174"/>
                    <a:pt x="43" y="178"/>
                    <a:pt x="41" y="184"/>
                  </a:cubicBezTo>
                  <a:cubicBezTo>
                    <a:pt x="39" y="190"/>
                    <a:pt x="41" y="199"/>
                    <a:pt x="47" y="20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58"/>
            <p:cNvSpPr/>
            <p:nvPr/>
          </p:nvSpPr>
          <p:spPr bwMode="auto">
            <a:xfrm>
              <a:off x="7910513" y="12332"/>
              <a:ext cx="230188" cy="236538"/>
            </a:xfrm>
            <a:custGeom>
              <a:avLst/>
              <a:gdLst>
                <a:gd name="T0" fmla="*/ 73 w 84"/>
                <a:gd name="T1" fmla="*/ 69 h 86"/>
                <a:gd name="T2" fmla="*/ 63 w 84"/>
                <a:gd name="T3" fmla="*/ 53 h 86"/>
                <a:gd name="T4" fmla="*/ 50 w 84"/>
                <a:gd name="T5" fmla="*/ 16 h 86"/>
                <a:gd name="T6" fmla="*/ 41 w 84"/>
                <a:gd name="T7" fmla="*/ 1 h 86"/>
                <a:gd name="T8" fmla="*/ 27 w 84"/>
                <a:gd name="T9" fmla="*/ 9 h 86"/>
                <a:gd name="T10" fmla="*/ 0 w 84"/>
                <a:gd name="T11" fmla="*/ 52 h 86"/>
                <a:gd name="T12" fmla="*/ 0 w 84"/>
                <a:gd name="T13" fmla="*/ 53 h 86"/>
                <a:gd name="T14" fmla="*/ 0 w 84"/>
                <a:gd name="T15" fmla="*/ 53 h 86"/>
                <a:gd name="T16" fmla="*/ 0 w 84"/>
                <a:gd name="T17" fmla="*/ 55 h 86"/>
                <a:gd name="T18" fmla="*/ 1 w 84"/>
                <a:gd name="T19" fmla="*/ 55 h 86"/>
                <a:gd name="T20" fmla="*/ 2 w 84"/>
                <a:gd name="T21" fmla="*/ 55 h 86"/>
                <a:gd name="T22" fmla="*/ 3 w 84"/>
                <a:gd name="T23" fmla="*/ 56 h 86"/>
                <a:gd name="T24" fmla="*/ 3 w 84"/>
                <a:gd name="T25" fmla="*/ 56 h 86"/>
                <a:gd name="T26" fmla="*/ 61 w 84"/>
                <a:gd name="T27" fmla="*/ 80 h 86"/>
                <a:gd name="T28" fmla="*/ 73 w 84"/>
                <a:gd name="T29" fmla="*/ 6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86">
                  <a:moveTo>
                    <a:pt x="73" y="69"/>
                  </a:moveTo>
                  <a:cubicBezTo>
                    <a:pt x="74" y="61"/>
                    <a:pt x="69" y="57"/>
                    <a:pt x="63" y="53"/>
                  </a:cubicBezTo>
                  <a:cubicBezTo>
                    <a:pt x="84" y="42"/>
                    <a:pt x="69" y="11"/>
                    <a:pt x="50" y="16"/>
                  </a:cubicBezTo>
                  <a:cubicBezTo>
                    <a:pt x="49" y="10"/>
                    <a:pt x="47" y="3"/>
                    <a:pt x="41" y="1"/>
                  </a:cubicBezTo>
                  <a:cubicBezTo>
                    <a:pt x="35" y="0"/>
                    <a:pt x="30" y="5"/>
                    <a:pt x="27" y="9"/>
                  </a:cubicBezTo>
                  <a:cubicBezTo>
                    <a:pt x="15" y="22"/>
                    <a:pt x="8" y="37"/>
                    <a:pt x="0" y="52"/>
                  </a:cubicBezTo>
                  <a:cubicBezTo>
                    <a:pt x="0" y="52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4"/>
                    <a:pt x="0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2" y="56"/>
                    <a:pt x="2" y="55"/>
                    <a:pt x="2" y="55"/>
                  </a:cubicBezTo>
                  <a:cubicBezTo>
                    <a:pt x="2" y="55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20" y="68"/>
                    <a:pt x="39" y="86"/>
                    <a:pt x="61" y="80"/>
                  </a:cubicBezTo>
                  <a:cubicBezTo>
                    <a:pt x="66" y="79"/>
                    <a:pt x="72" y="74"/>
                    <a:pt x="73" y="69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59"/>
            <p:cNvSpPr/>
            <p:nvPr/>
          </p:nvSpPr>
          <p:spPr bwMode="auto">
            <a:xfrm>
              <a:off x="7462838" y="94882"/>
              <a:ext cx="527050" cy="279400"/>
            </a:xfrm>
            <a:custGeom>
              <a:avLst/>
              <a:gdLst>
                <a:gd name="T0" fmla="*/ 175 w 192"/>
                <a:gd name="T1" fmla="*/ 1 h 102"/>
                <a:gd name="T2" fmla="*/ 170 w 192"/>
                <a:gd name="T3" fmla="*/ 9 h 102"/>
                <a:gd name="T4" fmla="*/ 164 w 192"/>
                <a:gd name="T5" fmla="*/ 21 h 102"/>
                <a:gd name="T6" fmla="*/ 164 w 192"/>
                <a:gd name="T7" fmla="*/ 21 h 102"/>
                <a:gd name="T8" fmla="*/ 75 w 192"/>
                <a:gd name="T9" fmla="*/ 42 h 102"/>
                <a:gd name="T10" fmla="*/ 26 w 192"/>
                <a:gd name="T11" fmla="*/ 67 h 102"/>
                <a:gd name="T12" fmla="*/ 0 w 192"/>
                <a:gd name="T13" fmla="*/ 101 h 102"/>
                <a:gd name="T14" fmla="*/ 1 w 192"/>
                <a:gd name="T15" fmla="*/ 102 h 102"/>
                <a:gd name="T16" fmla="*/ 32 w 192"/>
                <a:gd name="T17" fmla="*/ 68 h 102"/>
                <a:gd name="T18" fmla="*/ 82 w 192"/>
                <a:gd name="T19" fmla="*/ 44 h 102"/>
                <a:gd name="T20" fmla="*/ 165 w 192"/>
                <a:gd name="T21" fmla="*/ 26 h 102"/>
                <a:gd name="T22" fmla="*/ 182 w 192"/>
                <a:gd name="T23" fmla="*/ 38 h 102"/>
                <a:gd name="T24" fmla="*/ 185 w 192"/>
                <a:gd name="T25" fmla="*/ 38 h 102"/>
                <a:gd name="T26" fmla="*/ 191 w 192"/>
                <a:gd name="T27" fmla="*/ 16 h 102"/>
                <a:gd name="T28" fmla="*/ 178 w 192"/>
                <a:gd name="T29" fmla="*/ 2 h 102"/>
                <a:gd name="T30" fmla="*/ 175 w 192"/>
                <a:gd name="T31" fmla="*/ 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102">
                  <a:moveTo>
                    <a:pt x="175" y="1"/>
                  </a:moveTo>
                  <a:cubicBezTo>
                    <a:pt x="173" y="4"/>
                    <a:pt x="171" y="7"/>
                    <a:pt x="170" y="9"/>
                  </a:cubicBezTo>
                  <a:cubicBezTo>
                    <a:pt x="168" y="13"/>
                    <a:pt x="166" y="17"/>
                    <a:pt x="164" y="21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34" y="23"/>
                    <a:pt x="103" y="32"/>
                    <a:pt x="75" y="42"/>
                  </a:cubicBezTo>
                  <a:cubicBezTo>
                    <a:pt x="58" y="48"/>
                    <a:pt x="41" y="56"/>
                    <a:pt x="26" y="67"/>
                  </a:cubicBezTo>
                  <a:cubicBezTo>
                    <a:pt x="15" y="75"/>
                    <a:pt x="2" y="87"/>
                    <a:pt x="0" y="101"/>
                  </a:cubicBezTo>
                  <a:cubicBezTo>
                    <a:pt x="0" y="102"/>
                    <a:pt x="0" y="102"/>
                    <a:pt x="1" y="102"/>
                  </a:cubicBezTo>
                  <a:cubicBezTo>
                    <a:pt x="10" y="88"/>
                    <a:pt x="18" y="77"/>
                    <a:pt x="32" y="68"/>
                  </a:cubicBezTo>
                  <a:cubicBezTo>
                    <a:pt x="47" y="57"/>
                    <a:pt x="64" y="50"/>
                    <a:pt x="82" y="44"/>
                  </a:cubicBezTo>
                  <a:cubicBezTo>
                    <a:pt x="109" y="35"/>
                    <a:pt x="137" y="31"/>
                    <a:pt x="165" y="26"/>
                  </a:cubicBezTo>
                  <a:cubicBezTo>
                    <a:pt x="170" y="31"/>
                    <a:pt x="176" y="34"/>
                    <a:pt x="182" y="38"/>
                  </a:cubicBezTo>
                  <a:cubicBezTo>
                    <a:pt x="183" y="39"/>
                    <a:pt x="184" y="39"/>
                    <a:pt x="185" y="38"/>
                  </a:cubicBezTo>
                  <a:cubicBezTo>
                    <a:pt x="190" y="32"/>
                    <a:pt x="192" y="24"/>
                    <a:pt x="191" y="16"/>
                  </a:cubicBezTo>
                  <a:cubicBezTo>
                    <a:pt x="189" y="10"/>
                    <a:pt x="184" y="3"/>
                    <a:pt x="178" y="2"/>
                  </a:cubicBezTo>
                  <a:cubicBezTo>
                    <a:pt x="178" y="1"/>
                    <a:pt x="176" y="0"/>
                    <a:pt x="175" y="1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60"/>
            <p:cNvSpPr/>
            <p:nvPr/>
          </p:nvSpPr>
          <p:spPr bwMode="auto">
            <a:xfrm>
              <a:off x="6999288" y="-47993"/>
              <a:ext cx="417513" cy="444500"/>
            </a:xfrm>
            <a:custGeom>
              <a:avLst/>
              <a:gdLst>
                <a:gd name="T0" fmla="*/ 151 w 152"/>
                <a:gd name="T1" fmla="*/ 45 h 162"/>
                <a:gd name="T2" fmla="*/ 133 w 152"/>
                <a:gd name="T3" fmla="*/ 37 h 162"/>
                <a:gd name="T4" fmla="*/ 126 w 152"/>
                <a:gd name="T5" fmla="*/ 51 h 162"/>
                <a:gd name="T6" fmla="*/ 126 w 152"/>
                <a:gd name="T7" fmla="*/ 51 h 162"/>
                <a:gd name="T8" fmla="*/ 126 w 152"/>
                <a:gd name="T9" fmla="*/ 53 h 162"/>
                <a:gd name="T10" fmla="*/ 90 w 152"/>
                <a:gd name="T11" fmla="*/ 69 h 162"/>
                <a:gd name="T12" fmla="*/ 108 w 152"/>
                <a:gd name="T13" fmla="*/ 22 h 162"/>
                <a:gd name="T14" fmla="*/ 122 w 152"/>
                <a:gd name="T15" fmla="*/ 17 h 162"/>
                <a:gd name="T16" fmla="*/ 119 w 152"/>
                <a:gd name="T17" fmla="*/ 5 h 162"/>
                <a:gd name="T18" fmla="*/ 105 w 152"/>
                <a:gd name="T19" fmla="*/ 8 h 162"/>
                <a:gd name="T20" fmla="*/ 105 w 152"/>
                <a:gd name="T21" fmla="*/ 19 h 162"/>
                <a:gd name="T22" fmla="*/ 96 w 152"/>
                <a:gd name="T23" fmla="*/ 45 h 162"/>
                <a:gd name="T24" fmla="*/ 88 w 152"/>
                <a:gd name="T25" fmla="*/ 24 h 162"/>
                <a:gd name="T26" fmla="*/ 90 w 152"/>
                <a:gd name="T27" fmla="*/ 13 h 162"/>
                <a:gd name="T28" fmla="*/ 79 w 152"/>
                <a:gd name="T29" fmla="*/ 6 h 162"/>
                <a:gd name="T30" fmla="*/ 73 w 152"/>
                <a:gd name="T31" fmla="*/ 18 h 162"/>
                <a:gd name="T32" fmla="*/ 85 w 152"/>
                <a:gd name="T33" fmla="*/ 27 h 162"/>
                <a:gd name="T34" fmla="*/ 85 w 152"/>
                <a:gd name="T35" fmla="*/ 27 h 162"/>
                <a:gd name="T36" fmla="*/ 95 w 152"/>
                <a:gd name="T37" fmla="*/ 48 h 162"/>
                <a:gd name="T38" fmla="*/ 73 w 152"/>
                <a:gd name="T39" fmla="*/ 93 h 162"/>
                <a:gd name="T40" fmla="*/ 57 w 152"/>
                <a:gd name="T41" fmla="*/ 44 h 162"/>
                <a:gd name="T42" fmla="*/ 57 w 152"/>
                <a:gd name="T43" fmla="*/ 31 h 162"/>
                <a:gd name="T44" fmla="*/ 42 w 152"/>
                <a:gd name="T45" fmla="*/ 28 h 162"/>
                <a:gd name="T46" fmla="*/ 38 w 152"/>
                <a:gd name="T47" fmla="*/ 45 h 162"/>
                <a:gd name="T48" fmla="*/ 50 w 152"/>
                <a:gd name="T49" fmla="*/ 48 h 162"/>
                <a:gd name="T50" fmla="*/ 53 w 152"/>
                <a:gd name="T51" fmla="*/ 48 h 162"/>
                <a:gd name="T52" fmla="*/ 54 w 152"/>
                <a:gd name="T53" fmla="*/ 47 h 162"/>
                <a:gd name="T54" fmla="*/ 71 w 152"/>
                <a:gd name="T55" fmla="*/ 97 h 162"/>
                <a:gd name="T56" fmla="*/ 38 w 152"/>
                <a:gd name="T57" fmla="*/ 139 h 162"/>
                <a:gd name="T58" fmla="*/ 22 w 152"/>
                <a:gd name="T59" fmla="*/ 83 h 162"/>
                <a:gd name="T60" fmla="*/ 20 w 152"/>
                <a:gd name="T61" fmla="*/ 67 h 162"/>
                <a:gd name="T62" fmla="*/ 6 w 152"/>
                <a:gd name="T63" fmla="*/ 67 h 162"/>
                <a:gd name="T64" fmla="*/ 6 w 152"/>
                <a:gd name="T65" fmla="*/ 84 h 162"/>
                <a:gd name="T66" fmla="*/ 19 w 152"/>
                <a:gd name="T67" fmla="*/ 86 h 162"/>
                <a:gd name="T68" fmla="*/ 36 w 152"/>
                <a:gd name="T69" fmla="*/ 141 h 162"/>
                <a:gd name="T70" fmla="*/ 20 w 152"/>
                <a:gd name="T71" fmla="*/ 161 h 162"/>
                <a:gd name="T72" fmla="*/ 20 w 152"/>
                <a:gd name="T73" fmla="*/ 162 h 162"/>
                <a:gd name="T74" fmla="*/ 56 w 152"/>
                <a:gd name="T75" fmla="*/ 124 h 162"/>
                <a:gd name="T76" fmla="*/ 82 w 152"/>
                <a:gd name="T77" fmla="*/ 114 h 162"/>
                <a:gd name="T78" fmla="*/ 103 w 152"/>
                <a:gd name="T79" fmla="*/ 112 h 162"/>
                <a:gd name="T80" fmla="*/ 107 w 152"/>
                <a:gd name="T81" fmla="*/ 116 h 162"/>
                <a:gd name="T82" fmla="*/ 107 w 152"/>
                <a:gd name="T83" fmla="*/ 118 h 162"/>
                <a:gd name="T84" fmla="*/ 125 w 152"/>
                <a:gd name="T85" fmla="*/ 114 h 162"/>
                <a:gd name="T86" fmla="*/ 121 w 152"/>
                <a:gd name="T87" fmla="*/ 93 h 162"/>
                <a:gd name="T88" fmla="*/ 102 w 152"/>
                <a:gd name="T89" fmla="*/ 99 h 162"/>
                <a:gd name="T90" fmla="*/ 102 w 152"/>
                <a:gd name="T91" fmla="*/ 108 h 162"/>
                <a:gd name="T92" fmla="*/ 61 w 152"/>
                <a:gd name="T93" fmla="*/ 118 h 162"/>
                <a:gd name="T94" fmla="*/ 88 w 152"/>
                <a:gd name="T95" fmla="*/ 73 h 162"/>
                <a:gd name="T96" fmla="*/ 88 w 152"/>
                <a:gd name="T97" fmla="*/ 73 h 162"/>
                <a:gd name="T98" fmla="*/ 129 w 152"/>
                <a:gd name="T99" fmla="*/ 57 h 162"/>
                <a:gd name="T100" fmla="*/ 142 w 152"/>
                <a:gd name="T101" fmla="*/ 60 h 162"/>
                <a:gd name="T102" fmla="*/ 151 w 152"/>
                <a:gd name="T103" fmla="*/ 4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62">
                  <a:moveTo>
                    <a:pt x="151" y="45"/>
                  </a:moveTo>
                  <a:cubicBezTo>
                    <a:pt x="150" y="38"/>
                    <a:pt x="139" y="35"/>
                    <a:pt x="133" y="37"/>
                  </a:cubicBezTo>
                  <a:cubicBezTo>
                    <a:pt x="127" y="39"/>
                    <a:pt x="124" y="45"/>
                    <a:pt x="126" y="5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26" y="52"/>
                    <a:pt x="126" y="53"/>
                    <a:pt x="126" y="53"/>
                  </a:cubicBezTo>
                  <a:cubicBezTo>
                    <a:pt x="114" y="55"/>
                    <a:pt x="100" y="60"/>
                    <a:pt x="90" y="69"/>
                  </a:cubicBezTo>
                  <a:cubicBezTo>
                    <a:pt x="98" y="53"/>
                    <a:pt x="104" y="38"/>
                    <a:pt x="108" y="22"/>
                  </a:cubicBezTo>
                  <a:cubicBezTo>
                    <a:pt x="113" y="23"/>
                    <a:pt x="120" y="22"/>
                    <a:pt x="122" y="17"/>
                  </a:cubicBezTo>
                  <a:cubicBezTo>
                    <a:pt x="123" y="12"/>
                    <a:pt x="122" y="7"/>
                    <a:pt x="119" y="5"/>
                  </a:cubicBezTo>
                  <a:cubicBezTo>
                    <a:pt x="114" y="0"/>
                    <a:pt x="108" y="3"/>
                    <a:pt x="105" y="8"/>
                  </a:cubicBezTo>
                  <a:cubicBezTo>
                    <a:pt x="102" y="12"/>
                    <a:pt x="102" y="16"/>
                    <a:pt x="105" y="19"/>
                  </a:cubicBezTo>
                  <a:cubicBezTo>
                    <a:pt x="102" y="28"/>
                    <a:pt x="99" y="36"/>
                    <a:pt x="96" y="45"/>
                  </a:cubicBezTo>
                  <a:cubicBezTo>
                    <a:pt x="94" y="38"/>
                    <a:pt x="92" y="31"/>
                    <a:pt x="88" y="24"/>
                  </a:cubicBezTo>
                  <a:cubicBezTo>
                    <a:pt x="91" y="21"/>
                    <a:pt x="91" y="16"/>
                    <a:pt x="90" y="13"/>
                  </a:cubicBezTo>
                  <a:cubicBezTo>
                    <a:pt x="88" y="9"/>
                    <a:pt x="84" y="5"/>
                    <a:pt x="79" y="6"/>
                  </a:cubicBezTo>
                  <a:cubicBezTo>
                    <a:pt x="74" y="6"/>
                    <a:pt x="72" y="14"/>
                    <a:pt x="73" y="18"/>
                  </a:cubicBezTo>
                  <a:cubicBezTo>
                    <a:pt x="73" y="24"/>
                    <a:pt x="79" y="28"/>
                    <a:pt x="85" y="27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9" y="34"/>
                    <a:pt x="92" y="40"/>
                    <a:pt x="95" y="48"/>
                  </a:cubicBezTo>
                  <a:cubicBezTo>
                    <a:pt x="89" y="64"/>
                    <a:pt x="82" y="79"/>
                    <a:pt x="73" y="93"/>
                  </a:cubicBezTo>
                  <a:cubicBezTo>
                    <a:pt x="74" y="76"/>
                    <a:pt x="66" y="59"/>
                    <a:pt x="57" y="44"/>
                  </a:cubicBezTo>
                  <a:cubicBezTo>
                    <a:pt x="60" y="40"/>
                    <a:pt x="61" y="35"/>
                    <a:pt x="57" y="31"/>
                  </a:cubicBezTo>
                  <a:cubicBezTo>
                    <a:pt x="54" y="26"/>
                    <a:pt x="47" y="24"/>
                    <a:pt x="42" y="28"/>
                  </a:cubicBezTo>
                  <a:cubicBezTo>
                    <a:pt x="37" y="31"/>
                    <a:pt x="33" y="40"/>
                    <a:pt x="38" y="45"/>
                  </a:cubicBezTo>
                  <a:cubicBezTo>
                    <a:pt x="41" y="47"/>
                    <a:pt x="46" y="49"/>
                    <a:pt x="50" y="48"/>
                  </a:cubicBezTo>
                  <a:cubicBezTo>
                    <a:pt x="51" y="49"/>
                    <a:pt x="52" y="49"/>
                    <a:pt x="53" y="48"/>
                  </a:cubicBezTo>
                  <a:cubicBezTo>
                    <a:pt x="53" y="48"/>
                    <a:pt x="54" y="48"/>
                    <a:pt x="54" y="47"/>
                  </a:cubicBezTo>
                  <a:cubicBezTo>
                    <a:pt x="63" y="63"/>
                    <a:pt x="71" y="77"/>
                    <a:pt x="71" y="97"/>
                  </a:cubicBezTo>
                  <a:cubicBezTo>
                    <a:pt x="61" y="112"/>
                    <a:pt x="50" y="125"/>
                    <a:pt x="38" y="139"/>
                  </a:cubicBezTo>
                  <a:cubicBezTo>
                    <a:pt x="40" y="121"/>
                    <a:pt x="32" y="99"/>
                    <a:pt x="22" y="83"/>
                  </a:cubicBezTo>
                  <a:cubicBezTo>
                    <a:pt x="26" y="78"/>
                    <a:pt x="25" y="70"/>
                    <a:pt x="20" y="67"/>
                  </a:cubicBezTo>
                  <a:cubicBezTo>
                    <a:pt x="16" y="64"/>
                    <a:pt x="10" y="64"/>
                    <a:pt x="6" y="67"/>
                  </a:cubicBezTo>
                  <a:cubicBezTo>
                    <a:pt x="0" y="71"/>
                    <a:pt x="1" y="80"/>
                    <a:pt x="6" y="84"/>
                  </a:cubicBezTo>
                  <a:cubicBezTo>
                    <a:pt x="9" y="88"/>
                    <a:pt x="15" y="89"/>
                    <a:pt x="19" y="86"/>
                  </a:cubicBezTo>
                  <a:cubicBezTo>
                    <a:pt x="27" y="104"/>
                    <a:pt x="36" y="120"/>
                    <a:pt x="36" y="141"/>
                  </a:cubicBezTo>
                  <a:cubicBezTo>
                    <a:pt x="31" y="147"/>
                    <a:pt x="25" y="154"/>
                    <a:pt x="20" y="161"/>
                  </a:cubicBezTo>
                  <a:cubicBezTo>
                    <a:pt x="19" y="161"/>
                    <a:pt x="20" y="162"/>
                    <a:pt x="20" y="162"/>
                  </a:cubicBezTo>
                  <a:cubicBezTo>
                    <a:pt x="34" y="150"/>
                    <a:pt x="46" y="138"/>
                    <a:pt x="56" y="124"/>
                  </a:cubicBezTo>
                  <a:cubicBezTo>
                    <a:pt x="65" y="119"/>
                    <a:pt x="73" y="115"/>
                    <a:pt x="82" y="114"/>
                  </a:cubicBezTo>
                  <a:cubicBezTo>
                    <a:pt x="89" y="113"/>
                    <a:pt x="96" y="113"/>
                    <a:pt x="103" y="112"/>
                  </a:cubicBezTo>
                  <a:cubicBezTo>
                    <a:pt x="104" y="113"/>
                    <a:pt x="105" y="115"/>
                    <a:pt x="107" y="116"/>
                  </a:cubicBezTo>
                  <a:cubicBezTo>
                    <a:pt x="106" y="117"/>
                    <a:pt x="106" y="117"/>
                    <a:pt x="107" y="118"/>
                  </a:cubicBezTo>
                  <a:cubicBezTo>
                    <a:pt x="113" y="123"/>
                    <a:pt x="122" y="122"/>
                    <a:pt x="125" y="114"/>
                  </a:cubicBezTo>
                  <a:cubicBezTo>
                    <a:pt x="127" y="108"/>
                    <a:pt x="126" y="98"/>
                    <a:pt x="121" y="93"/>
                  </a:cubicBezTo>
                  <a:cubicBezTo>
                    <a:pt x="114" y="88"/>
                    <a:pt x="103" y="91"/>
                    <a:pt x="102" y="99"/>
                  </a:cubicBezTo>
                  <a:cubicBezTo>
                    <a:pt x="101" y="102"/>
                    <a:pt x="101" y="105"/>
                    <a:pt x="102" y="108"/>
                  </a:cubicBezTo>
                  <a:cubicBezTo>
                    <a:pt x="88" y="107"/>
                    <a:pt x="72" y="111"/>
                    <a:pt x="61" y="118"/>
                  </a:cubicBezTo>
                  <a:cubicBezTo>
                    <a:pt x="71" y="104"/>
                    <a:pt x="80" y="89"/>
                    <a:pt x="88" y="73"/>
                  </a:cubicBezTo>
                  <a:cubicBezTo>
                    <a:pt x="88" y="73"/>
                    <a:pt x="88" y="73"/>
                    <a:pt x="88" y="73"/>
                  </a:cubicBezTo>
                  <a:cubicBezTo>
                    <a:pt x="101" y="64"/>
                    <a:pt x="115" y="61"/>
                    <a:pt x="129" y="57"/>
                  </a:cubicBezTo>
                  <a:cubicBezTo>
                    <a:pt x="132" y="60"/>
                    <a:pt x="138" y="61"/>
                    <a:pt x="142" y="60"/>
                  </a:cubicBezTo>
                  <a:cubicBezTo>
                    <a:pt x="147" y="57"/>
                    <a:pt x="152" y="51"/>
                    <a:pt x="151" y="4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61"/>
            <p:cNvSpPr/>
            <p:nvPr/>
          </p:nvSpPr>
          <p:spPr bwMode="auto">
            <a:xfrm>
              <a:off x="5073650" y="1068020"/>
              <a:ext cx="703263" cy="387350"/>
            </a:xfrm>
            <a:custGeom>
              <a:avLst/>
              <a:gdLst>
                <a:gd name="T0" fmla="*/ 256 w 257"/>
                <a:gd name="T1" fmla="*/ 42 h 141"/>
                <a:gd name="T2" fmla="*/ 221 w 257"/>
                <a:gd name="T3" fmla="*/ 8 h 141"/>
                <a:gd name="T4" fmla="*/ 157 w 257"/>
                <a:gd name="T5" fmla="*/ 0 h 141"/>
                <a:gd name="T6" fmla="*/ 116 w 257"/>
                <a:gd name="T7" fmla="*/ 3 h 141"/>
                <a:gd name="T8" fmla="*/ 91 w 257"/>
                <a:gd name="T9" fmla="*/ 8 h 141"/>
                <a:gd name="T10" fmla="*/ 90 w 257"/>
                <a:gd name="T11" fmla="*/ 7 h 141"/>
                <a:gd name="T12" fmla="*/ 39 w 257"/>
                <a:gd name="T13" fmla="*/ 35 h 141"/>
                <a:gd name="T14" fmla="*/ 7 w 257"/>
                <a:gd name="T15" fmla="*/ 79 h 141"/>
                <a:gd name="T16" fmla="*/ 8 w 257"/>
                <a:gd name="T17" fmla="*/ 118 h 141"/>
                <a:gd name="T18" fmla="*/ 44 w 257"/>
                <a:gd name="T19" fmla="*/ 119 h 141"/>
                <a:gd name="T20" fmla="*/ 44 w 257"/>
                <a:gd name="T21" fmla="*/ 119 h 141"/>
                <a:gd name="T22" fmla="*/ 60 w 257"/>
                <a:gd name="T23" fmla="*/ 136 h 141"/>
                <a:gd name="T24" fmla="*/ 84 w 257"/>
                <a:gd name="T25" fmla="*/ 124 h 141"/>
                <a:gd name="T26" fmla="*/ 127 w 257"/>
                <a:gd name="T27" fmla="*/ 118 h 141"/>
                <a:gd name="T28" fmla="*/ 154 w 257"/>
                <a:gd name="T29" fmla="*/ 130 h 141"/>
                <a:gd name="T30" fmla="*/ 167 w 257"/>
                <a:gd name="T31" fmla="*/ 107 h 141"/>
                <a:gd name="T32" fmla="*/ 198 w 257"/>
                <a:gd name="T33" fmla="*/ 74 h 141"/>
                <a:gd name="T34" fmla="*/ 225 w 257"/>
                <a:gd name="T35" fmla="*/ 77 h 141"/>
                <a:gd name="T36" fmla="*/ 230 w 257"/>
                <a:gd name="T37" fmla="*/ 53 h 141"/>
                <a:gd name="T38" fmla="*/ 256 w 257"/>
                <a:gd name="T39" fmla="*/ 4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7" h="141">
                  <a:moveTo>
                    <a:pt x="256" y="42"/>
                  </a:moveTo>
                  <a:cubicBezTo>
                    <a:pt x="257" y="23"/>
                    <a:pt x="237" y="13"/>
                    <a:pt x="221" y="8"/>
                  </a:cubicBezTo>
                  <a:cubicBezTo>
                    <a:pt x="201" y="1"/>
                    <a:pt x="178" y="0"/>
                    <a:pt x="157" y="0"/>
                  </a:cubicBezTo>
                  <a:cubicBezTo>
                    <a:pt x="143" y="0"/>
                    <a:pt x="129" y="1"/>
                    <a:pt x="116" y="3"/>
                  </a:cubicBezTo>
                  <a:cubicBezTo>
                    <a:pt x="109" y="4"/>
                    <a:pt x="98" y="5"/>
                    <a:pt x="91" y="8"/>
                  </a:cubicBezTo>
                  <a:cubicBezTo>
                    <a:pt x="91" y="8"/>
                    <a:pt x="91" y="7"/>
                    <a:pt x="90" y="7"/>
                  </a:cubicBezTo>
                  <a:cubicBezTo>
                    <a:pt x="71" y="9"/>
                    <a:pt x="53" y="23"/>
                    <a:pt x="39" y="35"/>
                  </a:cubicBezTo>
                  <a:cubicBezTo>
                    <a:pt x="25" y="47"/>
                    <a:pt x="13" y="62"/>
                    <a:pt x="7" y="79"/>
                  </a:cubicBezTo>
                  <a:cubicBezTo>
                    <a:pt x="4" y="90"/>
                    <a:pt x="0" y="108"/>
                    <a:pt x="8" y="118"/>
                  </a:cubicBezTo>
                  <a:cubicBezTo>
                    <a:pt x="17" y="129"/>
                    <a:pt x="33" y="125"/>
                    <a:pt x="44" y="119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3" y="129"/>
                    <a:pt x="51" y="135"/>
                    <a:pt x="60" y="136"/>
                  </a:cubicBezTo>
                  <a:cubicBezTo>
                    <a:pt x="70" y="137"/>
                    <a:pt x="79" y="131"/>
                    <a:pt x="84" y="124"/>
                  </a:cubicBezTo>
                  <a:cubicBezTo>
                    <a:pt x="96" y="140"/>
                    <a:pt x="122" y="141"/>
                    <a:pt x="127" y="118"/>
                  </a:cubicBezTo>
                  <a:cubicBezTo>
                    <a:pt x="134" y="126"/>
                    <a:pt x="144" y="133"/>
                    <a:pt x="154" y="130"/>
                  </a:cubicBezTo>
                  <a:cubicBezTo>
                    <a:pt x="166" y="127"/>
                    <a:pt x="168" y="117"/>
                    <a:pt x="167" y="107"/>
                  </a:cubicBezTo>
                  <a:cubicBezTo>
                    <a:pt x="186" y="124"/>
                    <a:pt x="201" y="94"/>
                    <a:pt x="198" y="74"/>
                  </a:cubicBezTo>
                  <a:cubicBezTo>
                    <a:pt x="206" y="78"/>
                    <a:pt x="217" y="82"/>
                    <a:pt x="225" y="77"/>
                  </a:cubicBezTo>
                  <a:cubicBezTo>
                    <a:pt x="233" y="72"/>
                    <a:pt x="232" y="62"/>
                    <a:pt x="230" y="53"/>
                  </a:cubicBezTo>
                  <a:cubicBezTo>
                    <a:pt x="240" y="57"/>
                    <a:pt x="256" y="55"/>
                    <a:pt x="256" y="4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62"/>
            <p:cNvSpPr/>
            <p:nvPr/>
          </p:nvSpPr>
          <p:spPr bwMode="auto">
            <a:xfrm>
              <a:off x="5141913" y="1056907"/>
              <a:ext cx="490538" cy="277813"/>
            </a:xfrm>
            <a:custGeom>
              <a:avLst/>
              <a:gdLst>
                <a:gd name="T0" fmla="*/ 163 w 179"/>
                <a:gd name="T1" fmla="*/ 15 h 101"/>
                <a:gd name="T2" fmla="*/ 64 w 179"/>
                <a:gd name="T3" fmla="*/ 6 h 101"/>
                <a:gd name="T4" fmla="*/ 62 w 179"/>
                <a:gd name="T5" fmla="*/ 9 h 101"/>
                <a:gd name="T6" fmla="*/ 2 w 179"/>
                <a:gd name="T7" fmla="*/ 71 h 101"/>
                <a:gd name="T8" fmla="*/ 11 w 179"/>
                <a:gd name="T9" fmla="*/ 94 h 101"/>
                <a:gd name="T10" fmla="*/ 37 w 179"/>
                <a:gd name="T11" fmla="*/ 85 h 101"/>
                <a:gd name="T12" fmla="*/ 68 w 179"/>
                <a:gd name="T13" fmla="*/ 78 h 101"/>
                <a:gd name="T14" fmla="*/ 106 w 179"/>
                <a:gd name="T15" fmla="*/ 70 h 101"/>
                <a:gd name="T16" fmla="*/ 132 w 179"/>
                <a:gd name="T17" fmla="*/ 53 h 101"/>
                <a:gd name="T18" fmla="*/ 152 w 179"/>
                <a:gd name="T19" fmla="*/ 38 h 101"/>
                <a:gd name="T20" fmla="*/ 172 w 179"/>
                <a:gd name="T21" fmla="*/ 36 h 101"/>
                <a:gd name="T22" fmla="*/ 163 w 179"/>
                <a:gd name="T23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9" h="101">
                  <a:moveTo>
                    <a:pt x="163" y="15"/>
                  </a:moveTo>
                  <a:cubicBezTo>
                    <a:pt x="133" y="0"/>
                    <a:pt x="97" y="4"/>
                    <a:pt x="64" y="6"/>
                  </a:cubicBezTo>
                  <a:cubicBezTo>
                    <a:pt x="63" y="6"/>
                    <a:pt x="62" y="8"/>
                    <a:pt x="62" y="9"/>
                  </a:cubicBezTo>
                  <a:cubicBezTo>
                    <a:pt x="37" y="22"/>
                    <a:pt x="10" y="41"/>
                    <a:pt x="2" y="71"/>
                  </a:cubicBezTo>
                  <a:cubicBezTo>
                    <a:pt x="0" y="80"/>
                    <a:pt x="1" y="90"/>
                    <a:pt x="11" y="94"/>
                  </a:cubicBezTo>
                  <a:cubicBezTo>
                    <a:pt x="20" y="98"/>
                    <a:pt x="31" y="91"/>
                    <a:pt x="37" y="85"/>
                  </a:cubicBezTo>
                  <a:cubicBezTo>
                    <a:pt x="43" y="101"/>
                    <a:pt x="60" y="90"/>
                    <a:pt x="68" y="78"/>
                  </a:cubicBezTo>
                  <a:cubicBezTo>
                    <a:pt x="81" y="94"/>
                    <a:pt x="107" y="92"/>
                    <a:pt x="106" y="70"/>
                  </a:cubicBezTo>
                  <a:cubicBezTo>
                    <a:pt x="119" y="80"/>
                    <a:pt x="137" y="66"/>
                    <a:pt x="132" y="53"/>
                  </a:cubicBezTo>
                  <a:cubicBezTo>
                    <a:pt x="143" y="58"/>
                    <a:pt x="156" y="49"/>
                    <a:pt x="152" y="38"/>
                  </a:cubicBezTo>
                  <a:cubicBezTo>
                    <a:pt x="159" y="40"/>
                    <a:pt x="167" y="41"/>
                    <a:pt x="172" y="36"/>
                  </a:cubicBezTo>
                  <a:cubicBezTo>
                    <a:pt x="179" y="29"/>
                    <a:pt x="169" y="18"/>
                    <a:pt x="163" y="15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63"/>
            <p:cNvSpPr/>
            <p:nvPr/>
          </p:nvSpPr>
          <p:spPr bwMode="auto">
            <a:xfrm>
              <a:off x="5802313" y="812432"/>
              <a:ext cx="468313" cy="409575"/>
            </a:xfrm>
            <a:custGeom>
              <a:avLst/>
              <a:gdLst>
                <a:gd name="T0" fmla="*/ 130 w 171"/>
                <a:gd name="T1" fmla="*/ 147 h 149"/>
                <a:gd name="T2" fmla="*/ 136 w 171"/>
                <a:gd name="T3" fmla="*/ 128 h 149"/>
                <a:gd name="T4" fmla="*/ 122 w 171"/>
                <a:gd name="T5" fmla="*/ 122 h 149"/>
                <a:gd name="T6" fmla="*/ 121 w 171"/>
                <a:gd name="T7" fmla="*/ 122 h 149"/>
                <a:gd name="T8" fmla="*/ 120 w 171"/>
                <a:gd name="T9" fmla="*/ 123 h 149"/>
                <a:gd name="T10" fmla="*/ 100 w 171"/>
                <a:gd name="T11" fmla="*/ 89 h 149"/>
                <a:gd name="T12" fmla="*/ 148 w 171"/>
                <a:gd name="T13" fmla="*/ 102 h 149"/>
                <a:gd name="T14" fmla="*/ 156 w 171"/>
                <a:gd name="T15" fmla="*/ 115 h 149"/>
                <a:gd name="T16" fmla="*/ 167 w 171"/>
                <a:gd name="T17" fmla="*/ 110 h 149"/>
                <a:gd name="T18" fmla="*/ 162 w 171"/>
                <a:gd name="T19" fmla="*/ 97 h 149"/>
                <a:gd name="T20" fmla="*/ 151 w 171"/>
                <a:gd name="T21" fmla="*/ 98 h 149"/>
                <a:gd name="T22" fmla="*/ 124 w 171"/>
                <a:gd name="T23" fmla="*/ 92 h 149"/>
                <a:gd name="T24" fmla="*/ 144 w 171"/>
                <a:gd name="T25" fmla="*/ 82 h 149"/>
                <a:gd name="T26" fmla="*/ 156 w 171"/>
                <a:gd name="T27" fmla="*/ 82 h 149"/>
                <a:gd name="T28" fmla="*/ 162 w 171"/>
                <a:gd name="T29" fmla="*/ 71 h 149"/>
                <a:gd name="T30" fmla="*/ 148 w 171"/>
                <a:gd name="T31" fmla="*/ 66 h 149"/>
                <a:gd name="T32" fmla="*/ 141 w 171"/>
                <a:gd name="T33" fmla="*/ 79 h 149"/>
                <a:gd name="T34" fmla="*/ 141 w 171"/>
                <a:gd name="T35" fmla="*/ 79 h 149"/>
                <a:gd name="T36" fmla="*/ 121 w 171"/>
                <a:gd name="T37" fmla="*/ 91 h 149"/>
                <a:gd name="T38" fmla="*/ 74 w 171"/>
                <a:gd name="T39" fmla="*/ 74 h 149"/>
                <a:gd name="T40" fmla="*/ 121 w 171"/>
                <a:gd name="T41" fmla="*/ 53 h 149"/>
                <a:gd name="T42" fmla="*/ 134 w 171"/>
                <a:gd name="T43" fmla="*/ 52 h 149"/>
                <a:gd name="T44" fmla="*/ 136 w 171"/>
                <a:gd name="T45" fmla="*/ 36 h 149"/>
                <a:gd name="T46" fmla="*/ 118 w 171"/>
                <a:gd name="T47" fmla="*/ 34 h 149"/>
                <a:gd name="T48" fmla="*/ 117 w 171"/>
                <a:gd name="T49" fmla="*/ 47 h 149"/>
                <a:gd name="T50" fmla="*/ 116 w 171"/>
                <a:gd name="T51" fmla="*/ 50 h 149"/>
                <a:gd name="T52" fmla="*/ 117 w 171"/>
                <a:gd name="T53" fmla="*/ 51 h 149"/>
                <a:gd name="T54" fmla="*/ 70 w 171"/>
                <a:gd name="T55" fmla="*/ 73 h 149"/>
                <a:gd name="T56" fmla="*/ 25 w 171"/>
                <a:gd name="T57" fmla="*/ 45 h 149"/>
                <a:gd name="T58" fmla="*/ 79 w 171"/>
                <a:gd name="T59" fmla="*/ 23 h 149"/>
                <a:gd name="T60" fmla="*/ 94 w 171"/>
                <a:gd name="T61" fmla="*/ 20 h 149"/>
                <a:gd name="T62" fmla="*/ 93 w 171"/>
                <a:gd name="T63" fmla="*/ 5 h 149"/>
                <a:gd name="T64" fmla="*/ 75 w 171"/>
                <a:gd name="T65" fmla="*/ 7 h 149"/>
                <a:gd name="T66" fmla="*/ 76 w 171"/>
                <a:gd name="T67" fmla="*/ 20 h 149"/>
                <a:gd name="T68" fmla="*/ 23 w 171"/>
                <a:gd name="T69" fmla="*/ 43 h 149"/>
                <a:gd name="T70" fmla="*/ 1 w 171"/>
                <a:gd name="T71" fmla="*/ 29 h 149"/>
                <a:gd name="T72" fmla="*/ 0 w 171"/>
                <a:gd name="T73" fmla="*/ 30 h 149"/>
                <a:gd name="T74" fmla="*/ 42 w 171"/>
                <a:gd name="T75" fmla="*/ 61 h 149"/>
                <a:gd name="T76" fmla="*/ 54 w 171"/>
                <a:gd name="T77" fmla="*/ 86 h 149"/>
                <a:gd name="T78" fmla="*/ 59 w 171"/>
                <a:gd name="T79" fmla="*/ 107 h 149"/>
                <a:gd name="T80" fmla="*/ 55 w 171"/>
                <a:gd name="T81" fmla="*/ 111 h 149"/>
                <a:gd name="T82" fmla="*/ 53 w 171"/>
                <a:gd name="T83" fmla="*/ 111 h 149"/>
                <a:gd name="T84" fmla="*/ 59 w 171"/>
                <a:gd name="T85" fmla="*/ 129 h 149"/>
                <a:gd name="T86" fmla="*/ 79 w 171"/>
                <a:gd name="T87" fmla="*/ 122 h 149"/>
                <a:gd name="T88" fmla="*/ 71 w 171"/>
                <a:gd name="T89" fmla="*/ 104 h 149"/>
                <a:gd name="T90" fmla="*/ 63 w 171"/>
                <a:gd name="T91" fmla="*/ 105 h 149"/>
                <a:gd name="T92" fmla="*/ 48 w 171"/>
                <a:gd name="T93" fmla="*/ 65 h 149"/>
                <a:gd name="T94" fmla="*/ 95 w 171"/>
                <a:gd name="T95" fmla="*/ 87 h 149"/>
                <a:gd name="T96" fmla="*/ 96 w 171"/>
                <a:gd name="T97" fmla="*/ 88 h 149"/>
                <a:gd name="T98" fmla="*/ 116 w 171"/>
                <a:gd name="T99" fmla="*/ 126 h 149"/>
                <a:gd name="T100" fmla="*/ 115 w 171"/>
                <a:gd name="T101" fmla="*/ 140 h 149"/>
                <a:gd name="T102" fmla="*/ 130 w 171"/>
                <a:gd name="T103" fmla="*/ 14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1" h="149">
                  <a:moveTo>
                    <a:pt x="130" y="147"/>
                  </a:moveTo>
                  <a:cubicBezTo>
                    <a:pt x="138" y="145"/>
                    <a:pt x="139" y="134"/>
                    <a:pt x="136" y="128"/>
                  </a:cubicBezTo>
                  <a:cubicBezTo>
                    <a:pt x="134" y="122"/>
                    <a:pt x="127" y="120"/>
                    <a:pt x="122" y="122"/>
                  </a:cubicBezTo>
                  <a:cubicBezTo>
                    <a:pt x="122" y="122"/>
                    <a:pt x="121" y="122"/>
                    <a:pt x="121" y="122"/>
                  </a:cubicBezTo>
                  <a:cubicBezTo>
                    <a:pt x="121" y="123"/>
                    <a:pt x="120" y="123"/>
                    <a:pt x="120" y="123"/>
                  </a:cubicBezTo>
                  <a:cubicBezTo>
                    <a:pt x="116" y="111"/>
                    <a:pt x="109" y="98"/>
                    <a:pt x="100" y="89"/>
                  </a:cubicBezTo>
                  <a:cubicBezTo>
                    <a:pt x="116" y="95"/>
                    <a:pt x="132" y="99"/>
                    <a:pt x="148" y="102"/>
                  </a:cubicBezTo>
                  <a:cubicBezTo>
                    <a:pt x="148" y="107"/>
                    <a:pt x="150" y="114"/>
                    <a:pt x="156" y="115"/>
                  </a:cubicBezTo>
                  <a:cubicBezTo>
                    <a:pt x="160" y="116"/>
                    <a:pt x="165" y="114"/>
                    <a:pt x="167" y="110"/>
                  </a:cubicBezTo>
                  <a:cubicBezTo>
                    <a:pt x="171" y="105"/>
                    <a:pt x="167" y="100"/>
                    <a:pt x="162" y="97"/>
                  </a:cubicBezTo>
                  <a:cubicBezTo>
                    <a:pt x="158" y="94"/>
                    <a:pt x="154" y="95"/>
                    <a:pt x="151" y="98"/>
                  </a:cubicBezTo>
                  <a:cubicBezTo>
                    <a:pt x="142" y="97"/>
                    <a:pt x="133" y="94"/>
                    <a:pt x="124" y="92"/>
                  </a:cubicBezTo>
                  <a:cubicBezTo>
                    <a:pt x="131" y="90"/>
                    <a:pt x="138" y="86"/>
                    <a:pt x="144" y="82"/>
                  </a:cubicBezTo>
                  <a:cubicBezTo>
                    <a:pt x="147" y="84"/>
                    <a:pt x="152" y="84"/>
                    <a:pt x="156" y="82"/>
                  </a:cubicBezTo>
                  <a:cubicBezTo>
                    <a:pt x="159" y="80"/>
                    <a:pt x="163" y="76"/>
                    <a:pt x="162" y="71"/>
                  </a:cubicBezTo>
                  <a:cubicBezTo>
                    <a:pt x="161" y="66"/>
                    <a:pt x="153" y="65"/>
                    <a:pt x="148" y="66"/>
                  </a:cubicBezTo>
                  <a:cubicBezTo>
                    <a:pt x="143" y="67"/>
                    <a:pt x="140" y="74"/>
                    <a:pt x="141" y="79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35" y="84"/>
                    <a:pt x="128" y="88"/>
                    <a:pt x="121" y="91"/>
                  </a:cubicBezTo>
                  <a:cubicBezTo>
                    <a:pt x="105" y="87"/>
                    <a:pt x="89" y="82"/>
                    <a:pt x="74" y="74"/>
                  </a:cubicBezTo>
                  <a:cubicBezTo>
                    <a:pt x="91" y="74"/>
                    <a:pt x="108" y="64"/>
                    <a:pt x="121" y="53"/>
                  </a:cubicBezTo>
                  <a:cubicBezTo>
                    <a:pt x="125" y="56"/>
                    <a:pt x="130" y="56"/>
                    <a:pt x="134" y="52"/>
                  </a:cubicBezTo>
                  <a:cubicBezTo>
                    <a:pt x="138" y="48"/>
                    <a:pt x="139" y="41"/>
                    <a:pt x="136" y="36"/>
                  </a:cubicBezTo>
                  <a:cubicBezTo>
                    <a:pt x="132" y="32"/>
                    <a:pt x="123" y="29"/>
                    <a:pt x="118" y="34"/>
                  </a:cubicBezTo>
                  <a:cubicBezTo>
                    <a:pt x="116" y="38"/>
                    <a:pt x="115" y="43"/>
                    <a:pt x="117" y="47"/>
                  </a:cubicBezTo>
                  <a:cubicBezTo>
                    <a:pt x="116" y="48"/>
                    <a:pt x="116" y="49"/>
                    <a:pt x="116" y="50"/>
                  </a:cubicBezTo>
                  <a:cubicBezTo>
                    <a:pt x="117" y="50"/>
                    <a:pt x="117" y="50"/>
                    <a:pt x="117" y="51"/>
                  </a:cubicBezTo>
                  <a:cubicBezTo>
                    <a:pt x="103" y="61"/>
                    <a:pt x="89" y="71"/>
                    <a:pt x="70" y="73"/>
                  </a:cubicBezTo>
                  <a:cubicBezTo>
                    <a:pt x="54" y="65"/>
                    <a:pt x="39" y="55"/>
                    <a:pt x="25" y="45"/>
                  </a:cubicBezTo>
                  <a:cubicBezTo>
                    <a:pt x="43" y="45"/>
                    <a:pt x="64" y="34"/>
                    <a:pt x="79" y="23"/>
                  </a:cubicBezTo>
                  <a:cubicBezTo>
                    <a:pt x="84" y="26"/>
                    <a:pt x="91" y="24"/>
                    <a:pt x="94" y="20"/>
                  </a:cubicBezTo>
                  <a:cubicBezTo>
                    <a:pt x="97" y="15"/>
                    <a:pt x="96" y="9"/>
                    <a:pt x="93" y="5"/>
                  </a:cubicBezTo>
                  <a:cubicBezTo>
                    <a:pt x="88" y="0"/>
                    <a:pt x="80" y="2"/>
                    <a:pt x="75" y="7"/>
                  </a:cubicBezTo>
                  <a:cubicBezTo>
                    <a:pt x="72" y="11"/>
                    <a:pt x="72" y="16"/>
                    <a:pt x="76" y="20"/>
                  </a:cubicBezTo>
                  <a:cubicBezTo>
                    <a:pt x="58" y="30"/>
                    <a:pt x="43" y="41"/>
                    <a:pt x="23" y="43"/>
                  </a:cubicBezTo>
                  <a:cubicBezTo>
                    <a:pt x="15" y="39"/>
                    <a:pt x="8" y="34"/>
                    <a:pt x="1" y="29"/>
                  </a:cubicBezTo>
                  <a:cubicBezTo>
                    <a:pt x="0" y="29"/>
                    <a:pt x="0" y="29"/>
                    <a:pt x="0" y="30"/>
                  </a:cubicBezTo>
                  <a:cubicBezTo>
                    <a:pt x="13" y="42"/>
                    <a:pt x="27" y="52"/>
                    <a:pt x="42" y="61"/>
                  </a:cubicBezTo>
                  <a:cubicBezTo>
                    <a:pt x="47" y="69"/>
                    <a:pt x="52" y="77"/>
                    <a:pt x="54" y="86"/>
                  </a:cubicBezTo>
                  <a:cubicBezTo>
                    <a:pt x="56" y="93"/>
                    <a:pt x="57" y="100"/>
                    <a:pt x="59" y="107"/>
                  </a:cubicBezTo>
                  <a:cubicBezTo>
                    <a:pt x="57" y="108"/>
                    <a:pt x="56" y="109"/>
                    <a:pt x="55" y="111"/>
                  </a:cubicBezTo>
                  <a:cubicBezTo>
                    <a:pt x="54" y="110"/>
                    <a:pt x="54" y="110"/>
                    <a:pt x="53" y="111"/>
                  </a:cubicBezTo>
                  <a:cubicBezTo>
                    <a:pt x="49" y="118"/>
                    <a:pt x="51" y="127"/>
                    <a:pt x="59" y="129"/>
                  </a:cubicBezTo>
                  <a:cubicBezTo>
                    <a:pt x="66" y="130"/>
                    <a:pt x="75" y="128"/>
                    <a:pt x="79" y="122"/>
                  </a:cubicBezTo>
                  <a:cubicBezTo>
                    <a:pt x="83" y="115"/>
                    <a:pt x="80" y="105"/>
                    <a:pt x="71" y="104"/>
                  </a:cubicBezTo>
                  <a:cubicBezTo>
                    <a:pt x="68" y="104"/>
                    <a:pt x="66" y="104"/>
                    <a:pt x="63" y="105"/>
                  </a:cubicBezTo>
                  <a:cubicBezTo>
                    <a:pt x="62" y="91"/>
                    <a:pt x="57" y="76"/>
                    <a:pt x="48" y="65"/>
                  </a:cubicBezTo>
                  <a:cubicBezTo>
                    <a:pt x="63" y="74"/>
                    <a:pt x="79" y="81"/>
                    <a:pt x="95" y="87"/>
                  </a:cubicBezTo>
                  <a:cubicBezTo>
                    <a:pt x="95" y="88"/>
                    <a:pt x="95" y="88"/>
                    <a:pt x="96" y="88"/>
                  </a:cubicBezTo>
                  <a:cubicBezTo>
                    <a:pt x="106" y="99"/>
                    <a:pt x="111" y="112"/>
                    <a:pt x="116" y="126"/>
                  </a:cubicBezTo>
                  <a:cubicBezTo>
                    <a:pt x="113" y="130"/>
                    <a:pt x="113" y="135"/>
                    <a:pt x="115" y="140"/>
                  </a:cubicBezTo>
                  <a:cubicBezTo>
                    <a:pt x="118" y="145"/>
                    <a:pt x="124" y="149"/>
                    <a:pt x="130" y="147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64"/>
            <p:cNvSpPr/>
            <p:nvPr/>
          </p:nvSpPr>
          <p:spPr bwMode="auto">
            <a:xfrm>
              <a:off x="7659688" y="-35293"/>
              <a:ext cx="1054100" cy="588963"/>
            </a:xfrm>
            <a:custGeom>
              <a:avLst/>
              <a:gdLst>
                <a:gd name="T0" fmla="*/ 309 w 384"/>
                <a:gd name="T1" fmla="*/ 175 h 214"/>
                <a:gd name="T2" fmla="*/ 254 w 384"/>
                <a:gd name="T3" fmla="*/ 134 h 214"/>
                <a:gd name="T4" fmla="*/ 204 w 384"/>
                <a:gd name="T5" fmla="*/ 129 h 214"/>
                <a:gd name="T6" fmla="*/ 186 w 384"/>
                <a:gd name="T7" fmla="*/ 130 h 214"/>
                <a:gd name="T8" fmla="*/ 220 w 384"/>
                <a:gd name="T9" fmla="*/ 112 h 214"/>
                <a:gd name="T10" fmla="*/ 220 w 384"/>
                <a:gd name="T11" fmla="*/ 111 h 214"/>
                <a:gd name="T12" fmla="*/ 221 w 384"/>
                <a:gd name="T13" fmla="*/ 112 h 214"/>
                <a:gd name="T14" fmla="*/ 222 w 384"/>
                <a:gd name="T15" fmla="*/ 112 h 214"/>
                <a:gd name="T16" fmla="*/ 353 w 384"/>
                <a:gd name="T17" fmla="*/ 93 h 214"/>
                <a:gd name="T18" fmla="*/ 380 w 384"/>
                <a:gd name="T19" fmla="*/ 57 h 214"/>
                <a:gd name="T20" fmla="*/ 359 w 384"/>
                <a:gd name="T21" fmla="*/ 19 h 214"/>
                <a:gd name="T22" fmla="*/ 271 w 384"/>
                <a:gd name="T23" fmla="*/ 32 h 214"/>
                <a:gd name="T24" fmla="*/ 220 w 384"/>
                <a:gd name="T25" fmla="*/ 109 h 214"/>
                <a:gd name="T26" fmla="*/ 219 w 384"/>
                <a:gd name="T27" fmla="*/ 109 h 214"/>
                <a:gd name="T28" fmla="*/ 171 w 384"/>
                <a:gd name="T29" fmla="*/ 131 h 214"/>
                <a:gd name="T30" fmla="*/ 117 w 384"/>
                <a:gd name="T31" fmla="*/ 153 h 214"/>
                <a:gd name="T32" fmla="*/ 1 w 384"/>
                <a:gd name="T33" fmla="*/ 160 h 214"/>
                <a:gd name="T34" fmla="*/ 1 w 384"/>
                <a:gd name="T35" fmla="*/ 161 h 214"/>
                <a:gd name="T36" fmla="*/ 112 w 384"/>
                <a:gd name="T37" fmla="*/ 159 h 214"/>
                <a:gd name="T38" fmla="*/ 167 w 384"/>
                <a:gd name="T39" fmla="*/ 138 h 214"/>
                <a:gd name="T40" fmla="*/ 174 w 384"/>
                <a:gd name="T41" fmla="*/ 135 h 214"/>
                <a:gd name="T42" fmla="*/ 238 w 384"/>
                <a:gd name="T43" fmla="*/ 204 h 214"/>
                <a:gd name="T44" fmla="*/ 309 w 384"/>
                <a:gd name="T45" fmla="*/ 17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4" h="214">
                  <a:moveTo>
                    <a:pt x="309" y="175"/>
                  </a:moveTo>
                  <a:cubicBezTo>
                    <a:pt x="314" y="149"/>
                    <a:pt x="272" y="138"/>
                    <a:pt x="254" y="134"/>
                  </a:cubicBezTo>
                  <a:cubicBezTo>
                    <a:pt x="238" y="130"/>
                    <a:pt x="221" y="129"/>
                    <a:pt x="204" y="129"/>
                  </a:cubicBezTo>
                  <a:cubicBezTo>
                    <a:pt x="198" y="129"/>
                    <a:pt x="192" y="129"/>
                    <a:pt x="186" y="130"/>
                  </a:cubicBezTo>
                  <a:cubicBezTo>
                    <a:pt x="198" y="124"/>
                    <a:pt x="209" y="118"/>
                    <a:pt x="220" y="112"/>
                  </a:cubicBezTo>
                  <a:cubicBezTo>
                    <a:pt x="220" y="112"/>
                    <a:pt x="220" y="111"/>
                    <a:pt x="220" y="111"/>
                  </a:cubicBezTo>
                  <a:cubicBezTo>
                    <a:pt x="220" y="111"/>
                    <a:pt x="221" y="112"/>
                    <a:pt x="221" y="112"/>
                  </a:cubicBezTo>
                  <a:cubicBezTo>
                    <a:pt x="221" y="112"/>
                    <a:pt x="221" y="112"/>
                    <a:pt x="222" y="112"/>
                  </a:cubicBezTo>
                  <a:cubicBezTo>
                    <a:pt x="267" y="120"/>
                    <a:pt x="314" y="120"/>
                    <a:pt x="353" y="93"/>
                  </a:cubicBezTo>
                  <a:cubicBezTo>
                    <a:pt x="365" y="84"/>
                    <a:pt x="377" y="72"/>
                    <a:pt x="380" y="57"/>
                  </a:cubicBezTo>
                  <a:cubicBezTo>
                    <a:pt x="384" y="40"/>
                    <a:pt x="372" y="27"/>
                    <a:pt x="359" y="19"/>
                  </a:cubicBezTo>
                  <a:cubicBezTo>
                    <a:pt x="331" y="0"/>
                    <a:pt x="296" y="14"/>
                    <a:pt x="271" y="32"/>
                  </a:cubicBezTo>
                  <a:cubicBezTo>
                    <a:pt x="248" y="50"/>
                    <a:pt x="223" y="79"/>
                    <a:pt x="220" y="109"/>
                  </a:cubicBezTo>
                  <a:cubicBezTo>
                    <a:pt x="220" y="109"/>
                    <a:pt x="220" y="109"/>
                    <a:pt x="219" y="109"/>
                  </a:cubicBezTo>
                  <a:cubicBezTo>
                    <a:pt x="202" y="115"/>
                    <a:pt x="187" y="124"/>
                    <a:pt x="171" y="131"/>
                  </a:cubicBezTo>
                  <a:cubicBezTo>
                    <a:pt x="153" y="139"/>
                    <a:pt x="135" y="147"/>
                    <a:pt x="117" y="153"/>
                  </a:cubicBezTo>
                  <a:cubicBezTo>
                    <a:pt x="78" y="165"/>
                    <a:pt x="41" y="166"/>
                    <a:pt x="1" y="160"/>
                  </a:cubicBezTo>
                  <a:cubicBezTo>
                    <a:pt x="0" y="160"/>
                    <a:pt x="0" y="161"/>
                    <a:pt x="1" y="161"/>
                  </a:cubicBezTo>
                  <a:cubicBezTo>
                    <a:pt x="37" y="173"/>
                    <a:pt x="76" y="169"/>
                    <a:pt x="112" y="159"/>
                  </a:cubicBezTo>
                  <a:cubicBezTo>
                    <a:pt x="131" y="153"/>
                    <a:pt x="149" y="146"/>
                    <a:pt x="167" y="138"/>
                  </a:cubicBezTo>
                  <a:cubicBezTo>
                    <a:pt x="169" y="137"/>
                    <a:pt x="172" y="136"/>
                    <a:pt x="174" y="135"/>
                  </a:cubicBezTo>
                  <a:cubicBezTo>
                    <a:pt x="180" y="167"/>
                    <a:pt x="209" y="193"/>
                    <a:pt x="238" y="204"/>
                  </a:cubicBezTo>
                  <a:cubicBezTo>
                    <a:pt x="263" y="214"/>
                    <a:pt x="302" y="206"/>
                    <a:pt x="309" y="17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65"/>
            <p:cNvSpPr/>
            <p:nvPr/>
          </p:nvSpPr>
          <p:spPr bwMode="auto">
            <a:xfrm>
              <a:off x="-25400" y="-170231"/>
              <a:ext cx="457200" cy="561975"/>
            </a:xfrm>
            <a:custGeom>
              <a:avLst/>
              <a:gdLst>
                <a:gd name="T0" fmla="*/ 164 w 167"/>
                <a:gd name="T1" fmla="*/ 42 h 204"/>
                <a:gd name="T2" fmla="*/ 141 w 167"/>
                <a:gd name="T3" fmla="*/ 36 h 204"/>
                <a:gd name="T4" fmla="*/ 136 w 167"/>
                <a:gd name="T5" fmla="*/ 54 h 204"/>
                <a:gd name="T6" fmla="*/ 137 w 167"/>
                <a:gd name="T7" fmla="*/ 55 h 204"/>
                <a:gd name="T8" fmla="*/ 138 w 167"/>
                <a:gd name="T9" fmla="*/ 56 h 204"/>
                <a:gd name="T10" fmla="*/ 101 w 167"/>
                <a:gd name="T11" fmla="*/ 82 h 204"/>
                <a:gd name="T12" fmla="*/ 110 w 167"/>
                <a:gd name="T13" fmla="*/ 26 h 204"/>
                <a:gd name="T14" fmla="*/ 124 w 167"/>
                <a:gd name="T15" fmla="*/ 16 h 204"/>
                <a:gd name="T16" fmla="*/ 118 w 167"/>
                <a:gd name="T17" fmla="*/ 3 h 204"/>
                <a:gd name="T18" fmla="*/ 103 w 167"/>
                <a:gd name="T19" fmla="*/ 10 h 204"/>
                <a:gd name="T20" fmla="*/ 106 w 167"/>
                <a:gd name="T21" fmla="*/ 23 h 204"/>
                <a:gd name="T22" fmla="*/ 102 w 167"/>
                <a:gd name="T23" fmla="*/ 54 h 204"/>
                <a:gd name="T24" fmla="*/ 88 w 167"/>
                <a:gd name="T25" fmla="*/ 33 h 204"/>
                <a:gd name="T26" fmla="*/ 87 w 167"/>
                <a:gd name="T27" fmla="*/ 19 h 204"/>
                <a:gd name="T28" fmla="*/ 74 w 167"/>
                <a:gd name="T29" fmla="*/ 14 h 204"/>
                <a:gd name="T30" fmla="*/ 69 w 167"/>
                <a:gd name="T31" fmla="*/ 30 h 204"/>
                <a:gd name="T32" fmla="*/ 85 w 167"/>
                <a:gd name="T33" fmla="*/ 37 h 204"/>
                <a:gd name="T34" fmla="*/ 85 w 167"/>
                <a:gd name="T35" fmla="*/ 36 h 204"/>
                <a:gd name="T36" fmla="*/ 101 w 167"/>
                <a:gd name="T37" fmla="*/ 58 h 204"/>
                <a:gd name="T38" fmla="*/ 87 w 167"/>
                <a:gd name="T39" fmla="*/ 114 h 204"/>
                <a:gd name="T40" fmla="*/ 57 w 167"/>
                <a:gd name="T41" fmla="*/ 63 h 204"/>
                <a:gd name="T42" fmla="*/ 55 w 167"/>
                <a:gd name="T43" fmla="*/ 47 h 204"/>
                <a:gd name="T44" fmla="*/ 37 w 167"/>
                <a:gd name="T45" fmla="*/ 48 h 204"/>
                <a:gd name="T46" fmla="*/ 36 w 167"/>
                <a:gd name="T47" fmla="*/ 67 h 204"/>
                <a:gd name="T48" fmla="*/ 51 w 167"/>
                <a:gd name="T49" fmla="*/ 68 h 204"/>
                <a:gd name="T50" fmla="*/ 54 w 167"/>
                <a:gd name="T51" fmla="*/ 68 h 204"/>
                <a:gd name="T52" fmla="*/ 55 w 167"/>
                <a:gd name="T53" fmla="*/ 67 h 204"/>
                <a:gd name="T54" fmla="*/ 85 w 167"/>
                <a:gd name="T55" fmla="*/ 118 h 204"/>
                <a:gd name="T56" fmla="*/ 58 w 167"/>
                <a:gd name="T57" fmla="*/ 174 h 204"/>
                <a:gd name="T58" fmla="*/ 27 w 167"/>
                <a:gd name="T59" fmla="*/ 114 h 204"/>
                <a:gd name="T60" fmla="*/ 22 w 167"/>
                <a:gd name="T61" fmla="*/ 97 h 204"/>
                <a:gd name="T62" fmla="*/ 5 w 167"/>
                <a:gd name="T63" fmla="*/ 100 h 204"/>
                <a:gd name="T64" fmla="*/ 9 w 167"/>
                <a:gd name="T65" fmla="*/ 120 h 204"/>
                <a:gd name="T66" fmla="*/ 24 w 167"/>
                <a:gd name="T67" fmla="*/ 118 h 204"/>
                <a:gd name="T68" fmla="*/ 57 w 167"/>
                <a:gd name="T69" fmla="*/ 176 h 204"/>
                <a:gd name="T70" fmla="*/ 43 w 167"/>
                <a:gd name="T71" fmla="*/ 203 h 204"/>
                <a:gd name="T72" fmla="*/ 44 w 167"/>
                <a:gd name="T73" fmla="*/ 204 h 204"/>
                <a:gd name="T74" fmla="*/ 75 w 167"/>
                <a:gd name="T75" fmla="*/ 152 h 204"/>
                <a:gd name="T76" fmla="*/ 102 w 167"/>
                <a:gd name="T77" fmla="*/ 135 h 204"/>
                <a:gd name="T78" fmla="*/ 126 w 167"/>
                <a:gd name="T79" fmla="*/ 128 h 204"/>
                <a:gd name="T80" fmla="*/ 130 w 167"/>
                <a:gd name="T81" fmla="*/ 132 h 204"/>
                <a:gd name="T82" fmla="*/ 131 w 167"/>
                <a:gd name="T83" fmla="*/ 134 h 204"/>
                <a:gd name="T84" fmla="*/ 151 w 167"/>
                <a:gd name="T85" fmla="*/ 125 h 204"/>
                <a:gd name="T86" fmla="*/ 141 w 167"/>
                <a:gd name="T87" fmla="*/ 103 h 204"/>
                <a:gd name="T88" fmla="*/ 121 w 167"/>
                <a:gd name="T89" fmla="*/ 114 h 204"/>
                <a:gd name="T90" fmla="*/ 123 w 167"/>
                <a:gd name="T91" fmla="*/ 123 h 204"/>
                <a:gd name="T92" fmla="*/ 79 w 167"/>
                <a:gd name="T93" fmla="*/ 145 h 204"/>
                <a:gd name="T94" fmla="*/ 99 w 167"/>
                <a:gd name="T95" fmla="*/ 88 h 204"/>
                <a:gd name="T96" fmla="*/ 100 w 167"/>
                <a:gd name="T97" fmla="*/ 88 h 204"/>
                <a:gd name="T98" fmla="*/ 142 w 167"/>
                <a:gd name="T99" fmla="*/ 60 h 204"/>
                <a:gd name="T100" fmla="*/ 157 w 167"/>
                <a:gd name="T101" fmla="*/ 60 h 204"/>
                <a:gd name="T102" fmla="*/ 164 w 167"/>
                <a:gd name="T103" fmla="*/ 4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7" h="204">
                  <a:moveTo>
                    <a:pt x="164" y="42"/>
                  </a:moveTo>
                  <a:cubicBezTo>
                    <a:pt x="161" y="33"/>
                    <a:pt x="148" y="33"/>
                    <a:pt x="141" y="36"/>
                  </a:cubicBezTo>
                  <a:cubicBezTo>
                    <a:pt x="135" y="40"/>
                    <a:pt x="133" y="48"/>
                    <a:pt x="136" y="54"/>
                  </a:cubicBezTo>
                  <a:cubicBezTo>
                    <a:pt x="136" y="54"/>
                    <a:pt x="136" y="54"/>
                    <a:pt x="137" y="55"/>
                  </a:cubicBezTo>
                  <a:cubicBezTo>
                    <a:pt x="137" y="55"/>
                    <a:pt x="137" y="56"/>
                    <a:pt x="138" y="56"/>
                  </a:cubicBezTo>
                  <a:cubicBezTo>
                    <a:pt x="124" y="61"/>
                    <a:pt x="110" y="71"/>
                    <a:pt x="101" y="82"/>
                  </a:cubicBezTo>
                  <a:cubicBezTo>
                    <a:pt x="105" y="63"/>
                    <a:pt x="108" y="45"/>
                    <a:pt x="110" y="26"/>
                  </a:cubicBezTo>
                  <a:cubicBezTo>
                    <a:pt x="116" y="25"/>
                    <a:pt x="124" y="23"/>
                    <a:pt x="124" y="16"/>
                  </a:cubicBezTo>
                  <a:cubicBezTo>
                    <a:pt x="125" y="11"/>
                    <a:pt x="122" y="6"/>
                    <a:pt x="118" y="3"/>
                  </a:cubicBezTo>
                  <a:cubicBezTo>
                    <a:pt x="111" y="0"/>
                    <a:pt x="106" y="4"/>
                    <a:pt x="103" y="10"/>
                  </a:cubicBezTo>
                  <a:cubicBezTo>
                    <a:pt x="100" y="15"/>
                    <a:pt x="102" y="20"/>
                    <a:pt x="106" y="23"/>
                  </a:cubicBezTo>
                  <a:cubicBezTo>
                    <a:pt x="105" y="33"/>
                    <a:pt x="103" y="44"/>
                    <a:pt x="102" y="54"/>
                  </a:cubicBezTo>
                  <a:cubicBezTo>
                    <a:pt x="98" y="47"/>
                    <a:pt x="93" y="39"/>
                    <a:pt x="88" y="33"/>
                  </a:cubicBezTo>
                  <a:cubicBezTo>
                    <a:pt x="90" y="29"/>
                    <a:pt x="90" y="23"/>
                    <a:pt x="87" y="19"/>
                  </a:cubicBezTo>
                  <a:cubicBezTo>
                    <a:pt x="84" y="15"/>
                    <a:pt x="79" y="12"/>
                    <a:pt x="74" y="14"/>
                  </a:cubicBezTo>
                  <a:cubicBezTo>
                    <a:pt x="68" y="16"/>
                    <a:pt x="67" y="25"/>
                    <a:pt x="69" y="30"/>
                  </a:cubicBezTo>
                  <a:cubicBezTo>
                    <a:pt x="71" y="36"/>
                    <a:pt x="79" y="39"/>
                    <a:pt x="85" y="37"/>
                  </a:cubicBezTo>
                  <a:cubicBezTo>
                    <a:pt x="85" y="37"/>
                    <a:pt x="85" y="37"/>
                    <a:pt x="85" y="36"/>
                  </a:cubicBezTo>
                  <a:cubicBezTo>
                    <a:pt x="91" y="43"/>
                    <a:pt x="96" y="50"/>
                    <a:pt x="101" y="58"/>
                  </a:cubicBezTo>
                  <a:cubicBezTo>
                    <a:pt x="98" y="77"/>
                    <a:pt x="93" y="96"/>
                    <a:pt x="87" y="114"/>
                  </a:cubicBezTo>
                  <a:cubicBezTo>
                    <a:pt x="84" y="95"/>
                    <a:pt x="71" y="77"/>
                    <a:pt x="57" y="63"/>
                  </a:cubicBezTo>
                  <a:cubicBezTo>
                    <a:pt x="60" y="57"/>
                    <a:pt x="59" y="52"/>
                    <a:pt x="55" y="47"/>
                  </a:cubicBezTo>
                  <a:cubicBezTo>
                    <a:pt x="50" y="43"/>
                    <a:pt x="41" y="43"/>
                    <a:pt x="37" y="48"/>
                  </a:cubicBezTo>
                  <a:cubicBezTo>
                    <a:pt x="32" y="53"/>
                    <a:pt x="29" y="63"/>
                    <a:pt x="36" y="67"/>
                  </a:cubicBezTo>
                  <a:cubicBezTo>
                    <a:pt x="40" y="70"/>
                    <a:pt x="46" y="70"/>
                    <a:pt x="51" y="68"/>
                  </a:cubicBezTo>
                  <a:cubicBezTo>
                    <a:pt x="52" y="69"/>
                    <a:pt x="53" y="69"/>
                    <a:pt x="54" y="68"/>
                  </a:cubicBezTo>
                  <a:cubicBezTo>
                    <a:pt x="54" y="68"/>
                    <a:pt x="54" y="67"/>
                    <a:pt x="55" y="67"/>
                  </a:cubicBezTo>
                  <a:cubicBezTo>
                    <a:pt x="68" y="82"/>
                    <a:pt x="81" y="97"/>
                    <a:pt x="85" y="118"/>
                  </a:cubicBezTo>
                  <a:cubicBezTo>
                    <a:pt x="78" y="138"/>
                    <a:pt x="68" y="156"/>
                    <a:pt x="58" y="174"/>
                  </a:cubicBezTo>
                  <a:cubicBezTo>
                    <a:pt x="56" y="153"/>
                    <a:pt x="42" y="130"/>
                    <a:pt x="27" y="114"/>
                  </a:cubicBezTo>
                  <a:cubicBezTo>
                    <a:pt x="30" y="108"/>
                    <a:pt x="27" y="100"/>
                    <a:pt x="22" y="97"/>
                  </a:cubicBezTo>
                  <a:cubicBezTo>
                    <a:pt x="16" y="94"/>
                    <a:pt x="9" y="96"/>
                    <a:pt x="5" y="100"/>
                  </a:cubicBezTo>
                  <a:cubicBezTo>
                    <a:pt x="0" y="106"/>
                    <a:pt x="3" y="115"/>
                    <a:pt x="9" y="120"/>
                  </a:cubicBezTo>
                  <a:cubicBezTo>
                    <a:pt x="14" y="124"/>
                    <a:pt x="21" y="123"/>
                    <a:pt x="24" y="118"/>
                  </a:cubicBezTo>
                  <a:cubicBezTo>
                    <a:pt x="37" y="137"/>
                    <a:pt x="52" y="153"/>
                    <a:pt x="57" y="176"/>
                  </a:cubicBezTo>
                  <a:cubicBezTo>
                    <a:pt x="52" y="185"/>
                    <a:pt x="47" y="194"/>
                    <a:pt x="43" y="203"/>
                  </a:cubicBezTo>
                  <a:cubicBezTo>
                    <a:pt x="42" y="204"/>
                    <a:pt x="43" y="204"/>
                    <a:pt x="44" y="204"/>
                  </a:cubicBezTo>
                  <a:cubicBezTo>
                    <a:pt x="56" y="188"/>
                    <a:pt x="66" y="170"/>
                    <a:pt x="75" y="152"/>
                  </a:cubicBezTo>
                  <a:cubicBezTo>
                    <a:pt x="84" y="145"/>
                    <a:pt x="92" y="139"/>
                    <a:pt x="102" y="135"/>
                  </a:cubicBezTo>
                  <a:cubicBezTo>
                    <a:pt x="110" y="132"/>
                    <a:pt x="118" y="131"/>
                    <a:pt x="126" y="128"/>
                  </a:cubicBezTo>
                  <a:cubicBezTo>
                    <a:pt x="127" y="130"/>
                    <a:pt x="129" y="131"/>
                    <a:pt x="130" y="132"/>
                  </a:cubicBezTo>
                  <a:cubicBezTo>
                    <a:pt x="130" y="133"/>
                    <a:pt x="130" y="133"/>
                    <a:pt x="131" y="134"/>
                  </a:cubicBezTo>
                  <a:cubicBezTo>
                    <a:pt x="139" y="138"/>
                    <a:pt x="149" y="135"/>
                    <a:pt x="151" y="125"/>
                  </a:cubicBezTo>
                  <a:cubicBezTo>
                    <a:pt x="152" y="117"/>
                    <a:pt x="148" y="107"/>
                    <a:pt x="141" y="103"/>
                  </a:cubicBezTo>
                  <a:cubicBezTo>
                    <a:pt x="133" y="99"/>
                    <a:pt x="121" y="104"/>
                    <a:pt x="121" y="114"/>
                  </a:cubicBezTo>
                  <a:cubicBezTo>
                    <a:pt x="121" y="117"/>
                    <a:pt x="122" y="120"/>
                    <a:pt x="123" y="123"/>
                  </a:cubicBezTo>
                  <a:cubicBezTo>
                    <a:pt x="108" y="126"/>
                    <a:pt x="90" y="134"/>
                    <a:pt x="79" y="145"/>
                  </a:cubicBezTo>
                  <a:cubicBezTo>
                    <a:pt x="87" y="127"/>
                    <a:pt x="94" y="107"/>
                    <a:pt x="99" y="88"/>
                  </a:cubicBezTo>
                  <a:cubicBezTo>
                    <a:pt x="99" y="88"/>
                    <a:pt x="100" y="88"/>
                    <a:pt x="100" y="88"/>
                  </a:cubicBezTo>
                  <a:cubicBezTo>
                    <a:pt x="112" y="74"/>
                    <a:pt x="126" y="68"/>
                    <a:pt x="142" y="60"/>
                  </a:cubicBezTo>
                  <a:cubicBezTo>
                    <a:pt x="146" y="63"/>
                    <a:pt x="152" y="63"/>
                    <a:pt x="157" y="60"/>
                  </a:cubicBezTo>
                  <a:cubicBezTo>
                    <a:pt x="163" y="56"/>
                    <a:pt x="167" y="48"/>
                    <a:pt x="164" y="42"/>
                  </a:cubicBezTo>
                  <a:close/>
                </a:path>
              </a:pathLst>
            </a:custGeom>
            <a:solidFill>
              <a:srgbClr val="21B3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66"/>
            <p:cNvSpPr/>
            <p:nvPr/>
          </p:nvSpPr>
          <p:spPr bwMode="auto">
            <a:xfrm>
              <a:off x="4735513" y="691782"/>
              <a:ext cx="244475" cy="361950"/>
            </a:xfrm>
            <a:custGeom>
              <a:avLst/>
              <a:gdLst>
                <a:gd name="T0" fmla="*/ 86 w 89"/>
                <a:gd name="T1" fmla="*/ 88 h 132"/>
                <a:gd name="T2" fmla="*/ 34 w 89"/>
                <a:gd name="T3" fmla="*/ 82 h 132"/>
                <a:gd name="T4" fmla="*/ 17 w 89"/>
                <a:gd name="T5" fmla="*/ 44 h 132"/>
                <a:gd name="T6" fmla="*/ 3 w 89"/>
                <a:gd name="T7" fmla="*/ 2 h 132"/>
                <a:gd name="T8" fmla="*/ 1 w 89"/>
                <a:gd name="T9" fmla="*/ 2 h 132"/>
                <a:gd name="T10" fmla="*/ 15 w 89"/>
                <a:gd name="T11" fmla="*/ 48 h 132"/>
                <a:gd name="T12" fmla="*/ 32 w 89"/>
                <a:gd name="T13" fmla="*/ 84 h 132"/>
                <a:gd name="T14" fmla="*/ 32 w 89"/>
                <a:gd name="T15" fmla="*/ 87 h 132"/>
                <a:gd name="T16" fmla="*/ 29 w 89"/>
                <a:gd name="T17" fmla="*/ 123 h 132"/>
                <a:gd name="T18" fmla="*/ 48 w 89"/>
                <a:gd name="T19" fmla="*/ 112 h 132"/>
                <a:gd name="T20" fmla="*/ 68 w 89"/>
                <a:gd name="T21" fmla="*/ 121 h 132"/>
                <a:gd name="T22" fmla="*/ 71 w 89"/>
                <a:gd name="T23" fmla="*/ 118 h 132"/>
                <a:gd name="T24" fmla="*/ 69 w 89"/>
                <a:gd name="T25" fmla="*/ 103 h 132"/>
                <a:gd name="T26" fmla="*/ 83 w 89"/>
                <a:gd name="T27" fmla="*/ 104 h 132"/>
                <a:gd name="T28" fmla="*/ 86 w 89"/>
                <a:gd name="T29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132">
                  <a:moveTo>
                    <a:pt x="86" y="88"/>
                  </a:moveTo>
                  <a:cubicBezTo>
                    <a:pt x="75" y="71"/>
                    <a:pt x="49" y="68"/>
                    <a:pt x="34" y="82"/>
                  </a:cubicBezTo>
                  <a:cubicBezTo>
                    <a:pt x="29" y="69"/>
                    <a:pt x="23" y="57"/>
                    <a:pt x="17" y="44"/>
                  </a:cubicBezTo>
                  <a:cubicBezTo>
                    <a:pt x="12" y="30"/>
                    <a:pt x="8" y="16"/>
                    <a:pt x="3" y="2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3" y="18"/>
                    <a:pt x="9" y="34"/>
                    <a:pt x="15" y="48"/>
                  </a:cubicBezTo>
                  <a:cubicBezTo>
                    <a:pt x="20" y="61"/>
                    <a:pt x="25" y="73"/>
                    <a:pt x="32" y="84"/>
                  </a:cubicBezTo>
                  <a:cubicBezTo>
                    <a:pt x="32" y="85"/>
                    <a:pt x="32" y="86"/>
                    <a:pt x="32" y="87"/>
                  </a:cubicBezTo>
                  <a:cubicBezTo>
                    <a:pt x="21" y="95"/>
                    <a:pt x="18" y="113"/>
                    <a:pt x="29" y="123"/>
                  </a:cubicBezTo>
                  <a:cubicBezTo>
                    <a:pt x="38" y="132"/>
                    <a:pt x="45" y="122"/>
                    <a:pt x="48" y="112"/>
                  </a:cubicBezTo>
                  <a:cubicBezTo>
                    <a:pt x="53" y="118"/>
                    <a:pt x="60" y="121"/>
                    <a:pt x="68" y="121"/>
                  </a:cubicBezTo>
                  <a:cubicBezTo>
                    <a:pt x="70" y="121"/>
                    <a:pt x="71" y="120"/>
                    <a:pt x="71" y="118"/>
                  </a:cubicBezTo>
                  <a:cubicBezTo>
                    <a:pt x="70" y="113"/>
                    <a:pt x="70" y="108"/>
                    <a:pt x="69" y="103"/>
                  </a:cubicBezTo>
                  <a:cubicBezTo>
                    <a:pt x="73" y="106"/>
                    <a:pt x="78" y="107"/>
                    <a:pt x="83" y="104"/>
                  </a:cubicBezTo>
                  <a:cubicBezTo>
                    <a:pt x="88" y="101"/>
                    <a:pt x="89" y="93"/>
                    <a:pt x="86" y="88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67"/>
            <p:cNvSpPr/>
            <p:nvPr/>
          </p:nvSpPr>
          <p:spPr bwMode="auto">
            <a:xfrm>
              <a:off x="90488" y="325069"/>
              <a:ext cx="8956675" cy="723900"/>
            </a:xfrm>
            <a:custGeom>
              <a:avLst/>
              <a:gdLst>
                <a:gd name="T0" fmla="*/ 3265 w 3268"/>
                <a:gd name="T1" fmla="*/ 202 h 263"/>
                <a:gd name="T2" fmla="*/ 3076 w 3268"/>
                <a:gd name="T3" fmla="*/ 176 h 263"/>
                <a:gd name="T4" fmla="*/ 2918 w 3268"/>
                <a:gd name="T5" fmla="*/ 100 h 263"/>
                <a:gd name="T6" fmla="*/ 2760 w 3268"/>
                <a:gd name="T7" fmla="*/ 29 h 263"/>
                <a:gd name="T8" fmla="*/ 2568 w 3268"/>
                <a:gd name="T9" fmla="*/ 17 h 263"/>
                <a:gd name="T10" fmla="*/ 2403 w 3268"/>
                <a:gd name="T11" fmla="*/ 56 h 263"/>
                <a:gd name="T12" fmla="*/ 2265 w 3268"/>
                <a:gd name="T13" fmla="*/ 118 h 263"/>
                <a:gd name="T14" fmla="*/ 2263 w 3268"/>
                <a:gd name="T15" fmla="*/ 118 h 263"/>
                <a:gd name="T16" fmla="*/ 1912 w 3268"/>
                <a:gd name="T17" fmla="*/ 222 h 263"/>
                <a:gd name="T18" fmla="*/ 1636 w 3268"/>
                <a:gd name="T19" fmla="*/ 95 h 263"/>
                <a:gd name="T20" fmla="*/ 1430 w 3268"/>
                <a:gd name="T21" fmla="*/ 17 h 263"/>
                <a:gd name="T22" fmla="*/ 1222 w 3268"/>
                <a:gd name="T23" fmla="*/ 41 h 263"/>
                <a:gd name="T24" fmla="*/ 1174 w 3268"/>
                <a:gd name="T25" fmla="*/ 65 h 263"/>
                <a:gd name="T26" fmla="*/ 1173 w 3268"/>
                <a:gd name="T27" fmla="*/ 66 h 263"/>
                <a:gd name="T28" fmla="*/ 886 w 3268"/>
                <a:gd name="T29" fmla="*/ 230 h 263"/>
                <a:gd name="T30" fmla="*/ 725 w 3268"/>
                <a:gd name="T31" fmla="*/ 240 h 263"/>
                <a:gd name="T32" fmla="*/ 555 w 3268"/>
                <a:gd name="T33" fmla="*/ 166 h 263"/>
                <a:gd name="T34" fmla="*/ 430 w 3268"/>
                <a:gd name="T35" fmla="*/ 85 h 263"/>
                <a:gd name="T36" fmla="*/ 298 w 3268"/>
                <a:gd name="T37" fmla="*/ 17 h 263"/>
                <a:gd name="T38" fmla="*/ 144 w 3268"/>
                <a:gd name="T39" fmla="*/ 7 h 263"/>
                <a:gd name="T40" fmla="*/ 144 w 3268"/>
                <a:gd name="T41" fmla="*/ 7 h 263"/>
                <a:gd name="T42" fmla="*/ 141 w 3268"/>
                <a:gd name="T43" fmla="*/ 7 h 263"/>
                <a:gd name="T44" fmla="*/ 141 w 3268"/>
                <a:gd name="T45" fmla="*/ 7 h 263"/>
                <a:gd name="T46" fmla="*/ 8 w 3268"/>
                <a:gd name="T47" fmla="*/ 21 h 263"/>
                <a:gd name="T48" fmla="*/ 9 w 3268"/>
                <a:gd name="T49" fmla="*/ 21 h 263"/>
                <a:gd name="T50" fmla="*/ 2 w 3268"/>
                <a:gd name="T51" fmla="*/ 21 h 263"/>
                <a:gd name="T52" fmla="*/ 2 w 3268"/>
                <a:gd name="T53" fmla="*/ 21 h 263"/>
                <a:gd name="T54" fmla="*/ 1 w 3268"/>
                <a:gd name="T55" fmla="*/ 21 h 263"/>
                <a:gd name="T56" fmla="*/ 1 w 3268"/>
                <a:gd name="T57" fmla="*/ 23 h 263"/>
                <a:gd name="T58" fmla="*/ 185 w 3268"/>
                <a:gd name="T59" fmla="*/ 8 h 263"/>
                <a:gd name="T60" fmla="*/ 281 w 3268"/>
                <a:gd name="T61" fmla="*/ 17 h 263"/>
                <a:gd name="T62" fmla="*/ 371 w 3268"/>
                <a:gd name="T63" fmla="*/ 55 h 263"/>
                <a:gd name="T64" fmla="*/ 690 w 3268"/>
                <a:gd name="T65" fmla="*/ 237 h 263"/>
                <a:gd name="T66" fmla="*/ 940 w 3268"/>
                <a:gd name="T67" fmla="*/ 215 h 263"/>
                <a:gd name="T68" fmla="*/ 1173 w 3268"/>
                <a:gd name="T69" fmla="*/ 70 h 263"/>
                <a:gd name="T70" fmla="*/ 1346 w 3268"/>
                <a:gd name="T71" fmla="*/ 19 h 263"/>
                <a:gd name="T72" fmla="*/ 1510 w 3268"/>
                <a:gd name="T73" fmla="*/ 40 h 263"/>
                <a:gd name="T74" fmla="*/ 1778 w 3268"/>
                <a:gd name="T75" fmla="*/ 183 h 263"/>
                <a:gd name="T76" fmla="*/ 2007 w 3268"/>
                <a:gd name="T77" fmla="*/ 228 h 263"/>
                <a:gd name="T78" fmla="*/ 2260 w 3268"/>
                <a:gd name="T79" fmla="*/ 124 h 263"/>
                <a:gd name="T80" fmla="*/ 2434 w 3268"/>
                <a:gd name="T81" fmla="*/ 52 h 263"/>
                <a:gd name="T82" fmla="*/ 2631 w 3268"/>
                <a:gd name="T83" fmla="*/ 18 h 263"/>
                <a:gd name="T84" fmla="*/ 2822 w 3268"/>
                <a:gd name="T85" fmla="*/ 58 h 263"/>
                <a:gd name="T86" fmla="*/ 2976 w 3268"/>
                <a:gd name="T87" fmla="*/ 138 h 263"/>
                <a:gd name="T88" fmla="*/ 3265 w 3268"/>
                <a:gd name="T89" fmla="*/ 206 h 263"/>
                <a:gd name="T90" fmla="*/ 3265 w 3268"/>
                <a:gd name="T91" fmla="*/ 20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68" h="263">
                  <a:moveTo>
                    <a:pt x="3265" y="202"/>
                  </a:moveTo>
                  <a:cubicBezTo>
                    <a:pt x="3200" y="206"/>
                    <a:pt x="3137" y="197"/>
                    <a:pt x="3076" y="176"/>
                  </a:cubicBezTo>
                  <a:cubicBezTo>
                    <a:pt x="3020" y="158"/>
                    <a:pt x="2969" y="128"/>
                    <a:pt x="2918" y="100"/>
                  </a:cubicBezTo>
                  <a:cubicBezTo>
                    <a:pt x="2867" y="72"/>
                    <a:pt x="2816" y="46"/>
                    <a:pt x="2760" y="29"/>
                  </a:cubicBezTo>
                  <a:cubicBezTo>
                    <a:pt x="2698" y="11"/>
                    <a:pt x="2632" y="9"/>
                    <a:pt x="2568" y="17"/>
                  </a:cubicBezTo>
                  <a:cubicBezTo>
                    <a:pt x="2512" y="24"/>
                    <a:pt x="2456" y="38"/>
                    <a:pt x="2403" y="56"/>
                  </a:cubicBezTo>
                  <a:cubicBezTo>
                    <a:pt x="2356" y="73"/>
                    <a:pt x="2308" y="92"/>
                    <a:pt x="2265" y="118"/>
                  </a:cubicBezTo>
                  <a:cubicBezTo>
                    <a:pt x="2265" y="118"/>
                    <a:pt x="2264" y="118"/>
                    <a:pt x="2263" y="118"/>
                  </a:cubicBezTo>
                  <a:cubicBezTo>
                    <a:pt x="2155" y="175"/>
                    <a:pt x="2040" y="241"/>
                    <a:pt x="1912" y="222"/>
                  </a:cubicBezTo>
                  <a:cubicBezTo>
                    <a:pt x="1810" y="207"/>
                    <a:pt x="1723" y="146"/>
                    <a:pt x="1636" y="95"/>
                  </a:cubicBezTo>
                  <a:cubicBezTo>
                    <a:pt x="1572" y="57"/>
                    <a:pt x="1505" y="25"/>
                    <a:pt x="1430" y="17"/>
                  </a:cubicBezTo>
                  <a:cubicBezTo>
                    <a:pt x="1359" y="9"/>
                    <a:pt x="1287" y="14"/>
                    <a:pt x="1222" y="41"/>
                  </a:cubicBezTo>
                  <a:cubicBezTo>
                    <a:pt x="1205" y="46"/>
                    <a:pt x="1189" y="56"/>
                    <a:pt x="1174" y="65"/>
                  </a:cubicBezTo>
                  <a:cubicBezTo>
                    <a:pt x="1173" y="65"/>
                    <a:pt x="1173" y="65"/>
                    <a:pt x="1173" y="66"/>
                  </a:cubicBezTo>
                  <a:cubicBezTo>
                    <a:pt x="1081" y="125"/>
                    <a:pt x="992" y="197"/>
                    <a:pt x="886" y="230"/>
                  </a:cubicBezTo>
                  <a:cubicBezTo>
                    <a:pt x="833" y="247"/>
                    <a:pt x="779" y="251"/>
                    <a:pt x="725" y="240"/>
                  </a:cubicBezTo>
                  <a:cubicBezTo>
                    <a:pt x="663" y="229"/>
                    <a:pt x="608" y="198"/>
                    <a:pt x="555" y="166"/>
                  </a:cubicBezTo>
                  <a:cubicBezTo>
                    <a:pt x="513" y="139"/>
                    <a:pt x="472" y="111"/>
                    <a:pt x="430" y="85"/>
                  </a:cubicBezTo>
                  <a:cubicBezTo>
                    <a:pt x="389" y="58"/>
                    <a:pt x="345" y="32"/>
                    <a:pt x="298" y="17"/>
                  </a:cubicBezTo>
                  <a:cubicBezTo>
                    <a:pt x="247" y="0"/>
                    <a:pt x="195" y="1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97" y="12"/>
                    <a:pt x="53" y="19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7" y="21"/>
                    <a:pt x="4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0" y="23"/>
                    <a:pt x="1" y="23"/>
                  </a:cubicBezTo>
                  <a:cubicBezTo>
                    <a:pt x="63" y="23"/>
                    <a:pt x="124" y="11"/>
                    <a:pt x="185" y="8"/>
                  </a:cubicBezTo>
                  <a:cubicBezTo>
                    <a:pt x="218" y="7"/>
                    <a:pt x="250" y="9"/>
                    <a:pt x="281" y="17"/>
                  </a:cubicBezTo>
                  <a:cubicBezTo>
                    <a:pt x="313" y="25"/>
                    <a:pt x="342" y="40"/>
                    <a:pt x="371" y="55"/>
                  </a:cubicBezTo>
                  <a:cubicBezTo>
                    <a:pt x="478" y="113"/>
                    <a:pt x="572" y="201"/>
                    <a:pt x="690" y="237"/>
                  </a:cubicBezTo>
                  <a:cubicBezTo>
                    <a:pt x="774" y="263"/>
                    <a:pt x="861" y="251"/>
                    <a:pt x="940" y="215"/>
                  </a:cubicBezTo>
                  <a:cubicBezTo>
                    <a:pt x="1024" y="178"/>
                    <a:pt x="1097" y="121"/>
                    <a:pt x="1173" y="70"/>
                  </a:cubicBezTo>
                  <a:cubicBezTo>
                    <a:pt x="1225" y="38"/>
                    <a:pt x="1285" y="22"/>
                    <a:pt x="1346" y="19"/>
                  </a:cubicBezTo>
                  <a:cubicBezTo>
                    <a:pt x="1401" y="16"/>
                    <a:pt x="1458" y="22"/>
                    <a:pt x="1510" y="40"/>
                  </a:cubicBezTo>
                  <a:cubicBezTo>
                    <a:pt x="1607" y="73"/>
                    <a:pt x="1688" y="138"/>
                    <a:pt x="1778" y="183"/>
                  </a:cubicBezTo>
                  <a:cubicBezTo>
                    <a:pt x="1850" y="219"/>
                    <a:pt x="1927" y="239"/>
                    <a:pt x="2007" y="228"/>
                  </a:cubicBezTo>
                  <a:cubicBezTo>
                    <a:pt x="2098" y="215"/>
                    <a:pt x="2182" y="170"/>
                    <a:pt x="2260" y="124"/>
                  </a:cubicBezTo>
                  <a:cubicBezTo>
                    <a:pt x="2317" y="96"/>
                    <a:pt x="2373" y="71"/>
                    <a:pt x="2434" y="52"/>
                  </a:cubicBezTo>
                  <a:cubicBezTo>
                    <a:pt x="2498" y="33"/>
                    <a:pt x="2564" y="19"/>
                    <a:pt x="2631" y="18"/>
                  </a:cubicBezTo>
                  <a:cubicBezTo>
                    <a:pt x="2697" y="17"/>
                    <a:pt x="2762" y="32"/>
                    <a:pt x="2822" y="58"/>
                  </a:cubicBezTo>
                  <a:cubicBezTo>
                    <a:pt x="2875" y="81"/>
                    <a:pt x="2925" y="111"/>
                    <a:pt x="2976" y="138"/>
                  </a:cubicBezTo>
                  <a:cubicBezTo>
                    <a:pt x="3064" y="185"/>
                    <a:pt x="3163" y="217"/>
                    <a:pt x="3265" y="206"/>
                  </a:cubicBezTo>
                  <a:cubicBezTo>
                    <a:pt x="3267" y="206"/>
                    <a:pt x="3268" y="202"/>
                    <a:pt x="3265" y="202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68"/>
            <p:cNvSpPr/>
            <p:nvPr/>
          </p:nvSpPr>
          <p:spPr bwMode="auto">
            <a:xfrm>
              <a:off x="5180013" y="902920"/>
              <a:ext cx="304800" cy="333375"/>
            </a:xfrm>
            <a:custGeom>
              <a:avLst/>
              <a:gdLst>
                <a:gd name="T0" fmla="*/ 109 w 111"/>
                <a:gd name="T1" fmla="*/ 75 h 121"/>
                <a:gd name="T2" fmla="*/ 49 w 111"/>
                <a:gd name="T3" fmla="*/ 63 h 121"/>
                <a:gd name="T4" fmla="*/ 3 w 111"/>
                <a:gd name="T5" fmla="*/ 0 h 121"/>
                <a:gd name="T6" fmla="*/ 0 w 111"/>
                <a:gd name="T7" fmla="*/ 2 h 121"/>
                <a:gd name="T8" fmla="*/ 46 w 111"/>
                <a:gd name="T9" fmla="*/ 64 h 121"/>
                <a:gd name="T10" fmla="*/ 5 w 111"/>
                <a:gd name="T11" fmla="*/ 111 h 121"/>
                <a:gd name="T12" fmla="*/ 6 w 111"/>
                <a:gd name="T13" fmla="*/ 112 h 121"/>
                <a:gd name="T14" fmla="*/ 38 w 111"/>
                <a:gd name="T15" fmla="*/ 109 h 121"/>
                <a:gd name="T16" fmla="*/ 38 w 111"/>
                <a:gd name="T17" fmla="*/ 109 h 121"/>
                <a:gd name="T18" fmla="*/ 53 w 111"/>
                <a:gd name="T19" fmla="*/ 114 h 121"/>
                <a:gd name="T20" fmla="*/ 65 w 111"/>
                <a:gd name="T21" fmla="*/ 100 h 121"/>
                <a:gd name="T22" fmla="*/ 81 w 111"/>
                <a:gd name="T23" fmla="*/ 104 h 121"/>
                <a:gd name="T24" fmla="*/ 89 w 111"/>
                <a:gd name="T25" fmla="*/ 90 h 121"/>
                <a:gd name="T26" fmla="*/ 106 w 111"/>
                <a:gd name="T27" fmla="*/ 89 h 121"/>
                <a:gd name="T28" fmla="*/ 109 w 111"/>
                <a:gd name="T29" fmla="*/ 7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1" h="121">
                  <a:moveTo>
                    <a:pt x="109" y="75"/>
                  </a:moveTo>
                  <a:cubicBezTo>
                    <a:pt x="101" y="53"/>
                    <a:pt x="66" y="58"/>
                    <a:pt x="49" y="63"/>
                  </a:cubicBezTo>
                  <a:cubicBezTo>
                    <a:pt x="41" y="38"/>
                    <a:pt x="21" y="18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8" y="21"/>
                    <a:pt x="35" y="40"/>
                    <a:pt x="46" y="64"/>
                  </a:cubicBezTo>
                  <a:cubicBezTo>
                    <a:pt x="28" y="72"/>
                    <a:pt x="6" y="89"/>
                    <a:pt x="5" y="111"/>
                  </a:cubicBezTo>
                  <a:cubicBezTo>
                    <a:pt x="5" y="111"/>
                    <a:pt x="5" y="112"/>
                    <a:pt x="6" y="112"/>
                  </a:cubicBezTo>
                  <a:cubicBezTo>
                    <a:pt x="14" y="121"/>
                    <a:pt x="31" y="117"/>
                    <a:pt x="38" y="109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41" y="114"/>
                    <a:pt x="47" y="117"/>
                    <a:pt x="53" y="114"/>
                  </a:cubicBezTo>
                  <a:cubicBezTo>
                    <a:pt x="58" y="111"/>
                    <a:pt x="64" y="106"/>
                    <a:pt x="65" y="100"/>
                  </a:cubicBezTo>
                  <a:cubicBezTo>
                    <a:pt x="70" y="103"/>
                    <a:pt x="75" y="106"/>
                    <a:pt x="81" y="104"/>
                  </a:cubicBezTo>
                  <a:cubicBezTo>
                    <a:pt x="86" y="101"/>
                    <a:pt x="89" y="96"/>
                    <a:pt x="89" y="90"/>
                  </a:cubicBezTo>
                  <a:cubicBezTo>
                    <a:pt x="95" y="93"/>
                    <a:pt x="101" y="93"/>
                    <a:pt x="106" y="89"/>
                  </a:cubicBezTo>
                  <a:cubicBezTo>
                    <a:pt x="110" y="86"/>
                    <a:pt x="111" y="79"/>
                    <a:pt x="109" y="75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69"/>
            <p:cNvSpPr/>
            <p:nvPr/>
          </p:nvSpPr>
          <p:spPr bwMode="auto">
            <a:xfrm>
              <a:off x="6092825" y="188544"/>
              <a:ext cx="493713" cy="571500"/>
            </a:xfrm>
            <a:custGeom>
              <a:avLst/>
              <a:gdLst>
                <a:gd name="T0" fmla="*/ 175 w 180"/>
                <a:gd name="T1" fmla="*/ 36 h 208"/>
                <a:gd name="T2" fmla="*/ 159 w 180"/>
                <a:gd name="T3" fmla="*/ 35 h 208"/>
                <a:gd name="T4" fmla="*/ 151 w 180"/>
                <a:gd name="T5" fmla="*/ 21 h 208"/>
                <a:gd name="T6" fmla="*/ 135 w 180"/>
                <a:gd name="T7" fmla="*/ 24 h 208"/>
                <a:gd name="T8" fmla="*/ 124 w 180"/>
                <a:gd name="T9" fmla="*/ 10 h 208"/>
                <a:gd name="T10" fmla="*/ 109 w 180"/>
                <a:gd name="T11" fmla="*/ 14 h 208"/>
                <a:gd name="T12" fmla="*/ 108 w 180"/>
                <a:gd name="T13" fmla="*/ 14 h 208"/>
                <a:gd name="T14" fmla="*/ 76 w 180"/>
                <a:gd name="T15" fmla="*/ 10 h 208"/>
                <a:gd name="T16" fmla="*/ 75 w 180"/>
                <a:gd name="T17" fmla="*/ 11 h 208"/>
                <a:gd name="T18" fmla="*/ 115 w 180"/>
                <a:gd name="T19" fmla="*/ 59 h 208"/>
                <a:gd name="T20" fmla="*/ 46 w 180"/>
                <a:gd name="T21" fmla="*/ 138 h 208"/>
                <a:gd name="T22" fmla="*/ 0 w 180"/>
                <a:gd name="T23" fmla="*/ 208 h 208"/>
                <a:gd name="T24" fmla="*/ 0 w 180"/>
                <a:gd name="T25" fmla="*/ 208 h 208"/>
                <a:gd name="T26" fmla="*/ 1 w 180"/>
                <a:gd name="T27" fmla="*/ 208 h 208"/>
                <a:gd name="T28" fmla="*/ 2 w 180"/>
                <a:gd name="T29" fmla="*/ 207 h 208"/>
                <a:gd name="T30" fmla="*/ 4 w 180"/>
                <a:gd name="T31" fmla="*/ 206 h 208"/>
                <a:gd name="T32" fmla="*/ 58 w 180"/>
                <a:gd name="T33" fmla="*/ 131 h 208"/>
                <a:gd name="T34" fmla="*/ 117 w 180"/>
                <a:gd name="T35" fmla="*/ 61 h 208"/>
                <a:gd name="T36" fmla="*/ 177 w 180"/>
                <a:gd name="T37" fmla="*/ 51 h 208"/>
                <a:gd name="T38" fmla="*/ 175 w 180"/>
                <a:gd name="T39" fmla="*/ 3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8">
                  <a:moveTo>
                    <a:pt x="175" y="36"/>
                  </a:moveTo>
                  <a:cubicBezTo>
                    <a:pt x="171" y="32"/>
                    <a:pt x="164" y="32"/>
                    <a:pt x="159" y="35"/>
                  </a:cubicBezTo>
                  <a:cubicBezTo>
                    <a:pt x="159" y="29"/>
                    <a:pt x="156" y="23"/>
                    <a:pt x="151" y="21"/>
                  </a:cubicBezTo>
                  <a:cubicBezTo>
                    <a:pt x="146" y="19"/>
                    <a:pt x="140" y="21"/>
                    <a:pt x="135" y="24"/>
                  </a:cubicBezTo>
                  <a:cubicBezTo>
                    <a:pt x="134" y="18"/>
                    <a:pt x="129" y="13"/>
                    <a:pt x="124" y="10"/>
                  </a:cubicBezTo>
                  <a:cubicBezTo>
                    <a:pt x="118" y="7"/>
                    <a:pt x="112" y="9"/>
                    <a:pt x="109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2" y="6"/>
                    <a:pt x="85" y="0"/>
                    <a:pt x="76" y="10"/>
                  </a:cubicBezTo>
                  <a:cubicBezTo>
                    <a:pt x="76" y="10"/>
                    <a:pt x="75" y="10"/>
                    <a:pt x="75" y="11"/>
                  </a:cubicBezTo>
                  <a:cubicBezTo>
                    <a:pt x="75" y="32"/>
                    <a:pt x="97" y="50"/>
                    <a:pt x="115" y="59"/>
                  </a:cubicBezTo>
                  <a:cubicBezTo>
                    <a:pt x="98" y="91"/>
                    <a:pt x="72" y="113"/>
                    <a:pt x="46" y="138"/>
                  </a:cubicBezTo>
                  <a:cubicBezTo>
                    <a:pt x="26" y="157"/>
                    <a:pt x="4" y="180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" y="208"/>
                    <a:pt x="1" y="208"/>
                    <a:pt x="1" y="208"/>
                  </a:cubicBezTo>
                  <a:cubicBezTo>
                    <a:pt x="1" y="208"/>
                    <a:pt x="2" y="208"/>
                    <a:pt x="2" y="207"/>
                  </a:cubicBezTo>
                  <a:cubicBezTo>
                    <a:pt x="3" y="207"/>
                    <a:pt x="3" y="206"/>
                    <a:pt x="4" y="206"/>
                  </a:cubicBezTo>
                  <a:cubicBezTo>
                    <a:pt x="13" y="175"/>
                    <a:pt x="35" y="153"/>
                    <a:pt x="58" y="131"/>
                  </a:cubicBezTo>
                  <a:cubicBezTo>
                    <a:pt x="80" y="111"/>
                    <a:pt x="106" y="89"/>
                    <a:pt x="117" y="61"/>
                  </a:cubicBezTo>
                  <a:cubicBezTo>
                    <a:pt x="134" y="66"/>
                    <a:pt x="169" y="72"/>
                    <a:pt x="177" y="51"/>
                  </a:cubicBezTo>
                  <a:cubicBezTo>
                    <a:pt x="180" y="46"/>
                    <a:pt x="179" y="40"/>
                    <a:pt x="175" y="36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70"/>
            <p:cNvSpPr/>
            <p:nvPr/>
          </p:nvSpPr>
          <p:spPr bwMode="auto">
            <a:xfrm>
              <a:off x="8559800" y="271094"/>
              <a:ext cx="139700" cy="342900"/>
            </a:xfrm>
            <a:custGeom>
              <a:avLst/>
              <a:gdLst>
                <a:gd name="T0" fmla="*/ 19 w 51"/>
                <a:gd name="T1" fmla="*/ 3 h 125"/>
                <a:gd name="T2" fmla="*/ 17 w 51"/>
                <a:gd name="T3" fmla="*/ 4 h 125"/>
                <a:gd name="T4" fmla="*/ 33 w 51"/>
                <a:gd name="T5" fmla="*/ 124 h 125"/>
                <a:gd name="T6" fmla="*/ 33 w 51"/>
                <a:gd name="T7" fmla="*/ 124 h 125"/>
                <a:gd name="T8" fmla="*/ 34 w 51"/>
                <a:gd name="T9" fmla="*/ 125 h 125"/>
                <a:gd name="T10" fmla="*/ 35 w 51"/>
                <a:gd name="T11" fmla="*/ 124 h 125"/>
                <a:gd name="T12" fmla="*/ 34 w 51"/>
                <a:gd name="T13" fmla="*/ 123 h 125"/>
                <a:gd name="T14" fmla="*/ 48 w 51"/>
                <a:gd name="T15" fmla="*/ 66 h 125"/>
                <a:gd name="T16" fmla="*/ 23 w 51"/>
                <a:gd name="T17" fmla="*/ 2 h 125"/>
                <a:gd name="T18" fmla="*/ 19 w 51"/>
                <a:gd name="T19" fmla="*/ 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125">
                  <a:moveTo>
                    <a:pt x="19" y="3"/>
                  </a:moveTo>
                  <a:cubicBezTo>
                    <a:pt x="18" y="3"/>
                    <a:pt x="17" y="3"/>
                    <a:pt x="17" y="4"/>
                  </a:cubicBezTo>
                  <a:cubicBezTo>
                    <a:pt x="1" y="43"/>
                    <a:pt x="0" y="93"/>
                    <a:pt x="33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4"/>
                    <a:pt x="33" y="125"/>
                    <a:pt x="34" y="125"/>
                  </a:cubicBezTo>
                  <a:cubicBezTo>
                    <a:pt x="34" y="125"/>
                    <a:pt x="35" y="124"/>
                    <a:pt x="35" y="124"/>
                  </a:cubicBezTo>
                  <a:cubicBezTo>
                    <a:pt x="34" y="124"/>
                    <a:pt x="34" y="124"/>
                    <a:pt x="34" y="123"/>
                  </a:cubicBezTo>
                  <a:cubicBezTo>
                    <a:pt x="51" y="112"/>
                    <a:pt x="50" y="83"/>
                    <a:pt x="48" y="66"/>
                  </a:cubicBezTo>
                  <a:cubicBezTo>
                    <a:pt x="45" y="43"/>
                    <a:pt x="37" y="19"/>
                    <a:pt x="23" y="2"/>
                  </a:cubicBezTo>
                  <a:cubicBezTo>
                    <a:pt x="21" y="0"/>
                    <a:pt x="19" y="1"/>
                    <a:pt x="19" y="3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71"/>
            <p:cNvSpPr/>
            <p:nvPr/>
          </p:nvSpPr>
          <p:spPr bwMode="auto">
            <a:xfrm>
              <a:off x="8469313" y="317132"/>
              <a:ext cx="555625" cy="530225"/>
            </a:xfrm>
            <a:custGeom>
              <a:avLst/>
              <a:gdLst>
                <a:gd name="T0" fmla="*/ 181 w 203"/>
                <a:gd name="T1" fmla="*/ 65 h 193"/>
                <a:gd name="T2" fmla="*/ 176 w 203"/>
                <a:gd name="T3" fmla="*/ 40 h 193"/>
                <a:gd name="T4" fmla="*/ 151 w 203"/>
                <a:gd name="T5" fmla="*/ 32 h 193"/>
                <a:gd name="T6" fmla="*/ 118 w 203"/>
                <a:gd name="T7" fmla="*/ 21 h 193"/>
                <a:gd name="T8" fmla="*/ 121 w 203"/>
                <a:gd name="T9" fmla="*/ 47 h 193"/>
                <a:gd name="T10" fmla="*/ 131 w 203"/>
                <a:gd name="T11" fmla="*/ 70 h 193"/>
                <a:gd name="T12" fmla="*/ 62 w 203"/>
                <a:gd name="T13" fmla="*/ 110 h 193"/>
                <a:gd name="T14" fmla="*/ 47 w 203"/>
                <a:gd name="T15" fmla="*/ 124 h 193"/>
                <a:gd name="T16" fmla="*/ 46 w 203"/>
                <a:gd name="T17" fmla="*/ 126 h 193"/>
                <a:gd name="T18" fmla="*/ 1 w 203"/>
                <a:gd name="T19" fmla="*/ 174 h 193"/>
                <a:gd name="T20" fmla="*/ 2 w 203"/>
                <a:gd name="T21" fmla="*/ 175 h 193"/>
                <a:gd name="T22" fmla="*/ 26 w 203"/>
                <a:gd name="T23" fmla="*/ 154 h 193"/>
                <a:gd name="T24" fmla="*/ 46 w 203"/>
                <a:gd name="T25" fmla="*/ 131 h 193"/>
                <a:gd name="T26" fmla="*/ 89 w 203"/>
                <a:gd name="T27" fmla="*/ 176 h 193"/>
                <a:gd name="T28" fmla="*/ 152 w 203"/>
                <a:gd name="T29" fmla="*/ 188 h 193"/>
                <a:gd name="T30" fmla="*/ 152 w 203"/>
                <a:gd name="T31" fmla="*/ 185 h 193"/>
                <a:gd name="T32" fmla="*/ 111 w 203"/>
                <a:gd name="T33" fmla="*/ 136 h 193"/>
                <a:gd name="T34" fmla="*/ 54 w 203"/>
                <a:gd name="T35" fmla="*/ 123 h 193"/>
                <a:gd name="T36" fmla="*/ 57 w 203"/>
                <a:gd name="T37" fmla="*/ 120 h 193"/>
                <a:gd name="T38" fmla="*/ 94 w 203"/>
                <a:gd name="T39" fmla="*/ 92 h 193"/>
                <a:gd name="T40" fmla="*/ 133 w 203"/>
                <a:gd name="T41" fmla="*/ 73 h 193"/>
                <a:gd name="T42" fmla="*/ 133 w 203"/>
                <a:gd name="T43" fmla="*/ 73 h 193"/>
                <a:gd name="T44" fmla="*/ 134 w 203"/>
                <a:gd name="T45" fmla="*/ 74 h 193"/>
                <a:gd name="T46" fmla="*/ 187 w 203"/>
                <a:gd name="T47" fmla="*/ 95 h 193"/>
                <a:gd name="T48" fmla="*/ 181 w 203"/>
                <a:gd name="T49" fmla="*/ 6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193">
                  <a:moveTo>
                    <a:pt x="181" y="65"/>
                  </a:moveTo>
                  <a:cubicBezTo>
                    <a:pt x="183" y="57"/>
                    <a:pt x="181" y="48"/>
                    <a:pt x="176" y="40"/>
                  </a:cubicBezTo>
                  <a:cubicBezTo>
                    <a:pt x="171" y="33"/>
                    <a:pt x="160" y="28"/>
                    <a:pt x="151" y="32"/>
                  </a:cubicBezTo>
                  <a:cubicBezTo>
                    <a:pt x="147" y="19"/>
                    <a:pt x="126" y="0"/>
                    <a:pt x="118" y="21"/>
                  </a:cubicBezTo>
                  <a:cubicBezTo>
                    <a:pt x="115" y="29"/>
                    <a:pt x="118" y="40"/>
                    <a:pt x="121" y="47"/>
                  </a:cubicBezTo>
                  <a:cubicBezTo>
                    <a:pt x="123" y="55"/>
                    <a:pt x="126" y="63"/>
                    <a:pt x="131" y="70"/>
                  </a:cubicBezTo>
                  <a:cubicBezTo>
                    <a:pt x="106" y="77"/>
                    <a:pt x="81" y="93"/>
                    <a:pt x="62" y="110"/>
                  </a:cubicBezTo>
                  <a:cubicBezTo>
                    <a:pt x="56" y="115"/>
                    <a:pt x="52" y="119"/>
                    <a:pt x="47" y="124"/>
                  </a:cubicBezTo>
                  <a:cubicBezTo>
                    <a:pt x="46" y="124"/>
                    <a:pt x="46" y="125"/>
                    <a:pt x="46" y="126"/>
                  </a:cubicBezTo>
                  <a:cubicBezTo>
                    <a:pt x="31" y="142"/>
                    <a:pt x="17" y="159"/>
                    <a:pt x="1" y="174"/>
                  </a:cubicBezTo>
                  <a:cubicBezTo>
                    <a:pt x="0" y="175"/>
                    <a:pt x="1" y="176"/>
                    <a:pt x="2" y="175"/>
                  </a:cubicBezTo>
                  <a:cubicBezTo>
                    <a:pt x="11" y="170"/>
                    <a:pt x="19" y="162"/>
                    <a:pt x="26" y="154"/>
                  </a:cubicBezTo>
                  <a:cubicBezTo>
                    <a:pt x="33" y="146"/>
                    <a:pt x="39" y="138"/>
                    <a:pt x="46" y="131"/>
                  </a:cubicBezTo>
                  <a:cubicBezTo>
                    <a:pt x="52" y="151"/>
                    <a:pt x="71" y="166"/>
                    <a:pt x="89" y="176"/>
                  </a:cubicBezTo>
                  <a:cubicBezTo>
                    <a:pt x="107" y="185"/>
                    <a:pt x="132" y="193"/>
                    <a:pt x="152" y="188"/>
                  </a:cubicBezTo>
                  <a:cubicBezTo>
                    <a:pt x="154" y="187"/>
                    <a:pt x="154" y="185"/>
                    <a:pt x="152" y="185"/>
                  </a:cubicBezTo>
                  <a:cubicBezTo>
                    <a:pt x="147" y="164"/>
                    <a:pt x="128" y="146"/>
                    <a:pt x="111" y="136"/>
                  </a:cubicBezTo>
                  <a:cubicBezTo>
                    <a:pt x="96" y="127"/>
                    <a:pt x="72" y="119"/>
                    <a:pt x="54" y="123"/>
                  </a:cubicBezTo>
                  <a:cubicBezTo>
                    <a:pt x="55" y="122"/>
                    <a:pt x="56" y="121"/>
                    <a:pt x="57" y="120"/>
                  </a:cubicBezTo>
                  <a:cubicBezTo>
                    <a:pt x="68" y="109"/>
                    <a:pt x="80" y="100"/>
                    <a:pt x="94" y="92"/>
                  </a:cubicBezTo>
                  <a:cubicBezTo>
                    <a:pt x="106" y="85"/>
                    <a:pt x="120" y="80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4"/>
                    <a:pt x="134" y="74"/>
                    <a:pt x="134" y="74"/>
                  </a:cubicBezTo>
                  <a:cubicBezTo>
                    <a:pt x="148" y="88"/>
                    <a:pt x="167" y="104"/>
                    <a:pt x="187" y="95"/>
                  </a:cubicBezTo>
                  <a:cubicBezTo>
                    <a:pt x="203" y="88"/>
                    <a:pt x="193" y="70"/>
                    <a:pt x="181" y="65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3" name="PA_淘宝店chenying0907 6"/>
          <p:cNvGrpSpPr/>
          <p:nvPr userDrawn="1">
            <p:custDataLst>
              <p:tags r:id="rId4"/>
            </p:custDataLst>
          </p:nvPr>
        </p:nvGrpSpPr>
        <p:grpSpPr>
          <a:xfrm>
            <a:off x="529772" y="-1466399"/>
            <a:ext cx="11324062" cy="2419306"/>
            <a:chOff x="-25400" y="-351206"/>
            <a:chExt cx="9169400" cy="1958976"/>
          </a:xfrm>
        </p:grpSpPr>
        <p:sp>
          <p:nvSpPr>
            <p:cNvPr id="144" name="Freeform 5"/>
            <p:cNvSpPr/>
            <p:nvPr/>
          </p:nvSpPr>
          <p:spPr bwMode="auto">
            <a:xfrm>
              <a:off x="7432675" y="561607"/>
              <a:ext cx="347663" cy="338138"/>
            </a:xfrm>
            <a:custGeom>
              <a:avLst/>
              <a:gdLst>
                <a:gd name="T0" fmla="*/ 108 w 127"/>
                <a:gd name="T1" fmla="*/ 24 h 123"/>
                <a:gd name="T2" fmla="*/ 57 w 127"/>
                <a:gd name="T3" fmla="*/ 2 h 123"/>
                <a:gd name="T4" fmla="*/ 18 w 127"/>
                <a:gd name="T5" fmla="*/ 17 h 123"/>
                <a:gd name="T6" fmla="*/ 2 w 127"/>
                <a:gd name="T7" fmla="*/ 53 h 123"/>
                <a:gd name="T8" fmla="*/ 11 w 127"/>
                <a:gd name="T9" fmla="*/ 97 h 123"/>
                <a:gd name="T10" fmla="*/ 43 w 127"/>
                <a:gd name="T11" fmla="*/ 121 h 123"/>
                <a:gd name="T12" fmla="*/ 64 w 127"/>
                <a:gd name="T13" fmla="*/ 101 h 123"/>
                <a:gd name="T14" fmla="*/ 94 w 127"/>
                <a:gd name="T15" fmla="*/ 75 h 123"/>
                <a:gd name="T16" fmla="*/ 124 w 127"/>
                <a:gd name="T17" fmla="*/ 69 h 123"/>
                <a:gd name="T18" fmla="*/ 108 w 127"/>
                <a:gd name="T19" fmla="*/ 2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3">
                  <a:moveTo>
                    <a:pt x="108" y="24"/>
                  </a:moveTo>
                  <a:cubicBezTo>
                    <a:pt x="96" y="10"/>
                    <a:pt x="75" y="4"/>
                    <a:pt x="57" y="2"/>
                  </a:cubicBezTo>
                  <a:cubicBezTo>
                    <a:pt x="43" y="0"/>
                    <a:pt x="22" y="2"/>
                    <a:pt x="18" y="17"/>
                  </a:cubicBezTo>
                  <a:cubicBezTo>
                    <a:pt x="9" y="25"/>
                    <a:pt x="4" y="46"/>
                    <a:pt x="2" y="53"/>
                  </a:cubicBezTo>
                  <a:cubicBezTo>
                    <a:pt x="0" y="69"/>
                    <a:pt x="1" y="84"/>
                    <a:pt x="11" y="97"/>
                  </a:cubicBezTo>
                  <a:cubicBezTo>
                    <a:pt x="18" y="107"/>
                    <a:pt x="29" y="119"/>
                    <a:pt x="43" y="121"/>
                  </a:cubicBezTo>
                  <a:cubicBezTo>
                    <a:pt x="55" y="123"/>
                    <a:pt x="61" y="111"/>
                    <a:pt x="64" y="101"/>
                  </a:cubicBezTo>
                  <a:cubicBezTo>
                    <a:pt x="81" y="111"/>
                    <a:pt x="97" y="94"/>
                    <a:pt x="94" y="75"/>
                  </a:cubicBezTo>
                  <a:cubicBezTo>
                    <a:pt x="105" y="83"/>
                    <a:pt x="121" y="85"/>
                    <a:pt x="124" y="69"/>
                  </a:cubicBezTo>
                  <a:cubicBezTo>
                    <a:pt x="127" y="53"/>
                    <a:pt x="119" y="34"/>
                    <a:pt x="108" y="24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6"/>
            <p:cNvSpPr/>
            <p:nvPr/>
          </p:nvSpPr>
          <p:spPr bwMode="auto">
            <a:xfrm>
              <a:off x="3384550" y="-65456"/>
              <a:ext cx="350838" cy="338138"/>
            </a:xfrm>
            <a:custGeom>
              <a:avLst/>
              <a:gdLst>
                <a:gd name="T0" fmla="*/ 125 w 128"/>
                <a:gd name="T1" fmla="*/ 55 h 123"/>
                <a:gd name="T2" fmla="*/ 95 w 128"/>
                <a:gd name="T3" fmla="*/ 48 h 123"/>
                <a:gd name="T4" fmla="*/ 65 w 128"/>
                <a:gd name="T5" fmla="*/ 22 h 123"/>
                <a:gd name="T6" fmla="*/ 44 w 128"/>
                <a:gd name="T7" fmla="*/ 2 h 123"/>
                <a:gd name="T8" fmla="*/ 12 w 128"/>
                <a:gd name="T9" fmla="*/ 26 h 123"/>
                <a:gd name="T10" fmla="*/ 3 w 128"/>
                <a:gd name="T11" fmla="*/ 70 h 123"/>
                <a:gd name="T12" fmla="*/ 19 w 128"/>
                <a:gd name="T13" fmla="*/ 106 h 123"/>
                <a:gd name="T14" fmla="*/ 58 w 128"/>
                <a:gd name="T15" fmla="*/ 122 h 123"/>
                <a:gd name="T16" fmla="*/ 109 w 128"/>
                <a:gd name="T17" fmla="*/ 100 h 123"/>
                <a:gd name="T18" fmla="*/ 125 w 128"/>
                <a:gd name="T19" fmla="*/ 5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23">
                  <a:moveTo>
                    <a:pt x="125" y="55"/>
                  </a:moveTo>
                  <a:cubicBezTo>
                    <a:pt x="122" y="39"/>
                    <a:pt x="106" y="40"/>
                    <a:pt x="95" y="48"/>
                  </a:cubicBezTo>
                  <a:cubicBezTo>
                    <a:pt x="98" y="30"/>
                    <a:pt x="82" y="13"/>
                    <a:pt x="65" y="22"/>
                  </a:cubicBezTo>
                  <a:cubicBezTo>
                    <a:pt x="62" y="12"/>
                    <a:pt x="56" y="0"/>
                    <a:pt x="44" y="2"/>
                  </a:cubicBezTo>
                  <a:cubicBezTo>
                    <a:pt x="30" y="4"/>
                    <a:pt x="19" y="16"/>
                    <a:pt x="12" y="26"/>
                  </a:cubicBezTo>
                  <a:cubicBezTo>
                    <a:pt x="2" y="40"/>
                    <a:pt x="0" y="54"/>
                    <a:pt x="3" y="70"/>
                  </a:cubicBezTo>
                  <a:cubicBezTo>
                    <a:pt x="5" y="78"/>
                    <a:pt x="10" y="98"/>
                    <a:pt x="19" y="106"/>
                  </a:cubicBezTo>
                  <a:cubicBezTo>
                    <a:pt x="23" y="122"/>
                    <a:pt x="44" y="123"/>
                    <a:pt x="58" y="122"/>
                  </a:cubicBezTo>
                  <a:cubicBezTo>
                    <a:pt x="76" y="120"/>
                    <a:pt x="97" y="113"/>
                    <a:pt x="109" y="100"/>
                  </a:cubicBezTo>
                  <a:cubicBezTo>
                    <a:pt x="120" y="89"/>
                    <a:pt x="128" y="70"/>
                    <a:pt x="125" y="55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7"/>
            <p:cNvSpPr/>
            <p:nvPr/>
          </p:nvSpPr>
          <p:spPr bwMode="auto">
            <a:xfrm>
              <a:off x="287338" y="787032"/>
              <a:ext cx="260350" cy="298450"/>
            </a:xfrm>
            <a:custGeom>
              <a:avLst/>
              <a:gdLst>
                <a:gd name="T0" fmla="*/ 40 w 95"/>
                <a:gd name="T1" fmla="*/ 1 h 108"/>
                <a:gd name="T2" fmla="*/ 39 w 95"/>
                <a:gd name="T3" fmla="*/ 2 h 108"/>
                <a:gd name="T4" fmla="*/ 39 w 95"/>
                <a:gd name="T5" fmla="*/ 2 h 108"/>
                <a:gd name="T6" fmla="*/ 38 w 95"/>
                <a:gd name="T7" fmla="*/ 3 h 108"/>
                <a:gd name="T8" fmla="*/ 37 w 95"/>
                <a:gd name="T9" fmla="*/ 3 h 108"/>
                <a:gd name="T10" fmla="*/ 3 w 95"/>
                <a:gd name="T11" fmla="*/ 76 h 108"/>
                <a:gd name="T12" fmla="*/ 11 w 95"/>
                <a:gd name="T13" fmla="*/ 102 h 108"/>
                <a:gd name="T14" fmla="*/ 27 w 95"/>
                <a:gd name="T15" fmla="*/ 95 h 108"/>
                <a:gd name="T16" fmla="*/ 36 w 95"/>
                <a:gd name="T17" fmla="*/ 103 h 108"/>
                <a:gd name="T18" fmla="*/ 52 w 95"/>
                <a:gd name="T19" fmla="*/ 97 h 108"/>
                <a:gd name="T20" fmla="*/ 66 w 95"/>
                <a:gd name="T21" fmla="*/ 105 h 108"/>
                <a:gd name="T22" fmla="*/ 78 w 95"/>
                <a:gd name="T23" fmla="*/ 95 h 108"/>
                <a:gd name="T24" fmla="*/ 78 w 95"/>
                <a:gd name="T25" fmla="*/ 93 h 108"/>
                <a:gd name="T26" fmla="*/ 40 w 95"/>
                <a:gd name="T27" fmla="*/ 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5" h="108">
                  <a:moveTo>
                    <a:pt x="40" y="1"/>
                  </a:moveTo>
                  <a:cubicBezTo>
                    <a:pt x="39" y="0"/>
                    <a:pt x="38" y="1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38" y="3"/>
                    <a:pt x="38" y="3"/>
                  </a:cubicBezTo>
                  <a:cubicBezTo>
                    <a:pt x="38" y="3"/>
                    <a:pt x="37" y="2"/>
                    <a:pt x="37" y="3"/>
                  </a:cubicBezTo>
                  <a:cubicBezTo>
                    <a:pt x="9" y="15"/>
                    <a:pt x="0" y="48"/>
                    <a:pt x="3" y="76"/>
                  </a:cubicBezTo>
                  <a:cubicBezTo>
                    <a:pt x="4" y="84"/>
                    <a:pt x="4" y="96"/>
                    <a:pt x="11" y="102"/>
                  </a:cubicBezTo>
                  <a:cubicBezTo>
                    <a:pt x="16" y="108"/>
                    <a:pt x="23" y="100"/>
                    <a:pt x="27" y="95"/>
                  </a:cubicBezTo>
                  <a:cubicBezTo>
                    <a:pt x="29" y="99"/>
                    <a:pt x="31" y="103"/>
                    <a:pt x="36" y="103"/>
                  </a:cubicBezTo>
                  <a:cubicBezTo>
                    <a:pt x="42" y="103"/>
                    <a:pt x="44" y="95"/>
                    <a:pt x="52" y="97"/>
                  </a:cubicBezTo>
                  <a:cubicBezTo>
                    <a:pt x="57" y="98"/>
                    <a:pt x="61" y="105"/>
                    <a:pt x="66" y="105"/>
                  </a:cubicBezTo>
                  <a:cubicBezTo>
                    <a:pt x="72" y="105"/>
                    <a:pt x="75" y="100"/>
                    <a:pt x="78" y="95"/>
                  </a:cubicBezTo>
                  <a:cubicBezTo>
                    <a:pt x="79" y="95"/>
                    <a:pt x="78" y="94"/>
                    <a:pt x="78" y="93"/>
                  </a:cubicBezTo>
                  <a:cubicBezTo>
                    <a:pt x="95" y="61"/>
                    <a:pt x="71" y="15"/>
                    <a:pt x="40" y="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8"/>
            <p:cNvSpPr/>
            <p:nvPr/>
          </p:nvSpPr>
          <p:spPr bwMode="auto">
            <a:xfrm>
              <a:off x="690563" y="721945"/>
              <a:ext cx="182563" cy="195263"/>
            </a:xfrm>
            <a:custGeom>
              <a:avLst/>
              <a:gdLst>
                <a:gd name="T0" fmla="*/ 13 w 67"/>
                <a:gd name="T1" fmla="*/ 0 h 71"/>
                <a:gd name="T2" fmla="*/ 11 w 67"/>
                <a:gd name="T3" fmla="*/ 0 h 71"/>
                <a:gd name="T4" fmla="*/ 11 w 67"/>
                <a:gd name="T5" fmla="*/ 0 h 71"/>
                <a:gd name="T6" fmla="*/ 10 w 67"/>
                <a:gd name="T7" fmla="*/ 1 h 71"/>
                <a:gd name="T8" fmla="*/ 11 w 67"/>
                <a:gd name="T9" fmla="*/ 0 h 71"/>
                <a:gd name="T10" fmla="*/ 10 w 67"/>
                <a:gd name="T11" fmla="*/ 0 h 71"/>
                <a:gd name="T12" fmla="*/ 9 w 67"/>
                <a:gd name="T13" fmla="*/ 3 h 71"/>
                <a:gd name="T14" fmla="*/ 9 w 67"/>
                <a:gd name="T15" fmla="*/ 4 h 71"/>
                <a:gd name="T16" fmla="*/ 4 w 67"/>
                <a:gd name="T17" fmla="*/ 53 h 71"/>
                <a:gd name="T18" fmla="*/ 38 w 67"/>
                <a:gd name="T19" fmla="*/ 65 h 71"/>
                <a:gd name="T20" fmla="*/ 13 w 67"/>
                <a:gd name="T2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71">
                  <a:moveTo>
                    <a:pt x="13" y="0"/>
                  </a:move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1"/>
                    <a:pt x="10" y="1"/>
                  </a:cubicBezTo>
                  <a:cubicBezTo>
                    <a:pt x="10" y="1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1"/>
                    <a:pt x="10" y="2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4" y="20"/>
                    <a:pt x="0" y="37"/>
                    <a:pt x="4" y="53"/>
                  </a:cubicBezTo>
                  <a:cubicBezTo>
                    <a:pt x="8" y="67"/>
                    <a:pt x="25" y="71"/>
                    <a:pt x="38" y="65"/>
                  </a:cubicBezTo>
                  <a:cubicBezTo>
                    <a:pt x="67" y="51"/>
                    <a:pt x="32" y="7"/>
                    <a:pt x="13" y="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9"/>
            <p:cNvSpPr/>
            <p:nvPr/>
          </p:nvSpPr>
          <p:spPr bwMode="auto">
            <a:xfrm>
              <a:off x="8763000" y="179019"/>
              <a:ext cx="381000" cy="493713"/>
            </a:xfrm>
            <a:custGeom>
              <a:avLst/>
              <a:gdLst>
                <a:gd name="T0" fmla="*/ 44 w 139"/>
                <a:gd name="T1" fmla="*/ 21 h 179"/>
                <a:gd name="T2" fmla="*/ 20 w 139"/>
                <a:gd name="T3" fmla="*/ 0 h 179"/>
                <a:gd name="T4" fmla="*/ 4 w 139"/>
                <a:gd name="T5" fmla="*/ 20 h 179"/>
                <a:gd name="T6" fmla="*/ 7 w 139"/>
                <a:gd name="T7" fmla="*/ 65 h 179"/>
                <a:gd name="T8" fmla="*/ 29 w 139"/>
                <a:gd name="T9" fmla="*/ 120 h 179"/>
                <a:gd name="T10" fmla="*/ 30 w 139"/>
                <a:gd name="T11" fmla="*/ 120 h 179"/>
                <a:gd name="T12" fmla="*/ 30 w 139"/>
                <a:gd name="T13" fmla="*/ 119 h 179"/>
                <a:gd name="T14" fmla="*/ 129 w 139"/>
                <a:gd name="T15" fmla="*/ 150 h 179"/>
                <a:gd name="T16" fmla="*/ 126 w 139"/>
                <a:gd name="T17" fmla="*/ 117 h 179"/>
                <a:gd name="T18" fmla="*/ 126 w 139"/>
                <a:gd name="T19" fmla="*/ 108 h 179"/>
                <a:gd name="T20" fmla="*/ 126 w 139"/>
                <a:gd name="T21" fmla="*/ 95 h 179"/>
                <a:gd name="T22" fmla="*/ 111 w 139"/>
                <a:gd name="T23" fmla="*/ 77 h 179"/>
                <a:gd name="T24" fmla="*/ 111 w 139"/>
                <a:gd name="T25" fmla="*/ 77 h 179"/>
                <a:gd name="T26" fmla="*/ 86 w 139"/>
                <a:gd name="T27" fmla="*/ 46 h 179"/>
                <a:gd name="T28" fmla="*/ 77 w 139"/>
                <a:gd name="T29" fmla="*/ 17 h 179"/>
                <a:gd name="T30" fmla="*/ 44 w 139"/>
                <a:gd name="T31" fmla="*/ 2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" h="179">
                  <a:moveTo>
                    <a:pt x="44" y="21"/>
                  </a:moveTo>
                  <a:cubicBezTo>
                    <a:pt x="38" y="12"/>
                    <a:pt x="31" y="0"/>
                    <a:pt x="20" y="0"/>
                  </a:cubicBezTo>
                  <a:cubicBezTo>
                    <a:pt x="10" y="0"/>
                    <a:pt x="6" y="12"/>
                    <a:pt x="4" y="20"/>
                  </a:cubicBezTo>
                  <a:cubicBezTo>
                    <a:pt x="0" y="35"/>
                    <a:pt x="3" y="51"/>
                    <a:pt x="7" y="65"/>
                  </a:cubicBezTo>
                  <a:cubicBezTo>
                    <a:pt x="14" y="83"/>
                    <a:pt x="26" y="100"/>
                    <a:pt x="29" y="120"/>
                  </a:cubicBezTo>
                  <a:cubicBezTo>
                    <a:pt x="29" y="120"/>
                    <a:pt x="30" y="120"/>
                    <a:pt x="30" y="120"/>
                  </a:cubicBezTo>
                  <a:cubicBezTo>
                    <a:pt x="30" y="119"/>
                    <a:pt x="30" y="119"/>
                    <a:pt x="30" y="119"/>
                  </a:cubicBezTo>
                  <a:cubicBezTo>
                    <a:pt x="48" y="145"/>
                    <a:pt x="100" y="179"/>
                    <a:pt x="129" y="150"/>
                  </a:cubicBezTo>
                  <a:cubicBezTo>
                    <a:pt x="139" y="140"/>
                    <a:pt x="134" y="126"/>
                    <a:pt x="126" y="117"/>
                  </a:cubicBezTo>
                  <a:cubicBezTo>
                    <a:pt x="122" y="113"/>
                    <a:pt x="124" y="112"/>
                    <a:pt x="126" y="108"/>
                  </a:cubicBezTo>
                  <a:cubicBezTo>
                    <a:pt x="127" y="104"/>
                    <a:pt x="127" y="99"/>
                    <a:pt x="126" y="95"/>
                  </a:cubicBezTo>
                  <a:cubicBezTo>
                    <a:pt x="125" y="88"/>
                    <a:pt x="118" y="80"/>
                    <a:pt x="111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4" y="64"/>
                    <a:pt x="100" y="44"/>
                    <a:pt x="86" y="46"/>
                  </a:cubicBezTo>
                  <a:cubicBezTo>
                    <a:pt x="90" y="36"/>
                    <a:pt x="86" y="24"/>
                    <a:pt x="77" y="17"/>
                  </a:cubicBezTo>
                  <a:cubicBezTo>
                    <a:pt x="66" y="9"/>
                    <a:pt x="52" y="12"/>
                    <a:pt x="44" y="21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10"/>
            <p:cNvSpPr/>
            <p:nvPr/>
          </p:nvSpPr>
          <p:spPr bwMode="auto">
            <a:xfrm>
              <a:off x="6481763" y="839420"/>
              <a:ext cx="392113" cy="484188"/>
            </a:xfrm>
            <a:custGeom>
              <a:avLst/>
              <a:gdLst>
                <a:gd name="T0" fmla="*/ 76 w 143"/>
                <a:gd name="T1" fmla="*/ 161 h 176"/>
                <a:gd name="T2" fmla="*/ 86 w 143"/>
                <a:gd name="T3" fmla="*/ 132 h 176"/>
                <a:gd name="T4" fmla="*/ 112 w 143"/>
                <a:gd name="T5" fmla="*/ 102 h 176"/>
                <a:gd name="T6" fmla="*/ 112 w 143"/>
                <a:gd name="T7" fmla="*/ 102 h 176"/>
                <a:gd name="T8" fmla="*/ 128 w 143"/>
                <a:gd name="T9" fmla="*/ 85 h 176"/>
                <a:gd name="T10" fmla="*/ 129 w 143"/>
                <a:gd name="T11" fmla="*/ 73 h 176"/>
                <a:gd name="T12" fmla="*/ 129 w 143"/>
                <a:gd name="T13" fmla="*/ 63 h 176"/>
                <a:gd name="T14" fmla="*/ 134 w 143"/>
                <a:gd name="T15" fmla="*/ 31 h 176"/>
                <a:gd name="T16" fmla="*/ 33 w 143"/>
                <a:gd name="T17" fmla="*/ 57 h 176"/>
                <a:gd name="T18" fmla="*/ 33 w 143"/>
                <a:gd name="T19" fmla="*/ 56 h 176"/>
                <a:gd name="T20" fmla="*/ 32 w 143"/>
                <a:gd name="T21" fmla="*/ 56 h 176"/>
                <a:gd name="T22" fmla="*/ 8 w 143"/>
                <a:gd name="T23" fmla="*/ 110 h 176"/>
                <a:gd name="T24" fmla="*/ 3 w 143"/>
                <a:gd name="T25" fmla="*/ 155 h 176"/>
                <a:gd name="T26" fmla="*/ 18 w 143"/>
                <a:gd name="T27" fmla="*/ 175 h 176"/>
                <a:gd name="T28" fmla="*/ 43 w 143"/>
                <a:gd name="T29" fmla="*/ 155 h 176"/>
                <a:gd name="T30" fmla="*/ 76 w 143"/>
                <a:gd name="T31" fmla="*/ 16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6">
                  <a:moveTo>
                    <a:pt x="76" y="161"/>
                  </a:moveTo>
                  <a:cubicBezTo>
                    <a:pt x="86" y="154"/>
                    <a:pt x="90" y="143"/>
                    <a:pt x="86" y="132"/>
                  </a:cubicBezTo>
                  <a:cubicBezTo>
                    <a:pt x="100" y="135"/>
                    <a:pt x="115" y="115"/>
                    <a:pt x="112" y="102"/>
                  </a:cubicBezTo>
                  <a:cubicBezTo>
                    <a:pt x="112" y="102"/>
                    <a:pt x="112" y="102"/>
                    <a:pt x="112" y="102"/>
                  </a:cubicBezTo>
                  <a:cubicBezTo>
                    <a:pt x="120" y="100"/>
                    <a:pt x="126" y="93"/>
                    <a:pt x="128" y="85"/>
                  </a:cubicBezTo>
                  <a:cubicBezTo>
                    <a:pt x="129" y="81"/>
                    <a:pt x="130" y="76"/>
                    <a:pt x="129" y="73"/>
                  </a:cubicBezTo>
                  <a:cubicBezTo>
                    <a:pt x="127" y="68"/>
                    <a:pt x="125" y="67"/>
                    <a:pt x="129" y="63"/>
                  </a:cubicBezTo>
                  <a:cubicBezTo>
                    <a:pt x="138" y="54"/>
                    <a:pt x="143" y="41"/>
                    <a:pt x="134" y="31"/>
                  </a:cubicBezTo>
                  <a:cubicBezTo>
                    <a:pt x="106" y="0"/>
                    <a:pt x="52" y="32"/>
                    <a:pt x="33" y="57"/>
                  </a:cubicBezTo>
                  <a:cubicBezTo>
                    <a:pt x="33" y="57"/>
                    <a:pt x="33" y="57"/>
                    <a:pt x="33" y="56"/>
                  </a:cubicBezTo>
                  <a:cubicBezTo>
                    <a:pt x="33" y="56"/>
                    <a:pt x="33" y="55"/>
                    <a:pt x="32" y="56"/>
                  </a:cubicBezTo>
                  <a:cubicBezTo>
                    <a:pt x="29" y="76"/>
                    <a:pt x="16" y="92"/>
                    <a:pt x="8" y="110"/>
                  </a:cubicBezTo>
                  <a:cubicBezTo>
                    <a:pt x="3" y="124"/>
                    <a:pt x="0" y="140"/>
                    <a:pt x="3" y="155"/>
                  </a:cubicBezTo>
                  <a:cubicBezTo>
                    <a:pt x="4" y="163"/>
                    <a:pt x="8" y="175"/>
                    <a:pt x="18" y="175"/>
                  </a:cubicBezTo>
                  <a:cubicBezTo>
                    <a:pt x="29" y="176"/>
                    <a:pt x="37" y="164"/>
                    <a:pt x="43" y="155"/>
                  </a:cubicBezTo>
                  <a:cubicBezTo>
                    <a:pt x="51" y="165"/>
                    <a:pt x="64" y="169"/>
                    <a:pt x="76" y="16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1"/>
            <p:cNvSpPr/>
            <p:nvPr/>
          </p:nvSpPr>
          <p:spPr bwMode="auto">
            <a:xfrm>
              <a:off x="5053013" y="1068020"/>
              <a:ext cx="795338" cy="539750"/>
            </a:xfrm>
            <a:custGeom>
              <a:avLst/>
              <a:gdLst>
                <a:gd name="T0" fmla="*/ 288 w 290"/>
                <a:gd name="T1" fmla="*/ 54 h 196"/>
                <a:gd name="T2" fmla="*/ 248 w 290"/>
                <a:gd name="T3" fmla="*/ 12 h 196"/>
                <a:gd name="T4" fmla="*/ 170 w 290"/>
                <a:gd name="T5" fmla="*/ 1 h 196"/>
                <a:gd name="T6" fmla="*/ 104 w 290"/>
                <a:gd name="T7" fmla="*/ 9 h 196"/>
                <a:gd name="T8" fmla="*/ 103 w 290"/>
                <a:gd name="T9" fmla="*/ 10 h 196"/>
                <a:gd name="T10" fmla="*/ 41 w 290"/>
                <a:gd name="T11" fmla="*/ 41 h 196"/>
                <a:gd name="T12" fmla="*/ 4 w 290"/>
                <a:gd name="T13" fmla="*/ 99 h 196"/>
                <a:gd name="T14" fmla="*/ 19 w 290"/>
                <a:gd name="T15" fmla="*/ 159 h 196"/>
                <a:gd name="T16" fmla="*/ 49 w 290"/>
                <a:gd name="T17" fmla="*/ 158 h 196"/>
                <a:gd name="T18" fmla="*/ 105 w 290"/>
                <a:gd name="T19" fmla="*/ 159 h 196"/>
                <a:gd name="T20" fmla="*/ 152 w 290"/>
                <a:gd name="T21" fmla="*/ 186 h 196"/>
                <a:gd name="T22" fmla="*/ 162 w 290"/>
                <a:gd name="T23" fmla="*/ 154 h 196"/>
                <a:gd name="T24" fmla="*/ 196 w 290"/>
                <a:gd name="T25" fmla="*/ 161 h 196"/>
                <a:gd name="T26" fmla="*/ 214 w 290"/>
                <a:gd name="T27" fmla="*/ 125 h 196"/>
                <a:gd name="T28" fmla="*/ 237 w 290"/>
                <a:gd name="T29" fmla="*/ 122 h 196"/>
                <a:gd name="T30" fmla="*/ 246 w 290"/>
                <a:gd name="T31" fmla="*/ 91 h 196"/>
                <a:gd name="T32" fmla="*/ 280 w 290"/>
                <a:gd name="T33" fmla="*/ 87 h 196"/>
                <a:gd name="T34" fmla="*/ 288 w 290"/>
                <a:gd name="T35" fmla="*/ 5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0" h="196">
                  <a:moveTo>
                    <a:pt x="288" y="54"/>
                  </a:moveTo>
                  <a:cubicBezTo>
                    <a:pt x="285" y="33"/>
                    <a:pt x="267" y="19"/>
                    <a:pt x="248" y="12"/>
                  </a:cubicBezTo>
                  <a:cubicBezTo>
                    <a:pt x="223" y="3"/>
                    <a:pt x="196" y="0"/>
                    <a:pt x="170" y="1"/>
                  </a:cubicBezTo>
                  <a:cubicBezTo>
                    <a:pt x="149" y="1"/>
                    <a:pt x="124" y="1"/>
                    <a:pt x="104" y="9"/>
                  </a:cubicBezTo>
                  <a:cubicBezTo>
                    <a:pt x="104" y="9"/>
                    <a:pt x="103" y="9"/>
                    <a:pt x="103" y="10"/>
                  </a:cubicBezTo>
                  <a:cubicBezTo>
                    <a:pt x="81" y="15"/>
                    <a:pt x="58" y="25"/>
                    <a:pt x="41" y="41"/>
                  </a:cubicBezTo>
                  <a:cubicBezTo>
                    <a:pt x="25" y="55"/>
                    <a:pt x="8" y="77"/>
                    <a:pt x="4" y="99"/>
                  </a:cubicBezTo>
                  <a:cubicBezTo>
                    <a:pt x="0" y="118"/>
                    <a:pt x="2" y="145"/>
                    <a:pt x="19" y="159"/>
                  </a:cubicBezTo>
                  <a:cubicBezTo>
                    <a:pt x="29" y="168"/>
                    <a:pt x="42" y="169"/>
                    <a:pt x="49" y="158"/>
                  </a:cubicBezTo>
                  <a:cubicBezTo>
                    <a:pt x="57" y="186"/>
                    <a:pt x="91" y="181"/>
                    <a:pt x="105" y="159"/>
                  </a:cubicBezTo>
                  <a:cubicBezTo>
                    <a:pt x="115" y="174"/>
                    <a:pt x="132" y="196"/>
                    <a:pt x="152" y="186"/>
                  </a:cubicBezTo>
                  <a:cubicBezTo>
                    <a:pt x="164" y="180"/>
                    <a:pt x="165" y="166"/>
                    <a:pt x="162" y="154"/>
                  </a:cubicBezTo>
                  <a:cubicBezTo>
                    <a:pt x="170" y="164"/>
                    <a:pt x="184" y="169"/>
                    <a:pt x="196" y="161"/>
                  </a:cubicBezTo>
                  <a:cubicBezTo>
                    <a:pt x="208" y="153"/>
                    <a:pt x="213" y="139"/>
                    <a:pt x="214" y="125"/>
                  </a:cubicBezTo>
                  <a:cubicBezTo>
                    <a:pt x="221" y="130"/>
                    <a:pt x="230" y="130"/>
                    <a:pt x="237" y="122"/>
                  </a:cubicBezTo>
                  <a:cubicBezTo>
                    <a:pt x="243" y="115"/>
                    <a:pt x="250" y="101"/>
                    <a:pt x="246" y="91"/>
                  </a:cubicBezTo>
                  <a:cubicBezTo>
                    <a:pt x="258" y="95"/>
                    <a:pt x="270" y="95"/>
                    <a:pt x="280" y="87"/>
                  </a:cubicBezTo>
                  <a:cubicBezTo>
                    <a:pt x="288" y="79"/>
                    <a:pt x="290" y="65"/>
                    <a:pt x="288" y="54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2"/>
            <p:cNvSpPr/>
            <p:nvPr/>
          </p:nvSpPr>
          <p:spPr bwMode="auto">
            <a:xfrm>
              <a:off x="1811338" y="1337895"/>
              <a:ext cx="234950" cy="236538"/>
            </a:xfrm>
            <a:custGeom>
              <a:avLst/>
              <a:gdLst>
                <a:gd name="T0" fmla="*/ 79 w 86"/>
                <a:gd name="T1" fmla="*/ 34 h 86"/>
                <a:gd name="T2" fmla="*/ 39 w 86"/>
                <a:gd name="T3" fmla="*/ 0 h 86"/>
                <a:gd name="T4" fmla="*/ 37 w 86"/>
                <a:gd name="T5" fmla="*/ 1 h 86"/>
                <a:gd name="T6" fmla="*/ 37 w 86"/>
                <a:gd name="T7" fmla="*/ 2 h 86"/>
                <a:gd name="T8" fmla="*/ 36 w 86"/>
                <a:gd name="T9" fmla="*/ 3 h 86"/>
                <a:gd name="T10" fmla="*/ 36 w 86"/>
                <a:gd name="T11" fmla="*/ 3 h 86"/>
                <a:gd name="T12" fmla="*/ 3 w 86"/>
                <a:gd name="T13" fmla="*/ 56 h 86"/>
                <a:gd name="T14" fmla="*/ 12 w 86"/>
                <a:gd name="T15" fmla="*/ 70 h 86"/>
                <a:gd name="T16" fmla="*/ 29 w 86"/>
                <a:gd name="T17" fmla="*/ 63 h 86"/>
                <a:gd name="T18" fmla="*/ 68 w 86"/>
                <a:gd name="T19" fmla="*/ 55 h 86"/>
                <a:gd name="T20" fmla="*/ 84 w 86"/>
                <a:gd name="T21" fmla="*/ 49 h 86"/>
                <a:gd name="T22" fmla="*/ 79 w 86"/>
                <a:gd name="T23" fmla="*/ 3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86">
                  <a:moveTo>
                    <a:pt x="79" y="34"/>
                  </a:moveTo>
                  <a:cubicBezTo>
                    <a:pt x="68" y="20"/>
                    <a:pt x="53" y="10"/>
                    <a:pt x="39" y="0"/>
                  </a:cubicBezTo>
                  <a:cubicBezTo>
                    <a:pt x="38" y="0"/>
                    <a:pt x="37" y="0"/>
                    <a:pt x="37" y="1"/>
                  </a:cubicBezTo>
                  <a:cubicBezTo>
                    <a:pt x="37" y="1"/>
                    <a:pt x="37" y="2"/>
                    <a:pt x="37" y="2"/>
                  </a:cubicBezTo>
                  <a:cubicBezTo>
                    <a:pt x="37" y="2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22" y="18"/>
                    <a:pt x="0" y="33"/>
                    <a:pt x="3" y="56"/>
                  </a:cubicBezTo>
                  <a:cubicBezTo>
                    <a:pt x="3" y="61"/>
                    <a:pt x="7" y="68"/>
                    <a:pt x="12" y="70"/>
                  </a:cubicBezTo>
                  <a:cubicBezTo>
                    <a:pt x="19" y="72"/>
                    <a:pt x="25" y="68"/>
                    <a:pt x="29" y="63"/>
                  </a:cubicBezTo>
                  <a:cubicBezTo>
                    <a:pt x="37" y="86"/>
                    <a:pt x="70" y="76"/>
                    <a:pt x="68" y="55"/>
                  </a:cubicBezTo>
                  <a:cubicBezTo>
                    <a:pt x="74" y="55"/>
                    <a:pt x="81" y="55"/>
                    <a:pt x="84" y="49"/>
                  </a:cubicBezTo>
                  <a:cubicBezTo>
                    <a:pt x="86" y="44"/>
                    <a:pt x="82" y="38"/>
                    <a:pt x="79" y="34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3"/>
            <p:cNvSpPr/>
            <p:nvPr/>
          </p:nvSpPr>
          <p:spPr bwMode="auto">
            <a:xfrm>
              <a:off x="2346325" y="290144"/>
              <a:ext cx="360363" cy="373063"/>
            </a:xfrm>
            <a:custGeom>
              <a:avLst/>
              <a:gdLst>
                <a:gd name="T0" fmla="*/ 67 w 132"/>
                <a:gd name="T1" fmla="*/ 125 h 136"/>
                <a:gd name="T2" fmla="*/ 15 w 132"/>
                <a:gd name="T3" fmla="*/ 125 h 136"/>
                <a:gd name="T4" fmla="*/ 0 w 132"/>
                <a:gd name="T5" fmla="*/ 85 h 136"/>
                <a:gd name="T6" fmla="*/ 16 w 132"/>
                <a:gd name="T7" fmla="*/ 37 h 136"/>
                <a:gd name="T8" fmla="*/ 16 w 132"/>
                <a:gd name="T9" fmla="*/ 36 h 136"/>
                <a:gd name="T10" fmla="*/ 39 w 132"/>
                <a:gd name="T11" fmla="*/ 13 h 136"/>
                <a:gd name="T12" fmla="*/ 61 w 132"/>
                <a:gd name="T13" fmla="*/ 1 h 136"/>
                <a:gd name="T14" fmla="*/ 71 w 132"/>
                <a:gd name="T15" fmla="*/ 25 h 136"/>
                <a:gd name="T16" fmla="*/ 76 w 132"/>
                <a:gd name="T17" fmla="*/ 26 h 136"/>
                <a:gd name="T18" fmla="*/ 76 w 132"/>
                <a:gd name="T19" fmla="*/ 24 h 136"/>
                <a:gd name="T20" fmla="*/ 76 w 132"/>
                <a:gd name="T21" fmla="*/ 24 h 136"/>
                <a:gd name="T22" fmla="*/ 82 w 132"/>
                <a:gd name="T23" fmla="*/ 17 h 136"/>
                <a:gd name="T24" fmla="*/ 92 w 132"/>
                <a:gd name="T25" fmla="*/ 12 h 136"/>
                <a:gd name="T26" fmla="*/ 104 w 132"/>
                <a:gd name="T27" fmla="*/ 32 h 136"/>
                <a:gd name="T28" fmla="*/ 107 w 132"/>
                <a:gd name="T29" fmla="*/ 34 h 136"/>
                <a:gd name="T30" fmla="*/ 107 w 132"/>
                <a:gd name="T31" fmla="*/ 34 h 136"/>
                <a:gd name="T32" fmla="*/ 109 w 132"/>
                <a:gd name="T33" fmla="*/ 33 h 136"/>
                <a:gd name="T34" fmla="*/ 123 w 132"/>
                <a:gd name="T35" fmla="*/ 29 h 136"/>
                <a:gd name="T36" fmla="*/ 130 w 132"/>
                <a:gd name="T37" fmla="*/ 41 h 136"/>
                <a:gd name="T38" fmla="*/ 127 w 132"/>
                <a:gd name="T39" fmla="*/ 66 h 136"/>
                <a:gd name="T40" fmla="*/ 115 w 132"/>
                <a:gd name="T41" fmla="*/ 87 h 136"/>
                <a:gd name="T42" fmla="*/ 115 w 132"/>
                <a:gd name="T43" fmla="*/ 87 h 136"/>
                <a:gd name="T44" fmla="*/ 67 w 132"/>
                <a:gd name="T45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2" h="136">
                  <a:moveTo>
                    <a:pt x="67" y="125"/>
                  </a:moveTo>
                  <a:cubicBezTo>
                    <a:pt x="51" y="131"/>
                    <a:pt x="31" y="136"/>
                    <a:pt x="15" y="125"/>
                  </a:cubicBezTo>
                  <a:cubicBezTo>
                    <a:pt x="3" y="116"/>
                    <a:pt x="0" y="99"/>
                    <a:pt x="0" y="85"/>
                  </a:cubicBezTo>
                  <a:cubicBezTo>
                    <a:pt x="0" y="67"/>
                    <a:pt x="8" y="53"/>
                    <a:pt x="16" y="37"/>
                  </a:cubicBezTo>
                  <a:cubicBezTo>
                    <a:pt x="16" y="37"/>
                    <a:pt x="16" y="36"/>
                    <a:pt x="16" y="36"/>
                  </a:cubicBezTo>
                  <a:cubicBezTo>
                    <a:pt x="23" y="28"/>
                    <a:pt x="31" y="20"/>
                    <a:pt x="39" y="13"/>
                  </a:cubicBezTo>
                  <a:cubicBezTo>
                    <a:pt x="46" y="8"/>
                    <a:pt x="53" y="3"/>
                    <a:pt x="61" y="1"/>
                  </a:cubicBezTo>
                  <a:cubicBezTo>
                    <a:pt x="73" y="0"/>
                    <a:pt x="72" y="18"/>
                    <a:pt x="71" y="25"/>
                  </a:cubicBezTo>
                  <a:cubicBezTo>
                    <a:pt x="71" y="28"/>
                    <a:pt x="76" y="28"/>
                    <a:pt x="76" y="26"/>
                  </a:cubicBezTo>
                  <a:cubicBezTo>
                    <a:pt x="76" y="25"/>
                    <a:pt x="76" y="24"/>
                    <a:pt x="76" y="2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9" y="22"/>
                    <a:pt x="80" y="19"/>
                    <a:pt x="82" y="17"/>
                  </a:cubicBezTo>
                  <a:cubicBezTo>
                    <a:pt x="85" y="14"/>
                    <a:pt x="89" y="13"/>
                    <a:pt x="92" y="12"/>
                  </a:cubicBezTo>
                  <a:cubicBezTo>
                    <a:pt x="104" y="10"/>
                    <a:pt x="105" y="24"/>
                    <a:pt x="104" y="32"/>
                  </a:cubicBezTo>
                  <a:cubicBezTo>
                    <a:pt x="104" y="33"/>
                    <a:pt x="105" y="34"/>
                    <a:pt x="107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8" y="34"/>
                    <a:pt x="109" y="33"/>
                    <a:pt x="109" y="33"/>
                  </a:cubicBezTo>
                  <a:cubicBezTo>
                    <a:pt x="113" y="29"/>
                    <a:pt x="118" y="25"/>
                    <a:pt x="123" y="29"/>
                  </a:cubicBezTo>
                  <a:cubicBezTo>
                    <a:pt x="127" y="32"/>
                    <a:pt x="128" y="37"/>
                    <a:pt x="130" y="41"/>
                  </a:cubicBezTo>
                  <a:cubicBezTo>
                    <a:pt x="132" y="49"/>
                    <a:pt x="130" y="58"/>
                    <a:pt x="127" y="66"/>
                  </a:cubicBezTo>
                  <a:cubicBezTo>
                    <a:pt x="124" y="73"/>
                    <a:pt x="119" y="80"/>
                    <a:pt x="115" y="87"/>
                  </a:cubicBezTo>
                  <a:cubicBezTo>
                    <a:pt x="115" y="87"/>
                    <a:pt x="115" y="87"/>
                    <a:pt x="115" y="87"/>
                  </a:cubicBezTo>
                  <a:cubicBezTo>
                    <a:pt x="103" y="106"/>
                    <a:pt x="89" y="117"/>
                    <a:pt x="67" y="125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4"/>
            <p:cNvSpPr/>
            <p:nvPr/>
          </p:nvSpPr>
          <p:spPr bwMode="auto">
            <a:xfrm>
              <a:off x="461963" y="-351206"/>
              <a:ext cx="750888" cy="585788"/>
            </a:xfrm>
            <a:custGeom>
              <a:avLst/>
              <a:gdLst>
                <a:gd name="T0" fmla="*/ 267 w 274"/>
                <a:gd name="T1" fmla="*/ 142 h 213"/>
                <a:gd name="T2" fmla="*/ 236 w 274"/>
                <a:gd name="T3" fmla="*/ 131 h 213"/>
                <a:gd name="T4" fmla="*/ 233 w 274"/>
                <a:gd name="T5" fmla="*/ 99 h 213"/>
                <a:gd name="T6" fmla="*/ 210 w 274"/>
                <a:gd name="T7" fmla="*/ 92 h 213"/>
                <a:gd name="T8" fmla="*/ 200 w 274"/>
                <a:gd name="T9" fmla="*/ 52 h 213"/>
                <a:gd name="T10" fmla="*/ 166 w 274"/>
                <a:gd name="T11" fmla="*/ 52 h 213"/>
                <a:gd name="T12" fmla="*/ 162 w 274"/>
                <a:gd name="T13" fmla="*/ 19 h 213"/>
                <a:gd name="T14" fmla="*/ 111 w 274"/>
                <a:gd name="T15" fmla="*/ 36 h 213"/>
                <a:gd name="T16" fmla="*/ 56 w 274"/>
                <a:gd name="T17" fmla="*/ 26 h 213"/>
                <a:gd name="T18" fmla="*/ 26 w 274"/>
                <a:gd name="T19" fmla="*/ 19 h 213"/>
                <a:gd name="T20" fmla="*/ 0 w 274"/>
                <a:gd name="T21" fmla="*/ 75 h 213"/>
                <a:gd name="T22" fmla="*/ 25 w 274"/>
                <a:gd name="T23" fmla="*/ 139 h 213"/>
                <a:gd name="T24" fmla="*/ 79 w 274"/>
                <a:gd name="T25" fmla="*/ 182 h 213"/>
                <a:gd name="T26" fmla="*/ 79 w 274"/>
                <a:gd name="T27" fmla="*/ 183 h 213"/>
                <a:gd name="T28" fmla="*/ 143 w 274"/>
                <a:gd name="T29" fmla="*/ 204 h 213"/>
                <a:gd name="T30" fmla="*/ 221 w 274"/>
                <a:gd name="T31" fmla="*/ 209 h 213"/>
                <a:gd name="T32" fmla="*/ 269 w 274"/>
                <a:gd name="T33" fmla="*/ 176 h 213"/>
                <a:gd name="T34" fmla="*/ 267 w 274"/>
                <a:gd name="T35" fmla="*/ 14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4" h="213">
                  <a:moveTo>
                    <a:pt x="267" y="142"/>
                  </a:moveTo>
                  <a:cubicBezTo>
                    <a:pt x="260" y="132"/>
                    <a:pt x="248" y="130"/>
                    <a:pt x="236" y="131"/>
                  </a:cubicBezTo>
                  <a:cubicBezTo>
                    <a:pt x="242" y="122"/>
                    <a:pt x="237" y="107"/>
                    <a:pt x="233" y="99"/>
                  </a:cubicBezTo>
                  <a:cubicBezTo>
                    <a:pt x="228" y="90"/>
                    <a:pt x="219" y="88"/>
                    <a:pt x="210" y="92"/>
                  </a:cubicBezTo>
                  <a:cubicBezTo>
                    <a:pt x="213" y="78"/>
                    <a:pt x="210" y="63"/>
                    <a:pt x="200" y="52"/>
                  </a:cubicBezTo>
                  <a:cubicBezTo>
                    <a:pt x="191" y="42"/>
                    <a:pt x="176" y="44"/>
                    <a:pt x="166" y="52"/>
                  </a:cubicBezTo>
                  <a:cubicBezTo>
                    <a:pt x="171" y="41"/>
                    <a:pt x="173" y="27"/>
                    <a:pt x="162" y="19"/>
                  </a:cubicBezTo>
                  <a:cubicBezTo>
                    <a:pt x="144" y="6"/>
                    <a:pt x="123" y="23"/>
                    <a:pt x="111" y="36"/>
                  </a:cubicBezTo>
                  <a:cubicBezTo>
                    <a:pt x="102" y="12"/>
                    <a:pt x="69" y="0"/>
                    <a:pt x="56" y="26"/>
                  </a:cubicBezTo>
                  <a:cubicBezTo>
                    <a:pt x="51" y="14"/>
                    <a:pt x="39" y="12"/>
                    <a:pt x="26" y="19"/>
                  </a:cubicBezTo>
                  <a:cubicBezTo>
                    <a:pt x="7" y="29"/>
                    <a:pt x="0" y="54"/>
                    <a:pt x="0" y="75"/>
                  </a:cubicBezTo>
                  <a:cubicBezTo>
                    <a:pt x="0" y="97"/>
                    <a:pt x="11" y="121"/>
                    <a:pt x="25" y="139"/>
                  </a:cubicBezTo>
                  <a:cubicBezTo>
                    <a:pt x="38" y="158"/>
                    <a:pt x="58" y="172"/>
                    <a:pt x="79" y="182"/>
                  </a:cubicBezTo>
                  <a:cubicBezTo>
                    <a:pt x="79" y="182"/>
                    <a:pt x="79" y="183"/>
                    <a:pt x="79" y="183"/>
                  </a:cubicBezTo>
                  <a:cubicBezTo>
                    <a:pt x="97" y="195"/>
                    <a:pt x="122" y="200"/>
                    <a:pt x="143" y="204"/>
                  </a:cubicBezTo>
                  <a:cubicBezTo>
                    <a:pt x="168" y="210"/>
                    <a:pt x="195" y="213"/>
                    <a:pt x="221" y="209"/>
                  </a:cubicBezTo>
                  <a:cubicBezTo>
                    <a:pt x="242" y="206"/>
                    <a:pt x="261" y="196"/>
                    <a:pt x="269" y="176"/>
                  </a:cubicBezTo>
                  <a:cubicBezTo>
                    <a:pt x="273" y="166"/>
                    <a:pt x="274" y="151"/>
                    <a:pt x="267" y="142"/>
                  </a:cubicBezTo>
                  <a:close/>
                </a:path>
              </a:pathLst>
            </a:custGeom>
            <a:solidFill>
              <a:srgbClr val="E54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5"/>
            <p:cNvSpPr/>
            <p:nvPr/>
          </p:nvSpPr>
          <p:spPr bwMode="auto">
            <a:xfrm>
              <a:off x="476250" y="-213093"/>
              <a:ext cx="657225" cy="444500"/>
            </a:xfrm>
            <a:custGeom>
              <a:avLst/>
              <a:gdLst>
                <a:gd name="T0" fmla="*/ 214 w 240"/>
                <a:gd name="T1" fmla="*/ 117 h 162"/>
                <a:gd name="T2" fmla="*/ 214 w 240"/>
                <a:gd name="T3" fmla="*/ 93 h 162"/>
                <a:gd name="T4" fmla="*/ 187 w 240"/>
                <a:gd name="T5" fmla="*/ 91 h 162"/>
                <a:gd name="T6" fmla="*/ 164 w 240"/>
                <a:gd name="T7" fmla="*/ 52 h 162"/>
                <a:gd name="T8" fmla="*/ 156 w 240"/>
                <a:gd name="T9" fmla="*/ 27 h 162"/>
                <a:gd name="T10" fmla="*/ 127 w 240"/>
                <a:gd name="T11" fmla="*/ 33 h 162"/>
                <a:gd name="T12" fmla="*/ 86 w 240"/>
                <a:gd name="T13" fmla="*/ 19 h 162"/>
                <a:gd name="T14" fmla="*/ 65 w 240"/>
                <a:gd name="T15" fmla="*/ 2 h 162"/>
                <a:gd name="T16" fmla="*/ 46 w 240"/>
                <a:gd name="T17" fmla="*/ 15 h 162"/>
                <a:gd name="T18" fmla="*/ 46 w 240"/>
                <a:gd name="T19" fmla="*/ 15 h 162"/>
                <a:gd name="T20" fmla="*/ 10 w 240"/>
                <a:gd name="T21" fmla="*/ 9 h 162"/>
                <a:gd name="T22" fmla="*/ 2 w 240"/>
                <a:gd name="T23" fmla="*/ 47 h 162"/>
                <a:gd name="T24" fmla="*/ 24 w 240"/>
                <a:gd name="T25" fmla="*/ 96 h 162"/>
                <a:gd name="T26" fmla="*/ 68 w 240"/>
                <a:gd name="T27" fmla="*/ 134 h 162"/>
                <a:gd name="T28" fmla="*/ 69 w 240"/>
                <a:gd name="T29" fmla="*/ 133 h 162"/>
                <a:gd name="T30" fmla="*/ 92 w 240"/>
                <a:gd name="T31" fmla="*/ 143 h 162"/>
                <a:gd name="T32" fmla="*/ 132 w 240"/>
                <a:gd name="T33" fmla="*/ 155 h 162"/>
                <a:gd name="T34" fmla="*/ 197 w 240"/>
                <a:gd name="T35" fmla="*/ 160 h 162"/>
                <a:gd name="T36" fmla="*/ 238 w 240"/>
                <a:gd name="T37" fmla="*/ 134 h 162"/>
                <a:gd name="T38" fmla="*/ 214 w 240"/>
                <a:gd name="T39" fmla="*/ 1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162">
                  <a:moveTo>
                    <a:pt x="214" y="117"/>
                  </a:moveTo>
                  <a:cubicBezTo>
                    <a:pt x="219" y="109"/>
                    <a:pt x="221" y="100"/>
                    <a:pt x="214" y="93"/>
                  </a:cubicBezTo>
                  <a:cubicBezTo>
                    <a:pt x="207" y="87"/>
                    <a:pt x="196" y="88"/>
                    <a:pt x="187" y="91"/>
                  </a:cubicBezTo>
                  <a:cubicBezTo>
                    <a:pt x="195" y="71"/>
                    <a:pt x="185" y="39"/>
                    <a:pt x="164" y="52"/>
                  </a:cubicBezTo>
                  <a:cubicBezTo>
                    <a:pt x="167" y="43"/>
                    <a:pt x="167" y="32"/>
                    <a:pt x="156" y="27"/>
                  </a:cubicBezTo>
                  <a:cubicBezTo>
                    <a:pt x="147" y="22"/>
                    <a:pt x="135" y="26"/>
                    <a:pt x="127" y="33"/>
                  </a:cubicBezTo>
                  <a:cubicBezTo>
                    <a:pt x="127" y="9"/>
                    <a:pt x="101" y="5"/>
                    <a:pt x="86" y="19"/>
                  </a:cubicBezTo>
                  <a:cubicBezTo>
                    <a:pt x="82" y="10"/>
                    <a:pt x="75" y="3"/>
                    <a:pt x="65" y="2"/>
                  </a:cubicBezTo>
                  <a:cubicBezTo>
                    <a:pt x="56" y="0"/>
                    <a:pt x="47" y="5"/>
                    <a:pt x="46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36" y="7"/>
                    <a:pt x="22" y="0"/>
                    <a:pt x="10" y="9"/>
                  </a:cubicBezTo>
                  <a:cubicBezTo>
                    <a:pt x="0" y="17"/>
                    <a:pt x="0" y="35"/>
                    <a:pt x="2" y="47"/>
                  </a:cubicBezTo>
                  <a:cubicBezTo>
                    <a:pt x="4" y="65"/>
                    <a:pt x="13" y="82"/>
                    <a:pt x="24" y="96"/>
                  </a:cubicBezTo>
                  <a:cubicBezTo>
                    <a:pt x="35" y="111"/>
                    <a:pt x="50" y="128"/>
                    <a:pt x="68" y="134"/>
                  </a:cubicBezTo>
                  <a:cubicBezTo>
                    <a:pt x="69" y="134"/>
                    <a:pt x="69" y="134"/>
                    <a:pt x="69" y="133"/>
                  </a:cubicBezTo>
                  <a:cubicBezTo>
                    <a:pt x="75" y="138"/>
                    <a:pt x="86" y="141"/>
                    <a:pt x="92" y="143"/>
                  </a:cubicBezTo>
                  <a:cubicBezTo>
                    <a:pt x="105" y="148"/>
                    <a:pt x="119" y="152"/>
                    <a:pt x="132" y="155"/>
                  </a:cubicBezTo>
                  <a:cubicBezTo>
                    <a:pt x="153" y="159"/>
                    <a:pt x="175" y="162"/>
                    <a:pt x="197" y="160"/>
                  </a:cubicBezTo>
                  <a:cubicBezTo>
                    <a:pt x="213" y="158"/>
                    <a:pt x="235" y="152"/>
                    <a:pt x="238" y="134"/>
                  </a:cubicBezTo>
                  <a:cubicBezTo>
                    <a:pt x="240" y="120"/>
                    <a:pt x="225" y="115"/>
                    <a:pt x="214" y="117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6"/>
            <p:cNvSpPr/>
            <p:nvPr/>
          </p:nvSpPr>
          <p:spPr bwMode="auto">
            <a:xfrm>
              <a:off x="539750" y="-111493"/>
              <a:ext cx="452438" cy="327025"/>
            </a:xfrm>
            <a:custGeom>
              <a:avLst/>
              <a:gdLst>
                <a:gd name="T0" fmla="*/ 160 w 165"/>
                <a:gd name="T1" fmla="*/ 91 h 119"/>
                <a:gd name="T2" fmla="*/ 140 w 165"/>
                <a:gd name="T3" fmla="*/ 86 h 119"/>
                <a:gd name="T4" fmla="*/ 124 w 165"/>
                <a:gd name="T5" fmla="*/ 66 h 119"/>
                <a:gd name="T6" fmla="*/ 102 w 165"/>
                <a:gd name="T7" fmla="*/ 44 h 119"/>
                <a:gd name="T8" fmla="*/ 66 w 165"/>
                <a:gd name="T9" fmla="*/ 29 h 119"/>
                <a:gd name="T10" fmla="*/ 38 w 165"/>
                <a:gd name="T11" fmla="*/ 16 h 119"/>
                <a:gd name="T12" fmla="*/ 14 w 165"/>
                <a:gd name="T13" fmla="*/ 2 h 119"/>
                <a:gd name="T14" fmla="*/ 1 w 165"/>
                <a:gd name="T15" fmla="*/ 23 h 119"/>
                <a:gd name="T16" fmla="*/ 47 w 165"/>
                <a:gd name="T17" fmla="*/ 96 h 119"/>
                <a:gd name="T18" fmla="*/ 48 w 165"/>
                <a:gd name="T19" fmla="*/ 98 h 119"/>
                <a:gd name="T20" fmla="*/ 147 w 165"/>
                <a:gd name="T21" fmla="*/ 110 h 119"/>
                <a:gd name="T22" fmla="*/ 160 w 165"/>
                <a:gd name="T23" fmla="*/ 9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" h="119">
                  <a:moveTo>
                    <a:pt x="160" y="91"/>
                  </a:moveTo>
                  <a:cubicBezTo>
                    <a:pt x="155" y="85"/>
                    <a:pt x="147" y="84"/>
                    <a:pt x="140" y="86"/>
                  </a:cubicBezTo>
                  <a:cubicBezTo>
                    <a:pt x="147" y="75"/>
                    <a:pt x="136" y="63"/>
                    <a:pt x="124" y="66"/>
                  </a:cubicBezTo>
                  <a:cubicBezTo>
                    <a:pt x="131" y="55"/>
                    <a:pt x="117" y="38"/>
                    <a:pt x="102" y="44"/>
                  </a:cubicBezTo>
                  <a:cubicBezTo>
                    <a:pt x="107" y="23"/>
                    <a:pt x="82" y="16"/>
                    <a:pt x="66" y="29"/>
                  </a:cubicBezTo>
                  <a:cubicBezTo>
                    <a:pt x="61" y="16"/>
                    <a:pt x="47" y="1"/>
                    <a:pt x="38" y="16"/>
                  </a:cubicBezTo>
                  <a:cubicBezTo>
                    <a:pt x="32" y="9"/>
                    <a:pt x="23" y="0"/>
                    <a:pt x="14" y="2"/>
                  </a:cubicBezTo>
                  <a:cubicBezTo>
                    <a:pt x="3" y="4"/>
                    <a:pt x="0" y="13"/>
                    <a:pt x="1" y="23"/>
                  </a:cubicBezTo>
                  <a:cubicBezTo>
                    <a:pt x="2" y="53"/>
                    <a:pt x="25" y="77"/>
                    <a:pt x="47" y="96"/>
                  </a:cubicBezTo>
                  <a:cubicBezTo>
                    <a:pt x="46" y="97"/>
                    <a:pt x="46" y="98"/>
                    <a:pt x="48" y="98"/>
                  </a:cubicBezTo>
                  <a:cubicBezTo>
                    <a:pt x="79" y="107"/>
                    <a:pt x="114" y="119"/>
                    <a:pt x="147" y="110"/>
                  </a:cubicBezTo>
                  <a:cubicBezTo>
                    <a:pt x="153" y="108"/>
                    <a:pt x="165" y="99"/>
                    <a:pt x="160" y="91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7"/>
            <p:cNvSpPr/>
            <p:nvPr/>
          </p:nvSpPr>
          <p:spPr bwMode="auto">
            <a:xfrm>
              <a:off x="404813" y="-21006"/>
              <a:ext cx="441325" cy="387350"/>
            </a:xfrm>
            <a:custGeom>
              <a:avLst/>
              <a:gdLst>
                <a:gd name="T0" fmla="*/ 157 w 161"/>
                <a:gd name="T1" fmla="*/ 50 h 141"/>
                <a:gd name="T2" fmla="*/ 141 w 161"/>
                <a:gd name="T3" fmla="*/ 46 h 141"/>
                <a:gd name="T4" fmla="*/ 135 w 161"/>
                <a:gd name="T5" fmla="*/ 31 h 141"/>
                <a:gd name="T6" fmla="*/ 119 w 161"/>
                <a:gd name="T7" fmla="*/ 32 h 141"/>
                <a:gd name="T8" fmla="*/ 110 w 161"/>
                <a:gd name="T9" fmla="*/ 16 h 141"/>
                <a:gd name="T10" fmla="*/ 95 w 161"/>
                <a:gd name="T11" fmla="*/ 18 h 141"/>
                <a:gd name="T12" fmla="*/ 95 w 161"/>
                <a:gd name="T13" fmla="*/ 17 h 141"/>
                <a:gd name="T14" fmla="*/ 64 w 161"/>
                <a:gd name="T15" fmla="*/ 8 h 141"/>
                <a:gd name="T16" fmla="*/ 63 w 161"/>
                <a:gd name="T17" fmla="*/ 9 h 141"/>
                <a:gd name="T18" fmla="*/ 94 w 161"/>
                <a:gd name="T19" fmla="*/ 63 h 141"/>
                <a:gd name="T20" fmla="*/ 13 w 161"/>
                <a:gd name="T21" fmla="*/ 129 h 141"/>
                <a:gd name="T22" fmla="*/ 0 w 161"/>
                <a:gd name="T23" fmla="*/ 138 h 141"/>
                <a:gd name="T24" fmla="*/ 3 w 161"/>
                <a:gd name="T25" fmla="*/ 141 h 141"/>
                <a:gd name="T26" fmla="*/ 26 w 161"/>
                <a:gd name="T27" fmla="*/ 125 h 141"/>
                <a:gd name="T28" fmla="*/ 96 w 161"/>
                <a:gd name="T29" fmla="*/ 65 h 141"/>
                <a:gd name="T30" fmla="*/ 157 w 161"/>
                <a:gd name="T31" fmla="*/ 65 h 141"/>
                <a:gd name="T32" fmla="*/ 157 w 161"/>
                <a:gd name="T33" fmla="*/ 5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1" h="141">
                  <a:moveTo>
                    <a:pt x="157" y="50"/>
                  </a:moveTo>
                  <a:cubicBezTo>
                    <a:pt x="153" y="46"/>
                    <a:pt x="147" y="45"/>
                    <a:pt x="141" y="46"/>
                  </a:cubicBezTo>
                  <a:cubicBezTo>
                    <a:pt x="142" y="41"/>
                    <a:pt x="140" y="34"/>
                    <a:pt x="135" y="31"/>
                  </a:cubicBezTo>
                  <a:cubicBezTo>
                    <a:pt x="131" y="28"/>
                    <a:pt x="124" y="29"/>
                    <a:pt x="119" y="32"/>
                  </a:cubicBezTo>
                  <a:cubicBezTo>
                    <a:pt x="119" y="26"/>
                    <a:pt x="115" y="19"/>
                    <a:pt x="110" y="16"/>
                  </a:cubicBezTo>
                  <a:cubicBezTo>
                    <a:pt x="105" y="12"/>
                    <a:pt x="99" y="13"/>
                    <a:pt x="95" y="18"/>
                  </a:cubicBezTo>
                  <a:cubicBezTo>
                    <a:pt x="95" y="18"/>
                    <a:pt x="95" y="17"/>
                    <a:pt x="95" y="17"/>
                  </a:cubicBezTo>
                  <a:cubicBezTo>
                    <a:pt x="89" y="8"/>
                    <a:pt x="74" y="0"/>
                    <a:pt x="64" y="8"/>
                  </a:cubicBezTo>
                  <a:cubicBezTo>
                    <a:pt x="63" y="8"/>
                    <a:pt x="63" y="8"/>
                    <a:pt x="63" y="9"/>
                  </a:cubicBezTo>
                  <a:cubicBezTo>
                    <a:pt x="59" y="30"/>
                    <a:pt x="78" y="51"/>
                    <a:pt x="94" y="63"/>
                  </a:cubicBezTo>
                  <a:cubicBezTo>
                    <a:pt x="72" y="92"/>
                    <a:pt x="42" y="110"/>
                    <a:pt x="13" y="129"/>
                  </a:cubicBezTo>
                  <a:cubicBezTo>
                    <a:pt x="9" y="132"/>
                    <a:pt x="5" y="135"/>
                    <a:pt x="0" y="138"/>
                  </a:cubicBezTo>
                  <a:cubicBezTo>
                    <a:pt x="1" y="140"/>
                    <a:pt x="2" y="141"/>
                    <a:pt x="3" y="141"/>
                  </a:cubicBezTo>
                  <a:cubicBezTo>
                    <a:pt x="10" y="136"/>
                    <a:pt x="18" y="130"/>
                    <a:pt x="26" y="125"/>
                  </a:cubicBezTo>
                  <a:cubicBezTo>
                    <a:pt x="51" y="109"/>
                    <a:pt x="81" y="92"/>
                    <a:pt x="96" y="65"/>
                  </a:cubicBezTo>
                  <a:cubicBezTo>
                    <a:pt x="112" y="72"/>
                    <a:pt x="145" y="85"/>
                    <a:pt x="157" y="65"/>
                  </a:cubicBezTo>
                  <a:cubicBezTo>
                    <a:pt x="160" y="61"/>
                    <a:pt x="161" y="54"/>
                    <a:pt x="157" y="50"/>
                  </a:cubicBezTo>
                  <a:close/>
                </a:path>
              </a:pathLst>
            </a:custGeom>
            <a:solidFill>
              <a:srgbClr val="F6C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8"/>
            <p:cNvSpPr/>
            <p:nvPr/>
          </p:nvSpPr>
          <p:spPr bwMode="auto">
            <a:xfrm>
              <a:off x="268288" y="369519"/>
              <a:ext cx="227013" cy="528638"/>
            </a:xfrm>
            <a:custGeom>
              <a:avLst/>
              <a:gdLst>
                <a:gd name="T0" fmla="*/ 49 w 83"/>
                <a:gd name="T1" fmla="*/ 152 h 192"/>
                <a:gd name="T2" fmla="*/ 50 w 83"/>
                <a:gd name="T3" fmla="*/ 113 h 192"/>
                <a:gd name="T4" fmla="*/ 45 w 83"/>
                <a:gd name="T5" fmla="*/ 65 h 192"/>
                <a:gd name="T6" fmla="*/ 1 w 83"/>
                <a:gd name="T7" fmla="*/ 0 h 192"/>
                <a:gd name="T8" fmla="*/ 0 w 83"/>
                <a:gd name="T9" fmla="*/ 1 h 192"/>
                <a:gd name="T10" fmla="*/ 42 w 83"/>
                <a:gd name="T11" fmla="*/ 71 h 192"/>
                <a:gd name="T12" fmla="*/ 46 w 83"/>
                <a:gd name="T13" fmla="*/ 116 h 192"/>
                <a:gd name="T14" fmla="*/ 45 w 83"/>
                <a:gd name="T15" fmla="*/ 153 h 192"/>
                <a:gd name="T16" fmla="*/ 18 w 83"/>
                <a:gd name="T17" fmla="*/ 181 h 192"/>
                <a:gd name="T18" fmla="*/ 21 w 83"/>
                <a:gd name="T19" fmla="*/ 184 h 192"/>
                <a:gd name="T20" fmla="*/ 34 w 83"/>
                <a:gd name="T21" fmla="*/ 177 h 192"/>
                <a:gd name="T22" fmla="*/ 41 w 83"/>
                <a:gd name="T23" fmla="*/ 187 h 192"/>
                <a:gd name="T24" fmla="*/ 45 w 83"/>
                <a:gd name="T25" fmla="*/ 187 h 192"/>
                <a:gd name="T26" fmla="*/ 49 w 83"/>
                <a:gd name="T27" fmla="*/ 181 h 192"/>
                <a:gd name="T28" fmla="*/ 54 w 83"/>
                <a:gd name="T29" fmla="*/ 187 h 192"/>
                <a:gd name="T30" fmla="*/ 58 w 83"/>
                <a:gd name="T31" fmla="*/ 187 h 192"/>
                <a:gd name="T32" fmla="*/ 61 w 83"/>
                <a:gd name="T33" fmla="*/ 180 h 192"/>
                <a:gd name="T34" fmla="*/ 78 w 83"/>
                <a:gd name="T35" fmla="*/ 182 h 192"/>
                <a:gd name="T36" fmla="*/ 49 w 83"/>
                <a:gd name="T37" fmla="*/ 15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92">
                  <a:moveTo>
                    <a:pt x="49" y="152"/>
                  </a:moveTo>
                  <a:cubicBezTo>
                    <a:pt x="52" y="140"/>
                    <a:pt x="51" y="126"/>
                    <a:pt x="50" y="113"/>
                  </a:cubicBezTo>
                  <a:cubicBezTo>
                    <a:pt x="50" y="97"/>
                    <a:pt x="48" y="81"/>
                    <a:pt x="45" y="65"/>
                  </a:cubicBezTo>
                  <a:cubicBezTo>
                    <a:pt x="40" y="40"/>
                    <a:pt x="28" y="8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27" y="16"/>
                    <a:pt x="37" y="43"/>
                    <a:pt x="42" y="71"/>
                  </a:cubicBezTo>
                  <a:cubicBezTo>
                    <a:pt x="45" y="86"/>
                    <a:pt x="46" y="101"/>
                    <a:pt x="46" y="116"/>
                  </a:cubicBezTo>
                  <a:cubicBezTo>
                    <a:pt x="46" y="128"/>
                    <a:pt x="44" y="141"/>
                    <a:pt x="45" y="153"/>
                  </a:cubicBezTo>
                  <a:cubicBezTo>
                    <a:pt x="31" y="157"/>
                    <a:pt x="21" y="168"/>
                    <a:pt x="18" y="181"/>
                  </a:cubicBezTo>
                  <a:cubicBezTo>
                    <a:pt x="17" y="183"/>
                    <a:pt x="19" y="185"/>
                    <a:pt x="21" y="184"/>
                  </a:cubicBezTo>
                  <a:cubicBezTo>
                    <a:pt x="25" y="181"/>
                    <a:pt x="30" y="180"/>
                    <a:pt x="34" y="177"/>
                  </a:cubicBezTo>
                  <a:cubicBezTo>
                    <a:pt x="36" y="181"/>
                    <a:pt x="40" y="183"/>
                    <a:pt x="41" y="187"/>
                  </a:cubicBezTo>
                  <a:cubicBezTo>
                    <a:pt x="42" y="189"/>
                    <a:pt x="44" y="188"/>
                    <a:pt x="45" y="187"/>
                  </a:cubicBezTo>
                  <a:cubicBezTo>
                    <a:pt x="46" y="185"/>
                    <a:pt x="48" y="183"/>
                    <a:pt x="49" y="181"/>
                  </a:cubicBezTo>
                  <a:cubicBezTo>
                    <a:pt x="51" y="183"/>
                    <a:pt x="52" y="185"/>
                    <a:pt x="54" y="187"/>
                  </a:cubicBezTo>
                  <a:cubicBezTo>
                    <a:pt x="55" y="189"/>
                    <a:pt x="57" y="189"/>
                    <a:pt x="58" y="187"/>
                  </a:cubicBezTo>
                  <a:cubicBezTo>
                    <a:pt x="59" y="185"/>
                    <a:pt x="60" y="182"/>
                    <a:pt x="61" y="180"/>
                  </a:cubicBezTo>
                  <a:cubicBezTo>
                    <a:pt x="65" y="186"/>
                    <a:pt x="75" y="192"/>
                    <a:pt x="78" y="182"/>
                  </a:cubicBezTo>
                  <a:cubicBezTo>
                    <a:pt x="83" y="166"/>
                    <a:pt x="60" y="155"/>
                    <a:pt x="49" y="15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19"/>
            <p:cNvSpPr/>
            <p:nvPr/>
          </p:nvSpPr>
          <p:spPr bwMode="auto">
            <a:xfrm>
              <a:off x="563563" y="342532"/>
              <a:ext cx="241300" cy="485775"/>
            </a:xfrm>
            <a:custGeom>
              <a:avLst/>
              <a:gdLst>
                <a:gd name="T0" fmla="*/ 60 w 88"/>
                <a:gd name="T1" fmla="*/ 136 h 177"/>
                <a:gd name="T2" fmla="*/ 59 w 88"/>
                <a:gd name="T3" fmla="*/ 136 h 177"/>
                <a:gd name="T4" fmla="*/ 56 w 88"/>
                <a:gd name="T5" fmla="*/ 102 h 177"/>
                <a:gd name="T6" fmla="*/ 48 w 88"/>
                <a:gd name="T7" fmla="*/ 57 h 177"/>
                <a:gd name="T8" fmla="*/ 1 w 88"/>
                <a:gd name="T9" fmla="*/ 0 h 177"/>
                <a:gd name="T10" fmla="*/ 1 w 88"/>
                <a:gd name="T11" fmla="*/ 2 h 177"/>
                <a:gd name="T12" fmla="*/ 47 w 88"/>
                <a:gd name="T13" fmla="*/ 65 h 177"/>
                <a:gd name="T14" fmla="*/ 53 w 88"/>
                <a:gd name="T15" fmla="*/ 107 h 177"/>
                <a:gd name="T16" fmla="*/ 55 w 88"/>
                <a:gd name="T17" fmla="*/ 136 h 177"/>
                <a:gd name="T18" fmla="*/ 53 w 88"/>
                <a:gd name="T19" fmla="*/ 168 h 177"/>
                <a:gd name="T20" fmla="*/ 59 w 88"/>
                <a:gd name="T21" fmla="*/ 177 h 177"/>
                <a:gd name="T22" fmla="*/ 72 w 88"/>
                <a:gd name="T23" fmla="*/ 174 h 177"/>
                <a:gd name="T24" fmla="*/ 60 w 88"/>
                <a:gd name="T25" fmla="*/ 13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177">
                  <a:moveTo>
                    <a:pt x="60" y="136"/>
                  </a:moveTo>
                  <a:cubicBezTo>
                    <a:pt x="59" y="136"/>
                    <a:pt x="59" y="136"/>
                    <a:pt x="59" y="136"/>
                  </a:cubicBezTo>
                  <a:cubicBezTo>
                    <a:pt x="59" y="125"/>
                    <a:pt x="57" y="113"/>
                    <a:pt x="56" y="102"/>
                  </a:cubicBezTo>
                  <a:cubicBezTo>
                    <a:pt x="55" y="87"/>
                    <a:pt x="52" y="72"/>
                    <a:pt x="48" y="57"/>
                  </a:cubicBezTo>
                  <a:cubicBezTo>
                    <a:pt x="42" y="32"/>
                    <a:pt x="28" y="7"/>
                    <a:pt x="1" y="0"/>
                  </a:cubicBezTo>
                  <a:cubicBezTo>
                    <a:pt x="0" y="0"/>
                    <a:pt x="0" y="2"/>
                    <a:pt x="1" y="2"/>
                  </a:cubicBezTo>
                  <a:cubicBezTo>
                    <a:pt x="28" y="13"/>
                    <a:pt x="40" y="38"/>
                    <a:pt x="47" y="65"/>
                  </a:cubicBezTo>
                  <a:cubicBezTo>
                    <a:pt x="50" y="79"/>
                    <a:pt x="52" y="93"/>
                    <a:pt x="53" y="107"/>
                  </a:cubicBezTo>
                  <a:cubicBezTo>
                    <a:pt x="54" y="116"/>
                    <a:pt x="53" y="127"/>
                    <a:pt x="55" y="136"/>
                  </a:cubicBezTo>
                  <a:cubicBezTo>
                    <a:pt x="52" y="147"/>
                    <a:pt x="50" y="158"/>
                    <a:pt x="53" y="168"/>
                  </a:cubicBezTo>
                  <a:cubicBezTo>
                    <a:pt x="54" y="170"/>
                    <a:pt x="56" y="176"/>
                    <a:pt x="59" y="177"/>
                  </a:cubicBezTo>
                  <a:cubicBezTo>
                    <a:pt x="64" y="177"/>
                    <a:pt x="68" y="176"/>
                    <a:pt x="72" y="174"/>
                  </a:cubicBezTo>
                  <a:cubicBezTo>
                    <a:pt x="88" y="167"/>
                    <a:pt x="66" y="142"/>
                    <a:pt x="60" y="136"/>
                  </a:cubicBezTo>
                  <a:close/>
                </a:path>
              </a:pathLst>
            </a:custGeom>
            <a:solidFill>
              <a:srgbClr val="198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20"/>
            <p:cNvSpPr/>
            <p:nvPr/>
          </p:nvSpPr>
          <p:spPr bwMode="auto">
            <a:xfrm>
              <a:off x="525463" y="418732"/>
              <a:ext cx="166688" cy="382588"/>
            </a:xfrm>
            <a:custGeom>
              <a:avLst/>
              <a:gdLst>
                <a:gd name="T0" fmla="*/ 48 w 61"/>
                <a:gd name="T1" fmla="*/ 3 h 139"/>
                <a:gd name="T2" fmla="*/ 49 w 61"/>
                <a:gd name="T3" fmla="*/ 1 h 139"/>
                <a:gd name="T4" fmla="*/ 48 w 61"/>
                <a:gd name="T5" fmla="*/ 1 h 139"/>
                <a:gd name="T6" fmla="*/ 47 w 61"/>
                <a:gd name="T7" fmla="*/ 3 h 139"/>
                <a:gd name="T8" fmla="*/ 47 w 61"/>
                <a:gd name="T9" fmla="*/ 3 h 139"/>
                <a:gd name="T10" fmla="*/ 4 w 61"/>
                <a:gd name="T11" fmla="*/ 138 h 139"/>
                <a:gd name="T12" fmla="*/ 6 w 61"/>
                <a:gd name="T13" fmla="*/ 139 h 139"/>
                <a:gd name="T14" fmla="*/ 7 w 61"/>
                <a:gd name="T15" fmla="*/ 139 h 139"/>
                <a:gd name="T16" fmla="*/ 50 w 61"/>
                <a:gd name="T17" fmla="*/ 79 h 139"/>
                <a:gd name="T18" fmla="*/ 48 w 61"/>
                <a:gd name="T19" fmla="*/ 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139">
                  <a:moveTo>
                    <a:pt x="48" y="3"/>
                  </a:moveTo>
                  <a:cubicBezTo>
                    <a:pt x="49" y="2"/>
                    <a:pt x="49" y="2"/>
                    <a:pt x="49" y="1"/>
                  </a:cubicBezTo>
                  <a:cubicBezTo>
                    <a:pt x="49" y="1"/>
                    <a:pt x="49" y="0"/>
                    <a:pt x="48" y="1"/>
                  </a:cubicBezTo>
                  <a:cubicBezTo>
                    <a:pt x="48" y="1"/>
                    <a:pt x="48" y="2"/>
                    <a:pt x="47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22" y="43"/>
                    <a:pt x="0" y="89"/>
                    <a:pt x="4" y="138"/>
                  </a:cubicBezTo>
                  <a:cubicBezTo>
                    <a:pt x="4" y="139"/>
                    <a:pt x="5" y="139"/>
                    <a:pt x="6" y="139"/>
                  </a:cubicBezTo>
                  <a:cubicBezTo>
                    <a:pt x="6" y="139"/>
                    <a:pt x="7" y="139"/>
                    <a:pt x="7" y="139"/>
                  </a:cubicBezTo>
                  <a:cubicBezTo>
                    <a:pt x="29" y="126"/>
                    <a:pt x="42" y="102"/>
                    <a:pt x="50" y="79"/>
                  </a:cubicBezTo>
                  <a:cubicBezTo>
                    <a:pt x="58" y="55"/>
                    <a:pt x="61" y="26"/>
                    <a:pt x="48" y="3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21"/>
            <p:cNvSpPr/>
            <p:nvPr/>
          </p:nvSpPr>
          <p:spPr bwMode="auto">
            <a:xfrm>
              <a:off x="890588" y="374282"/>
              <a:ext cx="112713" cy="400050"/>
            </a:xfrm>
            <a:custGeom>
              <a:avLst/>
              <a:gdLst>
                <a:gd name="T0" fmla="*/ 36 w 41"/>
                <a:gd name="T1" fmla="*/ 61 h 145"/>
                <a:gd name="T2" fmla="*/ 1 w 41"/>
                <a:gd name="T3" fmla="*/ 0 h 145"/>
                <a:gd name="T4" fmla="*/ 0 w 41"/>
                <a:gd name="T5" fmla="*/ 0 h 145"/>
                <a:gd name="T6" fmla="*/ 34 w 41"/>
                <a:gd name="T7" fmla="*/ 68 h 145"/>
                <a:gd name="T8" fmla="*/ 37 w 41"/>
                <a:gd name="T9" fmla="*/ 143 h 145"/>
                <a:gd name="T10" fmla="*/ 40 w 41"/>
                <a:gd name="T11" fmla="*/ 143 h 145"/>
                <a:gd name="T12" fmla="*/ 36 w 41"/>
                <a:gd name="T13" fmla="*/ 6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5">
                  <a:moveTo>
                    <a:pt x="36" y="61"/>
                  </a:moveTo>
                  <a:cubicBezTo>
                    <a:pt x="32" y="39"/>
                    <a:pt x="24" y="9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16"/>
                    <a:pt x="30" y="42"/>
                    <a:pt x="34" y="68"/>
                  </a:cubicBezTo>
                  <a:cubicBezTo>
                    <a:pt x="38" y="92"/>
                    <a:pt x="38" y="118"/>
                    <a:pt x="37" y="143"/>
                  </a:cubicBezTo>
                  <a:cubicBezTo>
                    <a:pt x="37" y="145"/>
                    <a:pt x="40" y="145"/>
                    <a:pt x="40" y="143"/>
                  </a:cubicBezTo>
                  <a:cubicBezTo>
                    <a:pt x="41" y="116"/>
                    <a:pt x="41" y="88"/>
                    <a:pt x="36" y="6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22"/>
            <p:cNvSpPr/>
            <p:nvPr/>
          </p:nvSpPr>
          <p:spPr bwMode="auto">
            <a:xfrm>
              <a:off x="882650" y="752107"/>
              <a:ext cx="223838" cy="219075"/>
            </a:xfrm>
            <a:custGeom>
              <a:avLst/>
              <a:gdLst>
                <a:gd name="T0" fmla="*/ 44 w 82"/>
                <a:gd name="T1" fmla="*/ 2 h 80"/>
                <a:gd name="T2" fmla="*/ 43 w 82"/>
                <a:gd name="T3" fmla="*/ 1 h 80"/>
                <a:gd name="T4" fmla="*/ 40 w 82"/>
                <a:gd name="T5" fmla="*/ 3 h 80"/>
                <a:gd name="T6" fmla="*/ 0 w 82"/>
                <a:gd name="T7" fmla="*/ 55 h 80"/>
                <a:gd name="T8" fmla="*/ 7 w 82"/>
                <a:gd name="T9" fmla="*/ 68 h 80"/>
                <a:gd name="T10" fmla="*/ 22 w 82"/>
                <a:gd name="T11" fmla="*/ 59 h 80"/>
                <a:gd name="T12" fmla="*/ 29 w 82"/>
                <a:gd name="T13" fmla="*/ 79 h 80"/>
                <a:gd name="T14" fmla="*/ 31 w 82"/>
                <a:gd name="T15" fmla="*/ 79 h 80"/>
                <a:gd name="T16" fmla="*/ 45 w 82"/>
                <a:gd name="T17" fmla="*/ 63 h 80"/>
                <a:gd name="T18" fmla="*/ 56 w 82"/>
                <a:gd name="T19" fmla="*/ 76 h 80"/>
                <a:gd name="T20" fmla="*/ 70 w 82"/>
                <a:gd name="T21" fmla="*/ 66 h 80"/>
                <a:gd name="T22" fmla="*/ 44 w 82"/>
                <a:gd name="T23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80">
                  <a:moveTo>
                    <a:pt x="44" y="2"/>
                  </a:moveTo>
                  <a:cubicBezTo>
                    <a:pt x="44" y="1"/>
                    <a:pt x="43" y="0"/>
                    <a:pt x="43" y="1"/>
                  </a:cubicBezTo>
                  <a:cubicBezTo>
                    <a:pt x="41" y="0"/>
                    <a:pt x="40" y="1"/>
                    <a:pt x="40" y="3"/>
                  </a:cubicBezTo>
                  <a:cubicBezTo>
                    <a:pt x="22" y="15"/>
                    <a:pt x="2" y="32"/>
                    <a:pt x="0" y="55"/>
                  </a:cubicBezTo>
                  <a:cubicBezTo>
                    <a:pt x="0" y="60"/>
                    <a:pt x="2" y="66"/>
                    <a:pt x="7" y="68"/>
                  </a:cubicBezTo>
                  <a:cubicBezTo>
                    <a:pt x="13" y="70"/>
                    <a:pt x="18" y="64"/>
                    <a:pt x="22" y="59"/>
                  </a:cubicBezTo>
                  <a:cubicBezTo>
                    <a:pt x="22" y="67"/>
                    <a:pt x="24" y="73"/>
                    <a:pt x="29" y="79"/>
                  </a:cubicBezTo>
                  <a:cubicBezTo>
                    <a:pt x="29" y="80"/>
                    <a:pt x="31" y="80"/>
                    <a:pt x="31" y="79"/>
                  </a:cubicBezTo>
                  <a:cubicBezTo>
                    <a:pt x="37" y="75"/>
                    <a:pt x="42" y="69"/>
                    <a:pt x="45" y="63"/>
                  </a:cubicBezTo>
                  <a:cubicBezTo>
                    <a:pt x="47" y="69"/>
                    <a:pt x="50" y="74"/>
                    <a:pt x="56" y="76"/>
                  </a:cubicBezTo>
                  <a:cubicBezTo>
                    <a:pt x="62" y="77"/>
                    <a:pt x="68" y="71"/>
                    <a:pt x="70" y="66"/>
                  </a:cubicBezTo>
                  <a:cubicBezTo>
                    <a:pt x="82" y="42"/>
                    <a:pt x="60" y="16"/>
                    <a:pt x="44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23"/>
            <p:cNvSpPr/>
            <p:nvPr/>
          </p:nvSpPr>
          <p:spPr bwMode="auto">
            <a:xfrm>
              <a:off x="1155700" y="528269"/>
              <a:ext cx="425450" cy="1038226"/>
            </a:xfrm>
            <a:custGeom>
              <a:avLst/>
              <a:gdLst>
                <a:gd name="T0" fmla="*/ 155 w 155"/>
                <a:gd name="T1" fmla="*/ 245 h 377"/>
                <a:gd name="T2" fmla="*/ 154 w 155"/>
                <a:gd name="T3" fmla="*/ 245 h 377"/>
                <a:gd name="T4" fmla="*/ 143 w 155"/>
                <a:gd name="T5" fmla="*/ 217 h 377"/>
                <a:gd name="T6" fmla="*/ 118 w 155"/>
                <a:gd name="T7" fmla="*/ 202 h 377"/>
                <a:gd name="T8" fmla="*/ 138 w 155"/>
                <a:gd name="T9" fmla="*/ 200 h 377"/>
                <a:gd name="T10" fmla="*/ 138 w 155"/>
                <a:gd name="T11" fmla="*/ 199 h 377"/>
                <a:gd name="T12" fmla="*/ 139 w 155"/>
                <a:gd name="T13" fmla="*/ 198 h 377"/>
                <a:gd name="T14" fmla="*/ 119 w 155"/>
                <a:gd name="T15" fmla="*/ 163 h 377"/>
                <a:gd name="T16" fmla="*/ 119 w 155"/>
                <a:gd name="T17" fmla="*/ 161 h 377"/>
                <a:gd name="T18" fmla="*/ 81 w 155"/>
                <a:gd name="T19" fmla="*/ 153 h 377"/>
                <a:gd name="T20" fmla="*/ 107 w 155"/>
                <a:gd name="T21" fmla="*/ 148 h 377"/>
                <a:gd name="T22" fmla="*/ 107 w 155"/>
                <a:gd name="T23" fmla="*/ 148 h 377"/>
                <a:gd name="T24" fmla="*/ 109 w 155"/>
                <a:gd name="T25" fmla="*/ 147 h 377"/>
                <a:gd name="T26" fmla="*/ 80 w 155"/>
                <a:gd name="T27" fmla="*/ 113 h 377"/>
                <a:gd name="T28" fmla="*/ 47 w 155"/>
                <a:gd name="T29" fmla="*/ 77 h 377"/>
                <a:gd name="T30" fmla="*/ 20 w 155"/>
                <a:gd name="T31" fmla="*/ 1 h 377"/>
                <a:gd name="T32" fmla="*/ 20 w 155"/>
                <a:gd name="T33" fmla="*/ 1 h 377"/>
                <a:gd name="T34" fmla="*/ 44 w 155"/>
                <a:gd name="T35" fmla="*/ 78 h 377"/>
                <a:gd name="T36" fmla="*/ 17 w 155"/>
                <a:gd name="T37" fmla="*/ 156 h 377"/>
                <a:gd name="T38" fmla="*/ 19 w 155"/>
                <a:gd name="T39" fmla="*/ 159 h 377"/>
                <a:gd name="T40" fmla="*/ 29 w 155"/>
                <a:gd name="T41" fmla="*/ 163 h 377"/>
                <a:gd name="T42" fmla="*/ 8 w 155"/>
                <a:gd name="T43" fmla="*/ 225 h 377"/>
                <a:gd name="T44" fmla="*/ 10 w 155"/>
                <a:gd name="T45" fmla="*/ 227 h 377"/>
                <a:gd name="T46" fmla="*/ 17 w 155"/>
                <a:gd name="T47" fmla="*/ 227 h 377"/>
                <a:gd name="T48" fmla="*/ 9 w 155"/>
                <a:gd name="T49" fmla="*/ 284 h 377"/>
                <a:gd name="T50" fmla="*/ 12 w 155"/>
                <a:gd name="T51" fmla="*/ 284 h 377"/>
                <a:gd name="T52" fmla="*/ 24 w 155"/>
                <a:gd name="T53" fmla="*/ 274 h 377"/>
                <a:gd name="T54" fmla="*/ 45 w 155"/>
                <a:gd name="T55" fmla="*/ 347 h 377"/>
                <a:gd name="T56" fmla="*/ 48 w 155"/>
                <a:gd name="T57" fmla="*/ 346 h 377"/>
                <a:gd name="T58" fmla="*/ 48 w 155"/>
                <a:gd name="T59" fmla="*/ 346 h 377"/>
                <a:gd name="T60" fmla="*/ 59 w 155"/>
                <a:gd name="T61" fmla="*/ 339 h 377"/>
                <a:gd name="T62" fmla="*/ 104 w 155"/>
                <a:gd name="T63" fmla="*/ 377 h 377"/>
                <a:gd name="T64" fmla="*/ 105 w 155"/>
                <a:gd name="T65" fmla="*/ 374 h 377"/>
                <a:gd name="T66" fmla="*/ 135 w 155"/>
                <a:gd name="T67" fmla="*/ 338 h 377"/>
                <a:gd name="T68" fmla="*/ 135 w 155"/>
                <a:gd name="T69" fmla="*/ 338 h 377"/>
                <a:gd name="T70" fmla="*/ 135 w 155"/>
                <a:gd name="T71" fmla="*/ 338 h 377"/>
                <a:gd name="T72" fmla="*/ 135 w 155"/>
                <a:gd name="T73" fmla="*/ 338 h 377"/>
                <a:gd name="T74" fmla="*/ 134 w 155"/>
                <a:gd name="T75" fmla="*/ 337 h 377"/>
                <a:gd name="T76" fmla="*/ 110 w 155"/>
                <a:gd name="T77" fmla="*/ 315 h 377"/>
                <a:gd name="T78" fmla="*/ 137 w 155"/>
                <a:gd name="T79" fmla="*/ 326 h 377"/>
                <a:gd name="T80" fmla="*/ 139 w 155"/>
                <a:gd name="T81" fmla="*/ 325 h 377"/>
                <a:gd name="T82" fmla="*/ 150 w 155"/>
                <a:gd name="T83" fmla="*/ 264 h 377"/>
                <a:gd name="T84" fmla="*/ 150 w 155"/>
                <a:gd name="T85" fmla="*/ 264 h 377"/>
                <a:gd name="T86" fmla="*/ 135 w 155"/>
                <a:gd name="T87" fmla="*/ 242 h 377"/>
                <a:gd name="T88" fmla="*/ 153 w 155"/>
                <a:gd name="T89" fmla="*/ 248 h 377"/>
                <a:gd name="T90" fmla="*/ 155 w 155"/>
                <a:gd name="T91" fmla="*/ 248 h 377"/>
                <a:gd name="T92" fmla="*/ 155 w 155"/>
                <a:gd name="T93" fmla="*/ 248 h 377"/>
                <a:gd name="T94" fmla="*/ 155 w 155"/>
                <a:gd name="T95" fmla="*/ 24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5" h="377">
                  <a:moveTo>
                    <a:pt x="155" y="245"/>
                  </a:moveTo>
                  <a:cubicBezTo>
                    <a:pt x="154" y="245"/>
                    <a:pt x="154" y="245"/>
                    <a:pt x="154" y="245"/>
                  </a:cubicBezTo>
                  <a:cubicBezTo>
                    <a:pt x="151" y="235"/>
                    <a:pt x="149" y="225"/>
                    <a:pt x="143" y="217"/>
                  </a:cubicBezTo>
                  <a:cubicBezTo>
                    <a:pt x="137" y="209"/>
                    <a:pt x="128" y="205"/>
                    <a:pt x="118" y="202"/>
                  </a:cubicBezTo>
                  <a:cubicBezTo>
                    <a:pt x="125" y="200"/>
                    <a:pt x="131" y="200"/>
                    <a:pt x="138" y="200"/>
                  </a:cubicBezTo>
                  <a:cubicBezTo>
                    <a:pt x="138" y="200"/>
                    <a:pt x="138" y="200"/>
                    <a:pt x="138" y="199"/>
                  </a:cubicBezTo>
                  <a:cubicBezTo>
                    <a:pt x="139" y="199"/>
                    <a:pt x="139" y="199"/>
                    <a:pt x="139" y="198"/>
                  </a:cubicBezTo>
                  <a:cubicBezTo>
                    <a:pt x="135" y="185"/>
                    <a:pt x="129" y="172"/>
                    <a:pt x="119" y="163"/>
                  </a:cubicBezTo>
                  <a:cubicBezTo>
                    <a:pt x="120" y="163"/>
                    <a:pt x="120" y="162"/>
                    <a:pt x="119" y="161"/>
                  </a:cubicBezTo>
                  <a:cubicBezTo>
                    <a:pt x="108" y="156"/>
                    <a:pt x="94" y="154"/>
                    <a:pt x="81" y="153"/>
                  </a:cubicBezTo>
                  <a:cubicBezTo>
                    <a:pt x="89" y="150"/>
                    <a:pt x="98" y="150"/>
                    <a:pt x="107" y="148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9"/>
                    <a:pt x="110" y="148"/>
                    <a:pt x="109" y="147"/>
                  </a:cubicBezTo>
                  <a:cubicBezTo>
                    <a:pt x="100" y="135"/>
                    <a:pt x="90" y="124"/>
                    <a:pt x="80" y="113"/>
                  </a:cubicBezTo>
                  <a:cubicBezTo>
                    <a:pt x="70" y="100"/>
                    <a:pt x="60" y="87"/>
                    <a:pt x="47" y="77"/>
                  </a:cubicBezTo>
                  <a:cubicBezTo>
                    <a:pt x="46" y="53"/>
                    <a:pt x="44" y="13"/>
                    <a:pt x="20" y="1"/>
                  </a:cubicBezTo>
                  <a:cubicBezTo>
                    <a:pt x="20" y="0"/>
                    <a:pt x="20" y="1"/>
                    <a:pt x="20" y="1"/>
                  </a:cubicBezTo>
                  <a:cubicBezTo>
                    <a:pt x="41" y="21"/>
                    <a:pt x="40" y="51"/>
                    <a:pt x="44" y="78"/>
                  </a:cubicBezTo>
                  <a:cubicBezTo>
                    <a:pt x="46" y="106"/>
                    <a:pt x="31" y="132"/>
                    <a:pt x="17" y="156"/>
                  </a:cubicBezTo>
                  <a:cubicBezTo>
                    <a:pt x="17" y="157"/>
                    <a:pt x="17" y="158"/>
                    <a:pt x="19" y="159"/>
                  </a:cubicBezTo>
                  <a:cubicBezTo>
                    <a:pt x="22" y="160"/>
                    <a:pt x="25" y="162"/>
                    <a:pt x="29" y="163"/>
                  </a:cubicBezTo>
                  <a:cubicBezTo>
                    <a:pt x="11" y="179"/>
                    <a:pt x="8" y="202"/>
                    <a:pt x="8" y="225"/>
                  </a:cubicBezTo>
                  <a:cubicBezTo>
                    <a:pt x="8" y="226"/>
                    <a:pt x="8" y="226"/>
                    <a:pt x="10" y="227"/>
                  </a:cubicBezTo>
                  <a:cubicBezTo>
                    <a:pt x="12" y="227"/>
                    <a:pt x="15" y="227"/>
                    <a:pt x="17" y="227"/>
                  </a:cubicBezTo>
                  <a:cubicBezTo>
                    <a:pt x="0" y="238"/>
                    <a:pt x="2" y="266"/>
                    <a:pt x="9" y="284"/>
                  </a:cubicBezTo>
                  <a:cubicBezTo>
                    <a:pt x="10" y="284"/>
                    <a:pt x="11" y="284"/>
                    <a:pt x="12" y="284"/>
                  </a:cubicBezTo>
                  <a:cubicBezTo>
                    <a:pt x="15" y="280"/>
                    <a:pt x="20" y="277"/>
                    <a:pt x="24" y="274"/>
                  </a:cubicBezTo>
                  <a:cubicBezTo>
                    <a:pt x="15" y="302"/>
                    <a:pt x="25" y="325"/>
                    <a:pt x="45" y="347"/>
                  </a:cubicBezTo>
                  <a:cubicBezTo>
                    <a:pt x="46" y="347"/>
                    <a:pt x="47" y="347"/>
                    <a:pt x="48" y="346"/>
                  </a:cubicBezTo>
                  <a:cubicBezTo>
                    <a:pt x="48" y="346"/>
                    <a:pt x="48" y="346"/>
                    <a:pt x="48" y="346"/>
                  </a:cubicBezTo>
                  <a:cubicBezTo>
                    <a:pt x="52" y="344"/>
                    <a:pt x="56" y="342"/>
                    <a:pt x="59" y="339"/>
                  </a:cubicBezTo>
                  <a:cubicBezTo>
                    <a:pt x="58" y="363"/>
                    <a:pt x="83" y="375"/>
                    <a:pt x="104" y="377"/>
                  </a:cubicBezTo>
                  <a:cubicBezTo>
                    <a:pt x="105" y="377"/>
                    <a:pt x="106" y="375"/>
                    <a:pt x="105" y="374"/>
                  </a:cubicBezTo>
                  <a:cubicBezTo>
                    <a:pt x="119" y="367"/>
                    <a:pt x="130" y="353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7"/>
                    <a:pt x="135" y="337"/>
                    <a:pt x="134" y="337"/>
                  </a:cubicBezTo>
                  <a:cubicBezTo>
                    <a:pt x="129" y="328"/>
                    <a:pt x="120" y="321"/>
                    <a:pt x="110" y="315"/>
                  </a:cubicBezTo>
                  <a:cubicBezTo>
                    <a:pt x="120" y="317"/>
                    <a:pt x="128" y="320"/>
                    <a:pt x="137" y="326"/>
                  </a:cubicBezTo>
                  <a:cubicBezTo>
                    <a:pt x="138" y="326"/>
                    <a:pt x="139" y="326"/>
                    <a:pt x="139" y="325"/>
                  </a:cubicBezTo>
                  <a:cubicBezTo>
                    <a:pt x="148" y="307"/>
                    <a:pt x="154" y="284"/>
                    <a:pt x="150" y="264"/>
                  </a:cubicBezTo>
                  <a:cubicBezTo>
                    <a:pt x="150" y="264"/>
                    <a:pt x="150" y="264"/>
                    <a:pt x="150" y="264"/>
                  </a:cubicBezTo>
                  <a:cubicBezTo>
                    <a:pt x="149" y="255"/>
                    <a:pt x="142" y="247"/>
                    <a:pt x="135" y="242"/>
                  </a:cubicBezTo>
                  <a:cubicBezTo>
                    <a:pt x="141" y="243"/>
                    <a:pt x="147" y="245"/>
                    <a:pt x="153" y="248"/>
                  </a:cubicBezTo>
                  <a:cubicBezTo>
                    <a:pt x="153" y="249"/>
                    <a:pt x="154" y="249"/>
                    <a:pt x="155" y="248"/>
                  </a:cubicBezTo>
                  <a:cubicBezTo>
                    <a:pt x="155" y="248"/>
                    <a:pt x="155" y="248"/>
                    <a:pt x="155" y="248"/>
                  </a:cubicBezTo>
                  <a:cubicBezTo>
                    <a:pt x="155" y="247"/>
                    <a:pt x="155" y="246"/>
                    <a:pt x="155" y="245"/>
                  </a:cubicBezTo>
                  <a:close/>
                </a:path>
              </a:pathLst>
            </a:custGeom>
            <a:solidFill>
              <a:srgbClr val="0C67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24"/>
            <p:cNvSpPr/>
            <p:nvPr/>
          </p:nvSpPr>
          <p:spPr bwMode="auto">
            <a:xfrm>
              <a:off x="84138" y="369519"/>
              <a:ext cx="173038" cy="382588"/>
            </a:xfrm>
            <a:custGeom>
              <a:avLst/>
              <a:gdLst>
                <a:gd name="T0" fmla="*/ 61 w 63"/>
                <a:gd name="T1" fmla="*/ 135 h 139"/>
                <a:gd name="T2" fmla="*/ 3 w 63"/>
                <a:gd name="T3" fmla="*/ 6 h 139"/>
                <a:gd name="T4" fmla="*/ 3 w 63"/>
                <a:gd name="T5" fmla="*/ 7 h 139"/>
                <a:gd name="T6" fmla="*/ 2 w 63"/>
                <a:gd name="T7" fmla="*/ 8 h 139"/>
                <a:gd name="T8" fmla="*/ 58 w 63"/>
                <a:gd name="T9" fmla="*/ 137 h 139"/>
                <a:gd name="T10" fmla="*/ 58 w 63"/>
                <a:gd name="T11" fmla="*/ 137 h 139"/>
                <a:gd name="T12" fmla="*/ 61 w 63"/>
                <a:gd name="T13" fmla="*/ 137 h 139"/>
                <a:gd name="T14" fmla="*/ 61 w 63"/>
                <a:gd name="T15" fmla="*/ 136 h 139"/>
                <a:gd name="T16" fmla="*/ 61 w 63"/>
                <a:gd name="T17" fmla="*/ 13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39">
                  <a:moveTo>
                    <a:pt x="61" y="135"/>
                  </a:moveTo>
                  <a:cubicBezTo>
                    <a:pt x="63" y="96"/>
                    <a:pt x="62" y="0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0" y="56"/>
                    <a:pt x="22" y="104"/>
                    <a:pt x="58" y="137"/>
                  </a:cubicBezTo>
                  <a:cubicBezTo>
                    <a:pt x="58" y="137"/>
                    <a:pt x="58" y="137"/>
                    <a:pt x="58" y="137"/>
                  </a:cubicBezTo>
                  <a:cubicBezTo>
                    <a:pt x="58" y="139"/>
                    <a:pt x="61" y="139"/>
                    <a:pt x="61" y="137"/>
                  </a:cubicBezTo>
                  <a:cubicBezTo>
                    <a:pt x="61" y="137"/>
                    <a:pt x="61" y="136"/>
                    <a:pt x="61" y="136"/>
                  </a:cubicBezTo>
                  <a:cubicBezTo>
                    <a:pt x="61" y="136"/>
                    <a:pt x="61" y="136"/>
                    <a:pt x="61" y="13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25"/>
            <p:cNvSpPr/>
            <p:nvPr/>
          </p:nvSpPr>
          <p:spPr bwMode="auto">
            <a:xfrm>
              <a:off x="1038225" y="-59106"/>
              <a:ext cx="954088" cy="541338"/>
            </a:xfrm>
            <a:custGeom>
              <a:avLst/>
              <a:gdLst>
                <a:gd name="T0" fmla="*/ 323 w 348"/>
                <a:gd name="T1" fmla="*/ 51 h 197"/>
                <a:gd name="T2" fmla="*/ 323 w 348"/>
                <a:gd name="T3" fmla="*/ 52 h 197"/>
                <a:gd name="T4" fmla="*/ 289 w 348"/>
                <a:gd name="T5" fmla="*/ 55 h 197"/>
                <a:gd name="T6" fmla="*/ 327 w 348"/>
                <a:gd name="T7" fmla="*/ 27 h 197"/>
                <a:gd name="T8" fmla="*/ 318 w 348"/>
                <a:gd name="T9" fmla="*/ 5 h 197"/>
                <a:gd name="T10" fmla="*/ 314 w 348"/>
                <a:gd name="T11" fmla="*/ 15 h 197"/>
                <a:gd name="T12" fmla="*/ 257 w 348"/>
                <a:gd name="T13" fmla="*/ 71 h 197"/>
                <a:gd name="T14" fmla="*/ 276 w 348"/>
                <a:gd name="T15" fmla="*/ 25 h 197"/>
                <a:gd name="T16" fmla="*/ 249 w 348"/>
                <a:gd name="T17" fmla="*/ 25 h 197"/>
                <a:gd name="T18" fmla="*/ 261 w 348"/>
                <a:gd name="T19" fmla="*/ 36 h 197"/>
                <a:gd name="T20" fmla="*/ 255 w 348"/>
                <a:gd name="T21" fmla="*/ 73 h 197"/>
                <a:gd name="T22" fmla="*/ 178 w 348"/>
                <a:gd name="T23" fmla="*/ 117 h 197"/>
                <a:gd name="T24" fmla="*/ 218 w 348"/>
                <a:gd name="T25" fmla="*/ 64 h 197"/>
                <a:gd name="T26" fmla="*/ 200 w 348"/>
                <a:gd name="T27" fmla="*/ 44 h 197"/>
                <a:gd name="T28" fmla="*/ 200 w 348"/>
                <a:gd name="T29" fmla="*/ 61 h 197"/>
                <a:gd name="T30" fmla="*/ 175 w 348"/>
                <a:gd name="T31" fmla="*/ 118 h 197"/>
                <a:gd name="T32" fmla="*/ 95 w 348"/>
                <a:gd name="T33" fmla="*/ 152 h 197"/>
                <a:gd name="T34" fmla="*/ 156 w 348"/>
                <a:gd name="T35" fmla="*/ 103 h 197"/>
                <a:gd name="T36" fmla="*/ 136 w 348"/>
                <a:gd name="T37" fmla="*/ 87 h 197"/>
                <a:gd name="T38" fmla="*/ 134 w 348"/>
                <a:gd name="T39" fmla="*/ 102 h 197"/>
                <a:gd name="T40" fmla="*/ 50 w 348"/>
                <a:gd name="T41" fmla="*/ 168 h 197"/>
                <a:gd name="T42" fmla="*/ 38 w 348"/>
                <a:gd name="T43" fmla="*/ 154 h 197"/>
                <a:gd name="T44" fmla="*/ 61 w 348"/>
                <a:gd name="T45" fmla="*/ 134 h 197"/>
                <a:gd name="T46" fmla="*/ 43 w 348"/>
                <a:gd name="T47" fmla="*/ 115 h 197"/>
                <a:gd name="T48" fmla="*/ 46 w 348"/>
                <a:gd name="T49" fmla="*/ 134 h 197"/>
                <a:gd name="T50" fmla="*/ 0 w 348"/>
                <a:gd name="T51" fmla="*/ 181 h 197"/>
                <a:gd name="T52" fmla="*/ 44 w 348"/>
                <a:gd name="T53" fmla="*/ 174 h 197"/>
                <a:gd name="T54" fmla="*/ 104 w 348"/>
                <a:gd name="T55" fmla="*/ 181 h 197"/>
                <a:gd name="T56" fmla="*/ 121 w 348"/>
                <a:gd name="T57" fmla="*/ 196 h 197"/>
                <a:gd name="T58" fmla="*/ 112 w 348"/>
                <a:gd name="T59" fmla="*/ 169 h 197"/>
                <a:gd name="T60" fmla="*/ 106 w 348"/>
                <a:gd name="T61" fmla="*/ 177 h 197"/>
                <a:gd name="T62" fmla="*/ 58 w 348"/>
                <a:gd name="T63" fmla="*/ 170 h 197"/>
                <a:gd name="T64" fmla="*/ 143 w 348"/>
                <a:gd name="T65" fmla="*/ 138 h 197"/>
                <a:gd name="T66" fmla="*/ 188 w 348"/>
                <a:gd name="T67" fmla="*/ 170 h 197"/>
                <a:gd name="T68" fmla="*/ 203 w 348"/>
                <a:gd name="T69" fmla="*/ 179 h 197"/>
                <a:gd name="T70" fmla="*/ 198 w 348"/>
                <a:gd name="T71" fmla="*/ 154 h 197"/>
                <a:gd name="T72" fmla="*/ 145 w 348"/>
                <a:gd name="T73" fmla="*/ 137 h 197"/>
                <a:gd name="T74" fmla="*/ 221 w 348"/>
                <a:gd name="T75" fmla="*/ 100 h 197"/>
                <a:gd name="T76" fmla="*/ 256 w 348"/>
                <a:gd name="T77" fmla="*/ 123 h 197"/>
                <a:gd name="T78" fmla="*/ 277 w 348"/>
                <a:gd name="T79" fmla="*/ 113 h 197"/>
                <a:gd name="T80" fmla="*/ 267 w 348"/>
                <a:gd name="T81" fmla="*/ 107 h 197"/>
                <a:gd name="T82" fmla="*/ 262 w 348"/>
                <a:gd name="T83" fmla="*/ 108 h 197"/>
                <a:gd name="T84" fmla="*/ 259 w 348"/>
                <a:gd name="T85" fmla="*/ 111 h 197"/>
                <a:gd name="T86" fmla="*/ 288 w 348"/>
                <a:gd name="T87" fmla="*/ 57 h 197"/>
                <a:gd name="T88" fmla="*/ 324 w 348"/>
                <a:gd name="T89" fmla="*/ 57 h 197"/>
                <a:gd name="T90" fmla="*/ 347 w 348"/>
                <a:gd name="T91" fmla="*/ 5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8" h="197">
                  <a:moveTo>
                    <a:pt x="336" y="40"/>
                  </a:moveTo>
                  <a:cubicBezTo>
                    <a:pt x="330" y="41"/>
                    <a:pt x="325" y="46"/>
                    <a:pt x="323" y="51"/>
                  </a:cubicBezTo>
                  <a:cubicBezTo>
                    <a:pt x="323" y="51"/>
                    <a:pt x="323" y="51"/>
                    <a:pt x="323" y="52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3" y="53"/>
                    <a:pt x="322" y="54"/>
                    <a:pt x="322" y="54"/>
                  </a:cubicBezTo>
                  <a:cubicBezTo>
                    <a:pt x="311" y="54"/>
                    <a:pt x="300" y="54"/>
                    <a:pt x="289" y="55"/>
                  </a:cubicBezTo>
                  <a:cubicBezTo>
                    <a:pt x="300" y="46"/>
                    <a:pt x="310" y="37"/>
                    <a:pt x="319" y="26"/>
                  </a:cubicBezTo>
                  <a:cubicBezTo>
                    <a:pt x="321" y="28"/>
                    <a:pt x="324" y="28"/>
                    <a:pt x="327" y="27"/>
                  </a:cubicBezTo>
                  <a:cubicBezTo>
                    <a:pt x="333" y="25"/>
                    <a:pt x="338" y="19"/>
                    <a:pt x="336" y="12"/>
                  </a:cubicBezTo>
                  <a:cubicBezTo>
                    <a:pt x="335" y="5"/>
                    <a:pt x="324" y="0"/>
                    <a:pt x="318" y="5"/>
                  </a:cubicBezTo>
                  <a:cubicBezTo>
                    <a:pt x="316" y="7"/>
                    <a:pt x="314" y="10"/>
                    <a:pt x="315" y="14"/>
                  </a:cubicBezTo>
                  <a:cubicBezTo>
                    <a:pt x="314" y="14"/>
                    <a:pt x="314" y="14"/>
                    <a:pt x="314" y="15"/>
                  </a:cubicBezTo>
                  <a:cubicBezTo>
                    <a:pt x="314" y="18"/>
                    <a:pt x="315" y="21"/>
                    <a:pt x="317" y="24"/>
                  </a:cubicBezTo>
                  <a:cubicBezTo>
                    <a:pt x="298" y="41"/>
                    <a:pt x="278" y="57"/>
                    <a:pt x="257" y="71"/>
                  </a:cubicBezTo>
                  <a:cubicBezTo>
                    <a:pt x="261" y="60"/>
                    <a:pt x="263" y="48"/>
                    <a:pt x="264" y="36"/>
                  </a:cubicBezTo>
                  <a:cubicBezTo>
                    <a:pt x="270" y="36"/>
                    <a:pt x="275" y="31"/>
                    <a:pt x="276" y="25"/>
                  </a:cubicBezTo>
                  <a:cubicBezTo>
                    <a:pt x="277" y="18"/>
                    <a:pt x="272" y="13"/>
                    <a:pt x="266" y="12"/>
                  </a:cubicBezTo>
                  <a:cubicBezTo>
                    <a:pt x="259" y="11"/>
                    <a:pt x="247" y="16"/>
                    <a:pt x="249" y="25"/>
                  </a:cubicBezTo>
                  <a:cubicBezTo>
                    <a:pt x="250" y="30"/>
                    <a:pt x="255" y="34"/>
                    <a:pt x="260" y="35"/>
                  </a:cubicBezTo>
                  <a:cubicBezTo>
                    <a:pt x="260" y="35"/>
                    <a:pt x="260" y="36"/>
                    <a:pt x="261" y="36"/>
                  </a:cubicBezTo>
                  <a:cubicBezTo>
                    <a:pt x="261" y="36"/>
                    <a:pt x="261" y="36"/>
                    <a:pt x="261" y="36"/>
                  </a:cubicBezTo>
                  <a:cubicBezTo>
                    <a:pt x="260" y="49"/>
                    <a:pt x="257" y="61"/>
                    <a:pt x="255" y="73"/>
                  </a:cubicBezTo>
                  <a:cubicBezTo>
                    <a:pt x="231" y="89"/>
                    <a:pt x="206" y="104"/>
                    <a:pt x="179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85" y="99"/>
                    <a:pt x="195" y="83"/>
                    <a:pt x="205" y="67"/>
                  </a:cubicBezTo>
                  <a:cubicBezTo>
                    <a:pt x="209" y="69"/>
                    <a:pt x="215" y="69"/>
                    <a:pt x="218" y="64"/>
                  </a:cubicBezTo>
                  <a:cubicBezTo>
                    <a:pt x="223" y="59"/>
                    <a:pt x="225" y="49"/>
                    <a:pt x="221" y="43"/>
                  </a:cubicBezTo>
                  <a:cubicBezTo>
                    <a:pt x="216" y="36"/>
                    <a:pt x="205" y="37"/>
                    <a:pt x="200" y="44"/>
                  </a:cubicBezTo>
                  <a:cubicBezTo>
                    <a:pt x="197" y="48"/>
                    <a:pt x="197" y="55"/>
                    <a:pt x="200" y="60"/>
                  </a:cubicBezTo>
                  <a:cubicBezTo>
                    <a:pt x="200" y="60"/>
                    <a:pt x="200" y="60"/>
                    <a:pt x="200" y="61"/>
                  </a:cubicBezTo>
                  <a:cubicBezTo>
                    <a:pt x="201" y="63"/>
                    <a:pt x="202" y="64"/>
                    <a:pt x="203" y="65"/>
                  </a:cubicBezTo>
                  <a:cubicBezTo>
                    <a:pt x="193" y="82"/>
                    <a:pt x="181" y="99"/>
                    <a:pt x="175" y="118"/>
                  </a:cubicBezTo>
                  <a:cubicBezTo>
                    <a:pt x="150" y="130"/>
                    <a:pt x="125" y="141"/>
                    <a:pt x="99" y="151"/>
                  </a:cubicBezTo>
                  <a:cubicBezTo>
                    <a:pt x="97" y="151"/>
                    <a:pt x="96" y="152"/>
                    <a:pt x="95" y="152"/>
                  </a:cubicBezTo>
                  <a:cubicBezTo>
                    <a:pt x="107" y="134"/>
                    <a:pt x="121" y="119"/>
                    <a:pt x="135" y="104"/>
                  </a:cubicBezTo>
                  <a:cubicBezTo>
                    <a:pt x="141" y="109"/>
                    <a:pt x="151" y="109"/>
                    <a:pt x="156" y="103"/>
                  </a:cubicBezTo>
                  <a:cubicBezTo>
                    <a:pt x="160" y="98"/>
                    <a:pt x="160" y="89"/>
                    <a:pt x="156" y="84"/>
                  </a:cubicBezTo>
                  <a:cubicBezTo>
                    <a:pt x="151" y="77"/>
                    <a:pt x="141" y="81"/>
                    <a:pt x="136" y="87"/>
                  </a:cubicBezTo>
                  <a:cubicBezTo>
                    <a:pt x="136" y="87"/>
                    <a:pt x="136" y="87"/>
                    <a:pt x="136" y="88"/>
                  </a:cubicBezTo>
                  <a:cubicBezTo>
                    <a:pt x="133" y="92"/>
                    <a:pt x="131" y="97"/>
                    <a:pt x="134" y="102"/>
                  </a:cubicBezTo>
                  <a:cubicBezTo>
                    <a:pt x="117" y="116"/>
                    <a:pt x="103" y="133"/>
                    <a:pt x="93" y="153"/>
                  </a:cubicBezTo>
                  <a:cubicBezTo>
                    <a:pt x="79" y="158"/>
                    <a:pt x="65" y="163"/>
                    <a:pt x="50" y="168"/>
                  </a:cubicBezTo>
                  <a:cubicBezTo>
                    <a:pt x="43" y="170"/>
                    <a:pt x="36" y="171"/>
                    <a:pt x="29" y="173"/>
                  </a:cubicBezTo>
                  <a:cubicBezTo>
                    <a:pt x="32" y="167"/>
                    <a:pt x="35" y="160"/>
                    <a:pt x="38" y="154"/>
                  </a:cubicBezTo>
                  <a:cubicBezTo>
                    <a:pt x="42" y="148"/>
                    <a:pt x="45" y="142"/>
                    <a:pt x="49" y="136"/>
                  </a:cubicBezTo>
                  <a:cubicBezTo>
                    <a:pt x="53" y="138"/>
                    <a:pt x="57" y="137"/>
                    <a:pt x="61" y="134"/>
                  </a:cubicBezTo>
                  <a:cubicBezTo>
                    <a:pt x="67" y="130"/>
                    <a:pt x="69" y="120"/>
                    <a:pt x="64" y="114"/>
                  </a:cubicBezTo>
                  <a:cubicBezTo>
                    <a:pt x="58" y="107"/>
                    <a:pt x="48" y="107"/>
                    <a:pt x="43" y="115"/>
                  </a:cubicBezTo>
                  <a:cubicBezTo>
                    <a:pt x="40" y="119"/>
                    <a:pt x="40" y="127"/>
                    <a:pt x="44" y="130"/>
                  </a:cubicBezTo>
                  <a:cubicBezTo>
                    <a:pt x="44" y="132"/>
                    <a:pt x="45" y="133"/>
                    <a:pt x="46" y="134"/>
                  </a:cubicBezTo>
                  <a:cubicBezTo>
                    <a:pt x="37" y="145"/>
                    <a:pt x="31" y="160"/>
                    <a:pt x="26" y="174"/>
                  </a:cubicBezTo>
                  <a:cubicBezTo>
                    <a:pt x="17" y="175"/>
                    <a:pt x="8" y="177"/>
                    <a:pt x="0" y="181"/>
                  </a:cubicBezTo>
                  <a:cubicBezTo>
                    <a:pt x="0" y="181"/>
                    <a:pt x="0" y="181"/>
                    <a:pt x="0" y="182"/>
                  </a:cubicBezTo>
                  <a:cubicBezTo>
                    <a:pt x="14" y="183"/>
                    <a:pt x="30" y="178"/>
                    <a:pt x="44" y="174"/>
                  </a:cubicBezTo>
                  <a:cubicBezTo>
                    <a:pt x="47" y="173"/>
                    <a:pt x="51" y="172"/>
                    <a:pt x="55" y="171"/>
                  </a:cubicBezTo>
                  <a:cubicBezTo>
                    <a:pt x="70" y="177"/>
                    <a:pt x="88" y="181"/>
                    <a:pt x="104" y="181"/>
                  </a:cubicBezTo>
                  <a:cubicBezTo>
                    <a:pt x="104" y="182"/>
                    <a:pt x="104" y="183"/>
                    <a:pt x="104" y="185"/>
                  </a:cubicBezTo>
                  <a:cubicBezTo>
                    <a:pt x="104" y="194"/>
                    <a:pt x="113" y="197"/>
                    <a:pt x="121" y="196"/>
                  </a:cubicBezTo>
                  <a:cubicBezTo>
                    <a:pt x="128" y="195"/>
                    <a:pt x="132" y="189"/>
                    <a:pt x="131" y="181"/>
                  </a:cubicBezTo>
                  <a:cubicBezTo>
                    <a:pt x="129" y="174"/>
                    <a:pt x="120" y="166"/>
                    <a:pt x="112" y="169"/>
                  </a:cubicBezTo>
                  <a:cubicBezTo>
                    <a:pt x="112" y="169"/>
                    <a:pt x="111" y="170"/>
                    <a:pt x="112" y="171"/>
                  </a:cubicBezTo>
                  <a:cubicBezTo>
                    <a:pt x="109" y="172"/>
                    <a:pt x="107" y="174"/>
                    <a:pt x="106" y="177"/>
                  </a:cubicBezTo>
                  <a:cubicBezTo>
                    <a:pt x="98" y="176"/>
                    <a:pt x="90" y="176"/>
                    <a:pt x="82" y="175"/>
                  </a:cubicBezTo>
                  <a:cubicBezTo>
                    <a:pt x="74" y="174"/>
                    <a:pt x="66" y="172"/>
                    <a:pt x="58" y="170"/>
                  </a:cubicBezTo>
                  <a:cubicBezTo>
                    <a:pt x="71" y="166"/>
                    <a:pt x="83" y="161"/>
                    <a:pt x="96" y="157"/>
                  </a:cubicBezTo>
                  <a:cubicBezTo>
                    <a:pt x="112" y="151"/>
                    <a:pt x="128" y="145"/>
                    <a:pt x="143" y="138"/>
                  </a:cubicBezTo>
                  <a:cubicBezTo>
                    <a:pt x="157" y="148"/>
                    <a:pt x="171" y="157"/>
                    <a:pt x="188" y="162"/>
                  </a:cubicBezTo>
                  <a:cubicBezTo>
                    <a:pt x="187" y="165"/>
                    <a:pt x="187" y="167"/>
                    <a:pt x="188" y="170"/>
                  </a:cubicBezTo>
                  <a:cubicBezTo>
                    <a:pt x="188" y="170"/>
                    <a:pt x="188" y="171"/>
                    <a:pt x="189" y="171"/>
                  </a:cubicBezTo>
                  <a:cubicBezTo>
                    <a:pt x="191" y="176"/>
                    <a:pt x="197" y="180"/>
                    <a:pt x="203" y="179"/>
                  </a:cubicBezTo>
                  <a:cubicBezTo>
                    <a:pt x="211" y="178"/>
                    <a:pt x="219" y="170"/>
                    <a:pt x="216" y="161"/>
                  </a:cubicBezTo>
                  <a:cubicBezTo>
                    <a:pt x="213" y="155"/>
                    <a:pt x="204" y="153"/>
                    <a:pt x="198" y="154"/>
                  </a:cubicBezTo>
                  <a:cubicBezTo>
                    <a:pt x="194" y="154"/>
                    <a:pt x="191" y="156"/>
                    <a:pt x="189" y="159"/>
                  </a:cubicBezTo>
                  <a:cubicBezTo>
                    <a:pt x="173" y="154"/>
                    <a:pt x="159" y="146"/>
                    <a:pt x="145" y="137"/>
                  </a:cubicBezTo>
                  <a:cubicBezTo>
                    <a:pt x="155" y="133"/>
                    <a:pt x="165" y="128"/>
                    <a:pt x="175" y="123"/>
                  </a:cubicBezTo>
                  <a:cubicBezTo>
                    <a:pt x="190" y="116"/>
                    <a:pt x="206" y="109"/>
                    <a:pt x="221" y="100"/>
                  </a:cubicBezTo>
                  <a:cubicBezTo>
                    <a:pt x="231" y="108"/>
                    <a:pt x="244" y="112"/>
                    <a:pt x="257" y="114"/>
                  </a:cubicBezTo>
                  <a:cubicBezTo>
                    <a:pt x="256" y="117"/>
                    <a:pt x="255" y="120"/>
                    <a:pt x="256" y="123"/>
                  </a:cubicBezTo>
                  <a:cubicBezTo>
                    <a:pt x="258" y="130"/>
                    <a:pt x="269" y="134"/>
                    <a:pt x="275" y="129"/>
                  </a:cubicBezTo>
                  <a:cubicBezTo>
                    <a:pt x="279" y="125"/>
                    <a:pt x="280" y="118"/>
                    <a:pt x="277" y="113"/>
                  </a:cubicBezTo>
                  <a:cubicBezTo>
                    <a:pt x="275" y="109"/>
                    <a:pt x="271" y="107"/>
                    <a:pt x="266" y="107"/>
                  </a:cubicBezTo>
                  <a:cubicBezTo>
                    <a:pt x="266" y="107"/>
                    <a:pt x="267" y="107"/>
                    <a:pt x="267" y="107"/>
                  </a:cubicBezTo>
                  <a:cubicBezTo>
                    <a:pt x="267" y="107"/>
                    <a:pt x="267" y="106"/>
                    <a:pt x="266" y="107"/>
                  </a:cubicBezTo>
                  <a:cubicBezTo>
                    <a:pt x="265" y="107"/>
                    <a:pt x="264" y="108"/>
                    <a:pt x="262" y="108"/>
                  </a:cubicBezTo>
                  <a:cubicBezTo>
                    <a:pt x="261" y="109"/>
                    <a:pt x="260" y="109"/>
                    <a:pt x="259" y="110"/>
                  </a:cubicBezTo>
                  <a:cubicBezTo>
                    <a:pt x="259" y="110"/>
                    <a:pt x="259" y="111"/>
                    <a:pt x="259" y="111"/>
                  </a:cubicBezTo>
                  <a:cubicBezTo>
                    <a:pt x="246" y="108"/>
                    <a:pt x="235" y="105"/>
                    <a:pt x="223" y="99"/>
                  </a:cubicBezTo>
                  <a:cubicBezTo>
                    <a:pt x="246" y="87"/>
                    <a:pt x="268" y="73"/>
                    <a:pt x="288" y="57"/>
                  </a:cubicBezTo>
                  <a:cubicBezTo>
                    <a:pt x="300" y="57"/>
                    <a:pt x="312" y="58"/>
                    <a:pt x="324" y="57"/>
                  </a:cubicBezTo>
                  <a:cubicBezTo>
                    <a:pt x="324" y="57"/>
                    <a:pt x="324" y="57"/>
                    <a:pt x="324" y="57"/>
                  </a:cubicBezTo>
                  <a:cubicBezTo>
                    <a:pt x="326" y="61"/>
                    <a:pt x="330" y="64"/>
                    <a:pt x="334" y="65"/>
                  </a:cubicBezTo>
                  <a:cubicBezTo>
                    <a:pt x="340" y="65"/>
                    <a:pt x="346" y="62"/>
                    <a:pt x="347" y="55"/>
                  </a:cubicBezTo>
                  <a:cubicBezTo>
                    <a:pt x="348" y="48"/>
                    <a:pt x="344" y="39"/>
                    <a:pt x="336" y="40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26"/>
            <p:cNvSpPr/>
            <p:nvPr/>
          </p:nvSpPr>
          <p:spPr bwMode="auto">
            <a:xfrm>
              <a:off x="1309688" y="185369"/>
              <a:ext cx="1027113" cy="657225"/>
            </a:xfrm>
            <a:custGeom>
              <a:avLst/>
              <a:gdLst>
                <a:gd name="T0" fmla="*/ 372 w 375"/>
                <a:gd name="T1" fmla="*/ 33 h 239"/>
                <a:gd name="T2" fmla="*/ 331 w 375"/>
                <a:gd name="T3" fmla="*/ 50 h 239"/>
                <a:gd name="T4" fmla="*/ 291 w 375"/>
                <a:gd name="T5" fmla="*/ 64 h 239"/>
                <a:gd name="T6" fmla="*/ 235 w 375"/>
                <a:gd name="T7" fmla="*/ 113 h 239"/>
                <a:gd name="T8" fmla="*/ 211 w 375"/>
                <a:gd name="T9" fmla="*/ 121 h 239"/>
                <a:gd name="T10" fmla="*/ 137 w 375"/>
                <a:gd name="T11" fmla="*/ 138 h 239"/>
                <a:gd name="T12" fmla="*/ 162 w 375"/>
                <a:gd name="T13" fmla="*/ 117 h 239"/>
                <a:gd name="T14" fmla="*/ 171 w 375"/>
                <a:gd name="T15" fmla="*/ 108 h 239"/>
                <a:gd name="T16" fmla="*/ 241 w 375"/>
                <a:gd name="T17" fmla="*/ 5 h 239"/>
                <a:gd name="T18" fmla="*/ 243 w 375"/>
                <a:gd name="T19" fmla="*/ 3 h 239"/>
                <a:gd name="T20" fmla="*/ 241 w 375"/>
                <a:gd name="T21" fmla="*/ 1 h 239"/>
                <a:gd name="T22" fmla="*/ 218 w 375"/>
                <a:gd name="T23" fmla="*/ 26 h 239"/>
                <a:gd name="T24" fmla="*/ 191 w 375"/>
                <a:gd name="T25" fmla="*/ 51 h 239"/>
                <a:gd name="T26" fmla="*/ 167 w 375"/>
                <a:gd name="T27" fmla="*/ 106 h 239"/>
                <a:gd name="T28" fmla="*/ 167 w 375"/>
                <a:gd name="T29" fmla="*/ 106 h 239"/>
                <a:gd name="T30" fmla="*/ 162 w 375"/>
                <a:gd name="T31" fmla="*/ 112 h 239"/>
                <a:gd name="T32" fmla="*/ 131 w 375"/>
                <a:gd name="T33" fmla="*/ 139 h 239"/>
                <a:gd name="T34" fmla="*/ 90 w 375"/>
                <a:gd name="T35" fmla="*/ 146 h 239"/>
                <a:gd name="T36" fmla="*/ 90 w 375"/>
                <a:gd name="T37" fmla="*/ 146 h 239"/>
                <a:gd name="T38" fmla="*/ 89 w 375"/>
                <a:gd name="T39" fmla="*/ 146 h 239"/>
                <a:gd name="T40" fmla="*/ 67 w 375"/>
                <a:gd name="T41" fmla="*/ 149 h 239"/>
                <a:gd name="T42" fmla="*/ 1 w 375"/>
                <a:gd name="T43" fmla="*/ 148 h 239"/>
                <a:gd name="T44" fmla="*/ 1 w 375"/>
                <a:gd name="T45" fmla="*/ 149 h 239"/>
                <a:gd name="T46" fmla="*/ 58 w 375"/>
                <a:gd name="T47" fmla="*/ 154 h 239"/>
                <a:gd name="T48" fmla="*/ 90 w 375"/>
                <a:gd name="T49" fmla="*/ 150 h 239"/>
                <a:gd name="T50" fmla="*/ 144 w 375"/>
                <a:gd name="T51" fmla="*/ 186 h 239"/>
                <a:gd name="T52" fmla="*/ 193 w 375"/>
                <a:gd name="T53" fmla="*/ 202 h 239"/>
                <a:gd name="T54" fmla="*/ 296 w 375"/>
                <a:gd name="T55" fmla="*/ 185 h 239"/>
                <a:gd name="T56" fmla="*/ 296 w 375"/>
                <a:gd name="T57" fmla="*/ 184 h 239"/>
                <a:gd name="T58" fmla="*/ 297 w 375"/>
                <a:gd name="T59" fmla="*/ 184 h 239"/>
                <a:gd name="T60" fmla="*/ 297 w 375"/>
                <a:gd name="T61" fmla="*/ 181 h 239"/>
                <a:gd name="T62" fmla="*/ 192 w 375"/>
                <a:gd name="T63" fmla="*/ 197 h 239"/>
                <a:gd name="T64" fmla="*/ 192 w 375"/>
                <a:gd name="T65" fmla="*/ 198 h 239"/>
                <a:gd name="T66" fmla="*/ 150 w 375"/>
                <a:gd name="T67" fmla="*/ 185 h 239"/>
                <a:gd name="T68" fmla="*/ 92 w 375"/>
                <a:gd name="T69" fmla="*/ 149 h 239"/>
                <a:gd name="T70" fmla="*/ 127 w 375"/>
                <a:gd name="T71" fmla="*/ 144 h 239"/>
                <a:gd name="T72" fmla="*/ 235 w 375"/>
                <a:gd name="T73" fmla="*/ 119 h 239"/>
                <a:gd name="T74" fmla="*/ 235 w 375"/>
                <a:gd name="T75" fmla="*/ 119 h 239"/>
                <a:gd name="T76" fmla="*/ 313 w 375"/>
                <a:gd name="T77" fmla="*/ 123 h 239"/>
                <a:gd name="T78" fmla="*/ 350 w 375"/>
                <a:gd name="T79" fmla="*/ 87 h 239"/>
                <a:gd name="T80" fmla="*/ 372 w 375"/>
                <a:gd name="T81" fmla="*/ 36 h 239"/>
                <a:gd name="T82" fmla="*/ 374 w 375"/>
                <a:gd name="T83" fmla="*/ 35 h 239"/>
                <a:gd name="T84" fmla="*/ 372 w 375"/>
                <a:gd name="T85" fmla="*/ 3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2" y="33"/>
                  </a:moveTo>
                  <a:cubicBezTo>
                    <a:pt x="359" y="39"/>
                    <a:pt x="346" y="45"/>
                    <a:pt x="331" y="50"/>
                  </a:cubicBezTo>
                  <a:cubicBezTo>
                    <a:pt x="317" y="54"/>
                    <a:pt x="304" y="58"/>
                    <a:pt x="291" y="64"/>
                  </a:cubicBezTo>
                  <a:cubicBezTo>
                    <a:pt x="267" y="74"/>
                    <a:pt x="249" y="93"/>
                    <a:pt x="235" y="113"/>
                  </a:cubicBezTo>
                  <a:cubicBezTo>
                    <a:pt x="227" y="116"/>
                    <a:pt x="219" y="119"/>
                    <a:pt x="211" y="121"/>
                  </a:cubicBezTo>
                  <a:cubicBezTo>
                    <a:pt x="187" y="129"/>
                    <a:pt x="162" y="134"/>
                    <a:pt x="137" y="138"/>
                  </a:cubicBezTo>
                  <a:cubicBezTo>
                    <a:pt x="146" y="133"/>
                    <a:pt x="155" y="124"/>
                    <a:pt x="162" y="117"/>
                  </a:cubicBezTo>
                  <a:cubicBezTo>
                    <a:pt x="165" y="114"/>
                    <a:pt x="168" y="111"/>
                    <a:pt x="171" y="108"/>
                  </a:cubicBezTo>
                  <a:cubicBezTo>
                    <a:pt x="226" y="117"/>
                    <a:pt x="233" y="44"/>
                    <a:pt x="241" y="5"/>
                  </a:cubicBezTo>
                  <a:cubicBezTo>
                    <a:pt x="242" y="4"/>
                    <a:pt x="242" y="3"/>
                    <a:pt x="243" y="3"/>
                  </a:cubicBezTo>
                  <a:cubicBezTo>
                    <a:pt x="244" y="1"/>
                    <a:pt x="242" y="0"/>
                    <a:pt x="241" y="1"/>
                  </a:cubicBezTo>
                  <a:cubicBezTo>
                    <a:pt x="233" y="10"/>
                    <a:pt x="226" y="18"/>
                    <a:pt x="218" y="26"/>
                  </a:cubicBezTo>
                  <a:cubicBezTo>
                    <a:pt x="209" y="34"/>
                    <a:pt x="199" y="42"/>
                    <a:pt x="191" y="51"/>
                  </a:cubicBezTo>
                  <a:cubicBezTo>
                    <a:pt x="176" y="65"/>
                    <a:pt x="164" y="85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5" y="108"/>
                    <a:pt x="164" y="110"/>
                    <a:pt x="162" y="112"/>
                  </a:cubicBezTo>
                  <a:cubicBezTo>
                    <a:pt x="153" y="123"/>
                    <a:pt x="142" y="131"/>
                    <a:pt x="131" y="139"/>
                  </a:cubicBezTo>
                  <a:cubicBezTo>
                    <a:pt x="117" y="142"/>
                    <a:pt x="103" y="144"/>
                    <a:pt x="90" y="146"/>
                  </a:cubicBezTo>
                  <a:cubicBezTo>
                    <a:pt x="90" y="146"/>
                    <a:pt x="90" y="146"/>
                    <a:pt x="90" y="146"/>
                  </a:cubicBezTo>
                  <a:cubicBezTo>
                    <a:pt x="89" y="145"/>
                    <a:pt x="89" y="146"/>
                    <a:pt x="89" y="146"/>
                  </a:cubicBezTo>
                  <a:cubicBezTo>
                    <a:pt x="82" y="147"/>
                    <a:pt x="74" y="148"/>
                    <a:pt x="67" y="149"/>
                  </a:cubicBezTo>
                  <a:cubicBezTo>
                    <a:pt x="45" y="153"/>
                    <a:pt x="23" y="154"/>
                    <a:pt x="1" y="148"/>
                  </a:cubicBezTo>
                  <a:cubicBezTo>
                    <a:pt x="1" y="147"/>
                    <a:pt x="0" y="148"/>
                    <a:pt x="1" y="149"/>
                  </a:cubicBezTo>
                  <a:cubicBezTo>
                    <a:pt x="17" y="159"/>
                    <a:pt x="41" y="156"/>
                    <a:pt x="58" y="154"/>
                  </a:cubicBezTo>
                  <a:cubicBezTo>
                    <a:pt x="69" y="153"/>
                    <a:pt x="80" y="151"/>
                    <a:pt x="90" y="150"/>
                  </a:cubicBezTo>
                  <a:cubicBezTo>
                    <a:pt x="101" y="168"/>
                    <a:pt x="126" y="179"/>
                    <a:pt x="144" y="186"/>
                  </a:cubicBezTo>
                  <a:cubicBezTo>
                    <a:pt x="159" y="193"/>
                    <a:pt x="176" y="199"/>
                    <a:pt x="193" y="202"/>
                  </a:cubicBezTo>
                  <a:cubicBezTo>
                    <a:pt x="214" y="239"/>
                    <a:pt x="285" y="223"/>
                    <a:pt x="296" y="185"/>
                  </a:cubicBezTo>
                  <a:cubicBezTo>
                    <a:pt x="296" y="184"/>
                    <a:pt x="296" y="184"/>
                    <a:pt x="296" y="184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9" y="183"/>
                    <a:pt x="299" y="180"/>
                    <a:pt x="297" y="181"/>
                  </a:cubicBezTo>
                  <a:cubicBezTo>
                    <a:pt x="263" y="184"/>
                    <a:pt x="218" y="166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78" y="195"/>
                    <a:pt x="164" y="190"/>
                    <a:pt x="150" y="185"/>
                  </a:cubicBezTo>
                  <a:cubicBezTo>
                    <a:pt x="130" y="178"/>
                    <a:pt x="106" y="167"/>
                    <a:pt x="92" y="149"/>
                  </a:cubicBezTo>
                  <a:cubicBezTo>
                    <a:pt x="104" y="148"/>
                    <a:pt x="115" y="146"/>
                    <a:pt x="127" y="144"/>
                  </a:cubicBezTo>
                  <a:cubicBezTo>
                    <a:pt x="162" y="138"/>
                    <a:pt x="200" y="131"/>
                    <a:pt x="235" y="119"/>
                  </a:cubicBezTo>
                  <a:cubicBezTo>
                    <a:pt x="235" y="119"/>
                    <a:pt x="235" y="119"/>
                    <a:pt x="235" y="119"/>
                  </a:cubicBezTo>
                  <a:cubicBezTo>
                    <a:pt x="253" y="141"/>
                    <a:pt x="291" y="133"/>
                    <a:pt x="313" y="123"/>
                  </a:cubicBezTo>
                  <a:cubicBezTo>
                    <a:pt x="329" y="116"/>
                    <a:pt x="340" y="101"/>
                    <a:pt x="350" y="87"/>
                  </a:cubicBezTo>
                  <a:cubicBezTo>
                    <a:pt x="360" y="73"/>
                    <a:pt x="370" y="54"/>
                    <a:pt x="372" y="36"/>
                  </a:cubicBezTo>
                  <a:cubicBezTo>
                    <a:pt x="373" y="36"/>
                    <a:pt x="373" y="35"/>
                    <a:pt x="374" y="35"/>
                  </a:cubicBezTo>
                  <a:cubicBezTo>
                    <a:pt x="375" y="34"/>
                    <a:pt x="374" y="32"/>
                    <a:pt x="372" y="33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27"/>
            <p:cNvSpPr/>
            <p:nvPr/>
          </p:nvSpPr>
          <p:spPr bwMode="auto">
            <a:xfrm>
              <a:off x="1731963" y="861645"/>
              <a:ext cx="241300" cy="544513"/>
            </a:xfrm>
            <a:custGeom>
              <a:avLst/>
              <a:gdLst>
                <a:gd name="T0" fmla="*/ 87 w 88"/>
                <a:gd name="T1" fmla="*/ 183 h 198"/>
                <a:gd name="T2" fmla="*/ 79 w 88"/>
                <a:gd name="T3" fmla="*/ 177 h 198"/>
                <a:gd name="T4" fmla="*/ 68 w 88"/>
                <a:gd name="T5" fmla="*/ 170 h 198"/>
                <a:gd name="T6" fmla="*/ 68 w 88"/>
                <a:gd name="T7" fmla="*/ 170 h 198"/>
                <a:gd name="T8" fmla="*/ 54 w 88"/>
                <a:gd name="T9" fmla="*/ 80 h 198"/>
                <a:gd name="T10" fmla="*/ 33 w 88"/>
                <a:gd name="T11" fmla="*/ 29 h 198"/>
                <a:gd name="T12" fmla="*/ 1 w 88"/>
                <a:gd name="T13" fmla="*/ 0 h 198"/>
                <a:gd name="T14" fmla="*/ 0 w 88"/>
                <a:gd name="T15" fmla="*/ 1 h 198"/>
                <a:gd name="T16" fmla="*/ 32 w 88"/>
                <a:gd name="T17" fmla="*/ 35 h 198"/>
                <a:gd name="T18" fmla="*/ 51 w 88"/>
                <a:gd name="T19" fmla="*/ 86 h 198"/>
                <a:gd name="T20" fmla="*/ 63 w 88"/>
                <a:gd name="T21" fmla="*/ 171 h 198"/>
                <a:gd name="T22" fmla="*/ 49 w 88"/>
                <a:gd name="T23" fmla="*/ 187 h 198"/>
                <a:gd name="T24" fmla="*/ 49 w 88"/>
                <a:gd name="T25" fmla="*/ 190 h 198"/>
                <a:gd name="T26" fmla="*/ 70 w 88"/>
                <a:gd name="T27" fmla="*/ 197 h 198"/>
                <a:gd name="T28" fmla="*/ 86 w 88"/>
                <a:gd name="T29" fmla="*/ 186 h 198"/>
                <a:gd name="T30" fmla="*/ 87 w 88"/>
                <a:gd name="T31" fmla="*/ 18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198">
                  <a:moveTo>
                    <a:pt x="87" y="183"/>
                  </a:moveTo>
                  <a:cubicBezTo>
                    <a:pt x="85" y="181"/>
                    <a:pt x="82" y="179"/>
                    <a:pt x="79" y="177"/>
                  </a:cubicBezTo>
                  <a:cubicBezTo>
                    <a:pt x="75" y="175"/>
                    <a:pt x="72" y="172"/>
                    <a:pt x="68" y="170"/>
                  </a:cubicBezTo>
                  <a:cubicBezTo>
                    <a:pt x="68" y="170"/>
                    <a:pt x="68" y="170"/>
                    <a:pt x="68" y="170"/>
                  </a:cubicBezTo>
                  <a:cubicBezTo>
                    <a:pt x="68" y="140"/>
                    <a:pt x="62" y="108"/>
                    <a:pt x="54" y="80"/>
                  </a:cubicBezTo>
                  <a:cubicBezTo>
                    <a:pt x="50" y="62"/>
                    <a:pt x="43" y="45"/>
                    <a:pt x="33" y="29"/>
                  </a:cubicBezTo>
                  <a:cubicBezTo>
                    <a:pt x="26" y="18"/>
                    <a:pt x="15" y="4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3" y="12"/>
                    <a:pt x="23" y="20"/>
                    <a:pt x="32" y="35"/>
                  </a:cubicBezTo>
                  <a:cubicBezTo>
                    <a:pt x="41" y="51"/>
                    <a:pt x="47" y="69"/>
                    <a:pt x="51" y="86"/>
                  </a:cubicBezTo>
                  <a:cubicBezTo>
                    <a:pt x="58" y="114"/>
                    <a:pt x="60" y="142"/>
                    <a:pt x="63" y="171"/>
                  </a:cubicBezTo>
                  <a:cubicBezTo>
                    <a:pt x="58" y="176"/>
                    <a:pt x="54" y="182"/>
                    <a:pt x="49" y="187"/>
                  </a:cubicBezTo>
                  <a:cubicBezTo>
                    <a:pt x="49" y="188"/>
                    <a:pt x="49" y="189"/>
                    <a:pt x="49" y="190"/>
                  </a:cubicBezTo>
                  <a:cubicBezTo>
                    <a:pt x="55" y="196"/>
                    <a:pt x="62" y="198"/>
                    <a:pt x="70" y="197"/>
                  </a:cubicBezTo>
                  <a:cubicBezTo>
                    <a:pt x="77" y="196"/>
                    <a:pt x="84" y="192"/>
                    <a:pt x="86" y="186"/>
                  </a:cubicBezTo>
                  <a:cubicBezTo>
                    <a:pt x="87" y="185"/>
                    <a:pt x="88" y="184"/>
                    <a:pt x="87" y="183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28"/>
            <p:cNvSpPr/>
            <p:nvPr/>
          </p:nvSpPr>
          <p:spPr bwMode="auto">
            <a:xfrm>
              <a:off x="2008188" y="985470"/>
              <a:ext cx="417513" cy="446088"/>
            </a:xfrm>
            <a:custGeom>
              <a:avLst/>
              <a:gdLst>
                <a:gd name="T0" fmla="*/ 142 w 152"/>
                <a:gd name="T1" fmla="*/ 103 h 162"/>
                <a:gd name="T2" fmla="*/ 129 w 152"/>
                <a:gd name="T3" fmla="*/ 105 h 162"/>
                <a:gd name="T4" fmla="*/ 88 w 152"/>
                <a:gd name="T5" fmla="*/ 89 h 162"/>
                <a:gd name="T6" fmla="*/ 88 w 152"/>
                <a:gd name="T7" fmla="*/ 89 h 162"/>
                <a:gd name="T8" fmla="*/ 60 w 152"/>
                <a:gd name="T9" fmla="*/ 45 h 162"/>
                <a:gd name="T10" fmla="*/ 102 w 152"/>
                <a:gd name="T11" fmla="*/ 55 h 162"/>
                <a:gd name="T12" fmla="*/ 101 w 152"/>
                <a:gd name="T13" fmla="*/ 63 h 162"/>
                <a:gd name="T14" fmla="*/ 120 w 152"/>
                <a:gd name="T15" fmla="*/ 69 h 162"/>
                <a:gd name="T16" fmla="*/ 125 w 152"/>
                <a:gd name="T17" fmla="*/ 49 h 162"/>
                <a:gd name="T18" fmla="*/ 106 w 152"/>
                <a:gd name="T19" fmla="*/ 45 h 162"/>
                <a:gd name="T20" fmla="*/ 106 w 152"/>
                <a:gd name="T21" fmla="*/ 46 h 162"/>
                <a:gd name="T22" fmla="*/ 103 w 152"/>
                <a:gd name="T23" fmla="*/ 51 h 162"/>
                <a:gd name="T24" fmla="*/ 82 w 152"/>
                <a:gd name="T25" fmla="*/ 49 h 162"/>
                <a:gd name="T26" fmla="*/ 56 w 152"/>
                <a:gd name="T27" fmla="*/ 39 h 162"/>
                <a:gd name="T28" fmla="*/ 20 w 152"/>
                <a:gd name="T29" fmla="*/ 1 h 162"/>
                <a:gd name="T30" fmla="*/ 19 w 152"/>
                <a:gd name="T31" fmla="*/ 2 h 162"/>
                <a:gd name="T32" fmla="*/ 36 w 152"/>
                <a:gd name="T33" fmla="*/ 22 h 162"/>
                <a:gd name="T34" fmla="*/ 19 w 152"/>
                <a:gd name="T35" fmla="*/ 77 h 162"/>
                <a:gd name="T36" fmla="*/ 5 w 152"/>
                <a:gd name="T37" fmla="*/ 78 h 162"/>
                <a:gd name="T38" fmla="*/ 6 w 152"/>
                <a:gd name="T39" fmla="*/ 96 h 162"/>
                <a:gd name="T40" fmla="*/ 20 w 152"/>
                <a:gd name="T41" fmla="*/ 96 h 162"/>
                <a:gd name="T42" fmla="*/ 22 w 152"/>
                <a:gd name="T43" fmla="*/ 80 h 162"/>
                <a:gd name="T44" fmla="*/ 38 w 152"/>
                <a:gd name="T45" fmla="*/ 24 h 162"/>
                <a:gd name="T46" fmla="*/ 70 w 152"/>
                <a:gd name="T47" fmla="*/ 66 h 162"/>
                <a:gd name="T48" fmla="*/ 54 w 152"/>
                <a:gd name="T49" fmla="*/ 115 h 162"/>
                <a:gd name="T50" fmla="*/ 52 w 152"/>
                <a:gd name="T51" fmla="*/ 114 h 162"/>
                <a:gd name="T52" fmla="*/ 50 w 152"/>
                <a:gd name="T53" fmla="*/ 115 h 162"/>
                <a:gd name="T54" fmla="*/ 37 w 152"/>
                <a:gd name="T55" fmla="*/ 118 h 162"/>
                <a:gd name="T56" fmla="*/ 41 w 152"/>
                <a:gd name="T57" fmla="*/ 135 h 162"/>
                <a:gd name="T58" fmla="*/ 57 w 152"/>
                <a:gd name="T59" fmla="*/ 132 h 162"/>
                <a:gd name="T60" fmla="*/ 56 w 152"/>
                <a:gd name="T61" fmla="*/ 118 h 162"/>
                <a:gd name="T62" fmla="*/ 72 w 152"/>
                <a:gd name="T63" fmla="*/ 69 h 162"/>
                <a:gd name="T64" fmla="*/ 94 w 152"/>
                <a:gd name="T65" fmla="*/ 115 h 162"/>
                <a:gd name="T66" fmla="*/ 85 w 152"/>
                <a:gd name="T67" fmla="*/ 136 h 162"/>
                <a:gd name="T68" fmla="*/ 84 w 152"/>
                <a:gd name="T69" fmla="*/ 135 h 162"/>
                <a:gd name="T70" fmla="*/ 72 w 152"/>
                <a:gd name="T71" fmla="*/ 144 h 162"/>
                <a:gd name="T72" fmla="*/ 79 w 152"/>
                <a:gd name="T73" fmla="*/ 157 h 162"/>
                <a:gd name="T74" fmla="*/ 89 w 152"/>
                <a:gd name="T75" fmla="*/ 150 h 162"/>
                <a:gd name="T76" fmla="*/ 87 w 152"/>
                <a:gd name="T77" fmla="*/ 138 h 162"/>
                <a:gd name="T78" fmla="*/ 96 w 152"/>
                <a:gd name="T79" fmla="*/ 118 h 162"/>
                <a:gd name="T80" fmla="*/ 105 w 152"/>
                <a:gd name="T81" fmla="*/ 144 h 162"/>
                <a:gd name="T82" fmla="*/ 104 w 152"/>
                <a:gd name="T83" fmla="*/ 155 h 162"/>
                <a:gd name="T84" fmla="*/ 118 w 152"/>
                <a:gd name="T85" fmla="*/ 158 h 162"/>
                <a:gd name="T86" fmla="*/ 122 w 152"/>
                <a:gd name="T87" fmla="*/ 146 h 162"/>
                <a:gd name="T88" fmla="*/ 108 w 152"/>
                <a:gd name="T89" fmla="*/ 141 h 162"/>
                <a:gd name="T90" fmla="*/ 90 w 152"/>
                <a:gd name="T91" fmla="*/ 94 h 162"/>
                <a:gd name="T92" fmla="*/ 126 w 152"/>
                <a:gd name="T93" fmla="*/ 110 h 162"/>
                <a:gd name="T94" fmla="*/ 125 w 152"/>
                <a:gd name="T95" fmla="*/ 111 h 162"/>
                <a:gd name="T96" fmla="*/ 125 w 152"/>
                <a:gd name="T97" fmla="*/ 112 h 162"/>
                <a:gd name="T98" fmla="*/ 132 w 152"/>
                <a:gd name="T99" fmla="*/ 126 h 162"/>
                <a:gd name="T100" fmla="*/ 151 w 152"/>
                <a:gd name="T101" fmla="*/ 117 h 162"/>
                <a:gd name="T102" fmla="*/ 142 w 152"/>
                <a:gd name="T103" fmla="*/ 10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62">
                  <a:moveTo>
                    <a:pt x="142" y="103"/>
                  </a:moveTo>
                  <a:cubicBezTo>
                    <a:pt x="137" y="101"/>
                    <a:pt x="132" y="102"/>
                    <a:pt x="129" y="105"/>
                  </a:cubicBezTo>
                  <a:cubicBezTo>
                    <a:pt x="114" y="102"/>
                    <a:pt x="101" y="99"/>
                    <a:pt x="88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0" y="74"/>
                    <a:pt x="71" y="59"/>
                    <a:pt x="60" y="45"/>
                  </a:cubicBezTo>
                  <a:cubicBezTo>
                    <a:pt x="72" y="52"/>
                    <a:pt x="88" y="55"/>
                    <a:pt x="102" y="55"/>
                  </a:cubicBezTo>
                  <a:cubicBezTo>
                    <a:pt x="101" y="58"/>
                    <a:pt x="101" y="61"/>
                    <a:pt x="101" y="63"/>
                  </a:cubicBezTo>
                  <a:cubicBezTo>
                    <a:pt x="103" y="72"/>
                    <a:pt x="114" y="74"/>
                    <a:pt x="120" y="69"/>
                  </a:cubicBezTo>
                  <a:cubicBezTo>
                    <a:pt x="126" y="65"/>
                    <a:pt x="127" y="55"/>
                    <a:pt x="125" y="49"/>
                  </a:cubicBezTo>
                  <a:cubicBezTo>
                    <a:pt x="122" y="41"/>
                    <a:pt x="113" y="39"/>
                    <a:pt x="106" y="45"/>
                  </a:cubicBezTo>
                  <a:cubicBezTo>
                    <a:pt x="106" y="45"/>
                    <a:pt x="106" y="46"/>
                    <a:pt x="106" y="46"/>
                  </a:cubicBezTo>
                  <a:cubicBezTo>
                    <a:pt x="105" y="48"/>
                    <a:pt x="104" y="49"/>
                    <a:pt x="103" y="51"/>
                  </a:cubicBezTo>
                  <a:cubicBezTo>
                    <a:pt x="96" y="50"/>
                    <a:pt x="89" y="50"/>
                    <a:pt x="82" y="49"/>
                  </a:cubicBezTo>
                  <a:cubicBezTo>
                    <a:pt x="72" y="47"/>
                    <a:pt x="64" y="44"/>
                    <a:pt x="56" y="39"/>
                  </a:cubicBezTo>
                  <a:cubicBezTo>
                    <a:pt x="45" y="25"/>
                    <a:pt x="33" y="12"/>
                    <a:pt x="20" y="1"/>
                  </a:cubicBezTo>
                  <a:cubicBezTo>
                    <a:pt x="19" y="0"/>
                    <a:pt x="19" y="1"/>
                    <a:pt x="19" y="2"/>
                  </a:cubicBezTo>
                  <a:cubicBezTo>
                    <a:pt x="25" y="9"/>
                    <a:pt x="30" y="15"/>
                    <a:pt x="36" y="22"/>
                  </a:cubicBezTo>
                  <a:cubicBezTo>
                    <a:pt x="36" y="42"/>
                    <a:pt x="26" y="59"/>
                    <a:pt x="19" y="77"/>
                  </a:cubicBezTo>
                  <a:cubicBezTo>
                    <a:pt x="15" y="74"/>
                    <a:pt x="9" y="74"/>
                    <a:pt x="5" y="78"/>
                  </a:cubicBezTo>
                  <a:cubicBezTo>
                    <a:pt x="1" y="83"/>
                    <a:pt x="0" y="92"/>
                    <a:pt x="6" y="96"/>
                  </a:cubicBezTo>
                  <a:cubicBezTo>
                    <a:pt x="10" y="99"/>
                    <a:pt x="16" y="99"/>
                    <a:pt x="20" y="96"/>
                  </a:cubicBezTo>
                  <a:cubicBezTo>
                    <a:pt x="24" y="92"/>
                    <a:pt x="25" y="84"/>
                    <a:pt x="22" y="80"/>
                  </a:cubicBezTo>
                  <a:cubicBezTo>
                    <a:pt x="31" y="64"/>
                    <a:pt x="39" y="42"/>
                    <a:pt x="38" y="24"/>
                  </a:cubicBezTo>
                  <a:cubicBezTo>
                    <a:pt x="49" y="37"/>
                    <a:pt x="60" y="51"/>
                    <a:pt x="70" y="66"/>
                  </a:cubicBezTo>
                  <a:cubicBezTo>
                    <a:pt x="71" y="85"/>
                    <a:pt x="62" y="100"/>
                    <a:pt x="54" y="115"/>
                  </a:cubicBezTo>
                  <a:cubicBezTo>
                    <a:pt x="53" y="115"/>
                    <a:pt x="53" y="115"/>
                    <a:pt x="52" y="114"/>
                  </a:cubicBezTo>
                  <a:cubicBezTo>
                    <a:pt x="51" y="114"/>
                    <a:pt x="51" y="114"/>
                    <a:pt x="50" y="115"/>
                  </a:cubicBezTo>
                  <a:cubicBezTo>
                    <a:pt x="46" y="114"/>
                    <a:pt x="40" y="115"/>
                    <a:pt x="37" y="118"/>
                  </a:cubicBezTo>
                  <a:cubicBezTo>
                    <a:pt x="32" y="123"/>
                    <a:pt x="37" y="131"/>
                    <a:pt x="41" y="135"/>
                  </a:cubicBezTo>
                  <a:cubicBezTo>
                    <a:pt x="46" y="138"/>
                    <a:pt x="53" y="136"/>
                    <a:pt x="57" y="132"/>
                  </a:cubicBezTo>
                  <a:cubicBezTo>
                    <a:pt x="60" y="127"/>
                    <a:pt x="59" y="122"/>
                    <a:pt x="56" y="118"/>
                  </a:cubicBezTo>
                  <a:cubicBezTo>
                    <a:pt x="66" y="104"/>
                    <a:pt x="74" y="86"/>
                    <a:pt x="72" y="69"/>
                  </a:cubicBezTo>
                  <a:cubicBezTo>
                    <a:pt x="81" y="84"/>
                    <a:pt x="88" y="99"/>
                    <a:pt x="94" y="115"/>
                  </a:cubicBezTo>
                  <a:cubicBezTo>
                    <a:pt x="92" y="122"/>
                    <a:pt x="88" y="129"/>
                    <a:pt x="85" y="136"/>
                  </a:cubicBezTo>
                  <a:cubicBezTo>
                    <a:pt x="85" y="136"/>
                    <a:pt x="85" y="135"/>
                    <a:pt x="84" y="135"/>
                  </a:cubicBezTo>
                  <a:cubicBezTo>
                    <a:pt x="79" y="135"/>
                    <a:pt x="73" y="139"/>
                    <a:pt x="72" y="144"/>
                  </a:cubicBezTo>
                  <a:cubicBezTo>
                    <a:pt x="72" y="149"/>
                    <a:pt x="74" y="156"/>
                    <a:pt x="79" y="157"/>
                  </a:cubicBezTo>
                  <a:cubicBezTo>
                    <a:pt x="83" y="157"/>
                    <a:pt x="87" y="154"/>
                    <a:pt x="89" y="150"/>
                  </a:cubicBezTo>
                  <a:cubicBezTo>
                    <a:pt x="91" y="146"/>
                    <a:pt x="90" y="141"/>
                    <a:pt x="87" y="138"/>
                  </a:cubicBezTo>
                  <a:cubicBezTo>
                    <a:pt x="91" y="132"/>
                    <a:pt x="94" y="125"/>
                    <a:pt x="96" y="118"/>
                  </a:cubicBezTo>
                  <a:cubicBezTo>
                    <a:pt x="99" y="126"/>
                    <a:pt x="102" y="135"/>
                    <a:pt x="105" y="144"/>
                  </a:cubicBezTo>
                  <a:cubicBezTo>
                    <a:pt x="102" y="147"/>
                    <a:pt x="101" y="151"/>
                    <a:pt x="104" y="155"/>
                  </a:cubicBezTo>
                  <a:cubicBezTo>
                    <a:pt x="108" y="160"/>
                    <a:pt x="113" y="162"/>
                    <a:pt x="118" y="158"/>
                  </a:cubicBezTo>
                  <a:cubicBezTo>
                    <a:pt x="121" y="155"/>
                    <a:pt x="123" y="150"/>
                    <a:pt x="122" y="146"/>
                  </a:cubicBezTo>
                  <a:cubicBezTo>
                    <a:pt x="120" y="140"/>
                    <a:pt x="113" y="140"/>
                    <a:pt x="108" y="141"/>
                  </a:cubicBezTo>
                  <a:cubicBezTo>
                    <a:pt x="103" y="125"/>
                    <a:pt x="97" y="109"/>
                    <a:pt x="90" y="94"/>
                  </a:cubicBezTo>
                  <a:cubicBezTo>
                    <a:pt x="100" y="102"/>
                    <a:pt x="113" y="108"/>
                    <a:pt x="126" y="110"/>
                  </a:cubicBezTo>
                  <a:cubicBezTo>
                    <a:pt x="126" y="110"/>
                    <a:pt x="125" y="111"/>
                    <a:pt x="125" y="111"/>
                  </a:cubicBezTo>
                  <a:cubicBezTo>
                    <a:pt x="125" y="111"/>
                    <a:pt x="125" y="112"/>
                    <a:pt x="125" y="112"/>
                  </a:cubicBezTo>
                  <a:cubicBezTo>
                    <a:pt x="124" y="118"/>
                    <a:pt x="126" y="124"/>
                    <a:pt x="132" y="126"/>
                  </a:cubicBezTo>
                  <a:cubicBezTo>
                    <a:pt x="139" y="128"/>
                    <a:pt x="150" y="125"/>
                    <a:pt x="151" y="117"/>
                  </a:cubicBezTo>
                  <a:cubicBezTo>
                    <a:pt x="152" y="111"/>
                    <a:pt x="147" y="105"/>
                    <a:pt x="142" y="10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29"/>
            <p:cNvSpPr/>
            <p:nvPr/>
          </p:nvSpPr>
          <p:spPr bwMode="auto">
            <a:xfrm>
              <a:off x="1985963" y="437782"/>
              <a:ext cx="655638" cy="533400"/>
            </a:xfrm>
            <a:custGeom>
              <a:avLst/>
              <a:gdLst>
                <a:gd name="T0" fmla="*/ 237 w 239"/>
                <a:gd name="T1" fmla="*/ 42 h 194"/>
                <a:gd name="T2" fmla="*/ 188 w 239"/>
                <a:gd name="T3" fmla="*/ 43 h 194"/>
                <a:gd name="T4" fmla="*/ 153 w 239"/>
                <a:gd name="T5" fmla="*/ 64 h 194"/>
                <a:gd name="T6" fmla="*/ 140 w 239"/>
                <a:gd name="T7" fmla="*/ 1 h 194"/>
                <a:gd name="T8" fmla="*/ 137 w 239"/>
                <a:gd name="T9" fmla="*/ 1 h 194"/>
                <a:gd name="T10" fmla="*/ 143 w 239"/>
                <a:gd name="T11" fmla="*/ 79 h 194"/>
                <a:gd name="T12" fmla="*/ 143 w 239"/>
                <a:gd name="T13" fmla="*/ 81 h 194"/>
                <a:gd name="T14" fmla="*/ 142 w 239"/>
                <a:gd name="T15" fmla="*/ 82 h 194"/>
                <a:gd name="T16" fmla="*/ 115 w 239"/>
                <a:gd name="T17" fmla="*/ 115 h 194"/>
                <a:gd name="T18" fmla="*/ 83 w 239"/>
                <a:gd name="T19" fmla="*/ 147 h 194"/>
                <a:gd name="T20" fmla="*/ 1 w 239"/>
                <a:gd name="T21" fmla="*/ 192 h 194"/>
                <a:gd name="T22" fmla="*/ 1 w 239"/>
                <a:gd name="T23" fmla="*/ 194 h 194"/>
                <a:gd name="T24" fmla="*/ 81 w 239"/>
                <a:gd name="T25" fmla="*/ 155 h 194"/>
                <a:gd name="T26" fmla="*/ 116 w 239"/>
                <a:gd name="T27" fmla="*/ 120 h 194"/>
                <a:gd name="T28" fmla="*/ 145 w 239"/>
                <a:gd name="T29" fmla="*/ 83 h 194"/>
                <a:gd name="T30" fmla="*/ 146 w 239"/>
                <a:gd name="T31" fmla="*/ 83 h 194"/>
                <a:gd name="T32" fmla="*/ 146 w 239"/>
                <a:gd name="T33" fmla="*/ 83 h 194"/>
                <a:gd name="T34" fmla="*/ 147 w 239"/>
                <a:gd name="T35" fmla="*/ 81 h 194"/>
                <a:gd name="T36" fmla="*/ 200 w 239"/>
                <a:gd name="T37" fmla="*/ 79 h 194"/>
                <a:gd name="T38" fmla="*/ 239 w 239"/>
                <a:gd name="T39" fmla="*/ 44 h 194"/>
                <a:gd name="T40" fmla="*/ 237 w 239"/>
                <a:gd name="T41" fmla="*/ 4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9" h="194">
                  <a:moveTo>
                    <a:pt x="237" y="42"/>
                  </a:moveTo>
                  <a:cubicBezTo>
                    <a:pt x="223" y="34"/>
                    <a:pt x="202" y="38"/>
                    <a:pt x="188" y="43"/>
                  </a:cubicBezTo>
                  <a:cubicBezTo>
                    <a:pt x="175" y="47"/>
                    <a:pt x="163" y="55"/>
                    <a:pt x="153" y="64"/>
                  </a:cubicBezTo>
                  <a:cubicBezTo>
                    <a:pt x="158" y="42"/>
                    <a:pt x="154" y="15"/>
                    <a:pt x="140" y="1"/>
                  </a:cubicBezTo>
                  <a:cubicBezTo>
                    <a:pt x="139" y="0"/>
                    <a:pt x="138" y="0"/>
                    <a:pt x="137" y="1"/>
                  </a:cubicBezTo>
                  <a:cubicBezTo>
                    <a:pt x="123" y="22"/>
                    <a:pt x="123" y="62"/>
                    <a:pt x="143" y="79"/>
                  </a:cubicBezTo>
                  <a:cubicBezTo>
                    <a:pt x="143" y="80"/>
                    <a:pt x="143" y="80"/>
                    <a:pt x="143" y="81"/>
                  </a:cubicBezTo>
                  <a:cubicBezTo>
                    <a:pt x="142" y="81"/>
                    <a:pt x="142" y="82"/>
                    <a:pt x="142" y="82"/>
                  </a:cubicBezTo>
                  <a:cubicBezTo>
                    <a:pt x="133" y="93"/>
                    <a:pt x="125" y="104"/>
                    <a:pt x="115" y="115"/>
                  </a:cubicBezTo>
                  <a:cubicBezTo>
                    <a:pt x="105" y="126"/>
                    <a:pt x="94" y="137"/>
                    <a:pt x="83" y="147"/>
                  </a:cubicBezTo>
                  <a:cubicBezTo>
                    <a:pt x="58" y="169"/>
                    <a:pt x="32" y="183"/>
                    <a:pt x="1" y="192"/>
                  </a:cubicBezTo>
                  <a:cubicBezTo>
                    <a:pt x="0" y="192"/>
                    <a:pt x="0" y="194"/>
                    <a:pt x="1" y="194"/>
                  </a:cubicBezTo>
                  <a:cubicBezTo>
                    <a:pt x="31" y="192"/>
                    <a:pt x="59" y="173"/>
                    <a:pt x="81" y="155"/>
                  </a:cubicBezTo>
                  <a:cubicBezTo>
                    <a:pt x="93" y="144"/>
                    <a:pt x="105" y="132"/>
                    <a:pt x="116" y="120"/>
                  </a:cubicBezTo>
                  <a:cubicBezTo>
                    <a:pt x="126" y="109"/>
                    <a:pt x="137" y="97"/>
                    <a:pt x="145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6" y="82"/>
                    <a:pt x="146" y="81"/>
                    <a:pt x="147" y="81"/>
                  </a:cubicBezTo>
                  <a:cubicBezTo>
                    <a:pt x="164" y="87"/>
                    <a:pt x="183" y="86"/>
                    <a:pt x="200" y="79"/>
                  </a:cubicBezTo>
                  <a:cubicBezTo>
                    <a:pt x="215" y="73"/>
                    <a:pt x="233" y="60"/>
                    <a:pt x="239" y="44"/>
                  </a:cubicBezTo>
                  <a:cubicBezTo>
                    <a:pt x="239" y="43"/>
                    <a:pt x="238" y="42"/>
                    <a:pt x="237" y="4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30"/>
            <p:cNvSpPr/>
            <p:nvPr/>
          </p:nvSpPr>
          <p:spPr bwMode="auto">
            <a:xfrm>
              <a:off x="2566988" y="-17831"/>
              <a:ext cx="693738" cy="965200"/>
            </a:xfrm>
            <a:custGeom>
              <a:avLst/>
              <a:gdLst>
                <a:gd name="T0" fmla="*/ 236 w 253"/>
                <a:gd name="T1" fmla="*/ 151 h 351"/>
                <a:gd name="T2" fmla="*/ 169 w 253"/>
                <a:gd name="T3" fmla="*/ 159 h 351"/>
                <a:gd name="T4" fmla="*/ 128 w 253"/>
                <a:gd name="T5" fmla="*/ 189 h 351"/>
                <a:gd name="T6" fmla="*/ 116 w 253"/>
                <a:gd name="T7" fmla="*/ 202 h 351"/>
                <a:gd name="T8" fmla="*/ 128 w 253"/>
                <a:gd name="T9" fmla="*/ 165 h 351"/>
                <a:gd name="T10" fmla="*/ 128 w 253"/>
                <a:gd name="T11" fmla="*/ 165 h 351"/>
                <a:gd name="T12" fmla="*/ 129 w 253"/>
                <a:gd name="T13" fmla="*/ 165 h 351"/>
                <a:gd name="T14" fmla="*/ 130 w 253"/>
                <a:gd name="T15" fmla="*/ 165 h 351"/>
                <a:gd name="T16" fmla="*/ 213 w 253"/>
                <a:gd name="T17" fmla="*/ 62 h 351"/>
                <a:gd name="T18" fmla="*/ 208 w 253"/>
                <a:gd name="T19" fmla="*/ 16 h 351"/>
                <a:gd name="T20" fmla="*/ 167 w 253"/>
                <a:gd name="T21" fmla="*/ 3 h 351"/>
                <a:gd name="T22" fmla="*/ 112 w 253"/>
                <a:gd name="T23" fmla="*/ 72 h 351"/>
                <a:gd name="T24" fmla="*/ 127 w 253"/>
                <a:gd name="T25" fmla="*/ 164 h 351"/>
                <a:gd name="T26" fmla="*/ 126 w 253"/>
                <a:gd name="T27" fmla="*/ 164 h 351"/>
                <a:gd name="T28" fmla="*/ 105 w 253"/>
                <a:gd name="T29" fmla="*/ 213 h 351"/>
                <a:gd name="T30" fmla="*/ 80 w 253"/>
                <a:gd name="T31" fmla="*/ 266 h 351"/>
                <a:gd name="T32" fmla="*/ 1 w 253"/>
                <a:gd name="T33" fmla="*/ 350 h 351"/>
                <a:gd name="T34" fmla="*/ 1 w 253"/>
                <a:gd name="T35" fmla="*/ 351 h 351"/>
                <a:gd name="T36" fmla="*/ 81 w 253"/>
                <a:gd name="T37" fmla="*/ 273 h 351"/>
                <a:gd name="T38" fmla="*/ 107 w 253"/>
                <a:gd name="T39" fmla="*/ 221 h 351"/>
                <a:gd name="T40" fmla="*/ 110 w 253"/>
                <a:gd name="T41" fmla="*/ 214 h 351"/>
                <a:gd name="T42" fmla="*/ 204 w 253"/>
                <a:gd name="T43" fmla="*/ 221 h 351"/>
                <a:gd name="T44" fmla="*/ 236 w 253"/>
                <a:gd name="T45" fmla="*/ 15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351">
                  <a:moveTo>
                    <a:pt x="236" y="151"/>
                  </a:moveTo>
                  <a:cubicBezTo>
                    <a:pt x="222" y="129"/>
                    <a:pt x="184" y="150"/>
                    <a:pt x="169" y="159"/>
                  </a:cubicBezTo>
                  <a:cubicBezTo>
                    <a:pt x="154" y="167"/>
                    <a:pt x="140" y="177"/>
                    <a:pt x="128" y="189"/>
                  </a:cubicBezTo>
                  <a:cubicBezTo>
                    <a:pt x="124" y="193"/>
                    <a:pt x="119" y="197"/>
                    <a:pt x="116" y="202"/>
                  </a:cubicBezTo>
                  <a:cubicBezTo>
                    <a:pt x="121" y="190"/>
                    <a:pt x="125" y="178"/>
                    <a:pt x="128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28" y="165"/>
                    <a:pt x="129" y="165"/>
                    <a:pt x="129" y="165"/>
                  </a:cubicBezTo>
                  <a:cubicBezTo>
                    <a:pt x="129" y="165"/>
                    <a:pt x="130" y="165"/>
                    <a:pt x="130" y="165"/>
                  </a:cubicBezTo>
                  <a:cubicBezTo>
                    <a:pt x="168" y="139"/>
                    <a:pt x="203" y="108"/>
                    <a:pt x="213" y="62"/>
                  </a:cubicBezTo>
                  <a:cubicBezTo>
                    <a:pt x="216" y="47"/>
                    <a:pt x="216" y="30"/>
                    <a:pt x="208" y="16"/>
                  </a:cubicBezTo>
                  <a:cubicBezTo>
                    <a:pt x="199" y="2"/>
                    <a:pt x="182" y="0"/>
                    <a:pt x="167" y="3"/>
                  </a:cubicBezTo>
                  <a:cubicBezTo>
                    <a:pt x="133" y="8"/>
                    <a:pt x="117" y="42"/>
                    <a:pt x="112" y="72"/>
                  </a:cubicBezTo>
                  <a:cubicBezTo>
                    <a:pt x="107" y="101"/>
                    <a:pt x="108" y="139"/>
                    <a:pt x="127" y="164"/>
                  </a:cubicBezTo>
                  <a:cubicBezTo>
                    <a:pt x="126" y="164"/>
                    <a:pt x="126" y="164"/>
                    <a:pt x="126" y="164"/>
                  </a:cubicBezTo>
                  <a:cubicBezTo>
                    <a:pt x="118" y="180"/>
                    <a:pt x="112" y="197"/>
                    <a:pt x="105" y="213"/>
                  </a:cubicBezTo>
                  <a:cubicBezTo>
                    <a:pt x="98" y="231"/>
                    <a:pt x="90" y="249"/>
                    <a:pt x="80" y="266"/>
                  </a:cubicBezTo>
                  <a:cubicBezTo>
                    <a:pt x="61" y="301"/>
                    <a:pt x="34" y="328"/>
                    <a:pt x="1" y="350"/>
                  </a:cubicBezTo>
                  <a:cubicBezTo>
                    <a:pt x="0" y="350"/>
                    <a:pt x="1" y="351"/>
                    <a:pt x="1" y="351"/>
                  </a:cubicBezTo>
                  <a:cubicBezTo>
                    <a:pt x="36" y="335"/>
                    <a:pt x="62" y="305"/>
                    <a:pt x="81" y="273"/>
                  </a:cubicBezTo>
                  <a:cubicBezTo>
                    <a:pt x="91" y="257"/>
                    <a:pt x="100" y="239"/>
                    <a:pt x="107" y="221"/>
                  </a:cubicBezTo>
                  <a:cubicBezTo>
                    <a:pt x="108" y="219"/>
                    <a:pt x="109" y="216"/>
                    <a:pt x="110" y="214"/>
                  </a:cubicBezTo>
                  <a:cubicBezTo>
                    <a:pt x="136" y="233"/>
                    <a:pt x="176" y="233"/>
                    <a:pt x="204" y="221"/>
                  </a:cubicBezTo>
                  <a:cubicBezTo>
                    <a:pt x="229" y="211"/>
                    <a:pt x="253" y="178"/>
                    <a:pt x="236" y="15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31"/>
            <p:cNvSpPr/>
            <p:nvPr/>
          </p:nvSpPr>
          <p:spPr bwMode="auto">
            <a:xfrm>
              <a:off x="2644775" y="1041032"/>
              <a:ext cx="0" cy="317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32"/>
            <p:cNvSpPr/>
            <p:nvPr/>
          </p:nvSpPr>
          <p:spPr bwMode="auto">
            <a:xfrm>
              <a:off x="2792413" y="1063257"/>
              <a:ext cx="406400" cy="466725"/>
            </a:xfrm>
            <a:custGeom>
              <a:avLst/>
              <a:gdLst>
                <a:gd name="T0" fmla="*/ 129 w 148"/>
                <a:gd name="T1" fmla="*/ 39 h 170"/>
                <a:gd name="T2" fmla="*/ 140 w 148"/>
                <a:gd name="T3" fmla="*/ 9 h 170"/>
                <a:gd name="T4" fmla="*/ 116 w 148"/>
                <a:gd name="T5" fmla="*/ 1 h 170"/>
                <a:gd name="T6" fmla="*/ 75 w 148"/>
                <a:gd name="T7" fmla="*/ 20 h 170"/>
                <a:gd name="T8" fmla="*/ 31 w 148"/>
                <a:gd name="T9" fmla="*/ 60 h 170"/>
                <a:gd name="T10" fmla="*/ 31 w 148"/>
                <a:gd name="T11" fmla="*/ 60 h 170"/>
                <a:gd name="T12" fmla="*/ 32 w 148"/>
                <a:gd name="T13" fmla="*/ 60 h 170"/>
                <a:gd name="T14" fmla="*/ 38 w 148"/>
                <a:gd name="T15" fmla="*/ 164 h 170"/>
                <a:gd name="T16" fmla="*/ 67 w 148"/>
                <a:gd name="T17" fmla="*/ 149 h 170"/>
                <a:gd name="T18" fmla="*/ 76 w 148"/>
                <a:gd name="T19" fmla="*/ 146 h 170"/>
                <a:gd name="T20" fmla="*/ 88 w 148"/>
                <a:gd name="T21" fmla="*/ 142 h 170"/>
                <a:gd name="T22" fmla="*/ 99 w 148"/>
                <a:gd name="T23" fmla="*/ 121 h 170"/>
                <a:gd name="T24" fmla="*/ 99 w 148"/>
                <a:gd name="T25" fmla="*/ 121 h 170"/>
                <a:gd name="T26" fmla="*/ 120 w 148"/>
                <a:gd name="T27" fmla="*/ 88 h 170"/>
                <a:gd name="T28" fmla="*/ 144 w 148"/>
                <a:gd name="T29" fmla="*/ 69 h 170"/>
                <a:gd name="T30" fmla="*/ 129 w 148"/>
                <a:gd name="T31" fmla="*/ 3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8" h="170">
                  <a:moveTo>
                    <a:pt x="129" y="39"/>
                  </a:moveTo>
                  <a:cubicBezTo>
                    <a:pt x="135" y="31"/>
                    <a:pt x="144" y="20"/>
                    <a:pt x="140" y="9"/>
                  </a:cubicBezTo>
                  <a:cubicBezTo>
                    <a:pt x="137" y="0"/>
                    <a:pt x="124" y="0"/>
                    <a:pt x="116" y="1"/>
                  </a:cubicBezTo>
                  <a:cubicBezTo>
                    <a:pt x="101" y="3"/>
                    <a:pt x="87" y="11"/>
                    <a:pt x="75" y="20"/>
                  </a:cubicBezTo>
                  <a:cubicBezTo>
                    <a:pt x="60" y="33"/>
                    <a:pt x="48" y="50"/>
                    <a:pt x="31" y="60"/>
                  </a:cubicBezTo>
                  <a:cubicBezTo>
                    <a:pt x="30" y="60"/>
                    <a:pt x="31" y="61"/>
                    <a:pt x="31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14" y="86"/>
                    <a:pt x="0" y="147"/>
                    <a:pt x="38" y="164"/>
                  </a:cubicBezTo>
                  <a:cubicBezTo>
                    <a:pt x="51" y="170"/>
                    <a:pt x="61" y="161"/>
                    <a:pt x="67" y="149"/>
                  </a:cubicBezTo>
                  <a:cubicBezTo>
                    <a:pt x="69" y="144"/>
                    <a:pt x="71" y="146"/>
                    <a:pt x="76" y="146"/>
                  </a:cubicBezTo>
                  <a:cubicBezTo>
                    <a:pt x="80" y="146"/>
                    <a:pt x="84" y="144"/>
                    <a:pt x="88" y="142"/>
                  </a:cubicBezTo>
                  <a:cubicBezTo>
                    <a:pt x="94" y="138"/>
                    <a:pt x="100" y="129"/>
                    <a:pt x="99" y="121"/>
                  </a:cubicBezTo>
                  <a:cubicBezTo>
                    <a:pt x="99" y="121"/>
                    <a:pt x="99" y="121"/>
                    <a:pt x="99" y="121"/>
                  </a:cubicBezTo>
                  <a:cubicBezTo>
                    <a:pt x="112" y="120"/>
                    <a:pt x="127" y="100"/>
                    <a:pt x="120" y="88"/>
                  </a:cubicBezTo>
                  <a:cubicBezTo>
                    <a:pt x="131" y="88"/>
                    <a:pt x="141" y="80"/>
                    <a:pt x="144" y="69"/>
                  </a:cubicBezTo>
                  <a:cubicBezTo>
                    <a:pt x="148" y="56"/>
                    <a:pt x="140" y="44"/>
                    <a:pt x="129" y="39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33"/>
            <p:cNvSpPr/>
            <p:nvPr/>
          </p:nvSpPr>
          <p:spPr bwMode="auto">
            <a:xfrm>
              <a:off x="2479675" y="971182"/>
              <a:ext cx="573088" cy="442913"/>
            </a:xfrm>
            <a:custGeom>
              <a:avLst/>
              <a:gdLst>
                <a:gd name="T0" fmla="*/ 186 w 209"/>
                <a:gd name="T1" fmla="*/ 57 h 161"/>
                <a:gd name="T2" fmla="*/ 162 w 209"/>
                <a:gd name="T3" fmla="*/ 69 h 161"/>
                <a:gd name="T4" fmla="*/ 144 w 209"/>
                <a:gd name="T5" fmla="*/ 86 h 161"/>
                <a:gd name="T6" fmla="*/ 82 w 209"/>
                <a:gd name="T7" fmla="*/ 35 h 161"/>
                <a:gd name="T8" fmla="*/ 2 w 209"/>
                <a:gd name="T9" fmla="*/ 0 h 161"/>
                <a:gd name="T10" fmla="*/ 1 w 209"/>
                <a:gd name="T11" fmla="*/ 2 h 161"/>
                <a:gd name="T12" fmla="*/ 29 w 209"/>
                <a:gd name="T13" fmla="*/ 17 h 161"/>
                <a:gd name="T14" fmla="*/ 71 w 209"/>
                <a:gd name="T15" fmla="*/ 34 h 161"/>
                <a:gd name="T16" fmla="*/ 110 w 209"/>
                <a:gd name="T17" fmla="*/ 59 h 161"/>
                <a:gd name="T18" fmla="*/ 142 w 209"/>
                <a:gd name="T19" fmla="*/ 89 h 161"/>
                <a:gd name="T20" fmla="*/ 142 w 209"/>
                <a:gd name="T21" fmla="*/ 89 h 161"/>
                <a:gd name="T22" fmla="*/ 141 w 209"/>
                <a:gd name="T23" fmla="*/ 91 h 161"/>
                <a:gd name="T24" fmla="*/ 140 w 209"/>
                <a:gd name="T25" fmla="*/ 148 h 161"/>
                <a:gd name="T26" fmla="*/ 166 w 209"/>
                <a:gd name="T27" fmla="*/ 131 h 161"/>
                <a:gd name="T28" fmla="*/ 187 w 209"/>
                <a:gd name="T29" fmla="*/ 118 h 161"/>
                <a:gd name="T30" fmla="*/ 187 w 209"/>
                <a:gd name="T31" fmla="*/ 92 h 161"/>
                <a:gd name="T32" fmla="*/ 186 w 209"/>
                <a:gd name="T33" fmla="*/ 5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9" h="161">
                  <a:moveTo>
                    <a:pt x="186" y="57"/>
                  </a:moveTo>
                  <a:cubicBezTo>
                    <a:pt x="177" y="57"/>
                    <a:pt x="168" y="64"/>
                    <a:pt x="162" y="69"/>
                  </a:cubicBezTo>
                  <a:cubicBezTo>
                    <a:pt x="156" y="74"/>
                    <a:pt x="149" y="80"/>
                    <a:pt x="144" y="86"/>
                  </a:cubicBezTo>
                  <a:cubicBezTo>
                    <a:pt x="129" y="65"/>
                    <a:pt x="105" y="48"/>
                    <a:pt x="82" y="35"/>
                  </a:cubicBezTo>
                  <a:cubicBezTo>
                    <a:pt x="57" y="21"/>
                    <a:pt x="28" y="14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9" y="9"/>
                    <a:pt x="19" y="13"/>
                    <a:pt x="29" y="17"/>
                  </a:cubicBezTo>
                  <a:cubicBezTo>
                    <a:pt x="43" y="22"/>
                    <a:pt x="58" y="27"/>
                    <a:pt x="71" y="34"/>
                  </a:cubicBezTo>
                  <a:cubicBezTo>
                    <a:pt x="85" y="41"/>
                    <a:pt x="98" y="49"/>
                    <a:pt x="110" y="59"/>
                  </a:cubicBezTo>
                  <a:cubicBezTo>
                    <a:pt x="122" y="68"/>
                    <a:pt x="131" y="79"/>
                    <a:pt x="142" y="89"/>
                  </a:cubicBezTo>
                  <a:cubicBezTo>
                    <a:pt x="142" y="89"/>
                    <a:pt x="142" y="89"/>
                    <a:pt x="142" y="89"/>
                  </a:cubicBezTo>
                  <a:cubicBezTo>
                    <a:pt x="141" y="90"/>
                    <a:pt x="141" y="90"/>
                    <a:pt x="141" y="91"/>
                  </a:cubicBezTo>
                  <a:cubicBezTo>
                    <a:pt x="133" y="109"/>
                    <a:pt x="125" y="132"/>
                    <a:pt x="140" y="148"/>
                  </a:cubicBezTo>
                  <a:cubicBezTo>
                    <a:pt x="152" y="161"/>
                    <a:pt x="166" y="144"/>
                    <a:pt x="166" y="131"/>
                  </a:cubicBezTo>
                  <a:cubicBezTo>
                    <a:pt x="175" y="131"/>
                    <a:pt x="182" y="125"/>
                    <a:pt x="187" y="118"/>
                  </a:cubicBezTo>
                  <a:cubicBezTo>
                    <a:pt x="192" y="111"/>
                    <a:pt x="194" y="99"/>
                    <a:pt x="187" y="92"/>
                  </a:cubicBezTo>
                  <a:cubicBezTo>
                    <a:pt x="197" y="83"/>
                    <a:pt x="209" y="57"/>
                    <a:pt x="186" y="57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34"/>
            <p:cNvSpPr/>
            <p:nvPr/>
          </p:nvSpPr>
          <p:spPr bwMode="auto">
            <a:xfrm>
              <a:off x="2557463" y="1041032"/>
              <a:ext cx="139700" cy="341313"/>
            </a:xfrm>
            <a:custGeom>
              <a:avLst/>
              <a:gdLst>
                <a:gd name="T0" fmla="*/ 35 w 51"/>
                <a:gd name="T1" fmla="*/ 2 h 124"/>
                <a:gd name="T2" fmla="*/ 34 w 51"/>
                <a:gd name="T3" fmla="*/ 0 h 124"/>
                <a:gd name="T4" fmla="*/ 32 w 51"/>
                <a:gd name="T5" fmla="*/ 2 h 124"/>
                <a:gd name="T6" fmla="*/ 2 w 51"/>
                <a:gd name="T7" fmla="*/ 58 h 124"/>
                <a:gd name="T8" fmla="*/ 13 w 51"/>
                <a:gd name="T9" fmla="*/ 122 h 124"/>
                <a:gd name="T10" fmla="*/ 16 w 51"/>
                <a:gd name="T11" fmla="*/ 121 h 124"/>
                <a:gd name="T12" fmla="*/ 48 w 51"/>
                <a:gd name="T13" fmla="*/ 65 h 124"/>
                <a:gd name="T14" fmla="*/ 35 w 51"/>
                <a:gd name="T15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124">
                  <a:moveTo>
                    <a:pt x="35" y="2"/>
                  </a:moveTo>
                  <a:cubicBezTo>
                    <a:pt x="35" y="1"/>
                    <a:pt x="35" y="0"/>
                    <a:pt x="34" y="0"/>
                  </a:cubicBezTo>
                  <a:cubicBezTo>
                    <a:pt x="32" y="0"/>
                    <a:pt x="32" y="1"/>
                    <a:pt x="32" y="2"/>
                  </a:cubicBezTo>
                  <a:cubicBezTo>
                    <a:pt x="13" y="14"/>
                    <a:pt x="5" y="37"/>
                    <a:pt x="2" y="58"/>
                  </a:cubicBezTo>
                  <a:cubicBezTo>
                    <a:pt x="0" y="79"/>
                    <a:pt x="1" y="105"/>
                    <a:pt x="13" y="122"/>
                  </a:cubicBezTo>
                  <a:cubicBezTo>
                    <a:pt x="14" y="124"/>
                    <a:pt x="17" y="122"/>
                    <a:pt x="16" y="121"/>
                  </a:cubicBezTo>
                  <a:cubicBezTo>
                    <a:pt x="34" y="109"/>
                    <a:pt x="44" y="85"/>
                    <a:pt x="48" y="65"/>
                  </a:cubicBezTo>
                  <a:cubicBezTo>
                    <a:pt x="51" y="46"/>
                    <a:pt x="50" y="17"/>
                    <a:pt x="35" y="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35"/>
            <p:cNvSpPr/>
            <p:nvPr/>
          </p:nvSpPr>
          <p:spPr bwMode="auto">
            <a:xfrm>
              <a:off x="2716213" y="917207"/>
              <a:ext cx="309563" cy="195263"/>
            </a:xfrm>
            <a:custGeom>
              <a:avLst/>
              <a:gdLst>
                <a:gd name="T0" fmla="*/ 110 w 113"/>
                <a:gd name="T1" fmla="*/ 3 h 71"/>
                <a:gd name="T2" fmla="*/ 108 w 113"/>
                <a:gd name="T3" fmla="*/ 1 h 71"/>
                <a:gd name="T4" fmla="*/ 1 w 113"/>
                <a:gd name="T5" fmla="*/ 58 h 71"/>
                <a:gd name="T6" fmla="*/ 1 w 113"/>
                <a:gd name="T7" fmla="*/ 58 h 71"/>
                <a:gd name="T8" fmla="*/ 0 w 113"/>
                <a:gd name="T9" fmla="*/ 59 h 71"/>
                <a:gd name="T10" fmla="*/ 2 w 113"/>
                <a:gd name="T11" fmla="*/ 60 h 71"/>
                <a:gd name="T12" fmla="*/ 2 w 113"/>
                <a:gd name="T13" fmla="*/ 59 h 71"/>
                <a:gd name="T14" fmla="*/ 61 w 113"/>
                <a:gd name="T15" fmla="*/ 52 h 71"/>
                <a:gd name="T16" fmla="*/ 112 w 113"/>
                <a:gd name="T17" fmla="*/ 6 h 71"/>
                <a:gd name="T18" fmla="*/ 110 w 113"/>
                <a:gd name="T19" fmla="*/ 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71">
                  <a:moveTo>
                    <a:pt x="110" y="3"/>
                  </a:moveTo>
                  <a:cubicBezTo>
                    <a:pt x="110" y="2"/>
                    <a:pt x="109" y="1"/>
                    <a:pt x="108" y="1"/>
                  </a:cubicBezTo>
                  <a:cubicBezTo>
                    <a:pt x="66" y="0"/>
                    <a:pt x="18" y="16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9"/>
                    <a:pt x="0" y="59"/>
                  </a:cubicBezTo>
                  <a:cubicBezTo>
                    <a:pt x="0" y="60"/>
                    <a:pt x="1" y="60"/>
                    <a:pt x="2" y="60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9" y="71"/>
                    <a:pt x="45" y="60"/>
                    <a:pt x="61" y="52"/>
                  </a:cubicBezTo>
                  <a:cubicBezTo>
                    <a:pt x="81" y="42"/>
                    <a:pt x="101" y="26"/>
                    <a:pt x="112" y="6"/>
                  </a:cubicBezTo>
                  <a:cubicBezTo>
                    <a:pt x="113" y="4"/>
                    <a:pt x="111" y="3"/>
                    <a:pt x="110" y="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36"/>
            <p:cNvSpPr/>
            <p:nvPr/>
          </p:nvSpPr>
          <p:spPr bwMode="auto">
            <a:xfrm>
              <a:off x="3349625" y="113932"/>
              <a:ext cx="239713" cy="363538"/>
            </a:xfrm>
            <a:custGeom>
              <a:avLst/>
              <a:gdLst>
                <a:gd name="T0" fmla="*/ 83 w 88"/>
                <a:gd name="T1" fmla="*/ 29 h 132"/>
                <a:gd name="T2" fmla="*/ 68 w 88"/>
                <a:gd name="T3" fmla="*/ 29 h 132"/>
                <a:gd name="T4" fmla="*/ 70 w 88"/>
                <a:gd name="T5" fmla="*/ 14 h 132"/>
                <a:gd name="T6" fmla="*/ 68 w 88"/>
                <a:gd name="T7" fmla="*/ 12 h 132"/>
                <a:gd name="T8" fmla="*/ 47 w 88"/>
                <a:gd name="T9" fmla="*/ 20 h 132"/>
                <a:gd name="T10" fmla="*/ 28 w 88"/>
                <a:gd name="T11" fmla="*/ 9 h 132"/>
                <a:gd name="T12" fmla="*/ 32 w 88"/>
                <a:gd name="T13" fmla="*/ 46 h 132"/>
                <a:gd name="T14" fmla="*/ 32 w 88"/>
                <a:gd name="T15" fmla="*/ 48 h 132"/>
                <a:gd name="T16" fmla="*/ 15 w 88"/>
                <a:gd name="T17" fmla="*/ 84 h 132"/>
                <a:gd name="T18" fmla="*/ 0 w 88"/>
                <a:gd name="T19" fmla="*/ 131 h 132"/>
                <a:gd name="T20" fmla="*/ 2 w 88"/>
                <a:gd name="T21" fmla="*/ 131 h 132"/>
                <a:gd name="T22" fmla="*/ 17 w 88"/>
                <a:gd name="T23" fmla="*/ 89 h 132"/>
                <a:gd name="T24" fmla="*/ 34 w 88"/>
                <a:gd name="T25" fmla="*/ 51 h 132"/>
                <a:gd name="T26" fmla="*/ 85 w 88"/>
                <a:gd name="T27" fmla="*/ 44 h 132"/>
                <a:gd name="T28" fmla="*/ 83 w 88"/>
                <a:gd name="T29" fmla="*/ 2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32">
                  <a:moveTo>
                    <a:pt x="83" y="29"/>
                  </a:moveTo>
                  <a:cubicBezTo>
                    <a:pt x="78" y="26"/>
                    <a:pt x="73" y="27"/>
                    <a:pt x="68" y="29"/>
                  </a:cubicBezTo>
                  <a:cubicBezTo>
                    <a:pt x="70" y="24"/>
                    <a:pt x="70" y="20"/>
                    <a:pt x="70" y="14"/>
                  </a:cubicBezTo>
                  <a:cubicBezTo>
                    <a:pt x="71" y="13"/>
                    <a:pt x="69" y="12"/>
                    <a:pt x="68" y="12"/>
                  </a:cubicBezTo>
                  <a:cubicBezTo>
                    <a:pt x="59" y="11"/>
                    <a:pt x="52" y="14"/>
                    <a:pt x="47" y="20"/>
                  </a:cubicBezTo>
                  <a:cubicBezTo>
                    <a:pt x="45" y="11"/>
                    <a:pt x="38" y="0"/>
                    <a:pt x="28" y="9"/>
                  </a:cubicBezTo>
                  <a:cubicBezTo>
                    <a:pt x="17" y="19"/>
                    <a:pt x="21" y="37"/>
                    <a:pt x="32" y="46"/>
                  </a:cubicBezTo>
                  <a:cubicBezTo>
                    <a:pt x="31" y="47"/>
                    <a:pt x="31" y="48"/>
                    <a:pt x="32" y="48"/>
                  </a:cubicBezTo>
                  <a:cubicBezTo>
                    <a:pt x="25" y="60"/>
                    <a:pt x="20" y="72"/>
                    <a:pt x="15" y="84"/>
                  </a:cubicBezTo>
                  <a:cubicBezTo>
                    <a:pt x="9" y="99"/>
                    <a:pt x="3" y="115"/>
                    <a:pt x="0" y="131"/>
                  </a:cubicBezTo>
                  <a:cubicBezTo>
                    <a:pt x="0" y="132"/>
                    <a:pt x="2" y="132"/>
                    <a:pt x="2" y="131"/>
                  </a:cubicBezTo>
                  <a:cubicBezTo>
                    <a:pt x="7" y="117"/>
                    <a:pt x="11" y="103"/>
                    <a:pt x="17" y="89"/>
                  </a:cubicBezTo>
                  <a:cubicBezTo>
                    <a:pt x="22" y="76"/>
                    <a:pt x="29" y="64"/>
                    <a:pt x="34" y="51"/>
                  </a:cubicBezTo>
                  <a:cubicBezTo>
                    <a:pt x="48" y="65"/>
                    <a:pt x="74" y="62"/>
                    <a:pt x="85" y="44"/>
                  </a:cubicBezTo>
                  <a:cubicBezTo>
                    <a:pt x="88" y="40"/>
                    <a:pt x="88" y="32"/>
                    <a:pt x="83" y="29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37"/>
            <p:cNvSpPr/>
            <p:nvPr/>
          </p:nvSpPr>
          <p:spPr bwMode="auto">
            <a:xfrm>
              <a:off x="4021138" y="380632"/>
              <a:ext cx="690563" cy="965200"/>
            </a:xfrm>
            <a:custGeom>
              <a:avLst/>
              <a:gdLst>
                <a:gd name="T0" fmla="*/ 204 w 252"/>
                <a:gd name="T1" fmla="*/ 131 h 351"/>
                <a:gd name="T2" fmla="*/ 110 w 252"/>
                <a:gd name="T3" fmla="*/ 138 h 351"/>
                <a:gd name="T4" fmla="*/ 107 w 252"/>
                <a:gd name="T5" fmla="*/ 131 h 351"/>
                <a:gd name="T6" fmla="*/ 81 w 252"/>
                <a:gd name="T7" fmla="*/ 78 h 351"/>
                <a:gd name="T8" fmla="*/ 1 w 252"/>
                <a:gd name="T9" fmla="*/ 1 h 351"/>
                <a:gd name="T10" fmla="*/ 1 w 252"/>
                <a:gd name="T11" fmla="*/ 2 h 351"/>
                <a:gd name="T12" fmla="*/ 80 w 252"/>
                <a:gd name="T13" fmla="*/ 86 h 351"/>
                <a:gd name="T14" fmla="*/ 105 w 252"/>
                <a:gd name="T15" fmla="*/ 138 h 351"/>
                <a:gd name="T16" fmla="*/ 126 w 252"/>
                <a:gd name="T17" fmla="*/ 187 h 351"/>
                <a:gd name="T18" fmla="*/ 127 w 252"/>
                <a:gd name="T19" fmla="*/ 188 h 351"/>
                <a:gd name="T20" fmla="*/ 112 w 252"/>
                <a:gd name="T21" fmla="*/ 279 h 351"/>
                <a:gd name="T22" fmla="*/ 167 w 252"/>
                <a:gd name="T23" fmla="*/ 349 h 351"/>
                <a:gd name="T24" fmla="*/ 208 w 252"/>
                <a:gd name="T25" fmla="*/ 336 h 351"/>
                <a:gd name="T26" fmla="*/ 213 w 252"/>
                <a:gd name="T27" fmla="*/ 290 h 351"/>
                <a:gd name="T28" fmla="*/ 130 w 252"/>
                <a:gd name="T29" fmla="*/ 187 h 351"/>
                <a:gd name="T30" fmla="*/ 129 w 252"/>
                <a:gd name="T31" fmla="*/ 187 h 351"/>
                <a:gd name="T32" fmla="*/ 128 w 252"/>
                <a:gd name="T33" fmla="*/ 187 h 351"/>
                <a:gd name="T34" fmla="*/ 128 w 252"/>
                <a:gd name="T35" fmla="*/ 186 h 351"/>
                <a:gd name="T36" fmla="*/ 115 w 252"/>
                <a:gd name="T37" fmla="*/ 150 h 351"/>
                <a:gd name="T38" fmla="*/ 128 w 252"/>
                <a:gd name="T39" fmla="*/ 163 h 351"/>
                <a:gd name="T40" fmla="*/ 168 w 252"/>
                <a:gd name="T41" fmla="*/ 193 h 351"/>
                <a:gd name="T42" fmla="*/ 236 w 252"/>
                <a:gd name="T43" fmla="*/ 200 h 351"/>
                <a:gd name="T44" fmla="*/ 204 w 252"/>
                <a:gd name="T45" fmla="*/ 13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2" h="351">
                  <a:moveTo>
                    <a:pt x="204" y="131"/>
                  </a:moveTo>
                  <a:cubicBezTo>
                    <a:pt x="175" y="119"/>
                    <a:pt x="136" y="119"/>
                    <a:pt x="110" y="138"/>
                  </a:cubicBezTo>
                  <a:cubicBezTo>
                    <a:pt x="109" y="135"/>
                    <a:pt x="108" y="133"/>
                    <a:pt x="107" y="131"/>
                  </a:cubicBezTo>
                  <a:cubicBezTo>
                    <a:pt x="100" y="113"/>
                    <a:pt x="91" y="95"/>
                    <a:pt x="81" y="78"/>
                  </a:cubicBezTo>
                  <a:cubicBezTo>
                    <a:pt x="62" y="46"/>
                    <a:pt x="36" y="17"/>
                    <a:pt x="1" y="1"/>
                  </a:cubicBezTo>
                  <a:cubicBezTo>
                    <a:pt x="0" y="0"/>
                    <a:pt x="0" y="1"/>
                    <a:pt x="1" y="2"/>
                  </a:cubicBezTo>
                  <a:cubicBezTo>
                    <a:pt x="34" y="24"/>
                    <a:pt x="60" y="51"/>
                    <a:pt x="80" y="86"/>
                  </a:cubicBezTo>
                  <a:cubicBezTo>
                    <a:pt x="90" y="103"/>
                    <a:pt x="98" y="120"/>
                    <a:pt x="105" y="138"/>
                  </a:cubicBezTo>
                  <a:cubicBezTo>
                    <a:pt x="112" y="155"/>
                    <a:pt x="118" y="172"/>
                    <a:pt x="126" y="187"/>
                  </a:cubicBezTo>
                  <a:cubicBezTo>
                    <a:pt x="126" y="188"/>
                    <a:pt x="126" y="188"/>
                    <a:pt x="127" y="188"/>
                  </a:cubicBezTo>
                  <a:cubicBezTo>
                    <a:pt x="108" y="212"/>
                    <a:pt x="107" y="251"/>
                    <a:pt x="112" y="279"/>
                  </a:cubicBezTo>
                  <a:cubicBezTo>
                    <a:pt x="117" y="309"/>
                    <a:pt x="133" y="343"/>
                    <a:pt x="167" y="349"/>
                  </a:cubicBezTo>
                  <a:cubicBezTo>
                    <a:pt x="181" y="351"/>
                    <a:pt x="199" y="350"/>
                    <a:pt x="208" y="336"/>
                  </a:cubicBezTo>
                  <a:cubicBezTo>
                    <a:pt x="216" y="322"/>
                    <a:pt x="216" y="305"/>
                    <a:pt x="213" y="290"/>
                  </a:cubicBezTo>
                  <a:cubicBezTo>
                    <a:pt x="203" y="244"/>
                    <a:pt x="168" y="212"/>
                    <a:pt x="130" y="187"/>
                  </a:cubicBezTo>
                  <a:cubicBezTo>
                    <a:pt x="130" y="187"/>
                    <a:pt x="129" y="187"/>
                    <a:pt x="129" y="187"/>
                  </a:cubicBezTo>
                  <a:cubicBezTo>
                    <a:pt x="128" y="187"/>
                    <a:pt x="128" y="187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5" y="174"/>
                    <a:pt x="120" y="162"/>
                    <a:pt x="115" y="150"/>
                  </a:cubicBezTo>
                  <a:cubicBezTo>
                    <a:pt x="119" y="155"/>
                    <a:pt x="124" y="159"/>
                    <a:pt x="128" y="163"/>
                  </a:cubicBezTo>
                  <a:cubicBezTo>
                    <a:pt x="140" y="174"/>
                    <a:pt x="154" y="185"/>
                    <a:pt x="168" y="193"/>
                  </a:cubicBezTo>
                  <a:cubicBezTo>
                    <a:pt x="184" y="202"/>
                    <a:pt x="222" y="223"/>
                    <a:pt x="236" y="200"/>
                  </a:cubicBezTo>
                  <a:cubicBezTo>
                    <a:pt x="252" y="173"/>
                    <a:pt x="229" y="141"/>
                    <a:pt x="204" y="131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38"/>
            <p:cNvSpPr/>
            <p:nvPr/>
          </p:nvSpPr>
          <p:spPr bwMode="auto">
            <a:xfrm>
              <a:off x="4773613" y="894982"/>
              <a:ext cx="349250" cy="338138"/>
            </a:xfrm>
            <a:custGeom>
              <a:avLst/>
              <a:gdLst>
                <a:gd name="T0" fmla="*/ 109 w 127"/>
                <a:gd name="T1" fmla="*/ 24 h 123"/>
                <a:gd name="T2" fmla="*/ 57 w 127"/>
                <a:gd name="T3" fmla="*/ 2 h 123"/>
                <a:gd name="T4" fmla="*/ 18 w 127"/>
                <a:gd name="T5" fmla="*/ 18 h 123"/>
                <a:gd name="T6" fmla="*/ 3 w 127"/>
                <a:gd name="T7" fmla="*/ 54 h 123"/>
                <a:gd name="T8" fmla="*/ 11 w 127"/>
                <a:gd name="T9" fmla="*/ 97 h 123"/>
                <a:gd name="T10" fmla="*/ 43 w 127"/>
                <a:gd name="T11" fmla="*/ 121 h 123"/>
                <a:gd name="T12" fmla="*/ 64 w 127"/>
                <a:gd name="T13" fmla="*/ 101 h 123"/>
                <a:gd name="T14" fmla="*/ 95 w 127"/>
                <a:gd name="T15" fmla="*/ 75 h 123"/>
                <a:gd name="T16" fmla="*/ 124 w 127"/>
                <a:gd name="T17" fmla="*/ 69 h 123"/>
                <a:gd name="T18" fmla="*/ 109 w 127"/>
                <a:gd name="T19" fmla="*/ 2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3">
                  <a:moveTo>
                    <a:pt x="109" y="24"/>
                  </a:moveTo>
                  <a:cubicBezTo>
                    <a:pt x="96" y="11"/>
                    <a:pt x="75" y="4"/>
                    <a:pt x="57" y="2"/>
                  </a:cubicBezTo>
                  <a:cubicBezTo>
                    <a:pt x="44" y="0"/>
                    <a:pt x="23" y="2"/>
                    <a:pt x="18" y="18"/>
                  </a:cubicBezTo>
                  <a:cubicBezTo>
                    <a:pt x="9" y="25"/>
                    <a:pt x="4" y="46"/>
                    <a:pt x="3" y="54"/>
                  </a:cubicBezTo>
                  <a:cubicBezTo>
                    <a:pt x="0" y="70"/>
                    <a:pt x="2" y="84"/>
                    <a:pt x="11" y="97"/>
                  </a:cubicBezTo>
                  <a:cubicBezTo>
                    <a:pt x="19" y="108"/>
                    <a:pt x="30" y="119"/>
                    <a:pt x="43" y="121"/>
                  </a:cubicBezTo>
                  <a:cubicBezTo>
                    <a:pt x="56" y="123"/>
                    <a:pt x="62" y="112"/>
                    <a:pt x="64" y="101"/>
                  </a:cubicBezTo>
                  <a:cubicBezTo>
                    <a:pt x="81" y="111"/>
                    <a:pt x="97" y="94"/>
                    <a:pt x="95" y="75"/>
                  </a:cubicBezTo>
                  <a:cubicBezTo>
                    <a:pt x="105" y="83"/>
                    <a:pt x="121" y="85"/>
                    <a:pt x="124" y="69"/>
                  </a:cubicBezTo>
                  <a:cubicBezTo>
                    <a:pt x="127" y="54"/>
                    <a:pt x="119" y="35"/>
                    <a:pt x="109" y="24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39"/>
            <p:cNvSpPr/>
            <p:nvPr/>
          </p:nvSpPr>
          <p:spPr bwMode="auto">
            <a:xfrm>
              <a:off x="5297488" y="267919"/>
              <a:ext cx="858838" cy="676275"/>
            </a:xfrm>
            <a:custGeom>
              <a:avLst/>
              <a:gdLst>
                <a:gd name="T0" fmla="*/ 289 w 313"/>
                <a:gd name="T1" fmla="*/ 50 h 246"/>
                <a:gd name="T2" fmla="*/ 289 w 313"/>
                <a:gd name="T3" fmla="*/ 51 h 246"/>
                <a:gd name="T4" fmla="*/ 257 w 313"/>
                <a:gd name="T5" fmla="*/ 61 h 246"/>
                <a:gd name="T6" fmla="*/ 288 w 313"/>
                <a:gd name="T7" fmla="*/ 26 h 246"/>
                <a:gd name="T8" fmla="*/ 274 w 313"/>
                <a:gd name="T9" fmla="*/ 6 h 246"/>
                <a:gd name="T10" fmla="*/ 272 w 313"/>
                <a:gd name="T11" fmla="*/ 17 h 246"/>
                <a:gd name="T12" fmla="*/ 229 w 313"/>
                <a:gd name="T13" fmla="*/ 84 h 246"/>
                <a:gd name="T14" fmla="*/ 237 w 313"/>
                <a:gd name="T15" fmla="*/ 35 h 246"/>
                <a:gd name="T16" fmla="*/ 210 w 313"/>
                <a:gd name="T17" fmla="*/ 40 h 246"/>
                <a:gd name="T18" fmla="*/ 225 w 313"/>
                <a:gd name="T19" fmla="*/ 49 h 246"/>
                <a:gd name="T20" fmla="*/ 227 w 313"/>
                <a:gd name="T21" fmla="*/ 86 h 246"/>
                <a:gd name="T22" fmla="*/ 160 w 313"/>
                <a:gd name="T23" fmla="*/ 145 h 246"/>
                <a:gd name="T24" fmla="*/ 189 w 313"/>
                <a:gd name="T25" fmla="*/ 85 h 246"/>
                <a:gd name="T26" fmla="*/ 167 w 313"/>
                <a:gd name="T27" fmla="*/ 69 h 246"/>
                <a:gd name="T28" fmla="*/ 170 w 313"/>
                <a:gd name="T29" fmla="*/ 86 h 246"/>
                <a:gd name="T30" fmla="*/ 158 w 313"/>
                <a:gd name="T31" fmla="*/ 147 h 246"/>
                <a:gd name="T32" fmla="*/ 87 w 313"/>
                <a:gd name="T33" fmla="*/ 197 h 246"/>
                <a:gd name="T34" fmla="*/ 136 w 313"/>
                <a:gd name="T35" fmla="*/ 137 h 246"/>
                <a:gd name="T36" fmla="*/ 113 w 313"/>
                <a:gd name="T37" fmla="*/ 124 h 246"/>
                <a:gd name="T38" fmla="*/ 114 w 313"/>
                <a:gd name="T39" fmla="*/ 139 h 246"/>
                <a:gd name="T40" fmla="*/ 46 w 313"/>
                <a:gd name="T41" fmla="*/ 222 h 246"/>
                <a:gd name="T42" fmla="*/ 32 w 313"/>
                <a:gd name="T43" fmla="*/ 211 h 246"/>
                <a:gd name="T44" fmla="*/ 50 w 313"/>
                <a:gd name="T45" fmla="*/ 187 h 246"/>
                <a:gd name="T46" fmla="*/ 28 w 313"/>
                <a:gd name="T47" fmla="*/ 171 h 246"/>
                <a:gd name="T48" fmla="*/ 35 w 313"/>
                <a:gd name="T49" fmla="*/ 189 h 246"/>
                <a:gd name="T50" fmla="*/ 0 w 313"/>
                <a:gd name="T51" fmla="*/ 245 h 246"/>
                <a:gd name="T52" fmla="*/ 41 w 313"/>
                <a:gd name="T53" fmla="*/ 230 h 246"/>
                <a:gd name="T54" fmla="*/ 102 w 313"/>
                <a:gd name="T55" fmla="*/ 224 h 246"/>
                <a:gd name="T56" fmla="*/ 121 w 313"/>
                <a:gd name="T57" fmla="*/ 235 h 246"/>
                <a:gd name="T58" fmla="*/ 107 w 313"/>
                <a:gd name="T59" fmla="*/ 210 h 246"/>
                <a:gd name="T60" fmla="*/ 103 w 313"/>
                <a:gd name="T61" fmla="*/ 219 h 246"/>
                <a:gd name="T62" fmla="*/ 54 w 313"/>
                <a:gd name="T63" fmla="*/ 223 h 246"/>
                <a:gd name="T64" fmla="*/ 131 w 313"/>
                <a:gd name="T65" fmla="*/ 173 h 246"/>
                <a:gd name="T66" fmla="*/ 182 w 313"/>
                <a:gd name="T67" fmla="*/ 195 h 246"/>
                <a:gd name="T68" fmla="*/ 199 w 313"/>
                <a:gd name="T69" fmla="*/ 201 h 246"/>
                <a:gd name="T70" fmla="*/ 188 w 313"/>
                <a:gd name="T71" fmla="*/ 177 h 246"/>
                <a:gd name="T72" fmla="*/ 133 w 313"/>
                <a:gd name="T73" fmla="*/ 172 h 246"/>
                <a:gd name="T74" fmla="*/ 199 w 313"/>
                <a:gd name="T75" fmla="*/ 120 h 246"/>
                <a:gd name="T76" fmla="*/ 238 w 313"/>
                <a:gd name="T77" fmla="*/ 135 h 246"/>
                <a:gd name="T78" fmla="*/ 257 w 313"/>
                <a:gd name="T79" fmla="*/ 121 h 246"/>
                <a:gd name="T80" fmla="*/ 245 w 313"/>
                <a:gd name="T81" fmla="*/ 117 h 246"/>
                <a:gd name="T82" fmla="*/ 241 w 313"/>
                <a:gd name="T83" fmla="*/ 119 h 246"/>
                <a:gd name="T84" fmla="*/ 238 w 313"/>
                <a:gd name="T85" fmla="*/ 122 h 246"/>
                <a:gd name="T86" fmla="*/ 255 w 313"/>
                <a:gd name="T87" fmla="*/ 63 h 246"/>
                <a:gd name="T88" fmla="*/ 291 w 313"/>
                <a:gd name="T89" fmla="*/ 56 h 246"/>
                <a:gd name="T90" fmla="*/ 313 w 313"/>
                <a:gd name="T91" fmla="*/ 4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3" h="246">
                  <a:moveTo>
                    <a:pt x="299" y="37"/>
                  </a:moveTo>
                  <a:cubicBezTo>
                    <a:pt x="294" y="39"/>
                    <a:pt x="290" y="45"/>
                    <a:pt x="289" y="50"/>
                  </a:cubicBezTo>
                  <a:cubicBezTo>
                    <a:pt x="289" y="50"/>
                    <a:pt x="288" y="51"/>
                    <a:pt x="288" y="51"/>
                  </a:cubicBezTo>
                  <a:cubicBezTo>
                    <a:pt x="288" y="51"/>
                    <a:pt x="289" y="51"/>
                    <a:pt x="289" y="51"/>
                  </a:cubicBezTo>
                  <a:cubicBezTo>
                    <a:pt x="288" y="52"/>
                    <a:pt x="288" y="53"/>
                    <a:pt x="288" y="54"/>
                  </a:cubicBezTo>
                  <a:cubicBezTo>
                    <a:pt x="278" y="55"/>
                    <a:pt x="267" y="58"/>
                    <a:pt x="257" y="61"/>
                  </a:cubicBezTo>
                  <a:cubicBezTo>
                    <a:pt x="265" y="50"/>
                    <a:pt x="273" y="39"/>
                    <a:pt x="279" y="27"/>
                  </a:cubicBezTo>
                  <a:cubicBezTo>
                    <a:pt x="282" y="28"/>
                    <a:pt x="285" y="28"/>
                    <a:pt x="288" y="26"/>
                  </a:cubicBezTo>
                  <a:cubicBezTo>
                    <a:pt x="293" y="23"/>
                    <a:pt x="296" y="16"/>
                    <a:pt x="293" y="10"/>
                  </a:cubicBezTo>
                  <a:cubicBezTo>
                    <a:pt x="290" y="3"/>
                    <a:pt x="279" y="0"/>
                    <a:pt x="274" y="6"/>
                  </a:cubicBezTo>
                  <a:cubicBezTo>
                    <a:pt x="272" y="9"/>
                    <a:pt x="272" y="12"/>
                    <a:pt x="273" y="16"/>
                  </a:cubicBezTo>
                  <a:cubicBezTo>
                    <a:pt x="272" y="16"/>
                    <a:pt x="272" y="16"/>
                    <a:pt x="272" y="17"/>
                  </a:cubicBezTo>
                  <a:cubicBezTo>
                    <a:pt x="273" y="20"/>
                    <a:pt x="274" y="23"/>
                    <a:pt x="277" y="25"/>
                  </a:cubicBezTo>
                  <a:cubicBezTo>
                    <a:pt x="262" y="46"/>
                    <a:pt x="246" y="66"/>
                    <a:pt x="229" y="84"/>
                  </a:cubicBezTo>
                  <a:cubicBezTo>
                    <a:pt x="229" y="72"/>
                    <a:pt x="229" y="60"/>
                    <a:pt x="228" y="48"/>
                  </a:cubicBezTo>
                  <a:cubicBezTo>
                    <a:pt x="234" y="46"/>
                    <a:pt x="238" y="41"/>
                    <a:pt x="237" y="35"/>
                  </a:cubicBezTo>
                  <a:cubicBezTo>
                    <a:pt x="237" y="28"/>
                    <a:pt x="231" y="24"/>
                    <a:pt x="224" y="24"/>
                  </a:cubicBezTo>
                  <a:cubicBezTo>
                    <a:pt x="217" y="25"/>
                    <a:pt x="207" y="32"/>
                    <a:pt x="210" y="40"/>
                  </a:cubicBezTo>
                  <a:cubicBezTo>
                    <a:pt x="212" y="45"/>
                    <a:pt x="218" y="48"/>
                    <a:pt x="223" y="48"/>
                  </a:cubicBezTo>
                  <a:cubicBezTo>
                    <a:pt x="223" y="48"/>
                    <a:pt x="224" y="49"/>
                    <a:pt x="225" y="49"/>
                  </a:cubicBezTo>
                  <a:cubicBezTo>
                    <a:pt x="225" y="49"/>
                    <a:pt x="225" y="49"/>
                    <a:pt x="225" y="49"/>
                  </a:cubicBezTo>
                  <a:cubicBezTo>
                    <a:pt x="226" y="61"/>
                    <a:pt x="226" y="73"/>
                    <a:pt x="227" y="86"/>
                  </a:cubicBezTo>
                  <a:cubicBezTo>
                    <a:pt x="207" y="107"/>
                    <a:pt x="185" y="126"/>
                    <a:pt x="161" y="145"/>
                  </a:cubicBezTo>
                  <a:cubicBezTo>
                    <a:pt x="161" y="145"/>
                    <a:pt x="161" y="145"/>
                    <a:pt x="160" y="145"/>
                  </a:cubicBezTo>
                  <a:cubicBezTo>
                    <a:pt x="164" y="126"/>
                    <a:pt x="170" y="109"/>
                    <a:pt x="176" y="90"/>
                  </a:cubicBezTo>
                  <a:cubicBezTo>
                    <a:pt x="181" y="92"/>
                    <a:pt x="186" y="90"/>
                    <a:pt x="189" y="85"/>
                  </a:cubicBezTo>
                  <a:cubicBezTo>
                    <a:pt x="193" y="79"/>
                    <a:pt x="192" y="69"/>
                    <a:pt x="187" y="64"/>
                  </a:cubicBezTo>
                  <a:cubicBezTo>
                    <a:pt x="181" y="58"/>
                    <a:pt x="170" y="62"/>
                    <a:pt x="167" y="69"/>
                  </a:cubicBezTo>
                  <a:cubicBezTo>
                    <a:pt x="165" y="74"/>
                    <a:pt x="166" y="80"/>
                    <a:pt x="170" y="85"/>
                  </a:cubicBezTo>
                  <a:cubicBezTo>
                    <a:pt x="170" y="85"/>
                    <a:pt x="170" y="85"/>
                    <a:pt x="170" y="86"/>
                  </a:cubicBezTo>
                  <a:cubicBezTo>
                    <a:pt x="171" y="87"/>
                    <a:pt x="173" y="89"/>
                    <a:pt x="174" y="89"/>
                  </a:cubicBezTo>
                  <a:cubicBezTo>
                    <a:pt x="168" y="108"/>
                    <a:pt x="160" y="127"/>
                    <a:pt x="158" y="147"/>
                  </a:cubicBezTo>
                  <a:cubicBezTo>
                    <a:pt x="136" y="164"/>
                    <a:pt x="113" y="180"/>
                    <a:pt x="90" y="195"/>
                  </a:cubicBezTo>
                  <a:cubicBezTo>
                    <a:pt x="89" y="196"/>
                    <a:pt x="88" y="196"/>
                    <a:pt x="87" y="197"/>
                  </a:cubicBezTo>
                  <a:cubicBezTo>
                    <a:pt x="95" y="177"/>
                    <a:pt x="105" y="159"/>
                    <a:pt x="116" y="142"/>
                  </a:cubicBezTo>
                  <a:cubicBezTo>
                    <a:pt x="123" y="146"/>
                    <a:pt x="133" y="143"/>
                    <a:pt x="136" y="137"/>
                  </a:cubicBezTo>
                  <a:cubicBezTo>
                    <a:pt x="139" y="131"/>
                    <a:pt x="138" y="122"/>
                    <a:pt x="133" y="118"/>
                  </a:cubicBezTo>
                  <a:cubicBezTo>
                    <a:pt x="126" y="111"/>
                    <a:pt x="117" y="118"/>
                    <a:pt x="113" y="124"/>
                  </a:cubicBezTo>
                  <a:cubicBezTo>
                    <a:pt x="113" y="125"/>
                    <a:pt x="113" y="125"/>
                    <a:pt x="113" y="125"/>
                  </a:cubicBezTo>
                  <a:cubicBezTo>
                    <a:pt x="111" y="130"/>
                    <a:pt x="111" y="135"/>
                    <a:pt x="114" y="139"/>
                  </a:cubicBezTo>
                  <a:cubicBezTo>
                    <a:pt x="101" y="157"/>
                    <a:pt x="90" y="177"/>
                    <a:pt x="85" y="198"/>
                  </a:cubicBezTo>
                  <a:cubicBezTo>
                    <a:pt x="72" y="206"/>
                    <a:pt x="59" y="214"/>
                    <a:pt x="46" y="222"/>
                  </a:cubicBezTo>
                  <a:cubicBezTo>
                    <a:pt x="40" y="225"/>
                    <a:pt x="33" y="228"/>
                    <a:pt x="27" y="231"/>
                  </a:cubicBezTo>
                  <a:cubicBezTo>
                    <a:pt x="29" y="225"/>
                    <a:pt x="30" y="218"/>
                    <a:pt x="32" y="211"/>
                  </a:cubicBezTo>
                  <a:cubicBezTo>
                    <a:pt x="34" y="204"/>
                    <a:pt x="36" y="197"/>
                    <a:pt x="38" y="191"/>
                  </a:cubicBezTo>
                  <a:cubicBezTo>
                    <a:pt x="42" y="192"/>
                    <a:pt x="47" y="191"/>
                    <a:pt x="50" y="187"/>
                  </a:cubicBezTo>
                  <a:cubicBezTo>
                    <a:pt x="55" y="181"/>
                    <a:pt x="55" y="171"/>
                    <a:pt x="49" y="166"/>
                  </a:cubicBezTo>
                  <a:cubicBezTo>
                    <a:pt x="41" y="160"/>
                    <a:pt x="31" y="163"/>
                    <a:pt x="28" y="171"/>
                  </a:cubicBezTo>
                  <a:cubicBezTo>
                    <a:pt x="26" y="176"/>
                    <a:pt x="28" y="184"/>
                    <a:pt x="32" y="186"/>
                  </a:cubicBezTo>
                  <a:cubicBezTo>
                    <a:pt x="33" y="188"/>
                    <a:pt x="34" y="189"/>
                    <a:pt x="35" y="189"/>
                  </a:cubicBezTo>
                  <a:cubicBezTo>
                    <a:pt x="28" y="202"/>
                    <a:pt x="26" y="219"/>
                    <a:pt x="23" y="233"/>
                  </a:cubicBezTo>
                  <a:cubicBezTo>
                    <a:pt x="15" y="236"/>
                    <a:pt x="7" y="240"/>
                    <a:pt x="0" y="245"/>
                  </a:cubicBezTo>
                  <a:cubicBezTo>
                    <a:pt x="0" y="245"/>
                    <a:pt x="0" y="246"/>
                    <a:pt x="0" y="246"/>
                  </a:cubicBezTo>
                  <a:cubicBezTo>
                    <a:pt x="14" y="245"/>
                    <a:pt x="29" y="236"/>
                    <a:pt x="41" y="230"/>
                  </a:cubicBezTo>
                  <a:cubicBezTo>
                    <a:pt x="45" y="228"/>
                    <a:pt x="48" y="226"/>
                    <a:pt x="51" y="224"/>
                  </a:cubicBezTo>
                  <a:cubicBezTo>
                    <a:pt x="67" y="226"/>
                    <a:pt x="86" y="227"/>
                    <a:pt x="102" y="224"/>
                  </a:cubicBezTo>
                  <a:cubicBezTo>
                    <a:pt x="102" y="225"/>
                    <a:pt x="102" y="226"/>
                    <a:pt x="102" y="227"/>
                  </a:cubicBezTo>
                  <a:cubicBezTo>
                    <a:pt x="104" y="236"/>
                    <a:pt x="114" y="237"/>
                    <a:pt x="121" y="235"/>
                  </a:cubicBezTo>
                  <a:cubicBezTo>
                    <a:pt x="128" y="232"/>
                    <a:pt x="131" y="225"/>
                    <a:pt x="128" y="218"/>
                  </a:cubicBezTo>
                  <a:cubicBezTo>
                    <a:pt x="125" y="211"/>
                    <a:pt x="114" y="206"/>
                    <a:pt x="107" y="210"/>
                  </a:cubicBezTo>
                  <a:cubicBezTo>
                    <a:pt x="107" y="210"/>
                    <a:pt x="106" y="211"/>
                    <a:pt x="107" y="212"/>
                  </a:cubicBezTo>
                  <a:cubicBezTo>
                    <a:pt x="105" y="214"/>
                    <a:pt x="103" y="216"/>
                    <a:pt x="103" y="219"/>
                  </a:cubicBezTo>
                  <a:cubicBezTo>
                    <a:pt x="95" y="220"/>
                    <a:pt x="87" y="222"/>
                    <a:pt x="79" y="222"/>
                  </a:cubicBezTo>
                  <a:cubicBezTo>
                    <a:pt x="71" y="223"/>
                    <a:pt x="62" y="223"/>
                    <a:pt x="54" y="223"/>
                  </a:cubicBezTo>
                  <a:cubicBezTo>
                    <a:pt x="66" y="216"/>
                    <a:pt x="77" y="209"/>
                    <a:pt x="89" y="201"/>
                  </a:cubicBezTo>
                  <a:cubicBezTo>
                    <a:pt x="103" y="192"/>
                    <a:pt x="117" y="183"/>
                    <a:pt x="131" y="173"/>
                  </a:cubicBezTo>
                  <a:cubicBezTo>
                    <a:pt x="146" y="180"/>
                    <a:pt x="163" y="186"/>
                    <a:pt x="180" y="188"/>
                  </a:cubicBezTo>
                  <a:cubicBezTo>
                    <a:pt x="179" y="190"/>
                    <a:pt x="180" y="193"/>
                    <a:pt x="182" y="195"/>
                  </a:cubicBezTo>
                  <a:cubicBezTo>
                    <a:pt x="182" y="195"/>
                    <a:pt x="182" y="195"/>
                    <a:pt x="182" y="195"/>
                  </a:cubicBezTo>
                  <a:cubicBezTo>
                    <a:pt x="185" y="200"/>
                    <a:pt x="192" y="203"/>
                    <a:pt x="199" y="201"/>
                  </a:cubicBezTo>
                  <a:cubicBezTo>
                    <a:pt x="206" y="198"/>
                    <a:pt x="212" y="188"/>
                    <a:pt x="207" y="181"/>
                  </a:cubicBezTo>
                  <a:cubicBezTo>
                    <a:pt x="203" y="175"/>
                    <a:pt x="194" y="175"/>
                    <a:pt x="188" y="177"/>
                  </a:cubicBezTo>
                  <a:cubicBezTo>
                    <a:pt x="184" y="178"/>
                    <a:pt x="182" y="181"/>
                    <a:pt x="180" y="184"/>
                  </a:cubicBezTo>
                  <a:cubicBezTo>
                    <a:pt x="164" y="182"/>
                    <a:pt x="148" y="178"/>
                    <a:pt x="133" y="172"/>
                  </a:cubicBezTo>
                  <a:cubicBezTo>
                    <a:pt x="142" y="165"/>
                    <a:pt x="150" y="159"/>
                    <a:pt x="159" y="152"/>
                  </a:cubicBezTo>
                  <a:cubicBezTo>
                    <a:pt x="172" y="142"/>
                    <a:pt x="186" y="131"/>
                    <a:pt x="199" y="120"/>
                  </a:cubicBezTo>
                  <a:cubicBezTo>
                    <a:pt x="211" y="125"/>
                    <a:pt x="224" y="126"/>
                    <a:pt x="237" y="126"/>
                  </a:cubicBezTo>
                  <a:cubicBezTo>
                    <a:pt x="236" y="129"/>
                    <a:pt x="237" y="132"/>
                    <a:pt x="238" y="135"/>
                  </a:cubicBezTo>
                  <a:cubicBezTo>
                    <a:pt x="242" y="141"/>
                    <a:pt x="253" y="142"/>
                    <a:pt x="258" y="137"/>
                  </a:cubicBezTo>
                  <a:cubicBezTo>
                    <a:pt x="262" y="132"/>
                    <a:pt x="261" y="125"/>
                    <a:pt x="257" y="121"/>
                  </a:cubicBezTo>
                  <a:cubicBezTo>
                    <a:pt x="254" y="117"/>
                    <a:pt x="249" y="116"/>
                    <a:pt x="245" y="117"/>
                  </a:cubicBezTo>
                  <a:cubicBezTo>
                    <a:pt x="245" y="117"/>
                    <a:pt x="245" y="117"/>
                    <a:pt x="245" y="117"/>
                  </a:cubicBezTo>
                  <a:cubicBezTo>
                    <a:pt x="246" y="117"/>
                    <a:pt x="245" y="116"/>
                    <a:pt x="245" y="117"/>
                  </a:cubicBezTo>
                  <a:cubicBezTo>
                    <a:pt x="243" y="117"/>
                    <a:pt x="242" y="118"/>
                    <a:pt x="241" y="119"/>
                  </a:cubicBezTo>
                  <a:cubicBezTo>
                    <a:pt x="240" y="120"/>
                    <a:pt x="239" y="121"/>
                    <a:pt x="238" y="121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26" y="122"/>
                    <a:pt x="213" y="122"/>
                    <a:pt x="201" y="119"/>
                  </a:cubicBezTo>
                  <a:cubicBezTo>
                    <a:pt x="220" y="102"/>
                    <a:pt x="239" y="83"/>
                    <a:pt x="255" y="63"/>
                  </a:cubicBezTo>
                  <a:cubicBezTo>
                    <a:pt x="267" y="62"/>
                    <a:pt x="279" y="60"/>
                    <a:pt x="291" y="57"/>
                  </a:cubicBezTo>
                  <a:cubicBezTo>
                    <a:pt x="291" y="57"/>
                    <a:pt x="291" y="56"/>
                    <a:pt x="291" y="56"/>
                  </a:cubicBezTo>
                  <a:cubicBezTo>
                    <a:pt x="293" y="60"/>
                    <a:pt x="298" y="62"/>
                    <a:pt x="302" y="61"/>
                  </a:cubicBezTo>
                  <a:cubicBezTo>
                    <a:pt x="308" y="61"/>
                    <a:pt x="313" y="56"/>
                    <a:pt x="313" y="49"/>
                  </a:cubicBezTo>
                  <a:cubicBezTo>
                    <a:pt x="313" y="42"/>
                    <a:pt x="306" y="34"/>
                    <a:pt x="299" y="37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40"/>
            <p:cNvSpPr/>
            <p:nvPr/>
          </p:nvSpPr>
          <p:spPr bwMode="auto">
            <a:xfrm>
              <a:off x="4519613" y="159969"/>
              <a:ext cx="1027113" cy="657225"/>
            </a:xfrm>
            <a:custGeom>
              <a:avLst/>
              <a:gdLst>
                <a:gd name="T0" fmla="*/ 372 w 375"/>
                <a:gd name="T1" fmla="*/ 32 h 239"/>
                <a:gd name="T2" fmla="*/ 331 w 375"/>
                <a:gd name="T3" fmla="*/ 50 h 239"/>
                <a:gd name="T4" fmla="*/ 290 w 375"/>
                <a:gd name="T5" fmla="*/ 64 h 239"/>
                <a:gd name="T6" fmla="*/ 235 w 375"/>
                <a:gd name="T7" fmla="*/ 113 h 239"/>
                <a:gd name="T8" fmla="*/ 211 w 375"/>
                <a:gd name="T9" fmla="*/ 121 h 239"/>
                <a:gd name="T10" fmla="*/ 136 w 375"/>
                <a:gd name="T11" fmla="*/ 138 h 239"/>
                <a:gd name="T12" fmla="*/ 162 w 375"/>
                <a:gd name="T13" fmla="*/ 117 h 239"/>
                <a:gd name="T14" fmla="*/ 171 w 375"/>
                <a:gd name="T15" fmla="*/ 107 h 239"/>
                <a:gd name="T16" fmla="*/ 241 w 375"/>
                <a:gd name="T17" fmla="*/ 5 h 239"/>
                <a:gd name="T18" fmla="*/ 243 w 375"/>
                <a:gd name="T19" fmla="*/ 2 h 239"/>
                <a:gd name="T20" fmla="*/ 241 w 375"/>
                <a:gd name="T21" fmla="*/ 1 h 239"/>
                <a:gd name="T22" fmla="*/ 218 w 375"/>
                <a:gd name="T23" fmla="*/ 26 h 239"/>
                <a:gd name="T24" fmla="*/ 191 w 375"/>
                <a:gd name="T25" fmla="*/ 50 h 239"/>
                <a:gd name="T26" fmla="*/ 167 w 375"/>
                <a:gd name="T27" fmla="*/ 106 h 239"/>
                <a:gd name="T28" fmla="*/ 167 w 375"/>
                <a:gd name="T29" fmla="*/ 106 h 239"/>
                <a:gd name="T30" fmla="*/ 162 w 375"/>
                <a:gd name="T31" fmla="*/ 112 h 239"/>
                <a:gd name="T32" fmla="*/ 131 w 375"/>
                <a:gd name="T33" fmla="*/ 139 h 239"/>
                <a:gd name="T34" fmla="*/ 89 w 375"/>
                <a:gd name="T35" fmla="*/ 146 h 239"/>
                <a:gd name="T36" fmla="*/ 89 w 375"/>
                <a:gd name="T37" fmla="*/ 146 h 239"/>
                <a:gd name="T38" fmla="*/ 89 w 375"/>
                <a:gd name="T39" fmla="*/ 146 h 239"/>
                <a:gd name="T40" fmla="*/ 67 w 375"/>
                <a:gd name="T41" fmla="*/ 149 h 239"/>
                <a:gd name="T42" fmla="*/ 1 w 375"/>
                <a:gd name="T43" fmla="*/ 147 h 239"/>
                <a:gd name="T44" fmla="*/ 1 w 375"/>
                <a:gd name="T45" fmla="*/ 149 h 239"/>
                <a:gd name="T46" fmla="*/ 58 w 375"/>
                <a:gd name="T47" fmla="*/ 154 h 239"/>
                <a:gd name="T48" fmla="*/ 90 w 375"/>
                <a:gd name="T49" fmla="*/ 150 h 239"/>
                <a:gd name="T50" fmla="*/ 144 w 375"/>
                <a:gd name="T51" fmla="*/ 186 h 239"/>
                <a:gd name="T52" fmla="*/ 193 w 375"/>
                <a:gd name="T53" fmla="*/ 202 h 239"/>
                <a:gd name="T54" fmla="*/ 296 w 375"/>
                <a:gd name="T55" fmla="*/ 184 h 239"/>
                <a:gd name="T56" fmla="*/ 296 w 375"/>
                <a:gd name="T57" fmla="*/ 184 h 239"/>
                <a:gd name="T58" fmla="*/ 297 w 375"/>
                <a:gd name="T59" fmla="*/ 183 h 239"/>
                <a:gd name="T60" fmla="*/ 297 w 375"/>
                <a:gd name="T61" fmla="*/ 180 h 239"/>
                <a:gd name="T62" fmla="*/ 192 w 375"/>
                <a:gd name="T63" fmla="*/ 197 h 239"/>
                <a:gd name="T64" fmla="*/ 192 w 375"/>
                <a:gd name="T65" fmla="*/ 198 h 239"/>
                <a:gd name="T66" fmla="*/ 150 w 375"/>
                <a:gd name="T67" fmla="*/ 185 h 239"/>
                <a:gd name="T68" fmla="*/ 92 w 375"/>
                <a:gd name="T69" fmla="*/ 149 h 239"/>
                <a:gd name="T70" fmla="*/ 127 w 375"/>
                <a:gd name="T71" fmla="*/ 144 h 239"/>
                <a:gd name="T72" fmla="*/ 235 w 375"/>
                <a:gd name="T73" fmla="*/ 118 h 239"/>
                <a:gd name="T74" fmla="*/ 235 w 375"/>
                <a:gd name="T75" fmla="*/ 119 h 239"/>
                <a:gd name="T76" fmla="*/ 313 w 375"/>
                <a:gd name="T77" fmla="*/ 123 h 239"/>
                <a:gd name="T78" fmla="*/ 350 w 375"/>
                <a:gd name="T79" fmla="*/ 87 h 239"/>
                <a:gd name="T80" fmla="*/ 372 w 375"/>
                <a:gd name="T81" fmla="*/ 36 h 239"/>
                <a:gd name="T82" fmla="*/ 374 w 375"/>
                <a:gd name="T83" fmla="*/ 35 h 239"/>
                <a:gd name="T84" fmla="*/ 372 w 375"/>
                <a:gd name="T85" fmla="*/ 3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2" y="32"/>
                  </a:moveTo>
                  <a:cubicBezTo>
                    <a:pt x="359" y="39"/>
                    <a:pt x="345" y="45"/>
                    <a:pt x="331" y="50"/>
                  </a:cubicBezTo>
                  <a:cubicBezTo>
                    <a:pt x="317" y="54"/>
                    <a:pt x="304" y="58"/>
                    <a:pt x="290" y="64"/>
                  </a:cubicBezTo>
                  <a:cubicBezTo>
                    <a:pt x="267" y="74"/>
                    <a:pt x="249" y="92"/>
                    <a:pt x="235" y="113"/>
                  </a:cubicBezTo>
                  <a:cubicBezTo>
                    <a:pt x="227" y="116"/>
                    <a:pt x="219" y="119"/>
                    <a:pt x="211" y="121"/>
                  </a:cubicBezTo>
                  <a:cubicBezTo>
                    <a:pt x="187" y="128"/>
                    <a:pt x="162" y="134"/>
                    <a:pt x="136" y="138"/>
                  </a:cubicBezTo>
                  <a:cubicBezTo>
                    <a:pt x="146" y="133"/>
                    <a:pt x="155" y="124"/>
                    <a:pt x="162" y="117"/>
                  </a:cubicBezTo>
                  <a:cubicBezTo>
                    <a:pt x="165" y="114"/>
                    <a:pt x="168" y="111"/>
                    <a:pt x="171" y="107"/>
                  </a:cubicBezTo>
                  <a:cubicBezTo>
                    <a:pt x="226" y="117"/>
                    <a:pt x="233" y="44"/>
                    <a:pt x="241" y="5"/>
                  </a:cubicBezTo>
                  <a:cubicBezTo>
                    <a:pt x="242" y="4"/>
                    <a:pt x="242" y="3"/>
                    <a:pt x="243" y="2"/>
                  </a:cubicBezTo>
                  <a:cubicBezTo>
                    <a:pt x="243" y="1"/>
                    <a:pt x="242" y="0"/>
                    <a:pt x="241" y="1"/>
                  </a:cubicBezTo>
                  <a:cubicBezTo>
                    <a:pt x="233" y="9"/>
                    <a:pt x="226" y="18"/>
                    <a:pt x="218" y="26"/>
                  </a:cubicBezTo>
                  <a:cubicBezTo>
                    <a:pt x="209" y="34"/>
                    <a:pt x="199" y="42"/>
                    <a:pt x="191" y="50"/>
                  </a:cubicBezTo>
                  <a:cubicBezTo>
                    <a:pt x="176" y="65"/>
                    <a:pt x="163" y="84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5" y="108"/>
                    <a:pt x="163" y="110"/>
                    <a:pt x="162" y="112"/>
                  </a:cubicBezTo>
                  <a:cubicBezTo>
                    <a:pt x="153" y="123"/>
                    <a:pt x="142" y="131"/>
                    <a:pt x="131" y="139"/>
                  </a:cubicBezTo>
                  <a:cubicBezTo>
                    <a:pt x="117" y="141"/>
                    <a:pt x="103" y="144"/>
                    <a:pt x="89" y="146"/>
                  </a:cubicBezTo>
                  <a:cubicBezTo>
                    <a:pt x="89" y="146"/>
                    <a:pt x="89" y="146"/>
                    <a:pt x="89" y="146"/>
                  </a:cubicBezTo>
                  <a:cubicBezTo>
                    <a:pt x="89" y="145"/>
                    <a:pt x="88" y="145"/>
                    <a:pt x="89" y="146"/>
                  </a:cubicBezTo>
                  <a:cubicBezTo>
                    <a:pt x="81" y="147"/>
                    <a:pt x="74" y="148"/>
                    <a:pt x="67" y="149"/>
                  </a:cubicBezTo>
                  <a:cubicBezTo>
                    <a:pt x="45" y="153"/>
                    <a:pt x="23" y="154"/>
                    <a:pt x="1" y="147"/>
                  </a:cubicBezTo>
                  <a:cubicBezTo>
                    <a:pt x="0" y="147"/>
                    <a:pt x="0" y="148"/>
                    <a:pt x="1" y="149"/>
                  </a:cubicBezTo>
                  <a:cubicBezTo>
                    <a:pt x="17" y="159"/>
                    <a:pt x="40" y="156"/>
                    <a:pt x="58" y="154"/>
                  </a:cubicBezTo>
                  <a:cubicBezTo>
                    <a:pt x="69" y="153"/>
                    <a:pt x="80" y="151"/>
                    <a:pt x="90" y="150"/>
                  </a:cubicBezTo>
                  <a:cubicBezTo>
                    <a:pt x="101" y="168"/>
                    <a:pt x="126" y="179"/>
                    <a:pt x="144" y="186"/>
                  </a:cubicBezTo>
                  <a:cubicBezTo>
                    <a:pt x="159" y="193"/>
                    <a:pt x="176" y="199"/>
                    <a:pt x="193" y="202"/>
                  </a:cubicBezTo>
                  <a:cubicBezTo>
                    <a:pt x="214" y="239"/>
                    <a:pt x="285" y="222"/>
                    <a:pt x="296" y="184"/>
                  </a:cubicBezTo>
                  <a:cubicBezTo>
                    <a:pt x="296" y="184"/>
                    <a:pt x="296" y="184"/>
                    <a:pt x="296" y="184"/>
                  </a:cubicBezTo>
                  <a:cubicBezTo>
                    <a:pt x="296" y="184"/>
                    <a:pt x="297" y="184"/>
                    <a:pt x="297" y="183"/>
                  </a:cubicBezTo>
                  <a:cubicBezTo>
                    <a:pt x="299" y="183"/>
                    <a:pt x="298" y="180"/>
                    <a:pt x="297" y="180"/>
                  </a:cubicBezTo>
                  <a:cubicBezTo>
                    <a:pt x="262" y="183"/>
                    <a:pt x="218" y="166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78" y="195"/>
                    <a:pt x="164" y="190"/>
                    <a:pt x="150" y="185"/>
                  </a:cubicBezTo>
                  <a:cubicBezTo>
                    <a:pt x="130" y="177"/>
                    <a:pt x="106" y="167"/>
                    <a:pt x="92" y="149"/>
                  </a:cubicBezTo>
                  <a:cubicBezTo>
                    <a:pt x="104" y="147"/>
                    <a:pt x="115" y="145"/>
                    <a:pt x="127" y="144"/>
                  </a:cubicBezTo>
                  <a:cubicBezTo>
                    <a:pt x="162" y="138"/>
                    <a:pt x="200" y="131"/>
                    <a:pt x="235" y="118"/>
                  </a:cubicBezTo>
                  <a:cubicBezTo>
                    <a:pt x="235" y="118"/>
                    <a:pt x="235" y="118"/>
                    <a:pt x="235" y="119"/>
                  </a:cubicBezTo>
                  <a:cubicBezTo>
                    <a:pt x="252" y="141"/>
                    <a:pt x="291" y="133"/>
                    <a:pt x="313" y="123"/>
                  </a:cubicBezTo>
                  <a:cubicBezTo>
                    <a:pt x="328" y="116"/>
                    <a:pt x="340" y="101"/>
                    <a:pt x="350" y="87"/>
                  </a:cubicBezTo>
                  <a:cubicBezTo>
                    <a:pt x="360" y="73"/>
                    <a:pt x="370" y="54"/>
                    <a:pt x="372" y="36"/>
                  </a:cubicBezTo>
                  <a:cubicBezTo>
                    <a:pt x="372" y="35"/>
                    <a:pt x="373" y="35"/>
                    <a:pt x="374" y="35"/>
                  </a:cubicBezTo>
                  <a:cubicBezTo>
                    <a:pt x="375" y="34"/>
                    <a:pt x="374" y="32"/>
                    <a:pt x="372" y="32"/>
                  </a:cubicBezTo>
                  <a:close/>
                </a:path>
              </a:pathLst>
            </a:custGeom>
            <a:solidFill>
              <a:srgbClr val="31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41"/>
            <p:cNvSpPr/>
            <p:nvPr/>
          </p:nvSpPr>
          <p:spPr bwMode="auto">
            <a:xfrm>
              <a:off x="6183313" y="-24181"/>
              <a:ext cx="695325" cy="396875"/>
            </a:xfrm>
            <a:custGeom>
              <a:avLst/>
              <a:gdLst>
                <a:gd name="T0" fmla="*/ 228 w 254"/>
                <a:gd name="T1" fmla="*/ 93 h 144"/>
                <a:gd name="T2" fmla="*/ 224 w 254"/>
                <a:gd name="T3" fmla="*/ 69 h 144"/>
                <a:gd name="T4" fmla="*/ 197 w 254"/>
                <a:gd name="T5" fmla="*/ 71 h 144"/>
                <a:gd name="T6" fmla="*/ 167 w 254"/>
                <a:gd name="T7" fmla="*/ 37 h 144"/>
                <a:gd name="T8" fmla="*/ 156 w 254"/>
                <a:gd name="T9" fmla="*/ 13 h 144"/>
                <a:gd name="T10" fmla="*/ 128 w 254"/>
                <a:gd name="T11" fmla="*/ 23 h 144"/>
                <a:gd name="T12" fmla="*/ 85 w 254"/>
                <a:gd name="T13" fmla="*/ 16 h 144"/>
                <a:gd name="T14" fmla="*/ 62 w 254"/>
                <a:gd name="T15" fmla="*/ 3 h 144"/>
                <a:gd name="T16" fmla="*/ 45 w 254"/>
                <a:gd name="T17" fmla="*/ 19 h 144"/>
                <a:gd name="T18" fmla="*/ 45 w 254"/>
                <a:gd name="T19" fmla="*/ 19 h 144"/>
                <a:gd name="T20" fmla="*/ 9 w 254"/>
                <a:gd name="T21" fmla="*/ 19 h 144"/>
                <a:gd name="T22" fmla="*/ 7 w 254"/>
                <a:gd name="T23" fmla="*/ 58 h 144"/>
                <a:gd name="T24" fmla="*/ 36 w 254"/>
                <a:gd name="T25" fmla="*/ 103 h 144"/>
                <a:gd name="T26" fmla="*/ 86 w 254"/>
                <a:gd name="T27" fmla="*/ 133 h 144"/>
                <a:gd name="T28" fmla="*/ 88 w 254"/>
                <a:gd name="T29" fmla="*/ 132 h 144"/>
                <a:gd name="T30" fmla="*/ 112 w 254"/>
                <a:gd name="T31" fmla="*/ 138 h 144"/>
                <a:gd name="T32" fmla="*/ 153 w 254"/>
                <a:gd name="T33" fmla="*/ 143 h 144"/>
                <a:gd name="T34" fmla="*/ 218 w 254"/>
                <a:gd name="T35" fmla="*/ 138 h 144"/>
                <a:gd name="T36" fmla="*/ 254 w 254"/>
                <a:gd name="T37" fmla="*/ 105 h 144"/>
                <a:gd name="T38" fmla="*/ 228 w 254"/>
                <a:gd name="T39" fmla="*/ 9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" h="144">
                  <a:moveTo>
                    <a:pt x="228" y="93"/>
                  </a:moveTo>
                  <a:cubicBezTo>
                    <a:pt x="231" y="84"/>
                    <a:pt x="232" y="75"/>
                    <a:pt x="224" y="69"/>
                  </a:cubicBezTo>
                  <a:cubicBezTo>
                    <a:pt x="216" y="64"/>
                    <a:pt x="205" y="67"/>
                    <a:pt x="197" y="71"/>
                  </a:cubicBezTo>
                  <a:cubicBezTo>
                    <a:pt x="201" y="51"/>
                    <a:pt x="187" y="20"/>
                    <a:pt x="167" y="37"/>
                  </a:cubicBezTo>
                  <a:cubicBezTo>
                    <a:pt x="169" y="27"/>
                    <a:pt x="167" y="16"/>
                    <a:pt x="156" y="13"/>
                  </a:cubicBezTo>
                  <a:cubicBezTo>
                    <a:pt x="146" y="10"/>
                    <a:pt x="135" y="16"/>
                    <a:pt x="128" y="23"/>
                  </a:cubicBezTo>
                  <a:cubicBezTo>
                    <a:pt x="124" y="0"/>
                    <a:pt x="98" y="0"/>
                    <a:pt x="85" y="16"/>
                  </a:cubicBezTo>
                  <a:cubicBezTo>
                    <a:pt x="80" y="9"/>
                    <a:pt x="72" y="2"/>
                    <a:pt x="62" y="3"/>
                  </a:cubicBezTo>
                  <a:cubicBezTo>
                    <a:pt x="53" y="3"/>
                    <a:pt x="45" y="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34" y="13"/>
                    <a:pt x="19" y="8"/>
                    <a:pt x="9" y="19"/>
                  </a:cubicBezTo>
                  <a:cubicBezTo>
                    <a:pt x="0" y="29"/>
                    <a:pt x="4" y="47"/>
                    <a:pt x="7" y="58"/>
                  </a:cubicBezTo>
                  <a:cubicBezTo>
                    <a:pt x="12" y="75"/>
                    <a:pt x="24" y="90"/>
                    <a:pt x="36" y="103"/>
                  </a:cubicBezTo>
                  <a:cubicBezTo>
                    <a:pt x="50" y="115"/>
                    <a:pt x="67" y="130"/>
                    <a:pt x="86" y="133"/>
                  </a:cubicBezTo>
                  <a:cubicBezTo>
                    <a:pt x="87" y="133"/>
                    <a:pt x="88" y="132"/>
                    <a:pt x="88" y="132"/>
                  </a:cubicBezTo>
                  <a:cubicBezTo>
                    <a:pt x="94" y="136"/>
                    <a:pt x="105" y="137"/>
                    <a:pt x="112" y="138"/>
                  </a:cubicBezTo>
                  <a:cubicBezTo>
                    <a:pt x="125" y="141"/>
                    <a:pt x="139" y="142"/>
                    <a:pt x="153" y="143"/>
                  </a:cubicBezTo>
                  <a:cubicBezTo>
                    <a:pt x="174" y="144"/>
                    <a:pt x="197" y="144"/>
                    <a:pt x="218" y="138"/>
                  </a:cubicBezTo>
                  <a:cubicBezTo>
                    <a:pt x="233" y="134"/>
                    <a:pt x="254" y="124"/>
                    <a:pt x="254" y="105"/>
                  </a:cubicBezTo>
                  <a:cubicBezTo>
                    <a:pt x="254" y="92"/>
                    <a:pt x="238" y="89"/>
                    <a:pt x="228" y="93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42"/>
            <p:cNvSpPr/>
            <p:nvPr/>
          </p:nvSpPr>
          <p:spPr bwMode="auto">
            <a:xfrm>
              <a:off x="6248400" y="91707"/>
              <a:ext cx="485775" cy="292100"/>
            </a:xfrm>
            <a:custGeom>
              <a:avLst/>
              <a:gdLst>
                <a:gd name="T0" fmla="*/ 170 w 177"/>
                <a:gd name="T1" fmla="*/ 71 h 106"/>
                <a:gd name="T2" fmla="*/ 150 w 177"/>
                <a:gd name="T3" fmla="*/ 68 h 106"/>
                <a:gd name="T4" fmla="*/ 131 w 177"/>
                <a:gd name="T5" fmla="*/ 52 h 106"/>
                <a:gd name="T6" fmla="*/ 106 w 177"/>
                <a:gd name="T7" fmla="*/ 34 h 106"/>
                <a:gd name="T8" fmla="*/ 68 w 177"/>
                <a:gd name="T9" fmla="*/ 24 h 106"/>
                <a:gd name="T10" fmla="*/ 38 w 177"/>
                <a:gd name="T11" fmla="*/ 17 h 106"/>
                <a:gd name="T12" fmla="*/ 12 w 177"/>
                <a:gd name="T13" fmla="*/ 6 h 106"/>
                <a:gd name="T14" fmla="*/ 3 w 177"/>
                <a:gd name="T15" fmla="*/ 29 h 106"/>
                <a:gd name="T16" fmla="*/ 60 w 177"/>
                <a:gd name="T17" fmla="*/ 94 h 106"/>
                <a:gd name="T18" fmla="*/ 61 w 177"/>
                <a:gd name="T19" fmla="*/ 96 h 106"/>
                <a:gd name="T20" fmla="*/ 161 w 177"/>
                <a:gd name="T21" fmla="*/ 91 h 106"/>
                <a:gd name="T22" fmla="*/ 170 w 177"/>
                <a:gd name="T23" fmla="*/ 7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106">
                  <a:moveTo>
                    <a:pt x="170" y="71"/>
                  </a:moveTo>
                  <a:cubicBezTo>
                    <a:pt x="165" y="66"/>
                    <a:pt x="157" y="66"/>
                    <a:pt x="150" y="68"/>
                  </a:cubicBezTo>
                  <a:cubicBezTo>
                    <a:pt x="155" y="57"/>
                    <a:pt x="142" y="47"/>
                    <a:pt x="131" y="52"/>
                  </a:cubicBezTo>
                  <a:cubicBezTo>
                    <a:pt x="136" y="39"/>
                    <a:pt x="119" y="25"/>
                    <a:pt x="106" y="34"/>
                  </a:cubicBezTo>
                  <a:cubicBezTo>
                    <a:pt x="108" y="12"/>
                    <a:pt x="82" y="9"/>
                    <a:pt x="68" y="24"/>
                  </a:cubicBezTo>
                  <a:cubicBezTo>
                    <a:pt x="61" y="12"/>
                    <a:pt x="45" y="0"/>
                    <a:pt x="38" y="17"/>
                  </a:cubicBezTo>
                  <a:cubicBezTo>
                    <a:pt x="31" y="10"/>
                    <a:pt x="21" y="3"/>
                    <a:pt x="12" y="6"/>
                  </a:cubicBezTo>
                  <a:cubicBezTo>
                    <a:pt x="2" y="10"/>
                    <a:pt x="0" y="20"/>
                    <a:pt x="3" y="29"/>
                  </a:cubicBezTo>
                  <a:cubicBezTo>
                    <a:pt x="9" y="59"/>
                    <a:pt x="35" y="79"/>
                    <a:pt x="60" y="94"/>
                  </a:cubicBezTo>
                  <a:cubicBezTo>
                    <a:pt x="59" y="95"/>
                    <a:pt x="60" y="96"/>
                    <a:pt x="61" y="96"/>
                  </a:cubicBezTo>
                  <a:cubicBezTo>
                    <a:pt x="94" y="99"/>
                    <a:pt x="130" y="106"/>
                    <a:pt x="161" y="91"/>
                  </a:cubicBezTo>
                  <a:cubicBezTo>
                    <a:pt x="167" y="88"/>
                    <a:pt x="177" y="78"/>
                    <a:pt x="170" y="7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43"/>
            <p:cNvSpPr/>
            <p:nvPr/>
          </p:nvSpPr>
          <p:spPr bwMode="auto">
            <a:xfrm>
              <a:off x="4595813" y="-162293"/>
              <a:ext cx="392113" cy="484188"/>
            </a:xfrm>
            <a:custGeom>
              <a:avLst/>
              <a:gdLst>
                <a:gd name="T0" fmla="*/ 43 w 143"/>
                <a:gd name="T1" fmla="*/ 20 h 176"/>
                <a:gd name="T2" fmla="*/ 18 w 143"/>
                <a:gd name="T3" fmla="*/ 1 h 176"/>
                <a:gd name="T4" fmla="*/ 3 w 143"/>
                <a:gd name="T5" fmla="*/ 21 h 176"/>
                <a:gd name="T6" fmla="*/ 8 w 143"/>
                <a:gd name="T7" fmla="*/ 66 h 176"/>
                <a:gd name="T8" fmla="*/ 32 w 143"/>
                <a:gd name="T9" fmla="*/ 120 h 176"/>
                <a:gd name="T10" fmla="*/ 33 w 143"/>
                <a:gd name="T11" fmla="*/ 120 h 176"/>
                <a:gd name="T12" fmla="*/ 33 w 143"/>
                <a:gd name="T13" fmla="*/ 118 h 176"/>
                <a:gd name="T14" fmla="*/ 134 w 143"/>
                <a:gd name="T15" fmla="*/ 145 h 176"/>
                <a:gd name="T16" fmla="*/ 129 w 143"/>
                <a:gd name="T17" fmla="*/ 113 h 176"/>
                <a:gd name="T18" fmla="*/ 129 w 143"/>
                <a:gd name="T19" fmla="*/ 103 h 176"/>
                <a:gd name="T20" fmla="*/ 128 w 143"/>
                <a:gd name="T21" fmla="*/ 91 h 176"/>
                <a:gd name="T22" fmla="*/ 112 w 143"/>
                <a:gd name="T23" fmla="*/ 73 h 176"/>
                <a:gd name="T24" fmla="*/ 112 w 143"/>
                <a:gd name="T25" fmla="*/ 73 h 176"/>
                <a:gd name="T26" fmla="*/ 86 w 143"/>
                <a:gd name="T27" fmla="*/ 44 h 176"/>
                <a:gd name="T28" fmla="*/ 76 w 143"/>
                <a:gd name="T29" fmla="*/ 15 h 176"/>
                <a:gd name="T30" fmla="*/ 43 w 143"/>
                <a:gd name="T31" fmla="*/ 2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6">
                  <a:moveTo>
                    <a:pt x="43" y="20"/>
                  </a:moveTo>
                  <a:cubicBezTo>
                    <a:pt x="37" y="12"/>
                    <a:pt x="29" y="0"/>
                    <a:pt x="18" y="1"/>
                  </a:cubicBezTo>
                  <a:cubicBezTo>
                    <a:pt x="8" y="1"/>
                    <a:pt x="4" y="13"/>
                    <a:pt x="3" y="21"/>
                  </a:cubicBezTo>
                  <a:cubicBezTo>
                    <a:pt x="0" y="36"/>
                    <a:pt x="3" y="52"/>
                    <a:pt x="8" y="66"/>
                  </a:cubicBezTo>
                  <a:cubicBezTo>
                    <a:pt x="16" y="84"/>
                    <a:pt x="29" y="100"/>
                    <a:pt x="32" y="120"/>
                  </a:cubicBezTo>
                  <a:cubicBezTo>
                    <a:pt x="33" y="120"/>
                    <a:pt x="33" y="120"/>
                    <a:pt x="33" y="120"/>
                  </a:cubicBezTo>
                  <a:cubicBezTo>
                    <a:pt x="33" y="119"/>
                    <a:pt x="33" y="119"/>
                    <a:pt x="33" y="118"/>
                  </a:cubicBezTo>
                  <a:cubicBezTo>
                    <a:pt x="52" y="144"/>
                    <a:pt x="106" y="176"/>
                    <a:pt x="134" y="145"/>
                  </a:cubicBezTo>
                  <a:cubicBezTo>
                    <a:pt x="143" y="134"/>
                    <a:pt x="138" y="122"/>
                    <a:pt x="129" y="113"/>
                  </a:cubicBezTo>
                  <a:cubicBezTo>
                    <a:pt x="125" y="109"/>
                    <a:pt x="127" y="108"/>
                    <a:pt x="129" y="103"/>
                  </a:cubicBezTo>
                  <a:cubicBezTo>
                    <a:pt x="130" y="99"/>
                    <a:pt x="129" y="95"/>
                    <a:pt x="128" y="91"/>
                  </a:cubicBezTo>
                  <a:cubicBezTo>
                    <a:pt x="126" y="83"/>
                    <a:pt x="120" y="76"/>
                    <a:pt x="112" y="73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15" y="60"/>
                    <a:pt x="100" y="41"/>
                    <a:pt x="86" y="44"/>
                  </a:cubicBezTo>
                  <a:cubicBezTo>
                    <a:pt x="90" y="33"/>
                    <a:pt x="86" y="21"/>
                    <a:pt x="76" y="15"/>
                  </a:cubicBezTo>
                  <a:cubicBezTo>
                    <a:pt x="64" y="7"/>
                    <a:pt x="51" y="11"/>
                    <a:pt x="43" y="2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44"/>
            <p:cNvSpPr/>
            <p:nvPr/>
          </p:nvSpPr>
          <p:spPr bwMode="auto">
            <a:xfrm>
              <a:off x="4324350" y="-24181"/>
              <a:ext cx="546100" cy="498475"/>
            </a:xfrm>
            <a:custGeom>
              <a:avLst/>
              <a:gdLst>
                <a:gd name="T0" fmla="*/ 111 w 199"/>
                <a:gd name="T1" fmla="*/ 21 h 181"/>
                <a:gd name="T2" fmla="*/ 115 w 199"/>
                <a:gd name="T3" fmla="*/ 48 h 181"/>
                <a:gd name="T4" fmla="*/ 126 w 199"/>
                <a:gd name="T5" fmla="*/ 70 h 181"/>
                <a:gd name="T6" fmla="*/ 59 w 199"/>
                <a:gd name="T7" fmla="*/ 113 h 181"/>
                <a:gd name="T8" fmla="*/ 1 w 199"/>
                <a:gd name="T9" fmla="*/ 180 h 181"/>
                <a:gd name="T10" fmla="*/ 2 w 199"/>
                <a:gd name="T11" fmla="*/ 181 h 181"/>
                <a:gd name="T12" fmla="*/ 25 w 199"/>
                <a:gd name="T13" fmla="*/ 158 h 181"/>
                <a:gd name="T14" fmla="*/ 54 w 199"/>
                <a:gd name="T15" fmla="*/ 123 h 181"/>
                <a:gd name="T16" fmla="*/ 90 w 199"/>
                <a:gd name="T17" fmla="*/ 94 h 181"/>
                <a:gd name="T18" fmla="*/ 128 w 199"/>
                <a:gd name="T19" fmla="*/ 73 h 181"/>
                <a:gd name="T20" fmla="*/ 128 w 199"/>
                <a:gd name="T21" fmla="*/ 73 h 181"/>
                <a:gd name="T22" fmla="*/ 130 w 199"/>
                <a:gd name="T23" fmla="*/ 74 h 181"/>
                <a:gd name="T24" fmla="*/ 184 w 199"/>
                <a:gd name="T25" fmla="*/ 93 h 181"/>
                <a:gd name="T26" fmla="*/ 176 w 199"/>
                <a:gd name="T27" fmla="*/ 63 h 181"/>
                <a:gd name="T28" fmla="*/ 169 w 199"/>
                <a:gd name="T29" fmla="*/ 38 h 181"/>
                <a:gd name="T30" fmla="*/ 145 w 199"/>
                <a:gd name="T31" fmla="*/ 31 h 181"/>
                <a:gd name="T32" fmla="*/ 111 w 199"/>
                <a:gd name="T33" fmla="*/ 2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9" h="181">
                  <a:moveTo>
                    <a:pt x="111" y="21"/>
                  </a:moveTo>
                  <a:cubicBezTo>
                    <a:pt x="109" y="30"/>
                    <a:pt x="112" y="40"/>
                    <a:pt x="115" y="48"/>
                  </a:cubicBezTo>
                  <a:cubicBezTo>
                    <a:pt x="118" y="55"/>
                    <a:pt x="121" y="63"/>
                    <a:pt x="126" y="70"/>
                  </a:cubicBezTo>
                  <a:cubicBezTo>
                    <a:pt x="101" y="78"/>
                    <a:pt x="78" y="95"/>
                    <a:pt x="59" y="113"/>
                  </a:cubicBezTo>
                  <a:cubicBezTo>
                    <a:pt x="37" y="133"/>
                    <a:pt x="22" y="159"/>
                    <a:pt x="1" y="180"/>
                  </a:cubicBezTo>
                  <a:cubicBezTo>
                    <a:pt x="0" y="180"/>
                    <a:pt x="1" y="181"/>
                    <a:pt x="2" y="181"/>
                  </a:cubicBezTo>
                  <a:cubicBezTo>
                    <a:pt x="11" y="175"/>
                    <a:pt x="18" y="166"/>
                    <a:pt x="25" y="158"/>
                  </a:cubicBezTo>
                  <a:cubicBezTo>
                    <a:pt x="34" y="146"/>
                    <a:pt x="44" y="134"/>
                    <a:pt x="54" y="123"/>
                  </a:cubicBezTo>
                  <a:cubicBezTo>
                    <a:pt x="65" y="112"/>
                    <a:pt x="77" y="102"/>
                    <a:pt x="90" y="94"/>
                  </a:cubicBezTo>
                  <a:cubicBezTo>
                    <a:pt x="102" y="86"/>
                    <a:pt x="115" y="80"/>
                    <a:pt x="128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29" y="74"/>
                    <a:pt x="129" y="74"/>
                    <a:pt x="130" y="74"/>
                  </a:cubicBezTo>
                  <a:cubicBezTo>
                    <a:pt x="144" y="87"/>
                    <a:pt x="164" y="102"/>
                    <a:pt x="184" y="93"/>
                  </a:cubicBezTo>
                  <a:cubicBezTo>
                    <a:pt x="199" y="85"/>
                    <a:pt x="188" y="67"/>
                    <a:pt x="176" y="63"/>
                  </a:cubicBezTo>
                  <a:cubicBezTo>
                    <a:pt x="178" y="54"/>
                    <a:pt x="175" y="45"/>
                    <a:pt x="169" y="38"/>
                  </a:cubicBezTo>
                  <a:cubicBezTo>
                    <a:pt x="164" y="31"/>
                    <a:pt x="153" y="26"/>
                    <a:pt x="145" y="31"/>
                  </a:cubicBezTo>
                  <a:cubicBezTo>
                    <a:pt x="140" y="18"/>
                    <a:pt x="118" y="0"/>
                    <a:pt x="111" y="2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45"/>
            <p:cNvSpPr/>
            <p:nvPr/>
          </p:nvSpPr>
          <p:spPr bwMode="auto">
            <a:xfrm>
              <a:off x="4402138" y="-59106"/>
              <a:ext cx="141288" cy="339725"/>
            </a:xfrm>
            <a:custGeom>
              <a:avLst/>
              <a:gdLst>
                <a:gd name="T0" fmla="*/ 16 w 52"/>
                <a:gd name="T1" fmla="*/ 2 h 124"/>
                <a:gd name="T2" fmla="*/ 13 w 52"/>
                <a:gd name="T3" fmla="*/ 3 h 124"/>
                <a:gd name="T4" fmla="*/ 35 w 52"/>
                <a:gd name="T5" fmla="*/ 123 h 124"/>
                <a:gd name="T6" fmla="*/ 35 w 52"/>
                <a:gd name="T7" fmla="*/ 123 h 124"/>
                <a:gd name="T8" fmla="*/ 36 w 52"/>
                <a:gd name="T9" fmla="*/ 123 h 124"/>
                <a:gd name="T10" fmla="*/ 36 w 52"/>
                <a:gd name="T11" fmla="*/ 122 h 124"/>
                <a:gd name="T12" fmla="*/ 36 w 52"/>
                <a:gd name="T13" fmla="*/ 122 h 124"/>
                <a:gd name="T14" fmla="*/ 47 w 52"/>
                <a:gd name="T15" fmla="*/ 64 h 124"/>
                <a:gd name="T16" fmla="*/ 19 w 52"/>
                <a:gd name="T17" fmla="*/ 1 h 124"/>
                <a:gd name="T18" fmla="*/ 16 w 52"/>
                <a:gd name="T19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6" y="2"/>
                  </a:moveTo>
                  <a:cubicBezTo>
                    <a:pt x="15" y="2"/>
                    <a:pt x="14" y="2"/>
                    <a:pt x="13" y="3"/>
                  </a:cubicBezTo>
                  <a:cubicBezTo>
                    <a:pt x="0" y="43"/>
                    <a:pt x="0" y="94"/>
                    <a:pt x="35" y="123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5" y="123"/>
                    <a:pt x="35" y="123"/>
                    <a:pt x="36" y="123"/>
                  </a:cubicBezTo>
                  <a:cubicBezTo>
                    <a:pt x="36" y="124"/>
                    <a:pt x="37" y="123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52" y="109"/>
                    <a:pt x="50" y="81"/>
                    <a:pt x="47" y="64"/>
                  </a:cubicBezTo>
                  <a:cubicBezTo>
                    <a:pt x="44" y="42"/>
                    <a:pt x="35" y="18"/>
                    <a:pt x="19" y="1"/>
                  </a:cubicBezTo>
                  <a:cubicBezTo>
                    <a:pt x="18" y="0"/>
                    <a:pt x="16" y="1"/>
                    <a:pt x="16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46"/>
            <p:cNvSpPr/>
            <p:nvPr/>
          </p:nvSpPr>
          <p:spPr bwMode="auto">
            <a:xfrm>
              <a:off x="4418013" y="301257"/>
              <a:ext cx="342900" cy="150813"/>
            </a:xfrm>
            <a:custGeom>
              <a:avLst/>
              <a:gdLst>
                <a:gd name="T0" fmla="*/ 123 w 125"/>
                <a:gd name="T1" fmla="*/ 38 h 55"/>
                <a:gd name="T2" fmla="*/ 122 w 125"/>
                <a:gd name="T3" fmla="*/ 36 h 55"/>
                <a:gd name="T4" fmla="*/ 1 w 125"/>
                <a:gd name="T5" fmla="*/ 27 h 55"/>
                <a:gd name="T6" fmla="*/ 1 w 125"/>
                <a:gd name="T7" fmla="*/ 27 h 55"/>
                <a:gd name="T8" fmla="*/ 0 w 125"/>
                <a:gd name="T9" fmla="*/ 27 h 55"/>
                <a:gd name="T10" fmla="*/ 1 w 125"/>
                <a:gd name="T11" fmla="*/ 28 h 55"/>
                <a:gd name="T12" fmla="*/ 2 w 125"/>
                <a:gd name="T13" fmla="*/ 28 h 55"/>
                <a:gd name="T14" fmla="*/ 55 w 125"/>
                <a:gd name="T15" fmla="*/ 53 h 55"/>
                <a:gd name="T16" fmla="*/ 123 w 125"/>
                <a:gd name="T17" fmla="*/ 42 h 55"/>
                <a:gd name="T18" fmla="*/ 123 w 125"/>
                <a:gd name="T19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55">
                  <a:moveTo>
                    <a:pt x="123" y="38"/>
                  </a:moveTo>
                  <a:cubicBezTo>
                    <a:pt x="123" y="37"/>
                    <a:pt x="123" y="36"/>
                    <a:pt x="122" y="36"/>
                  </a:cubicBezTo>
                  <a:cubicBezTo>
                    <a:pt x="88" y="12"/>
                    <a:pt x="38" y="0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0" y="27"/>
                  </a:cubicBezTo>
                  <a:cubicBezTo>
                    <a:pt x="0" y="28"/>
                    <a:pt x="0" y="29"/>
                    <a:pt x="1" y="28"/>
                  </a:cubicBezTo>
                  <a:cubicBezTo>
                    <a:pt x="1" y="28"/>
                    <a:pt x="1" y="28"/>
                    <a:pt x="2" y="28"/>
                  </a:cubicBezTo>
                  <a:cubicBezTo>
                    <a:pt x="10" y="47"/>
                    <a:pt x="38" y="52"/>
                    <a:pt x="55" y="53"/>
                  </a:cubicBezTo>
                  <a:cubicBezTo>
                    <a:pt x="78" y="55"/>
                    <a:pt x="103" y="52"/>
                    <a:pt x="123" y="42"/>
                  </a:cubicBezTo>
                  <a:cubicBezTo>
                    <a:pt x="125" y="41"/>
                    <a:pt x="124" y="39"/>
                    <a:pt x="123" y="38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47"/>
            <p:cNvSpPr/>
            <p:nvPr/>
          </p:nvSpPr>
          <p:spPr bwMode="auto">
            <a:xfrm>
              <a:off x="3819525" y="-141656"/>
              <a:ext cx="417513" cy="514350"/>
            </a:xfrm>
            <a:custGeom>
              <a:avLst/>
              <a:gdLst>
                <a:gd name="T0" fmla="*/ 70 w 152"/>
                <a:gd name="T1" fmla="*/ 16 h 187"/>
                <a:gd name="T2" fmla="*/ 77 w 152"/>
                <a:gd name="T3" fmla="*/ 30 h 187"/>
                <a:gd name="T4" fmla="*/ 74 w 152"/>
                <a:gd name="T5" fmla="*/ 80 h 187"/>
                <a:gd name="T6" fmla="*/ 74 w 152"/>
                <a:gd name="T7" fmla="*/ 80 h 187"/>
                <a:gd name="T8" fmla="*/ 34 w 152"/>
                <a:gd name="T9" fmla="*/ 126 h 187"/>
                <a:gd name="T10" fmla="*/ 31 w 152"/>
                <a:gd name="T11" fmla="*/ 77 h 187"/>
                <a:gd name="T12" fmla="*/ 40 w 152"/>
                <a:gd name="T13" fmla="*/ 74 h 187"/>
                <a:gd name="T14" fmla="*/ 40 w 152"/>
                <a:gd name="T15" fmla="*/ 52 h 187"/>
                <a:gd name="T16" fmla="*/ 16 w 152"/>
                <a:gd name="T17" fmla="*/ 54 h 187"/>
                <a:gd name="T18" fmla="*/ 18 w 152"/>
                <a:gd name="T19" fmla="*/ 75 h 187"/>
                <a:gd name="T20" fmla="*/ 20 w 152"/>
                <a:gd name="T21" fmla="*/ 75 h 187"/>
                <a:gd name="T22" fmla="*/ 26 w 152"/>
                <a:gd name="T23" fmla="*/ 77 h 187"/>
                <a:gd name="T24" fmla="*/ 31 w 152"/>
                <a:gd name="T25" fmla="*/ 101 h 187"/>
                <a:gd name="T26" fmla="*/ 30 w 152"/>
                <a:gd name="T27" fmla="*/ 133 h 187"/>
                <a:gd name="T28" fmla="*/ 0 w 152"/>
                <a:gd name="T29" fmla="*/ 185 h 187"/>
                <a:gd name="T30" fmla="*/ 2 w 152"/>
                <a:gd name="T31" fmla="*/ 186 h 187"/>
                <a:gd name="T32" fmla="*/ 18 w 152"/>
                <a:gd name="T33" fmla="*/ 161 h 187"/>
                <a:gd name="T34" fmla="*/ 84 w 152"/>
                <a:gd name="T35" fmla="*/ 160 h 187"/>
                <a:gd name="T36" fmla="*/ 91 w 152"/>
                <a:gd name="T37" fmla="*/ 175 h 187"/>
                <a:gd name="T38" fmla="*/ 109 w 152"/>
                <a:gd name="T39" fmla="*/ 168 h 187"/>
                <a:gd name="T40" fmla="*/ 104 w 152"/>
                <a:gd name="T41" fmla="*/ 152 h 187"/>
                <a:gd name="T42" fmla="*/ 86 w 152"/>
                <a:gd name="T43" fmla="*/ 156 h 187"/>
                <a:gd name="T44" fmla="*/ 19 w 152"/>
                <a:gd name="T45" fmla="*/ 158 h 187"/>
                <a:gd name="T46" fmla="*/ 54 w 152"/>
                <a:gd name="T47" fmla="*/ 108 h 187"/>
                <a:gd name="T48" fmla="*/ 114 w 152"/>
                <a:gd name="T49" fmla="*/ 109 h 187"/>
                <a:gd name="T50" fmla="*/ 113 w 152"/>
                <a:gd name="T51" fmla="*/ 110 h 187"/>
                <a:gd name="T52" fmla="*/ 115 w 152"/>
                <a:gd name="T53" fmla="*/ 113 h 187"/>
                <a:gd name="T54" fmla="*/ 123 w 152"/>
                <a:gd name="T55" fmla="*/ 125 h 187"/>
                <a:gd name="T56" fmla="*/ 140 w 152"/>
                <a:gd name="T57" fmla="*/ 115 h 187"/>
                <a:gd name="T58" fmla="*/ 131 w 152"/>
                <a:gd name="T59" fmla="*/ 99 h 187"/>
                <a:gd name="T60" fmla="*/ 117 w 152"/>
                <a:gd name="T61" fmla="*/ 104 h 187"/>
                <a:gd name="T62" fmla="*/ 57 w 152"/>
                <a:gd name="T63" fmla="*/ 104 h 187"/>
                <a:gd name="T64" fmla="*/ 99 w 152"/>
                <a:gd name="T65" fmla="*/ 64 h 187"/>
                <a:gd name="T66" fmla="*/ 126 w 152"/>
                <a:gd name="T67" fmla="*/ 67 h 187"/>
                <a:gd name="T68" fmla="*/ 125 w 152"/>
                <a:gd name="T69" fmla="*/ 68 h 187"/>
                <a:gd name="T70" fmla="*/ 139 w 152"/>
                <a:gd name="T71" fmla="*/ 78 h 187"/>
                <a:gd name="T72" fmla="*/ 151 w 152"/>
                <a:gd name="T73" fmla="*/ 66 h 187"/>
                <a:gd name="T74" fmla="*/ 140 w 152"/>
                <a:gd name="T75" fmla="*/ 57 h 187"/>
                <a:gd name="T76" fmla="*/ 127 w 152"/>
                <a:gd name="T77" fmla="*/ 63 h 187"/>
                <a:gd name="T78" fmla="*/ 102 w 152"/>
                <a:gd name="T79" fmla="*/ 62 h 187"/>
                <a:gd name="T80" fmla="*/ 127 w 152"/>
                <a:gd name="T81" fmla="*/ 42 h 187"/>
                <a:gd name="T82" fmla="*/ 140 w 152"/>
                <a:gd name="T83" fmla="*/ 39 h 187"/>
                <a:gd name="T84" fmla="*/ 138 w 152"/>
                <a:gd name="T85" fmla="*/ 23 h 187"/>
                <a:gd name="T86" fmla="*/ 124 w 152"/>
                <a:gd name="T87" fmla="*/ 23 h 187"/>
                <a:gd name="T88" fmla="*/ 123 w 152"/>
                <a:gd name="T89" fmla="*/ 40 h 187"/>
                <a:gd name="T90" fmla="*/ 78 w 152"/>
                <a:gd name="T91" fmla="*/ 76 h 187"/>
                <a:gd name="T92" fmla="*/ 82 w 152"/>
                <a:gd name="T93" fmla="*/ 31 h 187"/>
                <a:gd name="T94" fmla="*/ 84 w 152"/>
                <a:gd name="T95" fmla="*/ 31 h 187"/>
                <a:gd name="T96" fmla="*/ 85 w 152"/>
                <a:gd name="T97" fmla="*/ 31 h 187"/>
                <a:gd name="T98" fmla="*/ 98 w 152"/>
                <a:gd name="T99" fmla="*/ 18 h 187"/>
                <a:gd name="T100" fmla="*/ 82 w 152"/>
                <a:gd name="T101" fmla="*/ 1 h 187"/>
                <a:gd name="T102" fmla="*/ 70 w 152"/>
                <a:gd name="T103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87">
                  <a:moveTo>
                    <a:pt x="70" y="16"/>
                  </a:moveTo>
                  <a:cubicBezTo>
                    <a:pt x="69" y="22"/>
                    <a:pt x="72" y="27"/>
                    <a:pt x="77" y="30"/>
                  </a:cubicBezTo>
                  <a:cubicBezTo>
                    <a:pt x="78" y="47"/>
                    <a:pt x="79" y="63"/>
                    <a:pt x="74" y="80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59" y="94"/>
                    <a:pt x="46" y="110"/>
                    <a:pt x="34" y="126"/>
                  </a:cubicBezTo>
                  <a:cubicBezTo>
                    <a:pt x="38" y="111"/>
                    <a:pt x="36" y="92"/>
                    <a:pt x="31" y="77"/>
                  </a:cubicBezTo>
                  <a:cubicBezTo>
                    <a:pt x="35" y="77"/>
                    <a:pt x="38" y="76"/>
                    <a:pt x="40" y="74"/>
                  </a:cubicBezTo>
                  <a:cubicBezTo>
                    <a:pt x="49" y="70"/>
                    <a:pt x="48" y="57"/>
                    <a:pt x="40" y="52"/>
                  </a:cubicBezTo>
                  <a:cubicBezTo>
                    <a:pt x="33" y="47"/>
                    <a:pt x="22" y="49"/>
                    <a:pt x="16" y="54"/>
                  </a:cubicBezTo>
                  <a:cubicBezTo>
                    <a:pt x="8" y="60"/>
                    <a:pt x="10" y="70"/>
                    <a:pt x="18" y="75"/>
                  </a:cubicBezTo>
                  <a:cubicBezTo>
                    <a:pt x="19" y="76"/>
                    <a:pt x="20" y="75"/>
                    <a:pt x="20" y="75"/>
                  </a:cubicBezTo>
                  <a:cubicBezTo>
                    <a:pt x="22" y="76"/>
                    <a:pt x="24" y="77"/>
                    <a:pt x="26" y="77"/>
                  </a:cubicBezTo>
                  <a:cubicBezTo>
                    <a:pt x="28" y="85"/>
                    <a:pt x="30" y="93"/>
                    <a:pt x="31" y="101"/>
                  </a:cubicBezTo>
                  <a:cubicBezTo>
                    <a:pt x="33" y="112"/>
                    <a:pt x="32" y="122"/>
                    <a:pt x="30" y="133"/>
                  </a:cubicBezTo>
                  <a:cubicBezTo>
                    <a:pt x="18" y="149"/>
                    <a:pt x="8" y="167"/>
                    <a:pt x="0" y="185"/>
                  </a:cubicBezTo>
                  <a:cubicBezTo>
                    <a:pt x="0" y="186"/>
                    <a:pt x="1" y="187"/>
                    <a:pt x="2" y="186"/>
                  </a:cubicBezTo>
                  <a:cubicBezTo>
                    <a:pt x="7" y="178"/>
                    <a:pt x="12" y="169"/>
                    <a:pt x="18" y="161"/>
                  </a:cubicBezTo>
                  <a:cubicBezTo>
                    <a:pt x="40" y="153"/>
                    <a:pt x="62" y="158"/>
                    <a:pt x="84" y="160"/>
                  </a:cubicBezTo>
                  <a:cubicBezTo>
                    <a:pt x="83" y="166"/>
                    <a:pt x="85" y="172"/>
                    <a:pt x="91" y="175"/>
                  </a:cubicBezTo>
                  <a:cubicBezTo>
                    <a:pt x="97" y="178"/>
                    <a:pt x="107" y="176"/>
                    <a:pt x="109" y="168"/>
                  </a:cubicBezTo>
                  <a:cubicBezTo>
                    <a:pt x="111" y="162"/>
                    <a:pt x="109" y="156"/>
                    <a:pt x="104" y="152"/>
                  </a:cubicBezTo>
                  <a:cubicBezTo>
                    <a:pt x="99" y="148"/>
                    <a:pt x="90" y="151"/>
                    <a:pt x="86" y="156"/>
                  </a:cubicBezTo>
                  <a:cubicBezTo>
                    <a:pt x="65" y="151"/>
                    <a:pt x="39" y="150"/>
                    <a:pt x="19" y="158"/>
                  </a:cubicBezTo>
                  <a:cubicBezTo>
                    <a:pt x="30" y="141"/>
                    <a:pt x="41" y="124"/>
                    <a:pt x="54" y="108"/>
                  </a:cubicBezTo>
                  <a:cubicBezTo>
                    <a:pt x="75" y="100"/>
                    <a:pt x="94" y="104"/>
                    <a:pt x="114" y="109"/>
                  </a:cubicBezTo>
                  <a:cubicBezTo>
                    <a:pt x="114" y="109"/>
                    <a:pt x="114" y="110"/>
                    <a:pt x="113" y="110"/>
                  </a:cubicBezTo>
                  <a:cubicBezTo>
                    <a:pt x="113" y="111"/>
                    <a:pt x="114" y="112"/>
                    <a:pt x="115" y="113"/>
                  </a:cubicBezTo>
                  <a:cubicBezTo>
                    <a:pt x="115" y="118"/>
                    <a:pt x="119" y="123"/>
                    <a:pt x="123" y="125"/>
                  </a:cubicBezTo>
                  <a:cubicBezTo>
                    <a:pt x="130" y="129"/>
                    <a:pt x="138" y="121"/>
                    <a:pt x="140" y="115"/>
                  </a:cubicBezTo>
                  <a:cubicBezTo>
                    <a:pt x="142" y="108"/>
                    <a:pt x="137" y="101"/>
                    <a:pt x="131" y="99"/>
                  </a:cubicBezTo>
                  <a:cubicBezTo>
                    <a:pt x="125" y="97"/>
                    <a:pt x="120" y="100"/>
                    <a:pt x="117" y="104"/>
                  </a:cubicBezTo>
                  <a:cubicBezTo>
                    <a:pt x="97" y="99"/>
                    <a:pt x="75" y="97"/>
                    <a:pt x="57" y="104"/>
                  </a:cubicBezTo>
                  <a:cubicBezTo>
                    <a:pt x="70" y="89"/>
                    <a:pt x="84" y="76"/>
                    <a:pt x="99" y="64"/>
                  </a:cubicBezTo>
                  <a:cubicBezTo>
                    <a:pt x="108" y="64"/>
                    <a:pt x="117" y="66"/>
                    <a:pt x="126" y="67"/>
                  </a:cubicBezTo>
                  <a:cubicBezTo>
                    <a:pt x="126" y="67"/>
                    <a:pt x="125" y="67"/>
                    <a:pt x="125" y="68"/>
                  </a:cubicBezTo>
                  <a:cubicBezTo>
                    <a:pt x="127" y="74"/>
                    <a:pt x="133" y="79"/>
                    <a:pt x="139" y="78"/>
                  </a:cubicBezTo>
                  <a:cubicBezTo>
                    <a:pt x="144" y="77"/>
                    <a:pt x="152" y="72"/>
                    <a:pt x="151" y="66"/>
                  </a:cubicBezTo>
                  <a:cubicBezTo>
                    <a:pt x="150" y="61"/>
                    <a:pt x="144" y="58"/>
                    <a:pt x="140" y="57"/>
                  </a:cubicBezTo>
                  <a:cubicBezTo>
                    <a:pt x="135" y="57"/>
                    <a:pt x="130" y="59"/>
                    <a:pt x="127" y="63"/>
                  </a:cubicBezTo>
                  <a:cubicBezTo>
                    <a:pt x="119" y="61"/>
                    <a:pt x="110" y="61"/>
                    <a:pt x="102" y="62"/>
                  </a:cubicBezTo>
                  <a:cubicBezTo>
                    <a:pt x="110" y="55"/>
                    <a:pt x="119" y="49"/>
                    <a:pt x="127" y="42"/>
                  </a:cubicBezTo>
                  <a:cubicBezTo>
                    <a:pt x="131" y="44"/>
                    <a:pt x="137" y="43"/>
                    <a:pt x="140" y="39"/>
                  </a:cubicBezTo>
                  <a:cubicBezTo>
                    <a:pt x="144" y="33"/>
                    <a:pt x="145" y="27"/>
                    <a:pt x="138" y="23"/>
                  </a:cubicBezTo>
                  <a:cubicBezTo>
                    <a:pt x="134" y="20"/>
                    <a:pt x="128" y="20"/>
                    <a:pt x="124" y="23"/>
                  </a:cubicBezTo>
                  <a:cubicBezTo>
                    <a:pt x="118" y="27"/>
                    <a:pt x="120" y="35"/>
                    <a:pt x="123" y="40"/>
                  </a:cubicBezTo>
                  <a:cubicBezTo>
                    <a:pt x="107" y="51"/>
                    <a:pt x="92" y="63"/>
                    <a:pt x="78" y="76"/>
                  </a:cubicBezTo>
                  <a:cubicBezTo>
                    <a:pt x="84" y="63"/>
                    <a:pt x="85" y="46"/>
                    <a:pt x="82" y="31"/>
                  </a:cubicBezTo>
                  <a:cubicBezTo>
                    <a:pt x="83" y="31"/>
                    <a:pt x="84" y="31"/>
                    <a:pt x="84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92" y="31"/>
                    <a:pt x="98" y="26"/>
                    <a:pt x="98" y="18"/>
                  </a:cubicBezTo>
                  <a:cubicBezTo>
                    <a:pt x="98" y="11"/>
                    <a:pt x="91" y="0"/>
                    <a:pt x="82" y="1"/>
                  </a:cubicBezTo>
                  <a:cubicBezTo>
                    <a:pt x="75" y="2"/>
                    <a:pt x="70" y="9"/>
                    <a:pt x="70" y="16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48"/>
            <p:cNvSpPr/>
            <p:nvPr/>
          </p:nvSpPr>
          <p:spPr bwMode="auto">
            <a:xfrm>
              <a:off x="2909888" y="528269"/>
              <a:ext cx="1028700" cy="658813"/>
            </a:xfrm>
            <a:custGeom>
              <a:avLst/>
              <a:gdLst>
                <a:gd name="T0" fmla="*/ 373 w 375"/>
                <a:gd name="T1" fmla="*/ 204 h 239"/>
                <a:gd name="T2" fmla="*/ 372 w 375"/>
                <a:gd name="T3" fmla="*/ 203 h 239"/>
                <a:gd name="T4" fmla="*/ 349 w 375"/>
                <a:gd name="T5" fmla="*/ 152 h 239"/>
                <a:gd name="T6" fmla="*/ 313 w 375"/>
                <a:gd name="T7" fmla="*/ 116 h 239"/>
                <a:gd name="T8" fmla="*/ 235 w 375"/>
                <a:gd name="T9" fmla="*/ 120 h 239"/>
                <a:gd name="T10" fmla="*/ 235 w 375"/>
                <a:gd name="T11" fmla="*/ 121 h 239"/>
                <a:gd name="T12" fmla="*/ 126 w 375"/>
                <a:gd name="T13" fmla="*/ 95 h 239"/>
                <a:gd name="T14" fmla="*/ 92 w 375"/>
                <a:gd name="T15" fmla="*/ 90 h 239"/>
                <a:gd name="T16" fmla="*/ 150 w 375"/>
                <a:gd name="T17" fmla="*/ 54 h 239"/>
                <a:gd name="T18" fmla="*/ 192 w 375"/>
                <a:gd name="T19" fmla="*/ 41 h 239"/>
                <a:gd name="T20" fmla="*/ 192 w 375"/>
                <a:gd name="T21" fmla="*/ 42 h 239"/>
                <a:gd name="T22" fmla="*/ 296 w 375"/>
                <a:gd name="T23" fmla="*/ 59 h 239"/>
                <a:gd name="T24" fmla="*/ 297 w 375"/>
                <a:gd name="T25" fmla="*/ 56 h 239"/>
                <a:gd name="T26" fmla="*/ 296 w 375"/>
                <a:gd name="T27" fmla="*/ 55 h 239"/>
                <a:gd name="T28" fmla="*/ 296 w 375"/>
                <a:gd name="T29" fmla="*/ 55 h 239"/>
                <a:gd name="T30" fmla="*/ 193 w 375"/>
                <a:gd name="T31" fmla="*/ 37 h 239"/>
                <a:gd name="T32" fmla="*/ 144 w 375"/>
                <a:gd name="T33" fmla="*/ 53 h 239"/>
                <a:gd name="T34" fmla="*/ 90 w 375"/>
                <a:gd name="T35" fmla="*/ 90 h 239"/>
                <a:gd name="T36" fmla="*/ 58 w 375"/>
                <a:gd name="T37" fmla="*/ 85 h 239"/>
                <a:gd name="T38" fmla="*/ 0 w 375"/>
                <a:gd name="T39" fmla="*/ 90 h 239"/>
                <a:gd name="T40" fmla="*/ 1 w 375"/>
                <a:gd name="T41" fmla="*/ 92 h 239"/>
                <a:gd name="T42" fmla="*/ 67 w 375"/>
                <a:gd name="T43" fmla="*/ 90 h 239"/>
                <a:gd name="T44" fmla="*/ 88 w 375"/>
                <a:gd name="T45" fmla="*/ 93 h 239"/>
                <a:gd name="T46" fmla="*/ 89 w 375"/>
                <a:gd name="T47" fmla="*/ 93 h 239"/>
                <a:gd name="T48" fmla="*/ 89 w 375"/>
                <a:gd name="T49" fmla="*/ 93 h 239"/>
                <a:gd name="T50" fmla="*/ 131 w 375"/>
                <a:gd name="T51" fmla="*/ 100 h 239"/>
                <a:gd name="T52" fmla="*/ 161 w 375"/>
                <a:gd name="T53" fmla="*/ 127 h 239"/>
                <a:gd name="T54" fmla="*/ 166 w 375"/>
                <a:gd name="T55" fmla="*/ 133 h 239"/>
                <a:gd name="T56" fmla="*/ 166 w 375"/>
                <a:gd name="T57" fmla="*/ 133 h 239"/>
                <a:gd name="T58" fmla="*/ 190 w 375"/>
                <a:gd name="T59" fmla="*/ 189 h 239"/>
                <a:gd name="T60" fmla="*/ 217 w 375"/>
                <a:gd name="T61" fmla="*/ 213 h 239"/>
                <a:gd name="T62" fmla="*/ 240 w 375"/>
                <a:gd name="T63" fmla="*/ 238 h 239"/>
                <a:gd name="T64" fmla="*/ 242 w 375"/>
                <a:gd name="T65" fmla="*/ 237 h 239"/>
                <a:gd name="T66" fmla="*/ 241 w 375"/>
                <a:gd name="T67" fmla="*/ 234 h 239"/>
                <a:gd name="T68" fmla="*/ 170 w 375"/>
                <a:gd name="T69" fmla="*/ 132 h 239"/>
                <a:gd name="T70" fmla="*/ 162 w 375"/>
                <a:gd name="T71" fmla="*/ 122 h 239"/>
                <a:gd name="T72" fmla="*/ 136 w 375"/>
                <a:gd name="T73" fmla="*/ 101 h 239"/>
                <a:gd name="T74" fmla="*/ 211 w 375"/>
                <a:gd name="T75" fmla="*/ 118 h 239"/>
                <a:gd name="T76" fmla="*/ 235 w 375"/>
                <a:gd name="T77" fmla="*/ 126 h 239"/>
                <a:gd name="T78" fmla="*/ 290 w 375"/>
                <a:gd name="T79" fmla="*/ 175 h 239"/>
                <a:gd name="T80" fmla="*/ 330 w 375"/>
                <a:gd name="T81" fmla="*/ 189 h 239"/>
                <a:gd name="T82" fmla="*/ 372 w 375"/>
                <a:gd name="T83" fmla="*/ 207 h 239"/>
                <a:gd name="T84" fmla="*/ 373 w 375"/>
                <a:gd name="T85" fmla="*/ 20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3" y="204"/>
                  </a:moveTo>
                  <a:cubicBezTo>
                    <a:pt x="373" y="204"/>
                    <a:pt x="372" y="204"/>
                    <a:pt x="372" y="203"/>
                  </a:cubicBezTo>
                  <a:cubicBezTo>
                    <a:pt x="369" y="185"/>
                    <a:pt x="359" y="167"/>
                    <a:pt x="349" y="152"/>
                  </a:cubicBezTo>
                  <a:cubicBezTo>
                    <a:pt x="340" y="138"/>
                    <a:pt x="328" y="124"/>
                    <a:pt x="313" y="116"/>
                  </a:cubicBezTo>
                  <a:cubicBezTo>
                    <a:pt x="291" y="106"/>
                    <a:pt x="252" y="98"/>
                    <a:pt x="235" y="120"/>
                  </a:cubicBezTo>
                  <a:cubicBezTo>
                    <a:pt x="235" y="121"/>
                    <a:pt x="235" y="121"/>
                    <a:pt x="235" y="121"/>
                  </a:cubicBezTo>
                  <a:cubicBezTo>
                    <a:pt x="199" y="109"/>
                    <a:pt x="162" y="101"/>
                    <a:pt x="126" y="95"/>
                  </a:cubicBezTo>
                  <a:cubicBezTo>
                    <a:pt x="115" y="94"/>
                    <a:pt x="103" y="92"/>
                    <a:pt x="92" y="90"/>
                  </a:cubicBezTo>
                  <a:cubicBezTo>
                    <a:pt x="106" y="72"/>
                    <a:pt x="129" y="62"/>
                    <a:pt x="150" y="54"/>
                  </a:cubicBezTo>
                  <a:cubicBezTo>
                    <a:pt x="163" y="49"/>
                    <a:pt x="177" y="44"/>
                    <a:pt x="192" y="41"/>
                  </a:cubicBezTo>
                  <a:cubicBezTo>
                    <a:pt x="192" y="41"/>
                    <a:pt x="192" y="42"/>
                    <a:pt x="192" y="42"/>
                  </a:cubicBezTo>
                  <a:cubicBezTo>
                    <a:pt x="217" y="73"/>
                    <a:pt x="262" y="56"/>
                    <a:pt x="296" y="59"/>
                  </a:cubicBezTo>
                  <a:cubicBezTo>
                    <a:pt x="298" y="59"/>
                    <a:pt x="298" y="56"/>
                    <a:pt x="297" y="56"/>
                  </a:cubicBezTo>
                  <a:cubicBezTo>
                    <a:pt x="296" y="56"/>
                    <a:pt x="296" y="55"/>
                    <a:pt x="296" y="55"/>
                  </a:cubicBezTo>
                  <a:cubicBezTo>
                    <a:pt x="296" y="55"/>
                    <a:pt x="296" y="55"/>
                    <a:pt x="296" y="55"/>
                  </a:cubicBezTo>
                  <a:cubicBezTo>
                    <a:pt x="285" y="17"/>
                    <a:pt x="214" y="0"/>
                    <a:pt x="193" y="37"/>
                  </a:cubicBezTo>
                  <a:cubicBezTo>
                    <a:pt x="176" y="40"/>
                    <a:pt x="159" y="46"/>
                    <a:pt x="144" y="53"/>
                  </a:cubicBezTo>
                  <a:cubicBezTo>
                    <a:pt x="125" y="60"/>
                    <a:pt x="100" y="71"/>
                    <a:pt x="90" y="90"/>
                  </a:cubicBezTo>
                  <a:cubicBezTo>
                    <a:pt x="79" y="88"/>
                    <a:pt x="69" y="86"/>
                    <a:pt x="58" y="85"/>
                  </a:cubicBezTo>
                  <a:cubicBezTo>
                    <a:pt x="40" y="83"/>
                    <a:pt x="16" y="80"/>
                    <a:pt x="0" y="90"/>
                  </a:cubicBezTo>
                  <a:cubicBezTo>
                    <a:pt x="0" y="91"/>
                    <a:pt x="0" y="92"/>
                    <a:pt x="1" y="92"/>
                  </a:cubicBezTo>
                  <a:cubicBezTo>
                    <a:pt x="23" y="85"/>
                    <a:pt x="44" y="86"/>
                    <a:pt x="67" y="90"/>
                  </a:cubicBezTo>
                  <a:cubicBezTo>
                    <a:pt x="74" y="91"/>
                    <a:pt x="81" y="92"/>
                    <a:pt x="88" y="93"/>
                  </a:cubicBezTo>
                  <a:cubicBezTo>
                    <a:pt x="88" y="94"/>
                    <a:pt x="89" y="94"/>
                    <a:pt x="89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103" y="95"/>
                    <a:pt x="117" y="98"/>
                    <a:pt x="131" y="100"/>
                  </a:cubicBezTo>
                  <a:cubicBezTo>
                    <a:pt x="142" y="108"/>
                    <a:pt x="152" y="117"/>
                    <a:pt x="161" y="127"/>
                  </a:cubicBezTo>
                  <a:cubicBezTo>
                    <a:pt x="163" y="129"/>
                    <a:pt x="165" y="131"/>
                    <a:pt x="166" y="133"/>
                  </a:cubicBezTo>
                  <a:cubicBezTo>
                    <a:pt x="166" y="133"/>
                    <a:pt x="166" y="133"/>
                    <a:pt x="166" y="133"/>
                  </a:cubicBezTo>
                  <a:cubicBezTo>
                    <a:pt x="163" y="155"/>
                    <a:pt x="175" y="174"/>
                    <a:pt x="190" y="189"/>
                  </a:cubicBezTo>
                  <a:cubicBezTo>
                    <a:pt x="199" y="197"/>
                    <a:pt x="208" y="205"/>
                    <a:pt x="217" y="213"/>
                  </a:cubicBezTo>
                  <a:cubicBezTo>
                    <a:pt x="226" y="221"/>
                    <a:pt x="233" y="230"/>
                    <a:pt x="240" y="238"/>
                  </a:cubicBezTo>
                  <a:cubicBezTo>
                    <a:pt x="241" y="239"/>
                    <a:pt x="243" y="238"/>
                    <a:pt x="242" y="237"/>
                  </a:cubicBezTo>
                  <a:cubicBezTo>
                    <a:pt x="242" y="236"/>
                    <a:pt x="241" y="235"/>
                    <a:pt x="241" y="234"/>
                  </a:cubicBezTo>
                  <a:cubicBezTo>
                    <a:pt x="232" y="195"/>
                    <a:pt x="226" y="122"/>
                    <a:pt x="170" y="132"/>
                  </a:cubicBezTo>
                  <a:cubicBezTo>
                    <a:pt x="167" y="128"/>
                    <a:pt x="165" y="125"/>
                    <a:pt x="162" y="122"/>
                  </a:cubicBezTo>
                  <a:cubicBezTo>
                    <a:pt x="155" y="115"/>
                    <a:pt x="146" y="106"/>
                    <a:pt x="136" y="101"/>
                  </a:cubicBezTo>
                  <a:cubicBezTo>
                    <a:pt x="161" y="105"/>
                    <a:pt x="186" y="111"/>
                    <a:pt x="211" y="118"/>
                  </a:cubicBezTo>
                  <a:cubicBezTo>
                    <a:pt x="219" y="120"/>
                    <a:pt x="227" y="123"/>
                    <a:pt x="235" y="126"/>
                  </a:cubicBezTo>
                  <a:cubicBezTo>
                    <a:pt x="249" y="147"/>
                    <a:pt x="267" y="165"/>
                    <a:pt x="290" y="175"/>
                  </a:cubicBezTo>
                  <a:cubicBezTo>
                    <a:pt x="303" y="181"/>
                    <a:pt x="317" y="185"/>
                    <a:pt x="330" y="189"/>
                  </a:cubicBezTo>
                  <a:cubicBezTo>
                    <a:pt x="345" y="194"/>
                    <a:pt x="358" y="200"/>
                    <a:pt x="372" y="207"/>
                  </a:cubicBezTo>
                  <a:cubicBezTo>
                    <a:pt x="374" y="207"/>
                    <a:pt x="375" y="205"/>
                    <a:pt x="373" y="204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49"/>
            <p:cNvSpPr/>
            <p:nvPr/>
          </p:nvSpPr>
          <p:spPr bwMode="auto">
            <a:xfrm>
              <a:off x="3671888" y="369519"/>
              <a:ext cx="301625" cy="300038"/>
            </a:xfrm>
            <a:custGeom>
              <a:avLst/>
              <a:gdLst>
                <a:gd name="T0" fmla="*/ 63 w 110"/>
                <a:gd name="T1" fmla="*/ 38 h 109"/>
                <a:gd name="T2" fmla="*/ 0 w 110"/>
                <a:gd name="T3" fmla="*/ 5 h 109"/>
                <a:gd name="T4" fmla="*/ 0 w 110"/>
                <a:gd name="T5" fmla="*/ 5 h 109"/>
                <a:gd name="T6" fmla="*/ 64 w 110"/>
                <a:gd name="T7" fmla="*/ 45 h 109"/>
                <a:gd name="T8" fmla="*/ 106 w 110"/>
                <a:gd name="T9" fmla="*/ 107 h 109"/>
                <a:gd name="T10" fmla="*/ 109 w 110"/>
                <a:gd name="T11" fmla="*/ 105 h 109"/>
                <a:gd name="T12" fmla="*/ 63 w 110"/>
                <a:gd name="T13" fmla="*/ 3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109">
                  <a:moveTo>
                    <a:pt x="63" y="38"/>
                  </a:moveTo>
                  <a:cubicBezTo>
                    <a:pt x="47" y="21"/>
                    <a:pt x="25" y="0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7" y="7"/>
                    <a:pt x="47" y="25"/>
                    <a:pt x="64" y="45"/>
                  </a:cubicBezTo>
                  <a:cubicBezTo>
                    <a:pt x="80" y="64"/>
                    <a:pt x="93" y="85"/>
                    <a:pt x="106" y="107"/>
                  </a:cubicBezTo>
                  <a:cubicBezTo>
                    <a:pt x="107" y="109"/>
                    <a:pt x="110" y="107"/>
                    <a:pt x="109" y="105"/>
                  </a:cubicBezTo>
                  <a:cubicBezTo>
                    <a:pt x="96" y="82"/>
                    <a:pt x="81" y="59"/>
                    <a:pt x="63" y="38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50"/>
            <p:cNvSpPr/>
            <p:nvPr/>
          </p:nvSpPr>
          <p:spPr bwMode="auto">
            <a:xfrm>
              <a:off x="3913188" y="652095"/>
              <a:ext cx="211138" cy="212725"/>
            </a:xfrm>
            <a:custGeom>
              <a:avLst/>
              <a:gdLst>
                <a:gd name="T0" fmla="*/ 20 w 77"/>
                <a:gd name="T1" fmla="*/ 0 h 77"/>
                <a:gd name="T2" fmla="*/ 18 w 77"/>
                <a:gd name="T3" fmla="*/ 0 h 77"/>
                <a:gd name="T4" fmla="*/ 17 w 77"/>
                <a:gd name="T5" fmla="*/ 3 h 77"/>
                <a:gd name="T6" fmla="*/ 11 w 77"/>
                <a:gd name="T7" fmla="*/ 69 h 77"/>
                <a:gd name="T8" fmla="*/ 24 w 77"/>
                <a:gd name="T9" fmla="*/ 76 h 77"/>
                <a:gd name="T10" fmla="*/ 31 w 77"/>
                <a:gd name="T11" fmla="*/ 61 h 77"/>
                <a:gd name="T12" fmla="*/ 48 w 77"/>
                <a:gd name="T13" fmla="*/ 74 h 77"/>
                <a:gd name="T14" fmla="*/ 50 w 77"/>
                <a:gd name="T15" fmla="*/ 73 h 77"/>
                <a:gd name="T16" fmla="*/ 53 w 77"/>
                <a:gd name="T17" fmla="*/ 52 h 77"/>
                <a:gd name="T18" fmla="*/ 69 w 77"/>
                <a:gd name="T19" fmla="*/ 57 h 77"/>
                <a:gd name="T20" fmla="*/ 76 w 77"/>
                <a:gd name="T21" fmla="*/ 41 h 77"/>
                <a:gd name="T22" fmla="*/ 20 w 77"/>
                <a:gd name="T2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77">
                  <a:moveTo>
                    <a:pt x="20" y="0"/>
                  </a:moveTo>
                  <a:cubicBezTo>
                    <a:pt x="19" y="0"/>
                    <a:pt x="19" y="0"/>
                    <a:pt x="18" y="0"/>
                  </a:cubicBezTo>
                  <a:cubicBezTo>
                    <a:pt x="17" y="1"/>
                    <a:pt x="16" y="2"/>
                    <a:pt x="17" y="3"/>
                  </a:cubicBezTo>
                  <a:cubicBezTo>
                    <a:pt x="8" y="23"/>
                    <a:pt x="0" y="49"/>
                    <a:pt x="11" y="69"/>
                  </a:cubicBezTo>
                  <a:cubicBezTo>
                    <a:pt x="14" y="74"/>
                    <a:pt x="19" y="77"/>
                    <a:pt x="24" y="76"/>
                  </a:cubicBezTo>
                  <a:cubicBezTo>
                    <a:pt x="30" y="74"/>
                    <a:pt x="31" y="67"/>
                    <a:pt x="31" y="61"/>
                  </a:cubicBezTo>
                  <a:cubicBezTo>
                    <a:pt x="35" y="67"/>
                    <a:pt x="41" y="72"/>
                    <a:pt x="48" y="74"/>
                  </a:cubicBezTo>
                  <a:cubicBezTo>
                    <a:pt x="49" y="75"/>
                    <a:pt x="50" y="74"/>
                    <a:pt x="50" y="73"/>
                  </a:cubicBezTo>
                  <a:cubicBezTo>
                    <a:pt x="53" y="66"/>
                    <a:pt x="54" y="59"/>
                    <a:pt x="53" y="52"/>
                  </a:cubicBezTo>
                  <a:cubicBezTo>
                    <a:pt x="58" y="56"/>
                    <a:pt x="63" y="59"/>
                    <a:pt x="69" y="57"/>
                  </a:cubicBezTo>
                  <a:cubicBezTo>
                    <a:pt x="76" y="55"/>
                    <a:pt x="77" y="46"/>
                    <a:pt x="76" y="41"/>
                  </a:cubicBezTo>
                  <a:cubicBezTo>
                    <a:pt x="74" y="14"/>
                    <a:pt x="41" y="4"/>
                    <a:pt x="20" y="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51"/>
            <p:cNvSpPr/>
            <p:nvPr/>
          </p:nvSpPr>
          <p:spPr bwMode="auto">
            <a:xfrm>
              <a:off x="7556500" y="377457"/>
              <a:ext cx="693738" cy="965200"/>
            </a:xfrm>
            <a:custGeom>
              <a:avLst/>
              <a:gdLst>
                <a:gd name="T0" fmla="*/ 204 w 253"/>
                <a:gd name="T1" fmla="*/ 131 h 351"/>
                <a:gd name="T2" fmla="*/ 110 w 253"/>
                <a:gd name="T3" fmla="*/ 138 h 351"/>
                <a:gd name="T4" fmla="*/ 107 w 253"/>
                <a:gd name="T5" fmla="*/ 131 h 351"/>
                <a:gd name="T6" fmla="*/ 81 w 253"/>
                <a:gd name="T7" fmla="*/ 78 h 351"/>
                <a:gd name="T8" fmla="*/ 1 w 253"/>
                <a:gd name="T9" fmla="*/ 1 h 351"/>
                <a:gd name="T10" fmla="*/ 1 w 253"/>
                <a:gd name="T11" fmla="*/ 2 h 351"/>
                <a:gd name="T12" fmla="*/ 80 w 253"/>
                <a:gd name="T13" fmla="*/ 86 h 351"/>
                <a:gd name="T14" fmla="*/ 106 w 253"/>
                <a:gd name="T15" fmla="*/ 138 h 351"/>
                <a:gd name="T16" fmla="*/ 126 w 253"/>
                <a:gd name="T17" fmla="*/ 187 h 351"/>
                <a:gd name="T18" fmla="*/ 127 w 253"/>
                <a:gd name="T19" fmla="*/ 188 h 351"/>
                <a:gd name="T20" fmla="*/ 112 w 253"/>
                <a:gd name="T21" fmla="*/ 279 h 351"/>
                <a:gd name="T22" fmla="*/ 167 w 253"/>
                <a:gd name="T23" fmla="*/ 349 h 351"/>
                <a:gd name="T24" fmla="*/ 208 w 253"/>
                <a:gd name="T25" fmla="*/ 336 h 351"/>
                <a:gd name="T26" fmla="*/ 213 w 253"/>
                <a:gd name="T27" fmla="*/ 290 h 351"/>
                <a:gd name="T28" fmla="*/ 130 w 253"/>
                <a:gd name="T29" fmla="*/ 187 h 351"/>
                <a:gd name="T30" fmla="*/ 129 w 253"/>
                <a:gd name="T31" fmla="*/ 187 h 351"/>
                <a:gd name="T32" fmla="*/ 128 w 253"/>
                <a:gd name="T33" fmla="*/ 187 h 351"/>
                <a:gd name="T34" fmla="*/ 128 w 253"/>
                <a:gd name="T35" fmla="*/ 186 h 351"/>
                <a:gd name="T36" fmla="*/ 116 w 253"/>
                <a:gd name="T37" fmla="*/ 150 h 351"/>
                <a:gd name="T38" fmla="*/ 128 w 253"/>
                <a:gd name="T39" fmla="*/ 163 h 351"/>
                <a:gd name="T40" fmla="*/ 169 w 253"/>
                <a:gd name="T41" fmla="*/ 193 h 351"/>
                <a:gd name="T42" fmla="*/ 236 w 253"/>
                <a:gd name="T43" fmla="*/ 200 h 351"/>
                <a:gd name="T44" fmla="*/ 204 w 253"/>
                <a:gd name="T45" fmla="*/ 13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351">
                  <a:moveTo>
                    <a:pt x="204" y="131"/>
                  </a:moveTo>
                  <a:cubicBezTo>
                    <a:pt x="176" y="119"/>
                    <a:pt x="136" y="119"/>
                    <a:pt x="110" y="138"/>
                  </a:cubicBezTo>
                  <a:cubicBezTo>
                    <a:pt x="109" y="135"/>
                    <a:pt x="108" y="133"/>
                    <a:pt x="107" y="131"/>
                  </a:cubicBezTo>
                  <a:cubicBezTo>
                    <a:pt x="100" y="113"/>
                    <a:pt x="91" y="95"/>
                    <a:pt x="81" y="78"/>
                  </a:cubicBezTo>
                  <a:cubicBezTo>
                    <a:pt x="62" y="46"/>
                    <a:pt x="36" y="16"/>
                    <a:pt x="1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4" y="24"/>
                    <a:pt x="61" y="51"/>
                    <a:pt x="80" y="86"/>
                  </a:cubicBezTo>
                  <a:cubicBezTo>
                    <a:pt x="90" y="103"/>
                    <a:pt x="98" y="120"/>
                    <a:pt x="106" y="138"/>
                  </a:cubicBezTo>
                  <a:cubicBezTo>
                    <a:pt x="112" y="154"/>
                    <a:pt x="118" y="172"/>
                    <a:pt x="126" y="187"/>
                  </a:cubicBezTo>
                  <a:cubicBezTo>
                    <a:pt x="126" y="188"/>
                    <a:pt x="126" y="188"/>
                    <a:pt x="127" y="188"/>
                  </a:cubicBezTo>
                  <a:cubicBezTo>
                    <a:pt x="108" y="212"/>
                    <a:pt x="107" y="251"/>
                    <a:pt x="112" y="279"/>
                  </a:cubicBezTo>
                  <a:cubicBezTo>
                    <a:pt x="117" y="309"/>
                    <a:pt x="133" y="343"/>
                    <a:pt x="167" y="349"/>
                  </a:cubicBezTo>
                  <a:cubicBezTo>
                    <a:pt x="182" y="351"/>
                    <a:pt x="199" y="350"/>
                    <a:pt x="208" y="336"/>
                  </a:cubicBezTo>
                  <a:cubicBezTo>
                    <a:pt x="216" y="322"/>
                    <a:pt x="216" y="305"/>
                    <a:pt x="213" y="290"/>
                  </a:cubicBezTo>
                  <a:cubicBezTo>
                    <a:pt x="203" y="244"/>
                    <a:pt x="168" y="212"/>
                    <a:pt x="130" y="187"/>
                  </a:cubicBezTo>
                  <a:cubicBezTo>
                    <a:pt x="130" y="187"/>
                    <a:pt x="129" y="187"/>
                    <a:pt x="129" y="187"/>
                  </a:cubicBezTo>
                  <a:cubicBezTo>
                    <a:pt x="129" y="187"/>
                    <a:pt x="128" y="187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5" y="174"/>
                    <a:pt x="121" y="162"/>
                    <a:pt x="116" y="150"/>
                  </a:cubicBezTo>
                  <a:cubicBezTo>
                    <a:pt x="119" y="155"/>
                    <a:pt x="124" y="159"/>
                    <a:pt x="128" y="163"/>
                  </a:cubicBezTo>
                  <a:cubicBezTo>
                    <a:pt x="140" y="174"/>
                    <a:pt x="154" y="185"/>
                    <a:pt x="169" y="193"/>
                  </a:cubicBezTo>
                  <a:cubicBezTo>
                    <a:pt x="184" y="202"/>
                    <a:pt x="222" y="223"/>
                    <a:pt x="236" y="200"/>
                  </a:cubicBezTo>
                  <a:cubicBezTo>
                    <a:pt x="253" y="173"/>
                    <a:pt x="229" y="141"/>
                    <a:pt x="204" y="131"/>
                  </a:cubicBezTo>
                  <a:close/>
                </a:path>
              </a:pathLst>
            </a:custGeom>
            <a:solidFill>
              <a:srgbClr val="31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52"/>
            <p:cNvSpPr/>
            <p:nvPr/>
          </p:nvSpPr>
          <p:spPr bwMode="auto">
            <a:xfrm>
              <a:off x="7394575" y="358407"/>
              <a:ext cx="241300" cy="363538"/>
            </a:xfrm>
            <a:custGeom>
              <a:avLst/>
              <a:gdLst>
                <a:gd name="T0" fmla="*/ 85 w 88"/>
                <a:gd name="T1" fmla="*/ 88 h 132"/>
                <a:gd name="T2" fmla="*/ 34 w 88"/>
                <a:gd name="T3" fmla="*/ 81 h 132"/>
                <a:gd name="T4" fmla="*/ 17 w 88"/>
                <a:gd name="T5" fmla="*/ 44 h 132"/>
                <a:gd name="T6" fmla="*/ 2 w 88"/>
                <a:gd name="T7" fmla="*/ 1 h 132"/>
                <a:gd name="T8" fmla="*/ 0 w 88"/>
                <a:gd name="T9" fmla="*/ 2 h 132"/>
                <a:gd name="T10" fmla="*/ 15 w 88"/>
                <a:gd name="T11" fmla="*/ 48 h 132"/>
                <a:gd name="T12" fmla="*/ 32 w 88"/>
                <a:gd name="T13" fmla="*/ 84 h 132"/>
                <a:gd name="T14" fmla="*/ 32 w 88"/>
                <a:gd name="T15" fmla="*/ 86 h 132"/>
                <a:gd name="T16" fmla="*/ 28 w 88"/>
                <a:gd name="T17" fmla="*/ 123 h 132"/>
                <a:gd name="T18" fmla="*/ 47 w 88"/>
                <a:gd name="T19" fmla="*/ 112 h 132"/>
                <a:gd name="T20" fmla="*/ 68 w 88"/>
                <a:gd name="T21" fmla="*/ 121 h 132"/>
                <a:gd name="T22" fmla="*/ 70 w 88"/>
                <a:gd name="T23" fmla="*/ 118 h 132"/>
                <a:gd name="T24" fmla="*/ 68 w 88"/>
                <a:gd name="T25" fmla="*/ 103 h 132"/>
                <a:gd name="T26" fmla="*/ 83 w 88"/>
                <a:gd name="T27" fmla="*/ 103 h 132"/>
                <a:gd name="T28" fmla="*/ 85 w 88"/>
                <a:gd name="T29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32">
                  <a:moveTo>
                    <a:pt x="85" y="88"/>
                  </a:moveTo>
                  <a:cubicBezTo>
                    <a:pt x="74" y="71"/>
                    <a:pt x="48" y="68"/>
                    <a:pt x="34" y="81"/>
                  </a:cubicBezTo>
                  <a:cubicBezTo>
                    <a:pt x="29" y="69"/>
                    <a:pt x="22" y="56"/>
                    <a:pt x="17" y="44"/>
                  </a:cubicBezTo>
                  <a:cubicBezTo>
                    <a:pt x="11" y="30"/>
                    <a:pt x="7" y="15"/>
                    <a:pt x="2" y="1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3" y="18"/>
                    <a:pt x="9" y="33"/>
                    <a:pt x="15" y="48"/>
                  </a:cubicBezTo>
                  <a:cubicBezTo>
                    <a:pt x="20" y="60"/>
                    <a:pt x="25" y="73"/>
                    <a:pt x="32" y="84"/>
                  </a:cubicBezTo>
                  <a:cubicBezTo>
                    <a:pt x="31" y="85"/>
                    <a:pt x="31" y="86"/>
                    <a:pt x="32" y="86"/>
                  </a:cubicBezTo>
                  <a:cubicBezTo>
                    <a:pt x="21" y="95"/>
                    <a:pt x="17" y="113"/>
                    <a:pt x="28" y="123"/>
                  </a:cubicBezTo>
                  <a:cubicBezTo>
                    <a:pt x="38" y="132"/>
                    <a:pt x="45" y="121"/>
                    <a:pt x="47" y="112"/>
                  </a:cubicBezTo>
                  <a:cubicBezTo>
                    <a:pt x="52" y="118"/>
                    <a:pt x="59" y="121"/>
                    <a:pt x="68" y="121"/>
                  </a:cubicBezTo>
                  <a:cubicBezTo>
                    <a:pt x="69" y="121"/>
                    <a:pt x="71" y="119"/>
                    <a:pt x="70" y="118"/>
                  </a:cubicBezTo>
                  <a:cubicBezTo>
                    <a:pt x="70" y="113"/>
                    <a:pt x="70" y="108"/>
                    <a:pt x="68" y="103"/>
                  </a:cubicBezTo>
                  <a:cubicBezTo>
                    <a:pt x="73" y="105"/>
                    <a:pt x="78" y="106"/>
                    <a:pt x="83" y="103"/>
                  </a:cubicBezTo>
                  <a:cubicBezTo>
                    <a:pt x="88" y="100"/>
                    <a:pt x="88" y="92"/>
                    <a:pt x="85" y="88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53"/>
            <p:cNvSpPr/>
            <p:nvPr/>
          </p:nvSpPr>
          <p:spPr bwMode="auto">
            <a:xfrm>
              <a:off x="6710016" y="528269"/>
              <a:ext cx="730250" cy="911225"/>
            </a:xfrm>
            <a:custGeom>
              <a:avLst/>
              <a:gdLst>
                <a:gd name="T0" fmla="*/ 213 w 266"/>
                <a:gd name="T1" fmla="*/ 328 h 331"/>
                <a:gd name="T2" fmla="*/ 212 w 266"/>
                <a:gd name="T3" fmla="*/ 326 h 331"/>
                <a:gd name="T4" fmla="*/ 228 w 266"/>
                <a:gd name="T5" fmla="*/ 273 h 331"/>
                <a:gd name="T6" fmla="*/ 223 w 266"/>
                <a:gd name="T7" fmla="*/ 222 h 331"/>
                <a:gd name="T8" fmla="*/ 161 w 266"/>
                <a:gd name="T9" fmla="*/ 175 h 331"/>
                <a:gd name="T10" fmla="*/ 161 w 266"/>
                <a:gd name="T11" fmla="*/ 175 h 331"/>
                <a:gd name="T12" fmla="*/ 94 w 266"/>
                <a:gd name="T13" fmla="*/ 86 h 331"/>
                <a:gd name="T14" fmla="*/ 72 w 266"/>
                <a:gd name="T15" fmla="*/ 59 h 331"/>
                <a:gd name="T16" fmla="*/ 139 w 266"/>
                <a:gd name="T17" fmla="*/ 69 h 331"/>
                <a:gd name="T18" fmla="*/ 179 w 266"/>
                <a:gd name="T19" fmla="*/ 86 h 331"/>
                <a:gd name="T20" fmla="*/ 179 w 266"/>
                <a:gd name="T21" fmla="*/ 87 h 331"/>
                <a:gd name="T22" fmla="*/ 248 w 266"/>
                <a:gd name="T23" fmla="*/ 167 h 331"/>
                <a:gd name="T24" fmla="*/ 250 w 266"/>
                <a:gd name="T25" fmla="*/ 165 h 331"/>
                <a:gd name="T26" fmla="*/ 250 w 266"/>
                <a:gd name="T27" fmla="*/ 164 h 331"/>
                <a:gd name="T28" fmla="*/ 250 w 266"/>
                <a:gd name="T29" fmla="*/ 164 h 331"/>
                <a:gd name="T30" fmla="*/ 183 w 266"/>
                <a:gd name="T31" fmla="*/ 84 h 331"/>
                <a:gd name="T32" fmla="*/ 135 w 266"/>
                <a:gd name="T33" fmla="*/ 64 h 331"/>
                <a:gd name="T34" fmla="*/ 70 w 266"/>
                <a:gd name="T35" fmla="*/ 58 h 331"/>
                <a:gd name="T36" fmla="*/ 49 w 266"/>
                <a:gd name="T37" fmla="*/ 33 h 331"/>
                <a:gd name="T38" fmla="*/ 1 w 266"/>
                <a:gd name="T39" fmla="*/ 0 h 331"/>
                <a:gd name="T40" fmla="*/ 1 w 266"/>
                <a:gd name="T41" fmla="*/ 2 h 331"/>
                <a:gd name="T42" fmla="*/ 52 w 266"/>
                <a:gd name="T43" fmla="*/ 43 h 331"/>
                <a:gd name="T44" fmla="*/ 67 w 266"/>
                <a:gd name="T45" fmla="*/ 59 h 331"/>
                <a:gd name="T46" fmla="*/ 67 w 266"/>
                <a:gd name="T47" fmla="*/ 60 h 331"/>
                <a:gd name="T48" fmla="*/ 67 w 266"/>
                <a:gd name="T49" fmla="*/ 60 h 331"/>
                <a:gd name="T50" fmla="*/ 95 w 266"/>
                <a:gd name="T51" fmla="*/ 92 h 331"/>
                <a:gd name="T52" fmla="*/ 101 w 266"/>
                <a:gd name="T53" fmla="*/ 132 h 331"/>
                <a:gd name="T54" fmla="*/ 101 w 266"/>
                <a:gd name="T55" fmla="*/ 140 h 331"/>
                <a:gd name="T56" fmla="*/ 100 w 266"/>
                <a:gd name="T57" fmla="*/ 140 h 331"/>
                <a:gd name="T58" fmla="*/ 83 w 266"/>
                <a:gd name="T59" fmla="*/ 198 h 331"/>
                <a:gd name="T60" fmla="*/ 88 w 266"/>
                <a:gd name="T61" fmla="*/ 234 h 331"/>
                <a:gd name="T62" fmla="*/ 89 w 266"/>
                <a:gd name="T63" fmla="*/ 268 h 331"/>
                <a:gd name="T64" fmla="*/ 92 w 266"/>
                <a:gd name="T65" fmla="*/ 268 h 331"/>
                <a:gd name="T66" fmla="*/ 92 w 266"/>
                <a:gd name="T67" fmla="*/ 266 h 331"/>
                <a:gd name="T68" fmla="*/ 105 w 266"/>
                <a:gd name="T69" fmla="*/ 142 h 331"/>
                <a:gd name="T70" fmla="*/ 104 w 266"/>
                <a:gd name="T71" fmla="*/ 129 h 331"/>
                <a:gd name="T72" fmla="*/ 98 w 266"/>
                <a:gd name="T73" fmla="*/ 96 h 331"/>
                <a:gd name="T74" fmla="*/ 144 w 266"/>
                <a:gd name="T75" fmla="*/ 157 h 331"/>
                <a:gd name="T76" fmla="*/ 158 w 266"/>
                <a:gd name="T77" fmla="*/ 179 h 331"/>
                <a:gd name="T78" fmla="*/ 168 w 266"/>
                <a:gd name="T79" fmla="*/ 252 h 331"/>
                <a:gd name="T80" fmla="*/ 190 w 266"/>
                <a:gd name="T81" fmla="*/ 289 h 331"/>
                <a:gd name="T82" fmla="*/ 210 w 266"/>
                <a:gd name="T83" fmla="*/ 329 h 331"/>
                <a:gd name="T84" fmla="*/ 213 w 266"/>
                <a:gd name="T85" fmla="*/ 328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6" h="331">
                  <a:moveTo>
                    <a:pt x="213" y="328"/>
                  </a:moveTo>
                  <a:cubicBezTo>
                    <a:pt x="213" y="327"/>
                    <a:pt x="212" y="327"/>
                    <a:pt x="212" y="326"/>
                  </a:cubicBezTo>
                  <a:cubicBezTo>
                    <a:pt x="222" y="311"/>
                    <a:pt x="226" y="290"/>
                    <a:pt x="228" y="273"/>
                  </a:cubicBezTo>
                  <a:cubicBezTo>
                    <a:pt x="230" y="256"/>
                    <a:pt x="230" y="237"/>
                    <a:pt x="223" y="222"/>
                  </a:cubicBezTo>
                  <a:cubicBezTo>
                    <a:pt x="213" y="199"/>
                    <a:pt x="189" y="169"/>
                    <a:pt x="161" y="175"/>
                  </a:cubicBezTo>
                  <a:cubicBezTo>
                    <a:pt x="161" y="175"/>
                    <a:pt x="161" y="175"/>
                    <a:pt x="161" y="175"/>
                  </a:cubicBezTo>
                  <a:cubicBezTo>
                    <a:pt x="142" y="143"/>
                    <a:pt x="118" y="113"/>
                    <a:pt x="94" y="86"/>
                  </a:cubicBezTo>
                  <a:cubicBezTo>
                    <a:pt x="87" y="77"/>
                    <a:pt x="79" y="68"/>
                    <a:pt x="72" y="59"/>
                  </a:cubicBezTo>
                  <a:cubicBezTo>
                    <a:pt x="94" y="54"/>
                    <a:pt x="118" y="62"/>
                    <a:pt x="139" y="69"/>
                  </a:cubicBezTo>
                  <a:cubicBezTo>
                    <a:pt x="153" y="74"/>
                    <a:pt x="166" y="79"/>
                    <a:pt x="179" y="86"/>
                  </a:cubicBezTo>
                  <a:cubicBezTo>
                    <a:pt x="179" y="86"/>
                    <a:pt x="179" y="87"/>
                    <a:pt x="179" y="87"/>
                  </a:cubicBezTo>
                  <a:cubicBezTo>
                    <a:pt x="178" y="127"/>
                    <a:pt x="224" y="143"/>
                    <a:pt x="248" y="167"/>
                  </a:cubicBezTo>
                  <a:cubicBezTo>
                    <a:pt x="249" y="168"/>
                    <a:pt x="251" y="166"/>
                    <a:pt x="250" y="165"/>
                  </a:cubicBezTo>
                  <a:cubicBezTo>
                    <a:pt x="250" y="165"/>
                    <a:pt x="250" y="164"/>
                    <a:pt x="250" y="164"/>
                  </a:cubicBezTo>
                  <a:cubicBezTo>
                    <a:pt x="250" y="164"/>
                    <a:pt x="250" y="164"/>
                    <a:pt x="250" y="164"/>
                  </a:cubicBezTo>
                  <a:cubicBezTo>
                    <a:pt x="266" y="128"/>
                    <a:pt x="223" y="69"/>
                    <a:pt x="183" y="84"/>
                  </a:cubicBezTo>
                  <a:cubicBezTo>
                    <a:pt x="168" y="75"/>
                    <a:pt x="151" y="69"/>
                    <a:pt x="135" y="64"/>
                  </a:cubicBezTo>
                  <a:cubicBezTo>
                    <a:pt x="116" y="58"/>
                    <a:pt x="90" y="50"/>
                    <a:pt x="70" y="58"/>
                  </a:cubicBezTo>
                  <a:cubicBezTo>
                    <a:pt x="63" y="49"/>
                    <a:pt x="56" y="41"/>
                    <a:pt x="49" y="33"/>
                  </a:cubicBezTo>
                  <a:cubicBezTo>
                    <a:pt x="36" y="20"/>
                    <a:pt x="20" y="3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2" y="11"/>
                    <a:pt x="38" y="26"/>
                    <a:pt x="52" y="43"/>
                  </a:cubicBezTo>
                  <a:cubicBezTo>
                    <a:pt x="57" y="48"/>
                    <a:pt x="62" y="54"/>
                    <a:pt x="67" y="59"/>
                  </a:cubicBezTo>
                  <a:cubicBezTo>
                    <a:pt x="66" y="59"/>
                    <a:pt x="67" y="60"/>
                    <a:pt x="67" y="60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77" y="70"/>
                    <a:pt x="86" y="81"/>
                    <a:pt x="95" y="92"/>
                  </a:cubicBezTo>
                  <a:cubicBezTo>
                    <a:pt x="98" y="105"/>
                    <a:pt x="101" y="118"/>
                    <a:pt x="101" y="132"/>
                  </a:cubicBezTo>
                  <a:cubicBezTo>
                    <a:pt x="101" y="135"/>
                    <a:pt x="101" y="137"/>
                    <a:pt x="101" y="140"/>
                  </a:cubicBezTo>
                  <a:cubicBezTo>
                    <a:pt x="101" y="140"/>
                    <a:pt x="101" y="140"/>
                    <a:pt x="100" y="140"/>
                  </a:cubicBezTo>
                  <a:cubicBezTo>
                    <a:pt x="84" y="155"/>
                    <a:pt x="81" y="177"/>
                    <a:pt x="83" y="198"/>
                  </a:cubicBezTo>
                  <a:cubicBezTo>
                    <a:pt x="84" y="210"/>
                    <a:pt x="86" y="222"/>
                    <a:pt x="88" y="234"/>
                  </a:cubicBezTo>
                  <a:cubicBezTo>
                    <a:pt x="89" y="246"/>
                    <a:pt x="89" y="257"/>
                    <a:pt x="89" y="268"/>
                  </a:cubicBezTo>
                  <a:cubicBezTo>
                    <a:pt x="89" y="270"/>
                    <a:pt x="92" y="270"/>
                    <a:pt x="92" y="268"/>
                  </a:cubicBezTo>
                  <a:cubicBezTo>
                    <a:pt x="92" y="267"/>
                    <a:pt x="92" y="266"/>
                    <a:pt x="92" y="266"/>
                  </a:cubicBezTo>
                  <a:cubicBezTo>
                    <a:pt x="111" y="230"/>
                    <a:pt x="153" y="170"/>
                    <a:pt x="105" y="142"/>
                  </a:cubicBezTo>
                  <a:cubicBezTo>
                    <a:pt x="104" y="137"/>
                    <a:pt x="104" y="133"/>
                    <a:pt x="104" y="129"/>
                  </a:cubicBezTo>
                  <a:cubicBezTo>
                    <a:pt x="103" y="118"/>
                    <a:pt x="103" y="106"/>
                    <a:pt x="98" y="96"/>
                  </a:cubicBezTo>
                  <a:cubicBezTo>
                    <a:pt x="115" y="116"/>
                    <a:pt x="130" y="136"/>
                    <a:pt x="144" y="157"/>
                  </a:cubicBezTo>
                  <a:cubicBezTo>
                    <a:pt x="149" y="164"/>
                    <a:pt x="153" y="171"/>
                    <a:pt x="158" y="179"/>
                  </a:cubicBezTo>
                  <a:cubicBezTo>
                    <a:pt x="155" y="204"/>
                    <a:pt x="157" y="229"/>
                    <a:pt x="168" y="252"/>
                  </a:cubicBezTo>
                  <a:cubicBezTo>
                    <a:pt x="174" y="265"/>
                    <a:pt x="182" y="277"/>
                    <a:pt x="190" y="289"/>
                  </a:cubicBezTo>
                  <a:cubicBezTo>
                    <a:pt x="198" y="302"/>
                    <a:pt x="204" y="315"/>
                    <a:pt x="210" y="329"/>
                  </a:cubicBezTo>
                  <a:cubicBezTo>
                    <a:pt x="211" y="331"/>
                    <a:pt x="213" y="330"/>
                    <a:pt x="213" y="328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54"/>
            <p:cNvSpPr/>
            <p:nvPr/>
          </p:nvSpPr>
          <p:spPr bwMode="auto">
            <a:xfrm>
              <a:off x="6221413" y="699720"/>
              <a:ext cx="546100" cy="498475"/>
            </a:xfrm>
            <a:custGeom>
              <a:avLst/>
              <a:gdLst>
                <a:gd name="T0" fmla="*/ 145 w 199"/>
                <a:gd name="T1" fmla="*/ 150 h 181"/>
                <a:gd name="T2" fmla="*/ 169 w 199"/>
                <a:gd name="T3" fmla="*/ 142 h 181"/>
                <a:gd name="T4" fmla="*/ 176 w 199"/>
                <a:gd name="T5" fmla="*/ 118 h 181"/>
                <a:gd name="T6" fmla="*/ 184 w 199"/>
                <a:gd name="T7" fmla="*/ 88 h 181"/>
                <a:gd name="T8" fmla="*/ 130 w 199"/>
                <a:gd name="T9" fmla="*/ 107 h 181"/>
                <a:gd name="T10" fmla="*/ 128 w 199"/>
                <a:gd name="T11" fmla="*/ 107 h 181"/>
                <a:gd name="T12" fmla="*/ 128 w 199"/>
                <a:gd name="T13" fmla="*/ 108 h 181"/>
                <a:gd name="T14" fmla="*/ 90 w 199"/>
                <a:gd name="T15" fmla="*/ 87 h 181"/>
                <a:gd name="T16" fmla="*/ 54 w 199"/>
                <a:gd name="T17" fmla="*/ 57 h 181"/>
                <a:gd name="T18" fmla="*/ 25 w 199"/>
                <a:gd name="T19" fmla="*/ 22 h 181"/>
                <a:gd name="T20" fmla="*/ 2 w 199"/>
                <a:gd name="T21" fmla="*/ 0 h 181"/>
                <a:gd name="T22" fmla="*/ 1 w 199"/>
                <a:gd name="T23" fmla="*/ 1 h 181"/>
                <a:gd name="T24" fmla="*/ 59 w 199"/>
                <a:gd name="T25" fmla="*/ 68 h 181"/>
                <a:gd name="T26" fmla="*/ 126 w 199"/>
                <a:gd name="T27" fmla="*/ 111 h 181"/>
                <a:gd name="T28" fmla="*/ 115 w 199"/>
                <a:gd name="T29" fmla="*/ 133 h 181"/>
                <a:gd name="T30" fmla="*/ 111 w 199"/>
                <a:gd name="T31" fmla="*/ 159 h 181"/>
                <a:gd name="T32" fmla="*/ 145 w 199"/>
                <a:gd name="T33" fmla="*/ 15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9" h="181">
                  <a:moveTo>
                    <a:pt x="145" y="150"/>
                  </a:moveTo>
                  <a:cubicBezTo>
                    <a:pt x="153" y="154"/>
                    <a:pt x="164" y="149"/>
                    <a:pt x="169" y="142"/>
                  </a:cubicBezTo>
                  <a:cubicBezTo>
                    <a:pt x="175" y="135"/>
                    <a:pt x="178" y="126"/>
                    <a:pt x="176" y="118"/>
                  </a:cubicBezTo>
                  <a:cubicBezTo>
                    <a:pt x="188" y="114"/>
                    <a:pt x="199" y="96"/>
                    <a:pt x="184" y="88"/>
                  </a:cubicBezTo>
                  <a:cubicBezTo>
                    <a:pt x="164" y="78"/>
                    <a:pt x="144" y="94"/>
                    <a:pt x="130" y="107"/>
                  </a:cubicBezTo>
                  <a:cubicBezTo>
                    <a:pt x="129" y="107"/>
                    <a:pt x="129" y="107"/>
                    <a:pt x="128" y="107"/>
                  </a:cubicBezTo>
                  <a:cubicBezTo>
                    <a:pt x="128" y="107"/>
                    <a:pt x="128" y="108"/>
                    <a:pt x="128" y="108"/>
                  </a:cubicBezTo>
                  <a:cubicBezTo>
                    <a:pt x="115" y="100"/>
                    <a:pt x="102" y="95"/>
                    <a:pt x="90" y="87"/>
                  </a:cubicBezTo>
                  <a:cubicBezTo>
                    <a:pt x="77" y="78"/>
                    <a:pt x="65" y="69"/>
                    <a:pt x="54" y="57"/>
                  </a:cubicBezTo>
                  <a:cubicBezTo>
                    <a:pt x="44" y="46"/>
                    <a:pt x="34" y="34"/>
                    <a:pt x="25" y="22"/>
                  </a:cubicBezTo>
                  <a:cubicBezTo>
                    <a:pt x="18" y="14"/>
                    <a:pt x="11" y="5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2" y="22"/>
                    <a:pt x="37" y="47"/>
                    <a:pt x="59" y="68"/>
                  </a:cubicBezTo>
                  <a:cubicBezTo>
                    <a:pt x="78" y="85"/>
                    <a:pt x="101" y="102"/>
                    <a:pt x="126" y="111"/>
                  </a:cubicBezTo>
                  <a:cubicBezTo>
                    <a:pt x="121" y="118"/>
                    <a:pt x="118" y="125"/>
                    <a:pt x="115" y="133"/>
                  </a:cubicBezTo>
                  <a:cubicBezTo>
                    <a:pt x="112" y="141"/>
                    <a:pt x="109" y="151"/>
                    <a:pt x="111" y="159"/>
                  </a:cubicBezTo>
                  <a:cubicBezTo>
                    <a:pt x="118" y="181"/>
                    <a:pt x="140" y="162"/>
                    <a:pt x="145" y="150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55"/>
            <p:cNvSpPr/>
            <p:nvPr/>
          </p:nvSpPr>
          <p:spPr bwMode="auto">
            <a:xfrm>
              <a:off x="6338888" y="666382"/>
              <a:ext cx="307975" cy="201613"/>
            </a:xfrm>
            <a:custGeom>
              <a:avLst/>
              <a:gdLst>
                <a:gd name="T0" fmla="*/ 110 w 112"/>
                <a:gd name="T1" fmla="*/ 6 h 73"/>
                <a:gd name="T2" fmla="*/ 46 w 112"/>
                <a:gd name="T3" fmla="*/ 15 h 73"/>
                <a:gd name="T4" fmla="*/ 1 w 112"/>
                <a:gd name="T5" fmla="*/ 61 h 73"/>
                <a:gd name="T6" fmla="*/ 1 w 112"/>
                <a:gd name="T7" fmla="*/ 61 h 73"/>
                <a:gd name="T8" fmla="*/ 1 w 112"/>
                <a:gd name="T9" fmla="*/ 63 h 73"/>
                <a:gd name="T10" fmla="*/ 1 w 112"/>
                <a:gd name="T11" fmla="*/ 64 h 73"/>
                <a:gd name="T12" fmla="*/ 2 w 112"/>
                <a:gd name="T13" fmla="*/ 64 h 73"/>
                <a:gd name="T14" fmla="*/ 2 w 112"/>
                <a:gd name="T15" fmla="*/ 64 h 73"/>
                <a:gd name="T16" fmla="*/ 66 w 112"/>
                <a:gd name="T17" fmla="*/ 56 h 73"/>
                <a:gd name="T18" fmla="*/ 109 w 112"/>
                <a:gd name="T19" fmla="*/ 9 h 73"/>
                <a:gd name="T20" fmla="*/ 110 w 112"/>
                <a:gd name="T21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" h="73">
                  <a:moveTo>
                    <a:pt x="110" y="6"/>
                  </a:moveTo>
                  <a:cubicBezTo>
                    <a:pt x="89" y="0"/>
                    <a:pt x="64" y="6"/>
                    <a:pt x="46" y="15"/>
                  </a:cubicBezTo>
                  <a:cubicBezTo>
                    <a:pt x="27" y="25"/>
                    <a:pt x="7" y="39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2" y="64"/>
                    <a:pt x="2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0" y="73"/>
                    <a:pt x="49" y="65"/>
                    <a:pt x="66" y="56"/>
                  </a:cubicBezTo>
                  <a:cubicBezTo>
                    <a:pt x="84" y="47"/>
                    <a:pt x="104" y="30"/>
                    <a:pt x="109" y="9"/>
                  </a:cubicBezTo>
                  <a:cubicBezTo>
                    <a:pt x="111" y="9"/>
                    <a:pt x="112" y="7"/>
                    <a:pt x="110" y="6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56"/>
            <p:cNvSpPr/>
            <p:nvPr/>
          </p:nvSpPr>
          <p:spPr bwMode="auto">
            <a:xfrm>
              <a:off x="6297613" y="891807"/>
              <a:ext cx="142875" cy="341313"/>
            </a:xfrm>
            <a:custGeom>
              <a:avLst/>
              <a:gdLst>
                <a:gd name="T0" fmla="*/ 19 w 52"/>
                <a:gd name="T1" fmla="*/ 123 h 124"/>
                <a:gd name="T2" fmla="*/ 47 w 52"/>
                <a:gd name="T3" fmla="*/ 60 h 124"/>
                <a:gd name="T4" fmla="*/ 36 w 52"/>
                <a:gd name="T5" fmla="*/ 2 h 124"/>
                <a:gd name="T6" fmla="*/ 36 w 52"/>
                <a:gd name="T7" fmla="*/ 1 h 124"/>
                <a:gd name="T8" fmla="*/ 36 w 52"/>
                <a:gd name="T9" fmla="*/ 0 h 124"/>
                <a:gd name="T10" fmla="*/ 35 w 52"/>
                <a:gd name="T11" fmla="*/ 1 h 124"/>
                <a:gd name="T12" fmla="*/ 35 w 52"/>
                <a:gd name="T13" fmla="*/ 1 h 124"/>
                <a:gd name="T14" fmla="*/ 13 w 52"/>
                <a:gd name="T15" fmla="*/ 120 h 124"/>
                <a:gd name="T16" fmla="*/ 16 w 52"/>
                <a:gd name="T17" fmla="*/ 121 h 124"/>
                <a:gd name="T18" fmla="*/ 19 w 52"/>
                <a:gd name="T1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9" y="123"/>
                  </a:moveTo>
                  <a:cubicBezTo>
                    <a:pt x="35" y="106"/>
                    <a:pt x="44" y="82"/>
                    <a:pt x="47" y="60"/>
                  </a:cubicBezTo>
                  <a:cubicBezTo>
                    <a:pt x="50" y="42"/>
                    <a:pt x="52" y="14"/>
                    <a:pt x="36" y="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7" y="1"/>
                    <a:pt x="36" y="0"/>
                    <a:pt x="36" y="0"/>
                  </a:cubicBezTo>
                  <a:cubicBezTo>
                    <a:pt x="35" y="0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0" y="30"/>
                    <a:pt x="0" y="81"/>
                    <a:pt x="13" y="120"/>
                  </a:cubicBezTo>
                  <a:cubicBezTo>
                    <a:pt x="14" y="121"/>
                    <a:pt x="15" y="122"/>
                    <a:pt x="16" y="121"/>
                  </a:cubicBezTo>
                  <a:cubicBezTo>
                    <a:pt x="16" y="123"/>
                    <a:pt x="18" y="124"/>
                    <a:pt x="19" y="12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57"/>
            <p:cNvSpPr/>
            <p:nvPr/>
          </p:nvSpPr>
          <p:spPr bwMode="auto">
            <a:xfrm>
              <a:off x="8255000" y="752107"/>
              <a:ext cx="392113" cy="569913"/>
            </a:xfrm>
            <a:custGeom>
              <a:avLst/>
              <a:gdLst>
                <a:gd name="T0" fmla="*/ 47 w 143"/>
                <a:gd name="T1" fmla="*/ 202 h 207"/>
                <a:gd name="T2" fmla="*/ 68 w 143"/>
                <a:gd name="T3" fmla="*/ 192 h 207"/>
                <a:gd name="T4" fmla="*/ 61 w 143"/>
                <a:gd name="T5" fmla="*/ 176 h 207"/>
                <a:gd name="T6" fmla="*/ 60 w 143"/>
                <a:gd name="T7" fmla="*/ 175 h 207"/>
                <a:gd name="T8" fmla="*/ 58 w 143"/>
                <a:gd name="T9" fmla="*/ 174 h 207"/>
                <a:gd name="T10" fmla="*/ 71 w 143"/>
                <a:gd name="T11" fmla="*/ 131 h 207"/>
                <a:gd name="T12" fmla="*/ 99 w 143"/>
                <a:gd name="T13" fmla="*/ 181 h 207"/>
                <a:gd name="T14" fmla="*/ 94 w 143"/>
                <a:gd name="T15" fmla="*/ 198 h 207"/>
                <a:gd name="T16" fmla="*/ 107 w 143"/>
                <a:gd name="T17" fmla="*/ 203 h 207"/>
                <a:gd name="T18" fmla="*/ 114 w 143"/>
                <a:gd name="T19" fmla="*/ 189 h 207"/>
                <a:gd name="T20" fmla="*/ 104 w 143"/>
                <a:gd name="T21" fmla="*/ 181 h 207"/>
                <a:gd name="T22" fmla="*/ 88 w 143"/>
                <a:gd name="T23" fmla="*/ 153 h 207"/>
                <a:gd name="T24" fmla="*/ 112 w 143"/>
                <a:gd name="T25" fmla="*/ 162 h 207"/>
                <a:gd name="T26" fmla="*/ 121 w 143"/>
                <a:gd name="T27" fmla="*/ 172 h 207"/>
                <a:gd name="T28" fmla="*/ 135 w 143"/>
                <a:gd name="T29" fmla="*/ 168 h 207"/>
                <a:gd name="T30" fmla="*/ 128 w 143"/>
                <a:gd name="T31" fmla="*/ 152 h 207"/>
                <a:gd name="T32" fmla="*/ 112 w 143"/>
                <a:gd name="T33" fmla="*/ 157 h 207"/>
                <a:gd name="T34" fmla="*/ 112 w 143"/>
                <a:gd name="T35" fmla="*/ 157 h 207"/>
                <a:gd name="T36" fmla="*/ 86 w 143"/>
                <a:gd name="T37" fmla="*/ 150 h 207"/>
                <a:gd name="T38" fmla="*/ 62 w 143"/>
                <a:gd name="T39" fmla="*/ 97 h 207"/>
                <a:gd name="T40" fmla="*/ 117 w 143"/>
                <a:gd name="T41" fmla="*/ 119 h 207"/>
                <a:gd name="T42" fmla="*/ 129 w 143"/>
                <a:gd name="T43" fmla="*/ 130 h 207"/>
                <a:gd name="T44" fmla="*/ 143 w 143"/>
                <a:gd name="T45" fmla="*/ 118 h 207"/>
                <a:gd name="T46" fmla="*/ 131 w 143"/>
                <a:gd name="T47" fmla="*/ 102 h 207"/>
                <a:gd name="T48" fmla="*/ 119 w 143"/>
                <a:gd name="T49" fmla="*/ 111 h 207"/>
                <a:gd name="T50" fmla="*/ 117 w 143"/>
                <a:gd name="T51" fmla="*/ 113 h 207"/>
                <a:gd name="T52" fmla="*/ 117 w 143"/>
                <a:gd name="T53" fmla="*/ 115 h 207"/>
                <a:gd name="T54" fmla="*/ 61 w 143"/>
                <a:gd name="T55" fmla="*/ 93 h 207"/>
                <a:gd name="T56" fmla="*/ 47 w 143"/>
                <a:gd name="T57" fmla="*/ 33 h 207"/>
                <a:gd name="T58" fmla="*/ 109 w 143"/>
                <a:gd name="T59" fmla="*/ 60 h 207"/>
                <a:gd name="T60" fmla="*/ 124 w 143"/>
                <a:gd name="T61" fmla="*/ 70 h 207"/>
                <a:gd name="T62" fmla="*/ 135 w 143"/>
                <a:gd name="T63" fmla="*/ 58 h 207"/>
                <a:gd name="T64" fmla="*/ 120 w 143"/>
                <a:gd name="T65" fmla="*/ 44 h 207"/>
                <a:gd name="T66" fmla="*/ 109 w 143"/>
                <a:gd name="T67" fmla="*/ 55 h 207"/>
                <a:gd name="T68" fmla="*/ 47 w 143"/>
                <a:gd name="T69" fmla="*/ 30 h 207"/>
                <a:gd name="T70" fmla="*/ 41 w 143"/>
                <a:gd name="T71" fmla="*/ 1 h 207"/>
                <a:gd name="T72" fmla="*/ 40 w 143"/>
                <a:gd name="T73" fmla="*/ 1 h 207"/>
                <a:gd name="T74" fmla="*/ 47 w 143"/>
                <a:gd name="T75" fmla="*/ 61 h 207"/>
                <a:gd name="T76" fmla="*/ 37 w 143"/>
                <a:gd name="T77" fmla="*/ 91 h 207"/>
                <a:gd name="T78" fmla="*/ 23 w 143"/>
                <a:gd name="T79" fmla="*/ 111 h 207"/>
                <a:gd name="T80" fmla="*/ 17 w 143"/>
                <a:gd name="T81" fmla="*/ 110 h 207"/>
                <a:gd name="T82" fmla="*/ 15 w 143"/>
                <a:gd name="T83" fmla="*/ 110 h 207"/>
                <a:gd name="T84" fmla="*/ 5 w 143"/>
                <a:gd name="T85" fmla="*/ 128 h 207"/>
                <a:gd name="T86" fmla="*/ 27 w 143"/>
                <a:gd name="T87" fmla="*/ 140 h 207"/>
                <a:gd name="T88" fmla="*/ 35 w 143"/>
                <a:gd name="T89" fmla="*/ 119 h 207"/>
                <a:gd name="T90" fmla="*/ 28 w 143"/>
                <a:gd name="T91" fmla="*/ 113 h 207"/>
                <a:gd name="T92" fmla="*/ 49 w 143"/>
                <a:gd name="T93" fmla="*/ 68 h 207"/>
                <a:gd name="T94" fmla="*/ 69 w 143"/>
                <a:gd name="T95" fmla="*/ 126 h 207"/>
                <a:gd name="T96" fmla="*/ 68 w 143"/>
                <a:gd name="T97" fmla="*/ 126 h 207"/>
                <a:gd name="T98" fmla="*/ 53 w 143"/>
                <a:gd name="T99" fmla="*/ 174 h 207"/>
                <a:gd name="T100" fmla="*/ 41 w 143"/>
                <a:gd name="T101" fmla="*/ 184 h 207"/>
                <a:gd name="T102" fmla="*/ 47 w 143"/>
                <a:gd name="T103" fmla="*/ 20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3" h="207">
                  <a:moveTo>
                    <a:pt x="47" y="202"/>
                  </a:moveTo>
                  <a:cubicBezTo>
                    <a:pt x="54" y="207"/>
                    <a:pt x="65" y="199"/>
                    <a:pt x="68" y="192"/>
                  </a:cubicBezTo>
                  <a:cubicBezTo>
                    <a:pt x="70" y="185"/>
                    <a:pt x="67" y="178"/>
                    <a:pt x="61" y="176"/>
                  </a:cubicBezTo>
                  <a:cubicBezTo>
                    <a:pt x="61" y="175"/>
                    <a:pt x="60" y="175"/>
                    <a:pt x="60" y="175"/>
                  </a:cubicBezTo>
                  <a:cubicBezTo>
                    <a:pt x="60" y="175"/>
                    <a:pt x="59" y="175"/>
                    <a:pt x="58" y="174"/>
                  </a:cubicBezTo>
                  <a:cubicBezTo>
                    <a:pt x="66" y="162"/>
                    <a:pt x="71" y="146"/>
                    <a:pt x="71" y="131"/>
                  </a:cubicBezTo>
                  <a:cubicBezTo>
                    <a:pt x="79" y="149"/>
                    <a:pt x="89" y="165"/>
                    <a:pt x="99" y="181"/>
                  </a:cubicBezTo>
                  <a:cubicBezTo>
                    <a:pt x="95" y="185"/>
                    <a:pt x="90" y="192"/>
                    <a:pt x="94" y="198"/>
                  </a:cubicBezTo>
                  <a:cubicBezTo>
                    <a:pt x="96" y="202"/>
                    <a:pt x="102" y="204"/>
                    <a:pt x="107" y="203"/>
                  </a:cubicBezTo>
                  <a:cubicBezTo>
                    <a:pt x="114" y="202"/>
                    <a:pt x="116" y="195"/>
                    <a:pt x="114" y="189"/>
                  </a:cubicBezTo>
                  <a:cubicBezTo>
                    <a:pt x="113" y="183"/>
                    <a:pt x="109" y="180"/>
                    <a:pt x="104" y="181"/>
                  </a:cubicBezTo>
                  <a:cubicBezTo>
                    <a:pt x="98" y="172"/>
                    <a:pt x="93" y="163"/>
                    <a:pt x="88" y="153"/>
                  </a:cubicBezTo>
                  <a:cubicBezTo>
                    <a:pt x="95" y="157"/>
                    <a:pt x="104" y="160"/>
                    <a:pt x="112" y="162"/>
                  </a:cubicBezTo>
                  <a:cubicBezTo>
                    <a:pt x="113" y="166"/>
                    <a:pt x="116" y="170"/>
                    <a:pt x="121" y="172"/>
                  </a:cubicBezTo>
                  <a:cubicBezTo>
                    <a:pt x="126" y="173"/>
                    <a:pt x="132" y="172"/>
                    <a:pt x="135" y="168"/>
                  </a:cubicBezTo>
                  <a:cubicBezTo>
                    <a:pt x="138" y="163"/>
                    <a:pt x="133" y="155"/>
                    <a:pt x="128" y="152"/>
                  </a:cubicBezTo>
                  <a:cubicBezTo>
                    <a:pt x="123" y="149"/>
                    <a:pt x="115" y="151"/>
                    <a:pt x="112" y="157"/>
                  </a:cubicBezTo>
                  <a:cubicBezTo>
                    <a:pt x="112" y="157"/>
                    <a:pt x="112" y="157"/>
                    <a:pt x="112" y="157"/>
                  </a:cubicBezTo>
                  <a:cubicBezTo>
                    <a:pt x="103" y="156"/>
                    <a:pt x="95" y="153"/>
                    <a:pt x="86" y="150"/>
                  </a:cubicBezTo>
                  <a:cubicBezTo>
                    <a:pt x="77" y="133"/>
                    <a:pt x="68" y="116"/>
                    <a:pt x="62" y="97"/>
                  </a:cubicBezTo>
                  <a:cubicBezTo>
                    <a:pt x="76" y="111"/>
                    <a:pt x="98" y="117"/>
                    <a:pt x="117" y="119"/>
                  </a:cubicBezTo>
                  <a:cubicBezTo>
                    <a:pt x="119" y="125"/>
                    <a:pt x="122" y="129"/>
                    <a:pt x="129" y="130"/>
                  </a:cubicBezTo>
                  <a:cubicBezTo>
                    <a:pt x="135" y="130"/>
                    <a:pt x="142" y="125"/>
                    <a:pt x="143" y="118"/>
                  </a:cubicBezTo>
                  <a:cubicBezTo>
                    <a:pt x="143" y="111"/>
                    <a:pt x="139" y="101"/>
                    <a:pt x="131" y="102"/>
                  </a:cubicBezTo>
                  <a:cubicBezTo>
                    <a:pt x="126" y="103"/>
                    <a:pt x="121" y="106"/>
                    <a:pt x="119" y="111"/>
                  </a:cubicBezTo>
                  <a:cubicBezTo>
                    <a:pt x="118" y="111"/>
                    <a:pt x="117" y="112"/>
                    <a:pt x="117" y="113"/>
                  </a:cubicBezTo>
                  <a:cubicBezTo>
                    <a:pt x="117" y="113"/>
                    <a:pt x="117" y="114"/>
                    <a:pt x="117" y="115"/>
                  </a:cubicBezTo>
                  <a:cubicBezTo>
                    <a:pt x="96" y="111"/>
                    <a:pt x="77" y="108"/>
                    <a:pt x="61" y="93"/>
                  </a:cubicBezTo>
                  <a:cubicBezTo>
                    <a:pt x="55" y="73"/>
                    <a:pt x="51" y="53"/>
                    <a:pt x="47" y="33"/>
                  </a:cubicBezTo>
                  <a:cubicBezTo>
                    <a:pt x="62" y="48"/>
                    <a:pt x="87" y="57"/>
                    <a:pt x="109" y="60"/>
                  </a:cubicBezTo>
                  <a:cubicBezTo>
                    <a:pt x="110" y="67"/>
                    <a:pt x="118" y="72"/>
                    <a:pt x="124" y="70"/>
                  </a:cubicBezTo>
                  <a:cubicBezTo>
                    <a:pt x="130" y="69"/>
                    <a:pt x="134" y="64"/>
                    <a:pt x="135" y="58"/>
                  </a:cubicBezTo>
                  <a:cubicBezTo>
                    <a:pt x="135" y="50"/>
                    <a:pt x="127" y="44"/>
                    <a:pt x="120" y="44"/>
                  </a:cubicBezTo>
                  <a:cubicBezTo>
                    <a:pt x="113" y="45"/>
                    <a:pt x="109" y="50"/>
                    <a:pt x="109" y="55"/>
                  </a:cubicBezTo>
                  <a:cubicBezTo>
                    <a:pt x="87" y="49"/>
                    <a:pt x="65" y="45"/>
                    <a:pt x="47" y="30"/>
                  </a:cubicBezTo>
                  <a:cubicBezTo>
                    <a:pt x="45" y="20"/>
                    <a:pt x="43" y="10"/>
                    <a:pt x="41" y="1"/>
                  </a:cubicBezTo>
                  <a:cubicBezTo>
                    <a:pt x="41" y="0"/>
                    <a:pt x="40" y="0"/>
                    <a:pt x="40" y="1"/>
                  </a:cubicBezTo>
                  <a:cubicBezTo>
                    <a:pt x="41" y="21"/>
                    <a:pt x="43" y="41"/>
                    <a:pt x="47" y="61"/>
                  </a:cubicBezTo>
                  <a:cubicBezTo>
                    <a:pt x="45" y="71"/>
                    <a:pt x="43" y="81"/>
                    <a:pt x="37" y="91"/>
                  </a:cubicBezTo>
                  <a:cubicBezTo>
                    <a:pt x="33" y="98"/>
                    <a:pt x="28" y="104"/>
                    <a:pt x="23" y="111"/>
                  </a:cubicBezTo>
                  <a:cubicBezTo>
                    <a:pt x="21" y="110"/>
                    <a:pt x="19" y="110"/>
                    <a:pt x="17" y="110"/>
                  </a:cubicBezTo>
                  <a:cubicBezTo>
                    <a:pt x="17" y="110"/>
                    <a:pt x="16" y="109"/>
                    <a:pt x="15" y="110"/>
                  </a:cubicBezTo>
                  <a:cubicBezTo>
                    <a:pt x="6" y="111"/>
                    <a:pt x="0" y="120"/>
                    <a:pt x="5" y="128"/>
                  </a:cubicBezTo>
                  <a:cubicBezTo>
                    <a:pt x="9" y="135"/>
                    <a:pt x="19" y="142"/>
                    <a:pt x="27" y="140"/>
                  </a:cubicBezTo>
                  <a:cubicBezTo>
                    <a:pt x="36" y="138"/>
                    <a:pt x="42" y="126"/>
                    <a:pt x="35" y="119"/>
                  </a:cubicBezTo>
                  <a:cubicBezTo>
                    <a:pt x="34" y="116"/>
                    <a:pt x="31" y="114"/>
                    <a:pt x="28" y="113"/>
                  </a:cubicBezTo>
                  <a:cubicBezTo>
                    <a:pt x="38" y="101"/>
                    <a:pt x="47" y="84"/>
                    <a:pt x="49" y="68"/>
                  </a:cubicBezTo>
                  <a:cubicBezTo>
                    <a:pt x="54" y="88"/>
                    <a:pt x="60" y="107"/>
                    <a:pt x="69" y="126"/>
                  </a:cubicBezTo>
                  <a:cubicBezTo>
                    <a:pt x="69" y="126"/>
                    <a:pt x="68" y="126"/>
                    <a:pt x="68" y="126"/>
                  </a:cubicBezTo>
                  <a:cubicBezTo>
                    <a:pt x="67" y="144"/>
                    <a:pt x="60" y="158"/>
                    <a:pt x="53" y="174"/>
                  </a:cubicBezTo>
                  <a:cubicBezTo>
                    <a:pt x="47" y="174"/>
                    <a:pt x="43" y="178"/>
                    <a:pt x="41" y="184"/>
                  </a:cubicBezTo>
                  <a:cubicBezTo>
                    <a:pt x="39" y="190"/>
                    <a:pt x="41" y="199"/>
                    <a:pt x="47" y="20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58"/>
            <p:cNvSpPr/>
            <p:nvPr/>
          </p:nvSpPr>
          <p:spPr bwMode="auto">
            <a:xfrm>
              <a:off x="7910513" y="12332"/>
              <a:ext cx="230188" cy="236538"/>
            </a:xfrm>
            <a:custGeom>
              <a:avLst/>
              <a:gdLst>
                <a:gd name="T0" fmla="*/ 73 w 84"/>
                <a:gd name="T1" fmla="*/ 69 h 86"/>
                <a:gd name="T2" fmla="*/ 63 w 84"/>
                <a:gd name="T3" fmla="*/ 53 h 86"/>
                <a:gd name="T4" fmla="*/ 50 w 84"/>
                <a:gd name="T5" fmla="*/ 16 h 86"/>
                <a:gd name="T6" fmla="*/ 41 w 84"/>
                <a:gd name="T7" fmla="*/ 1 h 86"/>
                <a:gd name="T8" fmla="*/ 27 w 84"/>
                <a:gd name="T9" fmla="*/ 9 h 86"/>
                <a:gd name="T10" fmla="*/ 0 w 84"/>
                <a:gd name="T11" fmla="*/ 52 h 86"/>
                <a:gd name="T12" fmla="*/ 0 w 84"/>
                <a:gd name="T13" fmla="*/ 53 h 86"/>
                <a:gd name="T14" fmla="*/ 0 w 84"/>
                <a:gd name="T15" fmla="*/ 53 h 86"/>
                <a:gd name="T16" fmla="*/ 0 w 84"/>
                <a:gd name="T17" fmla="*/ 55 h 86"/>
                <a:gd name="T18" fmla="*/ 1 w 84"/>
                <a:gd name="T19" fmla="*/ 55 h 86"/>
                <a:gd name="T20" fmla="*/ 2 w 84"/>
                <a:gd name="T21" fmla="*/ 55 h 86"/>
                <a:gd name="T22" fmla="*/ 3 w 84"/>
                <a:gd name="T23" fmla="*/ 56 h 86"/>
                <a:gd name="T24" fmla="*/ 3 w 84"/>
                <a:gd name="T25" fmla="*/ 56 h 86"/>
                <a:gd name="T26" fmla="*/ 61 w 84"/>
                <a:gd name="T27" fmla="*/ 80 h 86"/>
                <a:gd name="T28" fmla="*/ 73 w 84"/>
                <a:gd name="T29" fmla="*/ 6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86">
                  <a:moveTo>
                    <a:pt x="73" y="69"/>
                  </a:moveTo>
                  <a:cubicBezTo>
                    <a:pt x="74" y="61"/>
                    <a:pt x="69" y="57"/>
                    <a:pt x="63" y="53"/>
                  </a:cubicBezTo>
                  <a:cubicBezTo>
                    <a:pt x="84" y="42"/>
                    <a:pt x="69" y="11"/>
                    <a:pt x="50" y="16"/>
                  </a:cubicBezTo>
                  <a:cubicBezTo>
                    <a:pt x="49" y="10"/>
                    <a:pt x="47" y="3"/>
                    <a:pt x="41" y="1"/>
                  </a:cubicBezTo>
                  <a:cubicBezTo>
                    <a:pt x="35" y="0"/>
                    <a:pt x="30" y="5"/>
                    <a:pt x="27" y="9"/>
                  </a:cubicBezTo>
                  <a:cubicBezTo>
                    <a:pt x="15" y="22"/>
                    <a:pt x="8" y="37"/>
                    <a:pt x="0" y="52"/>
                  </a:cubicBezTo>
                  <a:cubicBezTo>
                    <a:pt x="0" y="52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4"/>
                    <a:pt x="0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2" y="56"/>
                    <a:pt x="2" y="55"/>
                    <a:pt x="2" y="55"/>
                  </a:cubicBezTo>
                  <a:cubicBezTo>
                    <a:pt x="2" y="55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20" y="68"/>
                    <a:pt x="39" y="86"/>
                    <a:pt x="61" y="80"/>
                  </a:cubicBezTo>
                  <a:cubicBezTo>
                    <a:pt x="66" y="79"/>
                    <a:pt x="72" y="74"/>
                    <a:pt x="73" y="69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59"/>
            <p:cNvSpPr/>
            <p:nvPr/>
          </p:nvSpPr>
          <p:spPr bwMode="auto">
            <a:xfrm>
              <a:off x="7462838" y="94882"/>
              <a:ext cx="527050" cy="279400"/>
            </a:xfrm>
            <a:custGeom>
              <a:avLst/>
              <a:gdLst>
                <a:gd name="T0" fmla="*/ 175 w 192"/>
                <a:gd name="T1" fmla="*/ 1 h 102"/>
                <a:gd name="T2" fmla="*/ 170 w 192"/>
                <a:gd name="T3" fmla="*/ 9 h 102"/>
                <a:gd name="T4" fmla="*/ 164 w 192"/>
                <a:gd name="T5" fmla="*/ 21 h 102"/>
                <a:gd name="T6" fmla="*/ 164 w 192"/>
                <a:gd name="T7" fmla="*/ 21 h 102"/>
                <a:gd name="T8" fmla="*/ 75 w 192"/>
                <a:gd name="T9" fmla="*/ 42 h 102"/>
                <a:gd name="T10" fmla="*/ 26 w 192"/>
                <a:gd name="T11" fmla="*/ 67 h 102"/>
                <a:gd name="T12" fmla="*/ 0 w 192"/>
                <a:gd name="T13" fmla="*/ 101 h 102"/>
                <a:gd name="T14" fmla="*/ 1 w 192"/>
                <a:gd name="T15" fmla="*/ 102 h 102"/>
                <a:gd name="T16" fmla="*/ 32 w 192"/>
                <a:gd name="T17" fmla="*/ 68 h 102"/>
                <a:gd name="T18" fmla="*/ 82 w 192"/>
                <a:gd name="T19" fmla="*/ 44 h 102"/>
                <a:gd name="T20" fmla="*/ 165 w 192"/>
                <a:gd name="T21" fmla="*/ 26 h 102"/>
                <a:gd name="T22" fmla="*/ 182 w 192"/>
                <a:gd name="T23" fmla="*/ 38 h 102"/>
                <a:gd name="T24" fmla="*/ 185 w 192"/>
                <a:gd name="T25" fmla="*/ 38 h 102"/>
                <a:gd name="T26" fmla="*/ 191 w 192"/>
                <a:gd name="T27" fmla="*/ 16 h 102"/>
                <a:gd name="T28" fmla="*/ 178 w 192"/>
                <a:gd name="T29" fmla="*/ 2 h 102"/>
                <a:gd name="T30" fmla="*/ 175 w 192"/>
                <a:gd name="T31" fmla="*/ 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102">
                  <a:moveTo>
                    <a:pt x="175" y="1"/>
                  </a:moveTo>
                  <a:cubicBezTo>
                    <a:pt x="173" y="4"/>
                    <a:pt x="171" y="7"/>
                    <a:pt x="170" y="9"/>
                  </a:cubicBezTo>
                  <a:cubicBezTo>
                    <a:pt x="168" y="13"/>
                    <a:pt x="166" y="17"/>
                    <a:pt x="164" y="21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34" y="23"/>
                    <a:pt x="103" y="32"/>
                    <a:pt x="75" y="42"/>
                  </a:cubicBezTo>
                  <a:cubicBezTo>
                    <a:pt x="58" y="48"/>
                    <a:pt x="41" y="56"/>
                    <a:pt x="26" y="67"/>
                  </a:cubicBezTo>
                  <a:cubicBezTo>
                    <a:pt x="15" y="75"/>
                    <a:pt x="2" y="87"/>
                    <a:pt x="0" y="101"/>
                  </a:cubicBezTo>
                  <a:cubicBezTo>
                    <a:pt x="0" y="102"/>
                    <a:pt x="0" y="102"/>
                    <a:pt x="1" y="102"/>
                  </a:cubicBezTo>
                  <a:cubicBezTo>
                    <a:pt x="10" y="88"/>
                    <a:pt x="18" y="77"/>
                    <a:pt x="32" y="68"/>
                  </a:cubicBezTo>
                  <a:cubicBezTo>
                    <a:pt x="47" y="57"/>
                    <a:pt x="64" y="50"/>
                    <a:pt x="82" y="44"/>
                  </a:cubicBezTo>
                  <a:cubicBezTo>
                    <a:pt x="109" y="35"/>
                    <a:pt x="137" y="31"/>
                    <a:pt x="165" y="26"/>
                  </a:cubicBezTo>
                  <a:cubicBezTo>
                    <a:pt x="170" y="31"/>
                    <a:pt x="176" y="34"/>
                    <a:pt x="182" y="38"/>
                  </a:cubicBezTo>
                  <a:cubicBezTo>
                    <a:pt x="183" y="39"/>
                    <a:pt x="184" y="39"/>
                    <a:pt x="185" y="38"/>
                  </a:cubicBezTo>
                  <a:cubicBezTo>
                    <a:pt x="190" y="32"/>
                    <a:pt x="192" y="24"/>
                    <a:pt x="191" y="16"/>
                  </a:cubicBezTo>
                  <a:cubicBezTo>
                    <a:pt x="189" y="10"/>
                    <a:pt x="184" y="3"/>
                    <a:pt x="178" y="2"/>
                  </a:cubicBezTo>
                  <a:cubicBezTo>
                    <a:pt x="178" y="1"/>
                    <a:pt x="176" y="0"/>
                    <a:pt x="175" y="1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60"/>
            <p:cNvSpPr/>
            <p:nvPr/>
          </p:nvSpPr>
          <p:spPr bwMode="auto">
            <a:xfrm>
              <a:off x="6999288" y="-47993"/>
              <a:ext cx="417513" cy="444500"/>
            </a:xfrm>
            <a:custGeom>
              <a:avLst/>
              <a:gdLst>
                <a:gd name="T0" fmla="*/ 151 w 152"/>
                <a:gd name="T1" fmla="*/ 45 h 162"/>
                <a:gd name="T2" fmla="*/ 133 w 152"/>
                <a:gd name="T3" fmla="*/ 37 h 162"/>
                <a:gd name="T4" fmla="*/ 126 w 152"/>
                <a:gd name="T5" fmla="*/ 51 h 162"/>
                <a:gd name="T6" fmla="*/ 126 w 152"/>
                <a:gd name="T7" fmla="*/ 51 h 162"/>
                <a:gd name="T8" fmla="*/ 126 w 152"/>
                <a:gd name="T9" fmla="*/ 53 h 162"/>
                <a:gd name="T10" fmla="*/ 90 w 152"/>
                <a:gd name="T11" fmla="*/ 69 h 162"/>
                <a:gd name="T12" fmla="*/ 108 w 152"/>
                <a:gd name="T13" fmla="*/ 22 h 162"/>
                <a:gd name="T14" fmla="*/ 122 w 152"/>
                <a:gd name="T15" fmla="*/ 17 h 162"/>
                <a:gd name="T16" fmla="*/ 119 w 152"/>
                <a:gd name="T17" fmla="*/ 5 h 162"/>
                <a:gd name="T18" fmla="*/ 105 w 152"/>
                <a:gd name="T19" fmla="*/ 8 h 162"/>
                <a:gd name="T20" fmla="*/ 105 w 152"/>
                <a:gd name="T21" fmla="*/ 19 h 162"/>
                <a:gd name="T22" fmla="*/ 96 w 152"/>
                <a:gd name="T23" fmla="*/ 45 h 162"/>
                <a:gd name="T24" fmla="*/ 88 w 152"/>
                <a:gd name="T25" fmla="*/ 24 h 162"/>
                <a:gd name="T26" fmla="*/ 90 w 152"/>
                <a:gd name="T27" fmla="*/ 13 h 162"/>
                <a:gd name="T28" fmla="*/ 79 w 152"/>
                <a:gd name="T29" fmla="*/ 6 h 162"/>
                <a:gd name="T30" fmla="*/ 73 w 152"/>
                <a:gd name="T31" fmla="*/ 18 h 162"/>
                <a:gd name="T32" fmla="*/ 85 w 152"/>
                <a:gd name="T33" fmla="*/ 27 h 162"/>
                <a:gd name="T34" fmla="*/ 85 w 152"/>
                <a:gd name="T35" fmla="*/ 27 h 162"/>
                <a:gd name="T36" fmla="*/ 95 w 152"/>
                <a:gd name="T37" fmla="*/ 48 h 162"/>
                <a:gd name="T38" fmla="*/ 73 w 152"/>
                <a:gd name="T39" fmla="*/ 93 h 162"/>
                <a:gd name="T40" fmla="*/ 57 w 152"/>
                <a:gd name="T41" fmla="*/ 44 h 162"/>
                <a:gd name="T42" fmla="*/ 57 w 152"/>
                <a:gd name="T43" fmla="*/ 31 h 162"/>
                <a:gd name="T44" fmla="*/ 42 w 152"/>
                <a:gd name="T45" fmla="*/ 28 h 162"/>
                <a:gd name="T46" fmla="*/ 38 w 152"/>
                <a:gd name="T47" fmla="*/ 45 h 162"/>
                <a:gd name="T48" fmla="*/ 50 w 152"/>
                <a:gd name="T49" fmla="*/ 48 h 162"/>
                <a:gd name="T50" fmla="*/ 53 w 152"/>
                <a:gd name="T51" fmla="*/ 48 h 162"/>
                <a:gd name="T52" fmla="*/ 54 w 152"/>
                <a:gd name="T53" fmla="*/ 47 h 162"/>
                <a:gd name="T54" fmla="*/ 71 w 152"/>
                <a:gd name="T55" fmla="*/ 97 h 162"/>
                <a:gd name="T56" fmla="*/ 38 w 152"/>
                <a:gd name="T57" fmla="*/ 139 h 162"/>
                <a:gd name="T58" fmla="*/ 22 w 152"/>
                <a:gd name="T59" fmla="*/ 83 h 162"/>
                <a:gd name="T60" fmla="*/ 20 w 152"/>
                <a:gd name="T61" fmla="*/ 67 h 162"/>
                <a:gd name="T62" fmla="*/ 6 w 152"/>
                <a:gd name="T63" fmla="*/ 67 h 162"/>
                <a:gd name="T64" fmla="*/ 6 w 152"/>
                <a:gd name="T65" fmla="*/ 84 h 162"/>
                <a:gd name="T66" fmla="*/ 19 w 152"/>
                <a:gd name="T67" fmla="*/ 86 h 162"/>
                <a:gd name="T68" fmla="*/ 36 w 152"/>
                <a:gd name="T69" fmla="*/ 141 h 162"/>
                <a:gd name="T70" fmla="*/ 20 w 152"/>
                <a:gd name="T71" fmla="*/ 161 h 162"/>
                <a:gd name="T72" fmla="*/ 20 w 152"/>
                <a:gd name="T73" fmla="*/ 162 h 162"/>
                <a:gd name="T74" fmla="*/ 56 w 152"/>
                <a:gd name="T75" fmla="*/ 124 h 162"/>
                <a:gd name="T76" fmla="*/ 82 w 152"/>
                <a:gd name="T77" fmla="*/ 114 h 162"/>
                <a:gd name="T78" fmla="*/ 103 w 152"/>
                <a:gd name="T79" fmla="*/ 112 h 162"/>
                <a:gd name="T80" fmla="*/ 107 w 152"/>
                <a:gd name="T81" fmla="*/ 116 h 162"/>
                <a:gd name="T82" fmla="*/ 107 w 152"/>
                <a:gd name="T83" fmla="*/ 118 h 162"/>
                <a:gd name="T84" fmla="*/ 125 w 152"/>
                <a:gd name="T85" fmla="*/ 114 h 162"/>
                <a:gd name="T86" fmla="*/ 121 w 152"/>
                <a:gd name="T87" fmla="*/ 93 h 162"/>
                <a:gd name="T88" fmla="*/ 102 w 152"/>
                <a:gd name="T89" fmla="*/ 99 h 162"/>
                <a:gd name="T90" fmla="*/ 102 w 152"/>
                <a:gd name="T91" fmla="*/ 108 h 162"/>
                <a:gd name="T92" fmla="*/ 61 w 152"/>
                <a:gd name="T93" fmla="*/ 118 h 162"/>
                <a:gd name="T94" fmla="*/ 88 w 152"/>
                <a:gd name="T95" fmla="*/ 73 h 162"/>
                <a:gd name="T96" fmla="*/ 88 w 152"/>
                <a:gd name="T97" fmla="*/ 73 h 162"/>
                <a:gd name="T98" fmla="*/ 129 w 152"/>
                <a:gd name="T99" fmla="*/ 57 h 162"/>
                <a:gd name="T100" fmla="*/ 142 w 152"/>
                <a:gd name="T101" fmla="*/ 60 h 162"/>
                <a:gd name="T102" fmla="*/ 151 w 152"/>
                <a:gd name="T103" fmla="*/ 4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62">
                  <a:moveTo>
                    <a:pt x="151" y="45"/>
                  </a:moveTo>
                  <a:cubicBezTo>
                    <a:pt x="150" y="38"/>
                    <a:pt x="139" y="35"/>
                    <a:pt x="133" y="37"/>
                  </a:cubicBezTo>
                  <a:cubicBezTo>
                    <a:pt x="127" y="39"/>
                    <a:pt x="124" y="45"/>
                    <a:pt x="126" y="5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26" y="52"/>
                    <a:pt x="126" y="53"/>
                    <a:pt x="126" y="53"/>
                  </a:cubicBezTo>
                  <a:cubicBezTo>
                    <a:pt x="114" y="55"/>
                    <a:pt x="100" y="60"/>
                    <a:pt x="90" y="69"/>
                  </a:cubicBezTo>
                  <a:cubicBezTo>
                    <a:pt x="98" y="53"/>
                    <a:pt x="104" y="38"/>
                    <a:pt x="108" y="22"/>
                  </a:cubicBezTo>
                  <a:cubicBezTo>
                    <a:pt x="113" y="23"/>
                    <a:pt x="120" y="22"/>
                    <a:pt x="122" y="17"/>
                  </a:cubicBezTo>
                  <a:cubicBezTo>
                    <a:pt x="123" y="12"/>
                    <a:pt x="122" y="7"/>
                    <a:pt x="119" y="5"/>
                  </a:cubicBezTo>
                  <a:cubicBezTo>
                    <a:pt x="114" y="0"/>
                    <a:pt x="108" y="3"/>
                    <a:pt x="105" y="8"/>
                  </a:cubicBezTo>
                  <a:cubicBezTo>
                    <a:pt x="102" y="12"/>
                    <a:pt x="102" y="16"/>
                    <a:pt x="105" y="19"/>
                  </a:cubicBezTo>
                  <a:cubicBezTo>
                    <a:pt x="102" y="28"/>
                    <a:pt x="99" y="36"/>
                    <a:pt x="96" y="45"/>
                  </a:cubicBezTo>
                  <a:cubicBezTo>
                    <a:pt x="94" y="38"/>
                    <a:pt x="92" y="31"/>
                    <a:pt x="88" y="24"/>
                  </a:cubicBezTo>
                  <a:cubicBezTo>
                    <a:pt x="91" y="21"/>
                    <a:pt x="91" y="16"/>
                    <a:pt x="90" y="13"/>
                  </a:cubicBezTo>
                  <a:cubicBezTo>
                    <a:pt x="88" y="9"/>
                    <a:pt x="84" y="5"/>
                    <a:pt x="79" y="6"/>
                  </a:cubicBezTo>
                  <a:cubicBezTo>
                    <a:pt x="74" y="6"/>
                    <a:pt x="72" y="14"/>
                    <a:pt x="73" y="18"/>
                  </a:cubicBezTo>
                  <a:cubicBezTo>
                    <a:pt x="73" y="24"/>
                    <a:pt x="79" y="28"/>
                    <a:pt x="85" y="27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9" y="34"/>
                    <a:pt x="92" y="40"/>
                    <a:pt x="95" y="48"/>
                  </a:cubicBezTo>
                  <a:cubicBezTo>
                    <a:pt x="89" y="64"/>
                    <a:pt x="82" y="79"/>
                    <a:pt x="73" y="93"/>
                  </a:cubicBezTo>
                  <a:cubicBezTo>
                    <a:pt x="74" y="76"/>
                    <a:pt x="66" y="59"/>
                    <a:pt x="57" y="44"/>
                  </a:cubicBezTo>
                  <a:cubicBezTo>
                    <a:pt x="60" y="40"/>
                    <a:pt x="61" y="35"/>
                    <a:pt x="57" y="31"/>
                  </a:cubicBezTo>
                  <a:cubicBezTo>
                    <a:pt x="54" y="26"/>
                    <a:pt x="47" y="24"/>
                    <a:pt x="42" y="28"/>
                  </a:cubicBezTo>
                  <a:cubicBezTo>
                    <a:pt x="37" y="31"/>
                    <a:pt x="33" y="40"/>
                    <a:pt x="38" y="45"/>
                  </a:cubicBezTo>
                  <a:cubicBezTo>
                    <a:pt x="41" y="47"/>
                    <a:pt x="46" y="49"/>
                    <a:pt x="50" y="48"/>
                  </a:cubicBezTo>
                  <a:cubicBezTo>
                    <a:pt x="51" y="49"/>
                    <a:pt x="52" y="49"/>
                    <a:pt x="53" y="48"/>
                  </a:cubicBezTo>
                  <a:cubicBezTo>
                    <a:pt x="53" y="48"/>
                    <a:pt x="54" y="48"/>
                    <a:pt x="54" y="47"/>
                  </a:cubicBezTo>
                  <a:cubicBezTo>
                    <a:pt x="63" y="63"/>
                    <a:pt x="71" y="77"/>
                    <a:pt x="71" y="97"/>
                  </a:cubicBezTo>
                  <a:cubicBezTo>
                    <a:pt x="61" y="112"/>
                    <a:pt x="50" y="125"/>
                    <a:pt x="38" y="139"/>
                  </a:cubicBezTo>
                  <a:cubicBezTo>
                    <a:pt x="40" y="121"/>
                    <a:pt x="32" y="99"/>
                    <a:pt x="22" y="83"/>
                  </a:cubicBezTo>
                  <a:cubicBezTo>
                    <a:pt x="26" y="78"/>
                    <a:pt x="25" y="70"/>
                    <a:pt x="20" y="67"/>
                  </a:cubicBezTo>
                  <a:cubicBezTo>
                    <a:pt x="16" y="64"/>
                    <a:pt x="10" y="64"/>
                    <a:pt x="6" y="67"/>
                  </a:cubicBezTo>
                  <a:cubicBezTo>
                    <a:pt x="0" y="71"/>
                    <a:pt x="1" y="80"/>
                    <a:pt x="6" y="84"/>
                  </a:cubicBezTo>
                  <a:cubicBezTo>
                    <a:pt x="9" y="88"/>
                    <a:pt x="15" y="89"/>
                    <a:pt x="19" y="86"/>
                  </a:cubicBezTo>
                  <a:cubicBezTo>
                    <a:pt x="27" y="104"/>
                    <a:pt x="36" y="120"/>
                    <a:pt x="36" y="141"/>
                  </a:cubicBezTo>
                  <a:cubicBezTo>
                    <a:pt x="31" y="147"/>
                    <a:pt x="25" y="154"/>
                    <a:pt x="20" y="161"/>
                  </a:cubicBezTo>
                  <a:cubicBezTo>
                    <a:pt x="19" y="161"/>
                    <a:pt x="20" y="162"/>
                    <a:pt x="20" y="162"/>
                  </a:cubicBezTo>
                  <a:cubicBezTo>
                    <a:pt x="34" y="150"/>
                    <a:pt x="46" y="138"/>
                    <a:pt x="56" y="124"/>
                  </a:cubicBezTo>
                  <a:cubicBezTo>
                    <a:pt x="65" y="119"/>
                    <a:pt x="73" y="115"/>
                    <a:pt x="82" y="114"/>
                  </a:cubicBezTo>
                  <a:cubicBezTo>
                    <a:pt x="89" y="113"/>
                    <a:pt x="96" y="113"/>
                    <a:pt x="103" y="112"/>
                  </a:cubicBezTo>
                  <a:cubicBezTo>
                    <a:pt x="104" y="113"/>
                    <a:pt x="105" y="115"/>
                    <a:pt x="107" y="116"/>
                  </a:cubicBezTo>
                  <a:cubicBezTo>
                    <a:pt x="106" y="117"/>
                    <a:pt x="106" y="117"/>
                    <a:pt x="107" y="118"/>
                  </a:cubicBezTo>
                  <a:cubicBezTo>
                    <a:pt x="113" y="123"/>
                    <a:pt x="122" y="122"/>
                    <a:pt x="125" y="114"/>
                  </a:cubicBezTo>
                  <a:cubicBezTo>
                    <a:pt x="127" y="108"/>
                    <a:pt x="126" y="98"/>
                    <a:pt x="121" y="93"/>
                  </a:cubicBezTo>
                  <a:cubicBezTo>
                    <a:pt x="114" y="88"/>
                    <a:pt x="103" y="91"/>
                    <a:pt x="102" y="99"/>
                  </a:cubicBezTo>
                  <a:cubicBezTo>
                    <a:pt x="101" y="102"/>
                    <a:pt x="101" y="105"/>
                    <a:pt x="102" y="108"/>
                  </a:cubicBezTo>
                  <a:cubicBezTo>
                    <a:pt x="88" y="107"/>
                    <a:pt x="72" y="111"/>
                    <a:pt x="61" y="118"/>
                  </a:cubicBezTo>
                  <a:cubicBezTo>
                    <a:pt x="71" y="104"/>
                    <a:pt x="80" y="89"/>
                    <a:pt x="88" y="73"/>
                  </a:cubicBezTo>
                  <a:cubicBezTo>
                    <a:pt x="88" y="73"/>
                    <a:pt x="88" y="73"/>
                    <a:pt x="88" y="73"/>
                  </a:cubicBezTo>
                  <a:cubicBezTo>
                    <a:pt x="101" y="64"/>
                    <a:pt x="115" y="61"/>
                    <a:pt x="129" y="57"/>
                  </a:cubicBezTo>
                  <a:cubicBezTo>
                    <a:pt x="132" y="60"/>
                    <a:pt x="138" y="61"/>
                    <a:pt x="142" y="60"/>
                  </a:cubicBezTo>
                  <a:cubicBezTo>
                    <a:pt x="147" y="57"/>
                    <a:pt x="152" y="51"/>
                    <a:pt x="151" y="4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61"/>
            <p:cNvSpPr/>
            <p:nvPr/>
          </p:nvSpPr>
          <p:spPr bwMode="auto">
            <a:xfrm>
              <a:off x="5073650" y="1068020"/>
              <a:ext cx="703263" cy="387350"/>
            </a:xfrm>
            <a:custGeom>
              <a:avLst/>
              <a:gdLst>
                <a:gd name="T0" fmla="*/ 256 w 257"/>
                <a:gd name="T1" fmla="*/ 42 h 141"/>
                <a:gd name="T2" fmla="*/ 221 w 257"/>
                <a:gd name="T3" fmla="*/ 8 h 141"/>
                <a:gd name="T4" fmla="*/ 157 w 257"/>
                <a:gd name="T5" fmla="*/ 0 h 141"/>
                <a:gd name="T6" fmla="*/ 116 w 257"/>
                <a:gd name="T7" fmla="*/ 3 h 141"/>
                <a:gd name="T8" fmla="*/ 91 w 257"/>
                <a:gd name="T9" fmla="*/ 8 h 141"/>
                <a:gd name="T10" fmla="*/ 90 w 257"/>
                <a:gd name="T11" fmla="*/ 7 h 141"/>
                <a:gd name="T12" fmla="*/ 39 w 257"/>
                <a:gd name="T13" fmla="*/ 35 h 141"/>
                <a:gd name="T14" fmla="*/ 7 w 257"/>
                <a:gd name="T15" fmla="*/ 79 h 141"/>
                <a:gd name="T16" fmla="*/ 8 w 257"/>
                <a:gd name="T17" fmla="*/ 118 h 141"/>
                <a:gd name="T18" fmla="*/ 44 w 257"/>
                <a:gd name="T19" fmla="*/ 119 h 141"/>
                <a:gd name="T20" fmla="*/ 44 w 257"/>
                <a:gd name="T21" fmla="*/ 119 h 141"/>
                <a:gd name="T22" fmla="*/ 60 w 257"/>
                <a:gd name="T23" fmla="*/ 136 h 141"/>
                <a:gd name="T24" fmla="*/ 84 w 257"/>
                <a:gd name="T25" fmla="*/ 124 h 141"/>
                <a:gd name="T26" fmla="*/ 127 w 257"/>
                <a:gd name="T27" fmla="*/ 118 h 141"/>
                <a:gd name="T28" fmla="*/ 154 w 257"/>
                <a:gd name="T29" fmla="*/ 130 h 141"/>
                <a:gd name="T30" fmla="*/ 167 w 257"/>
                <a:gd name="T31" fmla="*/ 107 h 141"/>
                <a:gd name="T32" fmla="*/ 198 w 257"/>
                <a:gd name="T33" fmla="*/ 74 h 141"/>
                <a:gd name="T34" fmla="*/ 225 w 257"/>
                <a:gd name="T35" fmla="*/ 77 h 141"/>
                <a:gd name="T36" fmla="*/ 230 w 257"/>
                <a:gd name="T37" fmla="*/ 53 h 141"/>
                <a:gd name="T38" fmla="*/ 256 w 257"/>
                <a:gd name="T39" fmla="*/ 4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7" h="141">
                  <a:moveTo>
                    <a:pt x="256" y="42"/>
                  </a:moveTo>
                  <a:cubicBezTo>
                    <a:pt x="257" y="23"/>
                    <a:pt x="237" y="13"/>
                    <a:pt x="221" y="8"/>
                  </a:cubicBezTo>
                  <a:cubicBezTo>
                    <a:pt x="201" y="1"/>
                    <a:pt x="178" y="0"/>
                    <a:pt x="157" y="0"/>
                  </a:cubicBezTo>
                  <a:cubicBezTo>
                    <a:pt x="143" y="0"/>
                    <a:pt x="129" y="1"/>
                    <a:pt x="116" y="3"/>
                  </a:cubicBezTo>
                  <a:cubicBezTo>
                    <a:pt x="109" y="4"/>
                    <a:pt x="98" y="5"/>
                    <a:pt x="91" y="8"/>
                  </a:cubicBezTo>
                  <a:cubicBezTo>
                    <a:pt x="91" y="8"/>
                    <a:pt x="91" y="7"/>
                    <a:pt x="90" y="7"/>
                  </a:cubicBezTo>
                  <a:cubicBezTo>
                    <a:pt x="71" y="9"/>
                    <a:pt x="53" y="23"/>
                    <a:pt x="39" y="35"/>
                  </a:cubicBezTo>
                  <a:cubicBezTo>
                    <a:pt x="25" y="47"/>
                    <a:pt x="13" y="62"/>
                    <a:pt x="7" y="79"/>
                  </a:cubicBezTo>
                  <a:cubicBezTo>
                    <a:pt x="4" y="90"/>
                    <a:pt x="0" y="108"/>
                    <a:pt x="8" y="118"/>
                  </a:cubicBezTo>
                  <a:cubicBezTo>
                    <a:pt x="17" y="129"/>
                    <a:pt x="33" y="125"/>
                    <a:pt x="44" y="119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3" y="129"/>
                    <a:pt x="51" y="135"/>
                    <a:pt x="60" y="136"/>
                  </a:cubicBezTo>
                  <a:cubicBezTo>
                    <a:pt x="70" y="137"/>
                    <a:pt x="79" y="131"/>
                    <a:pt x="84" y="124"/>
                  </a:cubicBezTo>
                  <a:cubicBezTo>
                    <a:pt x="96" y="140"/>
                    <a:pt x="122" y="141"/>
                    <a:pt x="127" y="118"/>
                  </a:cubicBezTo>
                  <a:cubicBezTo>
                    <a:pt x="134" y="126"/>
                    <a:pt x="144" y="133"/>
                    <a:pt x="154" y="130"/>
                  </a:cubicBezTo>
                  <a:cubicBezTo>
                    <a:pt x="166" y="127"/>
                    <a:pt x="168" y="117"/>
                    <a:pt x="167" y="107"/>
                  </a:cubicBezTo>
                  <a:cubicBezTo>
                    <a:pt x="186" y="124"/>
                    <a:pt x="201" y="94"/>
                    <a:pt x="198" y="74"/>
                  </a:cubicBezTo>
                  <a:cubicBezTo>
                    <a:pt x="206" y="78"/>
                    <a:pt x="217" y="82"/>
                    <a:pt x="225" y="77"/>
                  </a:cubicBezTo>
                  <a:cubicBezTo>
                    <a:pt x="233" y="72"/>
                    <a:pt x="232" y="62"/>
                    <a:pt x="230" y="53"/>
                  </a:cubicBezTo>
                  <a:cubicBezTo>
                    <a:pt x="240" y="57"/>
                    <a:pt x="256" y="55"/>
                    <a:pt x="256" y="4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62"/>
            <p:cNvSpPr/>
            <p:nvPr/>
          </p:nvSpPr>
          <p:spPr bwMode="auto">
            <a:xfrm>
              <a:off x="5141913" y="1056907"/>
              <a:ext cx="490538" cy="277813"/>
            </a:xfrm>
            <a:custGeom>
              <a:avLst/>
              <a:gdLst>
                <a:gd name="T0" fmla="*/ 163 w 179"/>
                <a:gd name="T1" fmla="*/ 15 h 101"/>
                <a:gd name="T2" fmla="*/ 64 w 179"/>
                <a:gd name="T3" fmla="*/ 6 h 101"/>
                <a:gd name="T4" fmla="*/ 62 w 179"/>
                <a:gd name="T5" fmla="*/ 9 h 101"/>
                <a:gd name="T6" fmla="*/ 2 w 179"/>
                <a:gd name="T7" fmla="*/ 71 h 101"/>
                <a:gd name="T8" fmla="*/ 11 w 179"/>
                <a:gd name="T9" fmla="*/ 94 h 101"/>
                <a:gd name="T10" fmla="*/ 37 w 179"/>
                <a:gd name="T11" fmla="*/ 85 h 101"/>
                <a:gd name="T12" fmla="*/ 68 w 179"/>
                <a:gd name="T13" fmla="*/ 78 h 101"/>
                <a:gd name="T14" fmla="*/ 106 w 179"/>
                <a:gd name="T15" fmla="*/ 70 h 101"/>
                <a:gd name="T16" fmla="*/ 132 w 179"/>
                <a:gd name="T17" fmla="*/ 53 h 101"/>
                <a:gd name="T18" fmla="*/ 152 w 179"/>
                <a:gd name="T19" fmla="*/ 38 h 101"/>
                <a:gd name="T20" fmla="*/ 172 w 179"/>
                <a:gd name="T21" fmla="*/ 36 h 101"/>
                <a:gd name="T22" fmla="*/ 163 w 179"/>
                <a:gd name="T23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9" h="101">
                  <a:moveTo>
                    <a:pt x="163" y="15"/>
                  </a:moveTo>
                  <a:cubicBezTo>
                    <a:pt x="133" y="0"/>
                    <a:pt x="97" y="4"/>
                    <a:pt x="64" y="6"/>
                  </a:cubicBezTo>
                  <a:cubicBezTo>
                    <a:pt x="63" y="6"/>
                    <a:pt x="62" y="8"/>
                    <a:pt x="62" y="9"/>
                  </a:cubicBezTo>
                  <a:cubicBezTo>
                    <a:pt x="37" y="22"/>
                    <a:pt x="10" y="41"/>
                    <a:pt x="2" y="71"/>
                  </a:cubicBezTo>
                  <a:cubicBezTo>
                    <a:pt x="0" y="80"/>
                    <a:pt x="1" y="90"/>
                    <a:pt x="11" y="94"/>
                  </a:cubicBezTo>
                  <a:cubicBezTo>
                    <a:pt x="20" y="98"/>
                    <a:pt x="31" y="91"/>
                    <a:pt x="37" y="85"/>
                  </a:cubicBezTo>
                  <a:cubicBezTo>
                    <a:pt x="43" y="101"/>
                    <a:pt x="60" y="90"/>
                    <a:pt x="68" y="78"/>
                  </a:cubicBezTo>
                  <a:cubicBezTo>
                    <a:pt x="81" y="94"/>
                    <a:pt x="107" y="92"/>
                    <a:pt x="106" y="70"/>
                  </a:cubicBezTo>
                  <a:cubicBezTo>
                    <a:pt x="119" y="80"/>
                    <a:pt x="137" y="66"/>
                    <a:pt x="132" y="53"/>
                  </a:cubicBezTo>
                  <a:cubicBezTo>
                    <a:pt x="143" y="58"/>
                    <a:pt x="156" y="49"/>
                    <a:pt x="152" y="38"/>
                  </a:cubicBezTo>
                  <a:cubicBezTo>
                    <a:pt x="159" y="40"/>
                    <a:pt x="167" y="41"/>
                    <a:pt x="172" y="36"/>
                  </a:cubicBezTo>
                  <a:cubicBezTo>
                    <a:pt x="179" y="29"/>
                    <a:pt x="169" y="18"/>
                    <a:pt x="163" y="15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63"/>
            <p:cNvSpPr/>
            <p:nvPr/>
          </p:nvSpPr>
          <p:spPr bwMode="auto">
            <a:xfrm>
              <a:off x="5802313" y="812432"/>
              <a:ext cx="468313" cy="409575"/>
            </a:xfrm>
            <a:custGeom>
              <a:avLst/>
              <a:gdLst>
                <a:gd name="T0" fmla="*/ 130 w 171"/>
                <a:gd name="T1" fmla="*/ 147 h 149"/>
                <a:gd name="T2" fmla="*/ 136 w 171"/>
                <a:gd name="T3" fmla="*/ 128 h 149"/>
                <a:gd name="T4" fmla="*/ 122 w 171"/>
                <a:gd name="T5" fmla="*/ 122 h 149"/>
                <a:gd name="T6" fmla="*/ 121 w 171"/>
                <a:gd name="T7" fmla="*/ 122 h 149"/>
                <a:gd name="T8" fmla="*/ 120 w 171"/>
                <a:gd name="T9" fmla="*/ 123 h 149"/>
                <a:gd name="T10" fmla="*/ 100 w 171"/>
                <a:gd name="T11" fmla="*/ 89 h 149"/>
                <a:gd name="T12" fmla="*/ 148 w 171"/>
                <a:gd name="T13" fmla="*/ 102 h 149"/>
                <a:gd name="T14" fmla="*/ 156 w 171"/>
                <a:gd name="T15" fmla="*/ 115 h 149"/>
                <a:gd name="T16" fmla="*/ 167 w 171"/>
                <a:gd name="T17" fmla="*/ 110 h 149"/>
                <a:gd name="T18" fmla="*/ 162 w 171"/>
                <a:gd name="T19" fmla="*/ 97 h 149"/>
                <a:gd name="T20" fmla="*/ 151 w 171"/>
                <a:gd name="T21" fmla="*/ 98 h 149"/>
                <a:gd name="T22" fmla="*/ 124 w 171"/>
                <a:gd name="T23" fmla="*/ 92 h 149"/>
                <a:gd name="T24" fmla="*/ 144 w 171"/>
                <a:gd name="T25" fmla="*/ 82 h 149"/>
                <a:gd name="T26" fmla="*/ 156 w 171"/>
                <a:gd name="T27" fmla="*/ 82 h 149"/>
                <a:gd name="T28" fmla="*/ 162 w 171"/>
                <a:gd name="T29" fmla="*/ 71 h 149"/>
                <a:gd name="T30" fmla="*/ 148 w 171"/>
                <a:gd name="T31" fmla="*/ 66 h 149"/>
                <a:gd name="T32" fmla="*/ 141 w 171"/>
                <a:gd name="T33" fmla="*/ 79 h 149"/>
                <a:gd name="T34" fmla="*/ 141 w 171"/>
                <a:gd name="T35" fmla="*/ 79 h 149"/>
                <a:gd name="T36" fmla="*/ 121 w 171"/>
                <a:gd name="T37" fmla="*/ 91 h 149"/>
                <a:gd name="T38" fmla="*/ 74 w 171"/>
                <a:gd name="T39" fmla="*/ 74 h 149"/>
                <a:gd name="T40" fmla="*/ 121 w 171"/>
                <a:gd name="T41" fmla="*/ 53 h 149"/>
                <a:gd name="T42" fmla="*/ 134 w 171"/>
                <a:gd name="T43" fmla="*/ 52 h 149"/>
                <a:gd name="T44" fmla="*/ 136 w 171"/>
                <a:gd name="T45" fmla="*/ 36 h 149"/>
                <a:gd name="T46" fmla="*/ 118 w 171"/>
                <a:gd name="T47" fmla="*/ 34 h 149"/>
                <a:gd name="T48" fmla="*/ 117 w 171"/>
                <a:gd name="T49" fmla="*/ 47 h 149"/>
                <a:gd name="T50" fmla="*/ 116 w 171"/>
                <a:gd name="T51" fmla="*/ 50 h 149"/>
                <a:gd name="T52" fmla="*/ 117 w 171"/>
                <a:gd name="T53" fmla="*/ 51 h 149"/>
                <a:gd name="T54" fmla="*/ 70 w 171"/>
                <a:gd name="T55" fmla="*/ 73 h 149"/>
                <a:gd name="T56" fmla="*/ 25 w 171"/>
                <a:gd name="T57" fmla="*/ 45 h 149"/>
                <a:gd name="T58" fmla="*/ 79 w 171"/>
                <a:gd name="T59" fmla="*/ 23 h 149"/>
                <a:gd name="T60" fmla="*/ 94 w 171"/>
                <a:gd name="T61" fmla="*/ 20 h 149"/>
                <a:gd name="T62" fmla="*/ 93 w 171"/>
                <a:gd name="T63" fmla="*/ 5 h 149"/>
                <a:gd name="T64" fmla="*/ 75 w 171"/>
                <a:gd name="T65" fmla="*/ 7 h 149"/>
                <a:gd name="T66" fmla="*/ 76 w 171"/>
                <a:gd name="T67" fmla="*/ 20 h 149"/>
                <a:gd name="T68" fmla="*/ 23 w 171"/>
                <a:gd name="T69" fmla="*/ 43 h 149"/>
                <a:gd name="T70" fmla="*/ 1 w 171"/>
                <a:gd name="T71" fmla="*/ 29 h 149"/>
                <a:gd name="T72" fmla="*/ 0 w 171"/>
                <a:gd name="T73" fmla="*/ 30 h 149"/>
                <a:gd name="T74" fmla="*/ 42 w 171"/>
                <a:gd name="T75" fmla="*/ 61 h 149"/>
                <a:gd name="T76" fmla="*/ 54 w 171"/>
                <a:gd name="T77" fmla="*/ 86 h 149"/>
                <a:gd name="T78" fmla="*/ 59 w 171"/>
                <a:gd name="T79" fmla="*/ 107 h 149"/>
                <a:gd name="T80" fmla="*/ 55 w 171"/>
                <a:gd name="T81" fmla="*/ 111 h 149"/>
                <a:gd name="T82" fmla="*/ 53 w 171"/>
                <a:gd name="T83" fmla="*/ 111 h 149"/>
                <a:gd name="T84" fmla="*/ 59 w 171"/>
                <a:gd name="T85" fmla="*/ 129 h 149"/>
                <a:gd name="T86" fmla="*/ 79 w 171"/>
                <a:gd name="T87" fmla="*/ 122 h 149"/>
                <a:gd name="T88" fmla="*/ 71 w 171"/>
                <a:gd name="T89" fmla="*/ 104 h 149"/>
                <a:gd name="T90" fmla="*/ 63 w 171"/>
                <a:gd name="T91" fmla="*/ 105 h 149"/>
                <a:gd name="T92" fmla="*/ 48 w 171"/>
                <a:gd name="T93" fmla="*/ 65 h 149"/>
                <a:gd name="T94" fmla="*/ 95 w 171"/>
                <a:gd name="T95" fmla="*/ 87 h 149"/>
                <a:gd name="T96" fmla="*/ 96 w 171"/>
                <a:gd name="T97" fmla="*/ 88 h 149"/>
                <a:gd name="T98" fmla="*/ 116 w 171"/>
                <a:gd name="T99" fmla="*/ 126 h 149"/>
                <a:gd name="T100" fmla="*/ 115 w 171"/>
                <a:gd name="T101" fmla="*/ 140 h 149"/>
                <a:gd name="T102" fmla="*/ 130 w 171"/>
                <a:gd name="T103" fmla="*/ 14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1" h="149">
                  <a:moveTo>
                    <a:pt x="130" y="147"/>
                  </a:moveTo>
                  <a:cubicBezTo>
                    <a:pt x="138" y="145"/>
                    <a:pt x="139" y="134"/>
                    <a:pt x="136" y="128"/>
                  </a:cubicBezTo>
                  <a:cubicBezTo>
                    <a:pt x="134" y="122"/>
                    <a:pt x="127" y="120"/>
                    <a:pt x="122" y="122"/>
                  </a:cubicBezTo>
                  <a:cubicBezTo>
                    <a:pt x="122" y="122"/>
                    <a:pt x="121" y="122"/>
                    <a:pt x="121" y="122"/>
                  </a:cubicBezTo>
                  <a:cubicBezTo>
                    <a:pt x="121" y="123"/>
                    <a:pt x="120" y="123"/>
                    <a:pt x="120" y="123"/>
                  </a:cubicBezTo>
                  <a:cubicBezTo>
                    <a:pt x="116" y="111"/>
                    <a:pt x="109" y="98"/>
                    <a:pt x="100" y="89"/>
                  </a:cubicBezTo>
                  <a:cubicBezTo>
                    <a:pt x="116" y="95"/>
                    <a:pt x="132" y="99"/>
                    <a:pt x="148" y="102"/>
                  </a:cubicBezTo>
                  <a:cubicBezTo>
                    <a:pt x="148" y="107"/>
                    <a:pt x="150" y="114"/>
                    <a:pt x="156" y="115"/>
                  </a:cubicBezTo>
                  <a:cubicBezTo>
                    <a:pt x="160" y="116"/>
                    <a:pt x="165" y="114"/>
                    <a:pt x="167" y="110"/>
                  </a:cubicBezTo>
                  <a:cubicBezTo>
                    <a:pt x="171" y="105"/>
                    <a:pt x="167" y="100"/>
                    <a:pt x="162" y="97"/>
                  </a:cubicBezTo>
                  <a:cubicBezTo>
                    <a:pt x="158" y="94"/>
                    <a:pt x="154" y="95"/>
                    <a:pt x="151" y="98"/>
                  </a:cubicBezTo>
                  <a:cubicBezTo>
                    <a:pt x="142" y="97"/>
                    <a:pt x="133" y="94"/>
                    <a:pt x="124" y="92"/>
                  </a:cubicBezTo>
                  <a:cubicBezTo>
                    <a:pt x="131" y="90"/>
                    <a:pt x="138" y="86"/>
                    <a:pt x="144" y="82"/>
                  </a:cubicBezTo>
                  <a:cubicBezTo>
                    <a:pt x="147" y="84"/>
                    <a:pt x="152" y="84"/>
                    <a:pt x="156" y="82"/>
                  </a:cubicBezTo>
                  <a:cubicBezTo>
                    <a:pt x="159" y="80"/>
                    <a:pt x="163" y="76"/>
                    <a:pt x="162" y="71"/>
                  </a:cubicBezTo>
                  <a:cubicBezTo>
                    <a:pt x="161" y="66"/>
                    <a:pt x="153" y="65"/>
                    <a:pt x="148" y="66"/>
                  </a:cubicBezTo>
                  <a:cubicBezTo>
                    <a:pt x="143" y="67"/>
                    <a:pt x="140" y="74"/>
                    <a:pt x="141" y="79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35" y="84"/>
                    <a:pt x="128" y="88"/>
                    <a:pt x="121" y="91"/>
                  </a:cubicBezTo>
                  <a:cubicBezTo>
                    <a:pt x="105" y="87"/>
                    <a:pt x="89" y="82"/>
                    <a:pt x="74" y="74"/>
                  </a:cubicBezTo>
                  <a:cubicBezTo>
                    <a:pt x="91" y="74"/>
                    <a:pt x="108" y="64"/>
                    <a:pt x="121" y="53"/>
                  </a:cubicBezTo>
                  <a:cubicBezTo>
                    <a:pt x="125" y="56"/>
                    <a:pt x="130" y="56"/>
                    <a:pt x="134" y="52"/>
                  </a:cubicBezTo>
                  <a:cubicBezTo>
                    <a:pt x="138" y="48"/>
                    <a:pt x="139" y="41"/>
                    <a:pt x="136" y="36"/>
                  </a:cubicBezTo>
                  <a:cubicBezTo>
                    <a:pt x="132" y="32"/>
                    <a:pt x="123" y="29"/>
                    <a:pt x="118" y="34"/>
                  </a:cubicBezTo>
                  <a:cubicBezTo>
                    <a:pt x="116" y="38"/>
                    <a:pt x="115" y="43"/>
                    <a:pt x="117" y="47"/>
                  </a:cubicBezTo>
                  <a:cubicBezTo>
                    <a:pt x="116" y="48"/>
                    <a:pt x="116" y="49"/>
                    <a:pt x="116" y="50"/>
                  </a:cubicBezTo>
                  <a:cubicBezTo>
                    <a:pt x="117" y="50"/>
                    <a:pt x="117" y="50"/>
                    <a:pt x="117" y="51"/>
                  </a:cubicBezTo>
                  <a:cubicBezTo>
                    <a:pt x="103" y="61"/>
                    <a:pt x="89" y="71"/>
                    <a:pt x="70" y="73"/>
                  </a:cubicBezTo>
                  <a:cubicBezTo>
                    <a:pt x="54" y="65"/>
                    <a:pt x="39" y="55"/>
                    <a:pt x="25" y="45"/>
                  </a:cubicBezTo>
                  <a:cubicBezTo>
                    <a:pt x="43" y="45"/>
                    <a:pt x="64" y="34"/>
                    <a:pt x="79" y="23"/>
                  </a:cubicBezTo>
                  <a:cubicBezTo>
                    <a:pt x="84" y="26"/>
                    <a:pt x="91" y="24"/>
                    <a:pt x="94" y="20"/>
                  </a:cubicBezTo>
                  <a:cubicBezTo>
                    <a:pt x="97" y="15"/>
                    <a:pt x="96" y="9"/>
                    <a:pt x="93" y="5"/>
                  </a:cubicBezTo>
                  <a:cubicBezTo>
                    <a:pt x="88" y="0"/>
                    <a:pt x="80" y="2"/>
                    <a:pt x="75" y="7"/>
                  </a:cubicBezTo>
                  <a:cubicBezTo>
                    <a:pt x="72" y="11"/>
                    <a:pt x="72" y="16"/>
                    <a:pt x="76" y="20"/>
                  </a:cubicBezTo>
                  <a:cubicBezTo>
                    <a:pt x="58" y="30"/>
                    <a:pt x="43" y="41"/>
                    <a:pt x="23" y="43"/>
                  </a:cubicBezTo>
                  <a:cubicBezTo>
                    <a:pt x="15" y="39"/>
                    <a:pt x="8" y="34"/>
                    <a:pt x="1" y="29"/>
                  </a:cubicBezTo>
                  <a:cubicBezTo>
                    <a:pt x="0" y="29"/>
                    <a:pt x="0" y="29"/>
                    <a:pt x="0" y="30"/>
                  </a:cubicBezTo>
                  <a:cubicBezTo>
                    <a:pt x="13" y="42"/>
                    <a:pt x="27" y="52"/>
                    <a:pt x="42" y="61"/>
                  </a:cubicBezTo>
                  <a:cubicBezTo>
                    <a:pt x="47" y="69"/>
                    <a:pt x="52" y="77"/>
                    <a:pt x="54" y="86"/>
                  </a:cubicBezTo>
                  <a:cubicBezTo>
                    <a:pt x="56" y="93"/>
                    <a:pt x="57" y="100"/>
                    <a:pt x="59" y="107"/>
                  </a:cubicBezTo>
                  <a:cubicBezTo>
                    <a:pt x="57" y="108"/>
                    <a:pt x="56" y="109"/>
                    <a:pt x="55" y="111"/>
                  </a:cubicBezTo>
                  <a:cubicBezTo>
                    <a:pt x="54" y="110"/>
                    <a:pt x="54" y="110"/>
                    <a:pt x="53" y="111"/>
                  </a:cubicBezTo>
                  <a:cubicBezTo>
                    <a:pt x="49" y="118"/>
                    <a:pt x="51" y="127"/>
                    <a:pt x="59" y="129"/>
                  </a:cubicBezTo>
                  <a:cubicBezTo>
                    <a:pt x="66" y="130"/>
                    <a:pt x="75" y="128"/>
                    <a:pt x="79" y="122"/>
                  </a:cubicBezTo>
                  <a:cubicBezTo>
                    <a:pt x="83" y="115"/>
                    <a:pt x="80" y="105"/>
                    <a:pt x="71" y="104"/>
                  </a:cubicBezTo>
                  <a:cubicBezTo>
                    <a:pt x="68" y="104"/>
                    <a:pt x="66" y="104"/>
                    <a:pt x="63" y="105"/>
                  </a:cubicBezTo>
                  <a:cubicBezTo>
                    <a:pt x="62" y="91"/>
                    <a:pt x="57" y="76"/>
                    <a:pt x="48" y="65"/>
                  </a:cubicBezTo>
                  <a:cubicBezTo>
                    <a:pt x="63" y="74"/>
                    <a:pt x="79" y="81"/>
                    <a:pt x="95" y="87"/>
                  </a:cubicBezTo>
                  <a:cubicBezTo>
                    <a:pt x="95" y="88"/>
                    <a:pt x="95" y="88"/>
                    <a:pt x="96" y="88"/>
                  </a:cubicBezTo>
                  <a:cubicBezTo>
                    <a:pt x="106" y="99"/>
                    <a:pt x="111" y="112"/>
                    <a:pt x="116" y="126"/>
                  </a:cubicBezTo>
                  <a:cubicBezTo>
                    <a:pt x="113" y="130"/>
                    <a:pt x="113" y="135"/>
                    <a:pt x="115" y="140"/>
                  </a:cubicBezTo>
                  <a:cubicBezTo>
                    <a:pt x="118" y="145"/>
                    <a:pt x="124" y="149"/>
                    <a:pt x="130" y="147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64"/>
            <p:cNvSpPr/>
            <p:nvPr/>
          </p:nvSpPr>
          <p:spPr bwMode="auto">
            <a:xfrm>
              <a:off x="7659688" y="-35293"/>
              <a:ext cx="1054100" cy="588963"/>
            </a:xfrm>
            <a:custGeom>
              <a:avLst/>
              <a:gdLst>
                <a:gd name="T0" fmla="*/ 309 w 384"/>
                <a:gd name="T1" fmla="*/ 175 h 214"/>
                <a:gd name="T2" fmla="*/ 254 w 384"/>
                <a:gd name="T3" fmla="*/ 134 h 214"/>
                <a:gd name="T4" fmla="*/ 204 w 384"/>
                <a:gd name="T5" fmla="*/ 129 h 214"/>
                <a:gd name="T6" fmla="*/ 186 w 384"/>
                <a:gd name="T7" fmla="*/ 130 h 214"/>
                <a:gd name="T8" fmla="*/ 220 w 384"/>
                <a:gd name="T9" fmla="*/ 112 h 214"/>
                <a:gd name="T10" fmla="*/ 220 w 384"/>
                <a:gd name="T11" fmla="*/ 111 h 214"/>
                <a:gd name="T12" fmla="*/ 221 w 384"/>
                <a:gd name="T13" fmla="*/ 112 h 214"/>
                <a:gd name="T14" fmla="*/ 222 w 384"/>
                <a:gd name="T15" fmla="*/ 112 h 214"/>
                <a:gd name="T16" fmla="*/ 353 w 384"/>
                <a:gd name="T17" fmla="*/ 93 h 214"/>
                <a:gd name="T18" fmla="*/ 380 w 384"/>
                <a:gd name="T19" fmla="*/ 57 h 214"/>
                <a:gd name="T20" fmla="*/ 359 w 384"/>
                <a:gd name="T21" fmla="*/ 19 h 214"/>
                <a:gd name="T22" fmla="*/ 271 w 384"/>
                <a:gd name="T23" fmla="*/ 32 h 214"/>
                <a:gd name="T24" fmla="*/ 220 w 384"/>
                <a:gd name="T25" fmla="*/ 109 h 214"/>
                <a:gd name="T26" fmla="*/ 219 w 384"/>
                <a:gd name="T27" fmla="*/ 109 h 214"/>
                <a:gd name="T28" fmla="*/ 171 w 384"/>
                <a:gd name="T29" fmla="*/ 131 h 214"/>
                <a:gd name="T30" fmla="*/ 117 w 384"/>
                <a:gd name="T31" fmla="*/ 153 h 214"/>
                <a:gd name="T32" fmla="*/ 1 w 384"/>
                <a:gd name="T33" fmla="*/ 160 h 214"/>
                <a:gd name="T34" fmla="*/ 1 w 384"/>
                <a:gd name="T35" fmla="*/ 161 h 214"/>
                <a:gd name="T36" fmla="*/ 112 w 384"/>
                <a:gd name="T37" fmla="*/ 159 h 214"/>
                <a:gd name="T38" fmla="*/ 167 w 384"/>
                <a:gd name="T39" fmla="*/ 138 h 214"/>
                <a:gd name="T40" fmla="*/ 174 w 384"/>
                <a:gd name="T41" fmla="*/ 135 h 214"/>
                <a:gd name="T42" fmla="*/ 238 w 384"/>
                <a:gd name="T43" fmla="*/ 204 h 214"/>
                <a:gd name="T44" fmla="*/ 309 w 384"/>
                <a:gd name="T45" fmla="*/ 17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4" h="214">
                  <a:moveTo>
                    <a:pt x="309" y="175"/>
                  </a:moveTo>
                  <a:cubicBezTo>
                    <a:pt x="314" y="149"/>
                    <a:pt x="272" y="138"/>
                    <a:pt x="254" y="134"/>
                  </a:cubicBezTo>
                  <a:cubicBezTo>
                    <a:pt x="238" y="130"/>
                    <a:pt x="221" y="129"/>
                    <a:pt x="204" y="129"/>
                  </a:cubicBezTo>
                  <a:cubicBezTo>
                    <a:pt x="198" y="129"/>
                    <a:pt x="192" y="129"/>
                    <a:pt x="186" y="130"/>
                  </a:cubicBezTo>
                  <a:cubicBezTo>
                    <a:pt x="198" y="124"/>
                    <a:pt x="209" y="118"/>
                    <a:pt x="220" y="112"/>
                  </a:cubicBezTo>
                  <a:cubicBezTo>
                    <a:pt x="220" y="112"/>
                    <a:pt x="220" y="111"/>
                    <a:pt x="220" y="111"/>
                  </a:cubicBezTo>
                  <a:cubicBezTo>
                    <a:pt x="220" y="111"/>
                    <a:pt x="221" y="112"/>
                    <a:pt x="221" y="112"/>
                  </a:cubicBezTo>
                  <a:cubicBezTo>
                    <a:pt x="221" y="112"/>
                    <a:pt x="221" y="112"/>
                    <a:pt x="222" y="112"/>
                  </a:cubicBezTo>
                  <a:cubicBezTo>
                    <a:pt x="267" y="120"/>
                    <a:pt x="314" y="120"/>
                    <a:pt x="353" y="93"/>
                  </a:cubicBezTo>
                  <a:cubicBezTo>
                    <a:pt x="365" y="84"/>
                    <a:pt x="377" y="72"/>
                    <a:pt x="380" y="57"/>
                  </a:cubicBezTo>
                  <a:cubicBezTo>
                    <a:pt x="384" y="40"/>
                    <a:pt x="372" y="27"/>
                    <a:pt x="359" y="19"/>
                  </a:cubicBezTo>
                  <a:cubicBezTo>
                    <a:pt x="331" y="0"/>
                    <a:pt x="296" y="14"/>
                    <a:pt x="271" y="32"/>
                  </a:cubicBezTo>
                  <a:cubicBezTo>
                    <a:pt x="248" y="50"/>
                    <a:pt x="223" y="79"/>
                    <a:pt x="220" y="109"/>
                  </a:cubicBezTo>
                  <a:cubicBezTo>
                    <a:pt x="220" y="109"/>
                    <a:pt x="220" y="109"/>
                    <a:pt x="219" y="109"/>
                  </a:cubicBezTo>
                  <a:cubicBezTo>
                    <a:pt x="202" y="115"/>
                    <a:pt x="187" y="124"/>
                    <a:pt x="171" y="131"/>
                  </a:cubicBezTo>
                  <a:cubicBezTo>
                    <a:pt x="153" y="139"/>
                    <a:pt x="135" y="147"/>
                    <a:pt x="117" y="153"/>
                  </a:cubicBezTo>
                  <a:cubicBezTo>
                    <a:pt x="78" y="165"/>
                    <a:pt x="41" y="166"/>
                    <a:pt x="1" y="160"/>
                  </a:cubicBezTo>
                  <a:cubicBezTo>
                    <a:pt x="0" y="160"/>
                    <a:pt x="0" y="161"/>
                    <a:pt x="1" y="161"/>
                  </a:cubicBezTo>
                  <a:cubicBezTo>
                    <a:pt x="37" y="173"/>
                    <a:pt x="76" y="169"/>
                    <a:pt x="112" y="159"/>
                  </a:cubicBezTo>
                  <a:cubicBezTo>
                    <a:pt x="131" y="153"/>
                    <a:pt x="149" y="146"/>
                    <a:pt x="167" y="138"/>
                  </a:cubicBezTo>
                  <a:cubicBezTo>
                    <a:pt x="169" y="137"/>
                    <a:pt x="172" y="136"/>
                    <a:pt x="174" y="135"/>
                  </a:cubicBezTo>
                  <a:cubicBezTo>
                    <a:pt x="180" y="167"/>
                    <a:pt x="209" y="193"/>
                    <a:pt x="238" y="204"/>
                  </a:cubicBezTo>
                  <a:cubicBezTo>
                    <a:pt x="263" y="214"/>
                    <a:pt x="302" y="206"/>
                    <a:pt x="309" y="17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65"/>
            <p:cNvSpPr/>
            <p:nvPr/>
          </p:nvSpPr>
          <p:spPr bwMode="auto">
            <a:xfrm>
              <a:off x="-25400" y="-170231"/>
              <a:ext cx="457200" cy="561975"/>
            </a:xfrm>
            <a:custGeom>
              <a:avLst/>
              <a:gdLst>
                <a:gd name="T0" fmla="*/ 164 w 167"/>
                <a:gd name="T1" fmla="*/ 42 h 204"/>
                <a:gd name="T2" fmla="*/ 141 w 167"/>
                <a:gd name="T3" fmla="*/ 36 h 204"/>
                <a:gd name="T4" fmla="*/ 136 w 167"/>
                <a:gd name="T5" fmla="*/ 54 h 204"/>
                <a:gd name="T6" fmla="*/ 137 w 167"/>
                <a:gd name="T7" fmla="*/ 55 h 204"/>
                <a:gd name="T8" fmla="*/ 138 w 167"/>
                <a:gd name="T9" fmla="*/ 56 h 204"/>
                <a:gd name="T10" fmla="*/ 101 w 167"/>
                <a:gd name="T11" fmla="*/ 82 h 204"/>
                <a:gd name="T12" fmla="*/ 110 w 167"/>
                <a:gd name="T13" fmla="*/ 26 h 204"/>
                <a:gd name="T14" fmla="*/ 124 w 167"/>
                <a:gd name="T15" fmla="*/ 16 h 204"/>
                <a:gd name="T16" fmla="*/ 118 w 167"/>
                <a:gd name="T17" fmla="*/ 3 h 204"/>
                <a:gd name="T18" fmla="*/ 103 w 167"/>
                <a:gd name="T19" fmla="*/ 10 h 204"/>
                <a:gd name="T20" fmla="*/ 106 w 167"/>
                <a:gd name="T21" fmla="*/ 23 h 204"/>
                <a:gd name="T22" fmla="*/ 102 w 167"/>
                <a:gd name="T23" fmla="*/ 54 h 204"/>
                <a:gd name="T24" fmla="*/ 88 w 167"/>
                <a:gd name="T25" fmla="*/ 33 h 204"/>
                <a:gd name="T26" fmla="*/ 87 w 167"/>
                <a:gd name="T27" fmla="*/ 19 h 204"/>
                <a:gd name="T28" fmla="*/ 74 w 167"/>
                <a:gd name="T29" fmla="*/ 14 h 204"/>
                <a:gd name="T30" fmla="*/ 69 w 167"/>
                <a:gd name="T31" fmla="*/ 30 h 204"/>
                <a:gd name="T32" fmla="*/ 85 w 167"/>
                <a:gd name="T33" fmla="*/ 37 h 204"/>
                <a:gd name="T34" fmla="*/ 85 w 167"/>
                <a:gd name="T35" fmla="*/ 36 h 204"/>
                <a:gd name="T36" fmla="*/ 101 w 167"/>
                <a:gd name="T37" fmla="*/ 58 h 204"/>
                <a:gd name="T38" fmla="*/ 87 w 167"/>
                <a:gd name="T39" fmla="*/ 114 h 204"/>
                <a:gd name="T40" fmla="*/ 57 w 167"/>
                <a:gd name="T41" fmla="*/ 63 h 204"/>
                <a:gd name="T42" fmla="*/ 55 w 167"/>
                <a:gd name="T43" fmla="*/ 47 h 204"/>
                <a:gd name="T44" fmla="*/ 37 w 167"/>
                <a:gd name="T45" fmla="*/ 48 h 204"/>
                <a:gd name="T46" fmla="*/ 36 w 167"/>
                <a:gd name="T47" fmla="*/ 67 h 204"/>
                <a:gd name="T48" fmla="*/ 51 w 167"/>
                <a:gd name="T49" fmla="*/ 68 h 204"/>
                <a:gd name="T50" fmla="*/ 54 w 167"/>
                <a:gd name="T51" fmla="*/ 68 h 204"/>
                <a:gd name="T52" fmla="*/ 55 w 167"/>
                <a:gd name="T53" fmla="*/ 67 h 204"/>
                <a:gd name="T54" fmla="*/ 85 w 167"/>
                <a:gd name="T55" fmla="*/ 118 h 204"/>
                <a:gd name="T56" fmla="*/ 58 w 167"/>
                <a:gd name="T57" fmla="*/ 174 h 204"/>
                <a:gd name="T58" fmla="*/ 27 w 167"/>
                <a:gd name="T59" fmla="*/ 114 h 204"/>
                <a:gd name="T60" fmla="*/ 22 w 167"/>
                <a:gd name="T61" fmla="*/ 97 h 204"/>
                <a:gd name="T62" fmla="*/ 5 w 167"/>
                <a:gd name="T63" fmla="*/ 100 h 204"/>
                <a:gd name="T64" fmla="*/ 9 w 167"/>
                <a:gd name="T65" fmla="*/ 120 h 204"/>
                <a:gd name="T66" fmla="*/ 24 w 167"/>
                <a:gd name="T67" fmla="*/ 118 h 204"/>
                <a:gd name="T68" fmla="*/ 57 w 167"/>
                <a:gd name="T69" fmla="*/ 176 h 204"/>
                <a:gd name="T70" fmla="*/ 43 w 167"/>
                <a:gd name="T71" fmla="*/ 203 h 204"/>
                <a:gd name="T72" fmla="*/ 44 w 167"/>
                <a:gd name="T73" fmla="*/ 204 h 204"/>
                <a:gd name="T74" fmla="*/ 75 w 167"/>
                <a:gd name="T75" fmla="*/ 152 h 204"/>
                <a:gd name="T76" fmla="*/ 102 w 167"/>
                <a:gd name="T77" fmla="*/ 135 h 204"/>
                <a:gd name="T78" fmla="*/ 126 w 167"/>
                <a:gd name="T79" fmla="*/ 128 h 204"/>
                <a:gd name="T80" fmla="*/ 130 w 167"/>
                <a:gd name="T81" fmla="*/ 132 h 204"/>
                <a:gd name="T82" fmla="*/ 131 w 167"/>
                <a:gd name="T83" fmla="*/ 134 h 204"/>
                <a:gd name="T84" fmla="*/ 151 w 167"/>
                <a:gd name="T85" fmla="*/ 125 h 204"/>
                <a:gd name="T86" fmla="*/ 141 w 167"/>
                <a:gd name="T87" fmla="*/ 103 h 204"/>
                <a:gd name="T88" fmla="*/ 121 w 167"/>
                <a:gd name="T89" fmla="*/ 114 h 204"/>
                <a:gd name="T90" fmla="*/ 123 w 167"/>
                <a:gd name="T91" fmla="*/ 123 h 204"/>
                <a:gd name="T92" fmla="*/ 79 w 167"/>
                <a:gd name="T93" fmla="*/ 145 h 204"/>
                <a:gd name="T94" fmla="*/ 99 w 167"/>
                <a:gd name="T95" fmla="*/ 88 h 204"/>
                <a:gd name="T96" fmla="*/ 100 w 167"/>
                <a:gd name="T97" fmla="*/ 88 h 204"/>
                <a:gd name="T98" fmla="*/ 142 w 167"/>
                <a:gd name="T99" fmla="*/ 60 h 204"/>
                <a:gd name="T100" fmla="*/ 157 w 167"/>
                <a:gd name="T101" fmla="*/ 60 h 204"/>
                <a:gd name="T102" fmla="*/ 164 w 167"/>
                <a:gd name="T103" fmla="*/ 4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7" h="204">
                  <a:moveTo>
                    <a:pt x="164" y="42"/>
                  </a:moveTo>
                  <a:cubicBezTo>
                    <a:pt x="161" y="33"/>
                    <a:pt x="148" y="33"/>
                    <a:pt x="141" y="36"/>
                  </a:cubicBezTo>
                  <a:cubicBezTo>
                    <a:pt x="135" y="40"/>
                    <a:pt x="133" y="48"/>
                    <a:pt x="136" y="54"/>
                  </a:cubicBezTo>
                  <a:cubicBezTo>
                    <a:pt x="136" y="54"/>
                    <a:pt x="136" y="54"/>
                    <a:pt x="137" y="55"/>
                  </a:cubicBezTo>
                  <a:cubicBezTo>
                    <a:pt x="137" y="55"/>
                    <a:pt x="137" y="56"/>
                    <a:pt x="138" y="56"/>
                  </a:cubicBezTo>
                  <a:cubicBezTo>
                    <a:pt x="124" y="61"/>
                    <a:pt x="110" y="71"/>
                    <a:pt x="101" y="82"/>
                  </a:cubicBezTo>
                  <a:cubicBezTo>
                    <a:pt x="105" y="63"/>
                    <a:pt x="108" y="45"/>
                    <a:pt x="110" y="26"/>
                  </a:cubicBezTo>
                  <a:cubicBezTo>
                    <a:pt x="116" y="25"/>
                    <a:pt x="124" y="23"/>
                    <a:pt x="124" y="16"/>
                  </a:cubicBezTo>
                  <a:cubicBezTo>
                    <a:pt x="125" y="11"/>
                    <a:pt x="122" y="6"/>
                    <a:pt x="118" y="3"/>
                  </a:cubicBezTo>
                  <a:cubicBezTo>
                    <a:pt x="111" y="0"/>
                    <a:pt x="106" y="4"/>
                    <a:pt x="103" y="10"/>
                  </a:cubicBezTo>
                  <a:cubicBezTo>
                    <a:pt x="100" y="15"/>
                    <a:pt x="102" y="20"/>
                    <a:pt x="106" y="23"/>
                  </a:cubicBezTo>
                  <a:cubicBezTo>
                    <a:pt x="105" y="33"/>
                    <a:pt x="103" y="44"/>
                    <a:pt x="102" y="54"/>
                  </a:cubicBezTo>
                  <a:cubicBezTo>
                    <a:pt x="98" y="47"/>
                    <a:pt x="93" y="39"/>
                    <a:pt x="88" y="33"/>
                  </a:cubicBezTo>
                  <a:cubicBezTo>
                    <a:pt x="90" y="29"/>
                    <a:pt x="90" y="23"/>
                    <a:pt x="87" y="19"/>
                  </a:cubicBezTo>
                  <a:cubicBezTo>
                    <a:pt x="84" y="15"/>
                    <a:pt x="79" y="12"/>
                    <a:pt x="74" y="14"/>
                  </a:cubicBezTo>
                  <a:cubicBezTo>
                    <a:pt x="68" y="16"/>
                    <a:pt x="67" y="25"/>
                    <a:pt x="69" y="30"/>
                  </a:cubicBezTo>
                  <a:cubicBezTo>
                    <a:pt x="71" y="36"/>
                    <a:pt x="79" y="39"/>
                    <a:pt x="85" y="37"/>
                  </a:cubicBezTo>
                  <a:cubicBezTo>
                    <a:pt x="85" y="37"/>
                    <a:pt x="85" y="37"/>
                    <a:pt x="85" y="36"/>
                  </a:cubicBezTo>
                  <a:cubicBezTo>
                    <a:pt x="91" y="43"/>
                    <a:pt x="96" y="50"/>
                    <a:pt x="101" y="58"/>
                  </a:cubicBezTo>
                  <a:cubicBezTo>
                    <a:pt x="98" y="77"/>
                    <a:pt x="93" y="96"/>
                    <a:pt x="87" y="114"/>
                  </a:cubicBezTo>
                  <a:cubicBezTo>
                    <a:pt x="84" y="95"/>
                    <a:pt x="71" y="77"/>
                    <a:pt x="57" y="63"/>
                  </a:cubicBezTo>
                  <a:cubicBezTo>
                    <a:pt x="60" y="57"/>
                    <a:pt x="59" y="52"/>
                    <a:pt x="55" y="47"/>
                  </a:cubicBezTo>
                  <a:cubicBezTo>
                    <a:pt x="50" y="43"/>
                    <a:pt x="41" y="43"/>
                    <a:pt x="37" y="48"/>
                  </a:cubicBezTo>
                  <a:cubicBezTo>
                    <a:pt x="32" y="53"/>
                    <a:pt x="29" y="63"/>
                    <a:pt x="36" y="67"/>
                  </a:cubicBezTo>
                  <a:cubicBezTo>
                    <a:pt x="40" y="70"/>
                    <a:pt x="46" y="70"/>
                    <a:pt x="51" y="68"/>
                  </a:cubicBezTo>
                  <a:cubicBezTo>
                    <a:pt x="52" y="69"/>
                    <a:pt x="53" y="69"/>
                    <a:pt x="54" y="68"/>
                  </a:cubicBezTo>
                  <a:cubicBezTo>
                    <a:pt x="54" y="68"/>
                    <a:pt x="54" y="67"/>
                    <a:pt x="55" y="67"/>
                  </a:cubicBezTo>
                  <a:cubicBezTo>
                    <a:pt x="68" y="82"/>
                    <a:pt x="81" y="97"/>
                    <a:pt x="85" y="118"/>
                  </a:cubicBezTo>
                  <a:cubicBezTo>
                    <a:pt x="78" y="138"/>
                    <a:pt x="68" y="156"/>
                    <a:pt x="58" y="174"/>
                  </a:cubicBezTo>
                  <a:cubicBezTo>
                    <a:pt x="56" y="153"/>
                    <a:pt x="42" y="130"/>
                    <a:pt x="27" y="114"/>
                  </a:cubicBezTo>
                  <a:cubicBezTo>
                    <a:pt x="30" y="108"/>
                    <a:pt x="27" y="100"/>
                    <a:pt x="22" y="97"/>
                  </a:cubicBezTo>
                  <a:cubicBezTo>
                    <a:pt x="16" y="94"/>
                    <a:pt x="9" y="96"/>
                    <a:pt x="5" y="100"/>
                  </a:cubicBezTo>
                  <a:cubicBezTo>
                    <a:pt x="0" y="106"/>
                    <a:pt x="3" y="115"/>
                    <a:pt x="9" y="120"/>
                  </a:cubicBezTo>
                  <a:cubicBezTo>
                    <a:pt x="14" y="124"/>
                    <a:pt x="21" y="123"/>
                    <a:pt x="24" y="118"/>
                  </a:cubicBezTo>
                  <a:cubicBezTo>
                    <a:pt x="37" y="137"/>
                    <a:pt x="52" y="153"/>
                    <a:pt x="57" y="176"/>
                  </a:cubicBezTo>
                  <a:cubicBezTo>
                    <a:pt x="52" y="185"/>
                    <a:pt x="47" y="194"/>
                    <a:pt x="43" y="203"/>
                  </a:cubicBezTo>
                  <a:cubicBezTo>
                    <a:pt x="42" y="204"/>
                    <a:pt x="43" y="204"/>
                    <a:pt x="44" y="204"/>
                  </a:cubicBezTo>
                  <a:cubicBezTo>
                    <a:pt x="56" y="188"/>
                    <a:pt x="66" y="170"/>
                    <a:pt x="75" y="152"/>
                  </a:cubicBezTo>
                  <a:cubicBezTo>
                    <a:pt x="84" y="145"/>
                    <a:pt x="92" y="139"/>
                    <a:pt x="102" y="135"/>
                  </a:cubicBezTo>
                  <a:cubicBezTo>
                    <a:pt x="110" y="132"/>
                    <a:pt x="118" y="131"/>
                    <a:pt x="126" y="128"/>
                  </a:cubicBezTo>
                  <a:cubicBezTo>
                    <a:pt x="127" y="130"/>
                    <a:pt x="129" y="131"/>
                    <a:pt x="130" y="132"/>
                  </a:cubicBezTo>
                  <a:cubicBezTo>
                    <a:pt x="130" y="133"/>
                    <a:pt x="130" y="133"/>
                    <a:pt x="131" y="134"/>
                  </a:cubicBezTo>
                  <a:cubicBezTo>
                    <a:pt x="139" y="138"/>
                    <a:pt x="149" y="135"/>
                    <a:pt x="151" y="125"/>
                  </a:cubicBezTo>
                  <a:cubicBezTo>
                    <a:pt x="152" y="117"/>
                    <a:pt x="148" y="107"/>
                    <a:pt x="141" y="103"/>
                  </a:cubicBezTo>
                  <a:cubicBezTo>
                    <a:pt x="133" y="99"/>
                    <a:pt x="121" y="104"/>
                    <a:pt x="121" y="114"/>
                  </a:cubicBezTo>
                  <a:cubicBezTo>
                    <a:pt x="121" y="117"/>
                    <a:pt x="122" y="120"/>
                    <a:pt x="123" y="123"/>
                  </a:cubicBezTo>
                  <a:cubicBezTo>
                    <a:pt x="108" y="126"/>
                    <a:pt x="90" y="134"/>
                    <a:pt x="79" y="145"/>
                  </a:cubicBezTo>
                  <a:cubicBezTo>
                    <a:pt x="87" y="127"/>
                    <a:pt x="94" y="107"/>
                    <a:pt x="99" y="88"/>
                  </a:cubicBezTo>
                  <a:cubicBezTo>
                    <a:pt x="99" y="88"/>
                    <a:pt x="100" y="88"/>
                    <a:pt x="100" y="88"/>
                  </a:cubicBezTo>
                  <a:cubicBezTo>
                    <a:pt x="112" y="74"/>
                    <a:pt x="126" y="68"/>
                    <a:pt x="142" y="60"/>
                  </a:cubicBezTo>
                  <a:cubicBezTo>
                    <a:pt x="146" y="63"/>
                    <a:pt x="152" y="63"/>
                    <a:pt x="157" y="60"/>
                  </a:cubicBezTo>
                  <a:cubicBezTo>
                    <a:pt x="163" y="56"/>
                    <a:pt x="167" y="48"/>
                    <a:pt x="164" y="42"/>
                  </a:cubicBezTo>
                  <a:close/>
                </a:path>
              </a:pathLst>
            </a:custGeom>
            <a:solidFill>
              <a:srgbClr val="21B3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66"/>
            <p:cNvSpPr/>
            <p:nvPr/>
          </p:nvSpPr>
          <p:spPr bwMode="auto">
            <a:xfrm>
              <a:off x="4735513" y="691782"/>
              <a:ext cx="244475" cy="361950"/>
            </a:xfrm>
            <a:custGeom>
              <a:avLst/>
              <a:gdLst>
                <a:gd name="T0" fmla="*/ 86 w 89"/>
                <a:gd name="T1" fmla="*/ 88 h 132"/>
                <a:gd name="T2" fmla="*/ 34 w 89"/>
                <a:gd name="T3" fmla="*/ 82 h 132"/>
                <a:gd name="T4" fmla="*/ 17 w 89"/>
                <a:gd name="T5" fmla="*/ 44 h 132"/>
                <a:gd name="T6" fmla="*/ 3 w 89"/>
                <a:gd name="T7" fmla="*/ 2 h 132"/>
                <a:gd name="T8" fmla="*/ 1 w 89"/>
                <a:gd name="T9" fmla="*/ 2 h 132"/>
                <a:gd name="T10" fmla="*/ 15 w 89"/>
                <a:gd name="T11" fmla="*/ 48 h 132"/>
                <a:gd name="T12" fmla="*/ 32 w 89"/>
                <a:gd name="T13" fmla="*/ 84 h 132"/>
                <a:gd name="T14" fmla="*/ 32 w 89"/>
                <a:gd name="T15" fmla="*/ 87 h 132"/>
                <a:gd name="T16" fmla="*/ 29 w 89"/>
                <a:gd name="T17" fmla="*/ 123 h 132"/>
                <a:gd name="T18" fmla="*/ 48 w 89"/>
                <a:gd name="T19" fmla="*/ 112 h 132"/>
                <a:gd name="T20" fmla="*/ 68 w 89"/>
                <a:gd name="T21" fmla="*/ 121 h 132"/>
                <a:gd name="T22" fmla="*/ 71 w 89"/>
                <a:gd name="T23" fmla="*/ 118 h 132"/>
                <a:gd name="T24" fmla="*/ 69 w 89"/>
                <a:gd name="T25" fmla="*/ 103 h 132"/>
                <a:gd name="T26" fmla="*/ 83 w 89"/>
                <a:gd name="T27" fmla="*/ 104 h 132"/>
                <a:gd name="T28" fmla="*/ 86 w 89"/>
                <a:gd name="T29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132">
                  <a:moveTo>
                    <a:pt x="86" y="88"/>
                  </a:moveTo>
                  <a:cubicBezTo>
                    <a:pt x="75" y="71"/>
                    <a:pt x="49" y="68"/>
                    <a:pt x="34" y="82"/>
                  </a:cubicBezTo>
                  <a:cubicBezTo>
                    <a:pt x="29" y="69"/>
                    <a:pt x="23" y="57"/>
                    <a:pt x="17" y="44"/>
                  </a:cubicBezTo>
                  <a:cubicBezTo>
                    <a:pt x="12" y="30"/>
                    <a:pt x="8" y="16"/>
                    <a:pt x="3" y="2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3" y="18"/>
                    <a:pt x="9" y="34"/>
                    <a:pt x="15" y="48"/>
                  </a:cubicBezTo>
                  <a:cubicBezTo>
                    <a:pt x="20" y="61"/>
                    <a:pt x="25" y="73"/>
                    <a:pt x="32" y="84"/>
                  </a:cubicBezTo>
                  <a:cubicBezTo>
                    <a:pt x="32" y="85"/>
                    <a:pt x="32" y="86"/>
                    <a:pt x="32" y="87"/>
                  </a:cubicBezTo>
                  <a:cubicBezTo>
                    <a:pt x="21" y="95"/>
                    <a:pt x="18" y="113"/>
                    <a:pt x="29" y="123"/>
                  </a:cubicBezTo>
                  <a:cubicBezTo>
                    <a:pt x="38" y="132"/>
                    <a:pt x="45" y="122"/>
                    <a:pt x="48" y="112"/>
                  </a:cubicBezTo>
                  <a:cubicBezTo>
                    <a:pt x="53" y="118"/>
                    <a:pt x="60" y="121"/>
                    <a:pt x="68" y="121"/>
                  </a:cubicBezTo>
                  <a:cubicBezTo>
                    <a:pt x="70" y="121"/>
                    <a:pt x="71" y="120"/>
                    <a:pt x="71" y="118"/>
                  </a:cubicBezTo>
                  <a:cubicBezTo>
                    <a:pt x="70" y="113"/>
                    <a:pt x="70" y="108"/>
                    <a:pt x="69" y="103"/>
                  </a:cubicBezTo>
                  <a:cubicBezTo>
                    <a:pt x="73" y="106"/>
                    <a:pt x="78" y="107"/>
                    <a:pt x="83" y="104"/>
                  </a:cubicBezTo>
                  <a:cubicBezTo>
                    <a:pt x="88" y="101"/>
                    <a:pt x="89" y="93"/>
                    <a:pt x="86" y="88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67"/>
            <p:cNvSpPr/>
            <p:nvPr/>
          </p:nvSpPr>
          <p:spPr bwMode="auto">
            <a:xfrm>
              <a:off x="90488" y="325069"/>
              <a:ext cx="8956675" cy="723900"/>
            </a:xfrm>
            <a:custGeom>
              <a:avLst/>
              <a:gdLst>
                <a:gd name="T0" fmla="*/ 3265 w 3268"/>
                <a:gd name="T1" fmla="*/ 202 h 263"/>
                <a:gd name="T2" fmla="*/ 3076 w 3268"/>
                <a:gd name="T3" fmla="*/ 176 h 263"/>
                <a:gd name="T4" fmla="*/ 2918 w 3268"/>
                <a:gd name="T5" fmla="*/ 100 h 263"/>
                <a:gd name="T6" fmla="*/ 2760 w 3268"/>
                <a:gd name="T7" fmla="*/ 29 h 263"/>
                <a:gd name="T8" fmla="*/ 2568 w 3268"/>
                <a:gd name="T9" fmla="*/ 17 h 263"/>
                <a:gd name="T10" fmla="*/ 2403 w 3268"/>
                <a:gd name="T11" fmla="*/ 56 h 263"/>
                <a:gd name="T12" fmla="*/ 2265 w 3268"/>
                <a:gd name="T13" fmla="*/ 118 h 263"/>
                <a:gd name="T14" fmla="*/ 2263 w 3268"/>
                <a:gd name="T15" fmla="*/ 118 h 263"/>
                <a:gd name="T16" fmla="*/ 1912 w 3268"/>
                <a:gd name="T17" fmla="*/ 222 h 263"/>
                <a:gd name="T18" fmla="*/ 1636 w 3268"/>
                <a:gd name="T19" fmla="*/ 95 h 263"/>
                <a:gd name="T20" fmla="*/ 1430 w 3268"/>
                <a:gd name="T21" fmla="*/ 17 h 263"/>
                <a:gd name="T22" fmla="*/ 1222 w 3268"/>
                <a:gd name="T23" fmla="*/ 41 h 263"/>
                <a:gd name="T24" fmla="*/ 1174 w 3268"/>
                <a:gd name="T25" fmla="*/ 65 h 263"/>
                <a:gd name="T26" fmla="*/ 1173 w 3268"/>
                <a:gd name="T27" fmla="*/ 66 h 263"/>
                <a:gd name="T28" fmla="*/ 886 w 3268"/>
                <a:gd name="T29" fmla="*/ 230 h 263"/>
                <a:gd name="T30" fmla="*/ 725 w 3268"/>
                <a:gd name="T31" fmla="*/ 240 h 263"/>
                <a:gd name="T32" fmla="*/ 555 w 3268"/>
                <a:gd name="T33" fmla="*/ 166 h 263"/>
                <a:gd name="T34" fmla="*/ 430 w 3268"/>
                <a:gd name="T35" fmla="*/ 85 h 263"/>
                <a:gd name="T36" fmla="*/ 298 w 3268"/>
                <a:gd name="T37" fmla="*/ 17 h 263"/>
                <a:gd name="T38" fmla="*/ 144 w 3268"/>
                <a:gd name="T39" fmla="*/ 7 h 263"/>
                <a:gd name="T40" fmla="*/ 144 w 3268"/>
                <a:gd name="T41" fmla="*/ 7 h 263"/>
                <a:gd name="T42" fmla="*/ 141 w 3268"/>
                <a:gd name="T43" fmla="*/ 7 h 263"/>
                <a:gd name="T44" fmla="*/ 141 w 3268"/>
                <a:gd name="T45" fmla="*/ 7 h 263"/>
                <a:gd name="T46" fmla="*/ 8 w 3268"/>
                <a:gd name="T47" fmla="*/ 21 h 263"/>
                <a:gd name="T48" fmla="*/ 9 w 3268"/>
                <a:gd name="T49" fmla="*/ 21 h 263"/>
                <a:gd name="T50" fmla="*/ 2 w 3268"/>
                <a:gd name="T51" fmla="*/ 21 h 263"/>
                <a:gd name="T52" fmla="*/ 2 w 3268"/>
                <a:gd name="T53" fmla="*/ 21 h 263"/>
                <a:gd name="T54" fmla="*/ 1 w 3268"/>
                <a:gd name="T55" fmla="*/ 21 h 263"/>
                <a:gd name="T56" fmla="*/ 1 w 3268"/>
                <a:gd name="T57" fmla="*/ 23 h 263"/>
                <a:gd name="T58" fmla="*/ 185 w 3268"/>
                <a:gd name="T59" fmla="*/ 8 h 263"/>
                <a:gd name="T60" fmla="*/ 281 w 3268"/>
                <a:gd name="T61" fmla="*/ 17 h 263"/>
                <a:gd name="T62" fmla="*/ 371 w 3268"/>
                <a:gd name="T63" fmla="*/ 55 h 263"/>
                <a:gd name="T64" fmla="*/ 690 w 3268"/>
                <a:gd name="T65" fmla="*/ 237 h 263"/>
                <a:gd name="T66" fmla="*/ 940 w 3268"/>
                <a:gd name="T67" fmla="*/ 215 h 263"/>
                <a:gd name="T68" fmla="*/ 1173 w 3268"/>
                <a:gd name="T69" fmla="*/ 70 h 263"/>
                <a:gd name="T70" fmla="*/ 1346 w 3268"/>
                <a:gd name="T71" fmla="*/ 19 h 263"/>
                <a:gd name="T72" fmla="*/ 1510 w 3268"/>
                <a:gd name="T73" fmla="*/ 40 h 263"/>
                <a:gd name="T74" fmla="*/ 1778 w 3268"/>
                <a:gd name="T75" fmla="*/ 183 h 263"/>
                <a:gd name="T76" fmla="*/ 2007 w 3268"/>
                <a:gd name="T77" fmla="*/ 228 h 263"/>
                <a:gd name="T78" fmla="*/ 2260 w 3268"/>
                <a:gd name="T79" fmla="*/ 124 h 263"/>
                <a:gd name="T80" fmla="*/ 2434 w 3268"/>
                <a:gd name="T81" fmla="*/ 52 h 263"/>
                <a:gd name="T82" fmla="*/ 2631 w 3268"/>
                <a:gd name="T83" fmla="*/ 18 h 263"/>
                <a:gd name="T84" fmla="*/ 2822 w 3268"/>
                <a:gd name="T85" fmla="*/ 58 h 263"/>
                <a:gd name="T86" fmla="*/ 2976 w 3268"/>
                <a:gd name="T87" fmla="*/ 138 h 263"/>
                <a:gd name="T88" fmla="*/ 3265 w 3268"/>
                <a:gd name="T89" fmla="*/ 206 h 263"/>
                <a:gd name="T90" fmla="*/ 3265 w 3268"/>
                <a:gd name="T91" fmla="*/ 20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68" h="263">
                  <a:moveTo>
                    <a:pt x="3265" y="202"/>
                  </a:moveTo>
                  <a:cubicBezTo>
                    <a:pt x="3200" y="206"/>
                    <a:pt x="3137" y="197"/>
                    <a:pt x="3076" y="176"/>
                  </a:cubicBezTo>
                  <a:cubicBezTo>
                    <a:pt x="3020" y="158"/>
                    <a:pt x="2969" y="128"/>
                    <a:pt x="2918" y="100"/>
                  </a:cubicBezTo>
                  <a:cubicBezTo>
                    <a:pt x="2867" y="72"/>
                    <a:pt x="2816" y="46"/>
                    <a:pt x="2760" y="29"/>
                  </a:cubicBezTo>
                  <a:cubicBezTo>
                    <a:pt x="2698" y="11"/>
                    <a:pt x="2632" y="9"/>
                    <a:pt x="2568" y="17"/>
                  </a:cubicBezTo>
                  <a:cubicBezTo>
                    <a:pt x="2512" y="24"/>
                    <a:pt x="2456" y="38"/>
                    <a:pt x="2403" y="56"/>
                  </a:cubicBezTo>
                  <a:cubicBezTo>
                    <a:pt x="2356" y="73"/>
                    <a:pt x="2308" y="92"/>
                    <a:pt x="2265" y="118"/>
                  </a:cubicBezTo>
                  <a:cubicBezTo>
                    <a:pt x="2265" y="118"/>
                    <a:pt x="2264" y="118"/>
                    <a:pt x="2263" y="118"/>
                  </a:cubicBezTo>
                  <a:cubicBezTo>
                    <a:pt x="2155" y="175"/>
                    <a:pt x="2040" y="241"/>
                    <a:pt x="1912" y="222"/>
                  </a:cubicBezTo>
                  <a:cubicBezTo>
                    <a:pt x="1810" y="207"/>
                    <a:pt x="1723" y="146"/>
                    <a:pt x="1636" y="95"/>
                  </a:cubicBezTo>
                  <a:cubicBezTo>
                    <a:pt x="1572" y="57"/>
                    <a:pt x="1505" y="25"/>
                    <a:pt x="1430" y="17"/>
                  </a:cubicBezTo>
                  <a:cubicBezTo>
                    <a:pt x="1359" y="9"/>
                    <a:pt x="1287" y="14"/>
                    <a:pt x="1222" y="41"/>
                  </a:cubicBezTo>
                  <a:cubicBezTo>
                    <a:pt x="1205" y="46"/>
                    <a:pt x="1189" y="56"/>
                    <a:pt x="1174" y="65"/>
                  </a:cubicBezTo>
                  <a:cubicBezTo>
                    <a:pt x="1173" y="65"/>
                    <a:pt x="1173" y="65"/>
                    <a:pt x="1173" y="66"/>
                  </a:cubicBezTo>
                  <a:cubicBezTo>
                    <a:pt x="1081" y="125"/>
                    <a:pt x="992" y="197"/>
                    <a:pt x="886" y="230"/>
                  </a:cubicBezTo>
                  <a:cubicBezTo>
                    <a:pt x="833" y="247"/>
                    <a:pt x="779" y="251"/>
                    <a:pt x="725" y="240"/>
                  </a:cubicBezTo>
                  <a:cubicBezTo>
                    <a:pt x="663" y="229"/>
                    <a:pt x="608" y="198"/>
                    <a:pt x="555" y="166"/>
                  </a:cubicBezTo>
                  <a:cubicBezTo>
                    <a:pt x="513" y="139"/>
                    <a:pt x="472" y="111"/>
                    <a:pt x="430" y="85"/>
                  </a:cubicBezTo>
                  <a:cubicBezTo>
                    <a:pt x="389" y="58"/>
                    <a:pt x="345" y="32"/>
                    <a:pt x="298" y="17"/>
                  </a:cubicBezTo>
                  <a:cubicBezTo>
                    <a:pt x="247" y="0"/>
                    <a:pt x="195" y="1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97" y="12"/>
                    <a:pt x="53" y="19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7" y="21"/>
                    <a:pt x="4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0" y="23"/>
                    <a:pt x="1" y="23"/>
                  </a:cubicBezTo>
                  <a:cubicBezTo>
                    <a:pt x="63" y="23"/>
                    <a:pt x="124" y="11"/>
                    <a:pt x="185" y="8"/>
                  </a:cubicBezTo>
                  <a:cubicBezTo>
                    <a:pt x="218" y="7"/>
                    <a:pt x="250" y="9"/>
                    <a:pt x="281" y="17"/>
                  </a:cubicBezTo>
                  <a:cubicBezTo>
                    <a:pt x="313" y="25"/>
                    <a:pt x="342" y="40"/>
                    <a:pt x="371" y="55"/>
                  </a:cubicBezTo>
                  <a:cubicBezTo>
                    <a:pt x="478" y="113"/>
                    <a:pt x="572" y="201"/>
                    <a:pt x="690" y="237"/>
                  </a:cubicBezTo>
                  <a:cubicBezTo>
                    <a:pt x="774" y="263"/>
                    <a:pt x="861" y="251"/>
                    <a:pt x="940" y="215"/>
                  </a:cubicBezTo>
                  <a:cubicBezTo>
                    <a:pt x="1024" y="178"/>
                    <a:pt x="1097" y="121"/>
                    <a:pt x="1173" y="70"/>
                  </a:cubicBezTo>
                  <a:cubicBezTo>
                    <a:pt x="1225" y="38"/>
                    <a:pt x="1285" y="22"/>
                    <a:pt x="1346" y="19"/>
                  </a:cubicBezTo>
                  <a:cubicBezTo>
                    <a:pt x="1401" y="16"/>
                    <a:pt x="1458" y="22"/>
                    <a:pt x="1510" y="40"/>
                  </a:cubicBezTo>
                  <a:cubicBezTo>
                    <a:pt x="1607" y="73"/>
                    <a:pt x="1688" y="138"/>
                    <a:pt x="1778" y="183"/>
                  </a:cubicBezTo>
                  <a:cubicBezTo>
                    <a:pt x="1850" y="219"/>
                    <a:pt x="1927" y="239"/>
                    <a:pt x="2007" y="228"/>
                  </a:cubicBezTo>
                  <a:cubicBezTo>
                    <a:pt x="2098" y="215"/>
                    <a:pt x="2182" y="170"/>
                    <a:pt x="2260" y="124"/>
                  </a:cubicBezTo>
                  <a:cubicBezTo>
                    <a:pt x="2317" y="96"/>
                    <a:pt x="2373" y="71"/>
                    <a:pt x="2434" y="52"/>
                  </a:cubicBezTo>
                  <a:cubicBezTo>
                    <a:pt x="2498" y="33"/>
                    <a:pt x="2564" y="19"/>
                    <a:pt x="2631" y="18"/>
                  </a:cubicBezTo>
                  <a:cubicBezTo>
                    <a:pt x="2697" y="17"/>
                    <a:pt x="2762" y="32"/>
                    <a:pt x="2822" y="58"/>
                  </a:cubicBezTo>
                  <a:cubicBezTo>
                    <a:pt x="2875" y="81"/>
                    <a:pt x="2925" y="111"/>
                    <a:pt x="2976" y="138"/>
                  </a:cubicBezTo>
                  <a:cubicBezTo>
                    <a:pt x="3064" y="185"/>
                    <a:pt x="3163" y="217"/>
                    <a:pt x="3265" y="206"/>
                  </a:cubicBezTo>
                  <a:cubicBezTo>
                    <a:pt x="3267" y="206"/>
                    <a:pt x="3268" y="202"/>
                    <a:pt x="3265" y="202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68"/>
            <p:cNvSpPr/>
            <p:nvPr/>
          </p:nvSpPr>
          <p:spPr bwMode="auto">
            <a:xfrm>
              <a:off x="5180013" y="902920"/>
              <a:ext cx="304800" cy="333375"/>
            </a:xfrm>
            <a:custGeom>
              <a:avLst/>
              <a:gdLst>
                <a:gd name="T0" fmla="*/ 109 w 111"/>
                <a:gd name="T1" fmla="*/ 75 h 121"/>
                <a:gd name="T2" fmla="*/ 49 w 111"/>
                <a:gd name="T3" fmla="*/ 63 h 121"/>
                <a:gd name="T4" fmla="*/ 3 w 111"/>
                <a:gd name="T5" fmla="*/ 0 h 121"/>
                <a:gd name="T6" fmla="*/ 0 w 111"/>
                <a:gd name="T7" fmla="*/ 2 h 121"/>
                <a:gd name="T8" fmla="*/ 46 w 111"/>
                <a:gd name="T9" fmla="*/ 64 h 121"/>
                <a:gd name="T10" fmla="*/ 5 w 111"/>
                <a:gd name="T11" fmla="*/ 111 h 121"/>
                <a:gd name="T12" fmla="*/ 6 w 111"/>
                <a:gd name="T13" fmla="*/ 112 h 121"/>
                <a:gd name="T14" fmla="*/ 38 w 111"/>
                <a:gd name="T15" fmla="*/ 109 h 121"/>
                <a:gd name="T16" fmla="*/ 38 w 111"/>
                <a:gd name="T17" fmla="*/ 109 h 121"/>
                <a:gd name="T18" fmla="*/ 53 w 111"/>
                <a:gd name="T19" fmla="*/ 114 h 121"/>
                <a:gd name="T20" fmla="*/ 65 w 111"/>
                <a:gd name="T21" fmla="*/ 100 h 121"/>
                <a:gd name="T22" fmla="*/ 81 w 111"/>
                <a:gd name="T23" fmla="*/ 104 h 121"/>
                <a:gd name="T24" fmla="*/ 89 w 111"/>
                <a:gd name="T25" fmla="*/ 90 h 121"/>
                <a:gd name="T26" fmla="*/ 106 w 111"/>
                <a:gd name="T27" fmla="*/ 89 h 121"/>
                <a:gd name="T28" fmla="*/ 109 w 111"/>
                <a:gd name="T29" fmla="*/ 7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1" h="121">
                  <a:moveTo>
                    <a:pt x="109" y="75"/>
                  </a:moveTo>
                  <a:cubicBezTo>
                    <a:pt x="101" y="53"/>
                    <a:pt x="66" y="58"/>
                    <a:pt x="49" y="63"/>
                  </a:cubicBezTo>
                  <a:cubicBezTo>
                    <a:pt x="41" y="38"/>
                    <a:pt x="21" y="18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8" y="21"/>
                    <a:pt x="35" y="40"/>
                    <a:pt x="46" y="64"/>
                  </a:cubicBezTo>
                  <a:cubicBezTo>
                    <a:pt x="28" y="72"/>
                    <a:pt x="6" y="89"/>
                    <a:pt x="5" y="111"/>
                  </a:cubicBezTo>
                  <a:cubicBezTo>
                    <a:pt x="5" y="111"/>
                    <a:pt x="5" y="112"/>
                    <a:pt x="6" y="112"/>
                  </a:cubicBezTo>
                  <a:cubicBezTo>
                    <a:pt x="14" y="121"/>
                    <a:pt x="31" y="117"/>
                    <a:pt x="38" y="109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41" y="114"/>
                    <a:pt x="47" y="117"/>
                    <a:pt x="53" y="114"/>
                  </a:cubicBezTo>
                  <a:cubicBezTo>
                    <a:pt x="58" y="111"/>
                    <a:pt x="64" y="106"/>
                    <a:pt x="65" y="100"/>
                  </a:cubicBezTo>
                  <a:cubicBezTo>
                    <a:pt x="70" y="103"/>
                    <a:pt x="75" y="106"/>
                    <a:pt x="81" y="104"/>
                  </a:cubicBezTo>
                  <a:cubicBezTo>
                    <a:pt x="86" y="101"/>
                    <a:pt x="89" y="96"/>
                    <a:pt x="89" y="90"/>
                  </a:cubicBezTo>
                  <a:cubicBezTo>
                    <a:pt x="95" y="93"/>
                    <a:pt x="101" y="93"/>
                    <a:pt x="106" y="89"/>
                  </a:cubicBezTo>
                  <a:cubicBezTo>
                    <a:pt x="110" y="86"/>
                    <a:pt x="111" y="79"/>
                    <a:pt x="109" y="75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69"/>
            <p:cNvSpPr/>
            <p:nvPr/>
          </p:nvSpPr>
          <p:spPr bwMode="auto">
            <a:xfrm>
              <a:off x="6092825" y="188544"/>
              <a:ext cx="493713" cy="571500"/>
            </a:xfrm>
            <a:custGeom>
              <a:avLst/>
              <a:gdLst>
                <a:gd name="T0" fmla="*/ 175 w 180"/>
                <a:gd name="T1" fmla="*/ 36 h 208"/>
                <a:gd name="T2" fmla="*/ 159 w 180"/>
                <a:gd name="T3" fmla="*/ 35 h 208"/>
                <a:gd name="T4" fmla="*/ 151 w 180"/>
                <a:gd name="T5" fmla="*/ 21 h 208"/>
                <a:gd name="T6" fmla="*/ 135 w 180"/>
                <a:gd name="T7" fmla="*/ 24 h 208"/>
                <a:gd name="T8" fmla="*/ 124 w 180"/>
                <a:gd name="T9" fmla="*/ 10 h 208"/>
                <a:gd name="T10" fmla="*/ 109 w 180"/>
                <a:gd name="T11" fmla="*/ 14 h 208"/>
                <a:gd name="T12" fmla="*/ 108 w 180"/>
                <a:gd name="T13" fmla="*/ 14 h 208"/>
                <a:gd name="T14" fmla="*/ 76 w 180"/>
                <a:gd name="T15" fmla="*/ 10 h 208"/>
                <a:gd name="T16" fmla="*/ 75 w 180"/>
                <a:gd name="T17" fmla="*/ 11 h 208"/>
                <a:gd name="T18" fmla="*/ 115 w 180"/>
                <a:gd name="T19" fmla="*/ 59 h 208"/>
                <a:gd name="T20" fmla="*/ 46 w 180"/>
                <a:gd name="T21" fmla="*/ 138 h 208"/>
                <a:gd name="T22" fmla="*/ 0 w 180"/>
                <a:gd name="T23" fmla="*/ 208 h 208"/>
                <a:gd name="T24" fmla="*/ 0 w 180"/>
                <a:gd name="T25" fmla="*/ 208 h 208"/>
                <a:gd name="T26" fmla="*/ 1 w 180"/>
                <a:gd name="T27" fmla="*/ 208 h 208"/>
                <a:gd name="T28" fmla="*/ 2 w 180"/>
                <a:gd name="T29" fmla="*/ 207 h 208"/>
                <a:gd name="T30" fmla="*/ 4 w 180"/>
                <a:gd name="T31" fmla="*/ 206 h 208"/>
                <a:gd name="T32" fmla="*/ 58 w 180"/>
                <a:gd name="T33" fmla="*/ 131 h 208"/>
                <a:gd name="T34" fmla="*/ 117 w 180"/>
                <a:gd name="T35" fmla="*/ 61 h 208"/>
                <a:gd name="T36" fmla="*/ 177 w 180"/>
                <a:gd name="T37" fmla="*/ 51 h 208"/>
                <a:gd name="T38" fmla="*/ 175 w 180"/>
                <a:gd name="T39" fmla="*/ 3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8">
                  <a:moveTo>
                    <a:pt x="175" y="36"/>
                  </a:moveTo>
                  <a:cubicBezTo>
                    <a:pt x="171" y="32"/>
                    <a:pt x="164" y="32"/>
                    <a:pt x="159" y="35"/>
                  </a:cubicBezTo>
                  <a:cubicBezTo>
                    <a:pt x="159" y="29"/>
                    <a:pt x="156" y="23"/>
                    <a:pt x="151" y="21"/>
                  </a:cubicBezTo>
                  <a:cubicBezTo>
                    <a:pt x="146" y="19"/>
                    <a:pt x="140" y="21"/>
                    <a:pt x="135" y="24"/>
                  </a:cubicBezTo>
                  <a:cubicBezTo>
                    <a:pt x="134" y="18"/>
                    <a:pt x="129" y="13"/>
                    <a:pt x="124" y="10"/>
                  </a:cubicBezTo>
                  <a:cubicBezTo>
                    <a:pt x="118" y="7"/>
                    <a:pt x="112" y="9"/>
                    <a:pt x="109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2" y="6"/>
                    <a:pt x="85" y="0"/>
                    <a:pt x="76" y="10"/>
                  </a:cubicBezTo>
                  <a:cubicBezTo>
                    <a:pt x="76" y="10"/>
                    <a:pt x="75" y="10"/>
                    <a:pt x="75" y="11"/>
                  </a:cubicBezTo>
                  <a:cubicBezTo>
                    <a:pt x="75" y="32"/>
                    <a:pt x="97" y="50"/>
                    <a:pt x="115" y="59"/>
                  </a:cubicBezTo>
                  <a:cubicBezTo>
                    <a:pt x="98" y="91"/>
                    <a:pt x="72" y="113"/>
                    <a:pt x="46" y="138"/>
                  </a:cubicBezTo>
                  <a:cubicBezTo>
                    <a:pt x="26" y="157"/>
                    <a:pt x="4" y="180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" y="208"/>
                    <a:pt x="1" y="208"/>
                    <a:pt x="1" y="208"/>
                  </a:cubicBezTo>
                  <a:cubicBezTo>
                    <a:pt x="1" y="208"/>
                    <a:pt x="2" y="208"/>
                    <a:pt x="2" y="207"/>
                  </a:cubicBezTo>
                  <a:cubicBezTo>
                    <a:pt x="3" y="207"/>
                    <a:pt x="3" y="206"/>
                    <a:pt x="4" y="206"/>
                  </a:cubicBezTo>
                  <a:cubicBezTo>
                    <a:pt x="13" y="175"/>
                    <a:pt x="35" y="153"/>
                    <a:pt x="58" y="131"/>
                  </a:cubicBezTo>
                  <a:cubicBezTo>
                    <a:pt x="80" y="111"/>
                    <a:pt x="106" y="89"/>
                    <a:pt x="117" y="61"/>
                  </a:cubicBezTo>
                  <a:cubicBezTo>
                    <a:pt x="134" y="66"/>
                    <a:pt x="169" y="72"/>
                    <a:pt x="177" y="51"/>
                  </a:cubicBezTo>
                  <a:cubicBezTo>
                    <a:pt x="180" y="46"/>
                    <a:pt x="179" y="40"/>
                    <a:pt x="175" y="36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70"/>
            <p:cNvSpPr/>
            <p:nvPr/>
          </p:nvSpPr>
          <p:spPr bwMode="auto">
            <a:xfrm>
              <a:off x="8559800" y="271094"/>
              <a:ext cx="139700" cy="342900"/>
            </a:xfrm>
            <a:custGeom>
              <a:avLst/>
              <a:gdLst>
                <a:gd name="T0" fmla="*/ 19 w 51"/>
                <a:gd name="T1" fmla="*/ 3 h 125"/>
                <a:gd name="T2" fmla="*/ 17 w 51"/>
                <a:gd name="T3" fmla="*/ 4 h 125"/>
                <a:gd name="T4" fmla="*/ 33 w 51"/>
                <a:gd name="T5" fmla="*/ 124 h 125"/>
                <a:gd name="T6" fmla="*/ 33 w 51"/>
                <a:gd name="T7" fmla="*/ 124 h 125"/>
                <a:gd name="T8" fmla="*/ 34 w 51"/>
                <a:gd name="T9" fmla="*/ 125 h 125"/>
                <a:gd name="T10" fmla="*/ 35 w 51"/>
                <a:gd name="T11" fmla="*/ 124 h 125"/>
                <a:gd name="T12" fmla="*/ 34 w 51"/>
                <a:gd name="T13" fmla="*/ 123 h 125"/>
                <a:gd name="T14" fmla="*/ 48 w 51"/>
                <a:gd name="T15" fmla="*/ 66 h 125"/>
                <a:gd name="T16" fmla="*/ 23 w 51"/>
                <a:gd name="T17" fmla="*/ 2 h 125"/>
                <a:gd name="T18" fmla="*/ 19 w 51"/>
                <a:gd name="T19" fmla="*/ 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125">
                  <a:moveTo>
                    <a:pt x="19" y="3"/>
                  </a:moveTo>
                  <a:cubicBezTo>
                    <a:pt x="18" y="3"/>
                    <a:pt x="17" y="3"/>
                    <a:pt x="17" y="4"/>
                  </a:cubicBezTo>
                  <a:cubicBezTo>
                    <a:pt x="1" y="43"/>
                    <a:pt x="0" y="93"/>
                    <a:pt x="33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4"/>
                    <a:pt x="33" y="125"/>
                    <a:pt x="34" y="125"/>
                  </a:cubicBezTo>
                  <a:cubicBezTo>
                    <a:pt x="34" y="125"/>
                    <a:pt x="35" y="124"/>
                    <a:pt x="35" y="124"/>
                  </a:cubicBezTo>
                  <a:cubicBezTo>
                    <a:pt x="34" y="124"/>
                    <a:pt x="34" y="124"/>
                    <a:pt x="34" y="123"/>
                  </a:cubicBezTo>
                  <a:cubicBezTo>
                    <a:pt x="51" y="112"/>
                    <a:pt x="50" y="83"/>
                    <a:pt x="48" y="66"/>
                  </a:cubicBezTo>
                  <a:cubicBezTo>
                    <a:pt x="45" y="43"/>
                    <a:pt x="37" y="19"/>
                    <a:pt x="23" y="2"/>
                  </a:cubicBezTo>
                  <a:cubicBezTo>
                    <a:pt x="21" y="0"/>
                    <a:pt x="19" y="1"/>
                    <a:pt x="19" y="3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71"/>
            <p:cNvSpPr/>
            <p:nvPr/>
          </p:nvSpPr>
          <p:spPr bwMode="auto">
            <a:xfrm>
              <a:off x="8469313" y="317132"/>
              <a:ext cx="555625" cy="530225"/>
            </a:xfrm>
            <a:custGeom>
              <a:avLst/>
              <a:gdLst>
                <a:gd name="T0" fmla="*/ 181 w 203"/>
                <a:gd name="T1" fmla="*/ 65 h 193"/>
                <a:gd name="T2" fmla="*/ 176 w 203"/>
                <a:gd name="T3" fmla="*/ 40 h 193"/>
                <a:gd name="T4" fmla="*/ 151 w 203"/>
                <a:gd name="T5" fmla="*/ 32 h 193"/>
                <a:gd name="T6" fmla="*/ 118 w 203"/>
                <a:gd name="T7" fmla="*/ 21 h 193"/>
                <a:gd name="T8" fmla="*/ 121 w 203"/>
                <a:gd name="T9" fmla="*/ 47 h 193"/>
                <a:gd name="T10" fmla="*/ 131 w 203"/>
                <a:gd name="T11" fmla="*/ 70 h 193"/>
                <a:gd name="T12" fmla="*/ 62 w 203"/>
                <a:gd name="T13" fmla="*/ 110 h 193"/>
                <a:gd name="T14" fmla="*/ 47 w 203"/>
                <a:gd name="T15" fmla="*/ 124 h 193"/>
                <a:gd name="T16" fmla="*/ 46 w 203"/>
                <a:gd name="T17" fmla="*/ 126 h 193"/>
                <a:gd name="T18" fmla="*/ 1 w 203"/>
                <a:gd name="T19" fmla="*/ 174 h 193"/>
                <a:gd name="T20" fmla="*/ 2 w 203"/>
                <a:gd name="T21" fmla="*/ 175 h 193"/>
                <a:gd name="T22" fmla="*/ 26 w 203"/>
                <a:gd name="T23" fmla="*/ 154 h 193"/>
                <a:gd name="T24" fmla="*/ 46 w 203"/>
                <a:gd name="T25" fmla="*/ 131 h 193"/>
                <a:gd name="T26" fmla="*/ 89 w 203"/>
                <a:gd name="T27" fmla="*/ 176 h 193"/>
                <a:gd name="T28" fmla="*/ 152 w 203"/>
                <a:gd name="T29" fmla="*/ 188 h 193"/>
                <a:gd name="T30" fmla="*/ 152 w 203"/>
                <a:gd name="T31" fmla="*/ 185 h 193"/>
                <a:gd name="T32" fmla="*/ 111 w 203"/>
                <a:gd name="T33" fmla="*/ 136 h 193"/>
                <a:gd name="T34" fmla="*/ 54 w 203"/>
                <a:gd name="T35" fmla="*/ 123 h 193"/>
                <a:gd name="T36" fmla="*/ 57 w 203"/>
                <a:gd name="T37" fmla="*/ 120 h 193"/>
                <a:gd name="T38" fmla="*/ 94 w 203"/>
                <a:gd name="T39" fmla="*/ 92 h 193"/>
                <a:gd name="T40" fmla="*/ 133 w 203"/>
                <a:gd name="T41" fmla="*/ 73 h 193"/>
                <a:gd name="T42" fmla="*/ 133 w 203"/>
                <a:gd name="T43" fmla="*/ 73 h 193"/>
                <a:gd name="T44" fmla="*/ 134 w 203"/>
                <a:gd name="T45" fmla="*/ 74 h 193"/>
                <a:gd name="T46" fmla="*/ 187 w 203"/>
                <a:gd name="T47" fmla="*/ 95 h 193"/>
                <a:gd name="T48" fmla="*/ 181 w 203"/>
                <a:gd name="T49" fmla="*/ 6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193">
                  <a:moveTo>
                    <a:pt x="181" y="65"/>
                  </a:moveTo>
                  <a:cubicBezTo>
                    <a:pt x="183" y="57"/>
                    <a:pt x="181" y="48"/>
                    <a:pt x="176" y="40"/>
                  </a:cubicBezTo>
                  <a:cubicBezTo>
                    <a:pt x="171" y="33"/>
                    <a:pt x="160" y="28"/>
                    <a:pt x="151" y="32"/>
                  </a:cubicBezTo>
                  <a:cubicBezTo>
                    <a:pt x="147" y="19"/>
                    <a:pt x="126" y="0"/>
                    <a:pt x="118" y="21"/>
                  </a:cubicBezTo>
                  <a:cubicBezTo>
                    <a:pt x="115" y="29"/>
                    <a:pt x="118" y="40"/>
                    <a:pt x="121" y="47"/>
                  </a:cubicBezTo>
                  <a:cubicBezTo>
                    <a:pt x="123" y="55"/>
                    <a:pt x="126" y="63"/>
                    <a:pt x="131" y="70"/>
                  </a:cubicBezTo>
                  <a:cubicBezTo>
                    <a:pt x="106" y="77"/>
                    <a:pt x="81" y="93"/>
                    <a:pt x="62" y="110"/>
                  </a:cubicBezTo>
                  <a:cubicBezTo>
                    <a:pt x="56" y="115"/>
                    <a:pt x="52" y="119"/>
                    <a:pt x="47" y="124"/>
                  </a:cubicBezTo>
                  <a:cubicBezTo>
                    <a:pt x="46" y="124"/>
                    <a:pt x="46" y="125"/>
                    <a:pt x="46" y="126"/>
                  </a:cubicBezTo>
                  <a:cubicBezTo>
                    <a:pt x="31" y="142"/>
                    <a:pt x="17" y="159"/>
                    <a:pt x="1" y="174"/>
                  </a:cubicBezTo>
                  <a:cubicBezTo>
                    <a:pt x="0" y="175"/>
                    <a:pt x="1" y="176"/>
                    <a:pt x="2" y="175"/>
                  </a:cubicBezTo>
                  <a:cubicBezTo>
                    <a:pt x="11" y="170"/>
                    <a:pt x="19" y="162"/>
                    <a:pt x="26" y="154"/>
                  </a:cubicBezTo>
                  <a:cubicBezTo>
                    <a:pt x="33" y="146"/>
                    <a:pt x="39" y="138"/>
                    <a:pt x="46" y="131"/>
                  </a:cubicBezTo>
                  <a:cubicBezTo>
                    <a:pt x="52" y="151"/>
                    <a:pt x="71" y="166"/>
                    <a:pt x="89" y="176"/>
                  </a:cubicBezTo>
                  <a:cubicBezTo>
                    <a:pt x="107" y="185"/>
                    <a:pt x="132" y="193"/>
                    <a:pt x="152" y="188"/>
                  </a:cubicBezTo>
                  <a:cubicBezTo>
                    <a:pt x="154" y="187"/>
                    <a:pt x="154" y="185"/>
                    <a:pt x="152" y="185"/>
                  </a:cubicBezTo>
                  <a:cubicBezTo>
                    <a:pt x="147" y="164"/>
                    <a:pt x="128" y="146"/>
                    <a:pt x="111" y="136"/>
                  </a:cubicBezTo>
                  <a:cubicBezTo>
                    <a:pt x="96" y="127"/>
                    <a:pt x="72" y="119"/>
                    <a:pt x="54" y="123"/>
                  </a:cubicBezTo>
                  <a:cubicBezTo>
                    <a:pt x="55" y="122"/>
                    <a:pt x="56" y="121"/>
                    <a:pt x="57" y="120"/>
                  </a:cubicBezTo>
                  <a:cubicBezTo>
                    <a:pt x="68" y="109"/>
                    <a:pt x="80" y="100"/>
                    <a:pt x="94" y="92"/>
                  </a:cubicBezTo>
                  <a:cubicBezTo>
                    <a:pt x="106" y="85"/>
                    <a:pt x="120" y="80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4"/>
                    <a:pt x="134" y="74"/>
                    <a:pt x="134" y="74"/>
                  </a:cubicBezTo>
                  <a:cubicBezTo>
                    <a:pt x="148" y="88"/>
                    <a:pt x="167" y="104"/>
                    <a:pt x="187" y="95"/>
                  </a:cubicBezTo>
                  <a:cubicBezTo>
                    <a:pt x="203" y="88"/>
                    <a:pt x="193" y="70"/>
                    <a:pt x="181" y="65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1" name="PA_淘宝店chenying0907 6"/>
          <p:cNvGrpSpPr/>
          <p:nvPr userDrawn="1">
            <p:custDataLst>
              <p:tags r:id="rId5"/>
            </p:custDataLst>
          </p:nvPr>
        </p:nvGrpSpPr>
        <p:grpSpPr>
          <a:xfrm flipH="1">
            <a:off x="281233" y="5852265"/>
            <a:ext cx="11324062" cy="2419306"/>
            <a:chOff x="-25400" y="-351206"/>
            <a:chExt cx="9169400" cy="1958976"/>
          </a:xfrm>
        </p:grpSpPr>
        <p:sp>
          <p:nvSpPr>
            <p:cNvPr id="212" name="Freeform 5"/>
            <p:cNvSpPr/>
            <p:nvPr/>
          </p:nvSpPr>
          <p:spPr bwMode="auto">
            <a:xfrm>
              <a:off x="7432675" y="561607"/>
              <a:ext cx="347663" cy="338138"/>
            </a:xfrm>
            <a:custGeom>
              <a:avLst/>
              <a:gdLst>
                <a:gd name="T0" fmla="*/ 108 w 127"/>
                <a:gd name="T1" fmla="*/ 24 h 123"/>
                <a:gd name="T2" fmla="*/ 57 w 127"/>
                <a:gd name="T3" fmla="*/ 2 h 123"/>
                <a:gd name="T4" fmla="*/ 18 w 127"/>
                <a:gd name="T5" fmla="*/ 17 h 123"/>
                <a:gd name="T6" fmla="*/ 2 w 127"/>
                <a:gd name="T7" fmla="*/ 53 h 123"/>
                <a:gd name="T8" fmla="*/ 11 w 127"/>
                <a:gd name="T9" fmla="*/ 97 h 123"/>
                <a:gd name="T10" fmla="*/ 43 w 127"/>
                <a:gd name="T11" fmla="*/ 121 h 123"/>
                <a:gd name="T12" fmla="*/ 64 w 127"/>
                <a:gd name="T13" fmla="*/ 101 h 123"/>
                <a:gd name="T14" fmla="*/ 94 w 127"/>
                <a:gd name="T15" fmla="*/ 75 h 123"/>
                <a:gd name="T16" fmla="*/ 124 w 127"/>
                <a:gd name="T17" fmla="*/ 69 h 123"/>
                <a:gd name="T18" fmla="*/ 108 w 127"/>
                <a:gd name="T19" fmla="*/ 2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3">
                  <a:moveTo>
                    <a:pt x="108" y="24"/>
                  </a:moveTo>
                  <a:cubicBezTo>
                    <a:pt x="96" y="10"/>
                    <a:pt x="75" y="4"/>
                    <a:pt x="57" y="2"/>
                  </a:cubicBezTo>
                  <a:cubicBezTo>
                    <a:pt x="43" y="0"/>
                    <a:pt x="22" y="2"/>
                    <a:pt x="18" y="17"/>
                  </a:cubicBezTo>
                  <a:cubicBezTo>
                    <a:pt x="9" y="25"/>
                    <a:pt x="4" y="46"/>
                    <a:pt x="2" y="53"/>
                  </a:cubicBezTo>
                  <a:cubicBezTo>
                    <a:pt x="0" y="69"/>
                    <a:pt x="1" y="84"/>
                    <a:pt x="11" y="97"/>
                  </a:cubicBezTo>
                  <a:cubicBezTo>
                    <a:pt x="18" y="107"/>
                    <a:pt x="29" y="119"/>
                    <a:pt x="43" y="121"/>
                  </a:cubicBezTo>
                  <a:cubicBezTo>
                    <a:pt x="55" y="123"/>
                    <a:pt x="61" y="111"/>
                    <a:pt x="64" y="101"/>
                  </a:cubicBezTo>
                  <a:cubicBezTo>
                    <a:pt x="81" y="111"/>
                    <a:pt x="97" y="94"/>
                    <a:pt x="94" y="75"/>
                  </a:cubicBezTo>
                  <a:cubicBezTo>
                    <a:pt x="105" y="83"/>
                    <a:pt x="121" y="85"/>
                    <a:pt x="124" y="69"/>
                  </a:cubicBezTo>
                  <a:cubicBezTo>
                    <a:pt x="127" y="53"/>
                    <a:pt x="119" y="34"/>
                    <a:pt x="108" y="24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6"/>
            <p:cNvSpPr/>
            <p:nvPr/>
          </p:nvSpPr>
          <p:spPr bwMode="auto">
            <a:xfrm>
              <a:off x="3384550" y="-65456"/>
              <a:ext cx="350838" cy="338138"/>
            </a:xfrm>
            <a:custGeom>
              <a:avLst/>
              <a:gdLst>
                <a:gd name="T0" fmla="*/ 125 w 128"/>
                <a:gd name="T1" fmla="*/ 55 h 123"/>
                <a:gd name="T2" fmla="*/ 95 w 128"/>
                <a:gd name="T3" fmla="*/ 48 h 123"/>
                <a:gd name="T4" fmla="*/ 65 w 128"/>
                <a:gd name="T5" fmla="*/ 22 h 123"/>
                <a:gd name="T6" fmla="*/ 44 w 128"/>
                <a:gd name="T7" fmla="*/ 2 h 123"/>
                <a:gd name="T8" fmla="*/ 12 w 128"/>
                <a:gd name="T9" fmla="*/ 26 h 123"/>
                <a:gd name="T10" fmla="*/ 3 w 128"/>
                <a:gd name="T11" fmla="*/ 70 h 123"/>
                <a:gd name="T12" fmla="*/ 19 w 128"/>
                <a:gd name="T13" fmla="*/ 106 h 123"/>
                <a:gd name="T14" fmla="*/ 58 w 128"/>
                <a:gd name="T15" fmla="*/ 122 h 123"/>
                <a:gd name="T16" fmla="*/ 109 w 128"/>
                <a:gd name="T17" fmla="*/ 100 h 123"/>
                <a:gd name="T18" fmla="*/ 125 w 128"/>
                <a:gd name="T19" fmla="*/ 5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23">
                  <a:moveTo>
                    <a:pt x="125" y="55"/>
                  </a:moveTo>
                  <a:cubicBezTo>
                    <a:pt x="122" y="39"/>
                    <a:pt x="106" y="40"/>
                    <a:pt x="95" y="48"/>
                  </a:cubicBezTo>
                  <a:cubicBezTo>
                    <a:pt x="98" y="30"/>
                    <a:pt x="82" y="13"/>
                    <a:pt x="65" y="22"/>
                  </a:cubicBezTo>
                  <a:cubicBezTo>
                    <a:pt x="62" y="12"/>
                    <a:pt x="56" y="0"/>
                    <a:pt x="44" y="2"/>
                  </a:cubicBezTo>
                  <a:cubicBezTo>
                    <a:pt x="30" y="4"/>
                    <a:pt x="19" y="16"/>
                    <a:pt x="12" y="26"/>
                  </a:cubicBezTo>
                  <a:cubicBezTo>
                    <a:pt x="2" y="40"/>
                    <a:pt x="0" y="54"/>
                    <a:pt x="3" y="70"/>
                  </a:cubicBezTo>
                  <a:cubicBezTo>
                    <a:pt x="5" y="78"/>
                    <a:pt x="10" y="98"/>
                    <a:pt x="19" y="106"/>
                  </a:cubicBezTo>
                  <a:cubicBezTo>
                    <a:pt x="23" y="122"/>
                    <a:pt x="44" y="123"/>
                    <a:pt x="58" y="122"/>
                  </a:cubicBezTo>
                  <a:cubicBezTo>
                    <a:pt x="76" y="120"/>
                    <a:pt x="97" y="113"/>
                    <a:pt x="109" y="100"/>
                  </a:cubicBezTo>
                  <a:cubicBezTo>
                    <a:pt x="120" y="89"/>
                    <a:pt x="128" y="70"/>
                    <a:pt x="125" y="55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7"/>
            <p:cNvSpPr/>
            <p:nvPr/>
          </p:nvSpPr>
          <p:spPr bwMode="auto">
            <a:xfrm>
              <a:off x="287338" y="787032"/>
              <a:ext cx="260350" cy="298450"/>
            </a:xfrm>
            <a:custGeom>
              <a:avLst/>
              <a:gdLst>
                <a:gd name="T0" fmla="*/ 40 w 95"/>
                <a:gd name="T1" fmla="*/ 1 h 108"/>
                <a:gd name="T2" fmla="*/ 39 w 95"/>
                <a:gd name="T3" fmla="*/ 2 h 108"/>
                <a:gd name="T4" fmla="*/ 39 w 95"/>
                <a:gd name="T5" fmla="*/ 2 h 108"/>
                <a:gd name="T6" fmla="*/ 38 w 95"/>
                <a:gd name="T7" fmla="*/ 3 h 108"/>
                <a:gd name="T8" fmla="*/ 37 w 95"/>
                <a:gd name="T9" fmla="*/ 3 h 108"/>
                <a:gd name="T10" fmla="*/ 3 w 95"/>
                <a:gd name="T11" fmla="*/ 76 h 108"/>
                <a:gd name="T12" fmla="*/ 11 w 95"/>
                <a:gd name="T13" fmla="*/ 102 h 108"/>
                <a:gd name="T14" fmla="*/ 27 w 95"/>
                <a:gd name="T15" fmla="*/ 95 h 108"/>
                <a:gd name="T16" fmla="*/ 36 w 95"/>
                <a:gd name="T17" fmla="*/ 103 h 108"/>
                <a:gd name="T18" fmla="*/ 52 w 95"/>
                <a:gd name="T19" fmla="*/ 97 h 108"/>
                <a:gd name="T20" fmla="*/ 66 w 95"/>
                <a:gd name="T21" fmla="*/ 105 h 108"/>
                <a:gd name="T22" fmla="*/ 78 w 95"/>
                <a:gd name="T23" fmla="*/ 95 h 108"/>
                <a:gd name="T24" fmla="*/ 78 w 95"/>
                <a:gd name="T25" fmla="*/ 93 h 108"/>
                <a:gd name="T26" fmla="*/ 40 w 95"/>
                <a:gd name="T27" fmla="*/ 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5" h="108">
                  <a:moveTo>
                    <a:pt x="40" y="1"/>
                  </a:moveTo>
                  <a:cubicBezTo>
                    <a:pt x="39" y="0"/>
                    <a:pt x="38" y="1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38" y="3"/>
                    <a:pt x="38" y="3"/>
                  </a:cubicBezTo>
                  <a:cubicBezTo>
                    <a:pt x="38" y="3"/>
                    <a:pt x="37" y="2"/>
                    <a:pt x="37" y="3"/>
                  </a:cubicBezTo>
                  <a:cubicBezTo>
                    <a:pt x="9" y="15"/>
                    <a:pt x="0" y="48"/>
                    <a:pt x="3" y="76"/>
                  </a:cubicBezTo>
                  <a:cubicBezTo>
                    <a:pt x="4" y="84"/>
                    <a:pt x="4" y="96"/>
                    <a:pt x="11" y="102"/>
                  </a:cubicBezTo>
                  <a:cubicBezTo>
                    <a:pt x="16" y="108"/>
                    <a:pt x="23" y="100"/>
                    <a:pt x="27" y="95"/>
                  </a:cubicBezTo>
                  <a:cubicBezTo>
                    <a:pt x="29" y="99"/>
                    <a:pt x="31" y="103"/>
                    <a:pt x="36" y="103"/>
                  </a:cubicBezTo>
                  <a:cubicBezTo>
                    <a:pt x="42" y="103"/>
                    <a:pt x="44" y="95"/>
                    <a:pt x="52" y="97"/>
                  </a:cubicBezTo>
                  <a:cubicBezTo>
                    <a:pt x="57" y="98"/>
                    <a:pt x="61" y="105"/>
                    <a:pt x="66" y="105"/>
                  </a:cubicBezTo>
                  <a:cubicBezTo>
                    <a:pt x="72" y="105"/>
                    <a:pt x="75" y="100"/>
                    <a:pt x="78" y="95"/>
                  </a:cubicBezTo>
                  <a:cubicBezTo>
                    <a:pt x="79" y="95"/>
                    <a:pt x="78" y="94"/>
                    <a:pt x="78" y="93"/>
                  </a:cubicBezTo>
                  <a:cubicBezTo>
                    <a:pt x="95" y="61"/>
                    <a:pt x="71" y="15"/>
                    <a:pt x="40" y="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8"/>
            <p:cNvSpPr/>
            <p:nvPr/>
          </p:nvSpPr>
          <p:spPr bwMode="auto">
            <a:xfrm>
              <a:off x="690563" y="721945"/>
              <a:ext cx="182563" cy="195263"/>
            </a:xfrm>
            <a:custGeom>
              <a:avLst/>
              <a:gdLst>
                <a:gd name="T0" fmla="*/ 13 w 67"/>
                <a:gd name="T1" fmla="*/ 0 h 71"/>
                <a:gd name="T2" fmla="*/ 11 w 67"/>
                <a:gd name="T3" fmla="*/ 0 h 71"/>
                <a:gd name="T4" fmla="*/ 11 w 67"/>
                <a:gd name="T5" fmla="*/ 0 h 71"/>
                <a:gd name="T6" fmla="*/ 10 w 67"/>
                <a:gd name="T7" fmla="*/ 1 h 71"/>
                <a:gd name="T8" fmla="*/ 11 w 67"/>
                <a:gd name="T9" fmla="*/ 0 h 71"/>
                <a:gd name="T10" fmla="*/ 10 w 67"/>
                <a:gd name="T11" fmla="*/ 0 h 71"/>
                <a:gd name="T12" fmla="*/ 9 w 67"/>
                <a:gd name="T13" fmla="*/ 3 h 71"/>
                <a:gd name="T14" fmla="*/ 9 w 67"/>
                <a:gd name="T15" fmla="*/ 4 h 71"/>
                <a:gd name="T16" fmla="*/ 4 w 67"/>
                <a:gd name="T17" fmla="*/ 53 h 71"/>
                <a:gd name="T18" fmla="*/ 38 w 67"/>
                <a:gd name="T19" fmla="*/ 65 h 71"/>
                <a:gd name="T20" fmla="*/ 13 w 67"/>
                <a:gd name="T2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71">
                  <a:moveTo>
                    <a:pt x="13" y="0"/>
                  </a:move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1"/>
                    <a:pt x="10" y="1"/>
                  </a:cubicBezTo>
                  <a:cubicBezTo>
                    <a:pt x="10" y="1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1"/>
                    <a:pt x="10" y="2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4" y="20"/>
                    <a:pt x="0" y="37"/>
                    <a:pt x="4" y="53"/>
                  </a:cubicBezTo>
                  <a:cubicBezTo>
                    <a:pt x="8" y="67"/>
                    <a:pt x="25" y="71"/>
                    <a:pt x="38" y="65"/>
                  </a:cubicBezTo>
                  <a:cubicBezTo>
                    <a:pt x="67" y="51"/>
                    <a:pt x="32" y="7"/>
                    <a:pt x="13" y="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9"/>
            <p:cNvSpPr/>
            <p:nvPr/>
          </p:nvSpPr>
          <p:spPr bwMode="auto">
            <a:xfrm>
              <a:off x="8763000" y="179019"/>
              <a:ext cx="381000" cy="493713"/>
            </a:xfrm>
            <a:custGeom>
              <a:avLst/>
              <a:gdLst>
                <a:gd name="T0" fmla="*/ 44 w 139"/>
                <a:gd name="T1" fmla="*/ 21 h 179"/>
                <a:gd name="T2" fmla="*/ 20 w 139"/>
                <a:gd name="T3" fmla="*/ 0 h 179"/>
                <a:gd name="T4" fmla="*/ 4 w 139"/>
                <a:gd name="T5" fmla="*/ 20 h 179"/>
                <a:gd name="T6" fmla="*/ 7 w 139"/>
                <a:gd name="T7" fmla="*/ 65 h 179"/>
                <a:gd name="T8" fmla="*/ 29 w 139"/>
                <a:gd name="T9" fmla="*/ 120 h 179"/>
                <a:gd name="T10" fmla="*/ 30 w 139"/>
                <a:gd name="T11" fmla="*/ 120 h 179"/>
                <a:gd name="T12" fmla="*/ 30 w 139"/>
                <a:gd name="T13" fmla="*/ 119 h 179"/>
                <a:gd name="T14" fmla="*/ 129 w 139"/>
                <a:gd name="T15" fmla="*/ 150 h 179"/>
                <a:gd name="T16" fmla="*/ 126 w 139"/>
                <a:gd name="T17" fmla="*/ 117 h 179"/>
                <a:gd name="T18" fmla="*/ 126 w 139"/>
                <a:gd name="T19" fmla="*/ 108 h 179"/>
                <a:gd name="T20" fmla="*/ 126 w 139"/>
                <a:gd name="T21" fmla="*/ 95 h 179"/>
                <a:gd name="T22" fmla="*/ 111 w 139"/>
                <a:gd name="T23" fmla="*/ 77 h 179"/>
                <a:gd name="T24" fmla="*/ 111 w 139"/>
                <a:gd name="T25" fmla="*/ 77 h 179"/>
                <a:gd name="T26" fmla="*/ 86 w 139"/>
                <a:gd name="T27" fmla="*/ 46 h 179"/>
                <a:gd name="T28" fmla="*/ 77 w 139"/>
                <a:gd name="T29" fmla="*/ 17 h 179"/>
                <a:gd name="T30" fmla="*/ 44 w 139"/>
                <a:gd name="T31" fmla="*/ 2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" h="179">
                  <a:moveTo>
                    <a:pt x="44" y="21"/>
                  </a:moveTo>
                  <a:cubicBezTo>
                    <a:pt x="38" y="12"/>
                    <a:pt x="31" y="0"/>
                    <a:pt x="20" y="0"/>
                  </a:cubicBezTo>
                  <a:cubicBezTo>
                    <a:pt x="10" y="0"/>
                    <a:pt x="6" y="12"/>
                    <a:pt x="4" y="20"/>
                  </a:cubicBezTo>
                  <a:cubicBezTo>
                    <a:pt x="0" y="35"/>
                    <a:pt x="3" y="51"/>
                    <a:pt x="7" y="65"/>
                  </a:cubicBezTo>
                  <a:cubicBezTo>
                    <a:pt x="14" y="83"/>
                    <a:pt x="26" y="100"/>
                    <a:pt x="29" y="120"/>
                  </a:cubicBezTo>
                  <a:cubicBezTo>
                    <a:pt x="29" y="120"/>
                    <a:pt x="30" y="120"/>
                    <a:pt x="30" y="120"/>
                  </a:cubicBezTo>
                  <a:cubicBezTo>
                    <a:pt x="30" y="119"/>
                    <a:pt x="30" y="119"/>
                    <a:pt x="30" y="119"/>
                  </a:cubicBezTo>
                  <a:cubicBezTo>
                    <a:pt x="48" y="145"/>
                    <a:pt x="100" y="179"/>
                    <a:pt x="129" y="150"/>
                  </a:cubicBezTo>
                  <a:cubicBezTo>
                    <a:pt x="139" y="140"/>
                    <a:pt x="134" y="126"/>
                    <a:pt x="126" y="117"/>
                  </a:cubicBezTo>
                  <a:cubicBezTo>
                    <a:pt x="122" y="113"/>
                    <a:pt x="124" y="112"/>
                    <a:pt x="126" y="108"/>
                  </a:cubicBezTo>
                  <a:cubicBezTo>
                    <a:pt x="127" y="104"/>
                    <a:pt x="127" y="99"/>
                    <a:pt x="126" y="95"/>
                  </a:cubicBezTo>
                  <a:cubicBezTo>
                    <a:pt x="125" y="88"/>
                    <a:pt x="118" y="80"/>
                    <a:pt x="111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4" y="64"/>
                    <a:pt x="100" y="44"/>
                    <a:pt x="86" y="46"/>
                  </a:cubicBezTo>
                  <a:cubicBezTo>
                    <a:pt x="90" y="36"/>
                    <a:pt x="86" y="24"/>
                    <a:pt x="77" y="17"/>
                  </a:cubicBezTo>
                  <a:cubicBezTo>
                    <a:pt x="66" y="9"/>
                    <a:pt x="52" y="12"/>
                    <a:pt x="44" y="21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10"/>
            <p:cNvSpPr/>
            <p:nvPr/>
          </p:nvSpPr>
          <p:spPr bwMode="auto">
            <a:xfrm>
              <a:off x="6481763" y="839420"/>
              <a:ext cx="392113" cy="484188"/>
            </a:xfrm>
            <a:custGeom>
              <a:avLst/>
              <a:gdLst>
                <a:gd name="T0" fmla="*/ 76 w 143"/>
                <a:gd name="T1" fmla="*/ 161 h 176"/>
                <a:gd name="T2" fmla="*/ 86 w 143"/>
                <a:gd name="T3" fmla="*/ 132 h 176"/>
                <a:gd name="T4" fmla="*/ 112 w 143"/>
                <a:gd name="T5" fmla="*/ 102 h 176"/>
                <a:gd name="T6" fmla="*/ 112 w 143"/>
                <a:gd name="T7" fmla="*/ 102 h 176"/>
                <a:gd name="T8" fmla="*/ 128 w 143"/>
                <a:gd name="T9" fmla="*/ 85 h 176"/>
                <a:gd name="T10" fmla="*/ 129 w 143"/>
                <a:gd name="T11" fmla="*/ 73 h 176"/>
                <a:gd name="T12" fmla="*/ 129 w 143"/>
                <a:gd name="T13" fmla="*/ 63 h 176"/>
                <a:gd name="T14" fmla="*/ 134 w 143"/>
                <a:gd name="T15" fmla="*/ 31 h 176"/>
                <a:gd name="T16" fmla="*/ 33 w 143"/>
                <a:gd name="T17" fmla="*/ 57 h 176"/>
                <a:gd name="T18" fmla="*/ 33 w 143"/>
                <a:gd name="T19" fmla="*/ 56 h 176"/>
                <a:gd name="T20" fmla="*/ 32 w 143"/>
                <a:gd name="T21" fmla="*/ 56 h 176"/>
                <a:gd name="T22" fmla="*/ 8 w 143"/>
                <a:gd name="T23" fmla="*/ 110 h 176"/>
                <a:gd name="T24" fmla="*/ 3 w 143"/>
                <a:gd name="T25" fmla="*/ 155 h 176"/>
                <a:gd name="T26" fmla="*/ 18 w 143"/>
                <a:gd name="T27" fmla="*/ 175 h 176"/>
                <a:gd name="T28" fmla="*/ 43 w 143"/>
                <a:gd name="T29" fmla="*/ 155 h 176"/>
                <a:gd name="T30" fmla="*/ 76 w 143"/>
                <a:gd name="T31" fmla="*/ 16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6">
                  <a:moveTo>
                    <a:pt x="76" y="161"/>
                  </a:moveTo>
                  <a:cubicBezTo>
                    <a:pt x="86" y="154"/>
                    <a:pt x="90" y="143"/>
                    <a:pt x="86" y="132"/>
                  </a:cubicBezTo>
                  <a:cubicBezTo>
                    <a:pt x="100" y="135"/>
                    <a:pt x="115" y="115"/>
                    <a:pt x="112" y="102"/>
                  </a:cubicBezTo>
                  <a:cubicBezTo>
                    <a:pt x="112" y="102"/>
                    <a:pt x="112" y="102"/>
                    <a:pt x="112" y="102"/>
                  </a:cubicBezTo>
                  <a:cubicBezTo>
                    <a:pt x="120" y="100"/>
                    <a:pt x="126" y="93"/>
                    <a:pt x="128" y="85"/>
                  </a:cubicBezTo>
                  <a:cubicBezTo>
                    <a:pt x="129" y="81"/>
                    <a:pt x="130" y="76"/>
                    <a:pt x="129" y="73"/>
                  </a:cubicBezTo>
                  <a:cubicBezTo>
                    <a:pt x="127" y="68"/>
                    <a:pt x="125" y="67"/>
                    <a:pt x="129" y="63"/>
                  </a:cubicBezTo>
                  <a:cubicBezTo>
                    <a:pt x="138" y="54"/>
                    <a:pt x="143" y="41"/>
                    <a:pt x="134" y="31"/>
                  </a:cubicBezTo>
                  <a:cubicBezTo>
                    <a:pt x="106" y="0"/>
                    <a:pt x="52" y="32"/>
                    <a:pt x="33" y="57"/>
                  </a:cubicBezTo>
                  <a:cubicBezTo>
                    <a:pt x="33" y="57"/>
                    <a:pt x="33" y="57"/>
                    <a:pt x="33" y="56"/>
                  </a:cubicBezTo>
                  <a:cubicBezTo>
                    <a:pt x="33" y="56"/>
                    <a:pt x="33" y="55"/>
                    <a:pt x="32" y="56"/>
                  </a:cubicBezTo>
                  <a:cubicBezTo>
                    <a:pt x="29" y="76"/>
                    <a:pt x="16" y="92"/>
                    <a:pt x="8" y="110"/>
                  </a:cubicBezTo>
                  <a:cubicBezTo>
                    <a:pt x="3" y="124"/>
                    <a:pt x="0" y="140"/>
                    <a:pt x="3" y="155"/>
                  </a:cubicBezTo>
                  <a:cubicBezTo>
                    <a:pt x="4" y="163"/>
                    <a:pt x="8" y="175"/>
                    <a:pt x="18" y="175"/>
                  </a:cubicBezTo>
                  <a:cubicBezTo>
                    <a:pt x="29" y="176"/>
                    <a:pt x="37" y="164"/>
                    <a:pt x="43" y="155"/>
                  </a:cubicBezTo>
                  <a:cubicBezTo>
                    <a:pt x="51" y="165"/>
                    <a:pt x="64" y="169"/>
                    <a:pt x="76" y="16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11"/>
            <p:cNvSpPr/>
            <p:nvPr/>
          </p:nvSpPr>
          <p:spPr bwMode="auto">
            <a:xfrm>
              <a:off x="5053013" y="1068020"/>
              <a:ext cx="795338" cy="539750"/>
            </a:xfrm>
            <a:custGeom>
              <a:avLst/>
              <a:gdLst>
                <a:gd name="T0" fmla="*/ 288 w 290"/>
                <a:gd name="T1" fmla="*/ 54 h 196"/>
                <a:gd name="T2" fmla="*/ 248 w 290"/>
                <a:gd name="T3" fmla="*/ 12 h 196"/>
                <a:gd name="T4" fmla="*/ 170 w 290"/>
                <a:gd name="T5" fmla="*/ 1 h 196"/>
                <a:gd name="T6" fmla="*/ 104 w 290"/>
                <a:gd name="T7" fmla="*/ 9 h 196"/>
                <a:gd name="T8" fmla="*/ 103 w 290"/>
                <a:gd name="T9" fmla="*/ 10 h 196"/>
                <a:gd name="T10" fmla="*/ 41 w 290"/>
                <a:gd name="T11" fmla="*/ 41 h 196"/>
                <a:gd name="T12" fmla="*/ 4 w 290"/>
                <a:gd name="T13" fmla="*/ 99 h 196"/>
                <a:gd name="T14" fmla="*/ 19 w 290"/>
                <a:gd name="T15" fmla="*/ 159 h 196"/>
                <a:gd name="T16" fmla="*/ 49 w 290"/>
                <a:gd name="T17" fmla="*/ 158 h 196"/>
                <a:gd name="T18" fmla="*/ 105 w 290"/>
                <a:gd name="T19" fmla="*/ 159 h 196"/>
                <a:gd name="T20" fmla="*/ 152 w 290"/>
                <a:gd name="T21" fmla="*/ 186 h 196"/>
                <a:gd name="T22" fmla="*/ 162 w 290"/>
                <a:gd name="T23" fmla="*/ 154 h 196"/>
                <a:gd name="T24" fmla="*/ 196 w 290"/>
                <a:gd name="T25" fmla="*/ 161 h 196"/>
                <a:gd name="T26" fmla="*/ 214 w 290"/>
                <a:gd name="T27" fmla="*/ 125 h 196"/>
                <a:gd name="T28" fmla="*/ 237 w 290"/>
                <a:gd name="T29" fmla="*/ 122 h 196"/>
                <a:gd name="T30" fmla="*/ 246 w 290"/>
                <a:gd name="T31" fmla="*/ 91 h 196"/>
                <a:gd name="T32" fmla="*/ 280 w 290"/>
                <a:gd name="T33" fmla="*/ 87 h 196"/>
                <a:gd name="T34" fmla="*/ 288 w 290"/>
                <a:gd name="T35" fmla="*/ 5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0" h="196">
                  <a:moveTo>
                    <a:pt x="288" y="54"/>
                  </a:moveTo>
                  <a:cubicBezTo>
                    <a:pt x="285" y="33"/>
                    <a:pt x="267" y="19"/>
                    <a:pt x="248" y="12"/>
                  </a:cubicBezTo>
                  <a:cubicBezTo>
                    <a:pt x="223" y="3"/>
                    <a:pt x="196" y="0"/>
                    <a:pt x="170" y="1"/>
                  </a:cubicBezTo>
                  <a:cubicBezTo>
                    <a:pt x="149" y="1"/>
                    <a:pt x="124" y="1"/>
                    <a:pt x="104" y="9"/>
                  </a:cubicBezTo>
                  <a:cubicBezTo>
                    <a:pt x="104" y="9"/>
                    <a:pt x="103" y="9"/>
                    <a:pt x="103" y="10"/>
                  </a:cubicBezTo>
                  <a:cubicBezTo>
                    <a:pt x="81" y="15"/>
                    <a:pt x="58" y="25"/>
                    <a:pt x="41" y="41"/>
                  </a:cubicBezTo>
                  <a:cubicBezTo>
                    <a:pt x="25" y="55"/>
                    <a:pt x="8" y="77"/>
                    <a:pt x="4" y="99"/>
                  </a:cubicBezTo>
                  <a:cubicBezTo>
                    <a:pt x="0" y="118"/>
                    <a:pt x="2" y="145"/>
                    <a:pt x="19" y="159"/>
                  </a:cubicBezTo>
                  <a:cubicBezTo>
                    <a:pt x="29" y="168"/>
                    <a:pt x="42" y="169"/>
                    <a:pt x="49" y="158"/>
                  </a:cubicBezTo>
                  <a:cubicBezTo>
                    <a:pt x="57" y="186"/>
                    <a:pt x="91" y="181"/>
                    <a:pt x="105" y="159"/>
                  </a:cubicBezTo>
                  <a:cubicBezTo>
                    <a:pt x="115" y="174"/>
                    <a:pt x="132" y="196"/>
                    <a:pt x="152" y="186"/>
                  </a:cubicBezTo>
                  <a:cubicBezTo>
                    <a:pt x="164" y="180"/>
                    <a:pt x="165" y="166"/>
                    <a:pt x="162" y="154"/>
                  </a:cubicBezTo>
                  <a:cubicBezTo>
                    <a:pt x="170" y="164"/>
                    <a:pt x="184" y="169"/>
                    <a:pt x="196" y="161"/>
                  </a:cubicBezTo>
                  <a:cubicBezTo>
                    <a:pt x="208" y="153"/>
                    <a:pt x="213" y="139"/>
                    <a:pt x="214" y="125"/>
                  </a:cubicBezTo>
                  <a:cubicBezTo>
                    <a:pt x="221" y="130"/>
                    <a:pt x="230" y="130"/>
                    <a:pt x="237" y="122"/>
                  </a:cubicBezTo>
                  <a:cubicBezTo>
                    <a:pt x="243" y="115"/>
                    <a:pt x="250" y="101"/>
                    <a:pt x="246" y="91"/>
                  </a:cubicBezTo>
                  <a:cubicBezTo>
                    <a:pt x="258" y="95"/>
                    <a:pt x="270" y="95"/>
                    <a:pt x="280" y="87"/>
                  </a:cubicBezTo>
                  <a:cubicBezTo>
                    <a:pt x="288" y="79"/>
                    <a:pt x="290" y="65"/>
                    <a:pt x="288" y="54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12"/>
            <p:cNvSpPr/>
            <p:nvPr/>
          </p:nvSpPr>
          <p:spPr bwMode="auto">
            <a:xfrm>
              <a:off x="1811338" y="1337895"/>
              <a:ext cx="234950" cy="236538"/>
            </a:xfrm>
            <a:custGeom>
              <a:avLst/>
              <a:gdLst>
                <a:gd name="T0" fmla="*/ 79 w 86"/>
                <a:gd name="T1" fmla="*/ 34 h 86"/>
                <a:gd name="T2" fmla="*/ 39 w 86"/>
                <a:gd name="T3" fmla="*/ 0 h 86"/>
                <a:gd name="T4" fmla="*/ 37 w 86"/>
                <a:gd name="T5" fmla="*/ 1 h 86"/>
                <a:gd name="T6" fmla="*/ 37 w 86"/>
                <a:gd name="T7" fmla="*/ 2 h 86"/>
                <a:gd name="T8" fmla="*/ 36 w 86"/>
                <a:gd name="T9" fmla="*/ 3 h 86"/>
                <a:gd name="T10" fmla="*/ 36 w 86"/>
                <a:gd name="T11" fmla="*/ 3 h 86"/>
                <a:gd name="T12" fmla="*/ 3 w 86"/>
                <a:gd name="T13" fmla="*/ 56 h 86"/>
                <a:gd name="T14" fmla="*/ 12 w 86"/>
                <a:gd name="T15" fmla="*/ 70 h 86"/>
                <a:gd name="T16" fmla="*/ 29 w 86"/>
                <a:gd name="T17" fmla="*/ 63 h 86"/>
                <a:gd name="T18" fmla="*/ 68 w 86"/>
                <a:gd name="T19" fmla="*/ 55 h 86"/>
                <a:gd name="T20" fmla="*/ 84 w 86"/>
                <a:gd name="T21" fmla="*/ 49 h 86"/>
                <a:gd name="T22" fmla="*/ 79 w 86"/>
                <a:gd name="T23" fmla="*/ 3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86">
                  <a:moveTo>
                    <a:pt x="79" y="34"/>
                  </a:moveTo>
                  <a:cubicBezTo>
                    <a:pt x="68" y="20"/>
                    <a:pt x="53" y="10"/>
                    <a:pt x="39" y="0"/>
                  </a:cubicBezTo>
                  <a:cubicBezTo>
                    <a:pt x="38" y="0"/>
                    <a:pt x="37" y="0"/>
                    <a:pt x="37" y="1"/>
                  </a:cubicBezTo>
                  <a:cubicBezTo>
                    <a:pt x="37" y="1"/>
                    <a:pt x="37" y="2"/>
                    <a:pt x="37" y="2"/>
                  </a:cubicBezTo>
                  <a:cubicBezTo>
                    <a:pt x="37" y="2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22" y="18"/>
                    <a:pt x="0" y="33"/>
                    <a:pt x="3" y="56"/>
                  </a:cubicBezTo>
                  <a:cubicBezTo>
                    <a:pt x="3" y="61"/>
                    <a:pt x="7" y="68"/>
                    <a:pt x="12" y="70"/>
                  </a:cubicBezTo>
                  <a:cubicBezTo>
                    <a:pt x="19" y="72"/>
                    <a:pt x="25" y="68"/>
                    <a:pt x="29" y="63"/>
                  </a:cubicBezTo>
                  <a:cubicBezTo>
                    <a:pt x="37" y="86"/>
                    <a:pt x="70" y="76"/>
                    <a:pt x="68" y="55"/>
                  </a:cubicBezTo>
                  <a:cubicBezTo>
                    <a:pt x="74" y="55"/>
                    <a:pt x="81" y="55"/>
                    <a:pt x="84" y="49"/>
                  </a:cubicBezTo>
                  <a:cubicBezTo>
                    <a:pt x="86" y="44"/>
                    <a:pt x="82" y="38"/>
                    <a:pt x="79" y="34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13"/>
            <p:cNvSpPr/>
            <p:nvPr/>
          </p:nvSpPr>
          <p:spPr bwMode="auto">
            <a:xfrm>
              <a:off x="2346325" y="290144"/>
              <a:ext cx="360363" cy="373063"/>
            </a:xfrm>
            <a:custGeom>
              <a:avLst/>
              <a:gdLst>
                <a:gd name="T0" fmla="*/ 67 w 132"/>
                <a:gd name="T1" fmla="*/ 125 h 136"/>
                <a:gd name="T2" fmla="*/ 15 w 132"/>
                <a:gd name="T3" fmla="*/ 125 h 136"/>
                <a:gd name="T4" fmla="*/ 0 w 132"/>
                <a:gd name="T5" fmla="*/ 85 h 136"/>
                <a:gd name="T6" fmla="*/ 16 w 132"/>
                <a:gd name="T7" fmla="*/ 37 h 136"/>
                <a:gd name="T8" fmla="*/ 16 w 132"/>
                <a:gd name="T9" fmla="*/ 36 h 136"/>
                <a:gd name="T10" fmla="*/ 39 w 132"/>
                <a:gd name="T11" fmla="*/ 13 h 136"/>
                <a:gd name="T12" fmla="*/ 61 w 132"/>
                <a:gd name="T13" fmla="*/ 1 h 136"/>
                <a:gd name="T14" fmla="*/ 71 w 132"/>
                <a:gd name="T15" fmla="*/ 25 h 136"/>
                <a:gd name="T16" fmla="*/ 76 w 132"/>
                <a:gd name="T17" fmla="*/ 26 h 136"/>
                <a:gd name="T18" fmla="*/ 76 w 132"/>
                <a:gd name="T19" fmla="*/ 24 h 136"/>
                <a:gd name="T20" fmla="*/ 76 w 132"/>
                <a:gd name="T21" fmla="*/ 24 h 136"/>
                <a:gd name="T22" fmla="*/ 82 w 132"/>
                <a:gd name="T23" fmla="*/ 17 h 136"/>
                <a:gd name="T24" fmla="*/ 92 w 132"/>
                <a:gd name="T25" fmla="*/ 12 h 136"/>
                <a:gd name="T26" fmla="*/ 104 w 132"/>
                <a:gd name="T27" fmla="*/ 32 h 136"/>
                <a:gd name="T28" fmla="*/ 107 w 132"/>
                <a:gd name="T29" fmla="*/ 34 h 136"/>
                <a:gd name="T30" fmla="*/ 107 w 132"/>
                <a:gd name="T31" fmla="*/ 34 h 136"/>
                <a:gd name="T32" fmla="*/ 109 w 132"/>
                <a:gd name="T33" fmla="*/ 33 h 136"/>
                <a:gd name="T34" fmla="*/ 123 w 132"/>
                <a:gd name="T35" fmla="*/ 29 h 136"/>
                <a:gd name="T36" fmla="*/ 130 w 132"/>
                <a:gd name="T37" fmla="*/ 41 h 136"/>
                <a:gd name="T38" fmla="*/ 127 w 132"/>
                <a:gd name="T39" fmla="*/ 66 h 136"/>
                <a:gd name="T40" fmla="*/ 115 w 132"/>
                <a:gd name="T41" fmla="*/ 87 h 136"/>
                <a:gd name="T42" fmla="*/ 115 w 132"/>
                <a:gd name="T43" fmla="*/ 87 h 136"/>
                <a:gd name="T44" fmla="*/ 67 w 132"/>
                <a:gd name="T45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2" h="136">
                  <a:moveTo>
                    <a:pt x="67" y="125"/>
                  </a:moveTo>
                  <a:cubicBezTo>
                    <a:pt x="51" y="131"/>
                    <a:pt x="31" y="136"/>
                    <a:pt x="15" y="125"/>
                  </a:cubicBezTo>
                  <a:cubicBezTo>
                    <a:pt x="3" y="116"/>
                    <a:pt x="0" y="99"/>
                    <a:pt x="0" y="85"/>
                  </a:cubicBezTo>
                  <a:cubicBezTo>
                    <a:pt x="0" y="67"/>
                    <a:pt x="8" y="53"/>
                    <a:pt x="16" y="37"/>
                  </a:cubicBezTo>
                  <a:cubicBezTo>
                    <a:pt x="16" y="37"/>
                    <a:pt x="16" y="36"/>
                    <a:pt x="16" y="36"/>
                  </a:cubicBezTo>
                  <a:cubicBezTo>
                    <a:pt x="23" y="28"/>
                    <a:pt x="31" y="20"/>
                    <a:pt x="39" y="13"/>
                  </a:cubicBezTo>
                  <a:cubicBezTo>
                    <a:pt x="46" y="8"/>
                    <a:pt x="53" y="3"/>
                    <a:pt x="61" y="1"/>
                  </a:cubicBezTo>
                  <a:cubicBezTo>
                    <a:pt x="73" y="0"/>
                    <a:pt x="72" y="18"/>
                    <a:pt x="71" y="25"/>
                  </a:cubicBezTo>
                  <a:cubicBezTo>
                    <a:pt x="71" y="28"/>
                    <a:pt x="76" y="28"/>
                    <a:pt x="76" y="26"/>
                  </a:cubicBezTo>
                  <a:cubicBezTo>
                    <a:pt x="76" y="25"/>
                    <a:pt x="76" y="24"/>
                    <a:pt x="76" y="2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9" y="22"/>
                    <a:pt x="80" y="19"/>
                    <a:pt x="82" y="17"/>
                  </a:cubicBezTo>
                  <a:cubicBezTo>
                    <a:pt x="85" y="14"/>
                    <a:pt x="89" y="13"/>
                    <a:pt x="92" y="12"/>
                  </a:cubicBezTo>
                  <a:cubicBezTo>
                    <a:pt x="104" y="10"/>
                    <a:pt x="105" y="24"/>
                    <a:pt x="104" y="32"/>
                  </a:cubicBezTo>
                  <a:cubicBezTo>
                    <a:pt x="104" y="33"/>
                    <a:pt x="105" y="34"/>
                    <a:pt x="107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8" y="34"/>
                    <a:pt x="109" y="33"/>
                    <a:pt x="109" y="33"/>
                  </a:cubicBezTo>
                  <a:cubicBezTo>
                    <a:pt x="113" y="29"/>
                    <a:pt x="118" y="25"/>
                    <a:pt x="123" y="29"/>
                  </a:cubicBezTo>
                  <a:cubicBezTo>
                    <a:pt x="127" y="32"/>
                    <a:pt x="128" y="37"/>
                    <a:pt x="130" y="41"/>
                  </a:cubicBezTo>
                  <a:cubicBezTo>
                    <a:pt x="132" y="49"/>
                    <a:pt x="130" y="58"/>
                    <a:pt x="127" y="66"/>
                  </a:cubicBezTo>
                  <a:cubicBezTo>
                    <a:pt x="124" y="73"/>
                    <a:pt x="119" y="80"/>
                    <a:pt x="115" y="87"/>
                  </a:cubicBezTo>
                  <a:cubicBezTo>
                    <a:pt x="115" y="87"/>
                    <a:pt x="115" y="87"/>
                    <a:pt x="115" y="87"/>
                  </a:cubicBezTo>
                  <a:cubicBezTo>
                    <a:pt x="103" y="106"/>
                    <a:pt x="89" y="117"/>
                    <a:pt x="67" y="125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14"/>
            <p:cNvSpPr/>
            <p:nvPr/>
          </p:nvSpPr>
          <p:spPr bwMode="auto">
            <a:xfrm>
              <a:off x="461963" y="-351206"/>
              <a:ext cx="750888" cy="585788"/>
            </a:xfrm>
            <a:custGeom>
              <a:avLst/>
              <a:gdLst>
                <a:gd name="T0" fmla="*/ 267 w 274"/>
                <a:gd name="T1" fmla="*/ 142 h 213"/>
                <a:gd name="T2" fmla="*/ 236 w 274"/>
                <a:gd name="T3" fmla="*/ 131 h 213"/>
                <a:gd name="T4" fmla="*/ 233 w 274"/>
                <a:gd name="T5" fmla="*/ 99 h 213"/>
                <a:gd name="T6" fmla="*/ 210 w 274"/>
                <a:gd name="T7" fmla="*/ 92 h 213"/>
                <a:gd name="T8" fmla="*/ 200 w 274"/>
                <a:gd name="T9" fmla="*/ 52 h 213"/>
                <a:gd name="T10" fmla="*/ 166 w 274"/>
                <a:gd name="T11" fmla="*/ 52 h 213"/>
                <a:gd name="T12" fmla="*/ 162 w 274"/>
                <a:gd name="T13" fmla="*/ 19 h 213"/>
                <a:gd name="T14" fmla="*/ 111 w 274"/>
                <a:gd name="T15" fmla="*/ 36 h 213"/>
                <a:gd name="T16" fmla="*/ 56 w 274"/>
                <a:gd name="T17" fmla="*/ 26 h 213"/>
                <a:gd name="T18" fmla="*/ 26 w 274"/>
                <a:gd name="T19" fmla="*/ 19 h 213"/>
                <a:gd name="T20" fmla="*/ 0 w 274"/>
                <a:gd name="T21" fmla="*/ 75 h 213"/>
                <a:gd name="T22" fmla="*/ 25 w 274"/>
                <a:gd name="T23" fmla="*/ 139 h 213"/>
                <a:gd name="T24" fmla="*/ 79 w 274"/>
                <a:gd name="T25" fmla="*/ 182 h 213"/>
                <a:gd name="T26" fmla="*/ 79 w 274"/>
                <a:gd name="T27" fmla="*/ 183 h 213"/>
                <a:gd name="T28" fmla="*/ 143 w 274"/>
                <a:gd name="T29" fmla="*/ 204 h 213"/>
                <a:gd name="T30" fmla="*/ 221 w 274"/>
                <a:gd name="T31" fmla="*/ 209 h 213"/>
                <a:gd name="T32" fmla="*/ 269 w 274"/>
                <a:gd name="T33" fmla="*/ 176 h 213"/>
                <a:gd name="T34" fmla="*/ 267 w 274"/>
                <a:gd name="T35" fmla="*/ 14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4" h="213">
                  <a:moveTo>
                    <a:pt x="267" y="142"/>
                  </a:moveTo>
                  <a:cubicBezTo>
                    <a:pt x="260" y="132"/>
                    <a:pt x="248" y="130"/>
                    <a:pt x="236" y="131"/>
                  </a:cubicBezTo>
                  <a:cubicBezTo>
                    <a:pt x="242" y="122"/>
                    <a:pt x="237" y="107"/>
                    <a:pt x="233" y="99"/>
                  </a:cubicBezTo>
                  <a:cubicBezTo>
                    <a:pt x="228" y="90"/>
                    <a:pt x="219" y="88"/>
                    <a:pt x="210" y="92"/>
                  </a:cubicBezTo>
                  <a:cubicBezTo>
                    <a:pt x="213" y="78"/>
                    <a:pt x="210" y="63"/>
                    <a:pt x="200" y="52"/>
                  </a:cubicBezTo>
                  <a:cubicBezTo>
                    <a:pt x="191" y="42"/>
                    <a:pt x="176" y="44"/>
                    <a:pt x="166" y="52"/>
                  </a:cubicBezTo>
                  <a:cubicBezTo>
                    <a:pt x="171" y="41"/>
                    <a:pt x="173" y="27"/>
                    <a:pt x="162" y="19"/>
                  </a:cubicBezTo>
                  <a:cubicBezTo>
                    <a:pt x="144" y="6"/>
                    <a:pt x="123" y="23"/>
                    <a:pt x="111" y="36"/>
                  </a:cubicBezTo>
                  <a:cubicBezTo>
                    <a:pt x="102" y="12"/>
                    <a:pt x="69" y="0"/>
                    <a:pt x="56" y="26"/>
                  </a:cubicBezTo>
                  <a:cubicBezTo>
                    <a:pt x="51" y="14"/>
                    <a:pt x="39" y="12"/>
                    <a:pt x="26" y="19"/>
                  </a:cubicBezTo>
                  <a:cubicBezTo>
                    <a:pt x="7" y="29"/>
                    <a:pt x="0" y="54"/>
                    <a:pt x="0" y="75"/>
                  </a:cubicBezTo>
                  <a:cubicBezTo>
                    <a:pt x="0" y="97"/>
                    <a:pt x="11" y="121"/>
                    <a:pt x="25" y="139"/>
                  </a:cubicBezTo>
                  <a:cubicBezTo>
                    <a:pt x="38" y="158"/>
                    <a:pt x="58" y="172"/>
                    <a:pt x="79" y="182"/>
                  </a:cubicBezTo>
                  <a:cubicBezTo>
                    <a:pt x="79" y="182"/>
                    <a:pt x="79" y="183"/>
                    <a:pt x="79" y="183"/>
                  </a:cubicBezTo>
                  <a:cubicBezTo>
                    <a:pt x="97" y="195"/>
                    <a:pt x="122" y="200"/>
                    <a:pt x="143" y="204"/>
                  </a:cubicBezTo>
                  <a:cubicBezTo>
                    <a:pt x="168" y="210"/>
                    <a:pt x="195" y="213"/>
                    <a:pt x="221" y="209"/>
                  </a:cubicBezTo>
                  <a:cubicBezTo>
                    <a:pt x="242" y="206"/>
                    <a:pt x="261" y="196"/>
                    <a:pt x="269" y="176"/>
                  </a:cubicBezTo>
                  <a:cubicBezTo>
                    <a:pt x="273" y="166"/>
                    <a:pt x="274" y="151"/>
                    <a:pt x="267" y="142"/>
                  </a:cubicBezTo>
                  <a:close/>
                </a:path>
              </a:pathLst>
            </a:custGeom>
            <a:solidFill>
              <a:srgbClr val="E54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15"/>
            <p:cNvSpPr/>
            <p:nvPr/>
          </p:nvSpPr>
          <p:spPr bwMode="auto">
            <a:xfrm>
              <a:off x="476250" y="-213093"/>
              <a:ext cx="657225" cy="444500"/>
            </a:xfrm>
            <a:custGeom>
              <a:avLst/>
              <a:gdLst>
                <a:gd name="T0" fmla="*/ 214 w 240"/>
                <a:gd name="T1" fmla="*/ 117 h 162"/>
                <a:gd name="T2" fmla="*/ 214 w 240"/>
                <a:gd name="T3" fmla="*/ 93 h 162"/>
                <a:gd name="T4" fmla="*/ 187 w 240"/>
                <a:gd name="T5" fmla="*/ 91 h 162"/>
                <a:gd name="T6" fmla="*/ 164 w 240"/>
                <a:gd name="T7" fmla="*/ 52 h 162"/>
                <a:gd name="T8" fmla="*/ 156 w 240"/>
                <a:gd name="T9" fmla="*/ 27 h 162"/>
                <a:gd name="T10" fmla="*/ 127 w 240"/>
                <a:gd name="T11" fmla="*/ 33 h 162"/>
                <a:gd name="T12" fmla="*/ 86 w 240"/>
                <a:gd name="T13" fmla="*/ 19 h 162"/>
                <a:gd name="T14" fmla="*/ 65 w 240"/>
                <a:gd name="T15" fmla="*/ 2 h 162"/>
                <a:gd name="T16" fmla="*/ 46 w 240"/>
                <a:gd name="T17" fmla="*/ 15 h 162"/>
                <a:gd name="T18" fmla="*/ 46 w 240"/>
                <a:gd name="T19" fmla="*/ 15 h 162"/>
                <a:gd name="T20" fmla="*/ 10 w 240"/>
                <a:gd name="T21" fmla="*/ 9 h 162"/>
                <a:gd name="T22" fmla="*/ 2 w 240"/>
                <a:gd name="T23" fmla="*/ 47 h 162"/>
                <a:gd name="T24" fmla="*/ 24 w 240"/>
                <a:gd name="T25" fmla="*/ 96 h 162"/>
                <a:gd name="T26" fmla="*/ 68 w 240"/>
                <a:gd name="T27" fmla="*/ 134 h 162"/>
                <a:gd name="T28" fmla="*/ 69 w 240"/>
                <a:gd name="T29" fmla="*/ 133 h 162"/>
                <a:gd name="T30" fmla="*/ 92 w 240"/>
                <a:gd name="T31" fmla="*/ 143 h 162"/>
                <a:gd name="T32" fmla="*/ 132 w 240"/>
                <a:gd name="T33" fmla="*/ 155 h 162"/>
                <a:gd name="T34" fmla="*/ 197 w 240"/>
                <a:gd name="T35" fmla="*/ 160 h 162"/>
                <a:gd name="T36" fmla="*/ 238 w 240"/>
                <a:gd name="T37" fmla="*/ 134 h 162"/>
                <a:gd name="T38" fmla="*/ 214 w 240"/>
                <a:gd name="T39" fmla="*/ 1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162">
                  <a:moveTo>
                    <a:pt x="214" y="117"/>
                  </a:moveTo>
                  <a:cubicBezTo>
                    <a:pt x="219" y="109"/>
                    <a:pt x="221" y="100"/>
                    <a:pt x="214" y="93"/>
                  </a:cubicBezTo>
                  <a:cubicBezTo>
                    <a:pt x="207" y="87"/>
                    <a:pt x="196" y="88"/>
                    <a:pt x="187" y="91"/>
                  </a:cubicBezTo>
                  <a:cubicBezTo>
                    <a:pt x="195" y="71"/>
                    <a:pt x="185" y="39"/>
                    <a:pt x="164" y="52"/>
                  </a:cubicBezTo>
                  <a:cubicBezTo>
                    <a:pt x="167" y="43"/>
                    <a:pt x="167" y="32"/>
                    <a:pt x="156" y="27"/>
                  </a:cubicBezTo>
                  <a:cubicBezTo>
                    <a:pt x="147" y="22"/>
                    <a:pt x="135" y="26"/>
                    <a:pt x="127" y="33"/>
                  </a:cubicBezTo>
                  <a:cubicBezTo>
                    <a:pt x="127" y="9"/>
                    <a:pt x="101" y="5"/>
                    <a:pt x="86" y="19"/>
                  </a:cubicBezTo>
                  <a:cubicBezTo>
                    <a:pt x="82" y="10"/>
                    <a:pt x="75" y="3"/>
                    <a:pt x="65" y="2"/>
                  </a:cubicBezTo>
                  <a:cubicBezTo>
                    <a:pt x="56" y="0"/>
                    <a:pt x="47" y="5"/>
                    <a:pt x="46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36" y="7"/>
                    <a:pt x="22" y="0"/>
                    <a:pt x="10" y="9"/>
                  </a:cubicBezTo>
                  <a:cubicBezTo>
                    <a:pt x="0" y="17"/>
                    <a:pt x="0" y="35"/>
                    <a:pt x="2" y="47"/>
                  </a:cubicBezTo>
                  <a:cubicBezTo>
                    <a:pt x="4" y="65"/>
                    <a:pt x="13" y="82"/>
                    <a:pt x="24" y="96"/>
                  </a:cubicBezTo>
                  <a:cubicBezTo>
                    <a:pt x="35" y="111"/>
                    <a:pt x="50" y="128"/>
                    <a:pt x="68" y="134"/>
                  </a:cubicBezTo>
                  <a:cubicBezTo>
                    <a:pt x="69" y="134"/>
                    <a:pt x="69" y="134"/>
                    <a:pt x="69" y="133"/>
                  </a:cubicBezTo>
                  <a:cubicBezTo>
                    <a:pt x="75" y="138"/>
                    <a:pt x="86" y="141"/>
                    <a:pt x="92" y="143"/>
                  </a:cubicBezTo>
                  <a:cubicBezTo>
                    <a:pt x="105" y="148"/>
                    <a:pt x="119" y="152"/>
                    <a:pt x="132" y="155"/>
                  </a:cubicBezTo>
                  <a:cubicBezTo>
                    <a:pt x="153" y="159"/>
                    <a:pt x="175" y="162"/>
                    <a:pt x="197" y="160"/>
                  </a:cubicBezTo>
                  <a:cubicBezTo>
                    <a:pt x="213" y="158"/>
                    <a:pt x="235" y="152"/>
                    <a:pt x="238" y="134"/>
                  </a:cubicBezTo>
                  <a:cubicBezTo>
                    <a:pt x="240" y="120"/>
                    <a:pt x="225" y="115"/>
                    <a:pt x="214" y="117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16"/>
            <p:cNvSpPr/>
            <p:nvPr/>
          </p:nvSpPr>
          <p:spPr bwMode="auto">
            <a:xfrm>
              <a:off x="539750" y="-111493"/>
              <a:ext cx="452438" cy="327025"/>
            </a:xfrm>
            <a:custGeom>
              <a:avLst/>
              <a:gdLst>
                <a:gd name="T0" fmla="*/ 160 w 165"/>
                <a:gd name="T1" fmla="*/ 91 h 119"/>
                <a:gd name="T2" fmla="*/ 140 w 165"/>
                <a:gd name="T3" fmla="*/ 86 h 119"/>
                <a:gd name="T4" fmla="*/ 124 w 165"/>
                <a:gd name="T5" fmla="*/ 66 h 119"/>
                <a:gd name="T6" fmla="*/ 102 w 165"/>
                <a:gd name="T7" fmla="*/ 44 h 119"/>
                <a:gd name="T8" fmla="*/ 66 w 165"/>
                <a:gd name="T9" fmla="*/ 29 h 119"/>
                <a:gd name="T10" fmla="*/ 38 w 165"/>
                <a:gd name="T11" fmla="*/ 16 h 119"/>
                <a:gd name="T12" fmla="*/ 14 w 165"/>
                <a:gd name="T13" fmla="*/ 2 h 119"/>
                <a:gd name="T14" fmla="*/ 1 w 165"/>
                <a:gd name="T15" fmla="*/ 23 h 119"/>
                <a:gd name="T16" fmla="*/ 47 w 165"/>
                <a:gd name="T17" fmla="*/ 96 h 119"/>
                <a:gd name="T18" fmla="*/ 48 w 165"/>
                <a:gd name="T19" fmla="*/ 98 h 119"/>
                <a:gd name="T20" fmla="*/ 147 w 165"/>
                <a:gd name="T21" fmla="*/ 110 h 119"/>
                <a:gd name="T22" fmla="*/ 160 w 165"/>
                <a:gd name="T23" fmla="*/ 9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" h="119">
                  <a:moveTo>
                    <a:pt x="160" y="91"/>
                  </a:moveTo>
                  <a:cubicBezTo>
                    <a:pt x="155" y="85"/>
                    <a:pt x="147" y="84"/>
                    <a:pt x="140" y="86"/>
                  </a:cubicBezTo>
                  <a:cubicBezTo>
                    <a:pt x="147" y="75"/>
                    <a:pt x="136" y="63"/>
                    <a:pt x="124" y="66"/>
                  </a:cubicBezTo>
                  <a:cubicBezTo>
                    <a:pt x="131" y="55"/>
                    <a:pt x="117" y="38"/>
                    <a:pt x="102" y="44"/>
                  </a:cubicBezTo>
                  <a:cubicBezTo>
                    <a:pt x="107" y="23"/>
                    <a:pt x="82" y="16"/>
                    <a:pt x="66" y="29"/>
                  </a:cubicBezTo>
                  <a:cubicBezTo>
                    <a:pt x="61" y="16"/>
                    <a:pt x="47" y="1"/>
                    <a:pt x="38" y="16"/>
                  </a:cubicBezTo>
                  <a:cubicBezTo>
                    <a:pt x="32" y="9"/>
                    <a:pt x="23" y="0"/>
                    <a:pt x="14" y="2"/>
                  </a:cubicBezTo>
                  <a:cubicBezTo>
                    <a:pt x="3" y="4"/>
                    <a:pt x="0" y="13"/>
                    <a:pt x="1" y="23"/>
                  </a:cubicBezTo>
                  <a:cubicBezTo>
                    <a:pt x="2" y="53"/>
                    <a:pt x="25" y="77"/>
                    <a:pt x="47" y="96"/>
                  </a:cubicBezTo>
                  <a:cubicBezTo>
                    <a:pt x="46" y="97"/>
                    <a:pt x="46" y="98"/>
                    <a:pt x="48" y="98"/>
                  </a:cubicBezTo>
                  <a:cubicBezTo>
                    <a:pt x="79" y="107"/>
                    <a:pt x="114" y="119"/>
                    <a:pt x="147" y="110"/>
                  </a:cubicBezTo>
                  <a:cubicBezTo>
                    <a:pt x="153" y="108"/>
                    <a:pt x="165" y="99"/>
                    <a:pt x="160" y="91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17"/>
            <p:cNvSpPr/>
            <p:nvPr/>
          </p:nvSpPr>
          <p:spPr bwMode="auto">
            <a:xfrm>
              <a:off x="404813" y="-21006"/>
              <a:ext cx="441325" cy="387350"/>
            </a:xfrm>
            <a:custGeom>
              <a:avLst/>
              <a:gdLst>
                <a:gd name="T0" fmla="*/ 157 w 161"/>
                <a:gd name="T1" fmla="*/ 50 h 141"/>
                <a:gd name="T2" fmla="*/ 141 w 161"/>
                <a:gd name="T3" fmla="*/ 46 h 141"/>
                <a:gd name="T4" fmla="*/ 135 w 161"/>
                <a:gd name="T5" fmla="*/ 31 h 141"/>
                <a:gd name="T6" fmla="*/ 119 w 161"/>
                <a:gd name="T7" fmla="*/ 32 h 141"/>
                <a:gd name="T8" fmla="*/ 110 w 161"/>
                <a:gd name="T9" fmla="*/ 16 h 141"/>
                <a:gd name="T10" fmla="*/ 95 w 161"/>
                <a:gd name="T11" fmla="*/ 18 h 141"/>
                <a:gd name="T12" fmla="*/ 95 w 161"/>
                <a:gd name="T13" fmla="*/ 17 h 141"/>
                <a:gd name="T14" fmla="*/ 64 w 161"/>
                <a:gd name="T15" fmla="*/ 8 h 141"/>
                <a:gd name="T16" fmla="*/ 63 w 161"/>
                <a:gd name="T17" fmla="*/ 9 h 141"/>
                <a:gd name="T18" fmla="*/ 94 w 161"/>
                <a:gd name="T19" fmla="*/ 63 h 141"/>
                <a:gd name="T20" fmla="*/ 13 w 161"/>
                <a:gd name="T21" fmla="*/ 129 h 141"/>
                <a:gd name="T22" fmla="*/ 0 w 161"/>
                <a:gd name="T23" fmla="*/ 138 h 141"/>
                <a:gd name="T24" fmla="*/ 3 w 161"/>
                <a:gd name="T25" fmla="*/ 141 h 141"/>
                <a:gd name="T26" fmla="*/ 26 w 161"/>
                <a:gd name="T27" fmla="*/ 125 h 141"/>
                <a:gd name="T28" fmla="*/ 96 w 161"/>
                <a:gd name="T29" fmla="*/ 65 h 141"/>
                <a:gd name="T30" fmla="*/ 157 w 161"/>
                <a:gd name="T31" fmla="*/ 65 h 141"/>
                <a:gd name="T32" fmla="*/ 157 w 161"/>
                <a:gd name="T33" fmla="*/ 5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1" h="141">
                  <a:moveTo>
                    <a:pt x="157" y="50"/>
                  </a:moveTo>
                  <a:cubicBezTo>
                    <a:pt x="153" y="46"/>
                    <a:pt x="147" y="45"/>
                    <a:pt x="141" y="46"/>
                  </a:cubicBezTo>
                  <a:cubicBezTo>
                    <a:pt x="142" y="41"/>
                    <a:pt x="140" y="34"/>
                    <a:pt x="135" y="31"/>
                  </a:cubicBezTo>
                  <a:cubicBezTo>
                    <a:pt x="131" y="28"/>
                    <a:pt x="124" y="29"/>
                    <a:pt x="119" y="32"/>
                  </a:cubicBezTo>
                  <a:cubicBezTo>
                    <a:pt x="119" y="26"/>
                    <a:pt x="115" y="19"/>
                    <a:pt x="110" y="16"/>
                  </a:cubicBezTo>
                  <a:cubicBezTo>
                    <a:pt x="105" y="12"/>
                    <a:pt x="99" y="13"/>
                    <a:pt x="95" y="18"/>
                  </a:cubicBezTo>
                  <a:cubicBezTo>
                    <a:pt x="95" y="18"/>
                    <a:pt x="95" y="17"/>
                    <a:pt x="95" y="17"/>
                  </a:cubicBezTo>
                  <a:cubicBezTo>
                    <a:pt x="89" y="8"/>
                    <a:pt x="74" y="0"/>
                    <a:pt x="64" y="8"/>
                  </a:cubicBezTo>
                  <a:cubicBezTo>
                    <a:pt x="63" y="8"/>
                    <a:pt x="63" y="8"/>
                    <a:pt x="63" y="9"/>
                  </a:cubicBezTo>
                  <a:cubicBezTo>
                    <a:pt x="59" y="30"/>
                    <a:pt x="78" y="51"/>
                    <a:pt x="94" y="63"/>
                  </a:cubicBezTo>
                  <a:cubicBezTo>
                    <a:pt x="72" y="92"/>
                    <a:pt x="42" y="110"/>
                    <a:pt x="13" y="129"/>
                  </a:cubicBezTo>
                  <a:cubicBezTo>
                    <a:pt x="9" y="132"/>
                    <a:pt x="5" y="135"/>
                    <a:pt x="0" y="138"/>
                  </a:cubicBezTo>
                  <a:cubicBezTo>
                    <a:pt x="1" y="140"/>
                    <a:pt x="2" y="141"/>
                    <a:pt x="3" y="141"/>
                  </a:cubicBezTo>
                  <a:cubicBezTo>
                    <a:pt x="10" y="136"/>
                    <a:pt x="18" y="130"/>
                    <a:pt x="26" y="125"/>
                  </a:cubicBezTo>
                  <a:cubicBezTo>
                    <a:pt x="51" y="109"/>
                    <a:pt x="81" y="92"/>
                    <a:pt x="96" y="65"/>
                  </a:cubicBezTo>
                  <a:cubicBezTo>
                    <a:pt x="112" y="72"/>
                    <a:pt x="145" y="85"/>
                    <a:pt x="157" y="65"/>
                  </a:cubicBezTo>
                  <a:cubicBezTo>
                    <a:pt x="160" y="61"/>
                    <a:pt x="161" y="54"/>
                    <a:pt x="157" y="50"/>
                  </a:cubicBezTo>
                  <a:close/>
                </a:path>
              </a:pathLst>
            </a:custGeom>
            <a:solidFill>
              <a:srgbClr val="F6C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18"/>
            <p:cNvSpPr/>
            <p:nvPr/>
          </p:nvSpPr>
          <p:spPr bwMode="auto">
            <a:xfrm>
              <a:off x="268288" y="369519"/>
              <a:ext cx="227013" cy="528638"/>
            </a:xfrm>
            <a:custGeom>
              <a:avLst/>
              <a:gdLst>
                <a:gd name="T0" fmla="*/ 49 w 83"/>
                <a:gd name="T1" fmla="*/ 152 h 192"/>
                <a:gd name="T2" fmla="*/ 50 w 83"/>
                <a:gd name="T3" fmla="*/ 113 h 192"/>
                <a:gd name="T4" fmla="*/ 45 w 83"/>
                <a:gd name="T5" fmla="*/ 65 h 192"/>
                <a:gd name="T6" fmla="*/ 1 w 83"/>
                <a:gd name="T7" fmla="*/ 0 h 192"/>
                <a:gd name="T8" fmla="*/ 0 w 83"/>
                <a:gd name="T9" fmla="*/ 1 h 192"/>
                <a:gd name="T10" fmla="*/ 42 w 83"/>
                <a:gd name="T11" fmla="*/ 71 h 192"/>
                <a:gd name="T12" fmla="*/ 46 w 83"/>
                <a:gd name="T13" fmla="*/ 116 h 192"/>
                <a:gd name="T14" fmla="*/ 45 w 83"/>
                <a:gd name="T15" fmla="*/ 153 h 192"/>
                <a:gd name="T16" fmla="*/ 18 w 83"/>
                <a:gd name="T17" fmla="*/ 181 h 192"/>
                <a:gd name="T18" fmla="*/ 21 w 83"/>
                <a:gd name="T19" fmla="*/ 184 h 192"/>
                <a:gd name="T20" fmla="*/ 34 w 83"/>
                <a:gd name="T21" fmla="*/ 177 h 192"/>
                <a:gd name="T22" fmla="*/ 41 w 83"/>
                <a:gd name="T23" fmla="*/ 187 h 192"/>
                <a:gd name="T24" fmla="*/ 45 w 83"/>
                <a:gd name="T25" fmla="*/ 187 h 192"/>
                <a:gd name="T26" fmla="*/ 49 w 83"/>
                <a:gd name="T27" fmla="*/ 181 h 192"/>
                <a:gd name="T28" fmla="*/ 54 w 83"/>
                <a:gd name="T29" fmla="*/ 187 h 192"/>
                <a:gd name="T30" fmla="*/ 58 w 83"/>
                <a:gd name="T31" fmla="*/ 187 h 192"/>
                <a:gd name="T32" fmla="*/ 61 w 83"/>
                <a:gd name="T33" fmla="*/ 180 h 192"/>
                <a:gd name="T34" fmla="*/ 78 w 83"/>
                <a:gd name="T35" fmla="*/ 182 h 192"/>
                <a:gd name="T36" fmla="*/ 49 w 83"/>
                <a:gd name="T37" fmla="*/ 15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92">
                  <a:moveTo>
                    <a:pt x="49" y="152"/>
                  </a:moveTo>
                  <a:cubicBezTo>
                    <a:pt x="52" y="140"/>
                    <a:pt x="51" y="126"/>
                    <a:pt x="50" y="113"/>
                  </a:cubicBezTo>
                  <a:cubicBezTo>
                    <a:pt x="50" y="97"/>
                    <a:pt x="48" y="81"/>
                    <a:pt x="45" y="65"/>
                  </a:cubicBezTo>
                  <a:cubicBezTo>
                    <a:pt x="40" y="40"/>
                    <a:pt x="28" y="8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27" y="16"/>
                    <a:pt x="37" y="43"/>
                    <a:pt x="42" y="71"/>
                  </a:cubicBezTo>
                  <a:cubicBezTo>
                    <a:pt x="45" y="86"/>
                    <a:pt x="46" y="101"/>
                    <a:pt x="46" y="116"/>
                  </a:cubicBezTo>
                  <a:cubicBezTo>
                    <a:pt x="46" y="128"/>
                    <a:pt x="44" y="141"/>
                    <a:pt x="45" y="153"/>
                  </a:cubicBezTo>
                  <a:cubicBezTo>
                    <a:pt x="31" y="157"/>
                    <a:pt x="21" y="168"/>
                    <a:pt x="18" y="181"/>
                  </a:cubicBezTo>
                  <a:cubicBezTo>
                    <a:pt x="17" y="183"/>
                    <a:pt x="19" y="185"/>
                    <a:pt x="21" y="184"/>
                  </a:cubicBezTo>
                  <a:cubicBezTo>
                    <a:pt x="25" y="181"/>
                    <a:pt x="30" y="180"/>
                    <a:pt x="34" y="177"/>
                  </a:cubicBezTo>
                  <a:cubicBezTo>
                    <a:pt x="36" y="181"/>
                    <a:pt x="40" y="183"/>
                    <a:pt x="41" y="187"/>
                  </a:cubicBezTo>
                  <a:cubicBezTo>
                    <a:pt x="42" y="189"/>
                    <a:pt x="44" y="188"/>
                    <a:pt x="45" y="187"/>
                  </a:cubicBezTo>
                  <a:cubicBezTo>
                    <a:pt x="46" y="185"/>
                    <a:pt x="48" y="183"/>
                    <a:pt x="49" y="181"/>
                  </a:cubicBezTo>
                  <a:cubicBezTo>
                    <a:pt x="51" y="183"/>
                    <a:pt x="52" y="185"/>
                    <a:pt x="54" y="187"/>
                  </a:cubicBezTo>
                  <a:cubicBezTo>
                    <a:pt x="55" y="189"/>
                    <a:pt x="57" y="189"/>
                    <a:pt x="58" y="187"/>
                  </a:cubicBezTo>
                  <a:cubicBezTo>
                    <a:pt x="59" y="185"/>
                    <a:pt x="60" y="182"/>
                    <a:pt x="61" y="180"/>
                  </a:cubicBezTo>
                  <a:cubicBezTo>
                    <a:pt x="65" y="186"/>
                    <a:pt x="75" y="192"/>
                    <a:pt x="78" y="182"/>
                  </a:cubicBezTo>
                  <a:cubicBezTo>
                    <a:pt x="83" y="166"/>
                    <a:pt x="60" y="155"/>
                    <a:pt x="49" y="15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19"/>
            <p:cNvSpPr/>
            <p:nvPr/>
          </p:nvSpPr>
          <p:spPr bwMode="auto">
            <a:xfrm>
              <a:off x="563563" y="342532"/>
              <a:ext cx="241300" cy="485775"/>
            </a:xfrm>
            <a:custGeom>
              <a:avLst/>
              <a:gdLst>
                <a:gd name="T0" fmla="*/ 60 w 88"/>
                <a:gd name="T1" fmla="*/ 136 h 177"/>
                <a:gd name="T2" fmla="*/ 59 w 88"/>
                <a:gd name="T3" fmla="*/ 136 h 177"/>
                <a:gd name="T4" fmla="*/ 56 w 88"/>
                <a:gd name="T5" fmla="*/ 102 h 177"/>
                <a:gd name="T6" fmla="*/ 48 w 88"/>
                <a:gd name="T7" fmla="*/ 57 h 177"/>
                <a:gd name="T8" fmla="*/ 1 w 88"/>
                <a:gd name="T9" fmla="*/ 0 h 177"/>
                <a:gd name="T10" fmla="*/ 1 w 88"/>
                <a:gd name="T11" fmla="*/ 2 h 177"/>
                <a:gd name="T12" fmla="*/ 47 w 88"/>
                <a:gd name="T13" fmla="*/ 65 h 177"/>
                <a:gd name="T14" fmla="*/ 53 w 88"/>
                <a:gd name="T15" fmla="*/ 107 h 177"/>
                <a:gd name="T16" fmla="*/ 55 w 88"/>
                <a:gd name="T17" fmla="*/ 136 h 177"/>
                <a:gd name="T18" fmla="*/ 53 w 88"/>
                <a:gd name="T19" fmla="*/ 168 h 177"/>
                <a:gd name="T20" fmla="*/ 59 w 88"/>
                <a:gd name="T21" fmla="*/ 177 h 177"/>
                <a:gd name="T22" fmla="*/ 72 w 88"/>
                <a:gd name="T23" fmla="*/ 174 h 177"/>
                <a:gd name="T24" fmla="*/ 60 w 88"/>
                <a:gd name="T25" fmla="*/ 13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177">
                  <a:moveTo>
                    <a:pt x="60" y="136"/>
                  </a:moveTo>
                  <a:cubicBezTo>
                    <a:pt x="59" y="136"/>
                    <a:pt x="59" y="136"/>
                    <a:pt x="59" y="136"/>
                  </a:cubicBezTo>
                  <a:cubicBezTo>
                    <a:pt x="59" y="125"/>
                    <a:pt x="57" y="113"/>
                    <a:pt x="56" y="102"/>
                  </a:cubicBezTo>
                  <a:cubicBezTo>
                    <a:pt x="55" y="87"/>
                    <a:pt x="52" y="72"/>
                    <a:pt x="48" y="57"/>
                  </a:cubicBezTo>
                  <a:cubicBezTo>
                    <a:pt x="42" y="32"/>
                    <a:pt x="28" y="7"/>
                    <a:pt x="1" y="0"/>
                  </a:cubicBezTo>
                  <a:cubicBezTo>
                    <a:pt x="0" y="0"/>
                    <a:pt x="0" y="2"/>
                    <a:pt x="1" y="2"/>
                  </a:cubicBezTo>
                  <a:cubicBezTo>
                    <a:pt x="28" y="13"/>
                    <a:pt x="40" y="38"/>
                    <a:pt x="47" y="65"/>
                  </a:cubicBezTo>
                  <a:cubicBezTo>
                    <a:pt x="50" y="79"/>
                    <a:pt x="52" y="93"/>
                    <a:pt x="53" y="107"/>
                  </a:cubicBezTo>
                  <a:cubicBezTo>
                    <a:pt x="54" y="116"/>
                    <a:pt x="53" y="127"/>
                    <a:pt x="55" y="136"/>
                  </a:cubicBezTo>
                  <a:cubicBezTo>
                    <a:pt x="52" y="147"/>
                    <a:pt x="50" y="158"/>
                    <a:pt x="53" y="168"/>
                  </a:cubicBezTo>
                  <a:cubicBezTo>
                    <a:pt x="54" y="170"/>
                    <a:pt x="56" y="176"/>
                    <a:pt x="59" y="177"/>
                  </a:cubicBezTo>
                  <a:cubicBezTo>
                    <a:pt x="64" y="177"/>
                    <a:pt x="68" y="176"/>
                    <a:pt x="72" y="174"/>
                  </a:cubicBezTo>
                  <a:cubicBezTo>
                    <a:pt x="88" y="167"/>
                    <a:pt x="66" y="142"/>
                    <a:pt x="60" y="136"/>
                  </a:cubicBezTo>
                  <a:close/>
                </a:path>
              </a:pathLst>
            </a:custGeom>
            <a:solidFill>
              <a:srgbClr val="198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20"/>
            <p:cNvSpPr/>
            <p:nvPr/>
          </p:nvSpPr>
          <p:spPr bwMode="auto">
            <a:xfrm>
              <a:off x="525463" y="418732"/>
              <a:ext cx="166688" cy="382588"/>
            </a:xfrm>
            <a:custGeom>
              <a:avLst/>
              <a:gdLst>
                <a:gd name="T0" fmla="*/ 48 w 61"/>
                <a:gd name="T1" fmla="*/ 3 h 139"/>
                <a:gd name="T2" fmla="*/ 49 w 61"/>
                <a:gd name="T3" fmla="*/ 1 h 139"/>
                <a:gd name="T4" fmla="*/ 48 w 61"/>
                <a:gd name="T5" fmla="*/ 1 h 139"/>
                <a:gd name="T6" fmla="*/ 47 w 61"/>
                <a:gd name="T7" fmla="*/ 3 h 139"/>
                <a:gd name="T8" fmla="*/ 47 w 61"/>
                <a:gd name="T9" fmla="*/ 3 h 139"/>
                <a:gd name="T10" fmla="*/ 4 w 61"/>
                <a:gd name="T11" fmla="*/ 138 h 139"/>
                <a:gd name="T12" fmla="*/ 6 w 61"/>
                <a:gd name="T13" fmla="*/ 139 h 139"/>
                <a:gd name="T14" fmla="*/ 7 w 61"/>
                <a:gd name="T15" fmla="*/ 139 h 139"/>
                <a:gd name="T16" fmla="*/ 50 w 61"/>
                <a:gd name="T17" fmla="*/ 79 h 139"/>
                <a:gd name="T18" fmla="*/ 48 w 61"/>
                <a:gd name="T19" fmla="*/ 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139">
                  <a:moveTo>
                    <a:pt x="48" y="3"/>
                  </a:moveTo>
                  <a:cubicBezTo>
                    <a:pt x="49" y="2"/>
                    <a:pt x="49" y="2"/>
                    <a:pt x="49" y="1"/>
                  </a:cubicBezTo>
                  <a:cubicBezTo>
                    <a:pt x="49" y="1"/>
                    <a:pt x="49" y="0"/>
                    <a:pt x="48" y="1"/>
                  </a:cubicBezTo>
                  <a:cubicBezTo>
                    <a:pt x="48" y="1"/>
                    <a:pt x="48" y="2"/>
                    <a:pt x="47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22" y="43"/>
                    <a:pt x="0" y="89"/>
                    <a:pt x="4" y="138"/>
                  </a:cubicBezTo>
                  <a:cubicBezTo>
                    <a:pt x="4" y="139"/>
                    <a:pt x="5" y="139"/>
                    <a:pt x="6" y="139"/>
                  </a:cubicBezTo>
                  <a:cubicBezTo>
                    <a:pt x="6" y="139"/>
                    <a:pt x="7" y="139"/>
                    <a:pt x="7" y="139"/>
                  </a:cubicBezTo>
                  <a:cubicBezTo>
                    <a:pt x="29" y="126"/>
                    <a:pt x="42" y="102"/>
                    <a:pt x="50" y="79"/>
                  </a:cubicBezTo>
                  <a:cubicBezTo>
                    <a:pt x="58" y="55"/>
                    <a:pt x="61" y="26"/>
                    <a:pt x="48" y="3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21"/>
            <p:cNvSpPr/>
            <p:nvPr/>
          </p:nvSpPr>
          <p:spPr bwMode="auto">
            <a:xfrm>
              <a:off x="890588" y="374282"/>
              <a:ext cx="112713" cy="400050"/>
            </a:xfrm>
            <a:custGeom>
              <a:avLst/>
              <a:gdLst>
                <a:gd name="T0" fmla="*/ 36 w 41"/>
                <a:gd name="T1" fmla="*/ 61 h 145"/>
                <a:gd name="T2" fmla="*/ 1 w 41"/>
                <a:gd name="T3" fmla="*/ 0 h 145"/>
                <a:gd name="T4" fmla="*/ 0 w 41"/>
                <a:gd name="T5" fmla="*/ 0 h 145"/>
                <a:gd name="T6" fmla="*/ 34 w 41"/>
                <a:gd name="T7" fmla="*/ 68 h 145"/>
                <a:gd name="T8" fmla="*/ 37 w 41"/>
                <a:gd name="T9" fmla="*/ 143 h 145"/>
                <a:gd name="T10" fmla="*/ 40 w 41"/>
                <a:gd name="T11" fmla="*/ 143 h 145"/>
                <a:gd name="T12" fmla="*/ 36 w 41"/>
                <a:gd name="T13" fmla="*/ 6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5">
                  <a:moveTo>
                    <a:pt x="36" y="61"/>
                  </a:moveTo>
                  <a:cubicBezTo>
                    <a:pt x="32" y="39"/>
                    <a:pt x="24" y="9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16"/>
                    <a:pt x="30" y="42"/>
                    <a:pt x="34" y="68"/>
                  </a:cubicBezTo>
                  <a:cubicBezTo>
                    <a:pt x="38" y="92"/>
                    <a:pt x="38" y="118"/>
                    <a:pt x="37" y="143"/>
                  </a:cubicBezTo>
                  <a:cubicBezTo>
                    <a:pt x="37" y="145"/>
                    <a:pt x="40" y="145"/>
                    <a:pt x="40" y="143"/>
                  </a:cubicBezTo>
                  <a:cubicBezTo>
                    <a:pt x="41" y="116"/>
                    <a:pt x="41" y="88"/>
                    <a:pt x="36" y="6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22"/>
            <p:cNvSpPr/>
            <p:nvPr/>
          </p:nvSpPr>
          <p:spPr bwMode="auto">
            <a:xfrm>
              <a:off x="882650" y="752107"/>
              <a:ext cx="223838" cy="219075"/>
            </a:xfrm>
            <a:custGeom>
              <a:avLst/>
              <a:gdLst>
                <a:gd name="T0" fmla="*/ 44 w 82"/>
                <a:gd name="T1" fmla="*/ 2 h 80"/>
                <a:gd name="T2" fmla="*/ 43 w 82"/>
                <a:gd name="T3" fmla="*/ 1 h 80"/>
                <a:gd name="T4" fmla="*/ 40 w 82"/>
                <a:gd name="T5" fmla="*/ 3 h 80"/>
                <a:gd name="T6" fmla="*/ 0 w 82"/>
                <a:gd name="T7" fmla="*/ 55 h 80"/>
                <a:gd name="T8" fmla="*/ 7 w 82"/>
                <a:gd name="T9" fmla="*/ 68 h 80"/>
                <a:gd name="T10" fmla="*/ 22 w 82"/>
                <a:gd name="T11" fmla="*/ 59 h 80"/>
                <a:gd name="T12" fmla="*/ 29 w 82"/>
                <a:gd name="T13" fmla="*/ 79 h 80"/>
                <a:gd name="T14" fmla="*/ 31 w 82"/>
                <a:gd name="T15" fmla="*/ 79 h 80"/>
                <a:gd name="T16" fmla="*/ 45 w 82"/>
                <a:gd name="T17" fmla="*/ 63 h 80"/>
                <a:gd name="T18" fmla="*/ 56 w 82"/>
                <a:gd name="T19" fmla="*/ 76 h 80"/>
                <a:gd name="T20" fmla="*/ 70 w 82"/>
                <a:gd name="T21" fmla="*/ 66 h 80"/>
                <a:gd name="T22" fmla="*/ 44 w 82"/>
                <a:gd name="T23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80">
                  <a:moveTo>
                    <a:pt x="44" y="2"/>
                  </a:moveTo>
                  <a:cubicBezTo>
                    <a:pt x="44" y="1"/>
                    <a:pt x="43" y="0"/>
                    <a:pt x="43" y="1"/>
                  </a:cubicBezTo>
                  <a:cubicBezTo>
                    <a:pt x="41" y="0"/>
                    <a:pt x="40" y="1"/>
                    <a:pt x="40" y="3"/>
                  </a:cubicBezTo>
                  <a:cubicBezTo>
                    <a:pt x="22" y="15"/>
                    <a:pt x="2" y="32"/>
                    <a:pt x="0" y="55"/>
                  </a:cubicBezTo>
                  <a:cubicBezTo>
                    <a:pt x="0" y="60"/>
                    <a:pt x="2" y="66"/>
                    <a:pt x="7" y="68"/>
                  </a:cubicBezTo>
                  <a:cubicBezTo>
                    <a:pt x="13" y="70"/>
                    <a:pt x="18" y="64"/>
                    <a:pt x="22" y="59"/>
                  </a:cubicBezTo>
                  <a:cubicBezTo>
                    <a:pt x="22" y="67"/>
                    <a:pt x="24" y="73"/>
                    <a:pt x="29" y="79"/>
                  </a:cubicBezTo>
                  <a:cubicBezTo>
                    <a:pt x="29" y="80"/>
                    <a:pt x="31" y="80"/>
                    <a:pt x="31" y="79"/>
                  </a:cubicBezTo>
                  <a:cubicBezTo>
                    <a:pt x="37" y="75"/>
                    <a:pt x="42" y="69"/>
                    <a:pt x="45" y="63"/>
                  </a:cubicBezTo>
                  <a:cubicBezTo>
                    <a:pt x="47" y="69"/>
                    <a:pt x="50" y="74"/>
                    <a:pt x="56" y="76"/>
                  </a:cubicBezTo>
                  <a:cubicBezTo>
                    <a:pt x="62" y="77"/>
                    <a:pt x="68" y="71"/>
                    <a:pt x="70" y="66"/>
                  </a:cubicBezTo>
                  <a:cubicBezTo>
                    <a:pt x="82" y="42"/>
                    <a:pt x="60" y="16"/>
                    <a:pt x="44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23"/>
            <p:cNvSpPr/>
            <p:nvPr/>
          </p:nvSpPr>
          <p:spPr bwMode="auto">
            <a:xfrm>
              <a:off x="1155700" y="528269"/>
              <a:ext cx="425450" cy="1038226"/>
            </a:xfrm>
            <a:custGeom>
              <a:avLst/>
              <a:gdLst>
                <a:gd name="T0" fmla="*/ 155 w 155"/>
                <a:gd name="T1" fmla="*/ 245 h 377"/>
                <a:gd name="T2" fmla="*/ 154 w 155"/>
                <a:gd name="T3" fmla="*/ 245 h 377"/>
                <a:gd name="T4" fmla="*/ 143 w 155"/>
                <a:gd name="T5" fmla="*/ 217 h 377"/>
                <a:gd name="T6" fmla="*/ 118 w 155"/>
                <a:gd name="T7" fmla="*/ 202 h 377"/>
                <a:gd name="T8" fmla="*/ 138 w 155"/>
                <a:gd name="T9" fmla="*/ 200 h 377"/>
                <a:gd name="T10" fmla="*/ 138 w 155"/>
                <a:gd name="T11" fmla="*/ 199 h 377"/>
                <a:gd name="T12" fmla="*/ 139 w 155"/>
                <a:gd name="T13" fmla="*/ 198 h 377"/>
                <a:gd name="T14" fmla="*/ 119 w 155"/>
                <a:gd name="T15" fmla="*/ 163 h 377"/>
                <a:gd name="T16" fmla="*/ 119 w 155"/>
                <a:gd name="T17" fmla="*/ 161 h 377"/>
                <a:gd name="T18" fmla="*/ 81 w 155"/>
                <a:gd name="T19" fmla="*/ 153 h 377"/>
                <a:gd name="T20" fmla="*/ 107 w 155"/>
                <a:gd name="T21" fmla="*/ 148 h 377"/>
                <a:gd name="T22" fmla="*/ 107 w 155"/>
                <a:gd name="T23" fmla="*/ 148 h 377"/>
                <a:gd name="T24" fmla="*/ 109 w 155"/>
                <a:gd name="T25" fmla="*/ 147 h 377"/>
                <a:gd name="T26" fmla="*/ 80 w 155"/>
                <a:gd name="T27" fmla="*/ 113 h 377"/>
                <a:gd name="T28" fmla="*/ 47 w 155"/>
                <a:gd name="T29" fmla="*/ 77 h 377"/>
                <a:gd name="T30" fmla="*/ 20 w 155"/>
                <a:gd name="T31" fmla="*/ 1 h 377"/>
                <a:gd name="T32" fmla="*/ 20 w 155"/>
                <a:gd name="T33" fmla="*/ 1 h 377"/>
                <a:gd name="T34" fmla="*/ 44 w 155"/>
                <a:gd name="T35" fmla="*/ 78 h 377"/>
                <a:gd name="T36" fmla="*/ 17 w 155"/>
                <a:gd name="T37" fmla="*/ 156 h 377"/>
                <a:gd name="T38" fmla="*/ 19 w 155"/>
                <a:gd name="T39" fmla="*/ 159 h 377"/>
                <a:gd name="T40" fmla="*/ 29 w 155"/>
                <a:gd name="T41" fmla="*/ 163 h 377"/>
                <a:gd name="T42" fmla="*/ 8 w 155"/>
                <a:gd name="T43" fmla="*/ 225 h 377"/>
                <a:gd name="T44" fmla="*/ 10 w 155"/>
                <a:gd name="T45" fmla="*/ 227 h 377"/>
                <a:gd name="T46" fmla="*/ 17 w 155"/>
                <a:gd name="T47" fmla="*/ 227 h 377"/>
                <a:gd name="T48" fmla="*/ 9 w 155"/>
                <a:gd name="T49" fmla="*/ 284 h 377"/>
                <a:gd name="T50" fmla="*/ 12 w 155"/>
                <a:gd name="T51" fmla="*/ 284 h 377"/>
                <a:gd name="T52" fmla="*/ 24 w 155"/>
                <a:gd name="T53" fmla="*/ 274 h 377"/>
                <a:gd name="T54" fmla="*/ 45 w 155"/>
                <a:gd name="T55" fmla="*/ 347 h 377"/>
                <a:gd name="T56" fmla="*/ 48 w 155"/>
                <a:gd name="T57" fmla="*/ 346 h 377"/>
                <a:gd name="T58" fmla="*/ 48 w 155"/>
                <a:gd name="T59" fmla="*/ 346 h 377"/>
                <a:gd name="T60" fmla="*/ 59 w 155"/>
                <a:gd name="T61" fmla="*/ 339 h 377"/>
                <a:gd name="T62" fmla="*/ 104 w 155"/>
                <a:gd name="T63" fmla="*/ 377 h 377"/>
                <a:gd name="T64" fmla="*/ 105 w 155"/>
                <a:gd name="T65" fmla="*/ 374 h 377"/>
                <a:gd name="T66" fmla="*/ 135 w 155"/>
                <a:gd name="T67" fmla="*/ 338 h 377"/>
                <a:gd name="T68" fmla="*/ 135 w 155"/>
                <a:gd name="T69" fmla="*/ 338 h 377"/>
                <a:gd name="T70" fmla="*/ 135 w 155"/>
                <a:gd name="T71" fmla="*/ 338 h 377"/>
                <a:gd name="T72" fmla="*/ 135 w 155"/>
                <a:gd name="T73" fmla="*/ 338 h 377"/>
                <a:gd name="T74" fmla="*/ 134 w 155"/>
                <a:gd name="T75" fmla="*/ 337 h 377"/>
                <a:gd name="T76" fmla="*/ 110 w 155"/>
                <a:gd name="T77" fmla="*/ 315 h 377"/>
                <a:gd name="T78" fmla="*/ 137 w 155"/>
                <a:gd name="T79" fmla="*/ 326 h 377"/>
                <a:gd name="T80" fmla="*/ 139 w 155"/>
                <a:gd name="T81" fmla="*/ 325 h 377"/>
                <a:gd name="T82" fmla="*/ 150 w 155"/>
                <a:gd name="T83" fmla="*/ 264 h 377"/>
                <a:gd name="T84" fmla="*/ 150 w 155"/>
                <a:gd name="T85" fmla="*/ 264 h 377"/>
                <a:gd name="T86" fmla="*/ 135 w 155"/>
                <a:gd name="T87" fmla="*/ 242 h 377"/>
                <a:gd name="T88" fmla="*/ 153 w 155"/>
                <a:gd name="T89" fmla="*/ 248 h 377"/>
                <a:gd name="T90" fmla="*/ 155 w 155"/>
                <a:gd name="T91" fmla="*/ 248 h 377"/>
                <a:gd name="T92" fmla="*/ 155 w 155"/>
                <a:gd name="T93" fmla="*/ 248 h 377"/>
                <a:gd name="T94" fmla="*/ 155 w 155"/>
                <a:gd name="T95" fmla="*/ 24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5" h="377">
                  <a:moveTo>
                    <a:pt x="155" y="245"/>
                  </a:moveTo>
                  <a:cubicBezTo>
                    <a:pt x="154" y="245"/>
                    <a:pt x="154" y="245"/>
                    <a:pt x="154" y="245"/>
                  </a:cubicBezTo>
                  <a:cubicBezTo>
                    <a:pt x="151" y="235"/>
                    <a:pt x="149" y="225"/>
                    <a:pt x="143" y="217"/>
                  </a:cubicBezTo>
                  <a:cubicBezTo>
                    <a:pt x="137" y="209"/>
                    <a:pt x="128" y="205"/>
                    <a:pt x="118" y="202"/>
                  </a:cubicBezTo>
                  <a:cubicBezTo>
                    <a:pt x="125" y="200"/>
                    <a:pt x="131" y="200"/>
                    <a:pt x="138" y="200"/>
                  </a:cubicBezTo>
                  <a:cubicBezTo>
                    <a:pt x="138" y="200"/>
                    <a:pt x="138" y="200"/>
                    <a:pt x="138" y="199"/>
                  </a:cubicBezTo>
                  <a:cubicBezTo>
                    <a:pt x="139" y="199"/>
                    <a:pt x="139" y="199"/>
                    <a:pt x="139" y="198"/>
                  </a:cubicBezTo>
                  <a:cubicBezTo>
                    <a:pt x="135" y="185"/>
                    <a:pt x="129" y="172"/>
                    <a:pt x="119" y="163"/>
                  </a:cubicBezTo>
                  <a:cubicBezTo>
                    <a:pt x="120" y="163"/>
                    <a:pt x="120" y="162"/>
                    <a:pt x="119" y="161"/>
                  </a:cubicBezTo>
                  <a:cubicBezTo>
                    <a:pt x="108" y="156"/>
                    <a:pt x="94" y="154"/>
                    <a:pt x="81" y="153"/>
                  </a:cubicBezTo>
                  <a:cubicBezTo>
                    <a:pt x="89" y="150"/>
                    <a:pt x="98" y="150"/>
                    <a:pt x="107" y="148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9"/>
                    <a:pt x="110" y="148"/>
                    <a:pt x="109" y="147"/>
                  </a:cubicBezTo>
                  <a:cubicBezTo>
                    <a:pt x="100" y="135"/>
                    <a:pt x="90" y="124"/>
                    <a:pt x="80" y="113"/>
                  </a:cubicBezTo>
                  <a:cubicBezTo>
                    <a:pt x="70" y="100"/>
                    <a:pt x="60" y="87"/>
                    <a:pt x="47" y="77"/>
                  </a:cubicBezTo>
                  <a:cubicBezTo>
                    <a:pt x="46" y="53"/>
                    <a:pt x="44" y="13"/>
                    <a:pt x="20" y="1"/>
                  </a:cubicBezTo>
                  <a:cubicBezTo>
                    <a:pt x="20" y="0"/>
                    <a:pt x="20" y="1"/>
                    <a:pt x="20" y="1"/>
                  </a:cubicBezTo>
                  <a:cubicBezTo>
                    <a:pt x="41" y="21"/>
                    <a:pt x="40" y="51"/>
                    <a:pt x="44" y="78"/>
                  </a:cubicBezTo>
                  <a:cubicBezTo>
                    <a:pt x="46" y="106"/>
                    <a:pt x="31" y="132"/>
                    <a:pt x="17" y="156"/>
                  </a:cubicBezTo>
                  <a:cubicBezTo>
                    <a:pt x="17" y="157"/>
                    <a:pt x="17" y="158"/>
                    <a:pt x="19" y="159"/>
                  </a:cubicBezTo>
                  <a:cubicBezTo>
                    <a:pt x="22" y="160"/>
                    <a:pt x="25" y="162"/>
                    <a:pt x="29" y="163"/>
                  </a:cubicBezTo>
                  <a:cubicBezTo>
                    <a:pt x="11" y="179"/>
                    <a:pt x="8" y="202"/>
                    <a:pt x="8" y="225"/>
                  </a:cubicBezTo>
                  <a:cubicBezTo>
                    <a:pt x="8" y="226"/>
                    <a:pt x="8" y="226"/>
                    <a:pt x="10" y="227"/>
                  </a:cubicBezTo>
                  <a:cubicBezTo>
                    <a:pt x="12" y="227"/>
                    <a:pt x="15" y="227"/>
                    <a:pt x="17" y="227"/>
                  </a:cubicBezTo>
                  <a:cubicBezTo>
                    <a:pt x="0" y="238"/>
                    <a:pt x="2" y="266"/>
                    <a:pt x="9" y="284"/>
                  </a:cubicBezTo>
                  <a:cubicBezTo>
                    <a:pt x="10" y="284"/>
                    <a:pt x="11" y="284"/>
                    <a:pt x="12" y="284"/>
                  </a:cubicBezTo>
                  <a:cubicBezTo>
                    <a:pt x="15" y="280"/>
                    <a:pt x="20" y="277"/>
                    <a:pt x="24" y="274"/>
                  </a:cubicBezTo>
                  <a:cubicBezTo>
                    <a:pt x="15" y="302"/>
                    <a:pt x="25" y="325"/>
                    <a:pt x="45" y="347"/>
                  </a:cubicBezTo>
                  <a:cubicBezTo>
                    <a:pt x="46" y="347"/>
                    <a:pt x="47" y="347"/>
                    <a:pt x="48" y="346"/>
                  </a:cubicBezTo>
                  <a:cubicBezTo>
                    <a:pt x="48" y="346"/>
                    <a:pt x="48" y="346"/>
                    <a:pt x="48" y="346"/>
                  </a:cubicBezTo>
                  <a:cubicBezTo>
                    <a:pt x="52" y="344"/>
                    <a:pt x="56" y="342"/>
                    <a:pt x="59" y="339"/>
                  </a:cubicBezTo>
                  <a:cubicBezTo>
                    <a:pt x="58" y="363"/>
                    <a:pt x="83" y="375"/>
                    <a:pt x="104" y="377"/>
                  </a:cubicBezTo>
                  <a:cubicBezTo>
                    <a:pt x="105" y="377"/>
                    <a:pt x="106" y="375"/>
                    <a:pt x="105" y="374"/>
                  </a:cubicBezTo>
                  <a:cubicBezTo>
                    <a:pt x="119" y="367"/>
                    <a:pt x="130" y="353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7"/>
                    <a:pt x="135" y="337"/>
                    <a:pt x="134" y="337"/>
                  </a:cubicBezTo>
                  <a:cubicBezTo>
                    <a:pt x="129" y="328"/>
                    <a:pt x="120" y="321"/>
                    <a:pt x="110" y="315"/>
                  </a:cubicBezTo>
                  <a:cubicBezTo>
                    <a:pt x="120" y="317"/>
                    <a:pt x="128" y="320"/>
                    <a:pt x="137" y="326"/>
                  </a:cubicBezTo>
                  <a:cubicBezTo>
                    <a:pt x="138" y="326"/>
                    <a:pt x="139" y="326"/>
                    <a:pt x="139" y="325"/>
                  </a:cubicBezTo>
                  <a:cubicBezTo>
                    <a:pt x="148" y="307"/>
                    <a:pt x="154" y="284"/>
                    <a:pt x="150" y="264"/>
                  </a:cubicBezTo>
                  <a:cubicBezTo>
                    <a:pt x="150" y="264"/>
                    <a:pt x="150" y="264"/>
                    <a:pt x="150" y="264"/>
                  </a:cubicBezTo>
                  <a:cubicBezTo>
                    <a:pt x="149" y="255"/>
                    <a:pt x="142" y="247"/>
                    <a:pt x="135" y="242"/>
                  </a:cubicBezTo>
                  <a:cubicBezTo>
                    <a:pt x="141" y="243"/>
                    <a:pt x="147" y="245"/>
                    <a:pt x="153" y="248"/>
                  </a:cubicBezTo>
                  <a:cubicBezTo>
                    <a:pt x="153" y="249"/>
                    <a:pt x="154" y="249"/>
                    <a:pt x="155" y="248"/>
                  </a:cubicBezTo>
                  <a:cubicBezTo>
                    <a:pt x="155" y="248"/>
                    <a:pt x="155" y="248"/>
                    <a:pt x="155" y="248"/>
                  </a:cubicBezTo>
                  <a:cubicBezTo>
                    <a:pt x="155" y="247"/>
                    <a:pt x="155" y="246"/>
                    <a:pt x="155" y="245"/>
                  </a:cubicBezTo>
                  <a:close/>
                </a:path>
              </a:pathLst>
            </a:custGeom>
            <a:solidFill>
              <a:srgbClr val="0C67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24"/>
            <p:cNvSpPr/>
            <p:nvPr/>
          </p:nvSpPr>
          <p:spPr bwMode="auto">
            <a:xfrm>
              <a:off x="84138" y="369519"/>
              <a:ext cx="173038" cy="382588"/>
            </a:xfrm>
            <a:custGeom>
              <a:avLst/>
              <a:gdLst>
                <a:gd name="T0" fmla="*/ 61 w 63"/>
                <a:gd name="T1" fmla="*/ 135 h 139"/>
                <a:gd name="T2" fmla="*/ 3 w 63"/>
                <a:gd name="T3" fmla="*/ 6 h 139"/>
                <a:gd name="T4" fmla="*/ 3 w 63"/>
                <a:gd name="T5" fmla="*/ 7 h 139"/>
                <a:gd name="T6" fmla="*/ 2 w 63"/>
                <a:gd name="T7" fmla="*/ 8 h 139"/>
                <a:gd name="T8" fmla="*/ 58 w 63"/>
                <a:gd name="T9" fmla="*/ 137 h 139"/>
                <a:gd name="T10" fmla="*/ 58 w 63"/>
                <a:gd name="T11" fmla="*/ 137 h 139"/>
                <a:gd name="T12" fmla="*/ 61 w 63"/>
                <a:gd name="T13" fmla="*/ 137 h 139"/>
                <a:gd name="T14" fmla="*/ 61 w 63"/>
                <a:gd name="T15" fmla="*/ 136 h 139"/>
                <a:gd name="T16" fmla="*/ 61 w 63"/>
                <a:gd name="T17" fmla="*/ 13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39">
                  <a:moveTo>
                    <a:pt x="61" y="135"/>
                  </a:moveTo>
                  <a:cubicBezTo>
                    <a:pt x="63" y="96"/>
                    <a:pt x="62" y="0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0" y="56"/>
                    <a:pt x="22" y="104"/>
                    <a:pt x="58" y="137"/>
                  </a:cubicBezTo>
                  <a:cubicBezTo>
                    <a:pt x="58" y="137"/>
                    <a:pt x="58" y="137"/>
                    <a:pt x="58" y="137"/>
                  </a:cubicBezTo>
                  <a:cubicBezTo>
                    <a:pt x="58" y="139"/>
                    <a:pt x="61" y="139"/>
                    <a:pt x="61" y="137"/>
                  </a:cubicBezTo>
                  <a:cubicBezTo>
                    <a:pt x="61" y="137"/>
                    <a:pt x="61" y="136"/>
                    <a:pt x="61" y="136"/>
                  </a:cubicBezTo>
                  <a:cubicBezTo>
                    <a:pt x="61" y="136"/>
                    <a:pt x="61" y="136"/>
                    <a:pt x="61" y="13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25"/>
            <p:cNvSpPr/>
            <p:nvPr/>
          </p:nvSpPr>
          <p:spPr bwMode="auto">
            <a:xfrm>
              <a:off x="1038225" y="-59106"/>
              <a:ext cx="954088" cy="541338"/>
            </a:xfrm>
            <a:custGeom>
              <a:avLst/>
              <a:gdLst>
                <a:gd name="T0" fmla="*/ 323 w 348"/>
                <a:gd name="T1" fmla="*/ 51 h 197"/>
                <a:gd name="T2" fmla="*/ 323 w 348"/>
                <a:gd name="T3" fmla="*/ 52 h 197"/>
                <a:gd name="T4" fmla="*/ 289 w 348"/>
                <a:gd name="T5" fmla="*/ 55 h 197"/>
                <a:gd name="T6" fmla="*/ 327 w 348"/>
                <a:gd name="T7" fmla="*/ 27 h 197"/>
                <a:gd name="T8" fmla="*/ 318 w 348"/>
                <a:gd name="T9" fmla="*/ 5 h 197"/>
                <a:gd name="T10" fmla="*/ 314 w 348"/>
                <a:gd name="T11" fmla="*/ 15 h 197"/>
                <a:gd name="T12" fmla="*/ 257 w 348"/>
                <a:gd name="T13" fmla="*/ 71 h 197"/>
                <a:gd name="T14" fmla="*/ 276 w 348"/>
                <a:gd name="T15" fmla="*/ 25 h 197"/>
                <a:gd name="T16" fmla="*/ 249 w 348"/>
                <a:gd name="T17" fmla="*/ 25 h 197"/>
                <a:gd name="T18" fmla="*/ 261 w 348"/>
                <a:gd name="T19" fmla="*/ 36 h 197"/>
                <a:gd name="T20" fmla="*/ 255 w 348"/>
                <a:gd name="T21" fmla="*/ 73 h 197"/>
                <a:gd name="T22" fmla="*/ 178 w 348"/>
                <a:gd name="T23" fmla="*/ 117 h 197"/>
                <a:gd name="T24" fmla="*/ 218 w 348"/>
                <a:gd name="T25" fmla="*/ 64 h 197"/>
                <a:gd name="T26" fmla="*/ 200 w 348"/>
                <a:gd name="T27" fmla="*/ 44 h 197"/>
                <a:gd name="T28" fmla="*/ 200 w 348"/>
                <a:gd name="T29" fmla="*/ 61 h 197"/>
                <a:gd name="T30" fmla="*/ 175 w 348"/>
                <a:gd name="T31" fmla="*/ 118 h 197"/>
                <a:gd name="T32" fmla="*/ 95 w 348"/>
                <a:gd name="T33" fmla="*/ 152 h 197"/>
                <a:gd name="T34" fmla="*/ 156 w 348"/>
                <a:gd name="T35" fmla="*/ 103 h 197"/>
                <a:gd name="T36" fmla="*/ 136 w 348"/>
                <a:gd name="T37" fmla="*/ 87 h 197"/>
                <a:gd name="T38" fmla="*/ 134 w 348"/>
                <a:gd name="T39" fmla="*/ 102 h 197"/>
                <a:gd name="T40" fmla="*/ 50 w 348"/>
                <a:gd name="T41" fmla="*/ 168 h 197"/>
                <a:gd name="T42" fmla="*/ 38 w 348"/>
                <a:gd name="T43" fmla="*/ 154 h 197"/>
                <a:gd name="T44" fmla="*/ 61 w 348"/>
                <a:gd name="T45" fmla="*/ 134 h 197"/>
                <a:gd name="T46" fmla="*/ 43 w 348"/>
                <a:gd name="T47" fmla="*/ 115 h 197"/>
                <a:gd name="T48" fmla="*/ 46 w 348"/>
                <a:gd name="T49" fmla="*/ 134 h 197"/>
                <a:gd name="T50" fmla="*/ 0 w 348"/>
                <a:gd name="T51" fmla="*/ 181 h 197"/>
                <a:gd name="T52" fmla="*/ 44 w 348"/>
                <a:gd name="T53" fmla="*/ 174 h 197"/>
                <a:gd name="T54" fmla="*/ 104 w 348"/>
                <a:gd name="T55" fmla="*/ 181 h 197"/>
                <a:gd name="T56" fmla="*/ 121 w 348"/>
                <a:gd name="T57" fmla="*/ 196 h 197"/>
                <a:gd name="T58" fmla="*/ 112 w 348"/>
                <a:gd name="T59" fmla="*/ 169 h 197"/>
                <a:gd name="T60" fmla="*/ 106 w 348"/>
                <a:gd name="T61" fmla="*/ 177 h 197"/>
                <a:gd name="T62" fmla="*/ 58 w 348"/>
                <a:gd name="T63" fmla="*/ 170 h 197"/>
                <a:gd name="T64" fmla="*/ 143 w 348"/>
                <a:gd name="T65" fmla="*/ 138 h 197"/>
                <a:gd name="T66" fmla="*/ 188 w 348"/>
                <a:gd name="T67" fmla="*/ 170 h 197"/>
                <a:gd name="T68" fmla="*/ 203 w 348"/>
                <a:gd name="T69" fmla="*/ 179 h 197"/>
                <a:gd name="T70" fmla="*/ 198 w 348"/>
                <a:gd name="T71" fmla="*/ 154 h 197"/>
                <a:gd name="T72" fmla="*/ 145 w 348"/>
                <a:gd name="T73" fmla="*/ 137 h 197"/>
                <a:gd name="T74" fmla="*/ 221 w 348"/>
                <a:gd name="T75" fmla="*/ 100 h 197"/>
                <a:gd name="T76" fmla="*/ 256 w 348"/>
                <a:gd name="T77" fmla="*/ 123 h 197"/>
                <a:gd name="T78" fmla="*/ 277 w 348"/>
                <a:gd name="T79" fmla="*/ 113 h 197"/>
                <a:gd name="T80" fmla="*/ 267 w 348"/>
                <a:gd name="T81" fmla="*/ 107 h 197"/>
                <a:gd name="T82" fmla="*/ 262 w 348"/>
                <a:gd name="T83" fmla="*/ 108 h 197"/>
                <a:gd name="T84" fmla="*/ 259 w 348"/>
                <a:gd name="T85" fmla="*/ 111 h 197"/>
                <a:gd name="T86" fmla="*/ 288 w 348"/>
                <a:gd name="T87" fmla="*/ 57 h 197"/>
                <a:gd name="T88" fmla="*/ 324 w 348"/>
                <a:gd name="T89" fmla="*/ 57 h 197"/>
                <a:gd name="T90" fmla="*/ 347 w 348"/>
                <a:gd name="T91" fmla="*/ 5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8" h="197">
                  <a:moveTo>
                    <a:pt x="336" y="40"/>
                  </a:moveTo>
                  <a:cubicBezTo>
                    <a:pt x="330" y="41"/>
                    <a:pt x="325" y="46"/>
                    <a:pt x="323" y="51"/>
                  </a:cubicBezTo>
                  <a:cubicBezTo>
                    <a:pt x="323" y="51"/>
                    <a:pt x="323" y="51"/>
                    <a:pt x="323" y="52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3" y="53"/>
                    <a:pt x="322" y="54"/>
                    <a:pt x="322" y="54"/>
                  </a:cubicBezTo>
                  <a:cubicBezTo>
                    <a:pt x="311" y="54"/>
                    <a:pt x="300" y="54"/>
                    <a:pt x="289" y="55"/>
                  </a:cubicBezTo>
                  <a:cubicBezTo>
                    <a:pt x="300" y="46"/>
                    <a:pt x="310" y="37"/>
                    <a:pt x="319" y="26"/>
                  </a:cubicBezTo>
                  <a:cubicBezTo>
                    <a:pt x="321" y="28"/>
                    <a:pt x="324" y="28"/>
                    <a:pt x="327" y="27"/>
                  </a:cubicBezTo>
                  <a:cubicBezTo>
                    <a:pt x="333" y="25"/>
                    <a:pt x="338" y="19"/>
                    <a:pt x="336" y="12"/>
                  </a:cubicBezTo>
                  <a:cubicBezTo>
                    <a:pt x="335" y="5"/>
                    <a:pt x="324" y="0"/>
                    <a:pt x="318" y="5"/>
                  </a:cubicBezTo>
                  <a:cubicBezTo>
                    <a:pt x="316" y="7"/>
                    <a:pt x="314" y="10"/>
                    <a:pt x="315" y="14"/>
                  </a:cubicBezTo>
                  <a:cubicBezTo>
                    <a:pt x="314" y="14"/>
                    <a:pt x="314" y="14"/>
                    <a:pt x="314" y="15"/>
                  </a:cubicBezTo>
                  <a:cubicBezTo>
                    <a:pt x="314" y="18"/>
                    <a:pt x="315" y="21"/>
                    <a:pt x="317" y="24"/>
                  </a:cubicBezTo>
                  <a:cubicBezTo>
                    <a:pt x="298" y="41"/>
                    <a:pt x="278" y="57"/>
                    <a:pt x="257" y="71"/>
                  </a:cubicBezTo>
                  <a:cubicBezTo>
                    <a:pt x="261" y="60"/>
                    <a:pt x="263" y="48"/>
                    <a:pt x="264" y="36"/>
                  </a:cubicBezTo>
                  <a:cubicBezTo>
                    <a:pt x="270" y="36"/>
                    <a:pt x="275" y="31"/>
                    <a:pt x="276" y="25"/>
                  </a:cubicBezTo>
                  <a:cubicBezTo>
                    <a:pt x="277" y="18"/>
                    <a:pt x="272" y="13"/>
                    <a:pt x="266" y="12"/>
                  </a:cubicBezTo>
                  <a:cubicBezTo>
                    <a:pt x="259" y="11"/>
                    <a:pt x="247" y="16"/>
                    <a:pt x="249" y="25"/>
                  </a:cubicBezTo>
                  <a:cubicBezTo>
                    <a:pt x="250" y="30"/>
                    <a:pt x="255" y="34"/>
                    <a:pt x="260" y="35"/>
                  </a:cubicBezTo>
                  <a:cubicBezTo>
                    <a:pt x="260" y="35"/>
                    <a:pt x="260" y="36"/>
                    <a:pt x="261" y="36"/>
                  </a:cubicBezTo>
                  <a:cubicBezTo>
                    <a:pt x="261" y="36"/>
                    <a:pt x="261" y="36"/>
                    <a:pt x="261" y="36"/>
                  </a:cubicBezTo>
                  <a:cubicBezTo>
                    <a:pt x="260" y="49"/>
                    <a:pt x="257" y="61"/>
                    <a:pt x="255" y="73"/>
                  </a:cubicBezTo>
                  <a:cubicBezTo>
                    <a:pt x="231" y="89"/>
                    <a:pt x="206" y="104"/>
                    <a:pt x="179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85" y="99"/>
                    <a:pt x="195" y="83"/>
                    <a:pt x="205" y="67"/>
                  </a:cubicBezTo>
                  <a:cubicBezTo>
                    <a:pt x="209" y="69"/>
                    <a:pt x="215" y="69"/>
                    <a:pt x="218" y="64"/>
                  </a:cubicBezTo>
                  <a:cubicBezTo>
                    <a:pt x="223" y="59"/>
                    <a:pt x="225" y="49"/>
                    <a:pt x="221" y="43"/>
                  </a:cubicBezTo>
                  <a:cubicBezTo>
                    <a:pt x="216" y="36"/>
                    <a:pt x="205" y="37"/>
                    <a:pt x="200" y="44"/>
                  </a:cubicBezTo>
                  <a:cubicBezTo>
                    <a:pt x="197" y="48"/>
                    <a:pt x="197" y="55"/>
                    <a:pt x="200" y="60"/>
                  </a:cubicBezTo>
                  <a:cubicBezTo>
                    <a:pt x="200" y="60"/>
                    <a:pt x="200" y="60"/>
                    <a:pt x="200" y="61"/>
                  </a:cubicBezTo>
                  <a:cubicBezTo>
                    <a:pt x="201" y="63"/>
                    <a:pt x="202" y="64"/>
                    <a:pt x="203" y="65"/>
                  </a:cubicBezTo>
                  <a:cubicBezTo>
                    <a:pt x="193" y="82"/>
                    <a:pt x="181" y="99"/>
                    <a:pt x="175" y="118"/>
                  </a:cubicBezTo>
                  <a:cubicBezTo>
                    <a:pt x="150" y="130"/>
                    <a:pt x="125" y="141"/>
                    <a:pt x="99" y="151"/>
                  </a:cubicBezTo>
                  <a:cubicBezTo>
                    <a:pt x="97" y="151"/>
                    <a:pt x="96" y="152"/>
                    <a:pt x="95" y="152"/>
                  </a:cubicBezTo>
                  <a:cubicBezTo>
                    <a:pt x="107" y="134"/>
                    <a:pt x="121" y="119"/>
                    <a:pt x="135" y="104"/>
                  </a:cubicBezTo>
                  <a:cubicBezTo>
                    <a:pt x="141" y="109"/>
                    <a:pt x="151" y="109"/>
                    <a:pt x="156" y="103"/>
                  </a:cubicBezTo>
                  <a:cubicBezTo>
                    <a:pt x="160" y="98"/>
                    <a:pt x="160" y="89"/>
                    <a:pt x="156" y="84"/>
                  </a:cubicBezTo>
                  <a:cubicBezTo>
                    <a:pt x="151" y="77"/>
                    <a:pt x="141" y="81"/>
                    <a:pt x="136" y="87"/>
                  </a:cubicBezTo>
                  <a:cubicBezTo>
                    <a:pt x="136" y="87"/>
                    <a:pt x="136" y="87"/>
                    <a:pt x="136" y="88"/>
                  </a:cubicBezTo>
                  <a:cubicBezTo>
                    <a:pt x="133" y="92"/>
                    <a:pt x="131" y="97"/>
                    <a:pt x="134" y="102"/>
                  </a:cubicBezTo>
                  <a:cubicBezTo>
                    <a:pt x="117" y="116"/>
                    <a:pt x="103" y="133"/>
                    <a:pt x="93" y="153"/>
                  </a:cubicBezTo>
                  <a:cubicBezTo>
                    <a:pt x="79" y="158"/>
                    <a:pt x="65" y="163"/>
                    <a:pt x="50" y="168"/>
                  </a:cubicBezTo>
                  <a:cubicBezTo>
                    <a:pt x="43" y="170"/>
                    <a:pt x="36" y="171"/>
                    <a:pt x="29" y="173"/>
                  </a:cubicBezTo>
                  <a:cubicBezTo>
                    <a:pt x="32" y="167"/>
                    <a:pt x="35" y="160"/>
                    <a:pt x="38" y="154"/>
                  </a:cubicBezTo>
                  <a:cubicBezTo>
                    <a:pt x="42" y="148"/>
                    <a:pt x="45" y="142"/>
                    <a:pt x="49" y="136"/>
                  </a:cubicBezTo>
                  <a:cubicBezTo>
                    <a:pt x="53" y="138"/>
                    <a:pt x="57" y="137"/>
                    <a:pt x="61" y="134"/>
                  </a:cubicBezTo>
                  <a:cubicBezTo>
                    <a:pt x="67" y="130"/>
                    <a:pt x="69" y="120"/>
                    <a:pt x="64" y="114"/>
                  </a:cubicBezTo>
                  <a:cubicBezTo>
                    <a:pt x="58" y="107"/>
                    <a:pt x="48" y="107"/>
                    <a:pt x="43" y="115"/>
                  </a:cubicBezTo>
                  <a:cubicBezTo>
                    <a:pt x="40" y="119"/>
                    <a:pt x="40" y="127"/>
                    <a:pt x="44" y="130"/>
                  </a:cubicBezTo>
                  <a:cubicBezTo>
                    <a:pt x="44" y="132"/>
                    <a:pt x="45" y="133"/>
                    <a:pt x="46" y="134"/>
                  </a:cubicBezTo>
                  <a:cubicBezTo>
                    <a:pt x="37" y="145"/>
                    <a:pt x="31" y="160"/>
                    <a:pt x="26" y="174"/>
                  </a:cubicBezTo>
                  <a:cubicBezTo>
                    <a:pt x="17" y="175"/>
                    <a:pt x="8" y="177"/>
                    <a:pt x="0" y="181"/>
                  </a:cubicBezTo>
                  <a:cubicBezTo>
                    <a:pt x="0" y="181"/>
                    <a:pt x="0" y="181"/>
                    <a:pt x="0" y="182"/>
                  </a:cubicBezTo>
                  <a:cubicBezTo>
                    <a:pt x="14" y="183"/>
                    <a:pt x="30" y="178"/>
                    <a:pt x="44" y="174"/>
                  </a:cubicBezTo>
                  <a:cubicBezTo>
                    <a:pt x="47" y="173"/>
                    <a:pt x="51" y="172"/>
                    <a:pt x="55" y="171"/>
                  </a:cubicBezTo>
                  <a:cubicBezTo>
                    <a:pt x="70" y="177"/>
                    <a:pt x="88" y="181"/>
                    <a:pt x="104" y="181"/>
                  </a:cubicBezTo>
                  <a:cubicBezTo>
                    <a:pt x="104" y="182"/>
                    <a:pt x="104" y="183"/>
                    <a:pt x="104" y="185"/>
                  </a:cubicBezTo>
                  <a:cubicBezTo>
                    <a:pt x="104" y="194"/>
                    <a:pt x="113" y="197"/>
                    <a:pt x="121" y="196"/>
                  </a:cubicBezTo>
                  <a:cubicBezTo>
                    <a:pt x="128" y="195"/>
                    <a:pt x="132" y="189"/>
                    <a:pt x="131" y="181"/>
                  </a:cubicBezTo>
                  <a:cubicBezTo>
                    <a:pt x="129" y="174"/>
                    <a:pt x="120" y="166"/>
                    <a:pt x="112" y="169"/>
                  </a:cubicBezTo>
                  <a:cubicBezTo>
                    <a:pt x="112" y="169"/>
                    <a:pt x="111" y="170"/>
                    <a:pt x="112" y="171"/>
                  </a:cubicBezTo>
                  <a:cubicBezTo>
                    <a:pt x="109" y="172"/>
                    <a:pt x="107" y="174"/>
                    <a:pt x="106" y="177"/>
                  </a:cubicBezTo>
                  <a:cubicBezTo>
                    <a:pt x="98" y="176"/>
                    <a:pt x="90" y="176"/>
                    <a:pt x="82" y="175"/>
                  </a:cubicBezTo>
                  <a:cubicBezTo>
                    <a:pt x="74" y="174"/>
                    <a:pt x="66" y="172"/>
                    <a:pt x="58" y="170"/>
                  </a:cubicBezTo>
                  <a:cubicBezTo>
                    <a:pt x="71" y="166"/>
                    <a:pt x="83" y="161"/>
                    <a:pt x="96" y="157"/>
                  </a:cubicBezTo>
                  <a:cubicBezTo>
                    <a:pt x="112" y="151"/>
                    <a:pt x="128" y="145"/>
                    <a:pt x="143" y="138"/>
                  </a:cubicBezTo>
                  <a:cubicBezTo>
                    <a:pt x="157" y="148"/>
                    <a:pt x="171" y="157"/>
                    <a:pt x="188" y="162"/>
                  </a:cubicBezTo>
                  <a:cubicBezTo>
                    <a:pt x="187" y="165"/>
                    <a:pt x="187" y="167"/>
                    <a:pt x="188" y="170"/>
                  </a:cubicBezTo>
                  <a:cubicBezTo>
                    <a:pt x="188" y="170"/>
                    <a:pt x="188" y="171"/>
                    <a:pt x="189" y="171"/>
                  </a:cubicBezTo>
                  <a:cubicBezTo>
                    <a:pt x="191" y="176"/>
                    <a:pt x="197" y="180"/>
                    <a:pt x="203" y="179"/>
                  </a:cubicBezTo>
                  <a:cubicBezTo>
                    <a:pt x="211" y="178"/>
                    <a:pt x="219" y="170"/>
                    <a:pt x="216" y="161"/>
                  </a:cubicBezTo>
                  <a:cubicBezTo>
                    <a:pt x="213" y="155"/>
                    <a:pt x="204" y="153"/>
                    <a:pt x="198" y="154"/>
                  </a:cubicBezTo>
                  <a:cubicBezTo>
                    <a:pt x="194" y="154"/>
                    <a:pt x="191" y="156"/>
                    <a:pt x="189" y="159"/>
                  </a:cubicBezTo>
                  <a:cubicBezTo>
                    <a:pt x="173" y="154"/>
                    <a:pt x="159" y="146"/>
                    <a:pt x="145" y="137"/>
                  </a:cubicBezTo>
                  <a:cubicBezTo>
                    <a:pt x="155" y="133"/>
                    <a:pt x="165" y="128"/>
                    <a:pt x="175" y="123"/>
                  </a:cubicBezTo>
                  <a:cubicBezTo>
                    <a:pt x="190" y="116"/>
                    <a:pt x="206" y="109"/>
                    <a:pt x="221" y="100"/>
                  </a:cubicBezTo>
                  <a:cubicBezTo>
                    <a:pt x="231" y="108"/>
                    <a:pt x="244" y="112"/>
                    <a:pt x="257" y="114"/>
                  </a:cubicBezTo>
                  <a:cubicBezTo>
                    <a:pt x="256" y="117"/>
                    <a:pt x="255" y="120"/>
                    <a:pt x="256" y="123"/>
                  </a:cubicBezTo>
                  <a:cubicBezTo>
                    <a:pt x="258" y="130"/>
                    <a:pt x="269" y="134"/>
                    <a:pt x="275" y="129"/>
                  </a:cubicBezTo>
                  <a:cubicBezTo>
                    <a:pt x="279" y="125"/>
                    <a:pt x="280" y="118"/>
                    <a:pt x="277" y="113"/>
                  </a:cubicBezTo>
                  <a:cubicBezTo>
                    <a:pt x="275" y="109"/>
                    <a:pt x="271" y="107"/>
                    <a:pt x="266" y="107"/>
                  </a:cubicBezTo>
                  <a:cubicBezTo>
                    <a:pt x="266" y="107"/>
                    <a:pt x="267" y="107"/>
                    <a:pt x="267" y="107"/>
                  </a:cubicBezTo>
                  <a:cubicBezTo>
                    <a:pt x="267" y="107"/>
                    <a:pt x="267" y="106"/>
                    <a:pt x="266" y="107"/>
                  </a:cubicBezTo>
                  <a:cubicBezTo>
                    <a:pt x="265" y="107"/>
                    <a:pt x="264" y="108"/>
                    <a:pt x="262" y="108"/>
                  </a:cubicBezTo>
                  <a:cubicBezTo>
                    <a:pt x="261" y="109"/>
                    <a:pt x="260" y="109"/>
                    <a:pt x="259" y="110"/>
                  </a:cubicBezTo>
                  <a:cubicBezTo>
                    <a:pt x="259" y="110"/>
                    <a:pt x="259" y="111"/>
                    <a:pt x="259" y="111"/>
                  </a:cubicBezTo>
                  <a:cubicBezTo>
                    <a:pt x="246" y="108"/>
                    <a:pt x="235" y="105"/>
                    <a:pt x="223" y="99"/>
                  </a:cubicBezTo>
                  <a:cubicBezTo>
                    <a:pt x="246" y="87"/>
                    <a:pt x="268" y="73"/>
                    <a:pt x="288" y="57"/>
                  </a:cubicBezTo>
                  <a:cubicBezTo>
                    <a:pt x="300" y="57"/>
                    <a:pt x="312" y="58"/>
                    <a:pt x="324" y="57"/>
                  </a:cubicBezTo>
                  <a:cubicBezTo>
                    <a:pt x="324" y="57"/>
                    <a:pt x="324" y="57"/>
                    <a:pt x="324" y="57"/>
                  </a:cubicBezTo>
                  <a:cubicBezTo>
                    <a:pt x="326" y="61"/>
                    <a:pt x="330" y="64"/>
                    <a:pt x="334" y="65"/>
                  </a:cubicBezTo>
                  <a:cubicBezTo>
                    <a:pt x="340" y="65"/>
                    <a:pt x="346" y="62"/>
                    <a:pt x="347" y="55"/>
                  </a:cubicBezTo>
                  <a:cubicBezTo>
                    <a:pt x="348" y="48"/>
                    <a:pt x="344" y="39"/>
                    <a:pt x="336" y="40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26"/>
            <p:cNvSpPr/>
            <p:nvPr/>
          </p:nvSpPr>
          <p:spPr bwMode="auto">
            <a:xfrm>
              <a:off x="1309688" y="185369"/>
              <a:ext cx="1027113" cy="657225"/>
            </a:xfrm>
            <a:custGeom>
              <a:avLst/>
              <a:gdLst>
                <a:gd name="T0" fmla="*/ 372 w 375"/>
                <a:gd name="T1" fmla="*/ 33 h 239"/>
                <a:gd name="T2" fmla="*/ 331 w 375"/>
                <a:gd name="T3" fmla="*/ 50 h 239"/>
                <a:gd name="T4" fmla="*/ 291 w 375"/>
                <a:gd name="T5" fmla="*/ 64 h 239"/>
                <a:gd name="T6" fmla="*/ 235 w 375"/>
                <a:gd name="T7" fmla="*/ 113 h 239"/>
                <a:gd name="T8" fmla="*/ 211 w 375"/>
                <a:gd name="T9" fmla="*/ 121 h 239"/>
                <a:gd name="T10" fmla="*/ 137 w 375"/>
                <a:gd name="T11" fmla="*/ 138 h 239"/>
                <a:gd name="T12" fmla="*/ 162 w 375"/>
                <a:gd name="T13" fmla="*/ 117 h 239"/>
                <a:gd name="T14" fmla="*/ 171 w 375"/>
                <a:gd name="T15" fmla="*/ 108 h 239"/>
                <a:gd name="T16" fmla="*/ 241 w 375"/>
                <a:gd name="T17" fmla="*/ 5 h 239"/>
                <a:gd name="T18" fmla="*/ 243 w 375"/>
                <a:gd name="T19" fmla="*/ 3 h 239"/>
                <a:gd name="T20" fmla="*/ 241 w 375"/>
                <a:gd name="T21" fmla="*/ 1 h 239"/>
                <a:gd name="T22" fmla="*/ 218 w 375"/>
                <a:gd name="T23" fmla="*/ 26 h 239"/>
                <a:gd name="T24" fmla="*/ 191 w 375"/>
                <a:gd name="T25" fmla="*/ 51 h 239"/>
                <a:gd name="T26" fmla="*/ 167 w 375"/>
                <a:gd name="T27" fmla="*/ 106 h 239"/>
                <a:gd name="T28" fmla="*/ 167 w 375"/>
                <a:gd name="T29" fmla="*/ 106 h 239"/>
                <a:gd name="T30" fmla="*/ 162 w 375"/>
                <a:gd name="T31" fmla="*/ 112 h 239"/>
                <a:gd name="T32" fmla="*/ 131 w 375"/>
                <a:gd name="T33" fmla="*/ 139 h 239"/>
                <a:gd name="T34" fmla="*/ 90 w 375"/>
                <a:gd name="T35" fmla="*/ 146 h 239"/>
                <a:gd name="T36" fmla="*/ 90 w 375"/>
                <a:gd name="T37" fmla="*/ 146 h 239"/>
                <a:gd name="T38" fmla="*/ 89 w 375"/>
                <a:gd name="T39" fmla="*/ 146 h 239"/>
                <a:gd name="T40" fmla="*/ 67 w 375"/>
                <a:gd name="T41" fmla="*/ 149 h 239"/>
                <a:gd name="T42" fmla="*/ 1 w 375"/>
                <a:gd name="T43" fmla="*/ 148 h 239"/>
                <a:gd name="T44" fmla="*/ 1 w 375"/>
                <a:gd name="T45" fmla="*/ 149 h 239"/>
                <a:gd name="T46" fmla="*/ 58 w 375"/>
                <a:gd name="T47" fmla="*/ 154 h 239"/>
                <a:gd name="T48" fmla="*/ 90 w 375"/>
                <a:gd name="T49" fmla="*/ 150 h 239"/>
                <a:gd name="T50" fmla="*/ 144 w 375"/>
                <a:gd name="T51" fmla="*/ 186 h 239"/>
                <a:gd name="T52" fmla="*/ 193 w 375"/>
                <a:gd name="T53" fmla="*/ 202 h 239"/>
                <a:gd name="T54" fmla="*/ 296 w 375"/>
                <a:gd name="T55" fmla="*/ 185 h 239"/>
                <a:gd name="T56" fmla="*/ 296 w 375"/>
                <a:gd name="T57" fmla="*/ 184 h 239"/>
                <a:gd name="T58" fmla="*/ 297 w 375"/>
                <a:gd name="T59" fmla="*/ 184 h 239"/>
                <a:gd name="T60" fmla="*/ 297 w 375"/>
                <a:gd name="T61" fmla="*/ 181 h 239"/>
                <a:gd name="T62" fmla="*/ 192 w 375"/>
                <a:gd name="T63" fmla="*/ 197 h 239"/>
                <a:gd name="T64" fmla="*/ 192 w 375"/>
                <a:gd name="T65" fmla="*/ 198 h 239"/>
                <a:gd name="T66" fmla="*/ 150 w 375"/>
                <a:gd name="T67" fmla="*/ 185 h 239"/>
                <a:gd name="T68" fmla="*/ 92 w 375"/>
                <a:gd name="T69" fmla="*/ 149 h 239"/>
                <a:gd name="T70" fmla="*/ 127 w 375"/>
                <a:gd name="T71" fmla="*/ 144 h 239"/>
                <a:gd name="T72" fmla="*/ 235 w 375"/>
                <a:gd name="T73" fmla="*/ 119 h 239"/>
                <a:gd name="T74" fmla="*/ 235 w 375"/>
                <a:gd name="T75" fmla="*/ 119 h 239"/>
                <a:gd name="T76" fmla="*/ 313 w 375"/>
                <a:gd name="T77" fmla="*/ 123 h 239"/>
                <a:gd name="T78" fmla="*/ 350 w 375"/>
                <a:gd name="T79" fmla="*/ 87 h 239"/>
                <a:gd name="T80" fmla="*/ 372 w 375"/>
                <a:gd name="T81" fmla="*/ 36 h 239"/>
                <a:gd name="T82" fmla="*/ 374 w 375"/>
                <a:gd name="T83" fmla="*/ 35 h 239"/>
                <a:gd name="T84" fmla="*/ 372 w 375"/>
                <a:gd name="T85" fmla="*/ 3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2" y="33"/>
                  </a:moveTo>
                  <a:cubicBezTo>
                    <a:pt x="359" y="39"/>
                    <a:pt x="346" y="45"/>
                    <a:pt x="331" y="50"/>
                  </a:cubicBezTo>
                  <a:cubicBezTo>
                    <a:pt x="317" y="54"/>
                    <a:pt x="304" y="58"/>
                    <a:pt x="291" y="64"/>
                  </a:cubicBezTo>
                  <a:cubicBezTo>
                    <a:pt x="267" y="74"/>
                    <a:pt x="249" y="93"/>
                    <a:pt x="235" y="113"/>
                  </a:cubicBezTo>
                  <a:cubicBezTo>
                    <a:pt x="227" y="116"/>
                    <a:pt x="219" y="119"/>
                    <a:pt x="211" y="121"/>
                  </a:cubicBezTo>
                  <a:cubicBezTo>
                    <a:pt x="187" y="129"/>
                    <a:pt x="162" y="134"/>
                    <a:pt x="137" y="138"/>
                  </a:cubicBezTo>
                  <a:cubicBezTo>
                    <a:pt x="146" y="133"/>
                    <a:pt x="155" y="124"/>
                    <a:pt x="162" y="117"/>
                  </a:cubicBezTo>
                  <a:cubicBezTo>
                    <a:pt x="165" y="114"/>
                    <a:pt x="168" y="111"/>
                    <a:pt x="171" y="108"/>
                  </a:cubicBezTo>
                  <a:cubicBezTo>
                    <a:pt x="226" y="117"/>
                    <a:pt x="233" y="44"/>
                    <a:pt x="241" y="5"/>
                  </a:cubicBezTo>
                  <a:cubicBezTo>
                    <a:pt x="242" y="4"/>
                    <a:pt x="242" y="3"/>
                    <a:pt x="243" y="3"/>
                  </a:cubicBezTo>
                  <a:cubicBezTo>
                    <a:pt x="244" y="1"/>
                    <a:pt x="242" y="0"/>
                    <a:pt x="241" y="1"/>
                  </a:cubicBezTo>
                  <a:cubicBezTo>
                    <a:pt x="233" y="10"/>
                    <a:pt x="226" y="18"/>
                    <a:pt x="218" y="26"/>
                  </a:cubicBezTo>
                  <a:cubicBezTo>
                    <a:pt x="209" y="34"/>
                    <a:pt x="199" y="42"/>
                    <a:pt x="191" y="51"/>
                  </a:cubicBezTo>
                  <a:cubicBezTo>
                    <a:pt x="176" y="65"/>
                    <a:pt x="164" y="85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5" y="108"/>
                    <a:pt x="164" y="110"/>
                    <a:pt x="162" y="112"/>
                  </a:cubicBezTo>
                  <a:cubicBezTo>
                    <a:pt x="153" y="123"/>
                    <a:pt x="142" y="131"/>
                    <a:pt x="131" y="139"/>
                  </a:cubicBezTo>
                  <a:cubicBezTo>
                    <a:pt x="117" y="142"/>
                    <a:pt x="103" y="144"/>
                    <a:pt x="90" y="146"/>
                  </a:cubicBezTo>
                  <a:cubicBezTo>
                    <a:pt x="90" y="146"/>
                    <a:pt x="90" y="146"/>
                    <a:pt x="90" y="146"/>
                  </a:cubicBezTo>
                  <a:cubicBezTo>
                    <a:pt x="89" y="145"/>
                    <a:pt x="89" y="146"/>
                    <a:pt x="89" y="146"/>
                  </a:cubicBezTo>
                  <a:cubicBezTo>
                    <a:pt x="82" y="147"/>
                    <a:pt x="74" y="148"/>
                    <a:pt x="67" y="149"/>
                  </a:cubicBezTo>
                  <a:cubicBezTo>
                    <a:pt x="45" y="153"/>
                    <a:pt x="23" y="154"/>
                    <a:pt x="1" y="148"/>
                  </a:cubicBezTo>
                  <a:cubicBezTo>
                    <a:pt x="1" y="147"/>
                    <a:pt x="0" y="148"/>
                    <a:pt x="1" y="149"/>
                  </a:cubicBezTo>
                  <a:cubicBezTo>
                    <a:pt x="17" y="159"/>
                    <a:pt x="41" y="156"/>
                    <a:pt x="58" y="154"/>
                  </a:cubicBezTo>
                  <a:cubicBezTo>
                    <a:pt x="69" y="153"/>
                    <a:pt x="80" y="151"/>
                    <a:pt x="90" y="150"/>
                  </a:cubicBezTo>
                  <a:cubicBezTo>
                    <a:pt x="101" y="168"/>
                    <a:pt x="126" y="179"/>
                    <a:pt x="144" y="186"/>
                  </a:cubicBezTo>
                  <a:cubicBezTo>
                    <a:pt x="159" y="193"/>
                    <a:pt x="176" y="199"/>
                    <a:pt x="193" y="202"/>
                  </a:cubicBezTo>
                  <a:cubicBezTo>
                    <a:pt x="214" y="239"/>
                    <a:pt x="285" y="223"/>
                    <a:pt x="296" y="185"/>
                  </a:cubicBezTo>
                  <a:cubicBezTo>
                    <a:pt x="296" y="184"/>
                    <a:pt x="296" y="184"/>
                    <a:pt x="296" y="184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9" y="183"/>
                    <a:pt x="299" y="180"/>
                    <a:pt x="297" y="181"/>
                  </a:cubicBezTo>
                  <a:cubicBezTo>
                    <a:pt x="263" y="184"/>
                    <a:pt x="218" y="166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78" y="195"/>
                    <a:pt x="164" y="190"/>
                    <a:pt x="150" y="185"/>
                  </a:cubicBezTo>
                  <a:cubicBezTo>
                    <a:pt x="130" y="178"/>
                    <a:pt x="106" y="167"/>
                    <a:pt x="92" y="149"/>
                  </a:cubicBezTo>
                  <a:cubicBezTo>
                    <a:pt x="104" y="148"/>
                    <a:pt x="115" y="146"/>
                    <a:pt x="127" y="144"/>
                  </a:cubicBezTo>
                  <a:cubicBezTo>
                    <a:pt x="162" y="138"/>
                    <a:pt x="200" y="131"/>
                    <a:pt x="235" y="119"/>
                  </a:cubicBezTo>
                  <a:cubicBezTo>
                    <a:pt x="235" y="119"/>
                    <a:pt x="235" y="119"/>
                    <a:pt x="235" y="119"/>
                  </a:cubicBezTo>
                  <a:cubicBezTo>
                    <a:pt x="253" y="141"/>
                    <a:pt x="291" y="133"/>
                    <a:pt x="313" y="123"/>
                  </a:cubicBezTo>
                  <a:cubicBezTo>
                    <a:pt x="329" y="116"/>
                    <a:pt x="340" y="101"/>
                    <a:pt x="350" y="87"/>
                  </a:cubicBezTo>
                  <a:cubicBezTo>
                    <a:pt x="360" y="73"/>
                    <a:pt x="370" y="54"/>
                    <a:pt x="372" y="36"/>
                  </a:cubicBezTo>
                  <a:cubicBezTo>
                    <a:pt x="373" y="36"/>
                    <a:pt x="373" y="35"/>
                    <a:pt x="374" y="35"/>
                  </a:cubicBezTo>
                  <a:cubicBezTo>
                    <a:pt x="375" y="34"/>
                    <a:pt x="374" y="32"/>
                    <a:pt x="372" y="33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27"/>
            <p:cNvSpPr/>
            <p:nvPr/>
          </p:nvSpPr>
          <p:spPr bwMode="auto">
            <a:xfrm>
              <a:off x="1731963" y="861645"/>
              <a:ext cx="241300" cy="544513"/>
            </a:xfrm>
            <a:custGeom>
              <a:avLst/>
              <a:gdLst>
                <a:gd name="T0" fmla="*/ 87 w 88"/>
                <a:gd name="T1" fmla="*/ 183 h 198"/>
                <a:gd name="T2" fmla="*/ 79 w 88"/>
                <a:gd name="T3" fmla="*/ 177 h 198"/>
                <a:gd name="T4" fmla="*/ 68 w 88"/>
                <a:gd name="T5" fmla="*/ 170 h 198"/>
                <a:gd name="T6" fmla="*/ 68 w 88"/>
                <a:gd name="T7" fmla="*/ 170 h 198"/>
                <a:gd name="T8" fmla="*/ 54 w 88"/>
                <a:gd name="T9" fmla="*/ 80 h 198"/>
                <a:gd name="T10" fmla="*/ 33 w 88"/>
                <a:gd name="T11" fmla="*/ 29 h 198"/>
                <a:gd name="T12" fmla="*/ 1 w 88"/>
                <a:gd name="T13" fmla="*/ 0 h 198"/>
                <a:gd name="T14" fmla="*/ 0 w 88"/>
                <a:gd name="T15" fmla="*/ 1 h 198"/>
                <a:gd name="T16" fmla="*/ 32 w 88"/>
                <a:gd name="T17" fmla="*/ 35 h 198"/>
                <a:gd name="T18" fmla="*/ 51 w 88"/>
                <a:gd name="T19" fmla="*/ 86 h 198"/>
                <a:gd name="T20" fmla="*/ 63 w 88"/>
                <a:gd name="T21" fmla="*/ 171 h 198"/>
                <a:gd name="T22" fmla="*/ 49 w 88"/>
                <a:gd name="T23" fmla="*/ 187 h 198"/>
                <a:gd name="T24" fmla="*/ 49 w 88"/>
                <a:gd name="T25" fmla="*/ 190 h 198"/>
                <a:gd name="T26" fmla="*/ 70 w 88"/>
                <a:gd name="T27" fmla="*/ 197 h 198"/>
                <a:gd name="T28" fmla="*/ 86 w 88"/>
                <a:gd name="T29" fmla="*/ 186 h 198"/>
                <a:gd name="T30" fmla="*/ 87 w 88"/>
                <a:gd name="T31" fmla="*/ 18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198">
                  <a:moveTo>
                    <a:pt x="87" y="183"/>
                  </a:moveTo>
                  <a:cubicBezTo>
                    <a:pt x="85" y="181"/>
                    <a:pt x="82" y="179"/>
                    <a:pt x="79" y="177"/>
                  </a:cubicBezTo>
                  <a:cubicBezTo>
                    <a:pt x="75" y="175"/>
                    <a:pt x="72" y="172"/>
                    <a:pt x="68" y="170"/>
                  </a:cubicBezTo>
                  <a:cubicBezTo>
                    <a:pt x="68" y="170"/>
                    <a:pt x="68" y="170"/>
                    <a:pt x="68" y="170"/>
                  </a:cubicBezTo>
                  <a:cubicBezTo>
                    <a:pt x="68" y="140"/>
                    <a:pt x="62" y="108"/>
                    <a:pt x="54" y="80"/>
                  </a:cubicBezTo>
                  <a:cubicBezTo>
                    <a:pt x="50" y="62"/>
                    <a:pt x="43" y="45"/>
                    <a:pt x="33" y="29"/>
                  </a:cubicBezTo>
                  <a:cubicBezTo>
                    <a:pt x="26" y="18"/>
                    <a:pt x="15" y="4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3" y="12"/>
                    <a:pt x="23" y="20"/>
                    <a:pt x="32" y="35"/>
                  </a:cubicBezTo>
                  <a:cubicBezTo>
                    <a:pt x="41" y="51"/>
                    <a:pt x="47" y="69"/>
                    <a:pt x="51" y="86"/>
                  </a:cubicBezTo>
                  <a:cubicBezTo>
                    <a:pt x="58" y="114"/>
                    <a:pt x="60" y="142"/>
                    <a:pt x="63" y="171"/>
                  </a:cubicBezTo>
                  <a:cubicBezTo>
                    <a:pt x="58" y="176"/>
                    <a:pt x="54" y="182"/>
                    <a:pt x="49" y="187"/>
                  </a:cubicBezTo>
                  <a:cubicBezTo>
                    <a:pt x="49" y="188"/>
                    <a:pt x="49" y="189"/>
                    <a:pt x="49" y="190"/>
                  </a:cubicBezTo>
                  <a:cubicBezTo>
                    <a:pt x="55" y="196"/>
                    <a:pt x="62" y="198"/>
                    <a:pt x="70" y="197"/>
                  </a:cubicBezTo>
                  <a:cubicBezTo>
                    <a:pt x="77" y="196"/>
                    <a:pt x="84" y="192"/>
                    <a:pt x="86" y="186"/>
                  </a:cubicBezTo>
                  <a:cubicBezTo>
                    <a:pt x="87" y="185"/>
                    <a:pt x="88" y="184"/>
                    <a:pt x="87" y="183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28"/>
            <p:cNvSpPr/>
            <p:nvPr/>
          </p:nvSpPr>
          <p:spPr bwMode="auto">
            <a:xfrm>
              <a:off x="2008188" y="985470"/>
              <a:ext cx="417513" cy="446088"/>
            </a:xfrm>
            <a:custGeom>
              <a:avLst/>
              <a:gdLst>
                <a:gd name="T0" fmla="*/ 142 w 152"/>
                <a:gd name="T1" fmla="*/ 103 h 162"/>
                <a:gd name="T2" fmla="*/ 129 w 152"/>
                <a:gd name="T3" fmla="*/ 105 h 162"/>
                <a:gd name="T4" fmla="*/ 88 w 152"/>
                <a:gd name="T5" fmla="*/ 89 h 162"/>
                <a:gd name="T6" fmla="*/ 88 w 152"/>
                <a:gd name="T7" fmla="*/ 89 h 162"/>
                <a:gd name="T8" fmla="*/ 60 w 152"/>
                <a:gd name="T9" fmla="*/ 45 h 162"/>
                <a:gd name="T10" fmla="*/ 102 w 152"/>
                <a:gd name="T11" fmla="*/ 55 h 162"/>
                <a:gd name="T12" fmla="*/ 101 w 152"/>
                <a:gd name="T13" fmla="*/ 63 h 162"/>
                <a:gd name="T14" fmla="*/ 120 w 152"/>
                <a:gd name="T15" fmla="*/ 69 h 162"/>
                <a:gd name="T16" fmla="*/ 125 w 152"/>
                <a:gd name="T17" fmla="*/ 49 h 162"/>
                <a:gd name="T18" fmla="*/ 106 w 152"/>
                <a:gd name="T19" fmla="*/ 45 h 162"/>
                <a:gd name="T20" fmla="*/ 106 w 152"/>
                <a:gd name="T21" fmla="*/ 46 h 162"/>
                <a:gd name="T22" fmla="*/ 103 w 152"/>
                <a:gd name="T23" fmla="*/ 51 h 162"/>
                <a:gd name="T24" fmla="*/ 82 w 152"/>
                <a:gd name="T25" fmla="*/ 49 h 162"/>
                <a:gd name="T26" fmla="*/ 56 w 152"/>
                <a:gd name="T27" fmla="*/ 39 h 162"/>
                <a:gd name="T28" fmla="*/ 20 w 152"/>
                <a:gd name="T29" fmla="*/ 1 h 162"/>
                <a:gd name="T30" fmla="*/ 19 w 152"/>
                <a:gd name="T31" fmla="*/ 2 h 162"/>
                <a:gd name="T32" fmla="*/ 36 w 152"/>
                <a:gd name="T33" fmla="*/ 22 h 162"/>
                <a:gd name="T34" fmla="*/ 19 w 152"/>
                <a:gd name="T35" fmla="*/ 77 h 162"/>
                <a:gd name="T36" fmla="*/ 5 w 152"/>
                <a:gd name="T37" fmla="*/ 78 h 162"/>
                <a:gd name="T38" fmla="*/ 6 w 152"/>
                <a:gd name="T39" fmla="*/ 96 h 162"/>
                <a:gd name="T40" fmla="*/ 20 w 152"/>
                <a:gd name="T41" fmla="*/ 96 h 162"/>
                <a:gd name="T42" fmla="*/ 22 w 152"/>
                <a:gd name="T43" fmla="*/ 80 h 162"/>
                <a:gd name="T44" fmla="*/ 38 w 152"/>
                <a:gd name="T45" fmla="*/ 24 h 162"/>
                <a:gd name="T46" fmla="*/ 70 w 152"/>
                <a:gd name="T47" fmla="*/ 66 h 162"/>
                <a:gd name="T48" fmla="*/ 54 w 152"/>
                <a:gd name="T49" fmla="*/ 115 h 162"/>
                <a:gd name="T50" fmla="*/ 52 w 152"/>
                <a:gd name="T51" fmla="*/ 114 h 162"/>
                <a:gd name="T52" fmla="*/ 50 w 152"/>
                <a:gd name="T53" fmla="*/ 115 h 162"/>
                <a:gd name="T54" fmla="*/ 37 w 152"/>
                <a:gd name="T55" fmla="*/ 118 h 162"/>
                <a:gd name="T56" fmla="*/ 41 w 152"/>
                <a:gd name="T57" fmla="*/ 135 h 162"/>
                <a:gd name="T58" fmla="*/ 57 w 152"/>
                <a:gd name="T59" fmla="*/ 132 h 162"/>
                <a:gd name="T60" fmla="*/ 56 w 152"/>
                <a:gd name="T61" fmla="*/ 118 h 162"/>
                <a:gd name="T62" fmla="*/ 72 w 152"/>
                <a:gd name="T63" fmla="*/ 69 h 162"/>
                <a:gd name="T64" fmla="*/ 94 w 152"/>
                <a:gd name="T65" fmla="*/ 115 h 162"/>
                <a:gd name="T66" fmla="*/ 85 w 152"/>
                <a:gd name="T67" fmla="*/ 136 h 162"/>
                <a:gd name="T68" fmla="*/ 84 w 152"/>
                <a:gd name="T69" fmla="*/ 135 h 162"/>
                <a:gd name="T70" fmla="*/ 72 w 152"/>
                <a:gd name="T71" fmla="*/ 144 h 162"/>
                <a:gd name="T72" fmla="*/ 79 w 152"/>
                <a:gd name="T73" fmla="*/ 157 h 162"/>
                <a:gd name="T74" fmla="*/ 89 w 152"/>
                <a:gd name="T75" fmla="*/ 150 h 162"/>
                <a:gd name="T76" fmla="*/ 87 w 152"/>
                <a:gd name="T77" fmla="*/ 138 h 162"/>
                <a:gd name="T78" fmla="*/ 96 w 152"/>
                <a:gd name="T79" fmla="*/ 118 h 162"/>
                <a:gd name="T80" fmla="*/ 105 w 152"/>
                <a:gd name="T81" fmla="*/ 144 h 162"/>
                <a:gd name="T82" fmla="*/ 104 w 152"/>
                <a:gd name="T83" fmla="*/ 155 h 162"/>
                <a:gd name="T84" fmla="*/ 118 w 152"/>
                <a:gd name="T85" fmla="*/ 158 h 162"/>
                <a:gd name="T86" fmla="*/ 122 w 152"/>
                <a:gd name="T87" fmla="*/ 146 h 162"/>
                <a:gd name="T88" fmla="*/ 108 w 152"/>
                <a:gd name="T89" fmla="*/ 141 h 162"/>
                <a:gd name="T90" fmla="*/ 90 w 152"/>
                <a:gd name="T91" fmla="*/ 94 h 162"/>
                <a:gd name="T92" fmla="*/ 126 w 152"/>
                <a:gd name="T93" fmla="*/ 110 h 162"/>
                <a:gd name="T94" fmla="*/ 125 w 152"/>
                <a:gd name="T95" fmla="*/ 111 h 162"/>
                <a:gd name="T96" fmla="*/ 125 w 152"/>
                <a:gd name="T97" fmla="*/ 112 h 162"/>
                <a:gd name="T98" fmla="*/ 132 w 152"/>
                <a:gd name="T99" fmla="*/ 126 h 162"/>
                <a:gd name="T100" fmla="*/ 151 w 152"/>
                <a:gd name="T101" fmla="*/ 117 h 162"/>
                <a:gd name="T102" fmla="*/ 142 w 152"/>
                <a:gd name="T103" fmla="*/ 10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62">
                  <a:moveTo>
                    <a:pt x="142" y="103"/>
                  </a:moveTo>
                  <a:cubicBezTo>
                    <a:pt x="137" y="101"/>
                    <a:pt x="132" y="102"/>
                    <a:pt x="129" y="105"/>
                  </a:cubicBezTo>
                  <a:cubicBezTo>
                    <a:pt x="114" y="102"/>
                    <a:pt x="101" y="99"/>
                    <a:pt x="88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0" y="74"/>
                    <a:pt x="71" y="59"/>
                    <a:pt x="60" y="45"/>
                  </a:cubicBezTo>
                  <a:cubicBezTo>
                    <a:pt x="72" y="52"/>
                    <a:pt x="88" y="55"/>
                    <a:pt x="102" y="55"/>
                  </a:cubicBezTo>
                  <a:cubicBezTo>
                    <a:pt x="101" y="58"/>
                    <a:pt x="101" y="61"/>
                    <a:pt x="101" y="63"/>
                  </a:cubicBezTo>
                  <a:cubicBezTo>
                    <a:pt x="103" y="72"/>
                    <a:pt x="114" y="74"/>
                    <a:pt x="120" y="69"/>
                  </a:cubicBezTo>
                  <a:cubicBezTo>
                    <a:pt x="126" y="65"/>
                    <a:pt x="127" y="55"/>
                    <a:pt x="125" y="49"/>
                  </a:cubicBezTo>
                  <a:cubicBezTo>
                    <a:pt x="122" y="41"/>
                    <a:pt x="113" y="39"/>
                    <a:pt x="106" y="45"/>
                  </a:cubicBezTo>
                  <a:cubicBezTo>
                    <a:pt x="106" y="45"/>
                    <a:pt x="106" y="46"/>
                    <a:pt x="106" y="46"/>
                  </a:cubicBezTo>
                  <a:cubicBezTo>
                    <a:pt x="105" y="48"/>
                    <a:pt x="104" y="49"/>
                    <a:pt x="103" y="51"/>
                  </a:cubicBezTo>
                  <a:cubicBezTo>
                    <a:pt x="96" y="50"/>
                    <a:pt x="89" y="50"/>
                    <a:pt x="82" y="49"/>
                  </a:cubicBezTo>
                  <a:cubicBezTo>
                    <a:pt x="72" y="47"/>
                    <a:pt x="64" y="44"/>
                    <a:pt x="56" y="39"/>
                  </a:cubicBezTo>
                  <a:cubicBezTo>
                    <a:pt x="45" y="25"/>
                    <a:pt x="33" y="12"/>
                    <a:pt x="20" y="1"/>
                  </a:cubicBezTo>
                  <a:cubicBezTo>
                    <a:pt x="19" y="0"/>
                    <a:pt x="19" y="1"/>
                    <a:pt x="19" y="2"/>
                  </a:cubicBezTo>
                  <a:cubicBezTo>
                    <a:pt x="25" y="9"/>
                    <a:pt x="30" y="15"/>
                    <a:pt x="36" y="22"/>
                  </a:cubicBezTo>
                  <a:cubicBezTo>
                    <a:pt x="36" y="42"/>
                    <a:pt x="26" y="59"/>
                    <a:pt x="19" y="77"/>
                  </a:cubicBezTo>
                  <a:cubicBezTo>
                    <a:pt x="15" y="74"/>
                    <a:pt x="9" y="74"/>
                    <a:pt x="5" y="78"/>
                  </a:cubicBezTo>
                  <a:cubicBezTo>
                    <a:pt x="1" y="83"/>
                    <a:pt x="0" y="92"/>
                    <a:pt x="6" y="96"/>
                  </a:cubicBezTo>
                  <a:cubicBezTo>
                    <a:pt x="10" y="99"/>
                    <a:pt x="16" y="99"/>
                    <a:pt x="20" y="96"/>
                  </a:cubicBezTo>
                  <a:cubicBezTo>
                    <a:pt x="24" y="92"/>
                    <a:pt x="25" y="84"/>
                    <a:pt x="22" y="80"/>
                  </a:cubicBezTo>
                  <a:cubicBezTo>
                    <a:pt x="31" y="64"/>
                    <a:pt x="39" y="42"/>
                    <a:pt x="38" y="24"/>
                  </a:cubicBezTo>
                  <a:cubicBezTo>
                    <a:pt x="49" y="37"/>
                    <a:pt x="60" y="51"/>
                    <a:pt x="70" y="66"/>
                  </a:cubicBezTo>
                  <a:cubicBezTo>
                    <a:pt x="71" y="85"/>
                    <a:pt x="62" y="100"/>
                    <a:pt x="54" y="115"/>
                  </a:cubicBezTo>
                  <a:cubicBezTo>
                    <a:pt x="53" y="115"/>
                    <a:pt x="53" y="115"/>
                    <a:pt x="52" y="114"/>
                  </a:cubicBezTo>
                  <a:cubicBezTo>
                    <a:pt x="51" y="114"/>
                    <a:pt x="51" y="114"/>
                    <a:pt x="50" y="115"/>
                  </a:cubicBezTo>
                  <a:cubicBezTo>
                    <a:pt x="46" y="114"/>
                    <a:pt x="40" y="115"/>
                    <a:pt x="37" y="118"/>
                  </a:cubicBezTo>
                  <a:cubicBezTo>
                    <a:pt x="32" y="123"/>
                    <a:pt x="37" y="131"/>
                    <a:pt x="41" y="135"/>
                  </a:cubicBezTo>
                  <a:cubicBezTo>
                    <a:pt x="46" y="138"/>
                    <a:pt x="53" y="136"/>
                    <a:pt x="57" y="132"/>
                  </a:cubicBezTo>
                  <a:cubicBezTo>
                    <a:pt x="60" y="127"/>
                    <a:pt x="59" y="122"/>
                    <a:pt x="56" y="118"/>
                  </a:cubicBezTo>
                  <a:cubicBezTo>
                    <a:pt x="66" y="104"/>
                    <a:pt x="74" y="86"/>
                    <a:pt x="72" y="69"/>
                  </a:cubicBezTo>
                  <a:cubicBezTo>
                    <a:pt x="81" y="84"/>
                    <a:pt x="88" y="99"/>
                    <a:pt x="94" y="115"/>
                  </a:cubicBezTo>
                  <a:cubicBezTo>
                    <a:pt x="92" y="122"/>
                    <a:pt x="88" y="129"/>
                    <a:pt x="85" y="136"/>
                  </a:cubicBezTo>
                  <a:cubicBezTo>
                    <a:pt x="85" y="136"/>
                    <a:pt x="85" y="135"/>
                    <a:pt x="84" y="135"/>
                  </a:cubicBezTo>
                  <a:cubicBezTo>
                    <a:pt x="79" y="135"/>
                    <a:pt x="73" y="139"/>
                    <a:pt x="72" y="144"/>
                  </a:cubicBezTo>
                  <a:cubicBezTo>
                    <a:pt x="72" y="149"/>
                    <a:pt x="74" y="156"/>
                    <a:pt x="79" y="157"/>
                  </a:cubicBezTo>
                  <a:cubicBezTo>
                    <a:pt x="83" y="157"/>
                    <a:pt x="87" y="154"/>
                    <a:pt x="89" y="150"/>
                  </a:cubicBezTo>
                  <a:cubicBezTo>
                    <a:pt x="91" y="146"/>
                    <a:pt x="90" y="141"/>
                    <a:pt x="87" y="138"/>
                  </a:cubicBezTo>
                  <a:cubicBezTo>
                    <a:pt x="91" y="132"/>
                    <a:pt x="94" y="125"/>
                    <a:pt x="96" y="118"/>
                  </a:cubicBezTo>
                  <a:cubicBezTo>
                    <a:pt x="99" y="126"/>
                    <a:pt x="102" y="135"/>
                    <a:pt x="105" y="144"/>
                  </a:cubicBezTo>
                  <a:cubicBezTo>
                    <a:pt x="102" y="147"/>
                    <a:pt x="101" y="151"/>
                    <a:pt x="104" y="155"/>
                  </a:cubicBezTo>
                  <a:cubicBezTo>
                    <a:pt x="108" y="160"/>
                    <a:pt x="113" y="162"/>
                    <a:pt x="118" y="158"/>
                  </a:cubicBezTo>
                  <a:cubicBezTo>
                    <a:pt x="121" y="155"/>
                    <a:pt x="123" y="150"/>
                    <a:pt x="122" y="146"/>
                  </a:cubicBezTo>
                  <a:cubicBezTo>
                    <a:pt x="120" y="140"/>
                    <a:pt x="113" y="140"/>
                    <a:pt x="108" y="141"/>
                  </a:cubicBezTo>
                  <a:cubicBezTo>
                    <a:pt x="103" y="125"/>
                    <a:pt x="97" y="109"/>
                    <a:pt x="90" y="94"/>
                  </a:cubicBezTo>
                  <a:cubicBezTo>
                    <a:pt x="100" y="102"/>
                    <a:pt x="113" y="108"/>
                    <a:pt x="126" y="110"/>
                  </a:cubicBezTo>
                  <a:cubicBezTo>
                    <a:pt x="126" y="110"/>
                    <a:pt x="125" y="111"/>
                    <a:pt x="125" y="111"/>
                  </a:cubicBezTo>
                  <a:cubicBezTo>
                    <a:pt x="125" y="111"/>
                    <a:pt x="125" y="112"/>
                    <a:pt x="125" y="112"/>
                  </a:cubicBezTo>
                  <a:cubicBezTo>
                    <a:pt x="124" y="118"/>
                    <a:pt x="126" y="124"/>
                    <a:pt x="132" y="126"/>
                  </a:cubicBezTo>
                  <a:cubicBezTo>
                    <a:pt x="139" y="128"/>
                    <a:pt x="150" y="125"/>
                    <a:pt x="151" y="117"/>
                  </a:cubicBezTo>
                  <a:cubicBezTo>
                    <a:pt x="152" y="111"/>
                    <a:pt x="147" y="105"/>
                    <a:pt x="142" y="10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29"/>
            <p:cNvSpPr/>
            <p:nvPr/>
          </p:nvSpPr>
          <p:spPr bwMode="auto">
            <a:xfrm>
              <a:off x="1985963" y="437782"/>
              <a:ext cx="655638" cy="533400"/>
            </a:xfrm>
            <a:custGeom>
              <a:avLst/>
              <a:gdLst>
                <a:gd name="T0" fmla="*/ 237 w 239"/>
                <a:gd name="T1" fmla="*/ 42 h 194"/>
                <a:gd name="T2" fmla="*/ 188 w 239"/>
                <a:gd name="T3" fmla="*/ 43 h 194"/>
                <a:gd name="T4" fmla="*/ 153 w 239"/>
                <a:gd name="T5" fmla="*/ 64 h 194"/>
                <a:gd name="T6" fmla="*/ 140 w 239"/>
                <a:gd name="T7" fmla="*/ 1 h 194"/>
                <a:gd name="T8" fmla="*/ 137 w 239"/>
                <a:gd name="T9" fmla="*/ 1 h 194"/>
                <a:gd name="T10" fmla="*/ 143 w 239"/>
                <a:gd name="T11" fmla="*/ 79 h 194"/>
                <a:gd name="T12" fmla="*/ 143 w 239"/>
                <a:gd name="T13" fmla="*/ 81 h 194"/>
                <a:gd name="T14" fmla="*/ 142 w 239"/>
                <a:gd name="T15" fmla="*/ 82 h 194"/>
                <a:gd name="T16" fmla="*/ 115 w 239"/>
                <a:gd name="T17" fmla="*/ 115 h 194"/>
                <a:gd name="T18" fmla="*/ 83 w 239"/>
                <a:gd name="T19" fmla="*/ 147 h 194"/>
                <a:gd name="T20" fmla="*/ 1 w 239"/>
                <a:gd name="T21" fmla="*/ 192 h 194"/>
                <a:gd name="T22" fmla="*/ 1 w 239"/>
                <a:gd name="T23" fmla="*/ 194 h 194"/>
                <a:gd name="T24" fmla="*/ 81 w 239"/>
                <a:gd name="T25" fmla="*/ 155 h 194"/>
                <a:gd name="T26" fmla="*/ 116 w 239"/>
                <a:gd name="T27" fmla="*/ 120 h 194"/>
                <a:gd name="T28" fmla="*/ 145 w 239"/>
                <a:gd name="T29" fmla="*/ 83 h 194"/>
                <a:gd name="T30" fmla="*/ 146 w 239"/>
                <a:gd name="T31" fmla="*/ 83 h 194"/>
                <a:gd name="T32" fmla="*/ 146 w 239"/>
                <a:gd name="T33" fmla="*/ 83 h 194"/>
                <a:gd name="T34" fmla="*/ 147 w 239"/>
                <a:gd name="T35" fmla="*/ 81 h 194"/>
                <a:gd name="T36" fmla="*/ 200 w 239"/>
                <a:gd name="T37" fmla="*/ 79 h 194"/>
                <a:gd name="T38" fmla="*/ 239 w 239"/>
                <a:gd name="T39" fmla="*/ 44 h 194"/>
                <a:gd name="T40" fmla="*/ 237 w 239"/>
                <a:gd name="T41" fmla="*/ 4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9" h="194">
                  <a:moveTo>
                    <a:pt x="237" y="42"/>
                  </a:moveTo>
                  <a:cubicBezTo>
                    <a:pt x="223" y="34"/>
                    <a:pt x="202" y="38"/>
                    <a:pt x="188" y="43"/>
                  </a:cubicBezTo>
                  <a:cubicBezTo>
                    <a:pt x="175" y="47"/>
                    <a:pt x="163" y="55"/>
                    <a:pt x="153" y="64"/>
                  </a:cubicBezTo>
                  <a:cubicBezTo>
                    <a:pt x="158" y="42"/>
                    <a:pt x="154" y="15"/>
                    <a:pt x="140" y="1"/>
                  </a:cubicBezTo>
                  <a:cubicBezTo>
                    <a:pt x="139" y="0"/>
                    <a:pt x="138" y="0"/>
                    <a:pt x="137" y="1"/>
                  </a:cubicBezTo>
                  <a:cubicBezTo>
                    <a:pt x="123" y="22"/>
                    <a:pt x="123" y="62"/>
                    <a:pt x="143" y="79"/>
                  </a:cubicBezTo>
                  <a:cubicBezTo>
                    <a:pt x="143" y="80"/>
                    <a:pt x="143" y="80"/>
                    <a:pt x="143" y="81"/>
                  </a:cubicBezTo>
                  <a:cubicBezTo>
                    <a:pt x="142" y="81"/>
                    <a:pt x="142" y="82"/>
                    <a:pt x="142" y="82"/>
                  </a:cubicBezTo>
                  <a:cubicBezTo>
                    <a:pt x="133" y="93"/>
                    <a:pt x="125" y="104"/>
                    <a:pt x="115" y="115"/>
                  </a:cubicBezTo>
                  <a:cubicBezTo>
                    <a:pt x="105" y="126"/>
                    <a:pt x="94" y="137"/>
                    <a:pt x="83" y="147"/>
                  </a:cubicBezTo>
                  <a:cubicBezTo>
                    <a:pt x="58" y="169"/>
                    <a:pt x="32" y="183"/>
                    <a:pt x="1" y="192"/>
                  </a:cubicBezTo>
                  <a:cubicBezTo>
                    <a:pt x="0" y="192"/>
                    <a:pt x="0" y="194"/>
                    <a:pt x="1" y="194"/>
                  </a:cubicBezTo>
                  <a:cubicBezTo>
                    <a:pt x="31" y="192"/>
                    <a:pt x="59" y="173"/>
                    <a:pt x="81" y="155"/>
                  </a:cubicBezTo>
                  <a:cubicBezTo>
                    <a:pt x="93" y="144"/>
                    <a:pt x="105" y="132"/>
                    <a:pt x="116" y="120"/>
                  </a:cubicBezTo>
                  <a:cubicBezTo>
                    <a:pt x="126" y="109"/>
                    <a:pt x="137" y="97"/>
                    <a:pt x="145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6" y="82"/>
                    <a:pt x="146" y="81"/>
                    <a:pt x="147" y="81"/>
                  </a:cubicBezTo>
                  <a:cubicBezTo>
                    <a:pt x="164" y="87"/>
                    <a:pt x="183" y="86"/>
                    <a:pt x="200" y="79"/>
                  </a:cubicBezTo>
                  <a:cubicBezTo>
                    <a:pt x="215" y="73"/>
                    <a:pt x="233" y="60"/>
                    <a:pt x="239" y="44"/>
                  </a:cubicBezTo>
                  <a:cubicBezTo>
                    <a:pt x="239" y="43"/>
                    <a:pt x="238" y="42"/>
                    <a:pt x="237" y="4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30"/>
            <p:cNvSpPr/>
            <p:nvPr/>
          </p:nvSpPr>
          <p:spPr bwMode="auto">
            <a:xfrm>
              <a:off x="2566988" y="-17831"/>
              <a:ext cx="693738" cy="965200"/>
            </a:xfrm>
            <a:custGeom>
              <a:avLst/>
              <a:gdLst>
                <a:gd name="T0" fmla="*/ 236 w 253"/>
                <a:gd name="T1" fmla="*/ 151 h 351"/>
                <a:gd name="T2" fmla="*/ 169 w 253"/>
                <a:gd name="T3" fmla="*/ 159 h 351"/>
                <a:gd name="T4" fmla="*/ 128 w 253"/>
                <a:gd name="T5" fmla="*/ 189 h 351"/>
                <a:gd name="T6" fmla="*/ 116 w 253"/>
                <a:gd name="T7" fmla="*/ 202 h 351"/>
                <a:gd name="T8" fmla="*/ 128 w 253"/>
                <a:gd name="T9" fmla="*/ 165 h 351"/>
                <a:gd name="T10" fmla="*/ 128 w 253"/>
                <a:gd name="T11" fmla="*/ 165 h 351"/>
                <a:gd name="T12" fmla="*/ 129 w 253"/>
                <a:gd name="T13" fmla="*/ 165 h 351"/>
                <a:gd name="T14" fmla="*/ 130 w 253"/>
                <a:gd name="T15" fmla="*/ 165 h 351"/>
                <a:gd name="T16" fmla="*/ 213 w 253"/>
                <a:gd name="T17" fmla="*/ 62 h 351"/>
                <a:gd name="T18" fmla="*/ 208 w 253"/>
                <a:gd name="T19" fmla="*/ 16 h 351"/>
                <a:gd name="T20" fmla="*/ 167 w 253"/>
                <a:gd name="T21" fmla="*/ 3 h 351"/>
                <a:gd name="T22" fmla="*/ 112 w 253"/>
                <a:gd name="T23" fmla="*/ 72 h 351"/>
                <a:gd name="T24" fmla="*/ 127 w 253"/>
                <a:gd name="T25" fmla="*/ 164 h 351"/>
                <a:gd name="T26" fmla="*/ 126 w 253"/>
                <a:gd name="T27" fmla="*/ 164 h 351"/>
                <a:gd name="T28" fmla="*/ 105 w 253"/>
                <a:gd name="T29" fmla="*/ 213 h 351"/>
                <a:gd name="T30" fmla="*/ 80 w 253"/>
                <a:gd name="T31" fmla="*/ 266 h 351"/>
                <a:gd name="T32" fmla="*/ 1 w 253"/>
                <a:gd name="T33" fmla="*/ 350 h 351"/>
                <a:gd name="T34" fmla="*/ 1 w 253"/>
                <a:gd name="T35" fmla="*/ 351 h 351"/>
                <a:gd name="T36" fmla="*/ 81 w 253"/>
                <a:gd name="T37" fmla="*/ 273 h 351"/>
                <a:gd name="T38" fmla="*/ 107 w 253"/>
                <a:gd name="T39" fmla="*/ 221 h 351"/>
                <a:gd name="T40" fmla="*/ 110 w 253"/>
                <a:gd name="T41" fmla="*/ 214 h 351"/>
                <a:gd name="T42" fmla="*/ 204 w 253"/>
                <a:gd name="T43" fmla="*/ 221 h 351"/>
                <a:gd name="T44" fmla="*/ 236 w 253"/>
                <a:gd name="T45" fmla="*/ 15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351">
                  <a:moveTo>
                    <a:pt x="236" y="151"/>
                  </a:moveTo>
                  <a:cubicBezTo>
                    <a:pt x="222" y="129"/>
                    <a:pt x="184" y="150"/>
                    <a:pt x="169" y="159"/>
                  </a:cubicBezTo>
                  <a:cubicBezTo>
                    <a:pt x="154" y="167"/>
                    <a:pt x="140" y="177"/>
                    <a:pt x="128" y="189"/>
                  </a:cubicBezTo>
                  <a:cubicBezTo>
                    <a:pt x="124" y="193"/>
                    <a:pt x="119" y="197"/>
                    <a:pt x="116" y="202"/>
                  </a:cubicBezTo>
                  <a:cubicBezTo>
                    <a:pt x="121" y="190"/>
                    <a:pt x="125" y="178"/>
                    <a:pt x="128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28" y="165"/>
                    <a:pt x="129" y="165"/>
                    <a:pt x="129" y="165"/>
                  </a:cubicBezTo>
                  <a:cubicBezTo>
                    <a:pt x="129" y="165"/>
                    <a:pt x="130" y="165"/>
                    <a:pt x="130" y="165"/>
                  </a:cubicBezTo>
                  <a:cubicBezTo>
                    <a:pt x="168" y="139"/>
                    <a:pt x="203" y="108"/>
                    <a:pt x="213" y="62"/>
                  </a:cubicBezTo>
                  <a:cubicBezTo>
                    <a:pt x="216" y="47"/>
                    <a:pt x="216" y="30"/>
                    <a:pt x="208" y="16"/>
                  </a:cubicBezTo>
                  <a:cubicBezTo>
                    <a:pt x="199" y="2"/>
                    <a:pt x="182" y="0"/>
                    <a:pt x="167" y="3"/>
                  </a:cubicBezTo>
                  <a:cubicBezTo>
                    <a:pt x="133" y="8"/>
                    <a:pt x="117" y="42"/>
                    <a:pt x="112" y="72"/>
                  </a:cubicBezTo>
                  <a:cubicBezTo>
                    <a:pt x="107" y="101"/>
                    <a:pt x="108" y="139"/>
                    <a:pt x="127" y="164"/>
                  </a:cubicBezTo>
                  <a:cubicBezTo>
                    <a:pt x="126" y="164"/>
                    <a:pt x="126" y="164"/>
                    <a:pt x="126" y="164"/>
                  </a:cubicBezTo>
                  <a:cubicBezTo>
                    <a:pt x="118" y="180"/>
                    <a:pt x="112" y="197"/>
                    <a:pt x="105" y="213"/>
                  </a:cubicBezTo>
                  <a:cubicBezTo>
                    <a:pt x="98" y="231"/>
                    <a:pt x="90" y="249"/>
                    <a:pt x="80" y="266"/>
                  </a:cubicBezTo>
                  <a:cubicBezTo>
                    <a:pt x="61" y="301"/>
                    <a:pt x="34" y="328"/>
                    <a:pt x="1" y="350"/>
                  </a:cubicBezTo>
                  <a:cubicBezTo>
                    <a:pt x="0" y="350"/>
                    <a:pt x="1" y="351"/>
                    <a:pt x="1" y="351"/>
                  </a:cubicBezTo>
                  <a:cubicBezTo>
                    <a:pt x="36" y="335"/>
                    <a:pt x="62" y="305"/>
                    <a:pt x="81" y="273"/>
                  </a:cubicBezTo>
                  <a:cubicBezTo>
                    <a:pt x="91" y="257"/>
                    <a:pt x="100" y="239"/>
                    <a:pt x="107" y="221"/>
                  </a:cubicBezTo>
                  <a:cubicBezTo>
                    <a:pt x="108" y="219"/>
                    <a:pt x="109" y="216"/>
                    <a:pt x="110" y="214"/>
                  </a:cubicBezTo>
                  <a:cubicBezTo>
                    <a:pt x="136" y="233"/>
                    <a:pt x="176" y="233"/>
                    <a:pt x="204" y="221"/>
                  </a:cubicBezTo>
                  <a:cubicBezTo>
                    <a:pt x="229" y="211"/>
                    <a:pt x="253" y="178"/>
                    <a:pt x="236" y="15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31"/>
            <p:cNvSpPr/>
            <p:nvPr/>
          </p:nvSpPr>
          <p:spPr bwMode="auto">
            <a:xfrm>
              <a:off x="2644775" y="1041032"/>
              <a:ext cx="0" cy="317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32"/>
            <p:cNvSpPr/>
            <p:nvPr/>
          </p:nvSpPr>
          <p:spPr bwMode="auto">
            <a:xfrm>
              <a:off x="2792413" y="1063257"/>
              <a:ext cx="406400" cy="466725"/>
            </a:xfrm>
            <a:custGeom>
              <a:avLst/>
              <a:gdLst>
                <a:gd name="T0" fmla="*/ 129 w 148"/>
                <a:gd name="T1" fmla="*/ 39 h 170"/>
                <a:gd name="T2" fmla="*/ 140 w 148"/>
                <a:gd name="T3" fmla="*/ 9 h 170"/>
                <a:gd name="T4" fmla="*/ 116 w 148"/>
                <a:gd name="T5" fmla="*/ 1 h 170"/>
                <a:gd name="T6" fmla="*/ 75 w 148"/>
                <a:gd name="T7" fmla="*/ 20 h 170"/>
                <a:gd name="T8" fmla="*/ 31 w 148"/>
                <a:gd name="T9" fmla="*/ 60 h 170"/>
                <a:gd name="T10" fmla="*/ 31 w 148"/>
                <a:gd name="T11" fmla="*/ 60 h 170"/>
                <a:gd name="T12" fmla="*/ 32 w 148"/>
                <a:gd name="T13" fmla="*/ 60 h 170"/>
                <a:gd name="T14" fmla="*/ 38 w 148"/>
                <a:gd name="T15" fmla="*/ 164 h 170"/>
                <a:gd name="T16" fmla="*/ 67 w 148"/>
                <a:gd name="T17" fmla="*/ 149 h 170"/>
                <a:gd name="T18" fmla="*/ 76 w 148"/>
                <a:gd name="T19" fmla="*/ 146 h 170"/>
                <a:gd name="T20" fmla="*/ 88 w 148"/>
                <a:gd name="T21" fmla="*/ 142 h 170"/>
                <a:gd name="T22" fmla="*/ 99 w 148"/>
                <a:gd name="T23" fmla="*/ 121 h 170"/>
                <a:gd name="T24" fmla="*/ 99 w 148"/>
                <a:gd name="T25" fmla="*/ 121 h 170"/>
                <a:gd name="T26" fmla="*/ 120 w 148"/>
                <a:gd name="T27" fmla="*/ 88 h 170"/>
                <a:gd name="T28" fmla="*/ 144 w 148"/>
                <a:gd name="T29" fmla="*/ 69 h 170"/>
                <a:gd name="T30" fmla="*/ 129 w 148"/>
                <a:gd name="T31" fmla="*/ 3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8" h="170">
                  <a:moveTo>
                    <a:pt x="129" y="39"/>
                  </a:moveTo>
                  <a:cubicBezTo>
                    <a:pt x="135" y="31"/>
                    <a:pt x="144" y="20"/>
                    <a:pt x="140" y="9"/>
                  </a:cubicBezTo>
                  <a:cubicBezTo>
                    <a:pt x="137" y="0"/>
                    <a:pt x="124" y="0"/>
                    <a:pt x="116" y="1"/>
                  </a:cubicBezTo>
                  <a:cubicBezTo>
                    <a:pt x="101" y="3"/>
                    <a:pt x="87" y="11"/>
                    <a:pt x="75" y="20"/>
                  </a:cubicBezTo>
                  <a:cubicBezTo>
                    <a:pt x="60" y="33"/>
                    <a:pt x="48" y="50"/>
                    <a:pt x="31" y="60"/>
                  </a:cubicBezTo>
                  <a:cubicBezTo>
                    <a:pt x="30" y="60"/>
                    <a:pt x="31" y="61"/>
                    <a:pt x="31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14" y="86"/>
                    <a:pt x="0" y="147"/>
                    <a:pt x="38" y="164"/>
                  </a:cubicBezTo>
                  <a:cubicBezTo>
                    <a:pt x="51" y="170"/>
                    <a:pt x="61" y="161"/>
                    <a:pt x="67" y="149"/>
                  </a:cubicBezTo>
                  <a:cubicBezTo>
                    <a:pt x="69" y="144"/>
                    <a:pt x="71" y="146"/>
                    <a:pt x="76" y="146"/>
                  </a:cubicBezTo>
                  <a:cubicBezTo>
                    <a:pt x="80" y="146"/>
                    <a:pt x="84" y="144"/>
                    <a:pt x="88" y="142"/>
                  </a:cubicBezTo>
                  <a:cubicBezTo>
                    <a:pt x="94" y="138"/>
                    <a:pt x="100" y="129"/>
                    <a:pt x="99" y="121"/>
                  </a:cubicBezTo>
                  <a:cubicBezTo>
                    <a:pt x="99" y="121"/>
                    <a:pt x="99" y="121"/>
                    <a:pt x="99" y="121"/>
                  </a:cubicBezTo>
                  <a:cubicBezTo>
                    <a:pt x="112" y="120"/>
                    <a:pt x="127" y="100"/>
                    <a:pt x="120" y="88"/>
                  </a:cubicBezTo>
                  <a:cubicBezTo>
                    <a:pt x="131" y="88"/>
                    <a:pt x="141" y="80"/>
                    <a:pt x="144" y="69"/>
                  </a:cubicBezTo>
                  <a:cubicBezTo>
                    <a:pt x="148" y="56"/>
                    <a:pt x="140" y="44"/>
                    <a:pt x="129" y="39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33"/>
            <p:cNvSpPr/>
            <p:nvPr/>
          </p:nvSpPr>
          <p:spPr bwMode="auto">
            <a:xfrm>
              <a:off x="2479675" y="971182"/>
              <a:ext cx="573088" cy="442913"/>
            </a:xfrm>
            <a:custGeom>
              <a:avLst/>
              <a:gdLst>
                <a:gd name="T0" fmla="*/ 186 w 209"/>
                <a:gd name="T1" fmla="*/ 57 h 161"/>
                <a:gd name="T2" fmla="*/ 162 w 209"/>
                <a:gd name="T3" fmla="*/ 69 h 161"/>
                <a:gd name="T4" fmla="*/ 144 w 209"/>
                <a:gd name="T5" fmla="*/ 86 h 161"/>
                <a:gd name="T6" fmla="*/ 82 w 209"/>
                <a:gd name="T7" fmla="*/ 35 h 161"/>
                <a:gd name="T8" fmla="*/ 2 w 209"/>
                <a:gd name="T9" fmla="*/ 0 h 161"/>
                <a:gd name="T10" fmla="*/ 1 w 209"/>
                <a:gd name="T11" fmla="*/ 2 h 161"/>
                <a:gd name="T12" fmla="*/ 29 w 209"/>
                <a:gd name="T13" fmla="*/ 17 h 161"/>
                <a:gd name="T14" fmla="*/ 71 w 209"/>
                <a:gd name="T15" fmla="*/ 34 h 161"/>
                <a:gd name="T16" fmla="*/ 110 w 209"/>
                <a:gd name="T17" fmla="*/ 59 h 161"/>
                <a:gd name="T18" fmla="*/ 142 w 209"/>
                <a:gd name="T19" fmla="*/ 89 h 161"/>
                <a:gd name="T20" fmla="*/ 142 w 209"/>
                <a:gd name="T21" fmla="*/ 89 h 161"/>
                <a:gd name="T22" fmla="*/ 141 w 209"/>
                <a:gd name="T23" fmla="*/ 91 h 161"/>
                <a:gd name="T24" fmla="*/ 140 w 209"/>
                <a:gd name="T25" fmla="*/ 148 h 161"/>
                <a:gd name="T26" fmla="*/ 166 w 209"/>
                <a:gd name="T27" fmla="*/ 131 h 161"/>
                <a:gd name="T28" fmla="*/ 187 w 209"/>
                <a:gd name="T29" fmla="*/ 118 h 161"/>
                <a:gd name="T30" fmla="*/ 187 w 209"/>
                <a:gd name="T31" fmla="*/ 92 h 161"/>
                <a:gd name="T32" fmla="*/ 186 w 209"/>
                <a:gd name="T33" fmla="*/ 5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9" h="161">
                  <a:moveTo>
                    <a:pt x="186" y="57"/>
                  </a:moveTo>
                  <a:cubicBezTo>
                    <a:pt x="177" y="57"/>
                    <a:pt x="168" y="64"/>
                    <a:pt x="162" y="69"/>
                  </a:cubicBezTo>
                  <a:cubicBezTo>
                    <a:pt x="156" y="74"/>
                    <a:pt x="149" y="80"/>
                    <a:pt x="144" y="86"/>
                  </a:cubicBezTo>
                  <a:cubicBezTo>
                    <a:pt x="129" y="65"/>
                    <a:pt x="105" y="48"/>
                    <a:pt x="82" y="35"/>
                  </a:cubicBezTo>
                  <a:cubicBezTo>
                    <a:pt x="57" y="21"/>
                    <a:pt x="28" y="14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9" y="9"/>
                    <a:pt x="19" y="13"/>
                    <a:pt x="29" y="17"/>
                  </a:cubicBezTo>
                  <a:cubicBezTo>
                    <a:pt x="43" y="22"/>
                    <a:pt x="58" y="27"/>
                    <a:pt x="71" y="34"/>
                  </a:cubicBezTo>
                  <a:cubicBezTo>
                    <a:pt x="85" y="41"/>
                    <a:pt x="98" y="49"/>
                    <a:pt x="110" y="59"/>
                  </a:cubicBezTo>
                  <a:cubicBezTo>
                    <a:pt x="122" y="68"/>
                    <a:pt x="131" y="79"/>
                    <a:pt x="142" y="89"/>
                  </a:cubicBezTo>
                  <a:cubicBezTo>
                    <a:pt x="142" y="89"/>
                    <a:pt x="142" y="89"/>
                    <a:pt x="142" y="89"/>
                  </a:cubicBezTo>
                  <a:cubicBezTo>
                    <a:pt x="141" y="90"/>
                    <a:pt x="141" y="90"/>
                    <a:pt x="141" y="91"/>
                  </a:cubicBezTo>
                  <a:cubicBezTo>
                    <a:pt x="133" y="109"/>
                    <a:pt x="125" y="132"/>
                    <a:pt x="140" y="148"/>
                  </a:cubicBezTo>
                  <a:cubicBezTo>
                    <a:pt x="152" y="161"/>
                    <a:pt x="166" y="144"/>
                    <a:pt x="166" y="131"/>
                  </a:cubicBezTo>
                  <a:cubicBezTo>
                    <a:pt x="175" y="131"/>
                    <a:pt x="182" y="125"/>
                    <a:pt x="187" y="118"/>
                  </a:cubicBezTo>
                  <a:cubicBezTo>
                    <a:pt x="192" y="111"/>
                    <a:pt x="194" y="99"/>
                    <a:pt x="187" y="92"/>
                  </a:cubicBezTo>
                  <a:cubicBezTo>
                    <a:pt x="197" y="83"/>
                    <a:pt x="209" y="57"/>
                    <a:pt x="186" y="57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34"/>
            <p:cNvSpPr/>
            <p:nvPr/>
          </p:nvSpPr>
          <p:spPr bwMode="auto">
            <a:xfrm>
              <a:off x="2557463" y="1041032"/>
              <a:ext cx="139700" cy="341313"/>
            </a:xfrm>
            <a:custGeom>
              <a:avLst/>
              <a:gdLst>
                <a:gd name="T0" fmla="*/ 35 w 51"/>
                <a:gd name="T1" fmla="*/ 2 h 124"/>
                <a:gd name="T2" fmla="*/ 34 w 51"/>
                <a:gd name="T3" fmla="*/ 0 h 124"/>
                <a:gd name="T4" fmla="*/ 32 w 51"/>
                <a:gd name="T5" fmla="*/ 2 h 124"/>
                <a:gd name="T6" fmla="*/ 2 w 51"/>
                <a:gd name="T7" fmla="*/ 58 h 124"/>
                <a:gd name="T8" fmla="*/ 13 w 51"/>
                <a:gd name="T9" fmla="*/ 122 h 124"/>
                <a:gd name="T10" fmla="*/ 16 w 51"/>
                <a:gd name="T11" fmla="*/ 121 h 124"/>
                <a:gd name="T12" fmla="*/ 48 w 51"/>
                <a:gd name="T13" fmla="*/ 65 h 124"/>
                <a:gd name="T14" fmla="*/ 35 w 51"/>
                <a:gd name="T15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124">
                  <a:moveTo>
                    <a:pt x="35" y="2"/>
                  </a:moveTo>
                  <a:cubicBezTo>
                    <a:pt x="35" y="1"/>
                    <a:pt x="35" y="0"/>
                    <a:pt x="34" y="0"/>
                  </a:cubicBezTo>
                  <a:cubicBezTo>
                    <a:pt x="32" y="0"/>
                    <a:pt x="32" y="1"/>
                    <a:pt x="32" y="2"/>
                  </a:cubicBezTo>
                  <a:cubicBezTo>
                    <a:pt x="13" y="14"/>
                    <a:pt x="5" y="37"/>
                    <a:pt x="2" y="58"/>
                  </a:cubicBezTo>
                  <a:cubicBezTo>
                    <a:pt x="0" y="79"/>
                    <a:pt x="1" y="105"/>
                    <a:pt x="13" y="122"/>
                  </a:cubicBezTo>
                  <a:cubicBezTo>
                    <a:pt x="14" y="124"/>
                    <a:pt x="17" y="122"/>
                    <a:pt x="16" y="121"/>
                  </a:cubicBezTo>
                  <a:cubicBezTo>
                    <a:pt x="34" y="109"/>
                    <a:pt x="44" y="85"/>
                    <a:pt x="48" y="65"/>
                  </a:cubicBezTo>
                  <a:cubicBezTo>
                    <a:pt x="51" y="46"/>
                    <a:pt x="50" y="17"/>
                    <a:pt x="35" y="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35"/>
            <p:cNvSpPr/>
            <p:nvPr/>
          </p:nvSpPr>
          <p:spPr bwMode="auto">
            <a:xfrm>
              <a:off x="2716213" y="917207"/>
              <a:ext cx="309563" cy="195263"/>
            </a:xfrm>
            <a:custGeom>
              <a:avLst/>
              <a:gdLst>
                <a:gd name="T0" fmla="*/ 110 w 113"/>
                <a:gd name="T1" fmla="*/ 3 h 71"/>
                <a:gd name="T2" fmla="*/ 108 w 113"/>
                <a:gd name="T3" fmla="*/ 1 h 71"/>
                <a:gd name="T4" fmla="*/ 1 w 113"/>
                <a:gd name="T5" fmla="*/ 58 h 71"/>
                <a:gd name="T6" fmla="*/ 1 w 113"/>
                <a:gd name="T7" fmla="*/ 58 h 71"/>
                <a:gd name="T8" fmla="*/ 0 w 113"/>
                <a:gd name="T9" fmla="*/ 59 h 71"/>
                <a:gd name="T10" fmla="*/ 2 w 113"/>
                <a:gd name="T11" fmla="*/ 60 h 71"/>
                <a:gd name="T12" fmla="*/ 2 w 113"/>
                <a:gd name="T13" fmla="*/ 59 h 71"/>
                <a:gd name="T14" fmla="*/ 61 w 113"/>
                <a:gd name="T15" fmla="*/ 52 h 71"/>
                <a:gd name="T16" fmla="*/ 112 w 113"/>
                <a:gd name="T17" fmla="*/ 6 h 71"/>
                <a:gd name="T18" fmla="*/ 110 w 113"/>
                <a:gd name="T19" fmla="*/ 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71">
                  <a:moveTo>
                    <a:pt x="110" y="3"/>
                  </a:moveTo>
                  <a:cubicBezTo>
                    <a:pt x="110" y="2"/>
                    <a:pt x="109" y="1"/>
                    <a:pt x="108" y="1"/>
                  </a:cubicBezTo>
                  <a:cubicBezTo>
                    <a:pt x="66" y="0"/>
                    <a:pt x="18" y="16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9"/>
                    <a:pt x="0" y="59"/>
                  </a:cubicBezTo>
                  <a:cubicBezTo>
                    <a:pt x="0" y="60"/>
                    <a:pt x="1" y="60"/>
                    <a:pt x="2" y="60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9" y="71"/>
                    <a:pt x="45" y="60"/>
                    <a:pt x="61" y="52"/>
                  </a:cubicBezTo>
                  <a:cubicBezTo>
                    <a:pt x="81" y="42"/>
                    <a:pt x="101" y="26"/>
                    <a:pt x="112" y="6"/>
                  </a:cubicBezTo>
                  <a:cubicBezTo>
                    <a:pt x="113" y="4"/>
                    <a:pt x="111" y="3"/>
                    <a:pt x="110" y="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36"/>
            <p:cNvSpPr/>
            <p:nvPr/>
          </p:nvSpPr>
          <p:spPr bwMode="auto">
            <a:xfrm>
              <a:off x="3349625" y="113932"/>
              <a:ext cx="239713" cy="363538"/>
            </a:xfrm>
            <a:custGeom>
              <a:avLst/>
              <a:gdLst>
                <a:gd name="T0" fmla="*/ 83 w 88"/>
                <a:gd name="T1" fmla="*/ 29 h 132"/>
                <a:gd name="T2" fmla="*/ 68 w 88"/>
                <a:gd name="T3" fmla="*/ 29 h 132"/>
                <a:gd name="T4" fmla="*/ 70 w 88"/>
                <a:gd name="T5" fmla="*/ 14 h 132"/>
                <a:gd name="T6" fmla="*/ 68 w 88"/>
                <a:gd name="T7" fmla="*/ 12 h 132"/>
                <a:gd name="T8" fmla="*/ 47 w 88"/>
                <a:gd name="T9" fmla="*/ 20 h 132"/>
                <a:gd name="T10" fmla="*/ 28 w 88"/>
                <a:gd name="T11" fmla="*/ 9 h 132"/>
                <a:gd name="T12" fmla="*/ 32 w 88"/>
                <a:gd name="T13" fmla="*/ 46 h 132"/>
                <a:gd name="T14" fmla="*/ 32 w 88"/>
                <a:gd name="T15" fmla="*/ 48 h 132"/>
                <a:gd name="T16" fmla="*/ 15 w 88"/>
                <a:gd name="T17" fmla="*/ 84 h 132"/>
                <a:gd name="T18" fmla="*/ 0 w 88"/>
                <a:gd name="T19" fmla="*/ 131 h 132"/>
                <a:gd name="T20" fmla="*/ 2 w 88"/>
                <a:gd name="T21" fmla="*/ 131 h 132"/>
                <a:gd name="T22" fmla="*/ 17 w 88"/>
                <a:gd name="T23" fmla="*/ 89 h 132"/>
                <a:gd name="T24" fmla="*/ 34 w 88"/>
                <a:gd name="T25" fmla="*/ 51 h 132"/>
                <a:gd name="T26" fmla="*/ 85 w 88"/>
                <a:gd name="T27" fmla="*/ 44 h 132"/>
                <a:gd name="T28" fmla="*/ 83 w 88"/>
                <a:gd name="T29" fmla="*/ 2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32">
                  <a:moveTo>
                    <a:pt x="83" y="29"/>
                  </a:moveTo>
                  <a:cubicBezTo>
                    <a:pt x="78" y="26"/>
                    <a:pt x="73" y="27"/>
                    <a:pt x="68" y="29"/>
                  </a:cubicBezTo>
                  <a:cubicBezTo>
                    <a:pt x="70" y="24"/>
                    <a:pt x="70" y="20"/>
                    <a:pt x="70" y="14"/>
                  </a:cubicBezTo>
                  <a:cubicBezTo>
                    <a:pt x="71" y="13"/>
                    <a:pt x="69" y="12"/>
                    <a:pt x="68" y="12"/>
                  </a:cubicBezTo>
                  <a:cubicBezTo>
                    <a:pt x="59" y="11"/>
                    <a:pt x="52" y="14"/>
                    <a:pt x="47" y="20"/>
                  </a:cubicBezTo>
                  <a:cubicBezTo>
                    <a:pt x="45" y="11"/>
                    <a:pt x="38" y="0"/>
                    <a:pt x="28" y="9"/>
                  </a:cubicBezTo>
                  <a:cubicBezTo>
                    <a:pt x="17" y="19"/>
                    <a:pt x="21" y="37"/>
                    <a:pt x="32" y="46"/>
                  </a:cubicBezTo>
                  <a:cubicBezTo>
                    <a:pt x="31" y="47"/>
                    <a:pt x="31" y="48"/>
                    <a:pt x="32" y="48"/>
                  </a:cubicBezTo>
                  <a:cubicBezTo>
                    <a:pt x="25" y="60"/>
                    <a:pt x="20" y="72"/>
                    <a:pt x="15" y="84"/>
                  </a:cubicBezTo>
                  <a:cubicBezTo>
                    <a:pt x="9" y="99"/>
                    <a:pt x="3" y="115"/>
                    <a:pt x="0" y="131"/>
                  </a:cubicBezTo>
                  <a:cubicBezTo>
                    <a:pt x="0" y="132"/>
                    <a:pt x="2" y="132"/>
                    <a:pt x="2" y="131"/>
                  </a:cubicBezTo>
                  <a:cubicBezTo>
                    <a:pt x="7" y="117"/>
                    <a:pt x="11" y="103"/>
                    <a:pt x="17" y="89"/>
                  </a:cubicBezTo>
                  <a:cubicBezTo>
                    <a:pt x="22" y="76"/>
                    <a:pt x="29" y="64"/>
                    <a:pt x="34" y="51"/>
                  </a:cubicBezTo>
                  <a:cubicBezTo>
                    <a:pt x="48" y="65"/>
                    <a:pt x="74" y="62"/>
                    <a:pt x="85" y="44"/>
                  </a:cubicBezTo>
                  <a:cubicBezTo>
                    <a:pt x="88" y="40"/>
                    <a:pt x="88" y="32"/>
                    <a:pt x="83" y="29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37"/>
            <p:cNvSpPr/>
            <p:nvPr/>
          </p:nvSpPr>
          <p:spPr bwMode="auto">
            <a:xfrm>
              <a:off x="4021138" y="380632"/>
              <a:ext cx="690563" cy="965200"/>
            </a:xfrm>
            <a:custGeom>
              <a:avLst/>
              <a:gdLst>
                <a:gd name="T0" fmla="*/ 204 w 252"/>
                <a:gd name="T1" fmla="*/ 131 h 351"/>
                <a:gd name="T2" fmla="*/ 110 w 252"/>
                <a:gd name="T3" fmla="*/ 138 h 351"/>
                <a:gd name="T4" fmla="*/ 107 w 252"/>
                <a:gd name="T5" fmla="*/ 131 h 351"/>
                <a:gd name="T6" fmla="*/ 81 w 252"/>
                <a:gd name="T7" fmla="*/ 78 h 351"/>
                <a:gd name="T8" fmla="*/ 1 w 252"/>
                <a:gd name="T9" fmla="*/ 1 h 351"/>
                <a:gd name="T10" fmla="*/ 1 w 252"/>
                <a:gd name="T11" fmla="*/ 2 h 351"/>
                <a:gd name="T12" fmla="*/ 80 w 252"/>
                <a:gd name="T13" fmla="*/ 86 h 351"/>
                <a:gd name="T14" fmla="*/ 105 w 252"/>
                <a:gd name="T15" fmla="*/ 138 h 351"/>
                <a:gd name="T16" fmla="*/ 126 w 252"/>
                <a:gd name="T17" fmla="*/ 187 h 351"/>
                <a:gd name="T18" fmla="*/ 127 w 252"/>
                <a:gd name="T19" fmla="*/ 188 h 351"/>
                <a:gd name="T20" fmla="*/ 112 w 252"/>
                <a:gd name="T21" fmla="*/ 279 h 351"/>
                <a:gd name="T22" fmla="*/ 167 w 252"/>
                <a:gd name="T23" fmla="*/ 349 h 351"/>
                <a:gd name="T24" fmla="*/ 208 w 252"/>
                <a:gd name="T25" fmla="*/ 336 h 351"/>
                <a:gd name="T26" fmla="*/ 213 w 252"/>
                <a:gd name="T27" fmla="*/ 290 h 351"/>
                <a:gd name="T28" fmla="*/ 130 w 252"/>
                <a:gd name="T29" fmla="*/ 187 h 351"/>
                <a:gd name="T30" fmla="*/ 129 w 252"/>
                <a:gd name="T31" fmla="*/ 187 h 351"/>
                <a:gd name="T32" fmla="*/ 128 w 252"/>
                <a:gd name="T33" fmla="*/ 187 h 351"/>
                <a:gd name="T34" fmla="*/ 128 w 252"/>
                <a:gd name="T35" fmla="*/ 186 h 351"/>
                <a:gd name="T36" fmla="*/ 115 w 252"/>
                <a:gd name="T37" fmla="*/ 150 h 351"/>
                <a:gd name="T38" fmla="*/ 128 w 252"/>
                <a:gd name="T39" fmla="*/ 163 h 351"/>
                <a:gd name="T40" fmla="*/ 168 w 252"/>
                <a:gd name="T41" fmla="*/ 193 h 351"/>
                <a:gd name="T42" fmla="*/ 236 w 252"/>
                <a:gd name="T43" fmla="*/ 200 h 351"/>
                <a:gd name="T44" fmla="*/ 204 w 252"/>
                <a:gd name="T45" fmla="*/ 13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2" h="351">
                  <a:moveTo>
                    <a:pt x="204" y="131"/>
                  </a:moveTo>
                  <a:cubicBezTo>
                    <a:pt x="175" y="119"/>
                    <a:pt x="136" y="119"/>
                    <a:pt x="110" y="138"/>
                  </a:cubicBezTo>
                  <a:cubicBezTo>
                    <a:pt x="109" y="135"/>
                    <a:pt x="108" y="133"/>
                    <a:pt x="107" y="131"/>
                  </a:cubicBezTo>
                  <a:cubicBezTo>
                    <a:pt x="100" y="113"/>
                    <a:pt x="91" y="95"/>
                    <a:pt x="81" y="78"/>
                  </a:cubicBezTo>
                  <a:cubicBezTo>
                    <a:pt x="62" y="46"/>
                    <a:pt x="36" y="17"/>
                    <a:pt x="1" y="1"/>
                  </a:cubicBezTo>
                  <a:cubicBezTo>
                    <a:pt x="0" y="0"/>
                    <a:pt x="0" y="1"/>
                    <a:pt x="1" y="2"/>
                  </a:cubicBezTo>
                  <a:cubicBezTo>
                    <a:pt x="34" y="24"/>
                    <a:pt x="60" y="51"/>
                    <a:pt x="80" y="86"/>
                  </a:cubicBezTo>
                  <a:cubicBezTo>
                    <a:pt x="90" y="103"/>
                    <a:pt x="98" y="120"/>
                    <a:pt x="105" y="138"/>
                  </a:cubicBezTo>
                  <a:cubicBezTo>
                    <a:pt x="112" y="155"/>
                    <a:pt x="118" y="172"/>
                    <a:pt x="126" y="187"/>
                  </a:cubicBezTo>
                  <a:cubicBezTo>
                    <a:pt x="126" y="188"/>
                    <a:pt x="126" y="188"/>
                    <a:pt x="127" y="188"/>
                  </a:cubicBezTo>
                  <a:cubicBezTo>
                    <a:pt x="108" y="212"/>
                    <a:pt x="107" y="251"/>
                    <a:pt x="112" y="279"/>
                  </a:cubicBezTo>
                  <a:cubicBezTo>
                    <a:pt x="117" y="309"/>
                    <a:pt x="133" y="343"/>
                    <a:pt x="167" y="349"/>
                  </a:cubicBezTo>
                  <a:cubicBezTo>
                    <a:pt x="181" y="351"/>
                    <a:pt x="199" y="350"/>
                    <a:pt x="208" y="336"/>
                  </a:cubicBezTo>
                  <a:cubicBezTo>
                    <a:pt x="216" y="322"/>
                    <a:pt x="216" y="305"/>
                    <a:pt x="213" y="290"/>
                  </a:cubicBezTo>
                  <a:cubicBezTo>
                    <a:pt x="203" y="244"/>
                    <a:pt x="168" y="212"/>
                    <a:pt x="130" y="187"/>
                  </a:cubicBezTo>
                  <a:cubicBezTo>
                    <a:pt x="130" y="187"/>
                    <a:pt x="129" y="187"/>
                    <a:pt x="129" y="187"/>
                  </a:cubicBezTo>
                  <a:cubicBezTo>
                    <a:pt x="128" y="187"/>
                    <a:pt x="128" y="187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5" y="174"/>
                    <a:pt x="120" y="162"/>
                    <a:pt x="115" y="150"/>
                  </a:cubicBezTo>
                  <a:cubicBezTo>
                    <a:pt x="119" y="155"/>
                    <a:pt x="124" y="159"/>
                    <a:pt x="128" y="163"/>
                  </a:cubicBezTo>
                  <a:cubicBezTo>
                    <a:pt x="140" y="174"/>
                    <a:pt x="154" y="185"/>
                    <a:pt x="168" y="193"/>
                  </a:cubicBezTo>
                  <a:cubicBezTo>
                    <a:pt x="184" y="202"/>
                    <a:pt x="222" y="223"/>
                    <a:pt x="236" y="200"/>
                  </a:cubicBezTo>
                  <a:cubicBezTo>
                    <a:pt x="252" y="173"/>
                    <a:pt x="229" y="141"/>
                    <a:pt x="204" y="131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38"/>
            <p:cNvSpPr/>
            <p:nvPr/>
          </p:nvSpPr>
          <p:spPr bwMode="auto">
            <a:xfrm>
              <a:off x="4773613" y="894982"/>
              <a:ext cx="349250" cy="338138"/>
            </a:xfrm>
            <a:custGeom>
              <a:avLst/>
              <a:gdLst>
                <a:gd name="T0" fmla="*/ 109 w 127"/>
                <a:gd name="T1" fmla="*/ 24 h 123"/>
                <a:gd name="T2" fmla="*/ 57 w 127"/>
                <a:gd name="T3" fmla="*/ 2 h 123"/>
                <a:gd name="T4" fmla="*/ 18 w 127"/>
                <a:gd name="T5" fmla="*/ 18 h 123"/>
                <a:gd name="T6" fmla="*/ 3 w 127"/>
                <a:gd name="T7" fmla="*/ 54 h 123"/>
                <a:gd name="T8" fmla="*/ 11 w 127"/>
                <a:gd name="T9" fmla="*/ 97 h 123"/>
                <a:gd name="T10" fmla="*/ 43 w 127"/>
                <a:gd name="T11" fmla="*/ 121 h 123"/>
                <a:gd name="T12" fmla="*/ 64 w 127"/>
                <a:gd name="T13" fmla="*/ 101 h 123"/>
                <a:gd name="T14" fmla="*/ 95 w 127"/>
                <a:gd name="T15" fmla="*/ 75 h 123"/>
                <a:gd name="T16" fmla="*/ 124 w 127"/>
                <a:gd name="T17" fmla="*/ 69 h 123"/>
                <a:gd name="T18" fmla="*/ 109 w 127"/>
                <a:gd name="T19" fmla="*/ 2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3">
                  <a:moveTo>
                    <a:pt x="109" y="24"/>
                  </a:moveTo>
                  <a:cubicBezTo>
                    <a:pt x="96" y="11"/>
                    <a:pt x="75" y="4"/>
                    <a:pt x="57" y="2"/>
                  </a:cubicBezTo>
                  <a:cubicBezTo>
                    <a:pt x="44" y="0"/>
                    <a:pt x="23" y="2"/>
                    <a:pt x="18" y="18"/>
                  </a:cubicBezTo>
                  <a:cubicBezTo>
                    <a:pt x="9" y="25"/>
                    <a:pt x="4" y="46"/>
                    <a:pt x="3" y="54"/>
                  </a:cubicBezTo>
                  <a:cubicBezTo>
                    <a:pt x="0" y="70"/>
                    <a:pt x="2" y="84"/>
                    <a:pt x="11" y="97"/>
                  </a:cubicBezTo>
                  <a:cubicBezTo>
                    <a:pt x="19" y="108"/>
                    <a:pt x="30" y="119"/>
                    <a:pt x="43" y="121"/>
                  </a:cubicBezTo>
                  <a:cubicBezTo>
                    <a:pt x="56" y="123"/>
                    <a:pt x="62" y="112"/>
                    <a:pt x="64" y="101"/>
                  </a:cubicBezTo>
                  <a:cubicBezTo>
                    <a:pt x="81" y="111"/>
                    <a:pt x="97" y="94"/>
                    <a:pt x="95" y="75"/>
                  </a:cubicBezTo>
                  <a:cubicBezTo>
                    <a:pt x="105" y="83"/>
                    <a:pt x="121" y="85"/>
                    <a:pt x="124" y="69"/>
                  </a:cubicBezTo>
                  <a:cubicBezTo>
                    <a:pt x="127" y="54"/>
                    <a:pt x="119" y="35"/>
                    <a:pt x="109" y="24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39"/>
            <p:cNvSpPr/>
            <p:nvPr/>
          </p:nvSpPr>
          <p:spPr bwMode="auto">
            <a:xfrm>
              <a:off x="5297488" y="267919"/>
              <a:ext cx="858838" cy="676275"/>
            </a:xfrm>
            <a:custGeom>
              <a:avLst/>
              <a:gdLst>
                <a:gd name="T0" fmla="*/ 289 w 313"/>
                <a:gd name="T1" fmla="*/ 50 h 246"/>
                <a:gd name="T2" fmla="*/ 289 w 313"/>
                <a:gd name="T3" fmla="*/ 51 h 246"/>
                <a:gd name="T4" fmla="*/ 257 w 313"/>
                <a:gd name="T5" fmla="*/ 61 h 246"/>
                <a:gd name="T6" fmla="*/ 288 w 313"/>
                <a:gd name="T7" fmla="*/ 26 h 246"/>
                <a:gd name="T8" fmla="*/ 274 w 313"/>
                <a:gd name="T9" fmla="*/ 6 h 246"/>
                <a:gd name="T10" fmla="*/ 272 w 313"/>
                <a:gd name="T11" fmla="*/ 17 h 246"/>
                <a:gd name="T12" fmla="*/ 229 w 313"/>
                <a:gd name="T13" fmla="*/ 84 h 246"/>
                <a:gd name="T14" fmla="*/ 237 w 313"/>
                <a:gd name="T15" fmla="*/ 35 h 246"/>
                <a:gd name="T16" fmla="*/ 210 w 313"/>
                <a:gd name="T17" fmla="*/ 40 h 246"/>
                <a:gd name="T18" fmla="*/ 225 w 313"/>
                <a:gd name="T19" fmla="*/ 49 h 246"/>
                <a:gd name="T20" fmla="*/ 227 w 313"/>
                <a:gd name="T21" fmla="*/ 86 h 246"/>
                <a:gd name="T22" fmla="*/ 160 w 313"/>
                <a:gd name="T23" fmla="*/ 145 h 246"/>
                <a:gd name="T24" fmla="*/ 189 w 313"/>
                <a:gd name="T25" fmla="*/ 85 h 246"/>
                <a:gd name="T26" fmla="*/ 167 w 313"/>
                <a:gd name="T27" fmla="*/ 69 h 246"/>
                <a:gd name="T28" fmla="*/ 170 w 313"/>
                <a:gd name="T29" fmla="*/ 86 h 246"/>
                <a:gd name="T30" fmla="*/ 158 w 313"/>
                <a:gd name="T31" fmla="*/ 147 h 246"/>
                <a:gd name="T32" fmla="*/ 87 w 313"/>
                <a:gd name="T33" fmla="*/ 197 h 246"/>
                <a:gd name="T34" fmla="*/ 136 w 313"/>
                <a:gd name="T35" fmla="*/ 137 h 246"/>
                <a:gd name="T36" fmla="*/ 113 w 313"/>
                <a:gd name="T37" fmla="*/ 124 h 246"/>
                <a:gd name="T38" fmla="*/ 114 w 313"/>
                <a:gd name="T39" fmla="*/ 139 h 246"/>
                <a:gd name="T40" fmla="*/ 46 w 313"/>
                <a:gd name="T41" fmla="*/ 222 h 246"/>
                <a:gd name="T42" fmla="*/ 32 w 313"/>
                <a:gd name="T43" fmla="*/ 211 h 246"/>
                <a:gd name="T44" fmla="*/ 50 w 313"/>
                <a:gd name="T45" fmla="*/ 187 h 246"/>
                <a:gd name="T46" fmla="*/ 28 w 313"/>
                <a:gd name="T47" fmla="*/ 171 h 246"/>
                <a:gd name="T48" fmla="*/ 35 w 313"/>
                <a:gd name="T49" fmla="*/ 189 h 246"/>
                <a:gd name="T50" fmla="*/ 0 w 313"/>
                <a:gd name="T51" fmla="*/ 245 h 246"/>
                <a:gd name="T52" fmla="*/ 41 w 313"/>
                <a:gd name="T53" fmla="*/ 230 h 246"/>
                <a:gd name="T54" fmla="*/ 102 w 313"/>
                <a:gd name="T55" fmla="*/ 224 h 246"/>
                <a:gd name="T56" fmla="*/ 121 w 313"/>
                <a:gd name="T57" fmla="*/ 235 h 246"/>
                <a:gd name="T58" fmla="*/ 107 w 313"/>
                <a:gd name="T59" fmla="*/ 210 h 246"/>
                <a:gd name="T60" fmla="*/ 103 w 313"/>
                <a:gd name="T61" fmla="*/ 219 h 246"/>
                <a:gd name="T62" fmla="*/ 54 w 313"/>
                <a:gd name="T63" fmla="*/ 223 h 246"/>
                <a:gd name="T64" fmla="*/ 131 w 313"/>
                <a:gd name="T65" fmla="*/ 173 h 246"/>
                <a:gd name="T66" fmla="*/ 182 w 313"/>
                <a:gd name="T67" fmla="*/ 195 h 246"/>
                <a:gd name="T68" fmla="*/ 199 w 313"/>
                <a:gd name="T69" fmla="*/ 201 h 246"/>
                <a:gd name="T70" fmla="*/ 188 w 313"/>
                <a:gd name="T71" fmla="*/ 177 h 246"/>
                <a:gd name="T72" fmla="*/ 133 w 313"/>
                <a:gd name="T73" fmla="*/ 172 h 246"/>
                <a:gd name="T74" fmla="*/ 199 w 313"/>
                <a:gd name="T75" fmla="*/ 120 h 246"/>
                <a:gd name="T76" fmla="*/ 238 w 313"/>
                <a:gd name="T77" fmla="*/ 135 h 246"/>
                <a:gd name="T78" fmla="*/ 257 w 313"/>
                <a:gd name="T79" fmla="*/ 121 h 246"/>
                <a:gd name="T80" fmla="*/ 245 w 313"/>
                <a:gd name="T81" fmla="*/ 117 h 246"/>
                <a:gd name="T82" fmla="*/ 241 w 313"/>
                <a:gd name="T83" fmla="*/ 119 h 246"/>
                <a:gd name="T84" fmla="*/ 238 w 313"/>
                <a:gd name="T85" fmla="*/ 122 h 246"/>
                <a:gd name="T86" fmla="*/ 255 w 313"/>
                <a:gd name="T87" fmla="*/ 63 h 246"/>
                <a:gd name="T88" fmla="*/ 291 w 313"/>
                <a:gd name="T89" fmla="*/ 56 h 246"/>
                <a:gd name="T90" fmla="*/ 313 w 313"/>
                <a:gd name="T91" fmla="*/ 4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3" h="246">
                  <a:moveTo>
                    <a:pt x="299" y="37"/>
                  </a:moveTo>
                  <a:cubicBezTo>
                    <a:pt x="294" y="39"/>
                    <a:pt x="290" y="45"/>
                    <a:pt x="289" y="50"/>
                  </a:cubicBezTo>
                  <a:cubicBezTo>
                    <a:pt x="289" y="50"/>
                    <a:pt x="288" y="51"/>
                    <a:pt x="288" y="51"/>
                  </a:cubicBezTo>
                  <a:cubicBezTo>
                    <a:pt x="288" y="51"/>
                    <a:pt x="289" y="51"/>
                    <a:pt x="289" y="51"/>
                  </a:cubicBezTo>
                  <a:cubicBezTo>
                    <a:pt x="288" y="52"/>
                    <a:pt x="288" y="53"/>
                    <a:pt x="288" y="54"/>
                  </a:cubicBezTo>
                  <a:cubicBezTo>
                    <a:pt x="278" y="55"/>
                    <a:pt x="267" y="58"/>
                    <a:pt x="257" y="61"/>
                  </a:cubicBezTo>
                  <a:cubicBezTo>
                    <a:pt x="265" y="50"/>
                    <a:pt x="273" y="39"/>
                    <a:pt x="279" y="27"/>
                  </a:cubicBezTo>
                  <a:cubicBezTo>
                    <a:pt x="282" y="28"/>
                    <a:pt x="285" y="28"/>
                    <a:pt x="288" y="26"/>
                  </a:cubicBezTo>
                  <a:cubicBezTo>
                    <a:pt x="293" y="23"/>
                    <a:pt x="296" y="16"/>
                    <a:pt x="293" y="10"/>
                  </a:cubicBezTo>
                  <a:cubicBezTo>
                    <a:pt x="290" y="3"/>
                    <a:pt x="279" y="0"/>
                    <a:pt x="274" y="6"/>
                  </a:cubicBezTo>
                  <a:cubicBezTo>
                    <a:pt x="272" y="9"/>
                    <a:pt x="272" y="12"/>
                    <a:pt x="273" y="16"/>
                  </a:cubicBezTo>
                  <a:cubicBezTo>
                    <a:pt x="272" y="16"/>
                    <a:pt x="272" y="16"/>
                    <a:pt x="272" y="17"/>
                  </a:cubicBezTo>
                  <a:cubicBezTo>
                    <a:pt x="273" y="20"/>
                    <a:pt x="274" y="23"/>
                    <a:pt x="277" y="25"/>
                  </a:cubicBezTo>
                  <a:cubicBezTo>
                    <a:pt x="262" y="46"/>
                    <a:pt x="246" y="66"/>
                    <a:pt x="229" y="84"/>
                  </a:cubicBezTo>
                  <a:cubicBezTo>
                    <a:pt x="229" y="72"/>
                    <a:pt x="229" y="60"/>
                    <a:pt x="228" y="48"/>
                  </a:cubicBezTo>
                  <a:cubicBezTo>
                    <a:pt x="234" y="46"/>
                    <a:pt x="238" y="41"/>
                    <a:pt x="237" y="35"/>
                  </a:cubicBezTo>
                  <a:cubicBezTo>
                    <a:pt x="237" y="28"/>
                    <a:pt x="231" y="24"/>
                    <a:pt x="224" y="24"/>
                  </a:cubicBezTo>
                  <a:cubicBezTo>
                    <a:pt x="217" y="25"/>
                    <a:pt x="207" y="32"/>
                    <a:pt x="210" y="40"/>
                  </a:cubicBezTo>
                  <a:cubicBezTo>
                    <a:pt x="212" y="45"/>
                    <a:pt x="218" y="48"/>
                    <a:pt x="223" y="48"/>
                  </a:cubicBezTo>
                  <a:cubicBezTo>
                    <a:pt x="223" y="48"/>
                    <a:pt x="224" y="49"/>
                    <a:pt x="225" y="49"/>
                  </a:cubicBezTo>
                  <a:cubicBezTo>
                    <a:pt x="225" y="49"/>
                    <a:pt x="225" y="49"/>
                    <a:pt x="225" y="49"/>
                  </a:cubicBezTo>
                  <a:cubicBezTo>
                    <a:pt x="226" y="61"/>
                    <a:pt x="226" y="73"/>
                    <a:pt x="227" y="86"/>
                  </a:cubicBezTo>
                  <a:cubicBezTo>
                    <a:pt x="207" y="107"/>
                    <a:pt x="185" y="126"/>
                    <a:pt x="161" y="145"/>
                  </a:cubicBezTo>
                  <a:cubicBezTo>
                    <a:pt x="161" y="145"/>
                    <a:pt x="161" y="145"/>
                    <a:pt x="160" y="145"/>
                  </a:cubicBezTo>
                  <a:cubicBezTo>
                    <a:pt x="164" y="126"/>
                    <a:pt x="170" y="109"/>
                    <a:pt x="176" y="90"/>
                  </a:cubicBezTo>
                  <a:cubicBezTo>
                    <a:pt x="181" y="92"/>
                    <a:pt x="186" y="90"/>
                    <a:pt x="189" y="85"/>
                  </a:cubicBezTo>
                  <a:cubicBezTo>
                    <a:pt x="193" y="79"/>
                    <a:pt x="192" y="69"/>
                    <a:pt x="187" y="64"/>
                  </a:cubicBezTo>
                  <a:cubicBezTo>
                    <a:pt x="181" y="58"/>
                    <a:pt x="170" y="62"/>
                    <a:pt x="167" y="69"/>
                  </a:cubicBezTo>
                  <a:cubicBezTo>
                    <a:pt x="165" y="74"/>
                    <a:pt x="166" y="80"/>
                    <a:pt x="170" y="85"/>
                  </a:cubicBezTo>
                  <a:cubicBezTo>
                    <a:pt x="170" y="85"/>
                    <a:pt x="170" y="85"/>
                    <a:pt x="170" y="86"/>
                  </a:cubicBezTo>
                  <a:cubicBezTo>
                    <a:pt x="171" y="87"/>
                    <a:pt x="173" y="89"/>
                    <a:pt x="174" y="89"/>
                  </a:cubicBezTo>
                  <a:cubicBezTo>
                    <a:pt x="168" y="108"/>
                    <a:pt x="160" y="127"/>
                    <a:pt x="158" y="147"/>
                  </a:cubicBezTo>
                  <a:cubicBezTo>
                    <a:pt x="136" y="164"/>
                    <a:pt x="113" y="180"/>
                    <a:pt x="90" y="195"/>
                  </a:cubicBezTo>
                  <a:cubicBezTo>
                    <a:pt x="89" y="196"/>
                    <a:pt x="88" y="196"/>
                    <a:pt x="87" y="197"/>
                  </a:cubicBezTo>
                  <a:cubicBezTo>
                    <a:pt x="95" y="177"/>
                    <a:pt x="105" y="159"/>
                    <a:pt x="116" y="142"/>
                  </a:cubicBezTo>
                  <a:cubicBezTo>
                    <a:pt x="123" y="146"/>
                    <a:pt x="133" y="143"/>
                    <a:pt x="136" y="137"/>
                  </a:cubicBezTo>
                  <a:cubicBezTo>
                    <a:pt x="139" y="131"/>
                    <a:pt x="138" y="122"/>
                    <a:pt x="133" y="118"/>
                  </a:cubicBezTo>
                  <a:cubicBezTo>
                    <a:pt x="126" y="111"/>
                    <a:pt x="117" y="118"/>
                    <a:pt x="113" y="124"/>
                  </a:cubicBezTo>
                  <a:cubicBezTo>
                    <a:pt x="113" y="125"/>
                    <a:pt x="113" y="125"/>
                    <a:pt x="113" y="125"/>
                  </a:cubicBezTo>
                  <a:cubicBezTo>
                    <a:pt x="111" y="130"/>
                    <a:pt x="111" y="135"/>
                    <a:pt x="114" y="139"/>
                  </a:cubicBezTo>
                  <a:cubicBezTo>
                    <a:pt x="101" y="157"/>
                    <a:pt x="90" y="177"/>
                    <a:pt x="85" y="198"/>
                  </a:cubicBezTo>
                  <a:cubicBezTo>
                    <a:pt x="72" y="206"/>
                    <a:pt x="59" y="214"/>
                    <a:pt x="46" y="222"/>
                  </a:cubicBezTo>
                  <a:cubicBezTo>
                    <a:pt x="40" y="225"/>
                    <a:pt x="33" y="228"/>
                    <a:pt x="27" y="231"/>
                  </a:cubicBezTo>
                  <a:cubicBezTo>
                    <a:pt x="29" y="225"/>
                    <a:pt x="30" y="218"/>
                    <a:pt x="32" y="211"/>
                  </a:cubicBezTo>
                  <a:cubicBezTo>
                    <a:pt x="34" y="204"/>
                    <a:pt x="36" y="197"/>
                    <a:pt x="38" y="191"/>
                  </a:cubicBezTo>
                  <a:cubicBezTo>
                    <a:pt x="42" y="192"/>
                    <a:pt x="47" y="191"/>
                    <a:pt x="50" y="187"/>
                  </a:cubicBezTo>
                  <a:cubicBezTo>
                    <a:pt x="55" y="181"/>
                    <a:pt x="55" y="171"/>
                    <a:pt x="49" y="166"/>
                  </a:cubicBezTo>
                  <a:cubicBezTo>
                    <a:pt x="41" y="160"/>
                    <a:pt x="31" y="163"/>
                    <a:pt x="28" y="171"/>
                  </a:cubicBezTo>
                  <a:cubicBezTo>
                    <a:pt x="26" y="176"/>
                    <a:pt x="28" y="184"/>
                    <a:pt x="32" y="186"/>
                  </a:cubicBezTo>
                  <a:cubicBezTo>
                    <a:pt x="33" y="188"/>
                    <a:pt x="34" y="189"/>
                    <a:pt x="35" y="189"/>
                  </a:cubicBezTo>
                  <a:cubicBezTo>
                    <a:pt x="28" y="202"/>
                    <a:pt x="26" y="219"/>
                    <a:pt x="23" y="233"/>
                  </a:cubicBezTo>
                  <a:cubicBezTo>
                    <a:pt x="15" y="236"/>
                    <a:pt x="7" y="240"/>
                    <a:pt x="0" y="245"/>
                  </a:cubicBezTo>
                  <a:cubicBezTo>
                    <a:pt x="0" y="245"/>
                    <a:pt x="0" y="246"/>
                    <a:pt x="0" y="246"/>
                  </a:cubicBezTo>
                  <a:cubicBezTo>
                    <a:pt x="14" y="245"/>
                    <a:pt x="29" y="236"/>
                    <a:pt x="41" y="230"/>
                  </a:cubicBezTo>
                  <a:cubicBezTo>
                    <a:pt x="45" y="228"/>
                    <a:pt x="48" y="226"/>
                    <a:pt x="51" y="224"/>
                  </a:cubicBezTo>
                  <a:cubicBezTo>
                    <a:pt x="67" y="226"/>
                    <a:pt x="86" y="227"/>
                    <a:pt x="102" y="224"/>
                  </a:cubicBezTo>
                  <a:cubicBezTo>
                    <a:pt x="102" y="225"/>
                    <a:pt x="102" y="226"/>
                    <a:pt x="102" y="227"/>
                  </a:cubicBezTo>
                  <a:cubicBezTo>
                    <a:pt x="104" y="236"/>
                    <a:pt x="114" y="237"/>
                    <a:pt x="121" y="235"/>
                  </a:cubicBezTo>
                  <a:cubicBezTo>
                    <a:pt x="128" y="232"/>
                    <a:pt x="131" y="225"/>
                    <a:pt x="128" y="218"/>
                  </a:cubicBezTo>
                  <a:cubicBezTo>
                    <a:pt x="125" y="211"/>
                    <a:pt x="114" y="206"/>
                    <a:pt x="107" y="210"/>
                  </a:cubicBezTo>
                  <a:cubicBezTo>
                    <a:pt x="107" y="210"/>
                    <a:pt x="106" y="211"/>
                    <a:pt x="107" y="212"/>
                  </a:cubicBezTo>
                  <a:cubicBezTo>
                    <a:pt x="105" y="214"/>
                    <a:pt x="103" y="216"/>
                    <a:pt x="103" y="219"/>
                  </a:cubicBezTo>
                  <a:cubicBezTo>
                    <a:pt x="95" y="220"/>
                    <a:pt x="87" y="222"/>
                    <a:pt x="79" y="222"/>
                  </a:cubicBezTo>
                  <a:cubicBezTo>
                    <a:pt x="71" y="223"/>
                    <a:pt x="62" y="223"/>
                    <a:pt x="54" y="223"/>
                  </a:cubicBezTo>
                  <a:cubicBezTo>
                    <a:pt x="66" y="216"/>
                    <a:pt x="77" y="209"/>
                    <a:pt x="89" y="201"/>
                  </a:cubicBezTo>
                  <a:cubicBezTo>
                    <a:pt x="103" y="192"/>
                    <a:pt x="117" y="183"/>
                    <a:pt x="131" y="173"/>
                  </a:cubicBezTo>
                  <a:cubicBezTo>
                    <a:pt x="146" y="180"/>
                    <a:pt x="163" y="186"/>
                    <a:pt x="180" y="188"/>
                  </a:cubicBezTo>
                  <a:cubicBezTo>
                    <a:pt x="179" y="190"/>
                    <a:pt x="180" y="193"/>
                    <a:pt x="182" y="195"/>
                  </a:cubicBezTo>
                  <a:cubicBezTo>
                    <a:pt x="182" y="195"/>
                    <a:pt x="182" y="195"/>
                    <a:pt x="182" y="195"/>
                  </a:cubicBezTo>
                  <a:cubicBezTo>
                    <a:pt x="185" y="200"/>
                    <a:pt x="192" y="203"/>
                    <a:pt x="199" y="201"/>
                  </a:cubicBezTo>
                  <a:cubicBezTo>
                    <a:pt x="206" y="198"/>
                    <a:pt x="212" y="188"/>
                    <a:pt x="207" y="181"/>
                  </a:cubicBezTo>
                  <a:cubicBezTo>
                    <a:pt x="203" y="175"/>
                    <a:pt x="194" y="175"/>
                    <a:pt x="188" y="177"/>
                  </a:cubicBezTo>
                  <a:cubicBezTo>
                    <a:pt x="184" y="178"/>
                    <a:pt x="182" y="181"/>
                    <a:pt x="180" y="184"/>
                  </a:cubicBezTo>
                  <a:cubicBezTo>
                    <a:pt x="164" y="182"/>
                    <a:pt x="148" y="178"/>
                    <a:pt x="133" y="172"/>
                  </a:cubicBezTo>
                  <a:cubicBezTo>
                    <a:pt x="142" y="165"/>
                    <a:pt x="150" y="159"/>
                    <a:pt x="159" y="152"/>
                  </a:cubicBezTo>
                  <a:cubicBezTo>
                    <a:pt x="172" y="142"/>
                    <a:pt x="186" y="131"/>
                    <a:pt x="199" y="120"/>
                  </a:cubicBezTo>
                  <a:cubicBezTo>
                    <a:pt x="211" y="125"/>
                    <a:pt x="224" y="126"/>
                    <a:pt x="237" y="126"/>
                  </a:cubicBezTo>
                  <a:cubicBezTo>
                    <a:pt x="236" y="129"/>
                    <a:pt x="237" y="132"/>
                    <a:pt x="238" y="135"/>
                  </a:cubicBezTo>
                  <a:cubicBezTo>
                    <a:pt x="242" y="141"/>
                    <a:pt x="253" y="142"/>
                    <a:pt x="258" y="137"/>
                  </a:cubicBezTo>
                  <a:cubicBezTo>
                    <a:pt x="262" y="132"/>
                    <a:pt x="261" y="125"/>
                    <a:pt x="257" y="121"/>
                  </a:cubicBezTo>
                  <a:cubicBezTo>
                    <a:pt x="254" y="117"/>
                    <a:pt x="249" y="116"/>
                    <a:pt x="245" y="117"/>
                  </a:cubicBezTo>
                  <a:cubicBezTo>
                    <a:pt x="245" y="117"/>
                    <a:pt x="245" y="117"/>
                    <a:pt x="245" y="117"/>
                  </a:cubicBezTo>
                  <a:cubicBezTo>
                    <a:pt x="246" y="117"/>
                    <a:pt x="245" y="116"/>
                    <a:pt x="245" y="117"/>
                  </a:cubicBezTo>
                  <a:cubicBezTo>
                    <a:pt x="243" y="117"/>
                    <a:pt x="242" y="118"/>
                    <a:pt x="241" y="119"/>
                  </a:cubicBezTo>
                  <a:cubicBezTo>
                    <a:pt x="240" y="120"/>
                    <a:pt x="239" y="121"/>
                    <a:pt x="238" y="121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26" y="122"/>
                    <a:pt x="213" y="122"/>
                    <a:pt x="201" y="119"/>
                  </a:cubicBezTo>
                  <a:cubicBezTo>
                    <a:pt x="220" y="102"/>
                    <a:pt x="239" y="83"/>
                    <a:pt x="255" y="63"/>
                  </a:cubicBezTo>
                  <a:cubicBezTo>
                    <a:pt x="267" y="62"/>
                    <a:pt x="279" y="60"/>
                    <a:pt x="291" y="57"/>
                  </a:cubicBezTo>
                  <a:cubicBezTo>
                    <a:pt x="291" y="57"/>
                    <a:pt x="291" y="56"/>
                    <a:pt x="291" y="56"/>
                  </a:cubicBezTo>
                  <a:cubicBezTo>
                    <a:pt x="293" y="60"/>
                    <a:pt x="298" y="62"/>
                    <a:pt x="302" y="61"/>
                  </a:cubicBezTo>
                  <a:cubicBezTo>
                    <a:pt x="308" y="61"/>
                    <a:pt x="313" y="56"/>
                    <a:pt x="313" y="49"/>
                  </a:cubicBezTo>
                  <a:cubicBezTo>
                    <a:pt x="313" y="42"/>
                    <a:pt x="306" y="34"/>
                    <a:pt x="299" y="37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40"/>
            <p:cNvSpPr/>
            <p:nvPr/>
          </p:nvSpPr>
          <p:spPr bwMode="auto">
            <a:xfrm>
              <a:off x="4519613" y="159969"/>
              <a:ext cx="1027113" cy="657225"/>
            </a:xfrm>
            <a:custGeom>
              <a:avLst/>
              <a:gdLst>
                <a:gd name="T0" fmla="*/ 372 w 375"/>
                <a:gd name="T1" fmla="*/ 32 h 239"/>
                <a:gd name="T2" fmla="*/ 331 w 375"/>
                <a:gd name="T3" fmla="*/ 50 h 239"/>
                <a:gd name="T4" fmla="*/ 290 w 375"/>
                <a:gd name="T5" fmla="*/ 64 h 239"/>
                <a:gd name="T6" fmla="*/ 235 w 375"/>
                <a:gd name="T7" fmla="*/ 113 h 239"/>
                <a:gd name="T8" fmla="*/ 211 w 375"/>
                <a:gd name="T9" fmla="*/ 121 h 239"/>
                <a:gd name="T10" fmla="*/ 136 w 375"/>
                <a:gd name="T11" fmla="*/ 138 h 239"/>
                <a:gd name="T12" fmla="*/ 162 w 375"/>
                <a:gd name="T13" fmla="*/ 117 h 239"/>
                <a:gd name="T14" fmla="*/ 171 w 375"/>
                <a:gd name="T15" fmla="*/ 107 h 239"/>
                <a:gd name="T16" fmla="*/ 241 w 375"/>
                <a:gd name="T17" fmla="*/ 5 h 239"/>
                <a:gd name="T18" fmla="*/ 243 w 375"/>
                <a:gd name="T19" fmla="*/ 2 h 239"/>
                <a:gd name="T20" fmla="*/ 241 w 375"/>
                <a:gd name="T21" fmla="*/ 1 h 239"/>
                <a:gd name="T22" fmla="*/ 218 w 375"/>
                <a:gd name="T23" fmla="*/ 26 h 239"/>
                <a:gd name="T24" fmla="*/ 191 w 375"/>
                <a:gd name="T25" fmla="*/ 50 h 239"/>
                <a:gd name="T26" fmla="*/ 167 w 375"/>
                <a:gd name="T27" fmla="*/ 106 h 239"/>
                <a:gd name="T28" fmla="*/ 167 w 375"/>
                <a:gd name="T29" fmla="*/ 106 h 239"/>
                <a:gd name="T30" fmla="*/ 162 w 375"/>
                <a:gd name="T31" fmla="*/ 112 h 239"/>
                <a:gd name="T32" fmla="*/ 131 w 375"/>
                <a:gd name="T33" fmla="*/ 139 h 239"/>
                <a:gd name="T34" fmla="*/ 89 w 375"/>
                <a:gd name="T35" fmla="*/ 146 h 239"/>
                <a:gd name="T36" fmla="*/ 89 w 375"/>
                <a:gd name="T37" fmla="*/ 146 h 239"/>
                <a:gd name="T38" fmla="*/ 89 w 375"/>
                <a:gd name="T39" fmla="*/ 146 h 239"/>
                <a:gd name="T40" fmla="*/ 67 w 375"/>
                <a:gd name="T41" fmla="*/ 149 h 239"/>
                <a:gd name="T42" fmla="*/ 1 w 375"/>
                <a:gd name="T43" fmla="*/ 147 h 239"/>
                <a:gd name="T44" fmla="*/ 1 w 375"/>
                <a:gd name="T45" fmla="*/ 149 h 239"/>
                <a:gd name="T46" fmla="*/ 58 w 375"/>
                <a:gd name="T47" fmla="*/ 154 h 239"/>
                <a:gd name="T48" fmla="*/ 90 w 375"/>
                <a:gd name="T49" fmla="*/ 150 h 239"/>
                <a:gd name="T50" fmla="*/ 144 w 375"/>
                <a:gd name="T51" fmla="*/ 186 h 239"/>
                <a:gd name="T52" fmla="*/ 193 w 375"/>
                <a:gd name="T53" fmla="*/ 202 h 239"/>
                <a:gd name="T54" fmla="*/ 296 w 375"/>
                <a:gd name="T55" fmla="*/ 184 h 239"/>
                <a:gd name="T56" fmla="*/ 296 w 375"/>
                <a:gd name="T57" fmla="*/ 184 h 239"/>
                <a:gd name="T58" fmla="*/ 297 w 375"/>
                <a:gd name="T59" fmla="*/ 183 h 239"/>
                <a:gd name="T60" fmla="*/ 297 w 375"/>
                <a:gd name="T61" fmla="*/ 180 h 239"/>
                <a:gd name="T62" fmla="*/ 192 w 375"/>
                <a:gd name="T63" fmla="*/ 197 h 239"/>
                <a:gd name="T64" fmla="*/ 192 w 375"/>
                <a:gd name="T65" fmla="*/ 198 h 239"/>
                <a:gd name="T66" fmla="*/ 150 w 375"/>
                <a:gd name="T67" fmla="*/ 185 h 239"/>
                <a:gd name="T68" fmla="*/ 92 w 375"/>
                <a:gd name="T69" fmla="*/ 149 h 239"/>
                <a:gd name="T70" fmla="*/ 127 w 375"/>
                <a:gd name="T71" fmla="*/ 144 h 239"/>
                <a:gd name="T72" fmla="*/ 235 w 375"/>
                <a:gd name="T73" fmla="*/ 118 h 239"/>
                <a:gd name="T74" fmla="*/ 235 w 375"/>
                <a:gd name="T75" fmla="*/ 119 h 239"/>
                <a:gd name="T76" fmla="*/ 313 w 375"/>
                <a:gd name="T77" fmla="*/ 123 h 239"/>
                <a:gd name="T78" fmla="*/ 350 w 375"/>
                <a:gd name="T79" fmla="*/ 87 h 239"/>
                <a:gd name="T80" fmla="*/ 372 w 375"/>
                <a:gd name="T81" fmla="*/ 36 h 239"/>
                <a:gd name="T82" fmla="*/ 374 w 375"/>
                <a:gd name="T83" fmla="*/ 35 h 239"/>
                <a:gd name="T84" fmla="*/ 372 w 375"/>
                <a:gd name="T85" fmla="*/ 3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2" y="32"/>
                  </a:moveTo>
                  <a:cubicBezTo>
                    <a:pt x="359" y="39"/>
                    <a:pt x="345" y="45"/>
                    <a:pt x="331" y="50"/>
                  </a:cubicBezTo>
                  <a:cubicBezTo>
                    <a:pt x="317" y="54"/>
                    <a:pt x="304" y="58"/>
                    <a:pt x="290" y="64"/>
                  </a:cubicBezTo>
                  <a:cubicBezTo>
                    <a:pt x="267" y="74"/>
                    <a:pt x="249" y="92"/>
                    <a:pt x="235" y="113"/>
                  </a:cubicBezTo>
                  <a:cubicBezTo>
                    <a:pt x="227" y="116"/>
                    <a:pt x="219" y="119"/>
                    <a:pt x="211" y="121"/>
                  </a:cubicBezTo>
                  <a:cubicBezTo>
                    <a:pt x="187" y="128"/>
                    <a:pt x="162" y="134"/>
                    <a:pt x="136" y="138"/>
                  </a:cubicBezTo>
                  <a:cubicBezTo>
                    <a:pt x="146" y="133"/>
                    <a:pt x="155" y="124"/>
                    <a:pt x="162" y="117"/>
                  </a:cubicBezTo>
                  <a:cubicBezTo>
                    <a:pt x="165" y="114"/>
                    <a:pt x="168" y="111"/>
                    <a:pt x="171" y="107"/>
                  </a:cubicBezTo>
                  <a:cubicBezTo>
                    <a:pt x="226" y="117"/>
                    <a:pt x="233" y="44"/>
                    <a:pt x="241" y="5"/>
                  </a:cubicBezTo>
                  <a:cubicBezTo>
                    <a:pt x="242" y="4"/>
                    <a:pt x="242" y="3"/>
                    <a:pt x="243" y="2"/>
                  </a:cubicBezTo>
                  <a:cubicBezTo>
                    <a:pt x="243" y="1"/>
                    <a:pt x="242" y="0"/>
                    <a:pt x="241" y="1"/>
                  </a:cubicBezTo>
                  <a:cubicBezTo>
                    <a:pt x="233" y="9"/>
                    <a:pt x="226" y="18"/>
                    <a:pt x="218" y="26"/>
                  </a:cubicBezTo>
                  <a:cubicBezTo>
                    <a:pt x="209" y="34"/>
                    <a:pt x="199" y="42"/>
                    <a:pt x="191" y="50"/>
                  </a:cubicBezTo>
                  <a:cubicBezTo>
                    <a:pt x="176" y="65"/>
                    <a:pt x="163" y="84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5" y="108"/>
                    <a:pt x="163" y="110"/>
                    <a:pt x="162" y="112"/>
                  </a:cubicBezTo>
                  <a:cubicBezTo>
                    <a:pt x="153" y="123"/>
                    <a:pt x="142" y="131"/>
                    <a:pt x="131" y="139"/>
                  </a:cubicBezTo>
                  <a:cubicBezTo>
                    <a:pt x="117" y="141"/>
                    <a:pt x="103" y="144"/>
                    <a:pt x="89" y="146"/>
                  </a:cubicBezTo>
                  <a:cubicBezTo>
                    <a:pt x="89" y="146"/>
                    <a:pt x="89" y="146"/>
                    <a:pt x="89" y="146"/>
                  </a:cubicBezTo>
                  <a:cubicBezTo>
                    <a:pt x="89" y="145"/>
                    <a:pt x="88" y="145"/>
                    <a:pt x="89" y="146"/>
                  </a:cubicBezTo>
                  <a:cubicBezTo>
                    <a:pt x="81" y="147"/>
                    <a:pt x="74" y="148"/>
                    <a:pt x="67" y="149"/>
                  </a:cubicBezTo>
                  <a:cubicBezTo>
                    <a:pt x="45" y="153"/>
                    <a:pt x="23" y="154"/>
                    <a:pt x="1" y="147"/>
                  </a:cubicBezTo>
                  <a:cubicBezTo>
                    <a:pt x="0" y="147"/>
                    <a:pt x="0" y="148"/>
                    <a:pt x="1" y="149"/>
                  </a:cubicBezTo>
                  <a:cubicBezTo>
                    <a:pt x="17" y="159"/>
                    <a:pt x="40" y="156"/>
                    <a:pt x="58" y="154"/>
                  </a:cubicBezTo>
                  <a:cubicBezTo>
                    <a:pt x="69" y="153"/>
                    <a:pt x="80" y="151"/>
                    <a:pt x="90" y="150"/>
                  </a:cubicBezTo>
                  <a:cubicBezTo>
                    <a:pt x="101" y="168"/>
                    <a:pt x="126" y="179"/>
                    <a:pt x="144" y="186"/>
                  </a:cubicBezTo>
                  <a:cubicBezTo>
                    <a:pt x="159" y="193"/>
                    <a:pt x="176" y="199"/>
                    <a:pt x="193" y="202"/>
                  </a:cubicBezTo>
                  <a:cubicBezTo>
                    <a:pt x="214" y="239"/>
                    <a:pt x="285" y="222"/>
                    <a:pt x="296" y="184"/>
                  </a:cubicBezTo>
                  <a:cubicBezTo>
                    <a:pt x="296" y="184"/>
                    <a:pt x="296" y="184"/>
                    <a:pt x="296" y="184"/>
                  </a:cubicBezTo>
                  <a:cubicBezTo>
                    <a:pt x="296" y="184"/>
                    <a:pt x="297" y="184"/>
                    <a:pt x="297" y="183"/>
                  </a:cubicBezTo>
                  <a:cubicBezTo>
                    <a:pt x="299" y="183"/>
                    <a:pt x="298" y="180"/>
                    <a:pt x="297" y="180"/>
                  </a:cubicBezTo>
                  <a:cubicBezTo>
                    <a:pt x="262" y="183"/>
                    <a:pt x="218" y="166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78" y="195"/>
                    <a:pt x="164" y="190"/>
                    <a:pt x="150" y="185"/>
                  </a:cubicBezTo>
                  <a:cubicBezTo>
                    <a:pt x="130" y="177"/>
                    <a:pt x="106" y="167"/>
                    <a:pt x="92" y="149"/>
                  </a:cubicBezTo>
                  <a:cubicBezTo>
                    <a:pt x="104" y="147"/>
                    <a:pt x="115" y="145"/>
                    <a:pt x="127" y="144"/>
                  </a:cubicBezTo>
                  <a:cubicBezTo>
                    <a:pt x="162" y="138"/>
                    <a:pt x="200" y="131"/>
                    <a:pt x="235" y="118"/>
                  </a:cubicBezTo>
                  <a:cubicBezTo>
                    <a:pt x="235" y="118"/>
                    <a:pt x="235" y="118"/>
                    <a:pt x="235" y="119"/>
                  </a:cubicBezTo>
                  <a:cubicBezTo>
                    <a:pt x="252" y="141"/>
                    <a:pt x="291" y="133"/>
                    <a:pt x="313" y="123"/>
                  </a:cubicBezTo>
                  <a:cubicBezTo>
                    <a:pt x="328" y="116"/>
                    <a:pt x="340" y="101"/>
                    <a:pt x="350" y="87"/>
                  </a:cubicBezTo>
                  <a:cubicBezTo>
                    <a:pt x="360" y="73"/>
                    <a:pt x="370" y="54"/>
                    <a:pt x="372" y="36"/>
                  </a:cubicBezTo>
                  <a:cubicBezTo>
                    <a:pt x="372" y="35"/>
                    <a:pt x="373" y="35"/>
                    <a:pt x="374" y="35"/>
                  </a:cubicBezTo>
                  <a:cubicBezTo>
                    <a:pt x="375" y="34"/>
                    <a:pt x="374" y="32"/>
                    <a:pt x="372" y="32"/>
                  </a:cubicBezTo>
                  <a:close/>
                </a:path>
              </a:pathLst>
            </a:custGeom>
            <a:solidFill>
              <a:srgbClr val="31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41"/>
            <p:cNvSpPr/>
            <p:nvPr/>
          </p:nvSpPr>
          <p:spPr bwMode="auto">
            <a:xfrm>
              <a:off x="6183313" y="-24181"/>
              <a:ext cx="695325" cy="396875"/>
            </a:xfrm>
            <a:custGeom>
              <a:avLst/>
              <a:gdLst>
                <a:gd name="T0" fmla="*/ 228 w 254"/>
                <a:gd name="T1" fmla="*/ 93 h 144"/>
                <a:gd name="T2" fmla="*/ 224 w 254"/>
                <a:gd name="T3" fmla="*/ 69 h 144"/>
                <a:gd name="T4" fmla="*/ 197 w 254"/>
                <a:gd name="T5" fmla="*/ 71 h 144"/>
                <a:gd name="T6" fmla="*/ 167 w 254"/>
                <a:gd name="T7" fmla="*/ 37 h 144"/>
                <a:gd name="T8" fmla="*/ 156 w 254"/>
                <a:gd name="T9" fmla="*/ 13 h 144"/>
                <a:gd name="T10" fmla="*/ 128 w 254"/>
                <a:gd name="T11" fmla="*/ 23 h 144"/>
                <a:gd name="T12" fmla="*/ 85 w 254"/>
                <a:gd name="T13" fmla="*/ 16 h 144"/>
                <a:gd name="T14" fmla="*/ 62 w 254"/>
                <a:gd name="T15" fmla="*/ 3 h 144"/>
                <a:gd name="T16" fmla="*/ 45 w 254"/>
                <a:gd name="T17" fmla="*/ 19 h 144"/>
                <a:gd name="T18" fmla="*/ 45 w 254"/>
                <a:gd name="T19" fmla="*/ 19 h 144"/>
                <a:gd name="T20" fmla="*/ 9 w 254"/>
                <a:gd name="T21" fmla="*/ 19 h 144"/>
                <a:gd name="T22" fmla="*/ 7 w 254"/>
                <a:gd name="T23" fmla="*/ 58 h 144"/>
                <a:gd name="T24" fmla="*/ 36 w 254"/>
                <a:gd name="T25" fmla="*/ 103 h 144"/>
                <a:gd name="T26" fmla="*/ 86 w 254"/>
                <a:gd name="T27" fmla="*/ 133 h 144"/>
                <a:gd name="T28" fmla="*/ 88 w 254"/>
                <a:gd name="T29" fmla="*/ 132 h 144"/>
                <a:gd name="T30" fmla="*/ 112 w 254"/>
                <a:gd name="T31" fmla="*/ 138 h 144"/>
                <a:gd name="T32" fmla="*/ 153 w 254"/>
                <a:gd name="T33" fmla="*/ 143 h 144"/>
                <a:gd name="T34" fmla="*/ 218 w 254"/>
                <a:gd name="T35" fmla="*/ 138 h 144"/>
                <a:gd name="T36" fmla="*/ 254 w 254"/>
                <a:gd name="T37" fmla="*/ 105 h 144"/>
                <a:gd name="T38" fmla="*/ 228 w 254"/>
                <a:gd name="T39" fmla="*/ 9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" h="144">
                  <a:moveTo>
                    <a:pt x="228" y="93"/>
                  </a:moveTo>
                  <a:cubicBezTo>
                    <a:pt x="231" y="84"/>
                    <a:pt x="232" y="75"/>
                    <a:pt x="224" y="69"/>
                  </a:cubicBezTo>
                  <a:cubicBezTo>
                    <a:pt x="216" y="64"/>
                    <a:pt x="205" y="67"/>
                    <a:pt x="197" y="71"/>
                  </a:cubicBezTo>
                  <a:cubicBezTo>
                    <a:pt x="201" y="51"/>
                    <a:pt x="187" y="20"/>
                    <a:pt x="167" y="37"/>
                  </a:cubicBezTo>
                  <a:cubicBezTo>
                    <a:pt x="169" y="27"/>
                    <a:pt x="167" y="16"/>
                    <a:pt x="156" y="13"/>
                  </a:cubicBezTo>
                  <a:cubicBezTo>
                    <a:pt x="146" y="10"/>
                    <a:pt x="135" y="16"/>
                    <a:pt x="128" y="23"/>
                  </a:cubicBezTo>
                  <a:cubicBezTo>
                    <a:pt x="124" y="0"/>
                    <a:pt x="98" y="0"/>
                    <a:pt x="85" y="16"/>
                  </a:cubicBezTo>
                  <a:cubicBezTo>
                    <a:pt x="80" y="9"/>
                    <a:pt x="72" y="2"/>
                    <a:pt x="62" y="3"/>
                  </a:cubicBezTo>
                  <a:cubicBezTo>
                    <a:pt x="53" y="3"/>
                    <a:pt x="45" y="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34" y="13"/>
                    <a:pt x="19" y="8"/>
                    <a:pt x="9" y="19"/>
                  </a:cubicBezTo>
                  <a:cubicBezTo>
                    <a:pt x="0" y="29"/>
                    <a:pt x="4" y="47"/>
                    <a:pt x="7" y="58"/>
                  </a:cubicBezTo>
                  <a:cubicBezTo>
                    <a:pt x="12" y="75"/>
                    <a:pt x="24" y="90"/>
                    <a:pt x="36" y="103"/>
                  </a:cubicBezTo>
                  <a:cubicBezTo>
                    <a:pt x="50" y="115"/>
                    <a:pt x="67" y="130"/>
                    <a:pt x="86" y="133"/>
                  </a:cubicBezTo>
                  <a:cubicBezTo>
                    <a:pt x="87" y="133"/>
                    <a:pt x="88" y="132"/>
                    <a:pt x="88" y="132"/>
                  </a:cubicBezTo>
                  <a:cubicBezTo>
                    <a:pt x="94" y="136"/>
                    <a:pt x="105" y="137"/>
                    <a:pt x="112" y="138"/>
                  </a:cubicBezTo>
                  <a:cubicBezTo>
                    <a:pt x="125" y="141"/>
                    <a:pt x="139" y="142"/>
                    <a:pt x="153" y="143"/>
                  </a:cubicBezTo>
                  <a:cubicBezTo>
                    <a:pt x="174" y="144"/>
                    <a:pt x="197" y="144"/>
                    <a:pt x="218" y="138"/>
                  </a:cubicBezTo>
                  <a:cubicBezTo>
                    <a:pt x="233" y="134"/>
                    <a:pt x="254" y="124"/>
                    <a:pt x="254" y="105"/>
                  </a:cubicBezTo>
                  <a:cubicBezTo>
                    <a:pt x="254" y="92"/>
                    <a:pt x="238" y="89"/>
                    <a:pt x="228" y="93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42"/>
            <p:cNvSpPr/>
            <p:nvPr/>
          </p:nvSpPr>
          <p:spPr bwMode="auto">
            <a:xfrm>
              <a:off x="6248400" y="91707"/>
              <a:ext cx="485775" cy="292100"/>
            </a:xfrm>
            <a:custGeom>
              <a:avLst/>
              <a:gdLst>
                <a:gd name="T0" fmla="*/ 170 w 177"/>
                <a:gd name="T1" fmla="*/ 71 h 106"/>
                <a:gd name="T2" fmla="*/ 150 w 177"/>
                <a:gd name="T3" fmla="*/ 68 h 106"/>
                <a:gd name="T4" fmla="*/ 131 w 177"/>
                <a:gd name="T5" fmla="*/ 52 h 106"/>
                <a:gd name="T6" fmla="*/ 106 w 177"/>
                <a:gd name="T7" fmla="*/ 34 h 106"/>
                <a:gd name="T8" fmla="*/ 68 w 177"/>
                <a:gd name="T9" fmla="*/ 24 h 106"/>
                <a:gd name="T10" fmla="*/ 38 w 177"/>
                <a:gd name="T11" fmla="*/ 17 h 106"/>
                <a:gd name="T12" fmla="*/ 12 w 177"/>
                <a:gd name="T13" fmla="*/ 6 h 106"/>
                <a:gd name="T14" fmla="*/ 3 w 177"/>
                <a:gd name="T15" fmla="*/ 29 h 106"/>
                <a:gd name="T16" fmla="*/ 60 w 177"/>
                <a:gd name="T17" fmla="*/ 94 h 106"/>
                <a:gd name="T18" fmla="*/ 61 w 177"/>
                <a:gd name="T19" fmla="*/ 96 h 106"/>
                <a:gd name="T20" fmla="*/ 161 w 177"/>
                <a:gd name="T21" fmla="*/ 91 h 106"/>
                <a:gd name="T22" fmla="*/ 170 w 177"/>
                <a:gd name="T23" fmla="*/ 7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106">
                  <a:moveTo>
                    <a:pt x="170" y="71"/>
                  </a:moveTo>
                  <a:cubicBezTo>
                    <a:pt x="165" y="66"/>
                    <a:pt x="157" y="66"/>
                    <a:pt x="150" y="68"/>
                  </a:cubicBezTo>
                  <a:cubicBezTo>
                    <a:pt x="155" y="57"/>
                    <a:pt x="142" y="47"/>
                    <a:pt x="131" y="52"/>
                  </a:cubicBezTo>
                  <a:cubicBezTo>
                    <a:pt x="136" y="39"/>
                    <a:pt x="119" y="25"/>
                    <a:pt x="106" y="34"/>
                  </a:cubicBezTo>
                  <a:cubicBezTo>
                    <a:pt x="108" y="12"/>
                    <a:pt x="82" y="9"/>
                    <a:pt x="68" y="24"/>
                  </a:cubicBezTo>
                  <a:cubicBezTo>
                    <a:pt x="61" y="12"/>
                    <a:pt x="45" y="0"/>
                    <a:pt x="38" y="17"/>
                  </a:cubicBezTo>
                  <a:cubicBezTo>
                    <a:pt x="31" y="10"/>
                    <a:pt x="21" y="3"/>
                    <a:pt x="12" y="6"/>
                  </a:cubicBezTo>
                  <a:cubicBezTo>
                    <a:pt x="2" y="10"/>
                    <a:pt x="0" y="20"/>
                    <a:pt x="3" y="29"/>
                  </a:cubicBezTo>
                  <a:cubicBezTo>
                    <a:pt x="9" y="59"/>
                    <a:pt x="35" y="79"/>
                    <a:pt x="60" y="94"/>
                  </a:cubicBezTo>
                  <a:cubicBezTo>
                    <a:pt x="59" y="95"/>
                    <a:pt x="60" y="96"/>
                    <a:pt x="61" y="96"/>
                  </a:cubicBezTo>
                  <a:cubicBezTo>
                    <a:pt x="94" y="99"/>
                    <a:pt x="130" y="106"/>
                    <a:pt x="161" y="91"/>
                  </a:cubicBezTo>
                  <a:cubicBezTo>
                    <a:pt x="167" y="88"/>
                    <a:pt x="177" y="78"/>
                    <a:pt x="170" y="7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43"/>
            <p:cNvSpPr/>
            <p:nvPr/>
          </p:nvSpPr>
          <p:spPr bwMode="auto">
            <a:xfrm>
              <a:off x="4595813" y="-162293"/>
              <a:ext cx="392113" cy="484188"/>
            </a:xfrm>
            <a:custGeom>
              <a:avLst/>
              <a:gdLst>
                <a:gd name="T0" fmla="*/ 43 w 143"/>
                <a:gd name="T1" fmla="*/ 20 h 176"/>
                <a:gd name="T2" fmla="*/ 18 w 143"/>
                <a:gd name="T3" fmla="*/ 1 h 176"/>
                <a:gd name="T4" fmla="*/ 3 w 143"/>
                <a:gd name="T5" fmla="*/ 21 h 176"/>
                <a:gd name="T6" fmla="*/ 8 w 143"/>
                <a:gd name="T7" fmla="*/ 66 h 176"/>
                <a:gd name="T8" fmla="*/ 32 w 143"/>
                <a:gd name="T9" fmla="*/ 120 h 176"/>
                <a:gd name="T10" fmla="*/ 33 w 143"/>
                <a:gd name="T11" fmla="*/ 120 h 176"/>
                <a:gd name="T12" fmla="*/ 33 w 143"/>
                <a:gd name="T13" fmla="*/ 118 h 176"/>
                <a:gd name="T14" fmla="*/ 134 w 143"/>
                <a:gd name="T15" fmla="*/ 145 h 176"/>
                <a:gd name="T16" fmla="*/ 129 w 143"/>
                <a:gd name="T17" fmla="*/ 113 h 176"/>
                <a:gd name="T18" fmla="*/ 129 w 143"/>
                <a:gd name="T19" fmla="*/ 103 h 176"/>
                <a:gd name="T20" fmla="*/ 128 w 143"/>
                <a:gd name="T21" fmla="*/ 91 h 176"/>
                <a:gd name="T22" fmla="*/ 112 w 143"/>
                <a:gd name="T23" fmla="*/ 73 h 176"/>
                <a:gd name="T24" fmla="*/ 112 w 143"/>
                <a:gd name="T25" fmla="*/ 73 h 176"/>
                <a:gd name="T26" fmla="*/ 86 w 143"/>
                <a:gd name="T27" fmla="*/ 44 h 176"/>
                <a:gd name="T28" fmla="*/ 76 w 143"/>
                <a:gd name="T29" fmla="*/ 15 h 176"/>
                <a:gd name="T30" fmla="*/ 43 w 143"/>
                <a:gd name="T31" fmla="*/ 2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6">
                  <a:moveTo>
                    <a:pt x="43" y="20"/>
                  </a:moveTo>
                  <a:cubicBezTo>
                    <a:pt x="37" y="12"/>
                    <a:pt x="29" y="0"/>
                    <a:pt x="18" y="1"/>
                  </a:cubicBezTo>
                  <a:cubicBezTo>
                    <a:pt x="8" y="1"/>
                    <a:pt x="4" y="13"/>
                    <a:pt x="3" y="21"/>
                  </a:cubicBezTo>
                  <a:cubicBezTo>
                    <a:pt x="0" y="36"/>
                    <a:pt x="3" y="52"/>
                    <a:pt x="8" y="66"/>
                  </a:cubicBezTo>
                  <a:cubicBezTo>
                    <a:pt x="16" y="84"/>
                    <a:pt x="29" y="100"/>
                    <a:pt x="32" y="120"/>
                  </a:cubicBezTo>
                  <a:cubicBezTo>
                    <a:pt x="33" y="120"/>
                    <a:pt x="33" y="120"/>
                    <a:pt x="33" y="120"/>
                  </a:cubicBezTo>
                  <a:cubicBezTo>
                    <a:pt x="33" y="119"/>
                    <a:pt x="33" y="119"/>
                    <a:pt x="33" y="118"/>
                  </a:cubicBezTo>
                  <a:cubicBezTo>
                    <a:pt x="52" y="144"/>
                    <a:pt x="106" y="176"/>
                    <a:pt x="134" y="145"/>
                  </a:cubicBezTo>
                  <a:cubicBezTo>
                    <a:pt x="143" y="134"/>
                    <a:pt x="138" y="122"/>
                    <a:pt x="129" y="113"/>
                  </a:cubicBezTo>
                  <a:cubicBezTo>
                    <a:pt x="125" y="109"/>
                    <a:pt x="127" y="108"/>
                    <a:pt x="129" y="103"/>
                  </a:cubicBezTo>
                  <a:cubicBezTo>
                    <a:pt x="130" y="99"/>
                    <a:pt x="129" y="95"/>
                    <a:pt x="128" y="91"/>
                  </a:cubicBezTo>
                  <a:cubicBezTo>
                    <a:pt x="126" y="83"/>
                    <a:pt x="120" y="76"/>
                    <a:pt x="112" y="73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15" y="60"/>
                    <a:pt x="100" y="41"/>
                    <a:pt x="86" y="44"/>
                  </a:cubicBezTo>
                  <a:cubicBezTo>
                    <a:pt x="90" y="33"/>
                    <a:pt x="86" y="21"/>
                    <a:pt x="76" y="15"/>
                  </a:cubicBezTo>
                  <a:cubicBezTo>
                    <a:pt x="64" y="7"/>
                    <a:pt x="51" y="11"/>
                    <a:pt x="43" y="2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44"/>
            <p:cNvSpPr/>
            <p:nvPr/>
          </p:nvSpPr>
          <p:spPr bwMode="auto">
            <a:xfrm>
              <a:off x="4324350" y="-24181"/>
              <a:ext cx="546100" cy="498475"/>
            </a:xfrm>
            <a:custGeom>
              <a:avLst/>
              <a:gdLst>
                <a:gd name="T0" fmla="*/ 111 w 199"/>
                <a:gd name="T1" fmla="*/ 21 h 181"/>
                <a:gd name="T2" fmla="*/ 115 w 199"/>
                <a:gd name="T3" fmla="*/ 48 h 181"/>
                <a:gd name="T4" fmla="*/ 126 w 199"/>
                <a:gd name="T5" fmla="*/ 70 h 181"/>
                <a:gd name="T6" fmla="*/ 59 w 199"/>
                <a:gd name="T7" fmla="*/ 113 h 181"/>
                <a:gd name="T8" fmla="*/ 1 w 199"/>
                <a:gd name="T9" fmla="*/ 180 h 181"/>
                <a:gd name="T10" fmla="*/ 2 w 199"/>
                <a:gd name="T11" fmla="*/ 181 h 181"/>
                <a:gd name="T12" fmla="*/ 25 w 199"/>
                <a:gd name="T13" fmla="*/ 158 h 181"/>
                <a:gd name="T14" fmla="*/ 54 w 199"/>
                <a:gd name="T15" fmla="*/ 123 h 181"/>
                <a:gd name="T16" fmla="*/ 90 w 199"/>
                <a:gd name="T17" fmla="*/ 94 h 181"/>
                <a:gd name="T18" fmla="*/ 128 w 199"/>
                <a:gd name="T19" fmla="*/ 73 h 181"/>
                <a:gd name="T20" fmla="*/ 128 w 199"/>
                <a:gd name="T21" fmla="*/ 73 h 181"/>
                <a:gd name="T22" fmla="*/ 130 w 199"/>
                <a:gd name="T23" fmla="*/ 74 h 181"/>
                <a:gd name="T24" fmla="*/ 184 w 199"/>
                <a:gd name="T25" fmla="*/ 93 h 181"/>
                <a:gd name="T26" fmla="*/ 176 w 199"/>
                <a:gd name="T27" fmla="*/ 63 h 181"/>
                <a:gd name="T28" fmla="*/ 169 w 199"/>
                <a:gd name="T29" fmla="*/ 38 h 181"/>
                <a:gd name="T30" fmla="*/ 145 w 199"/>
                <a:gd name="T31" fmla="*/ 31 h 181"/>
                <a:gd name="T32" fmla="*/ 111 w 199"/>
                <a:gd name="T33" fmla="*/ 2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9" h="181">
                  <a:moveTo>
                    <a:pt x="111" y="21"/>
                  </a:moveTo>
                  <a:cubicBezTo>
                    <a:pt x="109" y="30"/>
                    <a:pt x="112" y="40"/>
                    <a:pt x="115" y="48"/>
                  </a:cubicBezTo>
                  <a:cubicBezTo>
                    <a:pt x="118" y="55"/>
                    <a:pt x="121" y="63"/>
                    <a:pt x="126" y="70"/>
                  </a:cubicBezTo>
                  <a:cubicBezTo>
                    <a:pt x="101" y="78"/>
                    <a:pt x="78" y="95"/>
                    <a:pt x="59" y="113"/>
                  </a:cubicBezTo>
                  <a:cubicBezTo>
                    <a:pt x="37" y="133"/>
                    <a:pt x="22" y="159"/>
                    <a:pt x="1" y="180"/>
                  </a:cubicBezTo>
                  <a:cubicBezTo>
                    <a:pt x="0" y="180"/>
                    <a:pt x="1" y="181"/>
                    <a:pt x="2" y="181"/>
                  </a:cubicBezTo>
                  <a:cubicBezTo>
                    <a:pt x="11" y="175"/>
                    <a:pt x="18" y="166"/>
                    <a:pt x="25" y="158"/>
                  </a:cubicBezTo>
                  <a:cubicBezTo>
                    <a:pt x="34" y="146"/>
                    <a:pt x="44" y="134"/>
                    <a:pt x="54" y="123"/>
                  </a:cubicBezTo>
                  <a:cubicBezTo>
                    <a:pt x="65" y="112"/>
                    <a:pt x="77" y="102"/>
                    <a:pt x="90" y="94"/>
                  </a:cubicBezTo>
                  <a:cubicBezTo>
                    <a:pt x="102" y="86"/>
                    <a:pt x="115" y="80"/>
                    <a:pt x="128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29" y="74"/>
                    <a:pt x="129" y="74"/>
                    <a:pt x="130" y="74"/>
                  </a:cubicBezTo>
                  <a:cubicBezTo>
                    <a:pt x="144" y="87"/>
                    <a:pt x="164" y="102"/>
                    <a:pt x="184" y="93"/>
                  </a:cubicBezTo>
                  <a:cubicBezTo>
                    <a:pt x="199" y="85"/>
                    <a:pt x="188" y="67"/>
                    <a:pt x="176" y="63"/>
                  </a:cubicBezTo>
                  <a:cubicBezTo>
                    <a:pt x="178" y="54"/>
                    <a:pt x="175" y="45"/>
                    <a:pt x="169" y="38"/>
                  </a:cubicBezTo>
                  <a:cubicBezTo>
                    <a:pt x="164" y="31"/>
                    <a:pt x="153" y="26"/>
                    <a:pt x="145" y="31"/>
                  </a:cubicBezTo>
                  <a:cubicBezTo>
                    <a:pt x="140" y="18"/>
                    <a:pt x="118" y="0"/>
                    <a:pt x="111" y="2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45"/>
            <p:cNvSpPr/>
            <p:nvPr/>
          </p:nvSpPr>
          <p:spPr bwMode="auto">
            <a:xfrm>
              <a:off x="4402138" y="-59106"/>
              <a:ext cx="141288" cy="339725"/>
            </a:xfrm>
            <a:custGeom>
              <a:avLst/>
              <a:gdLst>
                <a:gd name="T0" fmla="*/ 16 w 52"/>
                <a:gd name="T1" fmla="*/ 2 h 124"/>
                <a:gd name="T2" fmla="*/ 13 w 52"/>
                <a:gd name="T3" fmla="*/ 3 h 124"/>
                <a:gd name="T4" fmla="*/ 35 w 52"/>
                <a:gd name="T5" fmla="*/ 123 h 124"/>
                <a:gd name="T6" fmla="*/ 35 w 52"/>
                <a:gd name="T7" fmla="*/ 123 h 124"/>
                <a:gd name="T8" fmla="*/ 36 w 52"/>
                <a:gd name="T9" fmla="*/ 123 h 124"/>
                <a:gd name="T10" fmla="*/ 36 w 52"/>
                <a:gd name="T11" fmla="*/ 122 h 124"/>
                <a:gd name="T12" fmla="*/ 36 w 52"/>
                <a:gd name="T13" fmla="*/ 122 h 124"/>
                <a:gd name="T14" fmla="*/ 47 w 52"/>
                <a:gd name="T15" fmla="*/ 64 h 124"/>
                <a:gd name="T16" fmla="*/ 19 w 52"/>
                <a:gd name="T17" fmla="*/ 1 h 124"/>
                <a:gd name="T18" fmla="*/ 16 w 52"/>
                <a:gd name="T19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6" y="2"/>
                  </a:moveTo>
                  <a:cubicBezTo>
                    <a:pt x="15" y="2"/>
                    <a:pt x="14" y="2"/>
                    <a:pt x="13" y="3"/>
                  </a:cubicBezTo>
                  <a:cubicBezTo>
                    <a:pt x="0" y="43"/>
                    <a:pt x="0" y="94"/>
                    <a:pt x="35" y="123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5" y="123"/>
                    <a:pt x="35" y="123"/>
                    <a:pt x="36" y="123"/>
                  </a:cubicBezTo>
                  <a:cubicBezTo>
                    <a:pt x="36" y="124"/>
                    <a:pt x="37" y="123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52" y="109"/>
                    <a:pt x="50" y="81"/>
                    <a:pt x="47" y="64"/>
                  </a:cubicBezTo>
                  <a:cubicBezTo>
                    <a:pt x="44" y="42"/>
                    <a:pt x="35" y="18"/>
                    <a:pt x="19" y="1"/>
                  </a:cubicBezTo>
                  <a:cubicBezTo>
                    <a:pt x="18" y="0"/>
                    <a:pt x="16" y="1"/>
                    <a:pt x="16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46"/>
            <p:cNvSpPr/>
            <p:nvPr/>
          </p:nvSpPr>
          <p:spPr bwMode="auto">
            <a:xfrm>
              <a:off x="4418013" y="301257"/>
              <a:ext cx="342900" cy="150813"/>
            </a:xfrm>
            <a:custGeom>
              <a:avLst/>
              <a:gdLst>
                <a:gd name="T0" fmla="*/ 123 w 125"/>
                <a:gd name="T1" fmla="*/ 38 h 55"/>
                <a:gd name="T2" fmla="*/ 122 w 125"/>
                <a:gd name="T3" fmla="*/ 36 h 55"/>
                <a:gd name="T4" fmla="*/ 1 w 125"/>
                <a:gd name="T5" fmla="*/ 27 h 55"/>
                <a:gd name="T6" fmla="*/ 1 w 125"/>
                <a:gd name="T7" fmla="*/ 27 h 55"/>
                <a:gd name="T8" fmla="*/ 0 w 125"/>
                <a:gd name="T9" fmla="*/ 27 h 55"/>
                <a:gd name="T10" fmla="*/ 1 w 125"/>
                <a:gd name="T11" fmla="*/ 28 h 55"/>
                <a:gd name="T12" fmla="*/ 2 w 125"/>
                <a:gd name="T13" fmla="*/ 28 h 55"/>
                <a:gd name="T14" fmla="*/ 55 w 125"/>
                <a:gd name="T15" fmla="*/ 53 h 55"/>
                <a:gd name="T16" fmla="*/ 123 w 125"/>
                <a:gd name="T17" fmla="*/ 42 h 55"/>
                <a:gd name="T18" fmla="*/ 123 w 125"/>
                <a:gd name="T19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55">
                  <a:moveTo>
                    <a:pt x="123" y="38"/>
                  </a:moveTo>
                  <a:cubicBezTo>
                    <a:pt x="123" y="37"/>
                    <a:pt x="123" y="36"/>
                    <a:pt x="122" y="36"/>
                  </a:cubicBezTo>
                  <a:cubicBezTo>
                    <a:pt x="88" y="12"/>
                    <a:pt x="38" y="0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0" y="27"/>
                  </a:cubicBezTo>
                  <a:cubicBezTo>
                    <a:pt x="0" y="28"/>
                    <a:pt x="0" y="29"/>
                    <a:pt x="1" y="28"/>
                  </a:cubicBezTo>
                  <a:cubicBezTo>
                    <a:pt x="1" y="28"/>
                    <a:pt x="1" y="28"/>
                    <a:pt x="2" y="28"/>
                  </a:cubicBezTo>
                  <a:cubicBezTo>
                    <a:pt x="10" y="47"/>
                    <a:pt x="38" y="52"/>
                    <a:pt x="55" y="53"/>
                  </a:cubicBezTo>
                  <a:cubicBezTo>
                    <a:pt x="78" y="55"/>
                    <a:pt x="103" y="52"/>
                    <a:pt x="123" y="42"/>
                  </a:cubicBezTo>
                  <a:cubicBezTo>
                    <a:pt x="125" y="41"/>
                    <a:pt x="124" y="39"/>
                    <a:pt x="123" y="38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47"/>
            <p:cNvSpPr/>
            <p:nvPr/>
          </p:nvSpPr>
          <p:spPr bwMode="auto">
            <a:xfrm>
              <a:off x="3819525" y="-141656"/>
              <a:ext cx="417513" cy="514350"/>
            </a:xfrm>
            <a:custGeom>
              <a:avLst/>
              <a:gdLst>
                <a:gd name="T0" fmla="*/ 70 w 152"/>
                <a:gd name="T1" fmla="*/ 16 h 187"/>
                <a:gd name="T2" fmla="*/ 77 w 152"/>
                <a:gd name="T3" fmla="*/ 30 h 187"/>
                <a:gd name="T4" fmla="*/ 74 w 152"/>
                <a:gd name="T5" fmla="*/ 80 h 187"/>
                <a:gd name="T6" fmla="*/ 74 w 152"/>
                <a:gd name="T7" fmla="*/ 80 h 187"/>
                <a:gd name="T8" fmla="*/ 34 w 152"/>
                <a:gd name="T9" fmla="*/ 126 h 187"/>
                <a:gd name="T10" fmla="*/ 31 w 152"/>
                <a:gd name="T11" fmla="*/ 77 h 187"/>
                <a:gd name="T12" fmla="*/ 40 w 152"/>
                <a:gd name="T13" fmla="*/ 74 h 187"/>
                <a:gd name="T14" fmla="*/ 40 w 152"/>
                <a:gd name="T15" fmla="*/ 52 h 187"/>
                <a:gd name="T16" fmla="*/ 16 w 152"/>
                <a:gd name="T17" fmla="*/ 54 h 187"/>
                <a:gd name="T18" fmla="*/ 18 w 152"/>
                <a:gd name="T19" fmla="*/ 75 h 187"/>
                <a:gd name="T20" fmla="*/ 20 w 152"/>
                <a:gd name="T21" fmla="*/ 75 h 187"/>
                <a:gd name="T22" fmla="*/ 26 w 152"/>
                <a:gd name="T23" fmla="*/ 77 h 187"/>
                <a:gd name="T24" fmla="*/ 31 w 152"/>
                <a:gd name="T25" fmla="*/ 101 h 187"/>
                <a:gd name="T26" fmla="*/ 30 w 152"/>
                <a:gd name="T27" fmla="*/ 133 h 187"/>
                <a:gd name="T28" fmla="*/ 0 w 152"/>
                <a:gd name="T29" fmla="*/ 185 h 187"/>
                <a:gd name="T30" fmla="*/ 2 w 152"/>
                <a:gd name="T31" fmla="*/ 186 h 187"/>
                <a:gd name="T32" fmla="*/ 18 w 152"/>
                <a:gd name="T33" fmla="*/ 161 h 187"/>
                <a:gd name="T34" fmla="*/ 84 w 152"/>
                <a:gd name="T35" fmla="*/ 160 h 187"/>
                <a:gd name="T36" fmla="*/ 91 w 152"/>
                <a:gd name="T37" fmla="*/ 175 h 187"/>
                <a:gd name="T38" fmla="*/ 109 w 152"/>
                <a:gd name="T39" fmla="*/ 168 h 187"/>
                <a:gd name="T40" fmla="*/ 104 w 152"/>
                <a:gd name="T41" fmla="*/ 152 h 187"/>
                <a:gd name="T42" fmla="*/ 86 w 152"/>
                <a:gd name="T43" fmla="*/ 156 h 187"/>
                <a:gd name="T44" fmla="*/ 19 w 152"/>
                <a:gd name="T45" fmla="*/ 158 h 187"/>
                <a:gd name="T46" fmla="*/ 54 w 152"/>
                <a:gd name="T47" fmla="*/ 108 h 187"/>
                <a:gd name="T48" fmla="*/ 114 w 152"/>
                <a:gd name="T49" fmla="*/ 109 h 187"/>
                <a:gd name="T50" fmla="*/ 113 w 152"/>
                <a:gd name="T51" fmla="*/ 110 h 187"/>
                <a:gd name="T52" fmla="*/ 115 w 152"/>
                <a:gd name="T53" fmla="*/ 113 h 187"/>
                <a:gd name="T54" fmla="*/ 123 w 152"/>
                <a:gd name="T55" fmla="*/ 125 h 187"/>
                <a:gd name="T56" fmla="*/ 140 w 152"/>
                <a:gd name="T57" fmla="*/ 115 h 187"/>
                <a:gd name="T58" fmla="*/ 131 w 152"/>
                <a:gd name="T59" fmla="*/ 99 h 187"/>
                <a:gd name="T60" fmla="*/ 117 w 152"/>
                <a:gd name="T61" fmla="*/ 104 h 187"/>
                <a:gd name="T62" fmla="*/ 57 w 152"/>
                <a:gd name="T63" fmla="*/ 104 h 187"/>
                <a:gd name="T64" fmla="*/ 99 w 152"/>
                <a:gd name="T65" fmla="*/ 64 h 187"/>
                <a:gd name="T66" fmla="*/ 126 w 152"/>
                <a:gd name="T67" fmla="*/ 67 h 187"/>
                <a:gd name="T68" fmla="*/ 125 w 152"/>
                <a:gd name="T69" fmla="*/ 68 h 187"/>
                <a:gd name="T70" fmla="*/ 139 w 152"/>
                <a:gd name="T71" fmla="*/ 78 h 187"/>
                <a:gd name="T72" fmla="*/ 151 w 152"/>
                <a:gd name="T73" fmla="*/ 66 h 187"/>
                <a:gd name="T74" fmla="*/ 140 w 152"/>
                <a:gd name="T75" fmla="*/ 57 h 187"/>
                <a:gd name="T76" fmla="*/ 127 w 152"/>
                <a:gd name="T77" fmla="*/ 63 h 187"/>
                <a:gd name="T78" fmla="*/ 102 w 152"/>
                <a:gd name="T79" fmla="*/ 62 h 187"/>
                <a:gd name="T80" fmla="*/ 127 w 152"/>
                <a:gd name="T81" fmla="*/ 42 h 187"/>
                <a:gd name="T82" fmla="*/ 140 w 152"/>
                <a:gd name="T83" fmla="*/ 39 h 187"/>
                <a:gd name="T84" fmla="*/ 138 w 152"/>
                <a:gd name="T85" fmla="*/ 23 h 187"/>
                <a:gd name="T86" fmla="*/ 124 w 152"/>
                <a:gd name="T87" fmla="*/ 23 h 187"/>
                <a:gd name="T88" fmla="*/ 123 w 152"/>
                <a:gd name="T89" fmla="*/ 40 h 187"/>
                <a:gd name="T90" fmla="*/ 78 w 152"/>
                <a:gd name="T91" fmla="*/ 76 h 187"/>
                <a:gd name="T92" fmla="*/ 82 w 152"/>
                <a:gd name="T93" fmla="*/ 31 h 187"/>
                <a:gd name="T94" fmla="*/ 84 w 152"/>
                <a:gd name="T95" fmla="*/ 31 h 187"/>
                <a:gd name="T96" fmla="*/ 85 w 152"/>
                <a:gd name="T97" fmla="*/ 31 h 187"/>
                <a:gd name="T98" fmla="*/ 98 w 152"/>
                <a:gd name="T99" fmla="*/ 18 h 187"/>
                <a:gd name="T100" fmla="*/ 82 w 152"/>
                <a:gd name="T101" fmla="*/ 1 h 187"/>
                <a:gd name="T102" fmla="*/ 70 w 152"/>
                <a:gd name="T103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87">
                  <a:moveTo>
                    <a:pt x="70" y="16"/>
                  </a:moveTo>
                  <a:cubicBezTo>
                    <a:pt x="69" y="22"/>
                    <a:pt x="72" y="27"/>
                    <a:pt x="77" y="30"/>
                  </a:cubicBezTo>
                  <a:cubicBezTo>
                    <a:pt x="78" y="47"/>
                    <a:pt x="79" y="63"/>
                    <a:pt x="74" y="80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59" y="94"/>
                    <a:pt x="46" y="110"/>
                    <a:pt x="34" y="126"/>
                  </a:cubicBezTo>
                  <a:cubicBezTo>
                    <a:pt x="38" y="111"/>
                    <a:pt x="36" y="92"/>
                    <a:pt x="31" y="77"/>
                  </a:cubicBezTo>
                  <a:cubicBezTo>
                    <a:pt x="35" y="77"/>
                    <a:pt x="38" y="76"/>
                    <a:pt x="40" y="74"/>
                  </a:cubicBezTo>
                  <a:cubicBezTo>
                    <a:pt x="49" y="70"/>
                    <a:pt x="48" y="57"/>
                    <a:pt x="40" y="52"/>
                  </a:cubicBezTo>
                  <a:cubicBezTo>
                    <a:pt x="33" y="47"/>
                    <a:pt x="22" y="49"/>
                    <a:pt x="16" y="54"/>
                  </a:cubicBezTo>
                  <a:cubicBezTo>
                    <a:pt x="8" y="60"/>
                    <a:pt x="10" y="70"/>
                    <a:pt x="18" y="75"/>
                  </a:cubicBezTo>
                  <a:cubicBezTo>
                    <a:pt x="19" y="76"/>
                    <a:pt x="20" y="75"/>
                    <a:pt x="20" y="75"/>
                  </a:cubicBezTo>
                  <a:cubicBezTo>
                    <a:pt x="22" y="76"/>
                    <a:pt x="24" y="77"/>
                    <a:pt x="26" y="77"/>
                  </a:cubicBezTo>
                  <a:cubicBezTo>
                    <a:pt x="28" y="85"/>
                    <a:pt x="30" y="93"/>
                    <a:pt x="31" y="101"/>
                  </a:cubicBezTo>
                  <a:cubicBezTo>
                    <a:pt x="33" y="112"/>
                    <a:pt x="32" y="122"/>
                    <a:pt x="30" y="133"/>
                  </a:cubicBezTo>
                  <a:cubicBezTo>
                    <a:pt x="18" y="149"/>
                    <a:pt x="8" y="167"/>
                    <a:pt x="0" y="185"/>
                  </a:cubicBezTo>
                  <a:cubicBezTo>
                    <a:pt x="0" y="186"/>
                    <a:pt x="1" y="187"/>
                    <a:pt x="2" y="186"/>
                  </a:cubicBezTo>
                  <a:cubicBezTo>
                    <a:pt x="7" y="178"/>
                    <a:pt x="12" y="169"/>
                    <a:pt x="18" y="161"/>
                  </a:cubicBezTo>
                  <a:cubicBezTo>
                    <a:pt x="40" y="153"/>
                    <a:pt x="62" y="158"/>
                    <a:pt x="84" y="160"/>
                  </a:cubicBezTo>
                  <a:cubicBezTo>
                    <a:pt x="83" y="166"/>
                    <a:pt x="85" y="172"/>
                    <a:pt x="91" y="175"/>
                  </a:cubicBezTo>
                  <a:cubicBezTo>
                    <a:pt x="97" y="178"/>
                    <a:pt x="107" y="176"/>
                    <a:pt x="109" y="168"/>
                  </a:cubicBezTo>
                  <a:cubicBezTo>
                    <a:pt x="111" y="162"/>
                    <a:pt x="109" y="156"/>
                    <a:pt x="104" y="152"/>
                  </a:cubicBezTo>
                  <a:cubicBezTo>
                    <a:pt x="99" y="148"/>
                    <a:pt x="90" y="151"/>
                    <a:pt x="86" y="156"/>
                  </a:cubicBezTo>
                  <a:cubicBezTo>
                    <a:pt x="65" y="151"/>
                    <a:pt x="39" y="150"/>
                    <a:pt x="19" y="158"/>
                  </a:cubicBezTo>
                  <a:cubicBezTo>
                    <a:pt x="30" y="141"/>
                    <a:pt x="41" y="124"/>
                    <a:pt x="54" y="108"/>
                  </a:cubicBezTo>
                  <a:cubicBezTo>
                    <a:pt x="75" y="100"/>
                    <a:pt x="94" y="104"/>
                    <a:pt x="114" y="109"/>
                  </a:cubicBezTo>
                  <a:cubicBezTo>
                    <a:pt x="114" y="109"/>
                    <a:pt x="114" y="110"/>
                    <a:pt x="113" y="110"/>
                  </a:cubicBezTo>
                  <a:cubicBezTo>
                    <a:pt x="113" y="111"/>
                    <a:pt x="114" y="112"/>
                    <a:pt x="115" y="113"/>
                  </a:cubicBezTo>
                  <a:cubicBezTo>
                    <a:pt x="115" y="118"/>
                    <a:pt x="119" y="123"/>
                    <a:pt x="123" y="125"/>
                  </a:cubicBezTo>
                  <a:cubicBezTo>
                    <a:pt x="130" y="129"/>
                    <a:pt x="138" y="121"/>
                    <a:pt x="140" y="115"/>
                  </a:cubicBezTo>
                  <a:cubicBezTo>
                    <a:pt x="142" y="108"/>
                    <a:pt x="137" y="101"/>
                    <a:pt x="131" y="99"/>
                  </a:cubicBezTo>
                  <a:cubicBezTo>
                    <a:pt x="125" y="97"/>
                    <a:pt x="120" y="100"/>
                    <a:pt x="117" y="104"/>
                  </a:cubicBezTo>
                  <a:cubicBezTo>
                    <a:pt x="97" y="99"/>
                    <a:pt x="75" y="97"/>
                    <a:pt x="57" y="104"/>
                  </a:cubicBezTo>
                  <a:cubicBezTo>
                    <a:pt x="70" y="89"/>
                    <a:pt x="84" y="76"/>
                    <a:pt x="99" y="64"/>
                  </a:cubicBezTo>
                  <a:cubicBezTo>
                    <a:pt x="108" y="64"/>
                    <a:pt x="117" y="66"/>
                    <a:pt x="126" y="67"/>
                  </a:cubicBezTo>
                  <a:cubicBezTo>
                    <a:pt x="126" y="67"/>
                    <a:pt x="125" y="67"/>
                    <a:pt x="125" y="68"/>
                  </a:cubicBezTo>
                  <a:cubicBezTo>
                    <a:pt x="127" y="74"/>
                    <a:pt x="133" y="79"/>
                    <a:pt x="139" y="78"/>
                  </a:cubicBezTo>
                  <a:cubicBezTo>
                    <a:pt x="144" y="77"/>
                    <a:pt x="152" y="72"/>
                    <a:pt x="151" y="66"/>
                  </a:cubicBezTo>
                  <a:cubicBezTo>
                    <a:pt x="150" y="61"/>
                    <a:pt x="144" y="58"/>
                    <a:pt x="140" y="57"/>
                  </a:cubicBezTo>
                  <a:cubicBezTo>
                    <a:pt x="135" y="57"/>
                    <a:pt x="130" y="59"/>
                    <a:pt x="127" y="63"/>
                  </a:cubicBezTo>
                  <a:cubicBezTo>
                    <a:pt x="119" y="61"/>
                    <a:pt x="110" y="61"/>
                    <a:pt x="102" y="62"/>
                  </a:cubicBezTo>
                  <a:cubicBezTo>
                    <a:pt x="110" y="55"/>
                    <a:pt x="119" y="49"/>
                    <a:pt x="127" y="42"/>
                  </a:cubicBezTo>
                  <a:cubicBezTo>
                    <a:pt x="131" y="44"/>
                    <a:pt x="137" y="43"/>
                    <a:pt x="140" y="39"/>
                  </a:cubicBezTo>
                  <a:cubicBezTo>
                    <a:pt x="144" y="33"/>
                    <a:pt x="145" y="27"/>
                    <a:pt x="138" y="23"/>
                  </a:cubicBezTo>
                  <a:cubicBezTo>
                    <a:pt x="134" y="20"/>
                    <a:pt x="128" y="20"/>
                    <a:pt x="124" y="23"/>
                  </a:cubicBezTo>
                  <a:cubicBezTo>
                    <a:pt x="118" y="27"/>
                    <a:pt x="120" y="35"/>
                    <a:pt x="123" y="40"/>
                  </a:cubicBezTo>
                  <a:cubicBezTo>
                    <a:pt x="107" y="51"/>
                    <a:pt x="92" y="63"/>
                    <a:pt x="78" y="76"/>
                  </a:cubicBezTo>
                  <a:cubicBezTo>
                    <a:pt x="84" y="63"/>
                    <a:pt x="85" y="46"/>
                    <a:pt x="82" y="31"/>
                  </a:cubicBezTo>
                  <a:cubicBezTo>
                    <a:pt x="83" y="31"/>
                    <a:pt x="84" y="31"/>
                    <a:pt x="84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92" y="31"/>
                    <a:pt x="98" y="26"/>
                    <a:pt x="98" y="18"/>
                  </a:cubicBezTo>
                  <a:cubicBezTo>
                    <a:pt x="98" y="11"/>
                    <a:pt x="91" y="0"/>
                    <a:pt x="82" y="1"/>
                  </a:cubicBezTo>
                  <a:cubicBezTo>
                    <a:pt x="75" y="2"/>
                    <a:pt x="70" y="9"/>
                    <a:pt x="70" y="16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48"/>
            <p:cNvSpPr/>
            <p:nvPr/>
          </p:nvSpPr>
          <p:spPr bwMode="auto">
            <a:xfrm>
              <a:off x="2909888" y="528269"/>
              <a:ext cx="1028700" cy="658813"/>
            </a:xfrm>
            <a:custGeom>
              <a:avLst/>
              <a:gdLst>
                <a:gd name="T0" fmla="*/ 373 w 375"/>
                <a:gd name="T1" fmla="*/ 204 h 239"/>
                <a:gd name="T2" fmla="*/ 372 w 375"/>
                <a:gd name="T3" fmla="*/ 203 h 239"/>
                <a:gd name="T4" fmla="*/ 349 w 375"/>
                <a:gd name="T5" fmla="*/ 152 h 239"/>
                <a:gd name="T6" fmla="*/ 313 w 375"/>
                <a:gd name="T7" fmla="*/ 116 h 239"/>
                <a:gd name="T8" fmla="*/ 235 w 375"/>
                <a:gd name="T9" fmla="*/ 120 h 239"/>
                <a:gd name="T10" fmla="*/ 235 w 375"/>
                <a:gd name="T11" fmla="*/ 121 h 239"/>
                <a:gd name="T12" fmla="*/ 126 w 375"/>
                <a:gd name="T13" fmla="*/ 95 h 239"/>
                <a:gd name="T14" fmla="*/ 92 w 375"/>
                <a:gd name="T15" fmla="*/ 90 h 239"/>
                <a:gd name="T16" fmla="*/ 150 w 375"/>
                <a:gd name="T17" fmla="*/ 54 h 239"/>
                <a:gd name="T18" fmla="*/ 192 w 375"/>
                <a:gd name="T19" fmla="*/ 41 h 239"/>
                <a:gd name="T20" fmla="*/ 192 w 375"/>
                <a:gd name="T21" fmla="*/ 42 h 239"/>
                <a:gd name="T22" fmla="*/ 296 w 375"/>
                <a:gd name="T23" fmla="*/ 59 h 239"/>
                <a:gd name="T24" fmla="*/ 297 w 375"/>
                <a:gd name="T25" fmla="*/ 56 h 239"/>
                <a:gd name="T26" fmla="*/ 296 w 375"/>
                <a:gd name="T27" fmla="*/ 55 h 239"/>
                <a:gd name="T28" fmla="*/ 296 w 375"/>
                <a:gd name="T29" fmla="*/ 55 h 239"/>
                <a:gd name="T30" fmla="*/ 193 w 375"/>
                <a:gd name="T31" fmla="*/ 37 h 239"/>
                <a:gd name="T32" fmla="*/ 144 w 375"/>
                <a:gd name="T33" fmla="*/ 53 h 239"/>
                <a:gd name="T34" fmla="*/ 90 w 375"/>
                <a:gd name="T35" fmla="*/ 90 h 239"/>
                <a:gd name="T36" fmla="*/ 58 w 375"/>
                <a:gd name="T37" fmla="*/ 85 h 239"/>
                <a:gd name="T38" fmla="*/ 0 w 375"/>
                <a:gd name="T39" fmla="*/ 90 h 239"/>
                <a:gd name="T40" fmla="*/ 1 w 375"/>
                <a:gd name="T41" fmla="*/ 92 h 239"/>
                <a:gd name="T42" fmla="*/ 67 w 375"/>
                <a:gd name="T43" fmla="*/ 90 h 239"/>
                <a:gd name="T44" fmla="*/ 88 w 375"/>
                <a:gd name="T45" fmla="*/ 93 h 239"/>
                <a:gd name="T46" fmla="*/ 89 w 375"/>
                <a:gd name="T47" fmla="*/ 93 h 239"/>
                <a:gd name="T48" fmla="*/ 89 w 375"/>
                <a:gd name="T49" fmla="*/ 93 h 239"/>
                <a:gd name="T50" fmla="*/ 131 w 375"/>
                <a:gd name="T51" fmla="*/ 100 h 239"/>
                <a:gd name="T52" fmla="*/ 161 w 375"/>
                <a:gd name="T53" fmla="*/ 127 h 239"/>
                <a:gd name="T54" fmla="*/ 166 w 375"/>
                <a:gd name="T55" fmla="*/ 133 h 239"/>
                <a:gd name="T56" fmla="*/ 166 w 375"/>
                <a:gd name="T57" fmla="*/ 133 h 239"/>
                <a:gd name="T58" fmla="*/ 190 w 375"/>
                <a:gd name="T59" fmla="*/ 189 h 239"/>
                <a:gd name="T60" fmla="*/ 217 w 375"/>
                <a:gd name="T61" fmla="*/ 213 h 239"/>
                <a:gd name="T62" fmla="*/ 240 w 375"/>
                <a:gd name="T63" fmla="*/ 238 h 239"/>
                <a:gd name="T64" fmla="*/ 242 w 375"/>
                <a:gd name="T65" fmla="*/ 237 h 239"/>
                <a:gd name="T66" fmla="*/ 241 w 375"/>
                <a:gd name="T67" fmla="*/ 234 h 239"/>
                <a:gd name="T68" fmla="*/ 170 w 375"/>
                <a:gd name="T69" fmla="*/ 132 h 239"/>
                <a:gd name="T70" fmla="*/ 162 w 375"/>
                <a:gd name="T71" fmla="*/ 122 h 239"/>
                <a:gd name="T72" fmla="*/ 136 w 375"/>
                <a:gd name="T73" fmla="*/ 101 h 239"/>
                <a:gd name="T74" fmla="*/ 211 w 375"/>
                <a:gd name="T75" fmla="*/ 118 h 239"/>
                <a:gd name="T76" fmla="*/ 235 w 375"/>
                <a:gd name="T77" fmla="*/ 126 h 239"/>
                <a:gd name="T78" fmla="*/ 290 w 375"/>
                <a:gd name="T79" fmla="*/ 175 h 239"/>
                <a:gd name="T80" fmla="*/ 330 w 375"/>
                <a:gd name="T81" fmla="*/ 189 h 239"/>
                <a:gd name="T82" fmla="*/ 372 w 375"/>
                <a:gd name="T83" fmla="*/ 207 h 239"/>
                <a:gd name="T84" fmla="*/ 373 w 375"/>
                <a:gd name="T85" fmla="*/ 20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3" y="204"/>
                  </a:moveTo>
                  <a:cubicBezTo>
                    <a:pt x="373" y="204"/>
                    <a:pt x="372" y="204"/>
                    <a:pt x="372" y="203"/>
                  </a:cubicBezTo>
                  <a:cubicBezTo>
                    <a:pt x="369" y="185"/>
                    <a:pt x="359" y="167"/>
                    <a:pt x="349" y="152"/>
                  </a:cubicBezTo>
                  <a:cubicBezTo>
                    <a:pt x="340" y="138"/>
                    <a:pt x="328" y="124"/>
                    <a:pt x="313" y="116"/>
                  </a:cubicBezTo>
                  <a:cubicBezTo>
                    <a:pt x="291" y="106"/>
                    <a:pt x="252" y="98"/>
                    <a:pt x="235" y="120"/>
                  </a:cubicBezTo>
                  <a:cubicBezTo>
                    <a:pt x="235" y="121"/>
                    <a:pt x="235" y="121"/>
                    <a:pt x="235" y="121"/>
                  </a:cubicBezTo>
                  <a:cubicBezTo>
                    <a:pt x="199" y="109"/>
                    <a:pt x="162" y="101"/>
                    <a:pt x="126" y="95"/>
                  </a:cubicBezTo>
                  <a:cubicBezTo>
                    <a:pt x="115" y="94"/>
                    <a:pt x="103" y="92"/>
                    <a:pt x="92" y="90"/>
                  </a:cubicBezTo>
                  <a:cubicBezTo>
                    <a:pt x="106" y="72"/>
                    <a:pt x="129" y="62"/>
                    <a:pt x="150" y="54"/>
                  </a:cubicBezTo>
                  <a:cubicBezTo>
                    <a:pt x="163" y="49"/>
                    <a:pt x="177" y="44"/>
                    <a:pt x="192" y="41"/>
                  </a:cubicBezTo>
                  <a:cubicBezTo>
                    <a:pt x="192" y="41"/>
                    <a:pt x="192" y="42"/>
                    <a:pt x="192" y="42"/>
                  </a:cubicBezTo>
                  <a:cubicBezTo>
                    <a:pt x="217" y="73"/>
                    <a:pt x="262" y="56"/>
                    <a:pt x="296" y="59"/>
                  </a:cubicBezTo>
                  <a:cubicBezTo>
                    <a:pt x="298" y="59"/>
                    <a:pt x="298" y="56"/>
                    <a:pt x="297" y="56"/>
                  </a:cubicBezTo>
                  <a:cubicBezTo>
                    <a:pt x="296" y="56"/>
                    <a:pt x="296" y="55"/>
                    <a:pt x="296" y="55"/>
                  </a:cubicBezTo>
                  <a:cubicBezTo>
                    <a:pt x="296" y="55"/>
                    <a:pt x="296" y="55"/>
                    <a:pt x="296" y="55"/>
                  </a:cubicBezTo>
                  <a:cubicBezTo>
                    <a:pt x="285" y="17"/>
                    <a:pt x="214" y="0"/>
                    <a:pt x="193" y="37"/>
                  </a:cubicBezTo>
                  <a:cubicBezTo>
                    <a:pt x="176" y="40"/>
                    <a:pt x="159" y="46"/>
                    <a:pt x="144" y="53"/>
                  </a:cubicBezTo>
                  <a:cubicBezTo>
                    <a:pt x="125" y="60"/>
                    <a:pt x="100" y="71"/>
                    <a:pt x="90" y="90"/>
                  </a:cubicBezTo>
                  <a:cubicBezTo>
                    <a:pt x="79" y="88"/>
                    <a:pt x="69" y="86"/>
                    <a:pt x="58" y="85"/>
                  </a:cubicBezTo>
                  <a:cubicBezTo>
                    <a:pt x="40" y="83"/>
                    <a:pt x="16" y="80"/>
                    <a:pt x="0" y="90"/>
                  </a:cubicBezTo>
                  <a:cubicBezTo>
                    <a:pt x="0" y="91"/>
                    <a:pt x="0" y="92"/>
                    <a:pt x="1" y="92"/>
                  </a:cubicBezTo>
                  <a:cubicBezTo>
                    <a:pt x="23" y="85"/>
                    <a:pt x="44" y="86"/>
                    <a:pt x="67" y="90"/>
                  </a:cubicBezTo>
                  <a:cubicBezTo>
                    <a:pt x="74" y="91"/>
                    <a:pt x="81" y="92"/>
                    <a:pt x="88" y="93"/>
                  </a:cubicBezTo>
                  <a:cubicBezTo>
                    <a:pt x="88" y="94"/>
                    <a:pt x="89" y="94"/>
                    <a:pt x="89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103" y="95"/>
                    <a:pt x="117" y="98"/>
                    <a:pt x="131" y="100"/>
                  </a:cubicBezTo>
                  <a:cubicBezTo>
                    <a:pt x="142" y="108"/>
                    <a:pt x="152" y="117"/>
                    <a:pt x="161" y="127"/>
                  </a:cubicBezTo>
                  <a:cubicBezTo>
                    <a:pt x="163" y="129"/>
                    <a:pt x="165" y="131"/>
                    <a:pt x="166" y="133"/>
                  </a:cubicBezTo>
                  <a:cubicBezTo>
                    <a:pt x="166" y="133"/>
                    <a:pt x="166" y="133"/>
                    <a:pt x="166" y="133"/>
                  </a:cubicBezTo>
                  <a:cubicBezTo>
                    <a:pt x="163" y="155"/>
                    <a:pt x="175" y="174"/>
                    <a:pt x="190" y="189"/>
                  </a:cubicBezTo>
                  <a:cubicBezTo>
                    <a:pt x="199" y="197"/>
                    <a:pt x="208" y="205"/>
                    <a:pt x="217" y="213"/>
                  </a:cubicBezTo>
                  <a:cubicBezTo>
                    <a:pt x="226" y="221"/>
                    <a:pt x="233" y="230"/>
                    <a:pt x="240" y="238"/>
                  </a:cubicBezTo>
                  <a:cubicBezTo>
                    <a:pt x="241" y="239"/>
                    <a:pt x="243" y="238"/>
                    <a:pt x="242" y="237"/>
                  </a:cubicBezTo>
                  <a:cubicBezTo>
                    <a:pt x="242" y="236"/>
                    <a:pt x="241" y="235"/>
                    <a:pt x="241" y="234"/>
                  </a:cubicBezTo>
                  <a:cubicBezTo>
                    <a:pt x="232" y="195"/>
                    <a:pt x="226" y="122"/>
                    <a:pt x="170" y="132"/>
                  </a:cubicBezTo>
                  <a:cubicBezTo>
                    <a:pt x="167" y="128"/>
                    <a:pt x="165" y="125"/>
                    <a:pt x="162" y="122"/>
                  </a:cubicBezTo>
                  <a:cubicBezTo>
                    <a:pt x="155" y="115"/>
                    <a:pt x="146" y="106"/>
                    <a:pt x="136" y="101"/>
                  </a:cubicBezTo>
                  <a:cubicBezTo>
                    <a:pt x="161" y="105"/>
                    <a:pt x="186" y="111"/>
                    <a:pt x="211" y="118"/>
                  </a:cubicBezTo>
                  <a:cubicBezTo>
                    <a:pt x="219" y="120"/>
                    <a:pt x="227" y="123"/>
                    <a:pt x="235" y="126"/>
                  </a:cubicBezTo>
                  <a:cubicBezTo>
                    <a:pt x="249" y="147"/>
                    <a:pt x="267" y="165"/>
                    <a:pt x="290" y="175"/>
                  </a:cubicBezTo>
                  <a:cubicBezTo>
                    <a:pt x="303" y="181"/>
                    <a:pt x="317" y="185"/>
                    <a:pt x="330" y="189"/>
                  </a:cubicBezTo>
                  <a:cubicBezTo>
                    <a:pt x="345" y="194"/>
                    <a:pt x="358" y="200"/>
                    <a:pt x="372" y="207"/>
                  </a:cubicBezTo>
                  <a:cubicBezTo>
                    <a:pt x="374" y="207"/>
                    <a:pt x="375" y="205"/>
                    <a:pt x="373" y="204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49"/>
            <p:cNvSpPr/>
            <p:nvPr/>
          </p:nvSpPr>
          <p:spPr bwMode="auto">
            <a:xfrm>
              <a:off x="3671888" y="369519"/>
              <a:ext cx="301625" cy="300038"/>
            </a:xfrm>
            <a:custGeom>
              <a:avLst/>
              <a:gdLst>
                <a:gd name="T0" fmla="*/ 63 w 110"/>
                <a:gd name="T1" fmla="*/ 38 h 109"/>
                <a:gd name="T2" fmla="*/ 0 w 110"/>
                <a:gd name="T3" fmla="*/ 5 h 109"/>
                <a:gd name="T4" fmla="*/ 0 w 110"/>
                <a:gd name="T5" fmla="*/ 5 h 109"/>
                <a:gd name="T6" fmla="*/ 64 w 110"/>
                <a:gd name="T7" fmla="*/ 45 h 109"/>
                <a:gd name="T8" fmla="*/ 106 w 110"/>
                <a:gd name="T9" fmla="*/ 107 h 109"/>
                <a:gd name="T10" fmla="*/ 109 w 110"/>
                <a:gd name="T11" fmla="*/ 105 h 109"/>
                <a:gd name="T12" fmla="*/ 63 w 110"/>
                <a:gd name="T13" fmla="*/ 3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109">
                  <a:moveTo>
                    <a:pt x="63" y="38"/>
                  </a:moveTo>
                  <a:cubicBezTo>
                    <a:pt x="47" y="21"/>
                    <a:pt x="25" y="0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7" y="7"/>
                    <a:pt x="47" y="25"/>
                    <a:pt x="64" y="45"/>
                  </a:cubicBezTo>
                  <a:cubicBezTo>
                    <a:pt x="80" y="64"/>
                    <a:pt x="93" y="85"/>
                    <a:pt x="106" y="107"/>
                  </a:cubicBezTo>
                  <a:cubicBezTo>
                    <a:pt x="107" y="109"/>
                    <a:pt x="110" y="107"/>
                    <a:pt x="109" y="105"/>
                  </a:cubicBezTo>
                  <a:cubicBezTo>
                    <a:pt x="96" y="82"/>
                    <a:pt x="81" y="59"/>
                    <a:pt x="63" y="38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50"/>
            <p:cNvSpPr/>
            <p:nvPr/>
          </p:nvSpPr>
          <p:spPr bwMode="auto">
            <a:xfrm>
              <a:off x="3913188" y="652095"/>
              <a:ext cx="211138" cy="212725"/>
            </a:xfrm>
            <a:custGeom>
              <a:avLst/>
              <a:gdLst>
                <a:gd name="T0" fmla="*/ 20 w 77"/>
                <a:gd name="T1" fmla="*/ 0 h 77"/>
                <a:gd name="T2" fmla="*/ 18 w 77"/>
                <a:gd name="T3" fmla="*/ 0 h 77"/>
                <a:gd name="T4" fmla="*/ 17 w 77"/>
                <a:gd name="T5" fmla="*/ 3 h 77"/>
                <a:gd name="T6" fmla="*/ 11 w 77"/>
                <a:gd name="T7" fmla="*/ 69 h 77"/>
                <a:gd name="T8" fmla="*/ 24 w 77"/>
                <a:gd name="T9" fmla="*/ 76 h 77"/>
                <a:gd name="T10" fmla="*/ 31 w 77"/>
                <a:gd name="T11" fmla="*/ 61 h 77"/>
                <a:gd name="T12" fmla="*/ 48 w 77"/>
                <a:gd name="T13" fmla="*/ 74 h 77"/>
                <a:gd name="T14" fmla="*/ 50 w 77"/>
                <a:gd name="T15" fmla="*/ 73 h 77"/>
                <a:gd name="T16" fmla="*/ 53 w 77"/>
                <a:gd name="T17" fmla="*/ 52 h 77"/>
                <a:gd name="T18" fmla="*/ 69 w 77"/>
                <a:gd name="T19" fmla="*/ 57 h 77"/>
                <a:gd name="T20" fmla="*/ 76 w 77"/>
                <a:gd name="T21" fmla="*/ 41 h 77"/>
                <a:gd name="T22" fmla="*/ 20 w 77"/>
                <a:gd name="T2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77">
                  <a:moveTo>
                    <a:pt x="20" y="0"/>
                  </a:moveTo>
                  <a:cubicBezTo>
                    <a:pt x="19" y="0"/>
                    <a:pt x="19" y="0"/>
                    <a:pt x="18" y="0"/>
                  </a:cubicBezTo>
                  <a:cubicBezTo>
                    <a:pt x="17" y="1"/>
                    <a:pt x="16" y="2"/>
                    <a:pt x="17" y="3"/>
                  </a:cubicBezTo>
                  <a:cubicBezTo>
                    <a:pt x="8" y="23"/>
                    <a:pt x="0" y="49"/>
                    <a:pt x="11" y="69"/>
                  </a:cubicBezTo>
                  <a:cubicBezTo>
                    <a:pt x="14" y="74"/>
                    <a:pt x="19" y="77"/>
                    <a:pt x="24" y="76"/>
                  </a:cubicBezTo>
                  <a:cubicBezTo>
                    <a:pt x="30" y="74"/>
                    <a:pt x="31" y="67"/>
                    <a:pt x="31" y="61"/>
                  </a:cubicBezTo>
                  <a:cubicBezTo>
                    <a:pt x="35" y="67"/>
                    <a:pt x="41" y="72"/>
                    <a:pt x="48" y="74"/>
                  </a:cubicBezTo>
                  <a:cubicBezTo>
                    <a:pt x="49" y="75"/>
                    <a:pt x="50" y="74"/>
                    <a:pt x="50" y="73"/>
                  </a:cubicBezTo>
                  <a:cubicBezTo>
                    <a:pt x="53" y="66"/>
                    <a:pt x="54" y="59"/>
                    <a:pt x="53" y="52"/>
                  </a:cubicBezTo>
                  <a:cubicBezTo>
                    <a:pt x="58" y="56"/>
                    <a:pt x="63" y="59"/>
                    <a:pt x="69" y="57"/>
                  </a:cubicBezTo>
                  <a:cubicBezTo>
                    <a:pt x="76" y="55"/>
                    <a:pt x="77" y="46"/>
                    <a:pt x="76" y="41"/>
                  </a:cubicBezTo>
                  <a:cubicBezTo>
                    <a:pt x="74" y="14"/>
                    <a:pt x="41" y="4"/>
                    <a:pt x="20" y="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51"/>
            <p:cNvSpPr/>
            <p:nvPr/>
          </p:nvSpPr>
          <p:spPr bwMode="auto">
            <a:xfrm>
              <a:off x="7556500" y="377457"/>
              <a:ext cx="693738" cy="965200"/>
            </a:xfrm>
            <a:custGeom>
              <a:avLst/>
              <a:gdLst>
                <a:gd name="T0" fmla="*/ 204 w 253"/>
                <a:gd name="T1" fmla="*/ 131 h 351"/>
                <a:gd name="T2" fmla="*/ 110 w 253"/>
                <a:gd name="T3" fmla="*/ 138 h 351"/>
                <a:gd name="T4" fmla="*/ 107 w 253"/>
                <a:gd name="T5" fmla="*/ 131 h 351"/>
                <a:gd name="T6" fmla="*/ 81 w 253"/>
                <a:gd name="T7" fmla="*/ 78 h 351"/>
                <a:gd name="T8" fmla="*/ 1 w 253"/>
                <a:gd name="T9" fmla="*/ 1 h 351"/>
                <a:gd name="T10" fmla="*/ 1 w 253"/>
                <a:gd name="T11" fmla="*/ 2 h 351"/>
                <a:gd name="T12" fmla="*/ 80 w 253"/>
                <a:gd name="T13" fmla="*/ 86 h 351"/>
                <a:gd name="T14" fmla="*/ 106 w 253"/>
                <a:gd name="T15" fmla="*/ 138 h 351"/>
                <a:gd name="T16" fmla="*/ 126 w 253"/>
                <a:gd name="T17" fmla="*/ 187 h 351"/>
                <a:gd name="T18" fmla="*/ 127 w 253"/>
                <a:gd name="T19" fmla="*/ 188 h 351"/>
                <a:gd name="T20" fmla="*/ 112 w 253"/>
                <a:gd name="T21" fmla="*/ 279 h 351"/>
                <a:gd name="T22" fmla="*/ 167 w 253"/>
                <a:gd name="T23" fmla="*/ 349 h 351"/>
                <a:gd name="T24" fmla="*/ 208 w 253"/>
                <a:gd name="T25" fmla="*/ 336 h 351"/>
                <a:gd name="T26" fmla="*/ 213 w 253"/>
                <a:gd name="T27" fmla="*/ 290 h 351"/>
                <a:gd name="T28" fmla="*/ 130 w 253"/>
                <a:gd name="T29" fmla="*/ 187 h 351"/>
                <a:gd name="T30" fmla="*/ 129 w 253"/>
                <a:gd name="T31" fmla="*/ 187 h 351"/>
                <a:gd name="T32" fmla="*/ 128 w 253"/>
                <a:gd name="T33" fmla="*/ 187 h 351"/>
                <a:gd name="T34" fmla="*/ 128 w 253"/>
                <a:gd name="T35" fmla="*/ 186 h 351"/>
                <a:gd name="T36" fmla="*/ 116 w 253"/>
                <a:gd name="T37" fmla="*/ 150 h 351"/>
                <a:gd name="T38" fmla="*/ 128 w 253"/>
                <a:gd name="T39" fmla="*/ 163 h 351"/>
                <a:gd name="T40" fmla="*/ 169 w 253"/>
                <a:gd name="T41" fmla="*/ 193 h 351"/>
                <a:gd name="T42" fmla="*/ 236 w 253"/>
                <a:gd name="T43" fmla="*/ 200 h 351"/>
                <a:gd name="T44" fmla="*/ 204 w 253"/>
                <a:gd name="T45" fmla="*/ 13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351">
                  <a:moveTo>
                    <a:pt x="204" y="131"/>
                  </a:moveTo>
                  <a:cubicBezTo>
                    <a:pt x="176" y="119"/>
                    <a:pt x="136" y="119"/>
                    <a:pt x="110" y="138"/>
                  </a:cubicBezTo>
                  <a:cubicBezTo>
                    <a:pt x="109" y="135"/>
                    <a:pt x="108" y="133"/>
                    <a:pt x="107" y="131"/>
                  </a:cubicBezTo>
                  <a:cubicBezTo>
                    <a:pt x="100" y="113"/>
                    <a:pt x="91" y="95"/>
                    <a:pt x="81" y="78"/>
                  </a:cubicBezTo>
                  <a:cubicBezTo>
                    <a:pt x="62" y="46"/>
                    <a:pt x="36" y="16"/>
                    <a:pt x="1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4" y="24"/>
                    <a:pt x="61" y="51"/>
                    <a:pt x="80" y="86"/>
                  </a:cubicBezTo>
                  <a:cubicBezTo>
                    <a:pt x="90" y="103"/>
                    <a:pt x="98" y="120"/>
                    <a:pt x="106" y="138"/>
                  </a:cubicBezTo>
                  <a:cubicBezTo>
                    <a:pt x="112" y="154"/>
                    <a:pt x="118" y="172"/>
                    <a:pt x="126" y="187"/>
                  </a:cubicBezTo>
                  <a:cubicBezTo>
                    <a:pt x="126" y="188"/>
                    <a:pt x="126" y="188"/>
                    <a:pt x="127" y="188"/>
                  </a:cubicBezTo>
                  <a:cubicBezTo>
                    <a:pt x="108" y="212"/>
                    <a:pt x="107" y="251"/>
                    <a:pt x="112" y="279"/>
                  </a:cubicBezTo>
                  <a:cubicBezTo>
                    <a:pt x="117" y="309"/>
                    <a:pt x="133" y="343"/>
                    <a:pt x="167" y="349"/>
                  </a:cubicBezTo>
                  <a:cubicBezTo>
                    <a:pt x="182" y="351"/>
                    <a:pt x="199" y="350"/>
                    <a:pt x="208" y="336"/>
                  </a:cubicBezTo>
                  <a:cubicBezTo>
                    <a:pt x="216" y="322"/>
                    <a:pt x="216" y="305"/>
                    <a:pt x="213" y="290"/>
                  </a:cubicBezTo>
                  <a:cubicBezTo>
                    <a:pt x="203" y="244"/>
                    <a:pt x="168" y="212"/>
                    <a:pt x="130" y="187"/>
                  </a:cubicBezTo>
                  <a:cubicBezTo>
                    <a:pt x="130" y="187"/>
                    <a:pt x="129" y="187"/>
                    <a:pt x="129" y="187"/>
                  </a:cubicBezTo>
                  <a:cubicBezTo>
                    <a:pt x="129" y="187"/>
                    <a:pt x="128" y="187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5" y="174"/>
                    <a:pt x="121" y="162"/>
                    <a:pt x="116" y="150"/>
                  </a:cubicBezTo>
                  <a:cubicBezTo>
                    <a:pt x="119" y="155"/>
                    <a:pt x="124" y="159"/>
                    <a:pt x="128" y="163"/>
                  </a:cubicBezTo>
                  <a:cubicBezTo>
                    <a:pt x="140" y="174"/>
                    <a:pt x="154" y="185"/>
                    <a:pt x="169" y="193"/>
                  </a:cubicBezTo>
                  <a:cubicBezTo>
                    <a:pt x="184" y="202"/>
                    <a:pt x="222" y="223"/>
                    <a:pt x="236" y="200"/>
                  </a:cubicBezTo>
                  <a:cubicBezTo>
                    <a:pt x="253" y="173"/>
                    <a:pt x="229" y="141"/>
                    <a:pt x="204" y="131"/>
                  </a:cubicBezTo>
                  <a:close/>
                </a:path>
              </a:pathLst>
            </a:custGeom>
            <a:solidFill>
              <a:srgbClr val="31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52"/>
            <p:cNvSpPr/>
            <p:nvPr/>
          </p:nvSpPr>
          <p:spPr bwMode="auto">
            <a:xfrm>
              <a:off x="7394575" y="358407"/>
              <a:ext cx="241300" cy="363538"/>
            </a:xfrm>
            <a:custGeom>
              <a:avLst/>
              <a:gdLst>
                <a:gd name="T0" fmla="*/ 85 w 88"/>
                <a:gd name="T1" fmla="*/ 88 h 132"/>
                <a:gd name="T2" fmla="*/ 34 w 88"/>
                <a:gd name="T3" fmla="*/ 81 h 132"/>
                <a:gd name="T4" fmla="*/ 17 w 88"/>
                <a:gd name="T5" fmla="*/ 44 h 132"/>
                <a:gd name="T6" fmla="*/ 2 w 88"/>
                <a:gd name="T7" fmla="*/ 1 h 132"/>
                <a:gd name="T8" fmla="*/ 0 w 88"/>
                <a:gd name="T9" fmla="*/ 2 h 132"/>
                <a:gd name="T10" fmla="*/ 15 w 88"/>
                <a:gd name="T11" fmla="*/ 48 h 132"/>
                <a:gd name="T12" fmla="*/ 32 w 88"/>
                <a:gd name="T13" fmla="*/ 84 h 132"/>
                <a:gd name="T14" fmla="*/ 32 w 88"/>
                <a:gd name="T15" fmla="*/ 86 h 132"/>
                <a:gd name="T16" fmla="*/ 28 w 88"/>
                <a:gd name="T17" fmla="*/ 123 h 132"/>
                <a:gd name="T18" fmla="*/ 47 w 88"/>
                <a:gd name="T19" fmla="*/ 112 h 132"/>
                <a:gd name="T20" fmla="*/ 68 w 88"/>
                <a:gd name="T21" fmla="*/ 121 h 132"/>
                <a:gd name="T22" fmla="*/ 70 w 88"/>
                <a:gd name="T23" fmla="*/ 118 h 132"/>
                <a:gd name="T24" fmla="*/ 68 w 88"/>
                <a:gd name="T25" fmla="*/ 103 h 132"/>
                <a:gd name="T26" fmla="*/ 83 w 88"/>
                <a:gd name="T27" fmla="*/ 103 h 132"/>
                <a:gd name="T28" fmla="*/ 85 w 88"/>
                <a:gd name="T29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32">
                  <a:moveTo>
                    <a:pt x="85" y="88"/>
                  </a:moveTo>
                  <a:cubicBezTo>
                    <a:pt x="74" y="71"/>
                    <a:pt x="48" y="68"/>
                    <a:pt x="34" y="81"/>
                  </a:cubicBezTo>
                  <a:cubicBezTo>
                    <a:pt x="29" y="69"/>
                    <a:pt x="22" y="56"/>
                    <a:pt x="17" y="44"/>
                  </a:cubicBezTo>
                  <a:cubicBezTo>
                    <a:pt x="11" y="30"/>
                    <a:pt x="7" y="15"/>
                    <a:pt x="2" y="1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3" y="18"/>
                    <a:pt x="9" y="33"/>
                    <a:pt x="15" y="48"/>
                  </a:cubicBezTo>
                  <a:cubicBezTo>
                    <a:pt x="20" y="60"/>
                    <a:pt x="25" y="73"/>
                    <a:pt x="32" y="84"/>
                  </a:cubicBezTo>
                  <a:cubicBezTo>
                    <a:pt x="31" y="85"/>
                    <a:pt x="31" y="86"/>
                    <a:pt x="32" y="86"/>
                  </a:cubicBezTo>
                  <a:cubicBezTo>
                    <a:pt x="21" y="95"/>
                    <a:pt x="17" y="113"/>
                    <a:pt x="28" y="123"/>
                  </a:cubicBezTo>
                  <a:cubicBezTo>
                    <a:pt x="38" y="132"/>
                    <a:pt x="45" y="121"/>
                    <a:pt x="47" y="112"/>
                  </a:cubicBezTo>
                  <a:cubicBezTo>
                    <a:pt x="52" y="118"/>
                    <a:pt x="59" y="121"/>
                    <a:pt x="68" y="121"/>
                  </a:cubicBezTo>
                  <a:cubicBezTo>
                    <a:pt x="69" y="121"/>
                    <a:pt x="71" y="119"/>
                    <a:pt x="70" y="118"/>
                  </a:cubicBezTo>
                  <a:cubicBezTo>
                    <a:pt x="70" y="113"/>
                    <a:pt x="70" y="108"/>
                    <a:pt x="68" y="103"/>
                  </a:cubicBezTo>
                  <a:cubicBezTo>
                    <a:pt x="73" y="105"/>
                    <a:pt x="78" y="106"/>
                    <a:pt x="83" y="103"/>
                  </a:cubicBezTo>
                  <a:cubicBezTo>
                    <a:pt x="88" y="100"/>
                    <a:pt x="88" y="92"/>
                    <a:pt x="85" y="88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53"/>
            <p:cNvSpPr/>
            <p:nvPr/>
          </p:nvSpPr>
          <p:spPr bwMode="auto">
            <a:xfrm>
              <a:off x="6710016" y="528269"/>
              <a:ext cx="730250" cy="911225"/>
            </a:xfrm>
            <a:custGeom>
              <a:avLst/>
              <a:gdLst>
                <a:gd name="T0" fmla="*/ 213 w 266"/>
                <a:gd name="T1" fmla="*/ 328 h 331"/>
                <a:gd name="T2" fmla="*/ 212 w 266"/>
                <a:gd name="T3" fmla="*/ 326 h 331"/>
                <a:gd name="T4" fmla="*/ 228 w 266"/>
                <a:gd name="T5" fmla="*/ 273 h 331"/>
                <a:gd name="T6" fmla="*/ 223 w 266"/>
                <a:gd name="T7" fmla="*/ 222 h 331"/>
                <a:gd name="T8" fmla="*/ 161 w 266"/>
                <a:gd name="T9" fmla="*/ 175 h 331"/>
                <a:gd name="T10" fmla="*/ 161 w 266"/>
                <a:gd name="T11" fmla="*/ 175 h 331"/>
                <a:gd name="T12" fmla="*/ 94 w 266"/>
                <a:gd name="T13" fmla="*/ 86 h 331"/>
                <a:gd name="T14" fmla="*/ 72 w 266"/>
                <a:gd name="T15" fmla="*/ 59 h 331"/>
                <a:gd name="T16" fmla="*/ 139 w 266"/>
                <a:gd name="T17" fmla="*/ 69 h 331"/>
                <a:gd name="T18" fmla="*/ 179 w 266"/>
                <a:gd name="T19" fmla="*/ 86 h 331"/>
                <a:gd name="T20" fmla="*/ 179 w 266"/>
                <a:gd name="T21" fmla="*/ 87 h 331"/>
                <a:gd name="T22" fmla="*/ 248 w 266"/>
                <a:gd name="T23" fmla="*/ 167 h 331"/>
                <a:gd name="T24" fmla="*/ 250 w 266"/>
                <a:gd name="T25" fmla="*/ 165 h 331"/>
                <a:gd name="T26" fmla="*/ 250 w 266"/>
                <a:gd name="T27" fmla="*/ 164 h 331"/>
                <a:gd name="T28" fmla="*/ 250 w 266"/>
                <a:gd name="T29" fmla="*/ 164 h 331"/>
                <a:gd name="T30" fmla="*/ 183 w 266"/>
                <a:gd name="T31" fmla="*/ 84 h 331"/>
                <a:gd name="T32" fmla="*/ 135 w 266"/>
                <a:gd name="T33" fmla="*/ 64 h 331"/>
                <a:gd name="T34" fmla="*/ 70 w 266"/>
                <a:gd name="T35" fmla="*/ 58 h 331"/>
                <a:gd name="T36" fmla="*/ 49 w 266"/>
                <a:gd name="T37" fmla="*/ 33 h 331"/>
                <a:gd name="T38" fmla="*/ 1 w 266"/>
                <a:gd name="T39" fmla="*/ 0 h 331"/>
                <a:gd name="T40" fmla="*/ 1 w 266"/>
                <a:gd name="T41" fmla="*/ 2 h 331"/>
                <a:gd name="T42" fmla="*/ 52 w 266"/>
                <a:gd name="T43" fmla="*/ 43 h 331"/>
                <a:gd name="T44" fmla="*/ 67 w 266"/>
                <a:gd name="T45" fmla="*/ 59 h 331"/>
                <a:gd name="T46" fmla="*/ 67 w 266"/>
                <a:gd name="T47" fmla="*/ 60 h 331"/>
                <a:gd name="T48" fmla="*/ 67 w 266"/>
                <a:gd name="T49" fmla="*/ 60 h 331"/>
                <a:gd name="T50" fmla="*/ 95 w 266"/>
                <a:gd name="T51" fmla="*/ 92 h 331"/>
                <a:gd name="T52" fmla="*/ 101 w 266"/>
                <a:gd name="T53" fmla="*/ 132 h 331"/>
                <a:gd name="T54" fmla="*/ 101 w 266"/>
                <a:gd name="T55" fmla="*/ 140 h 331"/>
                <a:gd name="T56" fmla="*/ 100 w 266"/>
                <a:gd name="T57" fmla="*/ 140 h 331"/>
                <a:gd name="T58" fmla="*/ 83 w 266"/>
                <a:gd name="T59" fmla="*/ 198 h 331"/>
                <a:gd name="T60" fmla="*/ 88 w 266"/>
                <a:gd name="T61" fmla="*/ 234 h 331"/>
                <a:gd name="T62" fmla="*/ 89 w 266"/>
                <a:gd name="T63" fmla="*/ 268 h 331"/>
                <a:gd name="T64" fmla="*/ 92 w 266"/>
                <a:gd name="T65" fmla="*/ 268 h 331"/>
                <a:gd name="T66" fmla="*/ 92 w 266"/>
                <a:gd name="T67" fmla="*/ 266 h 331"/>
                <a:gd name="T68" fmla="*/ 105 w 266"/>
                <a:gd name="T69" fmla="*/ 142 h 331"/>
                <a:gd name="T70" fmla="*/ 104 w 266"/>
                <a:gd name="T71" fmla="*/ 129 h 331"/>
                <a:gd name="T72" fmla="*/ 98 w 266"/>
                <a:gd name="T73" fmla="*/ 96 h 331"/>
                <a:gd name="T74" fmla="*/ 144 w 266"/>
                <a:gd name="T75" fmla="*/ 157 h 331"/>
                <a:gd name="T76" fmla="*/ 158 w 266"/>
                <a:gd name="T77" fmla="*/ 179 h 331"/>
                <a:gd name="T78" fmla="*/ 168 w 266"/>
                <a:gd name="T79" fmla="*/ 252 h 331"/>
                <a:gd name="T80" fmla="*/ 190 w 266"/>
                <a:gd name="T81" fmla="*/ 289 h 331"/>
                <a:gd name="T82" fmla="*/ 210 w 266"/>
                <a:gd name="T83" fmla="*/ 329 h 331"/>
                <a:gd name="T84" fmla="*/ 213 w 266"/>
                <a:gd name="T85" fmla="*/ 328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6" h="331">
                  <a:moveTo>
                    <a:pt x="213" y="328"/>
                  </a:moveTo>
                  <a:cubicBezTo>
                    <a:pt x="213" y="327"/>
                    <a:pt x="212" y="327"/>
                    <a:pt x="212" y="326"/>
                  </a:cubicBezTo>
                  <a:cubicBezTo>
                    <a:pt x="222" y="311"/>
                    <a:pt x="226" y="290"/>
                    <a:pt x="228" y="273"/>
                  </a:cubicBezTo>
                  <a:cubicBezTo>
                    <a:pt x="230" y="256"/>
                    <a:pt x="230" y="237"/>
                    <a:pt x="223" y="222"/>
                  </a:cubicBezTo>
                  <a:cubicBezTo>
                    <a:pt x="213" y="199"/>
                    <a:pt x="189" y="169"/>
                    <a:pt x="161" y="175"/>
                  </a:cubicBezTo>
                  <a:cubicBezTo>
                    <a:pt x="161" y="175"/>
                    <a:pt x="161" y="175"/>
                    <a:pt x="161" y="175"/>
                  </a:cubicBezTo>
                  <a:cubicBezTo>
                    <a:pt x="142" y="143"/>
                    <a:pt x="118" y="113"/>
                    <a:pt x="94" y="86"/>
                  </a:cubicBezTo>
                  <a:cubicBezTo>
                    <a:pt x="87" y="77"/>
                    <a:pt x="79" y="68"/>
                    <a:pt x="72" y="59"/>
                  </a:cubicBezTo>
                  <a:cubicBezTo>
                    <a:pt x="94" y="54"/>
                    <a:pt x="118" y="62"/>
                    <a:pt x="139" y="69"/>
                  </a:cubicBezTo>
                  <a:cubicBezTo>
                    <a:pt x="153" y="74"/>
                    <a:pt x="166" y="79"/>
                    <a:pt x="179" y="86"/>
                  </a:cubicBezTo>
                  <a:cubicBezTo>
                    <a:pt x="179" y="86"/>
                    <a:pt x="179" y="87"/>
                    <a:pt x="179" y="87"/>
                  </a:cubicBezTo>
                  <a:cubicBezTo>
                    <a:pt x="178" y="127"/>
                    <a:pt x="224" y="143"/>
                    <a:pt x="248" y="167"/>
                  </a:cubicBezTo>
                  <a:cubicBezTo>
                    <a:pt x="249" y="168"/>
                    <a:pt x="251" y="166"/>
                    <a:pt x="250" y="165"/>
                  </a:cubicBezTo>
                  <a:cubicBezTo>
                    <a:pt x="250" y="165"/>
                    <a:pt x="250" y="164"/>
                    <a:pt x="250" y="164"/>
                  </a:cubicBezTo>
                  <a:cubicBezTo>
                    <a:pt x="250" y="164"/>
                    <a:pt x="250" y="164"/>
                    <a:pt x="250" y="164"/>
                  </a:cubicBezTo>
                  <a:cubicBezTo>
                    <a:pt x="266" y="128"/>
                    <a:pt x="223" y="69"/>
                    <a:pt x="183" y="84"/>
                  </a:cubicBezTo>
                  <a:cubicBezTo>
                    <a:pt x="168" y="75"/>
                    <a:pt x="151" y="69"/>
                    <a:pt x="135" y="64"/>
                  </a:cubicBezTo>
                  <a:cubicBezTo>
                    <a:pt x="116" y="58"/>
                    <a:pt x="90" y="50"/>
                    <a:pt x="70" y="58"/>
                  </a:cubicBezTo>
                  <a:cubicBezTo>
                    <a:pt x="63" y="49"/>
                    <a:pt x="56" y="41"/>
                    <a:pt x="49" y="33"/>
                  </a:cubicBezTo>
                  <a:cubicBezTo>
                    <a:pt x="36" y="20"/>
                    <a:pt x="20" y="3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2" y="11"/>
                    <a:pt x="38" y="26"/>
                    <a:pt x="52" y="43"/>
                  </a:cubicBezTo>
                  <a:cubicBezTo>
                    <a:pt x="57" y="48"/>
                    <a:pt x="62" y="54"/>
                    <a:pt x="67" y="59"/>
                  </a:cubicBezTo>
                  <a:cubicBezTo>
                    <a:pt x="66" y="59"/>
                    <a:pt x="67" y="60"/>
                    <a:pt x="67" y="60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77" y="70"/>
                    <a:pt x="86" y="81"/>
                    <a:pt x="95" y="92"/>
                  </a:cubicBezTo>
                  <a:cubicBezTo>
                    <a:pt x="98" y="105"/>
                    <a:pt x="101" y="118"/>
                    <a:pt x="101" y="132"/>
                  </a:cubicBezTo>
                  <a:cubicBezTo>
                    <a:pt x="101" y="135"/>
                    <a:pt x="101" y="137"/>
                    <a:pt x="101" y="140"/>
                  </a:cubicBezTo>
                  <a:cubicBezTo>
                    <a:pt x="101" y="140"/>
                    <a:pt x="101" y="140"/>
                    <a:pt x="100" y="140"/>
                  </a:cubicBezTo>
                  <a:cubicBezTo>
                    <a:pt x="84" y="155"/>
                    <a:pt x="81" y="177"/>
                    <a:pt x="83" y="198"/>
                  </a:cubicBezTo>
                  <a:cubicBezTo>
                    <a:pt x="84" y="210"/>
                    <a:pt x="86" y="222"/>
                    <a:pt x="88" y="234"/>
                  </a:cubicBezTo>
                  <a:cubicBezTo>
                    <a:pt x="89" y="246"/>
                    <a:pt x="89" y="257"/>
                    <a:pt x="89" y="268"/>
                  </a:cubicBezTo>
                  <a:cubicBezTo>
                    <a:pt x="89" y="270"/>
                    <a:pt x="92" y="270"/>
                    <a:pt x="92" y="268"/>
                  </a:cubicBezTo>
                  <a:cubicBezTo>
                    <a:pt x="92" y="267"/>
                    <a:pt x="92" y="266"/>
                    <a:pt x="92" y="266"/>
                  </a:cubicBezTo>
                  <a:cubicBezTo>
                    <a:pt x="111" y="230"/>
                    <a:pt x="153" y="170"/>
                    <a:pt x="105" y="142"/>
                  </a:cubicBezTo>
                  <a:cubicBezTo>
                    <a:pt x="104" y="137"/>
                    <a:pt x="104" y="133"/>
                    <a:pt x="104" y="129"/>
                  </a:cubicBezTo>
                  <a:cubicBezTo>
                    <a:pt x="103" y="118"/>
                    <a:pt x="103" y="106"/>
                    <a:pt x="98" y="96"/>
                  </a:cubicBezTo>
                  <a:cubicBezTo>
                    <a:pt x="115" y="116"/>
                    <a:pt x="130" y="136"/>
                    <a:pt x="144" y="157"/>
                  </a:cubicBezTo>
                  <a:cubicBezTo>
                    <a:pt x="149" y="164"/>
                    <a:pt x="153" y="171"/>
                    <a:pt x="158" y="179"/>
                  </a:cubicBezTo>
                  <a:cubicBezTo>
                    <a:pt x="155" y="204"/>
                    <a:pt x="157" y="229"/>
                    <a:pt x="168" y="252"/>
                  </a:cubicBezTo>
                  <a:cubicBezTo>
                    <a:pt x="174" y="265"/>
                    <a:pt x="182" y="277"/>
                    <a:pt x="190" y="289"/>
                  </a:cubicBezTo>
                  <a:cubicBezTo>
                    <a:pt x="198" y="302"/>
                    <a:pt x="204" y="315"/>
                    <a:pt x="210" y="329"/>
                  </a:cubicBezTo>
                  <a:cubicBezTo>
                    <a:pt x="211" y="331"/>
                    <a:pt x="213" y="330"/>
                    <a:pt x="213" y="328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54"/>
            <p:cNvSpPr/>
            <p:nvPr/>
          </p:nvSpPr>
          <p:spPr bwMode="auto">
            <a:xfrm>
              <a:off x="6221413" y="699720"/>
              <a:ext cx="546100" cy="498475"/>
            </a:xfrm>
            <a:custGeom>
              <a:avLst/>
              <a:gdLst>
                <a:gd name="T0" fmla="*/ 145 w 199"/>
                <a:gd name="T1" fmla="*/ 150 h 181"/>
                <a:gd name="T2" fmla="*/ 169 w 199"/>
                <a:gd name="T3" fmla="*/ 142 h 181"/>
                <a:gd name="T4" fmla="*/ 176 w 199"/>
                <a:gd name="T5" fmla="*/ 118 h 181"/>
                <a:gd name="T6" fmla="*/ 184 w 199"/>
                <a:gd name="T7" fmla="*/ 88 h 181"/>
                <a:gd name="T8" fmla="*/ 130 w 199"/>
                <a:gd name="T9" fmla="*/ 107 h 181"/>
                <a:gd name="T10" fmla="*/ 128 w 199"/>
                <a:gd name="T11" fmla="*/ 107 h 181"/>
                <a:gd name="T12" fmla="*/ 128 w 199"/>
                <a:gd name="T13" fmla="*/ 108 h 181"/>
                <a:gd name="T14" fmla="*/ 90 w 199"/>
                <a:gd name="T15" fmla="*/ 87 h 181"/>
                <a:gd name="T16" fmla="*/ 54 w 199"/>
                <a:gd name="T17" fmla="*/ 57 h 181"/>
                <a:gd name="T18" fmla="*/ 25 w 199"/>
                <a:gd name="T19" fmla="*/ 22 h 181"/>
                <a:gd name="T20" fmla="*/ 2 w 199"/>
                <a:gd name="T21" fmla="*/ 0 h 181"/>
                <a:gd name="T22" fmla="*/ 1 w 199"/>
                <a:gd name="T23" fmla="*/ 1 h 181"/>
                <a:gd name="T24" fmla="*/ 59 w 199"/>
                <a:gd name="T25" fmla="*/ 68 h 181"/>
                <a:gd name="T26" fmla="*/ 126 w 199"/>
                <a:gd name="T27" fmla="*/ 111 h 181"/>
                <a:gd name="T28" fmla="*/ 115 w 199"/>
                <a:gd name="T29" fmla="*/ 133 h 181"/>
                <a:gd name="T30" fmla="*/ 111 w 199"/>
                <a:gd name="T31" fmla="*/ 159 h 181"/>
                <a:gd name="T32" fmla="*/ 145 w 199"/>
                <a:gd name="T33" fmla="*/ 15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9" h="181">
                  <a:moveTo>
                    <a:pt x="145" y="150"/>
                  </a:moveTo>
                  <a:cubicBezTo>
                    <a:pt x="153" y="154"/>
                    <a:pt x="164" y="149"/>
                    <a:pt x="169" y="142"/>
                  </a:cubicBezTo>
                  <a:cubicBezTo>
                    <a:pt x="175" y="135"/>
                    <a:pt x="178" y="126"/>
                    <a:pt x="176" y="118"/>
                  </a:cubicBezTo>
                  <a:cubicBezTo>
                    <a:pt x="188" y="114"/>
                    <a:pt x="199" y="96"/>
                    <a:pt x="184" y="88"/>
                  </a:cubicBezTo>
                  <a:cubicBezTo>
                    <a:pt x="164" y="78"/>
                    <a:pt x="144" y="94"/>
                    <a:pt x="130" y="107"/>
                  </a:cubicBezTo>
                  <a:cubicBezTo>
                    <a:pt x="129" y="107"/>
                    <a:pt x="129" y="107"/>
                    <a:pt x="128" y="107"/>
                  </a:cubicBezTo>
                  <a:cubicBezTo>
                    <a:pt x="128" y="107"/>
                    <a:pt x="128" y="108"/>
                    <a:pt x="128" y="108"/>
                  </a:cubicBezTo>
                  <a:cubicBezTo>
                    <a:pt x="115" y="100"/>
                    <a:pt x="102" y="95"/>
                    <a:pt x="90" y="87"/>
                  </a:cubicBezTo>
                  <a:cubicBezTo>
                    <a:pt x="77" y="78"/>
                    <a:pt x="65" y="69"/>
                    <a:pt x="54" y="57"/>
                  </a:cubicBezTo>
                  <a:cubicBezTo>
                    <a:pt x="44" y="46"/>
                    <a:pt x="34" y="34"/>
                    <a:pt x="25" y="22"/>
                  </a:cubicBezTo>
                  <a:cubicBezTo>
                    <a:pt x="18" y="14"/>
                    <a:pt x="11" y="5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2" y="22"/>
                    <a:pt x="37" y="47"/>
                    <a:pt x="59" y="68"/>
                  </a:cubicBezTo>
                  <a:cubicBezTo>
                    <a:pt x="78" y="85"/>
                    <a:pt x="101" y="102"/>
                    <a:pt x="126" y="111"/>
                  </a:cubicBezTo>
                  <a:cubicBezTo>
                    <a:pt x="121" y="118"/>
                    <a:pt x="118" y="125"/>
                    <a:pt x="115" y="133"/>
                  </a:cubicBezTo>
                  <a:cubicBezTo>
                    <a:pt x="112" y="141"/>
                    <a:pt x="109" y="151"/>
                    <a:pt x="111" y="159"/>
                  </a:cubicBezTo>
                  <a:cubicBezTo>
                    <a:pt x="118" y="181"/>
                    <a:pt x="140" y="162"/>
                    <a:pt x="145" y="150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55"/>
            <p:cNvSpPr/>
            <p:nvPr/>
          </p:nvSpPr>
          <p:spPr bwMode="auto">
            <a:xfrm>
              <a:off x="6338888" y="666382"/>
              <a:ext cx="307975" cy="201613"/>
            </a:xfrm>
            <a:custGeom>
              <a:avLst/>
              <a:gdLst>
                <a:gd name="T0" fmla="*/ 110 w 112"/>
                <a:gd name="T1" fmla="*/ 6 h 73"/>
                <a:gd name="T2" fmla="*/ 46 w 112"/>
                <a:gd name="T3" fmla="*/ 15 h 73"/>
                <a:gd name="T4" fmla="*/ 1 w 112"/>
                <a:gd name="T5" fmla="*/ 61 h 73"/>
                <a:gd name="T6" fmla="*/ 1 w 112"/>
                <a:gd name="T7" fmla="*/ 61 h 73"/>
                <a:gd name="T8" fmla="*/ 1 w 112"/>
                <a:gd name="T9" fmla="*/ 63 h 73"/>
                <a:gd name="T10" fmla="*/ 1 w 112"/>
                <a:gd name="T11" fmla="*/ 64 h 73"/>
                <a:gd name="T12" fmla="*/ 2 w 112"/>
                <a:gd name="T13" fmla="*/ 64 h 73"/>
                <a:gd name="T14" fmla="*/ 2 w 112"/>
                <a:gd name="T15" fmla="*/ 64 h 73"/>
                <a:gd name="T16" fmla="*/ 66 w 112"/>
                <a:gd name="T17" fmla="*/ 56 h 73"/>
                <a:gd name="T18" fmla="*/ 109 w 112"/>
                <a:gd name="T19" fmla="*/ 9 h 73"/>
                <a:gd name="T20" fmla="*/ 110 w 112"/>
                <a:gd name="T21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" h="73">
                  <a:moveTo>
                    <a:pt x="110" y="6"/>
                  </a:moveTo>
                  <a:cubicBezTo>
                    <a:pt x="89" y="0"/>
                    <a:pt x="64" y="6"/>
                    <a:pt x="46" y="15"/>
                  </a:cubicBezTo>
                  <a:cubicBezTo>
                    <a:pt x="27" y="25"/>
                    <a:pt x="7" y="39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2" y="64"/>
                    <a:pt x="2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0" y="73"/>
                    <a:pt x="49" y="65"/>
                    <a:pt x="66" y="56"/>
                  </a:cubicBezTo>
                  <a:cubicBezTo>
                    <a:pt x="84" y="47"/>
                    <a:pt x="104" y="30"/>
                    <a:pt x="109" y="9"/>
                  </a:cubicBezTo>
                  <a:cubicBezTo>
                    <a:pt x="111" y="9"/>
                    <a:pt x="112" y="7"/>
                    <a:pt x="110" y="6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56"/>
            <p:cNvSpPr/>
            <p:nvPr/>
          </p:nvSpPr>
          <p:spPr bwMode="auto">
            <a:xfrm>
              <a:off x="6297613" y="891807"/>
              <a:ext cx="142875" cy="341313"/>
            </a:xfrm>
            <a:custGeom>
              <a:avLst/>
              <a:gdLst>
                <a:gd name="T0" fmla="*/ 19 w 52"/>
                <a:gd name="T1" fmla="*/ 123 h 124"/>
                <a:gd name="T2" fmla="*/ 47 w 52"/>
                <a:gd name="T3" fmla="*/ 60 h 124"/>
                <a:gd name="T4" fmla="*/ 36 w 52"/>
                <a:gd name="T5" fmla="*/ 2 h 124"/>
                <a:gd name="T6" fmla="*/ 36 w 52"/>
                <a:gd name="T7" fmla="*/ 1 h 124"/>
                <a:gd name="T8" fmla="*/ 36 w 52"/>
                <a:gd name="T9" fmla="*/ 0 h 124"/>
                <a:gd name="T10" fmla="*/ 35 w 52"/>
                <a:gd name="T11" fmla="*/ 1 h 124"/>
                <a:gd name="T12" fmla="*/ 35 w 52"/>
                <a:gd name="T13" fmla="*/ 1 h 124"/>
                <a:gd name="T14" fmla="*/ 13 w 52"/>
                <a:gd name="T15" fmla="*/ 120 h 124"/>
                <a:gd name="T16" fmla="*/ 16 w 52"/>
                <a:gd name="T17" fmla="*/ 121 h 124"/>
                <a:gd name="T18" fmla="*/ 19 w 52"/>
                <a:gd name="T1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9" y="123"/>
                  </a:moveTo>
                  <a:cubicBezTo>
                    <a:pt x="35" y="106"/>
                    <a:pt x="44" y="82"/>
                    <a:pt x="47" y="60"/>
                  </a:cubicBezTo>
                  <a:cubicBezTo>
                    <a:pt x="50" y="42"/>
                    <a:pt x="52" y="14"/>
                    <a:pt x="36" y="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7" y="1"/>
                    <a:pt x="36" y="0"/>
                    <a:pt x="36" y="0"/>
                  </a:cubicBezTo>
                  <a:cubicBezTo>
                    <a:pt x="35" y="0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0" y="30"/>
                    <a:pt x="0" y="81"/>
                    <a:pt x="13" y="120"/>
                  </a:cubicBezTo>
                  <a:cubicBezTo>
                    <a:pt x="14" y="121"/>
                    <a:pt x="15" y="122"/>
                    <a:pt x="16" y="121"/>
                  </a:cubicBezTo>
                  <a:cubicBezTo>
                    <a:pt x="16" y="123"/>
                    <a:pt x="18" y="124"/>
                    <a:pt x="19" y="12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57"/>
            <p:cNvSpPr/>
            <p:nvPr/>
          </p:nvSpPr>
          <p:spPr bwMode="auto">
            <a:xfrm>
              <a:off x="8255000" y="752107"/>
              <a:ext cx="392113" cy="569913"/>
            </a:xfrm>
            <a:custGeom>
              <a:avLst/>
              <a:gdLst>
                <a:gd name="T0" fmla="*/ 47 w 143"/>
                <a:gd name="T1" fmla="*/ 202 h 207"/>
                <a:gd name="T2" fmla="*/ 68 w 143"/>
                <a:gd name="T3" fmla="*/ 192 h 207"/>
                <a:gd name="T4" fmla="*/ 61 w 143"/>
                <a:gd name="T5" fmla="*/ 176 h 207"/>
                <a:gd name="T6" fmla="*/ 60 w 143"/>
                <a:gd name="T7" fmla="*/ 175 h 207"/>
                <a:gd name="T8" fmla="*/ 58 w 143"/>
                <a:gd name="T9" fmla="*/ 174 h 207"/>
                <a:gd name="T10" fmla="*/ 71 w 143"/>
                <a:gd name="T11" fmla="*/ 131 h 207"/>
                <a:gd name="T12" fmla="*/ 99 w 143"/>
                <a:gd name="T13" fmla="*/ 181 h 207"/>
                <a:gd name="T14" fmla="*/ 94 w 143"/>
                <a:gd name="T15" fmla="*/ 198 h 207"/>
                <a:gd name="T16" fmla="*/ 107 w 143"/>
                <a:gd name="T17" fmla="*/ 203 h 207"/>
                <a:gd name="T18" fmla="*/ 114 w 143"/>
                <a:gd name="T19" fmla="*/ 189 h 207"/>
                <a:gd name="T20" fmla="*/ 104 w 143"/>
                <a:gd name="T21" fmla="*/ 181 h 207"/>
                <a:gd name="T22" fmla="*/ 88 w 143"/>
                <a:gd name="T23" fmla="*/ 153 h 207"/>
                <a:gd name="T24" fmla="*/ 112 w 143"/>
                <a:gd name="T25" fmla="*/ 162 h 207"/>
                <a:gd name="T26" fmla="*/ 121 w 143"/>
                <a:gd name="T27" fmla="*/ 172 h 207"/>
                <a:gd name="T28" fmla="*/ 135 w 143"/>
                <a:gd name="T29" fmla="*/ 168 h 207"/>
                <a:gd name="T30" fmla="*/ 128 w 143"/>
                <a:gd name="T31" fmla="*/ 152 h 207"/>
                <a:gd name="T32" fmla="*/ 112 w 143"/>
                <a:gd name="T33" fmla="*/ 157 h 207"/>
                <a:gd name="T34" fmla="*/ 112 w 143"/>
                <a:gd name="T35" fmla="*/ 157 h 207"/>
                <a:gd name="T36" fmla="*/ 86 w 143"/>
                <a:gd name="T37" fmla="*/ 150 h 207"/>
                <a:gd name="T38" fmla="*/ 62 w 143"/>
                <a:gd name="T39" fmla="*/ 97 h 207"/>
                <a:gd name="T40" fmla="*/ 117 w 143"/>
                <a:gd name="T41" fmla="*/ 119 h 207"/>
                <a:gd name="T42" fmla="*/ 129 w 143"/>
                <a:gd name="T43" fmla="*/ 130 h 207"/>
                <a:gd name="T44" fmla="*/ 143 w 143"/>
                <a:gd name="T45" fmla="*/ 118 h 207"/>
                <a:gd name="T46" fmla="*/ 131 w 143"/>
                <a:gd name="T47" fmla="*/ 102 h 207"/>
                <a:gd name="T48" fmla="*/ 119 w 143"/>
                <a:gd name="T49" fmla="*/ 111 h 207"/>
                <a:gd name="T50" fmla="*/ 117 w 143"/>
                <a:gd name="T51" fmla="*/ 113 h 207"/>
                <a:gd name="T52" fmla="*/ 117 w 143"/>
                <a:gd name="T53" fmla="*/ 115 h 207"/>
                <a:gd name="T54" fmla="*/ 61 w 143"/>
                <a:gd name="T55" fmla="*/ 93 h 207"/>
                <a:gd name="T56" fmla="*/ 47 w 143"/>
                <a:gd name="T57" fmla="*/ 33 h 207"/>
                <a:gd name="T58" fmla="*/ 109 w 143"/>
                <a:gd name="T59" fmla="*/ 60 h 207"/>
                <a:gd name="T60" fmla="*/ 124 w 143"/>
                <a:gd name="T61" fmla="*/ 70 h 207"/>
                <a:gd name="T62" fmla="*/ 135 w 143"/>
                <a:gd name="T63" fmla="*/ 58 h 207"/>
                <a:gd name="T64" fmla="*/ 120 w 143"/>
                <a:gd name="T65" fmla="*/ 44 h 207"/>
                <a:gd name="T66" fmla="*/ 109 w 143"/>
                <a:gd name="T67" fmla="*/ 55 h 207"/>
                <a:gd name="T68" fmla="*/ 47 w 143"/>
                <a:gd name="T69" fmla="*/ 30 h 207"/>
                <a:gd name="T70" fmla="*/ 41 w 143"/>
                <a:gd name="T71" fmla="*/ 1 h 207"/>
                <a:gd name="T72" fmla="*/ 40 w 143"/>
                <a:gd name="T73" fmla="*/ 1 h 207"/>
                <a:gd name="T74" fmla="*/ 47 w 143"/>
                <a:gd name="T75" fmla="*/ 61 h 207"/>
                <a:gd name="T76" fmla="*/ 37 w 143"/>
                <a:gd name="T77" fmla="*/ 91 h 207"/>
                <a:gd name="T78" fmla="*/ 23 w 143"/>
                <a:gd name="T79" fmla="*/ 111 h 207"/>
                <a:gd name="T80" fmla="*/ 17 w 143"/>
                <a:gd name="T81" fmla="*/ 110 h 207"/>
                <a:gd name="T82" fmla="*/ 15 w 143"/>
                <a:gd name="T83" fmla="*/ 110 h 207"/>
                <a:gd name="T84" fmla="*/ 5 w 143"/>
                <a:gd name="T85" fmla="*/ 128 h 207"/>
                <a:gd name="T86" fmla="*/ 27 w 143"/>
                <a:gd name="T87" fmla="*/ 140 h 207"/>
                <a:gd name="T88" fmla="*/ 35 w 143"/>
                <a:gd name="T89" fmla="*/ 119 h 207"/>
                <a:gd name="T90" fmla="*/ 28 w 143"/>
                <a:gd name="T91" fmla="*/ 113 h 207"/>
                <a:gd name="T92" fmla="*/ 49 w 143"/>
                <a:gd name="T93" fmla="*/ 68 h 207"/>
                <a:gd name="T94" fmla="*/ 69 w 143"/>
                <a:gd name="T95" fmla="*/ 126 h 207"/>
                <a:gd name="T96" fmla="*/ 68 w 143"/>
                <a:gd name="T97" fmla="*/ 126 h 207"/>
                <a:gd name="T98" fmla="*/ 53 w 143"/>
                <a:gd name="T99" fmla="*/ 174 h 207"/>
                <a:gd name="T100" fmla="*/ 41 w 143"/>
                <a:gd name="T101" fmla="*/ 184 h 207"/>
                <a:gd name="T102" fmla="*/ 47 w 143"/>
                <a:gd name="T103" fmla="*/ 20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3" h="207">
                  <a:moveTo>
                    <a:pt x="47" y="202"/>
                  </a:moveTo>
                  <a:cubicBezTo>
                    <a:pt x="54" y="207"/>
                    <a:pt x="65" y="199"/>
                    <a:pt x="68" y="192"/>
                  </a:cubicBezTo>
                  <a:cubicBezTo>
                    <a:pt x="70" y="185"/>
                    <a:pt x="67" y="178"/>
                    <a:pt x="61" y="176"/>
                  </a:cubicBezTo>
                  <a:cubicBezTo>
                    <a:pt x="61" y="175"/>
                    <a:pt x="60" y="175"/>
                    <a:pt x="60" y="175"/>
                  </a:cubicBezTo>
                  <a:cubicBezTo>
                    <a:pt x="60" y="175"/>
                    <a:pt x="59" y="175"/>
                    <a:pt x="58" y="174"/>
                  </a:cubicBezTo>
                  <a:cubicBezTo>
                    <a:pt x="66" y="162"/>
                    <a:pt x="71" y="146"/>
                    <a:pt x="71" y="131"/>
                  </a:cubicBezTo>
                  <a:cubicBezTo>
                    <a:pt x="79" y="149"/>
                    <a:pt x="89" y="165"/>
                    <a:pt x="99" y="181"/>
                  </a:cubicBezTo>
                  <a:cubicBezTo>
                    <a:pt x="95" y="185"/>
                    <a:pt x="90" y="192"/>
                    <a:pt x="94" y="198"/>
                  </a:cubicBezTo>
                  <a:cubicBezTo>
                    <a:pt x="96" y="202"/>
                    <a:pt x="102" y="204"/>
                    <a:pt x="107" y="203"/>
                  </a:cubicBezTo>
                  <a:cubicBezTo>
                    <a:pt x="114" y="202"/>
                    <a:pt x="116" y="195"/>
                    <a:pt x="114" y="189"/>
                  </a:cubicBezTo>
                  <a:cubicBezTo>
                    <a:pt x="113" y="183"/>
                    <a:pt x="109" y="180"/>
                    <a:pt x="104" y="181"/>
                  </a:cubicBezTo>
                  <a:cubicBezTo>
                    <a:pt x="98" y="172"/>
                    <a:pt x="93" y="163"/>
                    <a:pt x="88" y="153"/>
                  </a:cubicBezTo>
                  <a:cubicBezTo>
                    <a:pt x="95" y="157"/>
                    <a:pt x="104" y="160"/>
                    <a:pt x="112" y="162"/>
                  </a:cubicBezTo>
                  <a:cubicBezTo>
                    <a:pt x="113" y="166"/>
                    <a:pt x="116" y="170"/>
                    <a:pt x="121" y="172"/>
                  </a:cubicBezTo>
                  <a:cubicBezTo>
                    <a:pt x="126" y="173"/>
                    <a:pt x="132" y="172"/>
                    <a:pt x="135" y="168"/>
                  </a:cubicBezTo>
                  <a:cubicBezTo>
                    <a:pt x="138" y="163"/>
                    <a:pt x="133" y="155"/>
                    <a:pt x="128" y="152"/>
                  </a:cubicBezTo>
                  <a:cubicBezTo>
                    <a:pt x="123" y="149"/>
                    <a:pt x="115" y="151"/>
                    <a:pt x="112" y="157"/>
                  </a:cubicBezTo>
                  <a:cubicBezTo>
                    <a:pt x="112" y="157"/>
                    <a:pt x="112" y="157"/>
                    <a:pt x="112" y="157"/>
                  </a:cubicBezTo>
                  <a:cubicBezTo>
                    <a:pt x="103" y="156"/>
                    <a:pt x="95" y="153"/>
                    <a:pt x="86" y="150"/>
                  </a:cubicBezTo>
                  <a:cubicBezTo>
                    <a:pt x="77" y="133"/>
                    <a:pt x="68" y="116"/>
                    <a:pt x="62" y="97"/>
                  </a:cubicBezTo>
                  <a:cubicBezTo>
                    <a:pt x="76" y="111"/>
                    <a:pt x="98" y="117"/>
                    <a:pt x="117" y="119"/>
                  </a:cubicBezTo>
                  <a:cubicBezTo>
                    <a:pt x="119" y="125"/>
                    <a:pt x="122" y="129"/>
                    <a:pt x="129" y="130"/>
                  </a:cubicBezTo>
                  <a:cubicBezTo>
                    <a:pt x="135" y="130"/>
                    <a:pt x="142" y="125"/>
                    <a:pt x="143" y="118"/>
                  </a:cubicBezTo>
                  <a:cubicBezTo>
                    <a:pt x="143" y="111"/>
                    <a:pt x="139" y="101"/>
                    <a:pt x="131" y="102"/>
                  </a:cubicBezTo>
                  <a:cubicBezTo>
                    <a:pt x="126" y="103"/>
                    <a:pt x="121" y="106"/>
                    <a:pt x="119" y="111"/>
                  </a:cubicBezTo>
                  <a:cubicBezTo>
                    <a:pt x="118" y="111"/>
                    <a:pt x="117" y="112"/>
                    <a:pt x="117" y="113"/>
                  </a:cubicBezTo>
                  <a:cubicBezTo>
                    <a:pt x="117" y="113"/>
                    <a:pt x="117" y="114"/>
                    <a:pt x="117" y="115"/>
                  </a:cubicBezTo>
                  <a:cubicBezTo>
                    <a:pt x="96" y="111"/>
                    <a:pt x="77" y="108"/>
                    <a:pt x="61" y="93"/>
                  </a:cubicBezTo>
                  <a:cubicBezTo>
                    <a:pt x="55" y="73"/>
                    <a:pt x="51" y="53"/>
                    <a:pt x="47" y="33"/>
                  </a:cubicBezTo>
                  <a:cubicBezTo>
                    <a:pt x="62" y="48"/>
                    <a:pt x="87" y="57"/>
                    <a:pt x="109" y="60"/>
                  </a:cubicBezTo>
                  <a:cubicBezTo>
                    <a:pt x="110" y="67"/>
                    <a:pt x="118" y="72"/>
                    <a:pt x="124" y="70"/>
                  </a:cubicBezTo>
                  <a:cubicBezTo>
                    <a:pt x="130" y="69"/>
                    <a:pt x="134" y="64"/>
                    <a:pt x="135" y="58"/>
                  </a:cubicBezTo>
                  <a:cubicBezTo>
                    <a:pt x="135" y="50"/>
                    <a:pt x="127" y="44"/>
                    <a:pt x="120" y="44"/>
                  </a:cubicBezTo>
                  <a:cubicBezTo>
                    <a:pt x="113" y="45"/>
                    <a:pt x="109" y="50"/>
                    <a:pt x="109" y="55"/>
                  </a:cubicBezTo>
                  <a:cubicBezTo>
                    <a:pt x="87" y="49"/>
                    <a:pt x="65" y="45"/>
                    <a:pt x="47" y="30"/>
                  </a:cubicBezTo>
                  <a:cubicBezTo>
                    <a:pt x="45" y="20"/>
                    <a:pt x="43" y="10"/>
                    <a:pt x="41" y="1"/>
                  </a:cubicBezTo>
                  <a:cubicBezTo>
                    <a:pt x="41" y="0"/>
                    <a:pt x="40" y="0"/>
                    <a:pt x="40" y="1"/>
                  </a:cubicBezTo>
                  <a:cubicBezTo>
                    <a:pt x="41" y="21"/>
                    <a:pt x="43" y="41"/>
                    <a:pt x="47" y="61"/>
                  </a:cubicBezTo>
                  <a:cubicBezTo>
                    <a:pt x="45" y="71"/>
                    <a:pt x="43" y="81"/>
                    <a:pt x="37" y="91"/>
                  </a:cubicBezTo>
                  <a:cubicBezTo>
                    <a:pt x="33" y="98"/>
                    <a:pt x="28" y="104"/>
                    <a:pt x="23" y="111"/>
                  </a:cubicBezTo>
                  <a:cubicBezTo>
                    <a:pt x="21" y="110"/>
                    <a:pt x="19" y="110"/>
                    <a:pt x="17" y="110"/>
                  </a:cubicBezTo>
                  <a:cubicBezTo>
                    <a:pt x="17" y="110"/>
                    <a:pt x="16" y="109"/>
                    <a:pt x="15" y="110"/>
                  </a:cubicBezTo>
                  <a:cubicBezTo>
                    <a:pt x="6" y="111"/>
                    <a:pt x="0" y="120"/>
                    <a:pt x="5" y="128"/>
                  </a:cubicBezTo>
                  <a:cubicBezTo>
                    <a:pt x="9" y="135"/>
                    <a:pt x="19" y="142"/>
                    <a:pt x="27" y="140"/>
                  </a:cubicBezTo>
                  <a:cubicBezTo>
                    <a:pt x="36" y="138"/>
                    <a:pt x="42" y="126"/>
                    <a:pt x="35" y="119"/>
                  </a:cubicBezTo>
                  <a:cubicBezTo>
                    <a:pt x="34" y="116"/>
                    <a:pt x="31" y="114"/>
                    <a:pt x="28" y="113"/>
                  </a:cubicBezTo>
                  <a:cubicBezTo>
                    <a:pt x="38" y="101"/>
                    <a:pt x="47" y="84"/>
                    <a:pt x="49" y="68"/>
                  </a:cubicBezTo>
                  <a:cubicBezTo>
                    <a:pt x="54" y="88"/>
                    <a:pt x="60" y="107"/>
                    <a:pt x="69" y="126"/>
                  </a:cubicBezTo>
                  <a:cubicBezTo>
                    <a:pt x="69" y="126"/>
                    <a:pt x="68" y="126"/>
                    <a:pt x="68" y="126"/>
                  </a:cubicBezTo>
                  <a:cubicBezTo>
                    <a:pt x="67" y="144"/>
                    <a:pt x="60" y="158"/>
                    <a:pt x="53" y="174"/>
                  </a:cubicBezTo>
                  <a:cubicBezTo>
                    <a:pt x="47" y="174"/>
                    <a:pt x="43" y="178"/>
                    <a:pt x="41" y="184"/>
                  </a:cubicBezTo>
                  <a:cubicBezTo>
                    <a:pt x="39" y="190"/>
                    <a:pt x="41" y="199"/>
                    <a:pt x="47" y="20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58"/>
            <p:cNvSpPr/>
            <p:nvPr/>
          </p:nvSpPr>
          <p:spPr bwMode="auto">
            <a:xfrm>
              <a:off x="7910513" y="12332"/>
              <a:ext cx="230188" cy="236538"/>
            </a:xfrm>
            <a:custGeom>
              <a:avLst/>
              <a:gdLst>
                <a:gd name="T0" fmla="*/ 73 w 84"/>
                <a:gd name="T1" fmla="*/ 69 h 86"/>
                <a:gd name="T2" fmla="*/ 63 w 84"/>
                <a:gd name="T3" fmla="*/ 53 h 86"/>
                <a:gd name="T4" fmla="*/ 50 w 84"/>
                <a:gd name="T5" fmla="*/ 16 h 86"/>
                <a:gd name="T6" fmla="*/ 41 w 84"/>
                <a:gd name="T7" fmla="*/ 1 h 86"/>
                <a:gd name="T8" fmla="*/ 27 w 84"/>
                <a:gd name="T9" fmla="*/ 9 h 86"/>
                <a:gd name="T10" fmla="*/ 0 w 84"/>
                <a:gd name="T11" fmla="*/ 52 h 86"/>
                <a:gd name="T12" fmla="*/ 0 w 84"/>
                <a:gd name="T13" fmla="*/ 53 h 86"/>
                <a:gd name="T14" fmla="*/ 0 w 84"/>
                <a:gd name="T15" fmla="*/ 53 h 86"/>
                <a:gd name="T16" fmla="*/ 0 w 84"/>
                <a:gd name="T17" fmla="*/ 55 h 86"/>
                <a:gd name="T18" fmla="*/ 1 w 84"/>
                <a:gd name="T19" fmla="*/ 55 h 86"/>
                <a:gd name="T20" fmla="*/ 2 w 84"/>
                <a:gd name="T21" fmla="*/ 55 h 86"/>
                <a:gd name="T22" fmla="*/ 3 w 84"/>
                <a:gd name="T23" fmla="*/ 56 h 86"/>
                <a:gd name="T24" fmla="*/ 3 w 84"/>
                <a:gd name="T25" fmla="*/ 56 h 86"/>
                <a:gd name="T26" fmla="*/ 61 w 84"/>
                <a:gd name="T27" fmla="*/ 80 h 86"/>
                <a:gd name="T28" fmla="*/ 73 w 84"/>
                <a:gd name="T29" fmla="*/ 6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86">
                  <a:moveTo>
                    <a:pt x="73" y="69"/>
                  </a:moveTo>
                  <a:cubicBezTo>
                    <a:pt x="74" y="61"/>
                    <a:pt x="69" y="57"/>
                    <a:pt x="63" y="53"/>
                  </a:cubicBezTo>
                  <a:cubicBezTo>
                    <a:pt x="84" y="42"/>
                    <a:pt x="69" y="11"/>
                    <a:pt x="50" y="16"/>
                  </a:cubicBezTo>
                  <a:cubicBezTo>
                    <a:pt x="49" y="10"/>
                    <a:pt x="47" y="3"/>
                    <a:pt x="41" y="1"/>
                  </a:cubicBezTo>
                  <a:cubicBezTo>
                    <a:pt x="35" y="0"/>
                    <a:pt x="30" y="5"/>
                    <a:pt x="27" y="9"/>
                  </a:cubicBezTo>
                  <a:cubicBezTo>
                    <a:pt x="15" y="22"/>
                    <a:pt x="8" y="37"/>
                    <a:pt x="0" y="52"/>
                  </a:cubicBezTo>
                  <a:cubicBezTo>
                    <a:pt x="0" y="52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4"/>
                    <a:pt x="0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2" y="56"/>
                    <a:pt x="2" y="55"/>
                    <a:pt x="2" y="55"/>
                  </a:cubicBezTo>
                  <a:cubicBezTo>
                    <a:pt x="2" y="55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20" y="68"/>
                    <a:pt x="39" y="86"/>
                    <a:pt x="61" y="80"/>
                  </a:cubicBezTo>
                  <a:cubicBezTo>
                    <a:pt x="66" y="79"/>
                    <a:pt x="72" y="74"/>
                    <a:pt x="73" y="69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59"/>
            <p:cNvSpPr/>
            <p:nvPr/>
          </p:nvSpPr>
          <p:spPr bwMode="auto">
            <a:xfrm>
              <a:off x="7462838" y="94882"/>
              <a:ext cx="527050" cy="279400"/>
            </a:xfrm>
            <a:custGeom>
              <a:avLst/>
              <a:gdLst>
                <a:gd name="T0" fmla="*/ 175 w 192"/>
                <a:gd name="T1" fmla="*/ 1 h 102"/>
                <a:gd name="T2" fmla="*/ 170 w 192"/>
                <a:gd name="T3" fmla="*/ 9 h 102"/>
                <a:gd name="T4" fmla="*/ 164 w 192"/>
                <a:gd name="T5" fmla="*/ 21 h 102"/>
                <a:gd name="T6" fmla="*/ 164 w 192"/>
                <a:gd name="T7" fmla="*/ 21 h 102"/>
                <a:gd name="T8" fmla="*/ 75 w 192"/>
                <a:gd name="T9" fmla="*/ 42 h 102"/>
                <a:gd name="T10" fmla="*/ 26 w 192"/>
                <a:gd name="T11" fmla="*/ 67 h 102"/>
                <a:gd name="T12" fmla="*/ 0 w 192"/>
                <a:gd name="T13" fmla="*/ 101 h 102"/>
                <a:gd name="T14" fmla="*/ 1 w 192"/>
                <a:gd name="T15" fmla="*/ 102 h 102"/>
                <a:gd name="T16" fmla="*/ 32 w 192"/>
                <a:gd name="T17" fmla="*/ 68 h 102"/>
                <a:gd name="T18" fmla="*/ 82 w 192"/>
                <a:gd name="T19" fmla="*/ 44 h 102"/>
                <a:gd name="T20" fmla="*/ 165 w 192"/>
                <a:gd name="T21" fmla="*/ 26 h 102"/>
                <a:gd name="T22" fmla="*/ 182 w 192"/>
                <a:gd name="T23" fmla="*/ 38 h 102"/>
                <a:gd name="T24" fmla="*/ 185 w 192"/>
                <a:gd name="T25" fmla="*/ 38 h 102"/>
                <a:gd name="T26" fmla="*/ 191 w 192"/>
                <a:gd name="T27" fmla="*/ 16 h 102"/>
                <a:gd name="T28" fmla="*/ 178 w 192"/>
                <a:gd name="T29" fmla="*/ 2 h 102"/>
                <a:gd name="T30" fmla="*/ 175 w 192"/>
                <a:gd name="T31" fmla="*/ 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102">
                  <a:moveTo>
                    <a:pt x="175" y="1"/>
                  </a:moveTo>
                  <a:cubicBezTo>
                    <a:pt x="173" y="4"/>
                    <a:pt x="171" y="7"/>
                    <a:pt x="170" y="9"/>
                  </a:cubicBezTo>
                  <a:cubicBezTo>
                    <a:pt x="168" y="13"/>
                    <a:pt x="166" y="17"/>
                    <a:pt x="164" y="21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34" y="23"/>
                    <a:pt x="103" y="32"/>
                    <a:pt x="75" y="42"/>
                  </a:cubicBezTo>
                  <a:cubicBezTo>
                    <a:pt x="58" y="48"/>
                    <a:pt x="41" y="56"/>
                    <a:pt x="26" y="67"/>
                  </a:cubicBezTo>
                  <a:cubicBezTo>
                    <a:pt x="15" y="75"/>
                    <a:pt x="2" y="87"/>
                    <a:pt x="0" y="101"/>
                  </a:cubicBezTo>
                  <a:cubicBezTo>
                    <a:pt x="0" y="102"/>
                    <a:pt x="0" y="102"/>
                    <a:pt x="1" y="102"/>
                  </a:cubicBezTo>
                  <a:cubicBezTo>
                    <a:pt x="10" y="88"/>
                    <a:pt x="18" y="77"/>
                    <a:pt x="32" y="68"/>
                  </a:cubicBezTo>
                  <a:cubicBezTo>
                    <a:pt x="47" y="57"/>
                    <a:pt x="64" y="50"/>
                    <a:pt x="82" y="44"/>
                  </a:cubicBezTo>
                  <a:cubicBezTo>
                    <a:pt x="109" y="35"/>
                    <a:pt x="137" y="31"/>
                    <a:pt x="165" y="26"/>
                  </a:cubicBezTo>
                  <a:cubicBezTo>
                    <a:pt x="170" y="31"/>
                    <a:pt x="176" y="34"/>
                    <a:pt x="182" y="38"/>
                  </a:cubicBezTo>
                  <a:cubicBezTo>
                    <a:pt x="183" y="39"/>
                    <a:pt x="184" y="39"/>
                    <a:pt x="185" y="38"/>
                  </a:cubicBezTo>
                  <a:cubicBezTo>
                    <a:pt x="190" y="32"/>
                    <a:pt x="192" y="24"/>
                    <a:pt x="191" y="16"/>
                  </a:cubicBezTo>
                  <a:cubicBezTo>
                    <a:pt x="189" y="10"/>
                    <a:pt x="184" y="3"/>
                    <a:pt x="178" y="2"/>
                  </a:cubicBezTo>
                  <a:cubicBezTo>
                    <a:pt x="178" y="1"/>
                    <a:pt x="176" y="0"/>
                    <a:pt x="175" y="1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60"/>
            <p:cNvSpPr/>
            <p:nvPr/>
          </p:nvSpPr>
          <p:spPr bwMode="auto">
            <a:xfrm>
              <a:off x="6999288" y="-47993"/>
              <a:ext cx="417513" cy="444500"/>
            </a:xfrm>
            <a:custGeom>
              <a:avLst/>
              <a:gdLst>
                <a:gd name="T0" fmla="*/ 151 w 152"/>
                <a:gd name="T1" fmla="*/ 45 h 162"/>
                <a:gd name="T2" fmla="*/ 133 w 152"/>
                <a:gd name="T3" fmla="*/ 37 h 162"/>
                <a:gd name="T4" fmla="*/ 126 w 152"/>
                <a:gd name="T5" fmla="*/ 51 h 162"/>
                <a:gd name="T6" fmla="*/ 126 w 152"/>
                <a:gd name="T7" fmla="*/ 51 h 162"/>
                <a:gd name="T8" fmla="*/ 126 w 152"/>
                <a:gd name="T9" fmla="*/ 53 h 162"/>
                <a:gd name="T10" fmla="*/ 90 w 152"/>
                <a:gd name="T11" fmla="*/ 69 h 162"/>
                <a:gd name="T12" fmla="*/ 108 w 152"/>
                <a:gd name="T13" fmla="*/ 22 h 162"/>
                <a:gd name="T14" fmla="*/ 122 w 152"/>
                <a:gd name="T15" fmla="*/ 17 h 162"/>
                <a:gd name="T16" fmla="*/ 119 w 152"/>
                <a:gd name="T17" fmla="*/ 5 h 162"/>
                <a:gd name="T18" fmla="*/ 105 w 152"/>
                <a:gd name="T19" fmla="*/ 8 h 162"/>
                <a:gd name="T20" fmla="*/ 105 w 152"/>
                <a:gd name="T21" fmla="*/ 19 h 162"/>
                <a:gd name="T22" fmla="*/ 96 w 152"/>
                <a:gd name="T23" fmla="*/ 45 h 162"/>
                <a:gd name="T24" fmla="*/ 88 w 152"/>
                <a:gd name="T25" fmla="*/ 24 h 162"/>
                <a:gd name="T26" fmla="*/ 90 w 152"/>
                <a:gd name="T27" fmla="*/ 13 h 162"/>
                <a:gd name="T28" fmla="*/ 79 w 152"/>
                <a:gd name="T29" fmla="*/ 6 h 162"/>
                <a:gd name="T30" fmla="*/ 73 w 152"/>
                <a:gd name="T31" fmla="*/ 18 h 162"/>
                <a:gd name="T32" fmla="*/ 85 w 152"/>
                <a:gd name="T33" fmla="*/ 27 h 162"/>
                <a:gd name="T34" fmla="*/ 85 w 152"/>
                <a:gd name="T35" fmla="*/ 27 h 162"/>
                <a:gd name="T36" fmla="*/ 95 w 152"/>
                <a:gd name="T37" fmla="*/ 48 h 162"/>
                <a:gd name="T38" fmla="*/ 73 w 152"/>
                <a:gd name="T39" fmla="*/ 93 h 162"/>
                <a:gd name="T40" fmla="*/ 57 w 152"/>
                <a:gd name="T41" fmla="*/ 44 h 162"/>
                <a:gd name="T42" fmla="*/ 57 w 152"/>
                <a:gd name="T43" fmla="*/ 31 h 162"/>
                <a:gd name="T44" fmla="*/ 42 w 152"/>
                <a:gd name="T45" fmla="*/ 28 h 162"/>
                <a:gd name="T46" fmla="*/ 38 w 152"/>
                <a:gd name="T47" fmla="*/ 45 h 162"/>
                <a:gd name="T48" fmla="*/ 50 w 152"/>
                <a:gd name="T49" fmla="*/ 48 h 162"/>
                <a:gd name="T50" fmla="*/ 53 w 152"/>
                <a:gd name="T51" fmla="*/ 48 h 162"/>
                <a:gd name="T52" fmla="*/ 54 w 152"/>
                <a:gd name="T53" fmla="*/ 47 h 162"/>
                <a:gd name="T54" fmla="*/ 71 w 152"/>
                <a:gd name="T55" fmla="*/ 97 h 162"/>
                <a:gd name="T56" fmla="*/ 38 w 152"/>
                <a:gd name="T57" fmla="*/ 139 h 162"/>
                <a:gd name="T58" fmla="*/ 22 w 152"/>
                <a:gd name="T59" fmla="*/ 83 h 162"/>
                <a:gd name="T60" fmla="*/ 20 w 152"/>
                <a:gd name="T61" fmla="*/ 67 h 162"/>
                <a:gd name="T62" fmla="*/ 6 w 152"/>
                <a:gd name="T63" fmla="*/ 67 h 162"/>
                <a:gd name="T64" fmla="*/ 6 w 152"/>
                <a:gd name="T65" fmla="*/ 84 h 162"/>
                <a:gd name="T66" fmla="*/ 19 w 152"/>
                <a:gd name="T67" fmla="*/ 86 h 162"/>
                <a:gd name="T68" fmla="*/ 36 w 152"/>
                <a:gd name="T69" fmla="*/ 141 h 162"/>
                <a:gd name="T70" fmla="*/ 20 w 152"/>
                <a:gd name="T71" fmla="*/ 161 h 162"/>
                <a:gd name="T72" fmla="*/ 20 w 152"/>
                <a:gd name="T73" fmla="*/ 162 h 162"/>
                <a:gd name="T74" fmla="*/ 56 w 152"/>
                <a:gd name="T75" fmla="*/ 124 h 162"/>
                <a:gd name="T76" fmla="*/ 82 w 152"/>
                <a:gd name="T77" fmla="*/ 114 h 162"/>
                <a:gd name="T78" fmla="*/ 103 w 152"/>
                <a:gd name="T79" fmla="*/ 112 h 162"/>
                <a:gd name="T80" fmla="*/ 107 w 152"/>
                <a:gd name="T81" fmla="*/ 116 h 162"/>
                <a:gd name="T82" fmla="*/ 107 w 152"/>
                <a:gd name="T83" fmla="*/ 118 h 162"/>
                <a:gd name="T84" fmla="*/ 125 w 152"/>
                <a:gd name="T85" fmla="*/ 114 h 162"/>
                <a:gd name="T86" fmla="*/ 121 w 152"/>
                <a:gd name="T87" fmla="*/ 93 h 162"/>
                <a:gd name="T88" fmla="*/ 102 w 152"/>
                <a:gd name="T89" fmla="*/ 99 h 162"/>
                <a:gd name="T90" fmla="*/ 102 w 152"/>
                <a:gd name="T91" fmla="*/ 108 h 162"/>
                <a:gd name="T92" fmla="*/ 61 w 152"/>
                <a:gd name="T93" fmla="*/ 118 h 162"/>
                <a:gd name="T94" fmla="*/ 88 w 152"/>
                <a:gd name="T95" fmla="*/ 73 h 162"/>
                <a:gd name="T96" fmla="*/ 88 w 152"/>
                <a:gd name="T97" fmla="*/ 73 h 162"/>
                <a:gd name="T98" fmla="*/ 129 w 152"/>
                <a:gd name="T99" fmla="*/ 57 h 162"/>
                <a:gd name="T100" fmla="*/ 142 w 152"/>
                <a:gd name="T101" fmla="*/ 60 h 162"/>
                <a:gd name="T102" fmla="*/ 151 w 152"/>
                <a:gd name="T103" fmla="*/ 4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62">
                  <a:moveTo>
                    <a:pt x="151" y="45"/>
                  </a:moveTo>
                  <a:cubicBezTo>
                    <a:pt x="150" y="38"/>
                    <a:pt x="139" y="35"/>
                    <a:pt x="133" y="37"/>
                  </a:cubicBezTo>
                  <a:cubicBezTo>
                    <a:pt x="127" y="39"/>
                    <a:pt x="124" y="45"/>
                    <a:pt x="126" y="5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26" y="52"/>
                    <a:pt x="126" y="53"/>
                    <a:pt x="126" y="53"/>
                  </a:cubicBezTo>
                  <a:cubicBezTo>
                    <a:pt x="114" y="55"/>
                    <a:pt x="100" y="60"/>
                    <a:pt x="90" y="69"/>
                  </a:cubicBezTo>
                  <a:cubicBezTo>
                    <a:pt x="98" y="53"/>
                    <a:pt x="104" y="38"/>
                    <a:pt x="108" y="22"/>
                  </a:cubicBezTo>
                  <a:cubicBezTo>
                    <a:pt x="113" y="23"/>
                    <a:pt x="120" y="22"/>
                    <a:pt x="122" y="17"/>
                  </a:cubicBezTo>
                  <a:cubicBezTo>
                    <a:pt x="123" y="12"/>
                    <a:pt x="122" y="7"/>
                    <a:pt x="119" y="5"/>
                  </a:cubicBezTo>
                  <a:cubicBezTo>
                    <a:pt x="114" y="0"/>
                    <a:pt x="108" y="3"/>
                    <a:pt x="105" y="8"/>
                  </a:cubicBezTo>
                  <a:cubicBezTo>
                    <a:pt x="102" y="12"/>
                    <a:pt x="102" y="16"/>
                    <a:pt x="105" y="19"/>
                  </a:cubicBezTo>
                  <a:cubicBezTo>
                    <a:pt x="102" y="28"/>
                    <a:pt x="99" y="36"/>
                    <a:pt x="96" y="45"/>
                  </a:cubicBezTo>
                  <a:cubicBezTo>
                    <a:pt x="94" y="38"/>
                    <a:pt x="92" y="31"/>
                    <a:pt x="88" y="24"/>
                  </a:cubicBezTo>
                  <a:cubicBezTo>
                    <a:pt x="91" y="21"/>
                    <a:pt x="91" y="16"/>
                    <a:pt x="90" y="13"/>
                  </a:cubicBezTo>
                  <a:cubicBezTo>
                    <a:pt x="88" y="9"/>
                    <a:pt x="84" y="5"/>
                    <a:pt x="79" y="6"/>
                  </a:cubicBezTo>
                  <a:cubicBezTo>
                    <a:pt x="74" y="6"/>
                    <a:pt x="72" y="14"/>
                    <a:pt x="73" y="18"/>
                  </a:cubicBezTo>
                  <a:cubicBezTo>
                    <a:pt x="73" y="24"/>
                    <a:pt x="79" y="28"/>
                    <a:pt x="85" y="27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9" y="34"/>
                    <a:pt x="92" y="40"/>
                    <a:pt x="95" y="48"/>
                  </a:cubicBezTo>
                  <a:cubicBezTo>
                    <a:pt x="89" y="64"/>
                    <a:pt x="82" y="79"/>
                    <a:pt x="73" y="93"/>
                  </a:cubicBezTo>
                  <a:cubicBezTo>
                    <a:pt x="74" y="76"/>
                    <a:pt x="66" y="59"/>
                    <a:pt x="57" y="44"/>
                  </a:cubicBezTo>
                  <a:cubicBezTo>
                    <a:pt x="60" y="40"/>
                    <a:pt x="61" y="35"/>
                    <a:pt x="57" y="31"/>
                  </a:cubicBezTo>
                  <a:cubicBezTo>
                    <a:pt x="54" y="26"/>
                    <a:pt x="47" y="24"/>
                    <a:pt x="42" y="28"/>
                  </a:cubicBezTo>
                  <a:cubicBezTo>
                    <a:pt x="37" y="31"/>
                    <a:pt x="33" y="40"/>
                    <a:pt x="38" y="45"/>
                  </a:cubicBezTo>
                  <a:cubicBezTo>
                    <a:pt x="41" y="47"/>
                    <a:pt x="46" y="49"/>
                    <a:pt x="50" y="48"/>
                  </a:cubicBezTo>
                  <a:cubicBezTo>
                    <a:pt x="51" y="49"/>
                    <a:pt x="52" y="49"/>
                    <a:pt x="53" y="48"/>
                  </a:cubicBezTo>
                  <a:cubicBezTo>
                    <a:pt x="53" y="48"/>
                    <a:pt x="54" y="48"/>
                    <a:pt x="54" y="47"/>
                  </a:cubicBezTo>
                  <a:cubicBezTo>
                    <a:pt x="63" y="63"/>
                    <a:pt x="71" y="77"/>
                    <a:pt x="71" y="97"/>
                  </a:cubicBezTo>
                  <a:cubicBezTo>
                    <a:pt x="61" y="112"/>
                    <a:pt x="50" y="125"/>
                    <a:pt x="38" y="139"/>
                  </a:cubicBezTo>
                  <a:cubicBezTo>
                    <a:pt x="40" y="121"/>
                    <a:pt x="32" y="99"/>
                    <a:pt x="22" y="83"/>
                  </a:cubicBezTo>
                  <a:cubicBezTo>
                    <a:pt x="26" y="78"/>
                    <a:pt x="25" y="70"/>
                    <a:pt x="20" y="67"/>
                  </a:cubicBezTo>
                  <a:cubicBezTo>
                    <a:pt x="16" y="64"/>
                    <a:pt x="10" y="64"/>
                    <a:pt x="6" y="67"/>
                  </a:cubicBezTo>
                  <a:cubicBezTo>
                    <a:pt x="0" y="71"/>
                    <a:pt x="1" y="80"/>
                    <a:pt x="6" y="84"/>
                  </a:cubicBezTo>
                  <a:cubicBezTo>
                    <a:pt x="9" y="88"/>
                    <a:pt x="15" y="89"/>
                    <a:pt x="19" y="86"/>
                  </a:cubicBezTo>
                  <a:cubicBezTo>
                    <a:pt x="27" y="104"/>
                    <a:pt x="36" y="120"/>
                    <a:pt x="36" y="141"/>
                  </a:cubicBezTo>
                  <a:cubicBezTo>
                    <a:pt x="31" y="147"/>
                    <a:pt x="25" y="154"/>
                    <a:pt x="20" y="161"/>
                  </a:cubicBezTo>
                  <a:cubicBezTo>
                    <a:pt x="19" y="161"/>
                    <a:pt x="20" y="162"/>
                    <a:pt x="20" y="162"/>
                  </a:cubicBezTo>
                  <a:cubicBezTo>
                    <a:pt x="34" y="150"/>
                    <a:pt x="46" y="138"/>
                    <a:pt x="56" y="124"/>
                  </a:cubicBezTo>
                  <a:cubicBezTo>
                    <a:pt x="65" y="119"/>
                    <a:pt x="73" y="115"/>
                    <a:pt x="82" y="114"/>
                  </a:cubicBezTo>
                  <a:cubicBezTo>
                    <a:pt x="89" y="113"/>
                    <a:pt x="96" y="113"/>
                    <a:pt x="103" y="112"/>
                  </a:cubicBezTo>
                  <a:cubicBezTo>
                    <a:pt x="104" y="113"/>
                    <a:pt x="105" y="115"/>
                    <a:pt x="107" y="116"/>
                  </a:cubicBezTo>
                  <a:cubicBezTo>
                    <a:pt x="106" y="117"/>
                    <a:pt x="106" y="117"/>
                    <a:pt x="107" y="118"/>
                  </a:cubicBezTo>
                  <a:cubicBezTo>
                    <a:pt x="113" y="123"/>
                    <a:pt x="122" y="122"/>
                    <a:pt x="125" y="114"/>
                  </a:cubicBezTo>
                  <a:cubicBezTo>
                    <a:pt x="127" y="108"/>
                    <a:pt x="126" y="98"/>
                    <a:pt x="121" y="93"/>
                  </a:cubicBezTo>
                  <a:cubicBezTo>
                    <a:pt x="114" y="88"/>
                    <a:pt x="103" y="91"/>
                    <a:pt x="102" y="99"/>
                  </a:cubicBezTo>
                  <a:cubicBezTo>
                    <a:pt x="101" y="102"/>
                    <a:pt x="101" y="105"/>
                    <a:pt x="102" y="108"/>
                  </a:cubicBezTo>
                  <a:cubicBezTo>
                    <a:pt x="88" y="107"/>
                    <a:pt x="72" y="111"/>
                    <a:pt x="61" y="118"/>
                  </a:cubicBezTo>
                  <a:cubicBezTo>
                    <a:pt x="71" y="104"/>
                    <a:pt x="80" y="89"/>
                    <a:pt x="88" y="73"/>
                  </a:cubicBezTo>
                  <a:cubicBezTo>
                    <a:pt x="88" y="73"/>
                    <a:pt x="88" y="73"/>
                    <a:pt x="88" y="73"/>
                  </a:cubicBezTo>
                  <a:cubicBezTo>
                    <a:pt x="101" y="64"/>
                    <a:pt x="115" y="61"/>
                    <a:pt x="129" y="57"/>
                  </a:cubicBezTo>
                  <a:cubicBezTo>
                    <a:pt x="132" y="60"/>
                    <a:pt x="138" y="61"/>
                    <a:pt x="142" y="60"/>
                  </a:cubicBezTo>
                  <a:cubicBezTo>
                    <a:pt x="147" y="57"/>
                    <a:pt x="152" y="51"/>
                    <a:pt x="151" y="4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61"/>
            <p:cNvSpPr/>
            <p:nvPr/>
          </p:nvSpPr>
          <p:spPr bwMode="auto">
            <a:xfrm>
              <a:off x="5073650" y="1068020"/>
              <a:ext cx="703263" cy="387350"/>
            </a:xfrm>
            <a:custGeom>
              <a:avLst/>
              <a:gdLst>
                <a:gd name="T0" fmla="*/ 256 w 257"/>
                <a:gd name="T1" fmla="*/ 42 h 141"/>
                <a:gd name="T2" fmla="*/ 221 w 257"/>
                <a:gd name="T3" fmla="*/ 8 h 141"/>
                <a:gd name="T4" fmla="*/ 157 w 257"/>
                <a:gd name="T5" fmla="*/ 0 h 141"/>
                <a:gd name="T6" fmla="*/ 116 w 257"/>
                <a:gd name="T7" fmla="*/ 3 h 141"/>
                <a:gd name="T8" fmla="*/ 91 w 257"/>
                <a:gd name="T9" fmla="*/ 8 h 141"/>
                <a:gd name="T10" fmla="*/ 90 w 257"/>
                <a:gd name="T11" fmla="*/ 7 h 141"/>
                <a:gd name="T12" fmla="*/ 39 w 257"/>
                <a:gd name="T13" fmla="*/ 35 h 141"/>
                <a:gd name="T14" fmla="*/ 7 w 257"/>
                <a:gd name="T15" fmla="*/ 79 h 141"/>
                <a:gd name="T16" fmla="*/ 8 w 257"/>
                <a:gd name="T17" fmla="*/ 118 h 141"/>
                <a:gd name="T18" fmla="*/ 44 w 257"/>
                <a:gd name="T19" fmla="*/ 119 h 141"/>
                <a:gd name="T20" fmla="*/ 44 w 257"/>
                <a:gd name="T21" fmla="*/ 119 h 141"/>
                <a:gd name="T22" fmla="*/ 60 w 257"/>
                <a:gd name="T23" fmla="*/ 136 h 141"/>
                <a:gd name="T24" fmla="*/ 84 w 257"/>
                <a:gd name="T25" fmla="*/ 124 h 141"/>
                <a:gd name="T26" fmla="*/ 127 w 257"/>
                <a:gd name="T27" fmla="*/ 118 h 141"/>
                <a:gd name="T28" fmla="*/ 154 w 257"/>
                <a:gd name="T29" fmla="*/ 130 h 141"/>
                <a:gd name="T30" fmla="*/ 167 w 257"/>
                <a:gd name="T31" fmla="*/ 107 h 141"/>
                <a:gd name="T32" fmla="*/ 198 w 257"/>
                <a:gd name="T33" fmla="*/ 74 h 141"/>
                <a:gd name="T34" fmla="*/ 225 w 257"/>
                <a:gd name="T35" fmla="*/ 77 h 141"/>
                <a:gd name="T36" fmla="*/ 230 w 257"/>
                <a:gd name="T37" fmla="*/ 53 h 141"/>
                <a:gd name="T38" fmla="*/ 256 w 257"/>
                <a:gd name="T39" fmla="*/ 4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7" h="141">
                  <a:moveTo>
                    <a:pt x="256" y="42"/>
                  </a:moveTo>
                  <a:cubicBezTo>
                    <a:pt x="257" y="23"/>
                    <a:pt x="237" y="13"/>
                    <a:pt x="221" y="8"/>
                  </a:cubicBezTo>
                  <a:cubicBezTo>
                    <a:pt x="201" y="1"/>
                    <a:pt x="178" y="0"/>
                    <a:pt x="157" y="0"/>
                  </a:cubicBezTo>
                  <a:cubicBezTo>
                    <a:pt x="143" y="0"/>
                    <a:pt x="129" y="1"/>
                    <a:pt x="116" y="3"/>
                  </a:cubicBezTo>
                  <a:cubicBezTo>
                    <a:pt x="109" y="4"/>
                    <a:pt x="98" y="5"/>
                    <a:pt x="91" y="8"/>
                  </a:cubicBezTo>
                  <a:cubicBezTo>
                    <a:pt x="91" y="8"/>
                    <a:pt x="91" y="7"/>
                    <a:pt x="90" y="7"/>
                  </a:cubicBezTo>
                  <a:cubicBezTo>
                    <a:pt x="71" y="9"/>
                    <a:pt x="53" y="23"/>
                    <a:pt x="39" y="35"/>
                  </a:cubicBezTo>
                  <a:cubicBezTo>
                    <a:pt x="25" y="47"/>
                    <a:pt x="13" y="62"/>
                    <a:pt x="7" y="79"/>
                  </a:cubicBezTo>
                  <a:cubicBezTo>
                    <a:pt x="4" y="90"/>
                    <a:pt x="0" y="108"/>
                    <a:pt x="8" y="118"/>
                  </a:cubicBezTo>
                  <a:cubicBezTo>
                    <a:pt x="17" y="129"/>
                    <a:pt x="33" y="125"/>
                    <a:pt x="44" y="119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3" y="129"/>
                    <a:pt x="51" y="135"/>
                    <a:pt x="60" y="136"/>
                  </a:cubicBezTo>
                  <a:cubicBezTo>
                    <a:pt x="70" y="137"/>
                    <a:pt x="79" y="131"/>
                    <a:pt x="84" y="124"/>
                  </a:cubicBezTo>
                  <a:cubicBezTo>
                    <a:pt x="96" y="140"/>
                    <a:pt x="122" y="141"/>
                    <a:pt x="127" y="118"/>
                  </a:cubicBezTo>
                  <a:cubicBezTo>
                    <a:pt x="134" y="126"/>
                    <a:pt x="144" y="133"/>
                    <a:pt x="154" y="130"/>
                  </a:cubicBezTo>
                  <a:cubicBezTo>
                    <a:pt x="166" y="127"/>
                    <a:pt x="168" y="117"/>
                    <a:pt x="167" y="107"/>
                  </a:cubicBezTo>
                  <a:cubicBezTo>
                    <a:pt x="186" y="124"/>
                    <a:pt x="201" y="94"/>
                    <a:pt x="198" y="74"/>
                  </a:cubicBezTo>
                  <a:cubicBezTo>
                    <a:pt x="206" y="78"/>
                    <a:pt x="217" y="82"/>
                    <a:pt x="225" y="77"/>
                  </a:cubicBezTo>
                  <a:cubicBezTo>
                    <a:pt x="233" y="72"/>
                    <a:pt x="232" y="62"/>
                    <a:pt x="230" y="53"/>
                  </a:cubicBezTo>
                  <a:cubicBezTo>
                    <a:pt x="240" y="57"/>
                    <a:pt x="256" y="55"/>
                    <a:pt x="256" y="4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62"/>
            <p:cNvSpPr/>
            <p:nvPr/>
          </p:nvSpPr>
          <p:spPr bwMode="auto">
            <a:xfrm>
              <a:off x="5141913" y="1056907"/>
              <a:ext cx="490538" cy="277813"/>
            </a:xfrm>
            <a:custGeom>
              <a:avLst/>
              <a:gdLst>
                <a:gd name="T0" fmla="*/ 163 w 179"/>
                <a:gd name="T1" fmla="*/ 15 h 101"/>
                <a:gd name="T2" fmla="*/ 64 w 179"/>
                <a:gd name="T3" fmla="*/ 6 h 101"/>
                <a:gd name="T4" fmla="*/ 62 w 179"/>
                <a:gd name="T5" fmla="*/ 9 h 101"/>
                <a:gd name="T6" fmla="*/ 2 w 179"/>
                <a:gd name="T7" fmla="*/ 71 h 101"/>
                <a:gd name="T8" fmla="*/ 11 w 179"/>
                <a:gd name="T9" fmla="*/ 94 h 101"/>
                <a:gd name="T10" fmla="*/ 37 w 179"/>
                <a:gd name="T11" fmla="*/ 85 h 101"/>
                <a:gd name="T12" fmla="*/ 68 w 179"/>
                <a:gd name="T13" fmla="*/ 78 h 101"/>
                <a:gd name="T14" fmla="*/ 106 w 179"/>
                <a:gd name="T15" fmla="*/ 70 h 101"/>
                <a:gd name="T16" fmla="*/ 132 w 179"/>
                <a:gd name="T17" fmla="*/ 53 h 101"/>
                <a:gd name="T18" fmla="*/ 152 w 179"/>
                <a:gd name="T19" fmla="*/ 38 h 101"/>
                <a:gd name="T20" fmla="*/ 172 w 179"/>
                <a:gd name="T21" fmla="*/ 36 h 101"/>
                <a:gd name="T22" fmla="*/ 163 w 179"/>
                <a:gd name="T23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9" h="101">
                  <a:moveTo>
                    <a:pt x="163" y="15"/>
                  </a:moveTo>
                  <a:cubicBezTo>
                    <a:pt x="133" y="0"/>
                    <a:pt x="97" y="4"/>
                    <a:pt x="64" y="6"/>
                  </a:cubicBezTo>
                  <a:cubicBezTo>
                    <a:pt x="63" y="6"/>
                    <a:pt x="62" y="8"/>
                    <a:pt x="62" y="9"/>
                  </a:cubicBezTo>
                  <a:cubicBezTo>
                    <a:pt x="37" y="22"/>
                    <a:pt x="10" y="41"/>
                    <a:pt x="2" y="71"/>
                  </a:cubicBezTo>
                  <a:cubicBezTo>
                    <a:pt x="0" y="80"/>
                    <a:pt x="1" y="90"/>
                    <a:pt x="11" y="94"/>
                  </a:cubicBezTo>
                  <a:cubicBezTo>
                    <a:pt x="20" y="98"/>
                    <a:pt x="31" y="91"/>
                    <a:pt x="37" y="85"/>
                  </a:cubicBezTo>
                  <a:cubicBezTo>
                    <a:pt x="43" y="101"/>
                    <a:pt x="60" y="90"/>
                    <a:pt x="68" y="78"/>
                  </a:cubicBezTo>
                  <a:cubicBezTo>
                    <a:pt x="81" y="94"/>
                    <a:pt x="107" y="92"/>
                    <a:pt x="106" y="70"/>
                  </a:cubicBezTo>
                  <a:cubicBezTo>
                    <a:pt x="119" y="80"/>
                    <a:pt x="137" y="66"/>
                    <a:pt x="132" y="53"/>
                  </a:cubicBezTo>
                  <a:cubicBezTo>
                    <a:pt x="143" y="58"/>
                    <a:pt x="156" y="49"/>
                    <a:pt x="152" y="38"/>
                  </a:cubicBezTo>
                  <a:cubicBezTo>
                    <a:pt x="159" y="40"/>
                    <a:pt x="167" y="41"/>
                    <a:pt x="172" y="36"/>
                  </a:cubicBezTo>
                  <a:cubicBezTo>
                    <a:pt x="179" y="29"/>
                    <a:pt x="169" y="18"/>
                    <a:pt x="163" y="15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Freeform 63"/>
            <p:cNvSpPr/>
            <p:nvPr/>
          </p:nvSpPr>
          <p:spPr bwMode="auto">
            <a:xfrm>
              <a:off x="5802313" y="812432"/>
              <a:ext cx="468313" cy="409575"/>
            </a:xfrm>
            <a:custGeom>
              <a:avLst/>
              <a:gdLst>
                <a:gd name="T0" fmla="*/ 130 w 171"/>
                <a:gd name="T1" fmla="*/ 147 h 149"/>
                <a:gd name="T2" fmla="*/ 136 w 171"/>
                <a:gd name="T3" fmla="*/ 128 h 149"/>
                <a:gd name="T4" fmla="*/ 122 w 171"/>
                <a:gd name="T5" fmla="*/ 122 h 149"/>
                <a:gd name="T6" fmla="*/ 121 w 171"/>
                <a:gd name="T7" fmla="*/ 122 h 149"/>
                <a:gd name="T8" fmla="*/ 120 w 171"/>
                <a:gd name="T9" fmla="*/ 123 h 149"/>
                <a:gd name="T10" fmla="*/ 100 w 171"/>
                <a:gd name="T11" fmla="*/ 89 h 149"/>
                <a:gd name="T12" fmla="*/ 148 w 171"/>
                <a:gd name="T13" fmla="*/ 102 h 149"/>
                <a:gd name="T14" fmla="*/ 156 w 171"/>
                <a:gd name="T15" fmla="*/ 115 h 149"/>
                <a:gd name="T16" fmla="*/ 167 w 171"/>
                <a:gd name="T17" fmla="*/ 110 h 149"/>
                <a:gd name="T18" fmla="*/ 162 w 171"/>
                <a:gd name="T19" fmla="*/ 97 h 149"/>
                <a:gd name="T20" fmla="*/ 151 w 171"/>
                <a:gd name="T21" fmla="*/ 98 h 149"/>
                <a:gd name="T22" fmla="*/ 124 w 171"/>
                <a:gd name="T23" fmla="*/ 92 h 149"/>
                <a:gd name="T24" fmla="*/ 144 w 171"/>
                <a:gd name="T25" fmla="*/ 82 h 149"/>
                <a:gd name="T26" fmla="*/ 156 w 171"/>
                <a:gd name="T27" fmla="*/ 82 h 149"/>
                <a:gd name="T28" fmla="*/ 162 w 171"/>
                <a:gd name="T29" fmla="*/ 71 h 149"/>
                <a:gd name="T30" fmla="*/ 148 w 171"/>
                <a:gd name="T31" fmla="*/ 66 h 149"/>
                <a:gd name="T32" fmla="*/ 141 w 171"/>
                <a:gd name="T33" fmla="*/ 79 h 149"/>
                <a:gd name="T34" fmla="*/ 141 w 171"/>
                <a:gd name="T35" fmla="*/ 79 h 149"/>
                <a:gd name="T36" fmla="*/ 121 w 171"/>
                <a:gd name="T37" fmla="*/ 91 h 149"/>
                <a:gd name="T38" fmla="*/ 74 w 171"/>
                <a:gd name="T39" fmla="*/ 74 h 149"/>
                <a:gd name="T40" fmla="*/ 121 w 171"/>
                <a:gd name="T41" fmla="*/ 53 h 149"/>
                <a:gd name="T42" fmla="*/ 134 w 171"/>
                <a:gd name="T43" fmla="*/ 52 h 149"/>
                <a:gd name="T44" fmla="*/ 136 w 171"/>
                <a:gd name="T45" fmla="*/ 36 h 149"/>
                <a:gd name="T46" fmla="*/ 118 w 171"/>
                <a:gd name="T47" fmla="*/ 34 h 149"/>
                <a:gd name="T48" fmla="*/ 117 w 171"/>
                <a:gd name="T49" fmla="*/ 47 h 149"/>
                <a:gd name="T50" fmla="*/ 116 w 171"/>
                <a:gd name="T51" fmla="*/ 50 h 149"/>
                <a:gd name="T52" fmla="*/ 117 w 171"/>
                <a:gd name="T53" fmla="*/ 51 h 149"/>
                <a:gd name="T54" fmla="*/ 70 w 171"/>
                <a:gd name="T55" fmla="*/ 73 h 149"/>
                <a:gd name="T56" fmla="*/ 25 w 171"/>
                <a:gd name="T57" fmla="*/ 45 h 149"/>
                <a:gd name="T58" fmla="*/ 79 w 171"/>
                <a:gd name="T59" fmla="*/ 23 h 149"/>
                <a:gd name="T60" fmla="*/ 94 w 171"/>
                <a:gd name="T61" fmla="*/ 20 h 149"/>
                <a:gd name="T62" fmla="*/ 93 w 171"/>
                <a:gd name="T63" fmla="*/ 5 h 149"/>
                <a:gd name="T64" fmla="*/ 75 w 171"/>
                <a:gd name="T65" fmla="*/ 7 h 149"/>
                <a:gd name="T66" fmla="*/ 76 w 171"/>
                <a:gd name="T67" fmla="*/ 20 h 149"/>
                <a:gd name="T68" fmla="*/ 23 w 171"/>
                <a:gd name="T69" fmla="*/ 43 h 149"/>
                <a:gd name="T70" fmla="*/ 1 w 171"/>
                <a:gd name="T71" fmla="*/ 29 h 149"/>
                <a:gd name="T72" fmla="*/ 0 w 171"/>
                <a:gd name="T73" fmla="*/ 30 h 149"/>
                <a:gd name="T74" fmla="*/ 42 w 171"/>
                <a:gd name="T75" fmla="*/ 61 h 149"/>
                <a:gd name="T76" fmla="*/ 54 w 171"/>
                <a:gd name="T77" fmla="*/ 86 h 149"/>
                <a:gd name="T78" fmla="*/ 59 w 171"/>
                <a:gd name="T79" fmla="*/ 107 h 149"/>
                <a:gd name="T80" fmla="*/ 55 w 171"/>
                <a:gd name="T81" fmla="*/ 111 h 149"/>
                <a:gd name="T82" fmla="*/ 53 w 171"/>
                <a:gd name="T83" fmla="*/ 111 h 149"/>
                <a:gd name="T84" fmla="*/ 59 w 171"/>
                <a:gd name="T85" fmla="*/ 129 h 149"/>
                <a:gd name="T86" fmla="*/ 79 w 171"/>
                <a:gd name="T87" fmla="*/ 122 h 149"/>
                <a:gd name="T88" fmla="*/ 71 w 171"/>
                <a:gd name="T89" fmla="*/ 104 h 149"/>
                <a:gd name="T90" fmla="*/ 63 w 171"/>
                <a:gd name="T91" fmla="*/ 105 h 149"/>
                <a:gd name="T92" fmla="*/ 48 w 171"/>
                <a:gd name="T93" fmla="*/ 65 h 149"/>
                <a:gd name="T94" fmla="*/ 95 w 171"/>
                <a:gd name="T95" fmla="*/ 87 h 149"/>
                <a:gd name="T96" fmla="*/ 96 w 171"/>
                <a:gd name="T97" fmla="*/ 88 h 149"/>
                <a:gd name="T98" fmla="*/ 116 w 171"/>
                <a:gd name="T99" fmla="*/ 126 h 149"/>
                <a:gd name="T100" fmla="*/ 115 w 171"/>
                <a:gd name="T101" fmla="*/ 140 h 149"/>
                <a:gd name="T102" fmla="*/ 130 w 171"/>
                <a:gd name="T103" fmla="*/ 14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1" h="149">
                  <a:moveTo>
                    <a:pt x="130" y="147"/>
                  </a:moveTo>
                  <a:cubicBezTo>
                    <a:pt x="138" y="145"/>
                    <a:pt x="139" y="134"/>
                    <a:pt x="136" y="128"/>
                  </a:cubicBezTo>
                  <a:cubicBezTo>
                    <a:pt x="134" y="122"/>
                    <a:pt x="127" y="120"/>
                    <a:pt x="122" y="122"/>
                  </a:cubicBezTo>
                  <a:cubicBezTo>
                    <a:pt x="122" y="122"/>
                    <a:pt x="121" y="122"/>
                    <a:pt x="121" y="122"/>
                  </a:cubicBezTo>
                  <a:cubicBezTo>
                    <a:pt x="121" y="123"/>
                    <a:pt x="120" y="123"/>
                    <a:pt x="120" y="123"/>
                  </a:cubicBezTo>
                  <a:cubicBezTo>
                    <a:pt x="116" y="111"/>
                    <a:pt x="109" y="98"/>
                    <a:pt x="100" y="89"/>
                  </a:cubicBezTo>
                  <a:cubicBezTo>
                    <a:pt x="116" y="95"/>
                    <a:pt x="132" y="99"/>
                    <a:pt x="148" y="102"/>
                  </a:cubicBezTo>
                  <a:cubicBezTo>
                    <a:pt x="148" y="107"/>
                    <a:pt x="150" y="114"/>
                    <a:pt x="156" y="115"/>
                  </a:cubicBezTo>
                  <a:cubicBezTo>
                    <a:pt x="160" y="116"/>
                    <a:pt x="165" y="114"/>
                    <a:pt x="167" y="110"/>
                  </a:cubicBezTo>
                  <a:cubicBezTo>
                    <a:pt x="171" y="105"/>
                    <a:pt x="167" y="100"/>
                    <a:pt x="162" y="97"/>
                  </a:cubicBezTo>
                  <a:cubicBezTo>
                    <a:pt x="158" y="94"/>
                    <a:pt x="154" y="95"/>
                    <a:pt x="151" y="98"/>
                  </a:cubicBezTo>
                  <a:cubicBezTo>
                    <a:pt x="142" y="97"/>
                    <a:pt x="133" y="94"/>
                    <a:pt x="124" y="92"/>
                  </a:cubicBezTo>
                  <a:cubicBezTo>
                    <a:pt x="131" y="90"/>
                    <a:pt x="138" y="86"/>
                    <a:pt x="144" y="82"/>
                  </a:cubicBezTo>
                  <a:cubicBezTo>
                    <a:pt x="147" y="84"/>
                    <a:pt x="152" y="84"/>
                    <a:pt x="156" y="82"/>
                  </a:cubicBezTo>
                  <a:cubicBezTo>
                    <a:pt x="159" y="80"/>
                    <a:pt x="163" y="76"/>
                    <a:pt x="162" y="71"/>
                  </a:cubicBezTo>
                  <a:cubicBezTo>
                    <a:pt x="161" y="66"/>
                    <a:pt x="153" y="65"/>
                    <a:pt x="148" y="66"/>
                  </a:cubicBezTo>
                  <a:cubicBezTo>
                    <a:pt x="143" y="67"/>
                    <a:pt x="140" y="74"/>
                    <a:pt x="141" y="79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35" y="84"/>
                    <a:pt x="128" y="88"/>
                    <a:pt x="121" y="91"/>
                  </a:cubicBezTo>
                  <a:cubicBezTo>
                    <a:pt x="105" y="87"/>
                    <a:pt x="89" y="82"/>
                    <a:pt x="74" y="74"/>
                  </a:cubicBezTo>
                  <a:cubicBezTo>
                    <a:pt x="91" y="74"/>
                    <a:pt x="108" y="64"/>
                    <a:pt x="121" y="53"/>
                  </a:cubicBezTo>
                  <a:cubicBezTo>
                    <a:pt x="125" y="56"/>
                    <a:pt x="130" y="56"/>
                    <a:pt x="134" y="52"/>
                  </a:cubicBezTo>
                  <a:cubicBezTo>
                    <a:pt x="138" y="48"/>
                    <a:pt x="139" y="41"/>
                    <a:pt x="136" y="36"/>
                  </a:cubicBezTo>
                  <a:cubicBezTo>
                    <a:pt x="132" y="32"/>
                    <a:pt x="123" y="29"/>
                    <a:pt x="118" y="34"/>
                  </a:cubicBezTo>
                  <a:cubicBezTo>
                    <a:pt x="116" y="38"/>
                    <a:pt x="115" y="43"/>
                    <a:pt x="117" y="47"/>
                  </a:cubicBezTo>
                  <a:cubicBezTo>
                    <a:pt x="116" y="48"/>
                    <a:pt x="116" y="49"/>
                    <a:pt x="116" y="50"/>
                  </a:cubicBezTo>
                  <a:cubicBezTo>
                    <a:pt x="117" y="50"/>
                    <a:pt x="117" y="50"/>
                    <a:pt x="117" y="51"/>
                  </a:cubicBezTo>
                  <a:cubicBezTo>
                    <a:pt x="103" y="61"/>
                    <a:pt x="89" y="71"/>
                    <a:pt x="70" y="73"/>
                  </a:cubicBezTo>
                  <a:cubicBezTo>
                    <a:pt x="54" y="65"/>
                    <a:pt x="39" y="55"/>
                    <a:pt x="25" y="45"/>
                  </a:cubicBezTo>
                  <a:cubicBezTo>
                    <a:pt x="43" y="45"/>
                    <a:pt x="64" y="34"/>
                    <a:pt x="79" y="23"/>
                  </a:cubicBezTo>
                  <a:cubicBezTo>
                    <a:pt x="84" y="26"/>
                    <a:pt x="91" y="24"/>
                    <a:pt x="94" y="20"/>
                  </a:cubicBezTo>
                  <a:cubicBezTo>
                    <a:pt x="97" y="15"/>
                    <a:pt x="96" y="9"/>
                    <a:pt x="93" y="5"/>
                  </a:cubicBezTo>
                  <a:cubicBezTo>
                    <a:pt x="88" y="0"/>
                    <a:pt x="80" y="2"/>
                    <a:pt x="75" y="7"/>
                  </a:cubicBezTo>
                  <a:cubicBezTo>
                    <a:pt x="72" y="11"/>
                    <a:pt x="72" y="16"/>
                    <a:pt x="76" y="20"/>
                  </a:cubicBezTo>
                  <a:cubicBezTo>
                    <a:pt x="58" y="30"/>
                    <a:pt x="43" y="41"/>
                    <a:pt x="23" y="43"/>
                  </a:cubicBezTo>
                  <a:cubicBezTo>
                    <a:pt x="15" y="39"/>
                    <a:pt x="8" y="34"/>
                    <a:pt x="1" y="29"/>
                  </a:cubicBezTo>
                  <a:cubicBezTo>
                    <a:pt x="0" y="29"/>
                    <a:pt x="0" y="29"/>
                    <a:pt x="0" y="30"/>
                  </a:cubicBezTo>
                  <a:cubicBezTo>
                    <a:pt x="13" y="42"/>
                    <a:pt x="27" y="52"/>
                    <a:pt x="42" y="61"/>
                  </a:cubicBezTo>
                  <a:cubicBezTo>
                    <a:pt x="47" y="69"/>
                    <a:pt x="52" y="77"/>
                    <a:pt x="54" y="86"/>
                  </a:cubicBezTo>
                  <a:cubicBezTo>
                    <a:pt x="56" y="93"/>
                    <a:pt x="57" y="100"/>
                    <a:pt x="59" y="107"/>
                  </a:cubicBezTo>
                  <a:cubicBezTo>
                    <a:pt x="57" y="108"/>
                    <a:pt x="56" y="109"/>
                    <a:pt x="55" y="111"/>
                  </a:cubicBezTo>
                  <a:cubicBezTo>
                    <a:pt x="54" y="110"/>
                    <a:pt x="54" y="110"/>
                    <a:pt x="53" y="111"/>
                  </a:cubicBezTo>
                  <a:cubicBezTo>
                    <a:pt x="49" y="118"/>
                    <a:pt x="51" y="127"/>
                    <a:pt x="59" y="129"/>
                  </a:cubicBezTo>
                  <a:cubicBezTo>
                    <a:pt x="66" y="130"/>
                    <a:pt x="75" y="128"/>
                    <a:pt x="79" y="122"/>
                  </a:cubicBezTo>
                  <a:cubicBezTo>
                    <a:pt x="83" y="115"/>
                    <a:pt x="80" y="105"/>
                    <a:pt x="71" y="104"/>
                  </a:cubicBezTo>
                  <a:cubicBezTo>
                    <a:pt x="68" y="104"/>
                    <a:pt x="66" y="104"/>
                    <a:pt x="63" y="105"/>
                  </a:cubicBezTo>
                  <a:cubicBezTo>
                    <a:pt x="62" y="91"/>
                    <a:pt x="57" y="76"/>
                    <a:pt x="48" y="65"/>
                  </a:cubicBezTo>
                  <a:cubicBezTo>
                    <a:pt x="63" y="74"/>
                    <a:pt x="79" y="81"/>
                    <a:pt x="95" y="87"/>
                  </a:cubicBezTo>
                  <a:cubicBezTo>
                    <a:pt x="95" y="88"/>
                    <a:pt x="95" y="88"/>
                    <a:pt x="96" y="88"/>
                  </a:cubicBezTo>
                  <a:cubicBezTo>
                    <a:pt x="106" y="99"/>
                    <a:pt x="111" y="112"/>
                    <a:pt x="116" y="126"/>
                  </a:cubicBezTo>
                  <a:cubicBezTo>
                    <a:pt x="113" y="130"/>
                    <a:pt x="113" y="135"/>
                    <a:pt x="115" y="140"/>
                  </a:cubicBezTo>
                  <a:cubicBezTo>
                    <a:pt x="118" y="145"/>
                    <a:pt x="124" y="149"/>
                    <a:pt x="130" y="147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64"/>
            <p:cNvSpPr/>
            <p:nvPr/>
          </p:nvSpPr>
          <p:spPr bwMode="auto">
            <a:xfrm>
              <a:off x="7659688" y="-35293"/>
              <a:ext cx="1054100" cy="588963"/>
            </a:xfrm>
            <a:custGeom>
              <a:avLst/>
              <a:gdLst>
                <a:gd name="T0" fmla="*/ 309 w 384"/>
                <a:gd name="T1" fmla="*/ 175 h 214"/>
                <a:gd name="T2" fmla="*/ 254 w 384"/>
                <a:gd name="T3" fmla="*/ 134 h 214"/>
                <a:gd name="T4" fmla="*/ 204 w 384"/>
                <a:gd name="T5" fmla="*/ 129 h 214"/>
                <a:gd name="T6" fmla="*/ 186 w 384"/>
                <a:gd name="T7" fmla="*/ 130 h 214"/>
                <a:gd name="T8" fmla="*/ 220 w 384"/>
                <a:gd name="T9" fmla="*/ 112 h 214"/>
                <a:gd name="T10" fmla="*/ 220 w 384"/>
                <a:gd name="T11" fmla="*/ 111 h 214"/>
                <a:gd name="T12" fmla="*/ 221 w 384"/>
                <a:gd name="T13" fmla="*/ 112 h 214"/>
                <a:gd name="T14" fmla="*/ 222 w 384"/>
                <a:gd name="T15" fmla="*/ 112 h 214"/>
                <a:gd name="T16" fmla="*/ 353 w 384"/>
                <a:gd name="T17" fmla="*/ 93 h 214"/>
                <a:gd name="T18" fmla="*/ 380 w 384"/>
                <a:gd name="T19" fmla="*/ 57 h 214"/>
                <a:gd name="T20" fmla="*/ 359 w 384"/>
                <a:gd name="T21" fmla="*/ 19 h 214"/>
                <a:gd name="T22" fmla="*/ 271 w 384"/>
                <a:gd name="T23" fmla="*/ 32 h 214"/>
                <a:gd name="T24" fmla="*/ 220 w 384"/>
                <a:gd name="T25" fmla="*/ 109 h 214"/>
                <a:gd name="T26" fmla="*/ 219 w 384"/>
                <a:gd name="T27" fmla="*/ 109 h 214"/>
                <a:gd name="T28" fmla="*/ 171 w 384"/>
                <a:gd name="T29" fmla="*/ 131 h 214"/>
                <a:gd name="T30" fmla="*/ 117 w 384"/>
                <a:gd name="T31" fmla="*/ 153 h 214"/>
                <a:gd name="T32" fmla="*/ 1 w 384"/>
                <a:gd name="T33" fmla="*/ 160 h 214"/>
                <a:gd name="T34" fmla="*/ 1 w 384"/>
                <a:gd name="T35" fmla="*/ 161 h 214"/>
                <a:gd name="T36" fmla="*/ 112 w 384"/>
                <a:gd name="T37" fmla="*/ 159 h 214"/>
                <a:gd name="T38" fmla="*/ 167 w 384"/>
                <a:gd name="T39" fmla="*/ 138 h 214"/>
                <a:gd name="T40" fmla="*/ 174 w 384"/>
                <a:gd name="T41" fmla="*/ 135 h 214"/>
                <a:gd name="T42" fmla="*/ 238 w 384"/>
                <a:gd name="T43" fmla="*/ 204 h 214"/>
                <a:gd name="T44" fmla="*/ 309 w 384"/>
                <a:gd name="T45" fmla="*/ 17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4" h="214">
                  <a:moveTo>
                    <a:pt x="309" y="175"/>
                  </a:moveTo>
                  <a:cubicBezTo>
                    <a:pt x="314" y="149"/>
                    <a:pt x="272" y="138"/>
                    <a:pt x="254" y="134"/>
                  </a:cubicBezTo>
                  <a:cubicBezTo>
                    <a:pt x="238" y="130"/>
                    <a:pt x="221" y="129"/>
                    <a:pt x="204" y="129"/>
                  </a:cubicBezTo>
                  <a:cubicBezTo>
                    <a:pt x="198" y="129"/>
                    <a:pt x="192" y="129"/>
                    <a:pt x="186" y="130"/>
                  </a:cubicBezTo>
                  <a:cubicBezTo>
                    <a:pt x="198" y="124"/>
                    <a:pt x="209" y="118"/>
                    <a:pt x="220" y="112"/>
                  </a:cubicBezTo>
                  <a:cubicBezTo>
                    <a:pt x="220" y="112"/>
                    <a:pt x="220" y="111"/>
                    <a:pt x="220" y="111"/>
                  </a:cubicBezTo>
                  <a:cubicBezTo>
                    <a:pt x="220" y="111"/>
                    <a:pt x="221" y="112"/>
                    <a:pt x="221" y="112"/>
                  </a:cubicBezTo>
                  <a:cubicBezTo>
                    <a:pt x="221" y="112"/>
                    <a:pt x="221" y="112"/>
                    <a:pt x="222" y="112"/>
                  </a:cubicBezTo>
                  <a:cubicBezTo>
                    <a:pt x="267" y="120"/>
                    <a:pt x="314" y="120"/>
                    <a:pt x="353" y="93"/>
                  </a:cubicBezTo>
                  <a:cubicBezTo>
                    <a:pt x="365" y="84"/>
                    <a:pt x="377" y="72"/>
                    <a:pt x="380" y="57"/>
                  </a:cubicBezTo>
                  <a:cubicBezTo>
                    <a:pt x="384" y="40"/>
                    <a:pt x="372" y="27"/>
                    <a:pt x="359" y="19"/>
                  </a:cubicBezTo>
                  <a:cubicBezTo>
                    <a:pt x="331" y="0"/>
                    <a:pt x="296" y="14"/>
                    <a:pt x="271" y="32"/>
                  </a:cubicBezTo>
                  <a:cubicBezTo>
                    <a:pt x="248" y="50"/>
                    <a:pt x="223" y="79"/>
                    <a:pt x="220" y="109"/>
                  </a:cubicBezTo>
                  <a:cubicBezTo>
                    <a:pt x="220" y="109"/>
                    <a:pt x="220" y="109"/>
                    <a:pt x="219" y="109"/>
                  </a:cubicBezTo>
                  <a:cubicBezTo>
                    <a:pt x="202" y="115"/>
                    <a:pt x="187" y="124"/>
                    <a:pt x="171" y="131"/>
                  </a:cubicBezTo>
                  <a:cubicBezTo>
                    <a:pt x="153" y="139"/>
                    <a:pt x="135" y="147"/>
                    <a:pt x="117" y="153"/>
                  </a:cubicBezTo>
                  <a:cubicBezTo>
                    <a:pt x="78" y="165"/>
                    <a:pt x="41" y="166"/>
                    <a:pt x="1" y="160"/>
                  </a:cubicBezTo>
                  <a:cubicBezTo>
                    <a:pt x="0" y="160"/>
                    <a:pt x="0" y="161"/>
                    <a:pt x="1" y="161"/>
                  </a:cubicBezTo>
                  <a:cubicBezTo>
                    <a:pt x="37" y="173"/>
                    <a:pt x="76" y="169"/>
                    <a:pt x="112" y="159"/>
                  </a:cubicBezTo>
                  <a:cubicBezTo>
                    <a:pt x="131" y="153"/>
                    <a:pt x="149" y="146"/>
                    <a:pt x="167" y="138"/>
                  </a:cubicBezTo>
                  <a:cubicBezTo>
                    <a:pt x="169" y="137"/>
                    <a:pt x="172" y="136"/>
                    <a:pt x="174" y="135"/>
                  </a:cubicBezTo>
                  <a:cubicBezTo>
                    <a:pt x="180" y="167"/>
                    <a:pt x="209" y="193"/>
                    <a:pt x="238" y="204"/>
                  </a:cubicBezTo>
                  <a:cubicBezTo>
                    <a:pt x="263" y="214"/>
                    <a:pt x="302" y="206"/>
                    <a:pt x="309" y="17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65"/>
            <p:cNvSpPr/>
            <p:nvPr/>
          </p:nvSpPr>
          <p:spPr bwMode="auto">
            <a:xfrm>
              <a:off x="-25400" y="-170231"/>
              <a:ext cx="457200" cy="561975"/>
            </a:xfrm>
            <a:custGeom>
              <a:avLst/>
              <a:gdLst>
                <a:gd name="T0" fmla="*/ 164 w 167"/>
                <a:gd name="T1" fmla="*/ 42 h 204"/>
                <a:gd name="T2" fmla="*/ 141 w 167"/>
                <a:gd name="T3" fmla="*/ 36 h 204"/>
                <a:gd name="T4" fmla="*/ 136 w 167"/>
                <a:gd name="T5" fmla="*/ 54 h 204"/>
                <a:gd name="T6" fmla="*/ 137 w 167"/>
                <a:gd name="T7" fmla="*/ 55 h 204"/>
                <a:gd name="T8" fmla="*/ 138 w 167"/>
                <a:gd name="T9" fmla="*/ 56 h 204"/>
                <a:gd name="T10" fmla="*/ 101 w 167"/>
                <a:gd name="T11" fmla="*/ 82 h 204"/>
                <a:gd name="T12" fmla="*/ 110 w 167"/>
                <a:gd name="T13" fmla="*/ 26 h 204"/>
                <a:gd name="T14" fmla="*/ 124 w 167"/>
                <a:gd name="T15" fmla="*/ 16 h 204"/>
                <a:gd name="T16" fmla="*/ 118 w 167"/>
                <a:gd name="T17" fmla="*/ 3 h 204"/>
                <a:gd name="T18" fmla="*/ 103 w 167"/>
                <a:gd name="T19" fmla="*/ 10 h 204"/>
                <a:gd name="T20" fmla="*/ 106 w 167"/>
                <a:gd name="T21" fmla="*/ 23 h 204"/>
                <a:gd name="T22" fmla="*/ 102 w 167"/>
                <a:gd name="T23" fmla="*/ 54 h 204"/>
                <a:gd name="T24" fmla="*/ 88 w 167"/>
                <a:gd name="T25" fmla="*/ 33 h 204"/>
                <a:gd name="T26" fmla="*/ 87 w 167"/>
                <a:gd name="T27" fmla="*/ 19 h 204"/>
                <a:gd name="T28" fmla="*/ 74 w 167"/>
                <a:gd name="T29" fmla="*/ 14 h 204"/>
                <a:gd name="T30" fmla="*/ 69 w 167"/>
                <a:gd name="T31" fmla="*/ 30 h 204"/>
                <a:gd name="T32" fmla="*/ 85 w 167"/>
                <a:gd name="T33" fmla="*/ 37 h 204"/>
                <a:gd name="T34" fmla="*/ 85 w 167"/>
                <a:gd name="T35" fmla="*/ 36 h 204"/>
                <a:gd name="T36" fmla="*/ 101 w 167"/>
                <a:gd name="T37" fmla="*/ 58 h 204"/>
                <a:gd name="T38" fmla="*/ 87 w 167"/>
                <a:gd name="T39" fmla="*/ 114 h 204"/>
                <a:gd name="T40" fmla="*/ 57 w 167"/>
                <a:gd name="T41" fmla="*/ 63 h 204"/>
                <a:gd name="T42" fmla="*/ 55 w 167"/>
                <a:gd name="T43" fmla="*/ 47 h 204"/>
                <a:gd name="T44" fmla="*/ 37 w 167"/>
                <a:gd name="T45" fmla="*/ 48 h 204"/>
                <a:gd name="T46" fmla="*/ 36 w 167"/>
                <a:gd name="T47" fmla="*/ 67 h 204"/>
                <a:gd name="T48" fmla="*/ 51 w 167"/>
                <a:gd name="T49" fmla="*/ 68 h 204"/>
                <a:gd name="T50" fmla="*/ 54 w 167"/>
                <a:gd name="T51" fmla="*/ 68 h 204"/>
                <a:gd name="T52" fmla="*/ 55 w 167"/>
                <a:gd name="T53" fmla="*/ 67 h 204"/>
                <a:gd name="T54" fmla="*/ 85 w 167"/>
                <a:gd name="T55" fmla="*/ 118 h 204"/>
                <a:gd name="T56" fmla="*/ 58 w 167"/>
                <a:gd name="T57" fmla="*/ 174 h 204"/>
                <a:gd name="T58" fmla="*/ 27 w 167"/>
                <a:gd name="T59" fmla="*/ 114 h 204"/>
                <a:gd name="T60" fmla="*/ 22 w 167"/>
                <a:gd name="T61" fmla="*/ 97 h 204"/>
                <a:gd name="T62" fmla="*/ 5 w 167"/>
                <a:gd name="T63" fmla="*/ 100 h 204"/>
                <a:gd name="T64" fmla="*/ 9 w 167"/>
                <a:gd name="T65" fmla="*/ 120 h 204"/>
                <a:gd name="T66" fmla="*/ 24 w 167"/>
                <a:gd name="T67" fmla="*/ 118 h 204"/>
                <a:gd name="T68" fmla="*/ 57 w 167"/>
                <a:gd name="T69" fmla="*/ 176 h 204"/>
                <a:gd name="T70" fmla="*/ 43 w 167"/>
                <a:gd name="T71" fmla="*/ 203 h 204"/>
                <a:gd name="T72" fmla="*/ 44 w 167"/>
                <a:gd name="T73" fmla="*/ 204 h 204"/>
                <a:gd name="T74" fmla="*/ 75 w 167"/>
                <a:gd name="T75" fmla="*/ 152 h 204"/>
                <a:gd name="T76" fmla="*/ 102 w 167"/>
                <a:gd name="T77" fmla="*/ 135 h 204"/>
                <a:gd name="T78" fmla="*/ 126 w 167"/>
                <a:gd name="T79" fmla="*/ 128 h 204"/>
                <a:gd name="T80" fmla="*/ 130 w 167"/>
                <a:gd name="T81" fmla="*/ 132 h 204"/>
                <a:gd name="T82" fmla="*/ 131 w 167"/>
                <a:gd name="T83" fmla="*/ 134 h 204"/>
                <a:gd name="T84" fmla="*/ 151 w 167"/>
                <a:gd name="T85" fmla="*/ 125 h 204"/>
                <a:gd name="T86" fmla="*/ 141 w 167"/>
                <a:gd name="T87" fmla="*/ 103 h 204"/>
                <a:gd name="T88" fmla="*/ 121 w 167"/>
                <a:gd name="T89" fmla="*/ 114 h 204"/>
                <a:gd name="T90" fmla="*/ 123 w 167"/>
                <a:gd name="T91" fmla="*/ 123 h 204"/>
                <a:gd name="T92" fmla="*/ 79 w 167"/>
                <a:gd name="T93" fmla="*/ 145 h 204"/>
                <a:gd name="T94" fmla="*/ 99 w 167"/>
                <a:gd name="T95" fmla="*/ 88 h 204"/>
                <a:gd name="T96" fmla="*/ 100 w 167"/>
                <a:gd name="T97" fmla="*/ 88 h 204"/>
                <a:gd name="T98" fmla="*/ 142 w 167"/>
                <a:gd name="T99" fmla="*/ 60 h 204"/>
                <a:gd name="T100" fmla="*/ 157 w 167"/>
                <a:gd name="T101" fmla="*/ 60 h 204"/>
                <a:gd name="T102" fmla="*/ 164 w 167"/>
                <a:gd name="T103" fmla="*/ 4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7" h="204">
                  <a:moveTo>
                    <a:pt x="164" y="42"/>
                  </a:moveTo>
                  <a:cubicBezTo>
                    <a:pt x="161" y="33"/>
                    <a:pt x="148" y="33"/>
                    <a:pt x="141" y="36"/>
                  </a:cubicBezTo>
                  <a:cubicBezTo>
                    <a:pt x="135" y="40"/>
                    <a:pt x="133" y="48"/>
                    <a:pt x="136" y="54"/>
                  </a:cubicBezTo>
                  <a:cubicBezTo>
                    <a:pt x="136" y="54"/>
                    <a:pt x="136" y="54"/>
                    <a:pt x="137" y="55"/>
                  </a:cubicBezTo>
                  <a:cubicBezTo>
                    <a:pt x="137" y="55"/>
                    <a:pt x="137" y="56"/>
                    <a:pt x="138" y="56"/>
                  </a:cubicBezTo>
                  <a:cubicBezTo>
                    <a:pt x="124" y="61"/>
                    <a:pt x="110" y="71"/>
                    <a:pt x="101" y="82"/>
                  </a:cubicBezTo>
                  <a:cubicBezTo>
                    <a:pt x="105" y="63"/>
                    <a:pt x="108" y="45"/>
                    <a:pt x="110" y="26"/>
                  </a:cubicBezTo>
                  <a:cubicBezTo>
                    <a:pt x="116" y="25"/>
                    <a:pt x="124" y="23"/>
                    <a:pt x="124" y="16"/>
                  </a:cubicBezTo>
                  <a:cubicBezTo>
                    <a:pt x="125" y="11"/>
                    <a:pt x="122" y="6"/>
                    <a:pt x="118" y="3"/>
                  </a:cubicBezTo>
                  <a:cubicBezTo>
                    <a:pt x="111" y="0"/>
                    <a:pt x="106" y="4"/>
                    <a:pt x="103" y="10"/>
                  </a:cubicBezTo>
                  <a:cubicBezTo>
                    <a:pt x="100" y="15"/>
                    <a:pt x="102" y="20"/>
                    <a:pt x="106" y="23"/>
                  </a:cubicBezTo>
                  <a:cubicBezTo>
                    <a:pt x="105" y="33"/>
                    <a:pt x="103" y="44"/>
                    <a:pt x="102" y="54"/>
                  </a:cubicBezTo>
                  <a:cubicBezTo>
                    <a:pt x="98" y="47"/>
                    <a:pt x="93" y="39"/>
                    <a:pt x="88" y="33"/>
                  </a:cubicBezTo>
                  <a:cubicBezTo>
                    <a:pt x="90" y="29"/>
                    <a:pt x="90" y="23"/>
                    <a:pt x="87" y="19"/>
                  </a:cubicBezTo>
                  <a:cubicBezTo>
                    <a:pt x="84" y="15"/>
                    <a:pt x="79" y="12"/>
                    <a:pt x="74" y="14"/>
                  </a:cubicBezTo>
                  <a:cubicBezTo>
                    <a:pt x="68" y="16"/>
                    <a:pt x="67" y="25"/>
                    <a:pt x="69" y="30"/>
                  </a:cubicBezTo>
                  <a:cubicBezTo>
                    <a:pt x="71" y="36"/>
                    <a:pt x="79" y="39"/>
                    <a:pt x="85" y="37"/>
                  </a:cubicBezTo>
                  <a:cubicBezTo>
                    <a:pt x="85" y="37"/>
                    <a:pt x="85" y="37"/>
                    <a:pt x="85" y="36"/>
                  </a:cubicBezTo>
                  <a:cubicBezTo>
                    <a:pt x="91" y="43"/>
                    <a:pt x="96" y="50"/>
                    <a:pt x="101" y="58"/>
                  </a:cubicBezTo>
                  <a:cubicBezTo>
                    <a:pt x="98" y="77"/>
                    <a:pt x="93" y="96"/>
                    <a:pt x="87" y="114"/>
                  </a:cubicBezTo>
                  <a:cubicBezTo>
                    <a:pt x="84" y="95"/>
                    <a:pt x="71" y="77"/>
                    <a:pt x="57" y="63"/>
                  </a:cubicBezTo>
                  <a:cubicBezTo>
                    <a:pt x="60" y="57"/>
                    <a:pt x="59" y="52"/>
                    <a:pt x="55" y="47"/>
                  </a:cubicBezTo>
                  <a:cubicBezTo>
                    <a:pt x="50" y="43"/>
                    <a:pt x="41" y="43"/>
                    <a:pt x="37" y="48"/>
                  </a:cubicBezTo>
                  <a:cubicBezTo>
                    <a:pt x="32" y="53"/>
                    <a:pt x="29" y="63"/>
                    <a:pt x="36" y="67"/>
                  </a:cubicBezTo>
                  <a:cubicBezTo>
                    <a:pt x="40" y="70"/>
                    <a:pt x="46" y="70"/>
                    <a:pt x="51" y="68"/>
                  </a:cubicBezTo>
                  <a:cubicBezTo>
                    <a:pt x="52" y="69"/>
                    <a:pt x="53" y="69"/>
                    <a:pt x="54" y="68"/>
                  </a:cubicBezTo>
                  <a:cubicBezTo>
                    <a:pt x="54" y="68"/>
                    <a:pt x="54" y="67"/>
                    <a:pt x="55" y="67"/>
                  </a:cubicBezTo>
                  <a:cubicBezTo>
                    <a:pt x="68" y="82"/>
                    <a:pt x="81" y="97"/>
                    <a:pt x="85" y="118"/>
                  </a:cubicBezTo>
                  <a:cubicBezTo>
                    <a:pt x="78" y="138"/>
                    <a:pt x="68" y="156"/>
                    <a:pt x="58" y="174"/>
                  </a:cubicBezTo>
                  <a:cubicBezTo>
                    <a:pt x="56" y="153"/>
                    <a:pt x="42" y="130"/>
                    <a:pt x="27" y="114"/>
                  </a:cubicBezTo>
                  <a:cubicBezTo>
                    <a:pt x="30" y="108"/>
                    <a:pt x="27" y="100"/>
                    <a:pt x="22" y="97"/>
                  </a:cubicBezTo>
                  <a:cubicBezTo>
                    <a:pt x="16" y="94"/>
                    <a:pt x="9" y="96"/>
                    <a:pt x="5" y="100"/>
                  </a:cubicBezTo>
                  <a:cubicBezTo>
                    <a:pt x="0" y="106"/>
                    <a:pt x="3" y="115"/>
                    <a:pt x="9" y="120"/>
                  </a:cubicBezTo>
                  <a:cubicBezTo>
                    <a:pt x="14" y="124"/>
                    <a:pt x="21" y="123"/>
                    <a:pt x="24" y="118"/>
                  </a:cubicBezTo>
                  <a:cubicBezTo>
                    <a:pt x="37" y="137"/>
                    <a:pt x="52" y="153"/>
                    <a:pt x="57" y="176"/>
                  </a:cubicBezTo>
                  <a:cubicBezTo>
                    <a:pt x="52" y="185"/>
                    <a:pt x="47" y="194"/>
                    <a:pt x="43" y="203"/>
                  </a:cubicBezTo>
                  <a:cubicBezTo>
                    <a:pt x="42" y="204"/>
                    <a:pt x="43" y="204"/>
                    <a:pt x="44" y="204"/>
                  </a:cubicBezTo>
                  <a:cubicBezTo>
                    <a:pt x="56" y="188"/>
                    <a:pt x="66" y="170"/>
                    <a:pt x="75" y="152"/>
                  </a:cubicBezTo>
                  <a:cubicBezTo>
                    <a:pt x="84" y="145"/>
                    <a:pt x="92" y="139"/>
                    <a:pt x="102" y="135"/>
                  </a:cubicBezTo>
                  <a:cubicBezTo>
                    <a:pt x="110" y="132"/>
                    <a:pt x="118" y="131"/>
                    <a:pt x="126" y="128"/>
                  </a:cubicBezTo>
                  <a:cubicBezTo>
                    <a:pt x="127" y="130"/>
                    <a:pt x="129" y="131"/>
                    <a:pt x="130" y="132"/>
                  </a:cubicBezTo>
                  <a:cubicBezTo>
                    <a:pt x="130" y="133"/>
                    <a:pt x="130" y="133"/>
                    <a:pt x="131" y="134"/>
                  </a:cubicBezTo>
                  <a:cubicBezTo>
                    <a:pt x="139" y="138"/>
                    <a:pt x="149" y="135"/>
                    <a:pt x="151" y="125"/>
                  </a:cubicBezTo>
                  <a:cubicBezTo>
                    <a:pt x="152" y="117"/>
                    <a:pt x="148" y="107"/>
                    <a:pt x="141" y="103"/>
                  </a:cubicBezTo>
                  <a:cubicBezTo>
                    <a:pt x="133" y="99"/>
                    <a:pt x="121" y="104"/>
                    <a:pt x="121" y="114"/>
                  </a:cubicBezTo>
                  <a:cubicBezTo>
                    <a:pt x="121" y="117"/>
                    <a:pt x="122" y="120"/>
                    <a:pt x="123" y="123"/>
                  </a:cubicBezTo>
                  <a:cubicBezTo>
                    <a:pt x="108" y="126"/>
                    <a:pt x="90" y="134"/>
                    <a:pt x="79" y="145"/>
                  </a:cubicBezTo>
                  <a:cubicBezTo>
                    <a:pt x="87" y="127"/>
                    <a:pt x="94" y="107"/>
                    <a:pt x="99" y="88"/>
                  </a:cubicBezTo>
                  <a:cubicBezTo>
                    <a:pt x="99" y="88"/>
                    <a:pt x="100" y="88"/>
                    <a:pt x="100" y="88"/>
                  </a:cubicBezTo>
                  <a:cubicBezTo>
                    <a:pt x="112" y="74"/>
                    <a:pt x="126" y="68"/>
                    <a:pt x="142" y="60"/>
                  </a:cubicBezTo>
                  <a:cubicBezTo>
                    <a:pt x="146" y="63"/>
                    <a:pt x="152" y="63"/>
                    <a:pt x="157" y="60"/>
                  </a:cubicBezTo>
                  <a:cubicBezTo>
                    <a:pt x="163" y="56"/>
                    <a:pt x="167" y="48"/>
                    <a:pt x="164" y="42"/>
                  </a:cubicBezTo>
                  <a:close/>
                </a:path>
              </a:pathLst>
            </a:custGeom>
            <a:solidFill>
              <a:srgbClr val="21B3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66"/>
            <p:cNvSpPr/>
            <p:nvPr/>
          </p:nvSpPr>
          <p:spPr bwMode="auto">
            <a:xfrm>
              <a:off x="4735513" y="691782"/>
              <a:ext cx="244475" cy="361950"/>
            </a:xfrm>
            <a:custGeom>
              <a:avLst/>
              <a:gdLst>
                <a:gd name="T0" fmla="*/ 86 w 89"/>
                <a:gd name="T1" fmla="*/ 88 h 132"/>
                <a:gd name="T2" fmla="*/ 34 w 89"/>
                <a:gd name="T3" fmla="*/ 82 h 132"/>
                <a:gd name="T4" fmla="*/ 17 w 89"/>
                <a:gd name="T5" fmla="*/ 44 h 132"/>
                <a:gd name="T6" fmla="*/ 3 w 89"/>
                <a:gd name="T7" fmla="*/ 2 h 132"/>
                <a:gd name="T8" fmla="*/ 1 w 89"/>
                <a:gd name="T9" fmla="*/ 2 h 132"/>
                <a:gd name="T10" fmla="*/ 15 w 89"/>
                <a:gd name="T11" fmla="*/ 48 h 132"/>
                <a:gd name="T12" fmla="*/ 32 w 89"/>
                <a:gd name="T13" fmla="*/ 84 h 132"/>
                <a:gd name="T14" fmla="*/ 32 w 89"/>
                <a:gd name="T15" fmla="*/ 87 h 132"/>
                <a:gd name="T16" fmla="*/ 29 w 89"/>
                <a:gd name="T17" fmla="*/ 123 h 132"/>
                <a:gd name="T18" fmla="*/ 48 w 89"/>
                <a:gd name="T19" fmla="*/ 112 h 132"/>
                <a:gd name="T20" fmla="*/ 68 w 89"/>
                <a:gd name="T21" fmla="*/ 121 h 132"/>
                <a:gd name="T22" fmla="*/ 71 w 89"/>
                <a:gd name="T23" fmla="*/ 118 h 132"/>
                <a:gd name="T24" fmla="*/ 69 w 89"/>
                <a:gd name="T25" fmla="*/ 103 h 132"/>
                <a:gd name="T26" fmla="*/ 83 w 89"/>
                <a:gd name="T27" fmla="*/ 104 h 132"/>
                <a:gd name="T28" fmla="*/ 86 w 89"/>
                <a:gd name="T29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132">
                  <a:moveTo>
                    <a:pt x="86" y="88"/>
                  </a:moveTo>
                  <a:cubicBezTo>
                    <a:pt x="75" y="71"/>
                    <a:pt x="49" y="68"/>
                    <a:pt x="34" y="82"/>
                  </a:cubicBezTo>
                  <a:cubicBezTo>
                    <a:pt x="29" y="69"/>
                    <a:pt x="23" y="57"/>
                    <a:pt x="17" y="44"/>
                  </a:cubicBezTo>
                  <a:cubicBezTo>
                    <a:pt x="12" y="30"/>
                    <a:pt x="8" y="16"/>
                    <a:pt x="3" y="2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3" y="18"/>
                    <a:pt x="9" y="34"/>
                    <a:pt x="15" y="48"/>
                  </a:cubicBezTo>
                  <a:cubicBezTo>
                    <a:pt x="20" y="61"/>
                    <a:pt x="25" y="73"/>
                    <a:pt x="32" y="84"/>
                  </a:cubicBezTo>
                  <a:cubicBezTo>
                    <a:pt x="32" y="85"/>
                    <a:pt x="32" y="86"/>
                    <a:pt x="32" y="87"/>
                  </a:cubicBezTo>
                  <a:cubicBezTo>
                    <a:pt x="21" y="95"/>
                    <a:pt x="18" y="113"/>
                    <a:pt x="29" y="123"/>
                  </a:cubicBezTo>
                  <a:cubicBezTo>
                    <a:pt x="38" y="132"/>
                    <a:pt x="45" y="122"/>
                    <a:pt x="48" y="112"/>
                  </a:cubicBezTo>
                  <a:cubicBezTo>
                    <a:pt x="53" y="118"/>
                    <a:pt x="60" y="121"/>
                    <a:pt x="68" y="121"/>
                  </a:cubicBezTo>
                  <a:cubicBezTo>
                    <a:pt x="70" y="121"/>
                    <a:pt x="71" y="120"/>
                    <a:pt x="71" y="118"/>
                  </a:cubicBezTo>
                  <a:cubicBezTo>
                    <a:pt x="70" y="113"/>
                    <a:pt x="70" y="108"/>
                    <a:pt x="69" y="103"/>
                  </a:cubicBezTo>
                  <a:cubicBezTo>
                    <a:pt x="73" y="106"/>
                    <a:pt x="78" y="107"/>
                    <a:pt x="83" y="104"/>
                  </a:cubicBezTo>
                  <a:cubicBezTo>
                    <a:pt x="88" y="101"/>
                    <a:pt x="89" y="93"/>
                    <a:pt x="86" y="88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67"/>
            <p:cNvSpPr/>
            <p:nvPr/>
          </p:nvSpPr>
          <p:spPr bwMode="auto">
            <a:xfrm>
              <a:off x="90488" y="325069"/>
              <a:ext cx="8956675" cy="723900"/>
            </a:xfrm>
            <a:custGeom>
              <a:avLst/>
              <a:gdLst>
                <a:gd name="T0" fmla="*/ 3265 w 3268"/>
                <a:gd name="T1" fmla="*/ 202 h 263"/>
                <a:gd name="T2" fmla="*/ 3076 w 3268"/>
                <a:gd name="T3" fmla="*/ 176 h 263"/>
                <a:gd name="T4" fmla="*/ 2918 w 3268"/>
                <a:gd name="T5" fmla="*/ 100 h 263"/>
                <a:gd name="T6" fmla="*/ 2760 w 3268"/>
                <a:gd name="T7" fmla="*/ 29 h 263"/>
                <a:gd name="T8" fmla="*/ 2568 w 3268"/>
                <a:gd name="T9" fmla="*/ 17 h 263"/>
                <a:gd name="T10" fmla="*/ 2403 w 3268"/>
                <a:gd name="T11" fmla="*/ 56 h 263"/>
                <a:gd name="T12" fmla="*/ 2265 w 3268"/>
                <a:gd name="T13" fmla="*/ 118 h 263"/>
                <a:gd name="T14" fmla="*/ 2263 w 3268"/>
                <a:gd name="T15" fmla="*/ 118 h 263"/>
                <a:gd name="T16" fmla="*/ 1912 w 3268"/>
                <a:gd name="T17" fmla="*/ 222 h 263"/>
                <a:gd name="T18" fmla="*/ 1636 w 3268"/>
                <a:gd name="T19" fmla="*/ 95 h 263"/>
                <a:gd name="T20" fmla="*/ 1430 w 3268"/>
                <a:gd name="T21" fmla="*/ 17 h 263"/>
                <a:gd name="T22" fmla="*/ 1222 w 3268"/>
                <a:gd name="T23" fmla="*/ 41 h 263"/>
                <a:gd name="T24" fmla="*/ 1174 w 3268"/>
                <a:gd name="T25" fmla="*/ 65 h 263"/>
                <a:gd name="T26" fmla="*/ 1173 w 3268"/>
                <a:gd name="T27" fmla="*/ 66 h 263"/>
                <a:gd name="T28" fmla="*/ 886 w 3268"/>
                <a:gd name="T29" fmla="*/ 230 h 263"/>
                <a:gd name="T30" fmla="*/ 725 w 3268"/>
                <a:gd name="T31" fmla="*/ 240 h 263"/>
                <a:gd name="T32" fmla="*/ 555 w 3268"/>
                <a:gd name="T33" fmla="*/ 166 h 263"/>
                <a:gd name="T34" fmla="*/ 430 w 3268"/>
                <a:gd name="T35" fmla="*/ 85 h 263"/>
                <a:gd name="T36" fmla="*/ 298 w 3268"/>
                <a:gd name="T37" fmla="*/ 17 h 263"/>
                <a:gd name="T38" fmla="*/ 144 w 3268"/>
                <a:gd name="T39" fmla="*/ 7 h 263"/>
                <a:gd name="T40" fmla="*/ 144 w 3268"/>
                <a:gd name="T41" fmla="*/ 7 h 263"/>
                <a:gd name="T42" fmla="*/ 141 w 3268"/>
                <a:gd name="T43" fmla="*/ 7 h 263"/>
                <a:gd name="T44" fmla="*/ 141 w 3268"/>
                <a:gd name="T45" fmla="*/ 7 h 263"/>
                <a:gd name="T46" fmla="*/ 8 w 3268"/>
                <a:gd name="T47" fmla="*/ 21 h 263"/>
                <a:gd name="T48" fmla="*/ 9 w 3268"/>
                <a:gd name="T49" fmla="*/ 21 h 263"/>
                <a:gd name="T50" fmla="*/ 2 w 3268"/>
                <a:gd name="T51" fmla="*/ 21 h 263"/>
                <a:gd name="T52" fmla="*/ 2 w 3268"/>
                <a:gd name="T53" fmla="*/ 21 h 263"/>
                <a:gd name="T54" fmla="*/ 1 w 3268"/>
                <a:gd name="T55" fmla="*/ 21 h 263"/>
                <a:gd name="T56" fmla="*/ 1 w 3268"/>
                <a:gd name="T57" fmla="*/ 23 h 263"/>
                <a:gd name="T58" fmla="*/ 185 w 3268"/>
                <a:gd name="T59" fmla="*/ 8 h 263"/>
                <a:gd name="T60" fmla="*/ 281 w 3268"/>
                <a:gd name="T61" fmla="*/ 17 h 263"/>
                <a:gd name="T62" fmla="*/ 371 w 3268"/>
                <a:gd name="T63" fmla="*/ 55 h 263"/>
                <a:gd name="T64" fmla="*/ 690 w 3268"/>
                <a:gd name="T65" fmla="*/ 237 h 263"/>
                <a:gd name="T66" fmla="*/ 940 w 3268"/>
                <a:gd name="T67" fmla="*/ 215 h 263"/>
                <a:gd name="T68" fmla="*/ 1173 w 3268"/>
                <a:gd name="T69" fmla="*/ 70 h 263"/>
                <a:gd name="T70" fmla="*/ 1346 w 3268"/>
                <a:gd name="T71" fmla="*/ 19 h 263"/>
                <a:gd name="T72" fmla="*/ 1510 w 3268"/>
                <a:gd name="T73" fmla="*/ 40 h 263"/>
                <a:gd name="T74" fmla="*/ 1778 w 3268"/>
                <a:gd name="T75" fmla="*/ 183 h 263"/>
                <a:gd name="T76" fmla="*/ 2007 w 3268"/>
                <a:gd name="T77" fmla="*/ 228 h 263"/>
                <a:gd name="T78" fmla="*/ 2260 w 3268"/>
                <a:gd name="T79" fmla="*/ 124 h 263"/>
                <a:gd name="T80" fmla="*/ 2434 w 3268"/>
                <a:gd name="T81" fmla="*/ 52 h 263"/>
                <a:gd name="T82" fmla="*/ 2631 w 3268"/>
                <a:gd name="T83" fmla="*/ 18 h 263"/>
                <a:gd name="T84" fmla="*/ 2822 w 3268"/>
                <a:gd name="T85" fmla="*/ 58 h 263"/>
                <a:gd name="T86" fmla="*/ 2976 w 3268"/>
                <a:gd name="T87" fmla="*/ 138 h 263"/>
                <a:gd name="T88" fmla="*/ 3265 w 3268"/>
                <a:gd name="T89" fmla="*/ 206 h 263"/>
                <a:gd name="T90" fmla="*/ 3265 w 3268"/>
                <a:gd name="T91" fmla="*/ 20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68" h="263">
                  <a:moveTo>
                    <a:pt x="3265" y="202"/>
                  </a:moveTo>
                  <a:cubicBezTo>
                    <a:pt x="3200" y="206"/>
                    <a:pt x="3137" y="197"/>
                    <a:pt x="3076" y="176"/>
                  </a:cubicBezTo>
                  <a:cubicBezTo>
                    <a:pt x="3020" y="158"/>
                    <a:pt x="2969" y="128"/>
                    <a:pt x="2918" y="100"/>
                  </a:cubicBezTo>
                  <a:cubicBezTo>
                    <a:pt x="2867" y="72"/>
                    <a:pt x="2816" y="46"/>
                    <a:pt x="2760" y="29"/>
                  </a:cubicBezTo>
                  <a:cubicBezTo>
                    <a:pt x="2698" y="11"/>
                    <a:pt x="2632" y="9"/>
                    <a:pt x="2568" y="17"/>
                  </a:cubicBezTo>
                  <a:cubicBezTo>
                    <a:pt x="2512" y="24"/>
                    <a:pt x="2456" y="38"/>
                    <a:pt x="2403" y="56"/>
                  </a:cubicBezTo>
                  <a:cubicBezTo>
                    <a:pt x="2356" y="73"/>
                    <a:pt x="2308" y="92"/>
                    <a:pt x="2265" y="118"/>
                  </a:cubicBezTo>
                  <a:cubicBezTo>
                    <a:pt x="2265" y="118"/>
                    <a:pt x="2264" y="118"/>
                    <a:pt x="2263" y="118"/>
                  </a:cubicBezTo>
                  <a:cubicBezTo>
                    <a:pt x="2155" y="175"/>
                    <a:pt x="2040" y="241"/>
                    <a:pt x="1912" y="222"/>
                  </a:cubicBezTo>
                  <a:cubicBezTo>
                    <a:pt x="1810" y="207"/>
                    <a:pt x="1723" y="146"/>
                    <a:pt x="1636" y="95"/>
                  </a:cubicBezTo>
                  <a:cubicBezTo>
                    <a:pt x="1572" y="57"/>
                    <a:pt x="1505" y="25"/>
                    <a:pt x="1430" y="17"/>
                  </a:cubicBezTo>
                  <a:cubicBezTo>
                    <a:pt x="1359" y="9"/>
                    <a:pt x="1287" y="14"/>
                    <a:pt x="1222" y="41"/>
                  </a:cubicBezTo>
                  <a:cubicBezTo>
                    <a:pt x="1205" y="46"/>
                    <a:pt x="1189" y="56"/>
                    <a:pt x="1174" y="65"/>
                  </a:cubicBezTo>
                  <a:cubicBezTo>
                    <a:pt x="1173" y="65"/>
                    <a:pt x="1173" y="65"/>
                    <a:pt x="1173" y="66"/>
                  </a:cubicBezTo>
                  <a:cubicBezTo>
                    <a:pt x="1081" y="125"/>
                    <a:pt x="992" y="197"/>
                    <a:pt x="886" y="230"/>
                  </a:cubicBezTo>
                  <a:cubicBezTo>
                    <a:pt x="833" y="247"/>
                    <a:pt x="779" y="251"/>
                    <a:pt x="725" y="240"/>
                  </a:cubicBezTo>
                  <a:cubicBezTo>
                    <a:pt x="663" y="229"/>
                    <a:pt x="608" y="198"/>
                    <a:pt x="555" y="166"/>
                  </a:cubicBezTo>
                  <a:cubicBezTo>
                    <a:pt x="513" y="139"/>
                    <a:pt x="472" y="111"/>
                    <a:pt x="430" y="85"/>
                  </a:cubicBezTo>
                  <a:cubicBezTo>
                    <a:pt x="389" y="58"/>
                    <a:pt x="345" y="32"/>
                    <a:pt x="298" y="17"/>
                  </a:cubicBezTo>
                  <a:cubicBezTo>
                    <a:pt x="247" y="0"/>
                    <a:pt x="195" y="1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97" y="12"/>
                    <a:pt x="53" y="19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7" y="21"/>
                    <a:pt x="4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0" y="23"/>
                    <a:pt x="1" y="23"/>
                  </a:cubicBezTo>
                  <a:cubicBezTo>
                    <a:pt x="63" y="23"/>
                    <a:pt x="124" y="11"/>
                    <a:pt x="185" y="8"/>
                  </a:cubicBezTo>
                  <a:cubicBezTo>
                    <a:pt x="218" y="7"/>
                    <a:pt x="250" y="9"/>
                    <a:pt x="281" y="17"/>
                  </a:cubicBezTo>
                  <a:cubicBezTo>
                    <a:pt x="313" y="25"/>
                    <a:pt x="342" y="40"/>
                    <a:pt x="371" y="55"/>
                  </a:cubicBezTo>
                  <a:cubicBezTo>
                    <a:pt x="478" y="113"/>
                    <a:pt x="572" y="201"/>
                    <a:pt x="690" y="237"/>
                  </a:cubicBezTo>
                  <a:cubicBezTo>
                    <a:pt x="774" y="263"/>
                    <a:pt x="861" y="251"/>
                    <a:pt x="940" y="215"/>
                  </a:cubicBezTo>
                  <a:cubicBezTo>
                    <a:pt x="1024" y="178"/>
                    <a:pt x="1097" y="121"/>
                    <a:pt x="1173" y="70"/>
                  </a:cubicBezTo>
                  <a:cubicBezTo>
                    <a:pt x="1225" y="38"/>
                    <a:pt x="1285" y="22"/>
                    <a:pt x="1346" y="19"/>
                  </a:cubicBezTo>
                  <a:cubicBezTo>
                    <a:pt x="1401" y="16"/>
                    <a:pt x="1458" y="22"/>
                    <a:pt x="1510" y="40"/>
                  </a:cubicBezTo>
                  <a:cubicBezTo>
                    <a:pt x="1607" y="73"/>
                    <a:pt x="1688" y="138"/>
                    <a:pt x="1778" y="183"/>
                  </a:cubicBezTo>
                  <a:cubicBezTo>
                    <a:pt x="1850" y="219"/>
                    <a:pt x="1927" y="239"/>
                    <a:pt x="2007" y="228"/>
                  </a:cubicBezTo>
                  <a:cubicBezTo>
                    <a:pt x="2098" y="215"/>
                    <a:pt x="2182" y="170"/>
                    <a:pt x="2260" y="124"/>
                  </a:cubicBezTo>
                  <a:cubicBezTo>
                    <a:pt x="2317" y="96"/>
                    <a:pt x="2373" y="71"/>
                    <a:pt x="2434" y="52"/>
                  </a:cubicBezTo>
                  <a:cubicBezTo>
                    <a:pt x="2498" y="33"/>
                    <a:pt x="2564" y="19"/>
                    <a:pt x="2631" y="18"/>
                  </a:cubicBezTo>
                  <a:cubicBezTo>
                    <a:pt x="2697" y="17"/>
                    <a:pt x="2762" y="32"/>
                    <a:pt x="2822" y="58"/>
                  </a:cubicBezTo>
                  <a:cubicBezTo>
                    <a:pt x="2875" y="81"/>
                    <a:pt x="2925" y="111"/>
                    <a:pt x="2976" y="138"/>
                  </a:cubicBezTo>
                  <a:cubicBezTo>
                    <a:pt x="3064" y="185"/>
                    <a:pt x="3163" y="217"/>
                    <a:pt x="3265" y="206"/>
                  </a:cubicBezTo>
                  <a:cubicBezTo>
                    <a:pt x="3267" y="206"/>
                    <a:pt x="3268" y="202"/>
                    <a:pt x="3265" y="202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68"/>
            <p:cNvSpPr/>
            <p:nvPr/>
          </p:nvSpPr>
          <p:spPr bwMode="auto">
            <a:xfrm>
              <a:off x="5180013" y="902920"/>
              <a:ext cx="304800" cy="333375"/>
            </a:xfrm>
            <a:custGeom>
              <a:avLst/>
              <a:gdLst>
                <a:gd name="T0" fmla="*/ 109 w 111"/>
                <a:gd name="T1" fmla="*/ 75 h 121"/>
                <a:gd name="T2" fmla="*/ 49 w 111"/>
                <a:gd name="T3" fmla="*/ 63 h 121"/>
                <a:gd name="T4" fmla="*/ 3 w 111"/>
                <a:gd name="T5" fmla="*/ 0 h 121"/>
                <a:gd name="T6" fmla="*/ 0 w 111"/>
                <a:gd name="T7" fmla="*/ 2 h 121"/>
                <a:gd name="T8" fmla="*/ 46 w 111"/>
                <a:gd name="T9" fmla="*/ 64 h 121"/>
                <a:gd name="T10" fmla="*/ 5 w 111"/>
                <a:gd name="T11" fmla="*/ 111 h 121"/>
                <a:gd name="T12" fmla="*/ 6 w 111"/>
                <a:gd name="T13" fmla="*/ 112 h 121"/>
                <a:gd name="T14" fmla="*/ 38 w 111"/>
                <a:gd name="T15" fmla="*/ 109 h 121"/>
                <a:gd name="T16" fmla="*/ 38 w 111"/>
                <a:gd name="T17" fmla="*/ 109 h 121"/>
                <a:gd name="T18" fmla="*/ 53 w 111"/>
                <a:gd name="T19" fmla="*/ 114 h 121"/>
                <a:gd name="T20" fmla="*/ 65 w 111"/>
                <a:gd name="T21" fmla="*/ 100 h 121"/>
                <a:gd name="T22" fmla="*/ 81 w 111"/>
                <a:gd name="T23" fmla="*/ 104 h 121"/>
                <a:gd name="T24" fmla="*/ 89 w 111"/>
                <a:gd name="T25" fmla="*/ 90 h 121"/>
                <a:gd name="T26" fmla="*/ 106 w 111"/>
                <a:gd name="T27" fmla="*/ 89 h 121"/>
                <a:gd name="T28" fmla="*/ 109 w 111"/>
                <a:gd name="T29" fmla="*/ 7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1" h="121">
                  <a:moveTo>
                    <a:pt x="109" y="75"/>
                  </a:moveTo>
                  <a:cubicBezTo>
                    <a:pt x="101" y="53"/>
                    <a:pt x="66" y="58"/>
                    <a:pt x="49" y="63"/>
                  </a:cubicBezTo>
                  <a:cubicBezTo>
                    <a:pt x="41" y="38"/>
                    <a:pt x="21" y="18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8" y="21"/>
                    <a:pt x="35" y="40"/>
                    <a:pt x="46" y="64"/>
                  </a:cubicBezTo>
                  <a:cubicBezTo>
                    <a:pt x="28" y="72"/>
                    <a:pt x="6" y="89"/>
                    <a:pt x="5" y="111"/>
                  </a:cubicBezTo>
                  <a:cubicBezTo>
                    <a:pt x="5" y="111"/>
                    <a:pt x="5" y="112"/>
                    <a:pt x="6" y="112"/>
                  </a:cubicBezTo>
                  <a:cubicBezTo>
                    <a:pt x="14" y="121"/>
                    <a:pt x="31" y="117"/>
                    <a:pt x="38" y="109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41" y="114"/>
                    <a:pt x="47" y="117"/>
                    <a:pt x="53" y="114"/>
                  </a:cubicBezTo>
                  <a:cubicBezTo>
                    <a:pt x="58" y="111"/>
                    <a:pt x="64" y="106"/>
                    <a:pt x="65" y="100"/>
                  </a:cubicBezTo>
                  <a:cubicBezTo>
                    <a:pt x="70" y="103"/>
                    <a:pt x="75" y="106"/>
                    <a:pt x="81" y="104"/>
                  </a:cubicBezTo>
                  <a:cubicBezTo>
                    <a:pt x="86" y="101"/>
                    <a:pt x="89" y="96"/>
                    <a:pt x="89" y="90"/>
                  </a:cubicBezTo>
                  <a:cubicBezTo>
                    <a:pt x="95" y="93"/>
                    <a:pt x="101" y="93"/>
                    <a:pt x="106" y="89"/>
                  </a:cubicBezTo>
                  <a:cubicBezTo>
                    <a:pt x="110" y="86"/>
                    <a:pt x="111" y="79"/>
                    <a:pt x="109" y="75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69"/>
            <p:cNvSpPr/>
            <p:nvPr/>
          </p:nvSpPr>
          <p:spPr bwMode="auto">
            <a:xfrm>
              <a:off x="6092825" y="188544"/>
              <a:ext cx="493713" cy="571500"/>
            </a:xfrm>
            <a:custGeom>
              <a:avLst/>
              <a:gdLst>
                <a:gd name="T0" fmla="*/ 175 w 180"/>
                <a:gd name="T1" fmla="*/ 36 h 208"/>
                <a:gd name="T2" fmla="*/ 159 w 180"/>
                <a:gd name="T3" fmla="*/ 35 h 208"/>
                <a:gd name="T4" fmla="*/ 151 w 180"/>
                <a:gd name="T5" fmla="*/ 21 h 208"/>
                <a:gd name="T6" fmla="*/ 135 w 180"/>
                <a:gd name="T7" fmla="*/ 24 h 208"/>
                <a:gd name="T8" fmla="*/ 124 w 180"/>
                <a:gd name="T9" fmla="*/ 10 h 208"/>
                <a:gd name="T10" fmla="*/ 109 w 180"/>
                <a:gd name="T11" fmla="*/ 14 h 208"/>
                <a:gd name="T12" fmla="*/ 108 w 180"/>
                <a:gd name="T13" fmla="*/ 14 h 208"/>
                <a:gd name="T14" fmla="*/ 76 w 180"/>
                <a:gd name="T15" fmla="*/ 10 h 208"/>
                <a:gd name="T16" fmla="*/ 75 w 180"/>
                <a:gd name="T17" fmla="*/ 11 h 208"/>
                <a:gd name="T18" fmla="*/ 115 w 180"/>
                <a:gd name="T19" fmla="*/ 59 h 208"/>
                <a:gd name="T20" fmla="*/ 46 w 180"/>
                <a:gd name="T21" fmla="*/ 138 h 208"/>
                <a:gd name="T22" fmla="*/ 0 w 180"/>
                <a:gd name="T23" fmla="*/ 208 h 208"/>
                <a:gd name="T24" fmla="*/ 0 w 180"/>
                <a:gd name="T25" fmla="*/ 208 h 208"/>
                <a:gd name="T26" fmla="*/ 1 w 180"/>
                <a:gd name="T27" fmla="*/ 208 h 208"/>
                <a:gd name="T28" fmla="*/ 2 w 180"/>
                <a:gd name="T29" fmla="*/ 207 h 208"/>
                <a:gd name="T30" fmla="*/ 4 w 180"/>
                <a:gd name="T31" fmla="*/ 206 h 208"/>
                <a:gd name="T32" fmla="*/ 58 w 180"/>
                <a:gd name="T33" fmla="*/ 131 h 208"/>
                <a:gd name="T34" fmla="*/ 117 w 180"/>
                <a:gd name="T35" fmla="*/ 61 h 208"/>
                <a:gd name="T36" fmla="*/ 177 w 180"/>
                <a:gd name="T37" fmla="*/ 51 h 208"/>
                <a:gd name="T38" fmla="*/ 175 w 180"/>
                <a:gd name="T39" fmla="*/ 3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8">
                  <a:moveTo>
                    <a:pt x="175" y="36"/>
                  </a:moveTo>
                  <a:cubicBezTo>
                    <a:pt x="171" y="32"/>
                    <a:pt x="164" y="32"/>
                    <a:pt x="159" y="35"/>
                  </a:cubicBezTo>
                  <a:cubicBezTo>
                    <a:pt x="159" y="29"/>
                    <a:pt x="156" y="23"/>
                    <a:pt x="151" y="21"/>
                  </a:cubicBezTo>
                  <a:cubicBezTo>
                    <a:pt x="146" y="19"/>
                    <a:pt x="140" y="21"/>
                    <a:pt x="135" y="24"/>
                  </a:cubicBezTo>
                  <a:cubicBezTo>
                    <a:pt x="134" y="18"/>
                    <a:pt x="129" y="13"/>
                    <a:pt x="124" y="10"/>
                  </a:cubicBezTo>
                  <a:cubicBezTo>
                    <a:pt x="118" y="7"/>
                    <a:pt x="112" y="9"/>
                    <a:pt x="109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2" y="6"/>
                    <a:pt x="85" y="0"/>
                    <a:pt x="76" y="10"/>
                  </a:cubicBezTo>
                  <a:cubicBezTo>
                    <a:pt x="76" y="10"/>
                    <a:pt x="75" y="10"/>
                    <a:pt x="75" y="11"/>
                  </a:cubicBezTo>
                  <a:cubicBezTo>
                    <a:pt x="75" y="32"/>
                    <a:pt x="97" y="50"/>
                    <a:pt x="115" y="59"/>
                  </a:cubicBezTo>
                  <a:cubicBezTo>
                    <a:pt x="98" y="91"/>
                    <a:pt x="72" y="113"/>
                    <a:pt x="46" y="138"/>
                  </a:cubicBezTo>
                  <a:cubicBezTo>
                    <a:pt x="26" y="157"/>
                    <a:pt x="4" y="180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" y="208"/>
                    <a:pt x="1" y="208"/>
                    <a:pt x="1" y="208"/>
                  </a:cubicBezTo>
                  <a:cubicBezTo>
                    <a:pt x="1" y="208"/>
                    <a:pt x="2" y="208"/>
                    <a:pt x="2" y="207"/>
                  </a:cubicBezTo>
                  <a:cubicBezTo>
                    <a:pt x="3" y="207"/>
                    <a:pt x="3" y="206"/>
                    <a:pt x="4" y="206"/>
                  </a:cubicBezTo>
                  <a:cubicBezTo>
                    <a:pt x="13" y="175"/>
                    <a:pt x="35" y="153"/>
                    <a:pt x="58" y="131"/>
                  </a:cubicBezTo>
                  <a:cubicBezTo>
                    <a:pt x="80" y="111"/>
                    <a:pt x="106" y="89"/>
                    <a:pt x="117" y="61"/>
                  </a:cubicBezTo>
                  <a:cubicBezTo>
                    <a:pt x="134" y="66"/>
                    <a:pt x="169" y="72"/>
                    <a:pt x="177" y="51"/>
                  </a:cubicBezTo>
                  <a:cubicBezTo>
                    <a:pt x="180" y="46"/>
                    <a:pt x="179" y="40"/>
                    <a:pt x="175" y="36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70"/>
            <p:cNvSpPr/>
            <p:nvPr/>
          </p:nvSpPr>
          <p:spPr bwMode="auto">
            <a:xfrm>
              <a:off x="8559800" y="271094"/>
              <a:ext cx="139700" cy="342900"/>
            </a:xfrm>
            <a:custGeom>
              <a:avLst/>
              <a:gdLst>
                <a:gd name="T0" fmla="*/ 19 w 51"/>
                <a:gd name="T1" fmla="*/ 3 h 125"/>
                <a:gd name="T2" fmla="*/ 17 w 51"/>
                <a:gd name="T3" fmla="*/ 4 h 125"/>
                <a:gd name="T4" fmla="*/ 33 w 51"/>
                <a:gd name="T5" fmla="*/ 124 h 125"/>
                <a:gd name="T6" fmla="*/ 33 w 51"/>
                <a:gd name="T7" fmla="*/ 124 h 125"/>
                <a:gd name="T8" fmla="*/ 34 w 51"/>
                <a:gd name="T9" fmla="*/ 125 h 125"/>
                <a:gd name="T10" fmla="*/ 35 w 51"/>
                <a:gd name="T11" fmla="*/ 124 h 125"/>
                <a:gd name="T12" fmla="*/ 34 w 51"/>
                <a:gd name="T13" fmla="*/ 123 h 125"/>
                <a:gd name="T14" fmla="*/ 48 w 51"/>
                <a:gd name="T15" fmla="*/ 66 h 125"/>
                <a:gd name="T16" fmla="*/ 23 w 51"/>
                <a:gd name="T17" fmla="*/ 2 h 125"/>
                <a:gd name="T18" fmla="*/ 19 w 51"/>
                <a:gd name="T19" fmla="*/ 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125">
                  <a:moveTo>
                    <a:pt x="19" y="3"/>
                  </a:moveTo>
                  <a:cubicBezTo>
                    <a:pt x="18" y="3"/>
                    <a:pt x="17" y="3"/>
                    <a:pt x="17" y="4"/>
                  </a:cubicBezTo>
                  <a:cubicBezTo>
                    <a:pt x="1" y="43"/>
                    <a:pt x="0" y="93"/>
                    <a:pt x="33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4"/>
                    <a:pt x="33" y="125"/>
                    <a:pt x="34" y="125"/>
                  </a:cubicBezTo>
                  <a:cubicBezTo>
                    <a:pt x="34" y="125"/>
                    <a:pt x="35" y="124"/>
                    <a:pt x="35" y="124"/>
                  </a:cubicBezTo>
                  <a:cubicBezTo>
                    <a:pt x="34" y="124"/>
                    <a:pt x="34" y="124"/>
                    <a:pt x="34" y="123"/>
                  </a:cubicBezTo>
                  <a:cubicBezTo>
                    <a:pt x="51" y="112"/>
                    <a:pt x="50" y="83"/>
                    <a:pt x="48" y="66"/>
                  </a:cubicBezTo>
                  <a:cubicBezTo>
                    <a:pt x="45" y="43"/>
                    <a:pt x="37" y="19"/>
                    <a:pt x="23" y="2"/>
                  </a:cubicBezTo>
                  <a:cubicBezTo>
                    <a:pt x="21" y="0"/>
                    <a:pt x="19" y="1"/>
                    <a:pt x="19" y="3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71"/>
            <p:cNvSpPr/>
            <p:nvPr/>
          </p:nvSpPr>
          <p:spPr bwMode="auto">
            <a:xfrm>
              <a:off x="8469313" y="317132"/>
              <a:ext cx="555625" cy="530225"/>
            </a:xfrm>
            <a:custGeom>
              <a:avLst/>
              <a:gdLst>
                <a:gd name="T0" fmla="*/ 181 w 203"/>
                <a:gd name="T1" fmla="*/ 65 h 193"/>
                <a:gd name="T2" fmla="*/ 176 w 203"/>
                <a:gd name="T3" fmla="*/ 40 h 193"/>
                <a:gd name="T4" fmla="*/ 151 w 203"/>
                <a:gd name="T5" fmla="*/ 32 h 193"/>
                <a:gd name="T6" fmla="*/ 118 w 203"/>
                <a:gd name="T7" fmla="*/ 21 h 193"/>
                <a:gd name="T8" fmla="*/ 121 w 203"/>
                <a:gd name="T9" fmla="*/ 47 h 193"/>
                <a:gd name="T10" fmla="*/ 131 w 203"/>
                <a:gd name="T11" fmla="*/ 70 h 193"/>
                <a:gd name="T12" fmla="*/ 62 w 203"/>
                <a:gd name="T13" fmla="*/ 110 h 193"/>
                <a:gd name="T14" fmla="*/ 47 w 203"/>
                <a:gd name="T15" fmla="*/ 124 h 193"/>
                <a:gd name="T16" fmla="*/ 46 w 203"/>
                <a:gd name="T17" fmla="*/ 126 h 193"/>
                <a:gd name="T18" fmla="*/ 1 w 203"/>
                <a:gd name="T19" fmla="*/ 174 h 193"/>
                <a:gd name="T20" fmla="*/ 2 w 203"/>
                <a:gd name="T21" fmla="*/ 175 h 193"/>
                <a:gd name="T22" fmla="*/ 26 w 203"/>
                <a:gd name="T23" fmla="*/ 154 h 193"/>
                <a:gd name="T24" fmla="*/ 46 w 203"/>
                <a:gd name="T25" fmla="*/ 131 h 193"/>
                <a:gd name="T26" fmla="*/ 89 w 203"/>
                <a:gd name="T27" fmla="*/ 176 h 193"/>
                <a:gd name="T28" fmla="*/ 152 w 203"/>
                <a:gd name="T29" fmla="*/ 188 h 193"/>
                <a:gd name="T30" fmla="*/ 152 w 203"/>
                <a:gd name="T31" fmla="*/ 185 h 193"/>
                <a:gd name="T32" fmla="*/ 111 w 203"/>
                <a:gd name="T33" fmla="*/ 136 h 193"/>
                <a:gd name="T34" fmla="*/ 54 w 203"/>
                <a:gd name="T35" fmla="*/ 123 h 193"/>
                <a:gd name="T36" fmla="*/ 57 w 203"/>
                <a:gd name="T37" fmla="*/ 120 h 193"/>
                <a:gd name="T38" fmla="*/ 94 w 203"/>
                <a:gd name="T39" fmla="*/ 92 h 193"/>
                <a:gd name="T40" fmla="*/ 133 w 203"/>
                <a:gd name="T41" fmla="*/ 73 h 193"/>
                <a:gd name="T42" fmla="*/ 133 w 203"/>
                <a:gd name="T43" fmla="*/ 73 h 193"/>
                <a:gd name="T44" fmla="*/ 134 w 203"/>
                <a:gd name="T45" fmla="*/ 74 h 193"/>
                <a:gd name="T46" fmla="*/ 187 w 203"/>
                <a:gd name="T47" fmla="*/ 95 h 193"/>
                <a:gd name="T48" fmla="*/ 181 w 203"/>
                <a:gd name="T49" fmla="*/ 6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193">
                  <a:moveTo>
                    <a:pt x="181" y="65"/>
                  </a:moveTo>
                  <a:cubicBezTo>
                    <a:pt x="183" y="57"/>
                    <a:pt x="181" y="48"/>
                    <a:pt x="176" y="40"/>
                  </a:cubicBezTo>
                  <a:cubicBezTo>
                    <a:pt x="171" y="33"/>
                    <a:pt x="160" y="28"/>
                    <a:pt x="151" y="32"/>
                  </a:cubicBezTo>
                  <a:cubicBezTo>
                    <a:pt x="147" y="19"/>
                    <a:pt x="126" y="0"/>
                    <a:pt x="118" y="21"/>
                  </a:cubicBezTo>
                  <a:cubicBezTo>
                    <a:pt x="115" y="29"/>
                    <a:pt x="118" y="40"/>
                    <a:pt x="121" y="47"/>
                  </a:cubicBezTo>
                  <a:cubicBezTo>
                    <a:pt x="123" y="55"/>
                    <a:pt x="126" y="63"/>
                    <a:pt x="131" y="70"/>
                  </a:cubicBezTo>
                  <a:cubicBezTo>
                    <a:pt x="106" y="77"/>
                    <a:pt x="81" y="93"/>
                    <a:pt x="62" y="110"/>
                  </a:cubicBezTo>
                  <a:cubicBezTo>
                    <a:pt x="56" y="115"/>
                    <a:pt x="52" y="119"/>
                    <a:pt x="47" y="124"/>
                  </a:cubicBezTo>
                  <a:cubicBezTo>
                    <a:pt x="46" y="124"/>
                    <a:pt x="46" y="125"/>
                    <a:pt x="46" y="126"/>
                  </a:cubicBezTo>
                  <a:cubicBezTo>
                    <a:pt x="31" y="142"/>
                    <a:pt x="17" y="159"/>
                    <a:pt x="1" y="174"/>
                  </a:cubicBezTo>
                  <a:cubicBezTo>
                    <a:pt x="0" y="175"/>
                    <a:pt x="1" y="176"/>
                    <a:pt x="2" y="175"/>
                  </a:cubicBezTo>
                  <a:cubicBezTo>
                    <a:pt x="11" y="170"/>
                    <a:pt x="19" y="162"/>
                    <a:pt x="26" y="154"/>
                  </a:cubicBezTo>
                  <a:cubicBezTo>
                    <a:pt x="33" y="146"/>
                    <a:pt x="39" y="138"/>
                    <a:pt x="46" y="131"/>
                  </a:cubicBezTo>
                  <a:cubicBezTo>
                    <a:pt x="52" y="151"/>
                    <a:pt x="71" y="166"/>
                    <a:pt x="89" y="176"/>
                  </a:cubicBezTo>
                  <a:cubicBezTo>
                    <a:pt x="107" y="185"/>
                    <a:pt x="132" y="193"/>
                    <a:pt x="152" y="188"/>
                  </a:cubicBezTo>
                  <a:cubicBezTo>
                    <a:pt x="154" y="187"/>
                    <a:pt x="154" y="185"/>
                    <a:pt x="152" y="185"/>
                  </a:cubicBezTo>
                  <a:cubicBezTo>
                    <a:pt x="147" y="164"/>
                    <a:pt x="128" y="146"/>
                    <a:pt x="111" y="136"/>
                  </a:cubicBezTo>
                  <a:cubicBezTo>
                    <a:pt x="96" y="127"/>
                    <a:pt x="72" y="119"/>
                    <a:pt x="54" y="123"/>
                  </a:cubicBezTo>
                  <a:cubicBezTo>
                    <a:pt x="55" y="122"/>
                    <a:pt x="56" y="121"/>
                    <a:pt x="57" y="120"/>
                  </a:cubicBezTo>
                  <a:cubicBezTo>
                    <a:pt x="68" y="109"/>
                    <a:pt x="80" y="100"/>
                    <a:pt x="94" y="92"/>
                  </a:cubicBezTo>
                  <a:cubicBezTo>
                    <a:pt x="106" y="85"/>
                    <a:pt x="120" y="80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4"/>
                    <a:pt x="134" y="74"/>
                    <a:pt x="134" y="74"/>
                  </a:cubicBezTo>
                  <a:cubicBezTo>
                    <a:pt x="148" y="88"/>
                    <a:pt x="167" y="104"/>
                    <a:pt x="187" y="95"/>
                  </a:cubicBezTo>
                  <a:cubicBezTo>
                    <a:pt x="203" y="88"/>
                    <a:pt x="193" y="70"/>
                    <a:pt x="181" y="65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9" name="圆角矩形 278"/>
          <p:cNvSpPr/>
          <p:nvPr userDrawn="1"/>
        </p:nvSpPr>
        <p:spPr>
          <a:xfrm>
            <a:off x="703006" y="501445"/>
            <a:ext cx="10785988" cy="5931310"/>
          </a:xfrm>
          <a:prstGeom prst="roundRect">
            <a:avLst>
              <a:gd name="adj" fmla="val 1568"/>
            </a:avLst>
          </a:prstGeom>
          <a:solidFill>
            <a:schemeClr val="bg1"/>
          </a:solidFill>
          <a:ln>
            <a:noFill/>
          </a:ln>
          <a:effectLst>
            <a:outerShdw blurRad="279400" algn="ctr" rotWithShape="0">
              <a:srgbClr val="21283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PA_淘宝店chenying0907 6"/>
          <p:cNvGrpSpPr/>
          <p:nvPr userDrawn="1">
            <p:custDataLst>
              <p:tags r:id="rId2"/>
            </p:custDataLst>
          </p:nvPr>
        </p:nvGrpSpPr>
        <p:grpSpPr>
          <a:xfrm rot="16200000">
            <a:off x="-3945756" y="2515929"/>
            <a:ext cx="8197050" cy="1751242"/>
            <a:chOff x="-25400" y="-351206"/>
            <a:chExt cx="9169400" cy="1958976"/>
          </a:xfrm>
        </p:grpSpPr>
        <p:sp>
          <p:nvSpPr>
            <p:cNvPr id="8" name="Freeform 5"/>
            <p:cNvSpPr/>
            <p:nvPr/>
          </p:nvSpPr>
          <p:spPr bwMode="auto">
            <a:xfrm>
              <a:off x="7432675" y="561607"/>
              <a:ext cx="347663" cy="338138"/>
            </a:xfrm>
            <a:custGeom>
              <a:avLst/>
              <a:gdLst>
                <a:gd name="T0" fmla="*/ 108 w 127"/>
                <a:gd name="T1" fmla="*/ 24 h 123"/>
                <a:gd name="T2" fmla="*/ 57 w 127"/>
                <a:gd name="T3" fmla="*/ 2 h 123"/>
                <a:gd name="T4" fmla="*/ 18 w 127"/>
                <a:gd name="T5" fmla="*/ 17 h 123"/>
                <a:gd name="T6" fmla="*/ 2 w 127"/>
                <a:gd name="T7" fmla="*/ 53 h 123"/>
                <a:gd name="T8" fmla="*/ 11 w 127"/>
                <a:gd name="T9" fmla="*/ 97 h 123"/>
                <a:gd name="T10" fmla="*/ 43 w 127"/>
                <a:gd name="T11" fmla="*/ 121 h 123"/>
                <a:gd name="T12" fmla="*/ 64 w 127"/>
                <a:gd name="T13" fmla="*/ 101 h 123"/>
                <a:gd name="T14" fmla="*/ 94 w 127"/>
                <a:gd name="T15" fmla="*/ 75 h 123"/>
                <a:gd name="T16" fmla="*/ 124 w 127"/>
                <a:gd name="T17" fmla="*/ 69 h 123"/>
                <a:gd name="T18" fmla="*/ 108 w 127"/>
                <a:gd name="T19" fmla="*/ 2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3">
                  <a:moveTo>
                    <a:pt x="108" y="24"/>
                  </a:moveTo>
                  <a:cubicBezTo>
                    <a:pt x="96" y="10"/>
                    <a:pt x="75" y="4"/>
                    <a:pt x="57" y="2"/>
                  </a:cubicBezTo>
                  <a:cubicBezTo>
                    <a:pt x="43" y="0"/>
                    <a:pt x="22" y="2"/>
                    <a:pt x="18" y="17"/>
                  </a:cubicBezTo>
                  <a:cubicBezTo>
                    <a:pt x="9" y="25"/>
                    <a:pt x="4" y="46"/>
                    <a:pt x="2" y="53"/>
                  </a:cubicBezTo>
                  <a:cubicBezTo>
                    <a:pt x="0" y="69"/>
                    <a:pt x="1" y="84"/>
                    <a:pt x="11" y="97"/>
                  </a:cubicBezTo>
                  <a:cubicBezTo>
                    <a:pt x="18" y="107"/>
                    <a:pt x="29" y="119"/>
                    <a:pt x="43" y="121"/>
                  </a:cubicBezTo>
                  <a:cubicBezTo>
                    <a:pt x="55" y="123"/>
                    <a:pt x="61" y="111"/>
                    <a:pt x="64" y="101"/>
                  </a:cubicBezTo>
                  <a:cubicBezTo>
                    <a:pt x="81" y="111"/>
                    <a:pt x="97" y="94"/>
                    <a:pt x="94" y="75"/>
                  </a:cubicBezTo>
                  <a:cubicBezTo>
                    <a:pt x="105" y="83"/>
                    <a:pt x="121" y="85"/>
                    <a:pt x="124" y="69"/>
                  </a:cubicBezTo>
                  <a:cubicBezTo>
                    <a:pt x="127" y="53"/>
                    <a:pt x="119" y="34"/>
                    <a:pt x="108" y="24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6"/>
            <p:cNvSpPr/>
            <p:nvPr/>
          </p:nvSpPr>
          <p:spPr bwMode="auto">
            <a:xfrm>
              <a:off x="3384550" y="-65456"/>
              <a:ext cx="350838" cy="338138"/>
            </a:xfrm>
            <a:custGeom>
              <a:avLst/>
              <a:gdLst>
                <a:gd name="T0" fmla="*/ 125 w 128"/>
                <a:gd name="T1" fmla="*/ 55 h 123"/>
                <a:gd name="T2" fmla="*/ 95 w 128"/>
                <a:gd name="T3" fmla="*/ 48 h 123"/>
                <a:gd name="T4" fmla="*/ 65 w 128"/>
                <a:gd name="T5" fmla="*/ 22 h 123"/>
                <a:gd name="T6" fmla="*/ 44 w 128"/>
                <a:gd name="T7" fmla="*/ 2 h 123"/>
                <a:gd name="T8" fmla="*/ 12 w 128"/>
                <a:gd name="T9" fmla="*/ 26 h 123"/>
                <a:gd name="T10" fmla="*/ 3 w 128"/>
                <a:gd name="T11" fmla="*/ 70 h 123"/>
                <a:gd name="T12" fmla="*/ 19 w 128"/>
                <a:gd name="T13" fmla="*/ 106 h 123"/>
                <a:gd name="T14" fmla="*/ 58 w 128"/>
                <a:gd name="T15" fmla="*/ 122 h 123"/>
                <a:gd name="T16" fmla="*/ 109 w 128"/>
                <a:gd name="T17" fmla="*/ 100 h 123"/>
                <a:gd name="T18" fmla="*/ 125 w 128"/>
                <a:gd name="T19" fmla="*/ 5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23">
                  <a:moveTo>
                    <a:pt x="125" y="55"/>
                  </a:moveTo>
                  <a:cubicBezTo>
                    <a:pt x="122" y="39"/>
                    <a:pt x="106" y="40"/>
                    <a:pt x="95" y="48"/>
                  </a:cubicBezTo>
                  <a:cubicBezTo>
                    <a:pt x="98" y="30"/>
                    <a:pt x="82" y="13"/>
                    <a:pt x="65" y="22"/>
                  </a:cubicBezTo>
                  <a:cubicBezTo>
                    <a:pt x="62" y="12"/>
                    <a:pt x="56" y="0"/>
                    <a:pt x="44" y="2"/>
                  </a:cubicBezTo>
                  <a:cubicBezTo>
                    <a:pt x="30" y="4"/>
                    <a:pt x="19" y="16"/>
                    <a:pt x="12" y="26"/>
                  </a:cubicBezTo>
                  <a:cubicBezTo>
                    <a:pt x="2" y="40"/>
                    <a:pt x="0" y="54"/>
                    <a:pt x="3" y="70"/>
                  </a:cubicBezTo>
                  <a:cubicBezTo>
                    <a:pt x="5" y="78"/>
                    <a:pt x="10" y="98"/>
                    <a:pt x="19" y="106"/>
                  </a:cubicBezTo>
                  <a:cubicBezTo>
                    <a:pt x="23" y="122"/>
                    <a:pt x="44" y="123"/>
                    <a:pt x="58" y="122"/>
                  </a:cubicBezTo>
                  <a:cubicBezTo>
                    <a:pt x="76" y="120"/>
                    <a:pt x="97" y="113"/>
                    <a:pt x="109" y="100"/>
                  </a:cubicBezTo>
                  <a:cubicBezTo>
                    <a:pt x="120" y="89"/>
                    <a:pt x="128" y="70"/>
                    <a:pt x="125" y="55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287338" y="787032"/>
              <a:ext cx="260350" cy="298450"/>
            </a:xfrm>
            <a:custGeom>
              <a:avLst/>
              <a:gdLst>
                <a:gd name="T0" fmla="*/ 40 w 95"/>
                <a:gd name="T1" fmla="*/ 1 h 108"/>
                <a:gd name="T2" fmla="*/ 39 w 95"/>
                <a:gd name="T3" fmla="*/ 2 h 108"/>
                <a:gd name="T4" fmla="*/ 39 w 95"/>
                <a:gd name="T5" fmla="*/ 2 h 108"/>
                <a:gd name="T6" fmla="*/ 38 w 95"/>
                <a:gd name="T7" fmla="*/ 3 h 108"/>
                <a:gd name="T8" fmla="*/ 37 w 95"/>
                <a:gd name="T9" fmla="*/ 3 h 108"/>
                <a:gd name="T10" fmla="*/ 3 w 95"/>
                <a:gd name="T11" fmla="*/ 76 h 108"/>
                <a:gd name="T12" fmla="*/ 11 w 95"/>
                <a:gd name="T13" fmla="*/ 102 h 108"/>
                <a:gd name="T14" fmla="*/ 27 w 95"/>
                <a:gd name="T15" fmla="*/ 95 h 108"/>
                <a:gd name="T16" fmla="*/ 36 w 95"/>
                <a:gd name="T17" fmla="*/ 103 h 108"/>
                <a:gd name="T18" fmla="*/ 52 w 95"/>
                <a:gd name="T19" fmla="*/ 97 h 108"/>
                <a:gd name="T20" fmla="*/ 66 w 95"/>
                <a:gd name="T21" fmla="*/ 105 h 108"/>
                <a:gd name="T22" fmla="*/ 78 w 95"/>
                <a:gd name="T23" fmla="*/ 95 h 108"/>
                <a:gd name="T24" fmla="*/ 78 w 95"/>
                <a:gd name="T25" fmla="*/ 93 h 108"/>
                <a:gd name="T26" fmla="*/ 40 w 95"/>
                <a:gd name="T27" fmla="*/ 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5" h="108">
                  <a:moveTo>
                    <a:pt x="40" y="1"/>
                  </a:moveTo>
                  <a:cubicBezTo>
                    <a:pt x="39" y="0"/>
                    <a:pt x="38" y="1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38" y="3"/>
                    <a:pt x="38" y="3"/>
                  </a:cubicBezTo>
                  <a:cubicBezTo>
                    <a:pt x="38" y="3"/>
                    <a:pt x="37" y="2"/>
                    <a:pt x="37" y="3"/>
                  </a:cubicBezTo>
                  <a:cubicBezTo>
                    <a:pt x="9" y="15"/>
                    <a:pt x="0" y="48"/>
                    <a:pt x="3" y="76"/>
                  </a:cubicBezTo>
                  <a:cubicBezTo>
                    <a:pt x="4" y="84"/>
                    <a:pt x="4" y="96"/>
                    <a:pt x="11" y="102"/>
                  </a:cubicBezTo>
                  <a:cubicBezTo>
                    <a:pt x="16" y="108"/>
                    <a:pt x="23" y="100"/>
                    <a:pt x="27" y="95"/>
                  </a:cubicBezTo>
                  <a:cubicBezTo>
                    <a:pt x="29" y="99"/>
                    <a:pt x="31" y="103"/>
                    <a:pt x="36" y="103"/>
                  </a:cubicBezTo>
                  <a:cubicBezTo>
                    <a:pt x="42" y="103"/>
                    <a:pt x="44" y="95"/>
                    <a:pt x="52" y="97"/>
                  </a:cubicBezTo>
                  <a:cubicBezTo>
                    <a:pt x="57" y="98"/>
                    <a:pt x="61" y="105"/>
                    <a:pt x="66" y="105"/>
                  </a:cubicBezTo>
                  <a:cubicBezTo>
                    <a:pt x="72" y="105"/>
                    <a:pt x="75" y="100"/>
                    <a:pt x="78" y="95"/>
                  </a:cubicBezTo>
                  <a:cubicBezTo>
                    <a:pt x="79" y="95"/>
                    <a:pt x="78" y="94"/>
                    <a:pt x="78" y="93"/>
                  </a:cubicBezTo>
                  <a:cubicBezTo>
                    <a:pt x="95" y="61"/>
                    <a:pt x="71" y="15"/>
                    <a:pt x="40" y="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8"/>
            <p:cNvSpPr/>
            <p:nvPr/>
          </p:nvSpPr>
          <p:spPr bwMode="auto">
            <a:xfrm>
              <a:off x="690563" y="721945"/>
              <a:ext cx="182563" cy="195263"/>
            </a:xfrm>
            <a:custGeom>
              <a:avLst/>
              <a:gdLst>
                <a:gd name="T0" fmla="*/ 13 w 67"/>
                <a:gd name="T1" fmla="*/ 0 h 71"/>
                <a:gd name="T2" fmla="*/ 11 w 67"/>
                <a:gd name="T3" fmla="*/ 0 h 71"/>
                <a:gd name="T4" fmla="*/ 11 w 67"/>
                <a:gd name="T5" fmla="*/ 0 h 71"/>
                <a:gd name="T6" fmla="*/ 10 w 67"/>
                <a:gd name="T7" fmla="*/ 1 h 71"/>
                <a:gd name="T8" fmla="*/ 11 w 67"/>
                <a:gd name="T9" fmla="*/ 0 h 71"/>
                <a:gd name="T10" fmla="*/ 10 w 67"/>
                <a:gd name="T11" fmla="*/ 0 h 71"/>
                <a:gd name="T12" fmla="*/ 9 w 67"/>
                <a:gd name="T13" fmla="*/ 3 h 71"/>
                <a:gd name="T14" fmla="*/ 9 w 67"/>
                <a:gd name="T15" fmla="*/ 4 h 71"/>
                <a:gd name="T16" fmla="*/ 4 w 67"/>
                <a:gd name="T17" fmla="*/ 53 h 71"/>
                <a:gd name="T18" fmla="*/ 38 w 67"/>
                <a:gd name="T19" fmla="*/ 65 h 71"/>
                <a:gd name="T20" fmla="*/ 13 w 67"/>
                <a:gd name="T2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71">
                  <a:moveTo>
                    <a:pt x="13" y="0"/>
                  </a:move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1"/>
                    <a:pt x="10" y="1"/>
                  </a:cubicBezTo>
                  <a:cubicBezTo>
                    <a:pt x="10" y="1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1"/>
                    <a:pt x="10" y="2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4" y="20"/>
                    <a:pt x="0" y="37"/>
                    <a:pt x="4" y="53"/>
                  </a:cubicBezTo>
                  <a:cubicBezTo>
                    <a:pt x="8" y="67"/>
                    <a:pt x="25" y="71"/>
                    <a:pt x="38" y="65"/>
                  </a:cubicBezTo>
                  <a:cubicBezTo>
                    <a:pt x="67" y="51"/>
                    <a:pt x="32" y="7"/>
                    <a:pt x="13" y="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8763000" y="179019"/>
              <a:ext cx="381000" cy="493713"/>
            </a:xfrm>
            <a:custGeom>
              <a:avLst/>
              <a:gdLst>
                <a:gd name="T0" fmla="*/ 44 w 139"/>
                <a:gd name="T1" fmla="*/ 21 h 179"/>
                <a:gd name="T2" fmla="*/ 20 w 139"/>
                <a:gd name="T3" fmla="*/ 0 h 179"/>
                <a:gd name="T4" fmla="*/ 4 w 139"/>
                <a:gd name="T5" fmla="*/ 20 h 179"/>
                <a:gd name="T6" fmla="*/ 7 w 139"/>
                <a:gd name="T7" fmla="*/ 65 h 179"/>
                <a:gd name="T8" fmla="*/ 29 w 139"/>
                <a:gd name="T9" fmla="*/ 120 h 179"/>
                <a:gd name="T10" fmla="*/ 30 w 139"/>
                <a:gd name="T11" fmla="*/ 120 h 179"/>
                <a:gd name="T12" fmla="*/ 30 w 139"/>
                <a:gd name="T13" fmla="*/ 119 h 179"/>
                <a:gd name="T14" fmla="*/ 129 w 139"/>
                <a:gd name="T15" fmla="*/ 150 h 179"/>
                <a:gd name="T16" fmla="*/ 126 w 139"/>
                <a:gd name="T17" fmla="*/ 117 h 179"/>
                <a:gd name="T18" fmla="*/ 126 w 139"/>
                <a:gd name="T19" fmla="*/ 108 h 179"/>
                <a:gd name="T20" fmla="*/ 126 w 139"/>
                <a:gd name="T21" fmla="*/ 95 h 179"/>
                <a:gd name="T22" fmla="*/ 111 w 139"/>
                <a:gd name="T23" fmla="*/ 77 h 179"/>
                <a:gd name="T24" fmla="*/ 111 w 139"/>
                <a:gd name="T25" fmla="*/ 77 h 179"/>
                <a:gd name="T26" fmla="*/ 86 w 139"/>
                <a:gd name="T27" fmla="*/ 46 h 179"/>
                <a:gd name="T28" fmla="*/ 77 w 139"/>
                <a:gd name="T29" fmla="*/ 17 h 179"/>
                <a:gd name="T30" fmla="*/ 44 w 139"/>
                <a:gd name="T31" fmla="*/ 2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" h="179">
                  <a:moveTo>
                    <a:pt x="44" y="21"/>
                  </a:moveTo>
                  <a:cubicBezTo>
                    <a:pt x="38" y="12"/>
                    <a:pt x="31" y="0"/>
                    <a:pt x="20" y="0"/>
                  </a:cubicBezTo>
                  <a:cubicBezTo>
                    <a:pt x="10" y="0"/>
                    <a:pt x="6" y="12"/>
                    <a:pt x="4" y="20"/>
                  </a:cubicBezTo>
                  <a:cubicBezTo>
                    <a:pt x="0" y="35"/>
                    <a:pt x="3" y="51"/>
                    <a:pt x="7" y="65"/>
                  </a:cubicBezTo>
                  <a:cubicBezTo>
                    <a:pt x="14" y="83"/>
                    <a:pt x="26" y="100"/>
                    <a:pt x="29" y="120"/>
                  </a:cubicBezTo>
                  <a:cubicBezTo>
                    <a:pt x="29" y="120"/>
                    <a:pt x="30" y="120"/>
                    <a:pt x="30" y="120"/>
                  </a:cubicBezTo>
                  <a:cubicBezTo>
                    <a:pt x="30" y="119"/>
                    <a:pt x="30" y="119"/>
                    <a:pt x="30" y="119"/>
                  </a:cubicBezTo>
                  <a:cubicBezTo>
                    <a:pt x="48" y="145"/>
                    <a:pt x="100" y="179"/>
                    <a:pt x="129" y="150"/>
                  </a:cubicBezTo>
                  <a:cubicBezTo>
                    <a:pt x="139" y="140"/>
                    <a:pt x="134" y="126"/>
                    <a:pt x="126" y="117"/>
                  </a:cubicBezTo>
                  <a:cubicBezTo>
                    <a:pt x="122" y="113"/>
                    <a:pt x="124" y="112"/>
                    <a:pt x="126" y="108"/>
                  </a:cubicBezTo>
                  <a:cubicBezTo>
                    <a:pt x="127" y="104"/>
                    <a:pt x="127" y="99"/>
                    <a:pt x="126" y="95"/>
                  </a:cubicBezTo>
                  <a:cubicBezTo>
                    <a:pt x="125" y="88"/>
                    <a:pt x="118" y="80"/>
                    <a:pt x="111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4" y="64"/>
                    <a:pt x="100" y="44"/>
                    <a:pt x="86" y="46"/>
                  </a:cubicBezTo>
                  <a:cubicBezTo>
                    <a:pt x="90" y="36"/>
                    <a:pt x="86" y="24"/>
                    <a:pt x="77" y="17"/>
                  </a:cubicBezTo>
                  <a:cubicBezTo>
                    <a:pt x="66" y="9"/>
                    <a:pt x="52" y="12"/>
                    <a:pt x="44" y="21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6481763" y="839420"/>
              <a:ext cx="392113" cy="484188"/>
            </a:xfrm>
            <a:custGeom>
              <a:avLst/>
              <a:gdLst>
                <a:gd name="T0" fmla="*/ 76 w 143"/>
                <a:gd name="T1" fmla="*/ 161 h 176"/>
                <a:gd name="T2" fmla="*/ 86 w 143"/>
                <a:gd name="T3" fmla="*/ 132 h 176"/>
                <a:gd name="T4" fmla="*/ 112 w 143"/>
                <a:gd name="T5" fmla="*/ 102 h 176"/>
                <a:gd name="T6" fmla="*/ 112 w 143"/>
                <a:gd name="T7" fmla="*/ 102 h 176"/>
                <a:gd name="T8" fmla="*/ 128 w 143"/>
                <a:gd name="T9" fmla="*/ 85 h 176"/>
                <a:gd name="T10" fmla="*/ 129 w 143"/>
                <a:gd name="T11" fmla="*/ 73 h 176"/>
                <a:gd name="T12" fmla="*/ 129 w 143"/>
                <a:gd name="T13" fmla="*/ 63 h 176"/>
                <a:gd name="T14" fmla="*/ 134 w 143"/>
                <a:gd name="T15" fmla="*/ 31 h 176"/>
                <a:gd name="T16" fmla="*/ 33 w 143"/>
                <a:gd name="T17" fmla="*/ 57 h 176"/>
                <a:gd name="T18" fmla="*/ 33 w 143"/>
                <a:gd name="T19" fmla="*/ 56 h 176"/>
                <a:gd name="T20" fmla="*/ 32 w 143"/>
                <a:gd name="T21" fmla="*/ 56 h 176"/>
                <a:gd name="T22" fmla="*/ 8 w 143"/>
                <a:gd name="T23" fmla="*/ 110 h 176"/>
                <a:gd name="T24" fmla="*/ 3 w 143"/>
                <a:gd name="T25" fmla="*/ 155 h 176"/>
                <a:gd name="T26" fmla="*/ 18 w 143"/>
                <a:gd name="T27" fmla="*/ 175 h 176"/>
                <a:gd name="T28" fmla="*/ 43 w 143"/>
                <a:gd name="T29" fmla="*/ 155 h 176"/>
                <a:gd name="T30" fmla="*/ 76 w 143"/>
                <a:gd name="T31" fmla="*/ 16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6">
                  <a:moveTo>
                    <a:pt x="76" y="161"/>
                  </a:moveTo>
                  <a:cubicBezTo>
                    <a:pt x="86" y="154"/>
                    <a:pt x="90" y="143"/>
                    <a:pt x="86" y="132"/>
                  </a:cubicBezTo>
                  <a:cubicBezTo>
                    <a:pt x="100" y="135"/>
                    <a:pt x="115" y="115"/>
                    <a:pt x="112" y="102"/>
                  </a:cubicBezTo>
                  <a:cubicBezTo>
                    <a:pt x="112" y="102"/>
                    <a:pt x="112" y="102"/>
                    <a:pt x="112" y="102"/>
                  </a:cubicBezTo>
                  <a:cubicBezTo>
                    <a:pt x="120" y="100"/>
                    <a:pt x="126" y="93"/>
                    <a:pt x="128" y="85"/>
                  </a:cubicBezTo>
                  <a:cubicBezTo>
                    <a:pt x="129" y="81"/>
                    <a:pt x="130" y="76"/>
                    <a:pt x="129" y="73"/>
                  </a:cubicBezTo>
                  <a:cubicBezTo>
                    <a:pt x="127" y="68"/>
                    <a:pt x="125" y="67"/>
                    <a:pt x="129" y="63"/>
                  </a:cubicBezTo>
                  <a:cubicBezTo>
                    <a:pt x="138" y="54"/>
                    <a:pt x="143" y="41"/>
                    <a:pt x="134" y="31"/>
                  </a:cubicBezTo>
                  <a:cubicBezTo>
                    <a:pt x="106" y="0"/>
                    <a:pt x="52" y="32"/>
                    <a:pt x="33" y="57"/>
                  </a:cubicBezTo>
                  <a:cubicBezTo>
                    <a:pt x="33" y="57"/>
                    <a:pt x="33" y="57"/>
                    <a:pt x="33" y="56"/>
                  </a:cubicBezTo>
                  <a:cubicBezTo>
                    <a:pt x="33" y="56"/>
                    <a:pt x="33" y="55"/>
                    <a:pt x="32" y="56"/>
                  </a:cubicBezTo>
                  <a:cubicBezTo>
                    <a:pt x="29" y="76"/>
                    <a:pt x="16" y="92"/>
                    <a:pt x="8" y="110"/>
                  </a:cubicBezTo>
                  <a:cubicBezTo>
                    <a:pt x="3" y="124"/>
                    <a:pt x="0" y="140"/>
                    <a:pt x="3" y="155"/>
                  </a:cubicBezTo>
                  <a:cubicBezTo>
                    <a:pt x="4" y="163"/>
                    <a:pt x="8" y="175"/>
                    <a:pt x="18" y="175"/>
                  </a:cubicBezTo>
                  <a:cubicBezTo>
                    <a:pt x="29" y="176"/>
                    <a:pt x="37" y="164"/>
                    <a:pt x="43" y="155"/>
                  </a:cubicBezTo>
                  <a:cubicBezTo>
                    <a:pt x="51" y="165"/>
                    <a:pt x="64" y="169"/>
                    <a:pt x="76" y="16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5053013" y="1068020"/>
              <a:ext cx="795338" cy="539750"/>
            </a:xfrm>
            <a:custGeom>
              <a:avLst/>
              <a:gdLst>
                <a:gd name="T0" fmla="*/ 288 w 290"/>
                <a:gd name="T1" fmla="*/ 54 h 196"/>
                <a:gd name="T2" fmla="*/ 248 w 290"/>
                <a:gd name="T3" fmla="*/ 12 h 196"/>
                <a:gd name="T4" fmla="*/ 170 w 290"/>
                <a:gd name="T5" fmla="*/ 1 h 196"/>
                <a:gd name="T6" fmla="*/ 104 w 290"/>
                <a:gd name="T7" fmla="*/ 9 h 196"/>
                <a:gd name="T8" fmla="*/ 103 w 290"/>
                <a:gd name="T9" fmla="*/ 10 h 196"/>
                <a:gd name="T10" fmla="*/ 41 w 290"/>
                <a:gd name="T11" fmla="*/ 41 h 196"/>
                <a:gd name="T12" fmla="*/ 4 w 290"/>
                <a:gd name="T13" fmla="*/ 99 h 196"/>
                <a:gd name="T14" fmla="*/ 19 w 290"/>
                <a:gd name="T15" fmla="*/ 159 h 196"/>
                <a:gd name="T16" fmla="*/ 49 w 290"/>
                <a:gd name="T17" fmla="*/ 158 h 196"/>
                <a:gd name="T18" fmla="*/ 105 w 290"/>
                <a:gd name="T19" fmla="*/ 159 h 196"/>
                <a:gd name="T20" fmla="*/ 152 w 290"/>
                <a:gd name="T21" fmla="*/ 186 h 196"/>
                <a:gd name="T22" fmla="*/ 162 w 290"/>
                <a:gd name="T23" fmla="*/ 154 h 196"/>
                <a:gd name="T24" fmla="*/ 196 w 290"/>
                <a:gd name="T25" fmla="*/ 161 h 196"/>
                <a:gd name="T26" fmla="*/ 214 w 290"/>
                <a:gd name="T27" fmla="*/ 125 h 196"/>
                <a:gd name="T28" fmla="*/ 237 w 290"/>
                <a:gd name="T29" fmla="*/ 122 h 196"/>
                <a:gd name="T30" fmla="*/ 246 w 290"/>
                <a:gd name="T31" fmla="*/ 91 h 196"/>
                <a:gd name="T32" fmla="*/ 280 w 290"/>
                <a:gd name="T33" fmla="*/ 87 h 196"/>
                <a:gd name="T34" fmla="*/ 288 w 290"/>
                <a:gd name="T35" fmla="*/ 5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0" h="196">
                  <a:moveTo>
                    <a:pt x="288" y="54"/>
                  </a:moveTo>
                  <a:cubicBezTo>
                    <a:pt x="285" y="33"/>
                    <a:pt x="267" y="19"/>
                    <a:pt x="248" y="12"/>
                  </a:cubicBezTo>
                  <a:cubicBezTo>
                    <a:pt x="223" y="3"/>
                    <a:pt x="196" y="0"/>
                    <a:pt x="170" y="1"/>
                  </a:cubicBezTo>
                  <a:cubicBezTo>
                    <a:pt x="149" y="1"/>
                    <a:pt x="124" y="1"/>
                    <a:pt x="104" y="9"/>
                  </a:cubicBezTo>
                  <a:cubicBezTo>
                    <a:pt x="104" y="9"/>
                    <a:pt x="103" y="9"/>
                    <a:pt x="103" y="10"/>
                  </a:cubicBezTo>
                  <a:cubicBezTo>
                    <a:pt x="81" y="15"/>
                    <a:pt x="58" y="25"/>
                    <a:pt x="41" y="41"/>
                  </a:cubicBezTo>
                  <a:cubicBezTo>
                    <a:pt x="25" y="55"/>
                    <a:pt x="8" y="77"/>
                    <a:pt x="4" y="99"/>
                  </a:cubicBezTo>
                  <a:cubicBezTo>
                    <a:pt x="0" y="118"/>
                    <a:pt x="2" y="145"/>
                    <a:pt x="19" y="159"/>
                  </a:cubicBezTo>
                  <a:cubicBezTo>
                    <a:pt x="29" y="168"/>
                    <a:pt x="42" y="169"/>
                    <a:pt x="49" y="158"/>
                  </a:cubicBezTo>
                  <a:cubicBezTo>
                    <a:pt x="57" y="186"/>
                    <a:pt x="91" y="181"/>
                    <a:pt x="105" y="159"/>
                  </a:cubicBezTo>
                  <a:cubicBezTo>
                    <a:pt x="115" y="174"/>
                    <a:pt x="132" y="196"/>
                    <a:pt x="152" y="186"/>
                  </a:cubicBezTo>
                  <a:cubicBezTo>
                    <a:pt x="164" y="180"/>
                    <a:pt x="165" y="166"/>
                    <a:pt x="162" y="154"/>
                  </a:cubicBezTo>
                  <a:cubicBezTo>
                    <a:pt x="170" y="164"/>
                    <a:pt x="184" y="169"/>
                    <a:pt x="196" y="161"/>
                  </a:cubicBezTo>
                  <a:cubicBezTo>
                    <a:pt x="208" y="153"/>
                    <a:pt x="213" y="139"/>
                    <a:pt x="214" y="125"/>
                  </a:cubicBezTo>
                  <a:cubicBezTo>
                    <a:pt x="221" y="130"/>
                    <a:pt x="230" y="130"/>
                    <a:pt x="237" y="122"/>
                  </a:cubicBezTo>
                  <a:cubicBezTo>
                    <a:pt x="243" y="115"/>
                    <a:pt x="250" y="101"/>
                    <a:pt x="246" y="91"/>
                  </a:cubicBezTo>
                  <a:cubicBezTo>
                    <a:pt x="258" y="95"/>
                    <a:pt x="270" y="95"/>
                    <a:pt x="280" y="87"/>
                  </a:cubicBezTo>
                  <a:cubicBezTo>
                    <a:pt x="288" y="79"/>
                    <a:pt x="290" y="65"/>
                    <a:pt x="288" y="54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2"/>
            <p:cNvSpPr/>
            <p:nvPr/>
          </p:nvSpPr>
          <p:spPr bwMode="auto">
            <a:xfrm>
              <a:off x="1811338" y="1337895"/>
              <a:ext cx="234950" cy="236538"/>
            </a:xfrm>
            <a:custGeom>
              <a:avLst/>
              <a:gdLst>
                <a:gd name="T0" fmla="*/ 79 w 86"/>
                <a:gd name="T1" fmla="*/ 34 h 86"/>
                <a:gd name="T2" fmla="*/ 39 w 86"/>
                <a:gd name="T3" fmla="*/ 0 h 86"/>
                <a:gd name="T4" fmla="*/ 37 w 86"/>
                <a:gd name="T5" fmla="*/ 1 h 86"/>
                <a:gd name="T6" fmla="*/ 37 w 86"/>
                <a:gd name="T7" fmla="*/ 2 h 86"/>
                <a:gd name="T8" fmla="*/ 36 w 86"/>
                <a:gd name="T9" fmla="*/ 3 h 86"/>
                <a:gd name="T10" fmla="*/ 36 w 86"/>
                <a:gd name="T11" fmla="*/ 3 h 86"/>
                <a:gd name="T12" fmla="*/ 3 w 86"/>
                <a:gd name="T13" fmla="*/ 56 h 86"/>
                <a:gd name="T14" fmla="*/ 12 w 86"/>
                <a:gd name="T15" fmla="*/ 70 h 86"/>
                <a:gd name="T16" fmla="*/ 29 w 86"/>
                <a:gd name="T17" fmla="*/ 63 h 86"/>
                <a:gd name="T18" fmla="*/ 68 w 86"/>
                <a:gd name="T19" fmla="*/ 55 h 86"/>
                <a:gd name="T20" fmla="*/ 84 w 86"/>
                <a:gd name="T21" fmla="*/ 49 h 86"/>
                <a:gd name="T22" fmla="*/ 79 w 86"/>
                <a:gd name="T23" fmla="*/ 3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86">
                  <a:moveTo>
                    <a:pt x="79" y="34"/>
                  </a:moveTo>
                  <a:cubicBezTo>
                    <a:pt x="68" y="20"/>
                    <a:pt x="53" y="10"/>
                    <a:pt x="39" y="0"/>
                  </a:cubicBezTo>
                  <a:cubicBezTo>
                    <a:pt x="38" y="0"/>
                    <a:pt x="37" y="0"/>
                    <a:pt x="37" y="1"/>
                  </a:cubicBezTo>
                  <a:cubicBezTo>
                    <a:pt x="37" y="1"/>
                    <a:pt x="37" y="2"/>
                    <a:pt x="37" y="2"/>
                  </a:cubicBezTo>
                  <a:cubicBezTo>
                    <a:pt x="37" y="2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22" y="18"/>
                    <a:pt x="0" y="33"/>
                    <a:pt x="3" y="56"/>
                  </a:cubicBezTo>
                  <a:cubicBezTo>
                    <a:pt x="3" y="61"/>
                    <a:pt x="7" y="68"/>
                    <a:pt x="12" y="70"/>
                  </a:cubicBezTo>
                  <a:cubicBezTo>
                    <a:pt x="19" y="72"/>
                    <a:pt x="25" y="68"/>
                    <a:pt x="29" y="63"/>
                  </a:cubicBezTo>
                  <a:cubicBezTo>
                    <a:pt x="37" y="86"/>
                    <a:pt x="70" y="76"/>
                    <a:pt x="68" y="55"/>
                  </a:cubicBezTo>
                  <a:cubicBezTo>
                    <a:pt x="74" y="55"/>
                    <a:pt x="81" y="55"/>
                    <a:pt x="84" y="49"/>
                  </a:cubicBezTo>
                  <a:cubicBezTo>
                    <a:pt x="86" y="44"/>
                    <a:pt x="82" y="38"/>
                    <a:pt x="79" y="34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3"/>
            <p:cNvSpPr/>
            <p:nvPr/>
          </p:nvSpPr>
          <p:spPr bwMode="auto">
            <a:xfrm>
              <a:off x="2346325" y="290144"/>
              <a:ext cx="360363" cy="373063"/>
            </a:xfrm>
            <a:custGeom>
              <a:avLst/>
              <a:gdLst>
                <a:gd name="T0" fmla="*/ 67 w 132"/>
                <a:gd name="T1" fmla="*/ 125 h 136"/>
                <a:gd name="T2" fmla="*/ 15 w 132"/>
                <a:gd name="T3" fmla="*/ 125 h 136"/>
                <a:gd name="T4" fmla="*/ 0 w 132"/>
                <a:gd name="T5" fmla="*/ 85 h 136"/>
                <a:gd name="T6" fmla="*/ 16 w 132"/>
                <a:gd name="T7" fmla="*/ 37 h 136"/>
                <a:gd name="T8" fmla="*/ 16 w 132"/>
                <a:gd name="T9" fmla="*/ 36 h 136"/>
                <a:gd name="T10" fmla="*/ 39 w 132"/>
                <a:gd name="T11" fmla="*/ 13 h 136"/>
                <a:gd name="T12" fmla="*/ 61 w 132"/>
                <a:gd name="T13" fmla="*/ 1 h 136"/>
                <a:gd name="T14" fmla="*/ 71 w 132"/>
                <a:gd name="T15" fmla="*/ 25 h 136"/>
                <a:gd name="T16" fmla="*/ 76 w 132"/>
                <a:gd name="T17" fmla="*/ 26 h 136"/>
                <a:gd name="T18" fmla="*/ 76 w 132"/>
                <a:gd name="T19" fmla="*/ 24 h 136"/>
                <a:gd name="T20" fmla="*/ 76 w 132"/>
                <a:gd name="T21" fmla="*/ 24 h 136"/>
                <a:gd name="T22" fmla="*/ 82 w 132"/>
                <a:gd name="T23" fmla="*/ 17 h 136"/>
                <a:gd name="T24" fmla="*/ 92 w 132"/>
                <a:gd name="T25" fmla="*/ 12 h 136"/>
                <a:gd name="T26" fmla="*/ 104 w 132"/>
                <a:gd name="T27" fmla="*/ 32 h 136"/>
                <a:gd name="T28" fmla="*/ 107 w 132"/>
                <a:gd name="T29" fmla="*/ 34 h 136"/>
                <a:gd name="T30" fmla="*/ 107 w 132"/>
                <a:gd name="T31" fmla="*/ 34 h 136"/>
                <a:gd name="T32" fmla="*/ 109 w 132"/>
                <a:gd name="T33" fmla="*/ 33 h 136"/>
                <a:gd name="T34" fmla="*/ 123 w 132"/>
                <a:gd name="T35" fmla="*/ 29 h 136"/>
                <a:gd name="T36" fmla="*/ 130 w 132"/>
                <a:gd name="T37" fmla="*/ 41 h 136"/>
                <a:gd name="T38" fmla="*/ 127 w 132"/>
                <a:gd name="T39" fmla="*/ 66 h 136"/>
                <a:gd name="T40" fmla="*/ 115 w 132"/>
                <a:gd name="T41" fmla="*/ 87 h 136"/>
                <a:gd name="T42" fmla="*/ 115 w 132"/>
                <a:gd name="T43" fmla="*/ 87 h 136"/>
                <a:gd name="T44" fmla="*/ 67 w 132"/>
                <a:gd name="T45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2" h="136">
                  <a:moveTo>
                    <a:pt x="67" y="125"/>
                  </a:moveTo>
                  <a:cubicBezTo>
                    <a:pt x="51" y="131"/>
                    <a:pt x="31" y="136"/>
                    <a:pt x="15" y="125"/>
                  </a:cubicBezTo>
                  <a:cubicBezTo>
                    <a:pt x="3" y="116"/>
                    <a:pt x="0" y="99"/>
                    <a:pt x="0" y="85"/>
                  </a:cubicBezTo>
                  <a:cubicBezTo>
                    <a:pt x="0" y="67"/>
                    <a:pt x="8" y="53"/>
                    <a:pt x="16" y="37"/>
                  </a:cubicBezTo>
                  <a:cubicBezTo>
                    <a:pt x="16" y="37"/>
                    <a:pt x="16" y="36"/>
                    <a:pt x="16" y="36"/>
                  </a:cubicBezTo>
                  <a:cubicBezTo>
                    <a:pt x="23" y="28"/>
                    <a:pt x="31" y="20"/>
                    <a:pt x="39" y="13"/>
                  </a:cubicBezTo>
                  <a:cubicBezTo>
                    <a:pt x="46" y="8"/>
                    <a:pt x="53" y="3"/>
                    <a:pt x="61" y="1"/>
                  </a:cubicBezTo>
                  <a:cubicBezTo>
                    <a:pt x="73" y="0"/>
                    <a:pt x="72" y="18"/>
                    <a:pt x="71" y="25"/>
                  </a:cubicBezTo>
                  <a:cubicBezTo>
                    <a:pt x="71" y="28"/>
                    <a:pt x="76" y="28"/>
                    <a:pt x="76" y="26"/>
                  </a:cubicBezTo>
                  <a:cubicBezTo>
                    <a:pt x="76" y="25"/>
                    <a:pt x="76" y="24"/>
                    <a:pt x="76" y="2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9" y="22"/>
                    <a:pt x="80" y="19"/>
                    <a:pt x="82" y="17"/>
                  </a:cubicBezTo>
                  <a:cubicBezTo>
                    <a:pt x="85" y="14"/>
                    <a:pt x="89" y="13"/>
                    <a:pt x="92" y="12"/>
                  </a:cubicBezTo>
                  <a:cubicBezTo>
                    <a:pt x="104" y="10"/>
                    <a:pt x="105" y="24"/>
                    <a:pt x="104" y="32"/>
                  </a:cubicBezTo>
                  <a:cubicBezTo>
                    <a:pt x="104" y="33"/>
                    <a:pt x="105" y="34"/>
                    <a:pt x="107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8" y="34"/>
                    <a:pt x="109" y="33"/>
                    <a:pt x="109" y="33"/>
                  </a:cubicBezTo>
                  <a:cubicBezTo>
                    <a:pt x="113" y="29"/>
                    <a:pt x="118" y="25"/>
                    <a:pt x="123" y="29"/>
                  </a:cubicBezTo>
                  <a:cubicBezTo>
                    <a:pt x="127" y="32"/>
                    <a:pt x="128" y="37"/>
                    <a:pt x="130" y="41"/>
                  </a:cubicBezTo>
                  <a:cubicBezTo>
                    <a:pt x="132" y="49"/>
                    <a:pt x="130" y="58"/>
                    <a:pt x="127" y="66"/>
                  </a:cubicBezTo>
                  <a:cubicBezTo>
                    <a:pt x="124" y="73"/>
                    <a:pt x="119" y="80"/>
                    <a:pt x="115" y="87"/>
                  </a:cubicBezTo>
                  <a:cubicBezTo>
                    <a:pt x="115" y="87"/>
                    <a:pt x="115" y="87"/>
                    <a:pt x="115" y="87"/>
                  </a:cubicBezTo>
                  <a:cubicBezTo>
                    <a:pt x="103" y="106"/>
                    <a:pt x="89" y="117"/>
                    <a:pt x="67" y="125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461963" y="-351206"/>
              <a:ext cx="750888" cy="585788"/>
            </a:xfrm>
            <a:custGeom>
              <a:avLst/>
              <a:gdLst>
                <a:gd name="T0" fmla="*/ 267 w 274"/>
                <a:gd name="T1" fmla="*/ 142 h 213"/>
                <a:gd name="T2" fmla="*/ 236 w 274"/>
                <a:gd name="T3" fmla="*/ 131 h 213"/>
                <a:gd name="T4" fmla="*/ 233 w 274"/>
                <a:gd name="T5" fmla="*/ 99 h 213"/>
                <a:gd name="T6" fmla="*/ 210 w 274"/>
                <a:gd name="T7" fmla="*/ 92 h 213"/>
                <a:gd name="T8" fmla="*/ 200 w 274"/>
                <a:gd name="T9" fmla="*/ 52 h 213"/>
                <a:gd name="T10" fmla="*/ 166 w 274"/>
                <a:gd name="T11" fmla="*/ 52 h 213"/>
                <a:gd name="T12" fmla="*/ 162 w 274"/>
                <a:gd name="T13" fmla="*/ 19 h 213"/>
                <a:gd name="T14" fmla="*/ 111 w 274"/>
                <a:gd name="T15" fmla="*/ 36 h 213"/>
                <a:gd name="T16" fmla="*/ 56 w 274"/>
                <a:gd name="T17" fmla="*/ 26 h 213"/>
                <a:gd name="T18" fmla="*/ 26 w 274"/>
                <a:gd name="T19" fmla="*/ 19 h 213"/>
                <a:gd name="T20" fmla="*/ 0 w 274"/>
                <a:gd name="T21" fmla="*/ 75 h 213"/>
                <a:gd name="T22" fmla="*/ 25 w 274"/>
                <a:gd name="T23" fmla="*/ 139 h 213"/>
                <a:gd name="T24" fmla="*/ 79 w 274"/>
                <a:gd name="T25" fmla="*/ 182 h 213"/>
                <a:gd name="T26" fmla="*/ 79 w 274"/>
                <a:gd name="T27" fmla="*/ 183 h 213"/>
                <a:gd name="T28" fmla="*/ 143 w 274"/>
                <a:gd name="T29" fmla="*/ 204 h 213"/>
                <a:gd name="T30" fmla="*/ 221 w 274"/>
                <a:gd name="T31" fmla="*/ 209 h 213"/>
                <a:gd name="T32" fmla="*/ 269 w 274"/>
                <a:gd name="T33" fmla="*/ 176 h 213"/>
                <a:gd name="T34" fmla="*/ 267 w 274"/>
                <a:gd name="T35" fmla="*/ 14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4" h="213">
                  <a:moveTo>
                    <a:pt x="267" y="142"/>
                  </a:moveTo>
                  <a:cubicBezTo>
                    <a:pt x="260" y="132"/>
                    <a:pt x="248" y="130"/>
                    <a:pt x="236" y="131"/>
                  </a:cubicBezTo>
                  <a:cubicBezTo>
                    <a:pt x="242" y="122"/>
                    <a:pt x="237" y="107"/>
                    <a:pt x="233" y="99"/>
                  </a:cubicBezTo>
                  <a:cubicBezTo>
                    <a:pt x="228" y="90"/>
                    <a:pt x="219" y="88"/>
                    <a:pt x="210" y="92"/>
                  </a:cubicBezTo>
                  <a:cubicBezTo>
                    <a:pt x="213" y="78"/>
                    <a:pt x="210" y="63"/>
                    <a:pt x="200" y="52"/>
                  </a:cubicBezTo>
                  <a:cubicBezTo>
                    <a:pt x="191" y="42"/>
                    <a:pt x="176" y="44"/>
                    <a:pt x="166" y="52"/>
                  </a:cubicBezTo>
                  <a:cubicBezTo>
                    <a:pt x="171" y="41"/>
                    <a:pt x="173" y="27"/>
                    <a:pt x="162" y="19"/>
                  </a:cubicBezTo>
                  <a:cubicBezTo>
                    <a:pt x="144" y="6"/>
                    <a:pt x="123" y="23"/>
                    <a:pt x="111" y="36"/>
                  </a:cubicBezTo>
                  <a:cubicBezTo>
                    <a:pt x="102" y="12"/>
                    <a:pt x="69" y="0"/>
                    <a:pt x="56" y="26"/>
                  </a:cubicBezTo>
                  <a:cubicBezTo>
                    <a:pt x="51" y="14"/>
                    <a:pt x="39" y="12"/>
                    <a:pt x="26" y="19"/>
                  </a:cubicBezTo>
                  <a:cubicBezTo>
                    <a:pt x="7" y="29"/>
                    <a:pt x="0" y="54"/>
                    <a:pt x="0" y="75"/>
                  </a:cubicBezTo>
                  <a:cubicBezTo>
                    <a:pt x="0" y="97"/>
                    <a:pt x="11" y="121"/>
                    <a:pt x="25" y="139"/>
                  </a:cubicBezTo>
                  <a:cubicBezTo>
                    <a:pt x="38" y="158"/>
                    <a:pt x="58" y="172"/>
                    <a:pt x="79" y="182"/>
                  </a:cubicBezTo>
                  <a:cubicBezTo>
                    <a:pt x="79" y="182"/>
                    <a:pt x="79" y="183"/>
                    <a:pt x="79" y="183"/>
                  </a:cubicBezTo>
                  <a:cubicBezTo>
                    <a:pt x="97" y="195"/>
                    <a:pt x="122" y="200"/>
                    <a:pt x="143" y="204"/>
                  </a:cubicBezTo>
                  <a:cubicBezTo>
                    <a:pt x="168" y="210"/>
                    <a:pt x="195" y="213"/>
                    <a:pt x="221" y="209"/>
                  </a:cubicBezTo>
                  <a:cubicBezTo>
                    <a:pt x="242" y="206"/>
                    <a:pt x="261" y="196"/>
                    <a:pt x="269" y="176"/>
                  </a:cubicBezTo>
                  <a:cubicBezTo>
                    <a:pt x="273" y="166"/>
                    <a:pt x="274" y="151"/>
                    <a:pt x="267" y="142"/>
                  </a:cubicBezTo>
                  <a:close/>
                </a:path>
              </a:pathLst>
            </a:custGeom>
            <a:solidFill>
              <a:srgbClr val="E54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476250" y="-213093"/>
              <a:ext cx="657225" cy="444500"/>
            </a:xfrm>
            <a:custGeom>
              <a:avLst/>
              <a:gdLst>
                <a:gd name="T0" fmla="*/ 214 w 240"/>
                <a:gd name="T1" fmla="*/ 117 h 162"/>
                <a:gd name="T2" fmla="*/ 214 w 240"/>
                <a:gd name="T3" fmla="*/ 93 h 162"/>
                <a:gd name="T4" fmla="*/ 187 w 240"/>
                <a:gd name="T5" fmla="*/ 91 h 162"/>
                <a:gd name="T6" fmla="*/ 164 w 240"/>
                <a:gd name="T7" fmla="*/ 52 h 162"/>
                <a:gd name="T8" fmla="*/ 156 w 240"/>
                <a:gd name="T9" fmla="*/ 27 h 162"/>
                <a:gd name="T10" fmla="*/ 127 w 240"/>
                <a:gd name="T11" fmla="*/ 33 h 162"/>
                <a:gd name="T12" fmla="*/ 86 w 240"/>
                <a:gd name="T13" fmla="*/ 19 h 162"/>
                <a:gd name="T14" fmla="*/ 65 w 240"/>
                <a:gd name="T15" fmla="*/ 2 h 162"/>
                <a:gd name="T16" fmla="*/ 46 w 240"/>
                <a:gd name="T17" fmla="*/ 15 h 162"/>
                <a:gd name="T18" fmla="*/ 46 w 240"/>
                <a:gd name="T19" fmla="*/ 15 h 162"/>
                <a:gd name="T20" fmla="*/ 10 w 240"/>
                <a:gd name="T21" fmla="*/ 9 h 162"/>
                <a:gd name="T22" fmla="*/ 2 w 240"/>
                <a:gd name="T23" fmla="*/ 47 h 162"/>
                <a:gd name="T24" fmla="*/ 24 w 240"/>
                <a:gd name="T25" fmla="*/ 96 h 162"/>
                <a:gd name="T26" fmla="*/ 68 w 240"/>
                <a:gd name="T27" fmla="*/ 134 h 162"/>
                <a:gd name="T28" fmla="*/ 69 w 240"/>
                <a:gd name="T29" fmla="*/ 133 h 162"/>
                <a:gd name="T30" fmla="*/ 92 w 240"/>
                <a:gd name="T31" fmla="*/ 143 h 162"/>
                <a:gd name="T32" fmla="*/ 132 w 240"/>
                <a:gd name="T33" fmla="*/ 155 h 162"/>
                <a:gd name="T34" fmla="*/ 197 w 240"/>
                <a:gd name="T35" fmla="*/ 160 h 162"/>
                <a:gd name="T36" fmla="*/ 238 w 240"/>
                <a:gd name="T37" fmla="*/ 134 h 162"/>
                <a:gd name="T38" fmla="*/ 214 w 240"/>
                <a:gd name="T39" fmla="*/ 1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162">
                  <a:moveTo>
                    <a:pt x="214" y="117"/>
                  </a:moveTo>
                  <a:cubicBezTo>
                    <a:pt x="219" y="109"/>
                    <a:pt x="221" y="100"/>
                    <a:pt x="214" y="93"/>
                  </a:cubicBezTo>
                  <a:cubicBezTo>
                    <a:pt x="207" y="87"/>
                    <a:pt x="196" y="88"/>
                    <a:pt x="187" y="91"/>
                  </a:cubicBezTo>
                  <a:cubicBezTo>
                    <a:pt x="195" y="71"/>
                    <a:pt x="185" y="39"/>
                    <a:pt x="164" y="52"/>
                  </a:cubicBezTo>
                  <a:cubicBezTo>
                    <a:pt x="167" y="43"/>
                    <a:pt x="167" y="32"/>
                    <a:pt x="156" y="27"/>
                  </a:cubicBezTo>
                  <a:cubicBezTo>
                    <a:pt x="147" y="22"/>
                    <a:pt x="135" y="26"/>
                    <a:pt x="127" y="33"/>
                  </a:cubicBezTo>
                  <a:cubicBezTo>
                    <a:pt x="127" y="9"/>
                    <a:pt x="101" y="5"/>
                    <a:pt x="86" y="19"/>
                  </a:cubicBezTo>
                  <a:cubicBezTo>
                    <a:pt x="82" y="10"/>
                    <a:pt x="75" y="3"/>
                    <a:pt x="65" y="2"/>
                  </a:cubicBezTo>
                  <a:cubicBezTo>
                    <a:pt x="56" y="0"/>
                    <a:pt x="47" y="5"/>
                    <a:pt x="46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36" y="7"/>
                    <a:pt x="22" y="0"/>
                    <a:pt x="10" y="9"/>
                  </a:cubicBezTo>
                  <a:cubicBezTo>
                    <a:pt x="0" y="17"/>
                    <a:pt x="0" y="35"/>
                    <a:pt x="2" y="47"/>
                  </a:cubicBezTo>
                  <a:cubicBezTo>
                    <a:pt x="4" y="65"/>
                    <a:pt x="13" y="82"/>
                    <a:pt x="24" y="96"/>
                  </a:cubicBezTo>
                  <a:cubicBezTo>
                    <a:pt x="35" y="111"/>
                    <a:pt x="50" y="128"/>
                    <a:pt x="68" y="134"/>
                  </a:cubicBezTo>
                  <a:cubicBezTo>
                    <a:pt x="69" y="134"/>
                    <a:pt x="69" y="134"/>
                    <a:pt x="69" y="133"/>
                  </a:cubicBezTo>
                  <a:cubicBezTo>
                    <a:pt x="75" y="138"/>
                    <a:pt x="86" y="141"/>
                    <a:pt x="92" y="143"/>
                  </a:cubicBezTo>
                  <a:cubicBezTo>
                    <a:pt x="105" y="148"/>
                    <a:pt x="119" y="152"/>
                    <a:pt x="132" y="155"/>
                  </a:cubicBezTo>
                  <a:cubicBezTo>
                    <a:pt x="153" y="159"/>
                    <a:pt x="175" y="162"/>
                    <a:pt x="197" y="160"/>
                  </a:cubicBezTo>
                  <a:cubicBezTo>
                    <a:pt x="213" y="158"/>
                    <a:pt x="235" y="152"/>
                    <a:pt x="238" y="134"/>
                  </a:cubicBezTo>
                  <a:cubicBezTo>
                    <a:pt x="240" y="120"/>
                    <a:pt x="225" y="115"/>
                    <a:pt x="214" y="117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539750" y="-111493"/>
              <a:ext cx="452438" cy="327025"/>
            </a:xfrm>
            <a:custGeom>
              <a:avLst/>
              <a:gdLst>
                <a:gd name="T0" fmla="*/ 160 w 165"/>
                <a:gd name="T1" fmla="*/ 91 h 119"/>
                <a:gd name="T2" fmla="*/ 140 w 165"/>
                <a:gd name="T3" fmla="*/ 86 h 119"/>
                <a:gd name="T4" fmla="*/ 124 w 165"/>
                <a:gd name="T5" fmla="*/ 66 h 119"/>
                <a:gd name="T6" fmla="*/ 102 w 165"/>
                <a:gd name="T7" fmla="*/ 44 h 119"/>
                <a:gd name="T8" fmla="*/ 66 w 165"/>
                <a:gd name="T9" fmla="*/ 29 h 119"/>
                <a:gd name="T10" fmla="*/ 38 w 165"/>
                <a:gd name="T11" fmla="*/ 16 h 119"/>
                <a:gd name="T12" fmla="*/ 14 w 165"/>
                <a:gd name="T13" fmla="*/ 2 h 119"/>
                <a:gd name="T14" fmla="*/ 1 w 165"/>
                <a:gd name="T15" fmla="*/ 23 h 119"/>
                <a:gd name="T16" fmla="*/ 47 w 165"/>
                <a:gd name="T17" fmla="*/ 96 h 119"/>
                <a:gd name="T18" fmla="*/ 48 w 165"/>
                <a:gd name="T19" fmla="*/ 98 h 119"/>
                <a:gd name="T20" fmla="*/ 147 w 165"/>
                <a:gd name="T21" fmla="*/ 110 h 119"/>
                <a:gd name="T22" fmla="*/ 160 w 165"/>
                <a:gd name="T23" fmla="*/ 9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" h="119">
                  <a:moveTo>
                    <a:pt x="160" y="91"/>
                  </a:moveTo>
                  <a:cubicBezTo>
                    <a:pt x="155" y="85"/>
                    <a:pt x="147" y="84"/>
                    <a:pt x="140" y="86"/>
                  </a:cubicBezTo>
                  <a:cubicBezTo>
                    <a:pt x="147" y="75"/>
                    <a:pt x="136" y="63"/>
                    <a:pt x="124" y="66"/>
                  </a:cubicBezTo>
                  <a:cubicBezTo>
                    <a:pt x="131" y="55"/>
                    <a:pt x="117" y="38"/>
                    <a:pt x="102" y="44"/>
                  </a:cubicBezTo>
                  <a:cubicBezTo>
                    <a:pt x="107" y="23"/>
                    <a:pt x="82" y="16"/>
                    <a:pt x="66" y="29"/>
                  </a:cubicBezTo>
                  <a:cubicBezTo>
                    <a:pt x="61" y="16"/>
                    <a:pt x="47" y="1"/>
                    <a:pt x="38" y="16"/>
                  </a:cubicBezTo>
                  <a:cubicBezTo>
                    <a:pt x="32" y="9"/>
                    <a:pt x="23" y="0"/>
                    <a:pt x="14" y="2"/>
                  </a:cubicBezTo>
                  <a:cubicBezTo>
                    <a:pt x="3" y="4"/>
                    <a:pt x="0" y="13"/>
                    <a:pt x="1" y="23"/>
                  </a:cubicBezTo>
                  <a:cubicBezTo>
                    <a:pt x="2" y="53"/>
                    <a:pt x="25" y="77"/>
                    <a:pt x="47" y="96"/>
                  </a:cubicBezTo>
                  <a:cubicBezTo>
                    <a:pt x="46" y="97"/>
                    <a:pt x="46" y="98"/>
                    <a:pt x="48" y="98"/>
                  </a:cubicBezTo>
                  <a:cubicBezTo>
                    <a:pt x="79" y="107"/>
                    <a:pt x="114" y="119"/>
                    <a:pt x="147" y="110"/>
                  </a:cubicBezTo>
                  <a:cubicBezTo>
                    <a:pt x="153" y="108"/>
                    <a:pt x="165" y="99"/>
                    <a:pt x="160" y="91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7"/>
            <p:cNvSpPr/>
            <p:nvPr/>
          </p:nvSpPr>
          <p:spPr bwMode="auto">
            <a:xfrm>
              <a:off x="404813" y="-21006"/>
              <a:ext cx="441325" cy="387350"/>
            </a:xfrm>
            <a:custGeom>
              <a:avLst/>
              <a:gdLst>
                <a:gd name="T0" fmla="*/ 157 w 161"/>
                <a:gd name="T1" fmla="*/ 50 h 141"/>
                <a:gd name="T2" fmla="*/ 141 w 161"/>
                <a:gd name="T3" fmla="*/ 46 h 141"/>
                <a:gd name="T4" fmla="*/ 135 w 161"/>
                <a:gd name="T5" fmla="*/ 31 h 141"/>
                <a:gd name="T6" fmla="*/ 119 w 161"/>
                <a:gd name="T7" fmla="*/ 32 h 141"/>
                <a:gd name="T8" fmla="*/ 110 w 161"/>
                <a:gd name="T9" fmla="*/ 16 h 141"/>
                <a:gd name="T10" fmla="*/ 95 w 161"/>
                <a:gd name="T11" fmla="*/ 18 h 141"/>
                <a:gd name="T12" fmla="*/ 95 w 161"/>
                <a:gd name="T13" fmla="*/ 17 h 141"/>
                <a:gd name="T14" fmla="*/ 64 w 161"/>
                <a:gd name="T15" fmla="*/ 8 h 141"/>
                <a:gd name="T16" fmla="*/ 63 w 161"/>
                <a:gd name="T17" fmla="*/ 9 h 141"/>
                <a:gd name="T18" fmla="*/ 94 w 161"/>
                <a:gd name="T19" fmla="*/ 63 h 141"/>
                <a:gd name="T20" fmla="*/ 13 w 161"/>
                <a:gd name="T21" fmla="*/ 129 h 141"/>
                <a:gd name="T22" fmla="*/ 0 w 161"/>
                <a:gd name="T23" fmla="*/ 138 h 141"/>
                <a:gd name="T24" fmla="*/ 3 w 161"/>
                <a:gd name="T25" fmla="*/ 141 h 141"/>
                <a:gd name="T26" fmla="*/ 26 w 161"/>
                <a:gd name="T27" fmla="*/ 125 h 141"/>
                <a:gd name="T28" fmla="*/ 96 w 161"/>
                <a:gd name="T29" fmla="*/ 65 h 141"/>
                <a:gd name="T30" fmla="*/ 157 w 161"/>
                <a:gd name="T31" fmla="*/ 65 h 141"/>
                <a:gd name="T32" fmla="*/ 157 w 161"/>
                <a:gd name="T33" fmla="*/ 5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1" h="141">
                  <a:moveTo>
                    <a:pt x="157" y="50"/>
                  </a:moveTo>
                  <a:cubicBezTo>
                    <a:pt x="153" y="46"/>
                    <a:pt x="147" y="45"/>
                    <a:pt x="141" y="46"/>
                  </a:cubicBezTo>
                  <a:cubicBezTo>
                    <a:pt x="142" y="41"/>
                    <a:pt x="140" y="34"/>
                    <a:pt x="135" y="31"/>
                  </a:cubicBezTo>
                  <a:cubicBezTo>
                    <a:pt x="131" y="28"/>
                    <a:pt x="124" y="29"/>
                    <a:pt x="119" y="32"/>
                  </a:cubicBezTo>
                  <a:cubicBezTo>
                    <a:pt x="119" y="26"/>
                    <a:pt x="115" y="19"/>
                    <a:pt x="110" y="16"/>
                  </a:cubicBezTo>
                  <a:cubicBezTo>
                    <a:pt x="105" y="12"/>
                    <a:pt x="99" y="13"/>
                    <a:pt x="95" y="18"/>
                  </a:cubicBezTo>
                  <a:cubicBezTo>
                    <a:pt x="95" y="18"/>
                    <a:pt x="95" y="17"/>
                    <a:pt x="95" y="17"/>
                  </a:cubicBezTo>
                  <a:cubicBezTo>
                    <a:pt x="89" y="8"/>
                    <a:pt x="74" y="0"/>
                    <a:pt x="64" y="8"/>
                  </a:cubicBezTo>
                  <a:cubicBezTo>
                    <a:pt x="63" y="8"/>
                    <a:pt x="63" y="8"/>
                    <a:pt x="63" y="9"/>
                  </a:cubicBezTo>
                  <a:cubicBezTo>
                    <a:pt x="59" y="30"/>
                    <a:pt x="78" y="51"/>
                    <a:pt x="94" y="63"/>
                  </a:cubicBezTo>
                  <a:cubicBezTo>
                    <a:pt x="72" y="92"/>
                    <a:pt x="42" y="110"/>
                    <a:pt x="13" y="129"/>
                  </a:cubicBezTo>
                  <a:cubicBezTo>
                    <a:pt x="9" y="132"/>
                    <a:pt x="5" y="135"/>
                    <a:pt x="0" y="138"/>
                  </a:cubicBezTo>
                  <a:cubicBezTo>
                    <a:pt x="1" y="140"/>
                    <a:pt x="2" y="141"/>
                    <a:pt x="3" y="141"/>
                  </a:cubicBezTo>
                  <a:cubicBezTo>
                    <a:pt x="10" y="136"/>
                    <a:pt x="18" y="130"/>
                    <a:pt x="26" y="125"/>
                  </a:cubicBezTo>
                  <a:cubicBezTo>
                    <a:pt x="51" y="109"/>
                    <a:pt x="81" y="92"/>
                    <a:pt x="96" y="65"/>
                  </a:cubicBezTo>
                  <a:cubicBezTo>
                    <a:pt x="112" y="72"/>
                    <a:pt x="145" y="85"/>
                    <a:pt x="157" y="65"/>
                  </a:cubicBezTo>
                  <a:cubicBezTo>
                    <a:pt x="160" y="61"/>
                    <a:pt x="161" y="54"/>
                    <a:pt x="157" y="50"/>
                  </a:cubicBezTo>
                  <a:close/>
                </a:path>
              </a:pathLst>
            </a:custGeom>
            <a:solidFill>
              <a:srgbClr val="F6C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8"/>
            <p:cNvSpPr/>
            <p:nvPr/>
          </p:nvSpPr>
          <p:spPr bwMode="auto">
            <a:xfrm>
              <a:off x="268288" y="369519"/>
              <a:ext cx="227013" cy="528638"/>
            </a:xfrm>
            <a:custGeom>
              <a:avLst/>
              <a:gdLst>
                <a:gd name="T0" fmla="*/ 49 w 83"/>
                <a:gd name="T1" fmla="*/ 152 h 192"/>
                <a:gd name="T2" fmla="*/ 50 w 83"/>
                <a:gd name="T3" fmla="*/ 113 h 192"/>
                <a:gd name="T4" fmla="*/ 45 w 83"/>
                <a:gd name="T5" fmla="*/ 65 h 192"/>
                <a:gd name="T6" fmla="*/ 1 w 83"/>
                <a:gd name="T7" fmla="*/ 0 h 192"/>
                <a:gd name="T8" fmla="*/ 0 w 83"/>
                <a:gd name="T9" fmla="*/ 1 h 192"/>
                <a:gd name="T10" fmla="*/ 42 w 83"/>
                <a:gd name="T11" fmla="*/ 71 h 192"/>
                <a:gd name="T12" fmla="*/ 46 w 83"/>
                <a:gd name="T13" fmla="*/ 116 h 192"/>
                <a:gd name="T14" fmla="*/ 45 w 83"/>
                <a:gd name="T15" fmla="*/ 153 h 192"/>
                <a:gd name="T16" fmla="*/ 18 w 83"/>
                <a:gd name="T17" fmla="*/ 181 h 192"/>
                <a:gd name="T18" fmla="*/ 21 w 83"/>
                <a:gd name="T19" fmla="*/ 184 h 192"/>
                <a:gd name="T20" fmla="*/ 34 w 83"/>
                <a:gd name="T21" fmla="*/ 177 h 192"/>
                <a:gd name="T22" fmla="*/ 41 w 83"/>
                <a:gd name="T23" fmla="*/ 187 h 192"/>
                <a:gd name="T24" fmla="*/ 45 w 83"/>
                <a:gd name="T25" fmla="*/ 187 h 192"/>
                <a:gd name="T26" fmla="*/ 49 w 83"/>
                <a:gd name="T27" fmla="*/ 181 h 192"/>
                <a:gd name="T28" fmla="*/ 54 w 83"/>
                <a:gd name="T29" fmla="*/ 187 h 192"/>
                <a:gd name="T30" fmla="*/ 58 w 83"/>
                <a:gd name="T31" fmla="*/ 187 h 192"/>
                <a:gd name="T32" fmla="*/ 61 w 83"/>
                <a:gd name="T33" fmla="*/ 180 h 192"/>
                <a:gd name="T34" fmla="*/ 78 w 83"/>
                <a:gd name="T35" fmla="*/ 182 h 192"/>
                <a:gd name="T36" fmla="*/ 49 w 83"/>
                <a:gd name="T37" fmla="*/ 15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92">
                  <a:moveTo>
                    <a:pt x="49" y="152"/>
                  </a:moveTo>
                  <a:cubicBezTo>
                    <a:pt x="52" y="140"/>
                    <a:pt x="51" y="126"/>
                    <a:pt x="50" y="113"/>
                  </a:cubicBezTo>
                  <a:cubicBezTo>
                    <a:pt x="50" y="97"/>
                    <a:pt x="48" y="81"/>
                    <a:pt x="45" y="65"/>
                  </a:cubicBezTo>
                  <a:cubicBezTo>
                    <a:pt x="40" y="40"/>
                    <a:pt x="28" y="8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27" y="16"/>
                    <a:pt x="37" y="43"/>
                    <a:pt x="42" y="71"/>
                  </a:cubicBezTo>
                  <a:cubicBezTo>
                    <a:pt x="45" y="86"/>
                    <a:pt x="46" y="101"/>
                    <a:pt x="46" y="116"/>
                  </a:cubicBezTo>
                  <a:cubicBezTo>
                    <a:pt x="46" y="128"/>
                    <a:pt x="44" y="141"/>
                    <a:pt x="45" y="153"/>
                  </a:cubicBezTo>
                  <a:cubicBezTo>
                    <a:pt x="31" y="157"/>
                    <a:pt x="21" y="168"/>
                    <a:pt x="18" y="181"/>
                  </a:cubicBezTo>
                  <a:cubicBezTo>
                    <a:pt x="17" y="183"/>
                    <a:pt x="19" y="185"/>
                    <a:pt x="21" y="184"/>
                  </a:cubicBezTo>
                  <a:cubicBezTo>
                    <a:pt x="25" y="181"/>
                    <a:pt x="30" y="180"/>
                    <a:pt x="34" y="177"/>
                  </a:cubicBezTo>
                  <a:cubicBezTo>
                    <a:pt x="36" y="181"/>
                    <a:pt x="40" y="183"/>
                    <a:pt x="41" y="187"/>
                  </a:cubicBezTo>
                  <a:cubicBezTo>
                    <a:pt x="42" y="189"/>
                    <a:pt x="44" y="188"/>
                    <a:pt x="45" y="187"/>
                  </a:cubicBezTo>
                  <a:cubicBezTo>
                    <a:pt x="46" y="185"/>
                    <a:pt x="48" y="183"/>
                    <a:pt x="49" y="181"/>
                  </a:cubicBezTo>
                  <a:cubicBezTo>
                    <a:pt x="51" y="183"/>
                    <a:pt x="52" y="185"/>
                    <a:pt x="54" y="187"/>
                  </a:cubicBezTo>
                  <a:cubicBezTo>
                    <a:pt x="55" y="189"/>
                    <a:pt x="57" y="189"/>
                    <a:pt x="58" y="187"/>
                  </a:cubicBezTo>
                  <a:cubicBezTo>
                    <a:pt x="59" y="185"/>
                    <a:pt x="60" y="182"/>
                    <a:pt x="61" y="180"/>
                  </a:cubicBezTo>
                  <a:cubicBezTo>
                    <a:pt x="65" y="186"/>
                    <a:pt x="75" y="192"/>
                    <a:pt x="78" y="182"/>
                  </a:cubicBezTo>
                  <a:cubicBezTo>
                    <a:pt x="83" y="166"/>
                    <a:pt x="60" y="155"/>
                    <a:pt x="49" y="15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9"/>
            <p:cNvSpPr/>
            <p:nvPr/>
          </p:nvSpPr>
          <p:spPr bwMode="auto">
            <a:xfrm>
              <a:off x="563563" y="342532"/>
              <a:ext cx="241300" cy="485775"/>
            </a:xfrm>
            <a:custGeom>
              <a:avLst/>
              <a:gdLst>
                <a:gd name="T0" fmla="*/ 60 w 88"/>
                <a:gd name="T1" fmla="*/ 136 h 177"/>
                <a:gd name="T2" fmla="*/ 59 w 88"/>
                <a:gd name="T3" fmla="*/ 136 h 177"/>
                <a:gd name="T4" fmla="*/ 56 w 88"/>
                <a:gd name="T5" fmla="*/ 102 h 177"/>
                <a:gd name="T6" fmla="*/ 48 w 88"/>
                <a:gd name="T7" fmla="*/ 57 h 177"/>
                <a:gd name="T8" fmla="*/ 1 w 88"/>
                <a:gd name="T9" fmla="*/ 0 h 177"/>
                <a:gd name="T10" fmla="*/ 1 w 88"/>
                <a:gd name="T11" fmla="*/ 2 h 177"/>
                <a:gd name="T12" fmla="*/ 47 w 88"/>
                <a:gd name="T13" fmla="*/ 65 h 177"/>
                <a:gd name="T14" fmla="*/ 53 w 88"/>
                <a:gd name="T15" fmla="*/ 107 h 177"/>
                <a:gd name="T16" fmla="*/ 55 w 88"/>
                <a:gd name="T17" fmla="*/ 136 h 177"/>
                <a:gd name="T18" fmla="*/ 53 w 88"/>
                <a:gd name="T19" fmla="*/ 168 h 177"/>
                <a:gd name="T20" fmla="*/ 59 w 88"/>
                <a:gd name="T21" fmla="*/ 177 h 177"/>
                <a:gd name="T22" fmla="*/ 72 w 88"/>
                <a:gd name="T23" fmla="*/ 174 h 177"/>
                <a:gd name="T24" fmla="*/ 60 w 88"/>
                <a:gd name="T25" fmla="*/ 13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177">
                  <a:moveTo>
                    <a:pt x="60" y="136"/>
                  </a:moveTo>
                  <a:cubicBezTo>
                    <a:pt x="59" y="136"/>
                    <a:pt x="59" y="136"/>
                    <a:pt x="59" y="136"/>
                  </a:cubicBezTo>
                  <a:cubicBezTo>
                    <a:pt x="59" y="125"/>
                    <a:pt x="57" y="113"/>
                    <a:pt x="56" y="102"/>
                  </a:cubicBezTo>
                  <a:cubicBezTo>
                    <a:pt x="55" y="87"/>
                    <a:pt x="52" y="72"/>
                    <a:pt x="48" y="57"/>
                  </a:cubicBezTo>
                  <a:cubicBezTo>
                    <a:pt x="42" y="32"/>
                    <a:pt x="28" y="7"/>
                    <a:pt x="1" y="0"/>
                  </a:cubicBezTo>
                  <a:cubicBezTo>
                    <a:pt x="0" y="0"/>
                    <a:pt x="0" y="2"/>
                    <a:pt x="1" y="2"/>
                  </a:cubicBezTo>
                  <a:cubicBezTo>
                    <a:pt x="28" y="13"/>
                    <a:pt x="40" y="38"/>
                    <a:pt x="47" y="65"/>
                  </a:cubicBezTo>
                  <a:cubicBezTo>
                    <a:pt x="50" y="79"/>
                    <a:pt x="52" y="93"/>
                    <a:pt x="53" y="107"/>
                  </a:cubicBezTo>
                  <a:cubicBezTo>
                    <a:pt x="54" y="116"/>
                    <a:pt x="53" y="127"/>
                    <a:pt x="55" y="136"/>
                  </a:cubicBezTo>
                  <a:cubicBezTo>
                    <a:pt x="52" y="147"/>
                    <a:pt x="50" y="158"/>
                    <a:pt x="53" y="168"/>
                  </a:cubicBezTo>
                  <a:cubicBezTo>
                    <a:pt x="54" y="170"/>
                    <a:pt x="56" y="176"/>
                    <a:pt x="59" y="177"/>
                  </a:cubicBezTo>
                  <a:cubicBezTo>
                    <a:pt x="64" y="177"/>
                    <a:pt x="68" y="176"/>
                    <a:pt x="72" y="174"/>
                  </a:cubicBezTo>
                  <a:cubicBezTo>
                    <a:pt x="88" y="167"/>
                    <a:pt x="66" y="142"/>
                    <a:pt x="60" y="136"/>
                  </a:cubicBezTo>
                  <a:close/>
                </a:path>
              </a:pathLst>
            </a:custGeom>
            <a:solidFill>
              <a:srgbClr val="198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0"/>
            <p:cNvSpPr/>
            <p:nvPr/>
          </p:nvSpPr>
          <p:spPr bwMode="auto">
            <a:xfrm>
              <a:off x="525463" y="418732"/>
              <a:ext cx="166688" cy="382588"/>
            </a:xfrm>
            <a:custGeom>
              <a:avLst/>
              <a:gdLst>
                <a:gd name="T0" fmla="*/ 48 w 61"/>
                <a:gd name="T1" fmla="*/ 3 h 139"/>
                <a:gd name="T2" fmla="*/ 49 w 61"/>
                <a:gd name="T3" fmla="*/ 1 h 139"/>
                <a:gd name="T4" fmla="*/ 48 w 61"/>
                <a:gd name="T5" fmla="*/ 1 h 139"/>
                <a:gd name="T6" fmla="*/ 47 w 61"/>
                <a:gd name="T7" fmla="*/ 3 h 139"/>
                <a:gd name="T8" fmla="*/ 47 w 61"/>
                <a:gd name="T9" fmla="*/ 3 h 139"/>
                <a:gd name="T10" fmla="*/ 4 w 61"/>
                <a:gd name="T11" fmla="*/ 138 h 139"/>
                <a:gd name="T12" fmla="*/ 6 w 61"/>
                <a:gd name="T13" fmla="*/ 139 h 139"/>
                <a:gd name="T14" fmla="*/ 7 w 61"/>
                <a:gd name="T15" fmla="*/ 139 h 139"/>
                <a:gd name="T16" fmla="*/ 50 w 61"/>
                <a:gd name="T17" fmla="*/ 79 h 139"/>
                <a:gd name="T18" fmla="*/ 48 w 61"/>
                <a:gd name="T19" fmla="*/ 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139">
                  <a:moveTo>
                    <a:pt x="48" y="3"/>
                  </a:moveTo>
                  <a:cubicBezTo>
                    <a:pt x="49" y="2"/>
                    <a:pt x="49" y="2"/>
                    <a:pt x="49" y="1"/>
                  </a:cubicBezTo>
                  <a:cubicBezTo>
                    <a:pt x="49" y="1"/>
                    <a:pt x="49" y="0"/>
                    <a:pt x="48" y="1"/>
                  </a:cubicBezTo>
                  <a:cubicBezTo>
                    <a:pt x="48" y="1"/>
                    <a:pt x="48" y="2"/>
                    <a:pt x="47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22" y="43"/>
                    <a:pt x="0" y="89"/>
                    <a:pt x="4" y="138"/>
                  </a:cubicBezTo>
                  <a:cubicBezTo>
                    <a:pt x="4" y="139"/>
                    <a:pt x="5" y="139"/>
                    <a:pt x="6" y="139"/>
                  </a:cubicBezTo>
                  <a:cubicBezTo>
                    <a:pt x="6" y="139"/>
                    <a:pt x="7" y="139"/>
                    <a:pt x="7" y="139"/>
                  </a:cubicBezTo>
                  <a:cubicBezTo>
                    <a:pt x="29" y="126"/>
                    <a:pt x="42" y="102"/>
                    <a:pt x="50" y="79"/>
                  </a:cubicBezTo>
                  <a:cubicBezTo>
                    <a:pt x="58" y="55"/>
                    <a:pt x="61" y="26"/>
                    <a:pt x="48" y="3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1"/>
            <p:cNvSpPr/>
            <p:nvPr/>
          </p:nvSpPr>
          <p:spPr bwMode="auto">
            <a:xfrm>
              <a:off x="890588" y="374282"/>
              <a:ext cx="112713" cy="400050"/>
            </a:xfrm>
            <a:custGeom>
              <a:avLst/>
              <a:gdLst>
                <a:gd name="T0" fmla="*/ 36 w 41"/>
                <a:gd name="T1" fmla="*/ 61 h 145"/>
                <a:gd name="T2" fmla="*/ 1 w 41"/>
                <a:gd name="T3" fmla="*/ 0 h 145"/>
                <a:gd name="T4" fmla="*/ 0 w 41"/>
                <a:gd name="T5" fmla="*/ 0 h 145"/>
                <a:gd name="T6" fmla="*/ 34 w 41"/>
                <a:gd name="T7" fmla="*/ 68 h 145"/>
                <a:gd name="T8" fmla="*/ 37 w 41"/>
                <a:gd name="T9" fmla="*/ 143 h 145"/>
                <a:gd name="T10" fmla="*/ 40 w 41"/>
                <a:gd name="T11" fmla="*/ 143 h 145"/>
                <a:gd name="T12" fmla="*/ 36 w 41"/>
                <a:gd name="T13" fmla="*/ 6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5">
                  <a:moveTo>
                    <a:pt x="36" y="61"/>
                  </a:moveTo>
                  <a:cubicBezTo>
                    <a:pt x="32" y="39"/>
                    <a:pt x="24" y="9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16"/>
                    <a:pt x="30" y="42"/>
                    <a:pt x="34" y="68"/>
                  </a:cubicBezTo>
                  <a:cubicBezTo>
                    <a:pt x="38" y="92"/>
                    <a:pt x="38" y="118"/>
                    <a:pt x="37" y="143"/>
                  </a:cubicBezTo>
                  <a:cubicBezTo>
                    <a:pt x="37" y="145"/>
                    <a:pt x="40" y="145"/>
                    <a:pt x="40" y="143"/>
                  </a:cubicBezTo>
                  <a:cubicBezTo>
                    <a:pt x="41" y="116"/>
                    <a:pt x="41" y="88"/>
                    <a:pt x="36" y="6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2"/>
            <p:cNvSpPr/>
            <p:nvPr/>
          </p:nvSpPr>
          <p:spPr bwMode="auto">
            <a:xfrm>
              <a:off x="882650" y="752107"/>
              <a:ext cx="223838" cy="219075"/>
            </a:xfrm>
            <a:custGeom>
              <a:avLst/>
              <a:gdLst>
                <a:gd name="T0" fmla="*/ 44 w 82"/>
                <a:gd name="T1" fmla="*/ 2 h 80"/>
                <a:gd name="T2" fmla="*/ 43 w 82"/>
                <a:gd name="T3" fmla="*/ 1 h 80"/>
                <a:gd name="T4" fmla="*/ 40 w 82"/>
                <a:gd name="T5" fmla="*/ 3 h 80"/>
                <a:gd name="T6" fmla="*/ 0 w 82"/>
                <a:gd name="T7" fmla="*/ 55 h 80"/>
                <a:gd name="T8" fmla="*/ 7 w 82"/>
                <a:gd name="T9" fmla="*/ 68 h 80"/>
                <a:gd name="T10" fmla="*/ 22 w 82"/>
                <a:gd name="T11" fmla="*/ 59 h 80"/>
                <a:gd name="T12" fmla="*/ 29 w 82"/>
                <a:gd name="T13" fmla="*/ 79 h 80"/>
                <a:gd name="T14" fmla="*/ 31 w 82"/>
                <a:gd name="T15" fmla="*/ 79 h 80"/>
                <a:gd name="T16" fmla="*/ 45 w 82"/>
                <a:gd name="T17" fmla="*/ 63 h 80"/>
                <a:gd name="T18" fmla="*/ 56 w 82"/>
                <a:gd name="T19" fmla="*/ 76 h 80"/>
                <a:gd name="T20" fmla="*/ 70 w 82"/>
                <a:gd name="T21" fmla="*/ 66 h 80"/>
                <a:gd name="T22" fmla="*/ 44 w 82"/>
                <a:gd name="T23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80">
                  <a:moveTo>
                    <a:pt x="44" y="2"/>
                  </a:moveTo>
                  <a:cubicBezTo>
                    <a:pt x="44" y="1"/>
                    <a:pt x="43" y="0"/>
                    <a:pt x="43" y="1"/>
                  </a:cubicBezTo>
                  <a:cubicBezTo>
                    <a:pt x="41" y="0"/>
                    <a:pt x="40" y="1"/>
                    <a:pt x="40" y="3"/>
                  </a:cubicBezTo>
                  <a:cubicBezTo>
                    <a:pt x="22" y="15"/>
                    <a:pt x="2" y="32"/>
                    <a:pt x="0" y="55"/>
                  </a:cubicBezTo>
                  <a:cubicBezTo>
                    <a:pt x="0" y="60"/>
                    <a:pt x="2" y="66"/>
                    <a:pt x="7" y="68"/>
                  </a:cubicBezTo>
                  <a:cubicBezTo>
                    <a:pt x="13" y="70"/>
                    <a:pt x="18" y="64"/>
                    <a:pt x="22" y="59"/>
                  </a:cubicBezTo>
                  <a:cubicBezTo>
                    <a:pt x="22" y="67"/>
                    <a:pt x="24" y="73"/>
                    <a:pt x="29" y="79"/>
                  </a:cubicBezTo>
                  <a:cubicBezTo>
                    <a:pt x="29" y="80"/>
                    <a:pt x="31" y="80"/>
                    <a:pt x="31" y="79"/>
                  </a:cubicBezTo>
                  <a:cubicBezTo>
                    <a:pt x="37" y="75"/>
                    <a:pt x="42" y="69"/>
                    <a:pt x="45" y="63"/>
                  </a:cubicBezTo>
                  <a:cubicBezTo>
                    <a:pt x="47" y="69"/>
                    <a:pt x="50" y="74"/>
                    <a:pt x="56" y="76"/>
                  </a:cubicBezTo>
                  <a:cubicBezTo>
                    <a:pt x="62" y="77"/>
                    <a:pt x="68" y="71"/>
                    <a:pt x="70" y="66"/>
                  </a:cubicBezTo>
                  <a:cubicBezTo>
                    <a:pt x="82" y="42"/>
                    <a:pt x="60" y="16"/>
                    <a:pt x="44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3"/>
            <p:cNvSpPr/>
            <p:nvPr/>
          </p:nvSpPr>
          <p:spPr bwMode="auto">
            <a:xfrm>
              <a:off x="1155700" y="528269"/>
              <a:ext cx="425450" cy="1038226"/>
            </a:xfrm>
            <a:custGeom>
              <a:avLst/>
              <a:gdLst>
                <a:gd name="T0" fmla="*/ 155 w 155"/>
                <a:gd name="T1" fmla="*/ 245 h 377"/>
                <a:gd name="T2" fmla="*/ 154 w 155"/>
                <a:gd name="T3" fmla="*/ 245 h 377"/>
                <a:gd name="T4" fmla="*/ 143 w 155"/>
                <a:gd name="T5" fmla="*/ 217 h 377"/>
                <a:gd name="T6" fmla="*/ 118 w 155"/>
                <a:gd name="T7" fmla="*/ 202 h 377"/>
                <a:gd name="T8" fmla="*/ 138 w 155"/>
                <a:gd name="T9" fmla="*/ 200 h 377"/>
                <a:gd name="T10" fmla="*/ 138 w 155"/>
                <a:gd name="T11" fmla="*/ 199 h 377"/>
                <a:gd name="T12" fmla="*/ 139 w 155"/>
                <a:gd name="T13" fmla="*/ 198 h 377"/>
                <a:gd name="T14" fmla="*/ 119 w 155"/>
                <a:gd name="T15" fmla="*/ 163 h 377"/>
                <a:gd name="T16" fmla="*/ 119 w 155"/>
                <a:gd name="T17" fmla="*/ 161 h 377"/>
                <a:gd name="T18" fmla="*/ 81 w 155"/>
                <a:gd name="T19" fmla="*/ 153 h 377"/>
                <a:gd name="T20" fmla="*/ 107 w 155"/>
                <a:gd name="T21" fmla="*/ 148 h 377"/>
                <a:gd name="T22" fmla="*/ 107 w 155"/>
                <a:gd name="T23" fmla="*/ 148 h 377"/>
                <a:gd name="T24" fmla="*/ 109 w 155"/>
                <a:gd name="T25" fmla="*/ 147 h 377"/>
                <a:gd name="T26" fmla="*/ 80 w 155"/>
                <a:gd name="T27" fmla="*/ 113 h 377"/>
                <a:gd name="T28" fmla="*/ 47 w 155"/>
                <a:gd name="T29" fmla="*/ 77 h 377"/>
                <a:gd name="T30" fmla="*/ 20 w 155"/>
                <a:gd name="T31" fmla="*/ 1 h 377"/>
                <a:gd name="T32" fmla="*/ 20 w 155"/>
                <a:gd name="T33" fmla="*/ 1 h 377"/>
                <a:gd name="T34" fmla="*/ 44 w 155"/>
                <a:gd name="T35" fmla="*/ 78 h 377"/>
                <a:gd name="T36" fmla="*/ 17 w 155"/>
                <a:gd name="T37" fmla="*/ 156 h 377"/>
                <a:gd name="T38" fmla="*/ 19 w 155"/>
                <a:gd name="T39" fmla="*/ 159 h 377"/>
                <a:gd name="T40" fmla="*/ 29 w 155"/>
                <a:gd name="T41" fmla="*/ 163 h 377"/>
                <a:gd name="T42" fmla="*/ 8 w 155"/>
                <a:gd name="T43" fmla="*/ 225 h 377"/>
                <a:gd name="T44" fmla="*/ 10 w 155"/>
                <a:gd name="T45" fmla="*/ 227 h 377"/>
                <a:gd name="T46" fmla="*/ 17 w 155"/>
                <a:gd name="T47" fmla="*/ 227 h 377"/>
                <a:gd name="T48" fmla="*/ 9 w 155"/>
                <a:gd name="T49" fmla="*/ 284 h 377"/>
                <a:gd name="T50" fmla="*/ 12 w 155"/>
                <a:gd name="T51" fmla="*/ 284 h 377"/>
                <a:gd name="T52" fmla="*/ 24 w 155"/>
                <a:gd name="T53" fmla="*/ 274 h 377"/>
                <a:gd name="T54" fmla="*/ 45 w 155"/>
                <a:gd name="T55" fmla="*/ 347 h 377"/>
                <a:gd name="T56" fmla="*/ 48 w 155"/>
                <a:gd name="T57" fmla="*/ 346 h 377"/>
                <a:gd name="T58" fmla="*/ 48 w 155"/>
                <a:gd name="T59" fmla="*/ 346 h 377"/>
                <a:gd name="T60" fmla="*/ 59 w 155"/>
                <a:gd name="T61" fmla="*/ 339 h 377"/>
                <a:gd name="T62" fmla="*/ 104 w 155"/>
                <a:gd name="T63" fmla="*/ 377 h 377"/>
                <a:gd name="T64" fmla="*/ 105 w 155"/>
                <a:gd name="T65" fmla="*/ 374 h 377"/>
                <a:gd name="T66" fmla="*/ 135 w 155"/>
                <a:gd name="T67" fmla="*/ 338 h 377"/>
                <a:gd name="T68" fmla="*/ 135 w 155"/>
                <a:gd name="T69" fmla="*/ 338 h 377"/>
                <a:gd name="T70" fmla="*/ 135 w 155"/>
                <a:gd name="T71" fmla="*/ 338 h 377"/>
                <a:gd name="T72" fmla="*/ 135 w 155"/>
                <a:gd name="T73" fmla="*/ 338 h 377"/>
                <a:gd name="T74" fmla="*/ 134 w 155"/>
                <a:gd name="T75" fmla="*/ 337 h 377"/>
                <a:gd name="T76" fmla="*/ 110 w 155"/>
                <a:gd name="T77" fmla="*/ 315 h 377"/>
                <a:gd name="T78" fmla="*/ 137 w 155"/>
                <a:gd name="T79" fmla="*/ 326 h 377"/>
                <a:gd name="T80" fmla="*/ 139 w 155"/>
                <a:gd name="T81" fmla="*/ 325 h 377"/>
                <a:gd name="T82" fmla="*/ 150 w 155"/>
                <a:gd name="T83" fmla="*/ 264 h 377"/>
                <a:gd name="T84" fmla="*/ 150 w 155"/>
                <a:gd name="T85" fmla="*/ 264 h 377"/>
                <a:gd name="T86" fmla="*/ 135 w 155"/>
                <a:gd name="T87" fmla="*/ 242 h 377"/>
                <a:gd name="T88" fmla="*/ 153 w 155"/>
                <a:gd name="T89" fmla="*/ 248 h 377"/>
                <a:gd name="T90" fmla="*/ 155 w 155"/>
                <a:gd name="T91" fmla="*/ 248 h 377"/>
                <a:gd name="T92" fmla="*/ 155 w 155"/>
                <a:gd name="T93" fmla="*/ 248 h 377"/>
                <a:gd name="T94" fmla="*/ 155 w 155"/>
                <a:gd name="T95" fmla="*/ 24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5" h="377">
                  <a:moveTo>
                    <a:pt x="155" y="245"/>
                  </a:moveTo>
                  <a:cubicBezTo>
                    <a:pt x="154" y="245"/>
                    <a:pt x="154" y="245"/>
                    <a:pt x="154" y="245"/>
                  </a:cubicBezTo>
                  <a:cubicBezTo>
                    <a:pt x="151" y="235"/>
                    <a:pt x="149" y="225"/>
                    <a:pt x="143" y="217"/>
                  </a:cubicBezTo>
                  <a:cubicBezTo>
                    <a:pt x="137" y="209"/>
                    <a:pt x="128" y="205"/>
                    <a:pt x="118" y="202"/>
                  </a:cubicBezTo>
                  <a:cubicBezTo>
                    <a:pt x="125" y="200"/>
                    <a:pt x="131" y="200"/>
                    <a:pt x="138" y="200"/>
                  </a:cubicBezTo>
                  <a:cubicBezTo>
                    <a:pt x="138" y="200"/>
                    <a:pt x="138" y="200"/>
                    <a:pt x="138" y="199"/>
                  </a:cubicBezTo>
                  <a:cubicBezTo>
                    <a:pt x="139" y="199"/>
                    <a:pt x="139" y="199"/>
                    <a:pt x="139" y="198"/>
                  </a:cubicBezTo>
                  <a:cubicBezTo>
                    <a:pt x="135" y="185"/>
                    <a:pt x="129" y="172"/>
                    <a:pt x="119" y="163"/>
                  </a:cubicBezTo>
                  <a:cubicBezTo>
                    <a:pt x="120" y="163"/>
                    <a:pt x="120" y="162"/>
                    <a:pt x="119" y="161"/>
                  </a:cubicBezTo>
                  <a:cubicBezTo>
                    <a:pt x="108" y="156"/>
                    <a:pt x="94" y="154"/>
                    <a:pt x="81" y="153"/>
                  </a:cubicBezTo>
                  <a:cubicBezTo>
                    <a:pt x="89" y="150"/>
                    <a:pt x="98" y="150"/>
                    <a:pt x="107" y="148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9"/>
                    <a:pt x="110" y="148"/>
                    <a:pt x="109" y="147"/>
                  </a:cubicBezTo>
                  <a:cubicBezTo>
                    <a:pt x="100" y="135"/>
                    <a:pt x="90" y="124"/>
                    <a:pt x="80" y="113"/>
                  </a:cubicBezTo>
                  <a:cubicBezTo>
                    <a:pt x="70" y="100"/>
                    <a:pt x="60" y="87"/>
                    <a:pt x="47" y="77"/>
                  </a:cubicBezTo>
                  <a:cubicBezTo>
                    <a:pt x="46" y="53"/>
                    <a:pt x="44" y="13"/>
                    <a:pt x="20" y="1"/>
                  </a:cubicBezTo>
                  <a:cubicBezTo>
                    <a:pt x="20" y="0"/>
                    <a:pt x="20" y="1"/>
                    <a:pt x="20" y="1"/>
                  </a:cubicBezTo>
                  <a:cubicBezTo>
                    <a:pt x="41" y="21"/>
                    <a:pt x="40" y="51"/>
                    <a:pt x="44" y="78"/>
                  </a:cubicBezTo>
                  <a:cubicBezTo>
                    <a:pt x="46" y="106"/>
                    <a:pt x="31" y="132"/>
                    <a:pt x="17" y="156"/>
                  </a:cubicBezTo>
                  <a:cubicBezTo>
                    <a:pt x="17" y="157"/>
                    <a:pt x="17" y="158"/>
                    <a:pt x="19" y="159"/>
                  </a:cubicBezTo>
                  <a:cubicBezTo>
                    <a:pt x="22" y="160"/>
                    <a:pt x="25" y="162"/>
                    <a:pt x="29" y="163"/>
                  </a:cubicBezTo>
                  <a:cubicBezTo>
                    <a:pt x="11" y="179"/>
                    <a:pt x="8" y="202"/>
                    <a:pt x="8" y="225"/>
                  </a:cubicBezTo>
                  <a:cubicBezTo>
                    <a:pt x="8" y="226"/>
                    <a:pt x="8" y="226"/>
                    <a:pt x="10" y="227"/>
                  </a:cubicBezTo>
                  <a:cubicBezTo>
                    <a:pt x="12" y="227"/>
                    <a:pt x="15" y="227"/>
                    <a:pt x="17" y="227"/>
                  </a:cubicBezTo>
                  <a:cubicBezTo>
                    <a:pt x="0" y="238"/>
                    <a:pt x="2" y="266"/>
                    <a:pt x="9" y="284"/>
                  </a:cubicBezTo>
                  <a:cubicBezTo>
                    <a:pt x="10" y="284"/>
                    <a:pt x="11" y="284"/>
                    <a:pt x="12" y="284"/>
                  </a:cubicBezTo>
                  <a:cubicBezTo>
                    <a:pt x="15" y="280"/>
                    <a:pt x="20" y="277"/>
                    <a:pt x="24" y="274"/>
                  </a:cubicBezTo>
                  <a:cubicBezTo>
                    <a:pt x="15" y="302"/>
                    <a:pt x="25" y="325"/>
                    <a:pt x="45" y="347"/>
                  </a:cubicBezTo>
                  <a:cubicBezTo>
                    <a:pt x="46" y="347"/>
                    <a:pt x="47" y="347"/>
                    <a:pt x="48" y="346"/>
                  </a:cubicBezTo>
                  <a:cubicBezTo>
                    <a:pt x="48" y="346"/>
                    <a:pt x="48" y="346"/>
                    <a:pt x="48" y="346"/>
                  </a:cubicBezTo>
                  <a:cubicBezTo>
                    <a:pt x="52" y="344"/>
                    <a:pt x="56" y="342"/>
                    <a:pt x="59" y="339"/>
                  </a:cubicBezTo>
                  <a:cubicBezTo>
                    <a:pt x="58" y="363"/>
                    <a:pt x="83" y="375"/>
                    <a:pt x="104" y="377"/>
                  </a:cubicBezTo>
                  <a:cubicBezTo>
                    <a:pt x="105" y="377"/>
                    <a:pt x="106" y="375"/>
                    <a:pt x="105" y="374"/>
                  </a:cubicBezTo>
                  <a:cubicBezTo>
                    <a:pt x="119" y="367"/>
                    <a:pt x="130" y="353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7"/>
                    <a:pt x="135" y="337"/>
                    <a:pt x="134" y="337"/>
                  </a:cubicBezTo>
                  <a:cubicBezTo>
                    <a:pt x="129" y="328"/>
                    <a:pt x="120" y="321"/>
                    <a:pt x="110" y="315"/>
                  </a:cubicBezTo>
                  <a:cubicBezTo>
                    <a:pt x="120" y="317"/>
                    <a:pt x="128" y="320"/>
                    <a:pt x="137" y="326"/>
                  </a:cubicBezTo>
                  <a:cubicBezTo>
                    <a:pt x="138" y="326"/>
                    <a:pt x="139" y="326"/>
                    <a:pt x="139" y="325"/>
                  </a:cubicBezTo>
                  <a:cubicBezTo>
                    <a:pt x="148" y="307"/>
                    <a:pt x="154" y="284"/>
                    <a:pt x="150" y="264"/>
                  </a:cubicBezTo>
                  <a:cubicBezTo>
                    <a:pt x="150" y="264"/>
                    <a:pt x="150" y="264"/>
                    <a:pt x="150" y="264"/>
                  </a:cubicBezTo>
                  <a:cubicBezTo>
                    <a:pt x="149" y="255"/>
                    <a:pt x="142" y="247"/>
                    <a:pt x="135" y="242"/>
                  </a:cubicBezTo>
                  <a:cubicBezTo>
                    <a:pt x="141" y="243"/>
                    <a:pt x="147" y="245"/>
                    <a:pt x="153" y="248"/>
                  </a:cubicBezTo>
                  <a:cubicBezTo>
                    <a:pt x="153" y="249"/>
                    <a:pt x="154" y="249"/>
                    <a:pt x="155" y="248"/>
                  </a:cubicBezTo>
                  <a:cubicBezTo>
                    <a:pt x="155" y="248"/>
                    <a:pt x="155" y="248"/>
                    <a:pt x="155" y="248"/>
                  </a:cubicBezTo>
                  <a:cubicBezTo>
                    <a:pt x="155" y="247"/>
                    <a:pt x="155" y="246"/>
                    <a:pt x="155" y="245"/>
                  </a:cubicBezTo>
                  <a:close/>
                </a:path>
              </a:pathLst>
            </a:custGeom>
            <a:solidFill>
              <a:srgbClr val="0C67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4"/>
            <p:cNvSpPr/>
            <p:nvPr/>
          </p:nvSpPr>
          <p:spPr bwMode="auto">
            <a:xfrm>
              <a:off x="84138" y="369519"/>
              <a:ext cx="173038" cy="382588"/>
            </a:xfrm>
            <a:custGeom>
              <a:avLst/>
              <a:gdLst>
                <a:gd name="T0" fmla="*/ 61 w 63"/>
                <a:gd name="T1" fmla="*/ 135 h 139"/>
                <a:gd name="T2" fmla="*/ 3 w 63"/>
                <a:gd name="T3" fmla="*/ 6 h 139"/>
                <a:gd name="T4" fmla="*/ 3 w 63"/>
                <a:gd name="T5" fmla="*/ 7 h 139"/>
                <a:gd name="T6" fmla="*/ 2 w 63"/>
                <a:gd name="T7" fmla="*/ 8 h 139"/>
                <a:gd name="T8" fmla="*/ 58 w 63"/>
                <a:gd name="T9" fmla="*/ 137 h 139"/>
                <a:gd name="T10" fmla="*/ 58 w 63"/>
                <a:gd name="T11" fmla="*/ 137 h 139"/>
                <a:gd name="T12" fmla="*/ 61 w 63"/>
                <a:gd name="T13" fmla="*/ 137 h 139"/>
                <a:gd name="T14" fmla="*/ 61 w 63"/>
                <a:gd name="T15" fmla="*/ 136 h 139"/>
                <a:gd name="T16" fmla="*/ 61 w 63"/>
                <a:gd name="T17" fmla="*/ 13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39">
                  <a:moveTo>
                    <a:pt x="61" y="135"/>
                  </a:moveTo>
                  <a:cubicBezTo>
                    <a:pt x="63" y="96"/>
                    <a:pt x="62" y="0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0" y="56"/>
                    <a:pt x="22" y="104"/>
                    <a:pt x="58" y="137"/>
                  </a:cubicBezTo>
                  <a:cubicBezTo>
                    <a:pt x="58" y="137"/>
                    <a:pt x="58" y="137"/>
                    <a:pt x="58" y="137"/>
                  </a:cubicBezTo>
                  <a:cubicBezTo>
                    <a:pt x="58" y="139"/>
                    <a:pt x="61" y="139"/>
                    <a:pt x="61" y="137"/>
                  </a:cubicBezTo>
                  <a:cubicBezTo>
                    <a:pt x="61" y="137"/>
                    <a:pt x="61" y="136"/>
                    <a:pt x="61" y="136"/>
                  </a:cubicBezTo>
                  <a:cubicBezTo>
                    <a:pt x="61" y="136"/>
                    <a:pt x="61" y="136"/>
                    <a:pt x="61" y="13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5"/>
            <p:cNvSpPr/>
            <p:nvPr/>
          </p:nvSpPr>
          <p:spPr bwMode="auto">
            <a:xfrm>
              <a:off x="1038225" y="-59106"/>
              <a:ext cx="954088" cy="541338"/>
            </a:xfrm>
            <a:custGeom>
              <a:avLst/>
              <a:gdLst>
                <a:gd name="T0" fmla="*/ 323 w 348"/>
                <a:gd name="T1" fmla="*/ 51 h 197"/>
                <a:gd name="T2" fmla="*/ 323 w 348"/>
                <a:gd name="T3" fmla="*/ 52 h 197"/>
                <a:gd name="T4" fmla="*/ 289 w 348"/>
                <a:gd name="T5" fmla="*/ 55 h 197"/>
                <a:gd name="T6" fmla="*/ 327 w 348"/>
                <a:gd name="T7" fmla="*/ 27 h 197"/>
                <a:gd name="T8" fmla="*/ 318 w 348"/>
                <a:gd name="T9" fmla="*/ 5 h 197"/>
                <a:gd name="T10" fmla="*/ 314 w 348"/>
                <a:gd name="T11" fmla="*/ 15 h 197"/>
                <a:gd name="T12" fmla="*/ 257 w 348"/>
                <a:gd name="T13" fmla="*/ 71 h 197"/>
                <a:gd name="T14" fmla="*/ 276 w 348"/>
                <a:gd name="T15" fmla="*/ 25 h 197"/>
                <a:gd name="T16" fmla="*/ 249 w 348"/>
                <a:gd name="T17" fmla="*/ 25 h 197"/>
                <a:gd name="T18" fmla="*/ 261 w 348"/>
                <a:gd name="T19" fmla="*/ 36 h 197"/>
                <a:gd name="T20" fmla="*/ 255 w 348"/>
                <a:gd name="T21" fmla="*/ 73 h 197"/>
                <a:gd name="T22" fmla="*/ 178 w 348"/>
                <a:gd name="T23" fmla="*/ 117 h 197"/>
                <a:gd name="T24" fmla="*/ 218 w 348"/>
                <a:gd name="T25" fmla="*/ 64 h 197"/>
                <a:gd name="T26" fmla="*/ 200 w 348"/>
                <a:gd name="T27" fmla="*/ 44 h 197"/>
                <a:gd name="T28" fmla="*/ 200 w 348"/>
                <a:gd name="T29" fmla="*/ 61 h 197"/>
                <a:gd name="T30" fmla="*/ 175 w 348"/>
                <a:gd name="T31" fmla="*/ 118 h 197"/>
                <a:gd name="T32" fmla="*/ 95 w 348"/>
                <a:gd name="T33" fmla="*/ 152 h 197"/>
                <a:gd name="T34" fmla="*/ 156 w 348"/>
                <a:gd name="T35" fmla="*/ 103 h 197"/>
                <a:gd name="T36" fmla="*/ 136 w 348"/>
                <a:gd name="T37" fmla="*/ 87 h 197"/>
                <a:gd name="T38" fmla="*/ 134 w 348"/>
                <a:gd name="T39" fmla="*/ 102 h 197"/>
                <a:gd name="T40" fmla="*/ 50 w 348"/>
                <a:gd name="T41" fmla="*/ 168 h 197"/>
                <a:gd name="T42" fmla="*/ 38 w 348"/>
                <a:gd name="T43" fmla="*/ 154 h 197"/>
                <a:gd name="T44" fmla="*/ 61 w 348"/>
                <a:gd name="T45" fmla="*/ 134 h 197"/>
                <a:gd name="T46" fmla="*/ 43 w 348"/>
                <a:gd name="T47" fmla="*/ 115 h 197"/>
                <a:gd name="T48" fmla="*/ 46 w 348"/>
                <a:gd name="T49" fmla="*/ 134 h 197"/>
                <a:gd name="T50" fmla="*/ 0 w 348"/>
                <a:gd name="T51" fmla="*/ 181 h 197"/>
                <a:gd name="T52" fmla="*/ 44 w 348"/>
                <a:gd name="T53" fmla="*/ 174 h 197"/>
                <a:gd name="T54" fmla="*/ 104 w 348"/>
                <a:gd name="T55" fmla="*/ 181 h 197"/>
                <a:gd name="T56" fmla="*/ 121 w 348"/>
                <a:gd name="T57" fmla="*/ 196 h 197"/>
                <a:gd name="T58" fmla="*/ 112 w 348"/>
                <a:gd name="T59" fmla="*/ 169 h 197"/>
                <a:gd name="T60" fmla="*/ 106 w 348"/>
                <a:gd name="T61" fmla="*/ 177 h 197"/>
                <a:gd name="T62" fmla="*/ 58 w 348"/>
                <a:gd name="T63" fmla="*/ 170 h 197"/>
                <a:gd name="T64" fmla="*/ 143 w 348"/>
                <a:gd name="T65" fmla="*/ 138 h 197"/>
                <a:gd name="T66" fmla="*/ 188 w 348"/>
                <a:gd name="T67" fmla="*/ 170 h 197"/>
                <a:gd name="T68" fmla="*/ 203 w 348"/>
                <a:gd name="T69" fmla="*/ 179 h 197"/>
                <a:gd name="T70" fmla="*/ 198 w 348"/>
                <a:gd name="T71" fmla="*/ 154 h 197"/>
                <a:gd name="T72" fmla="*/ 145 w 348"/>
                <a:gd name="T73" fmla="*/ 137 h 197"/>
                <a:gd name="T74" fmla="*/ 221 w 348"/>
                <a:gd name="T75" fmla="*/ 100 h 197"/>
                <a:gd name="T76" fmla="*/ 256 w 348"/>
                <a:gd name="T77" fmla="*/ 123 h 197"/>
                <a:gd name="T78" fmla="*/ 277 w 348"/>
                <a:gd name="T79" fmla="*/ 113 h 197"/>
                <a:gd name="T80" fmla="*/ 267 w 348"/>
                <a:gd name="T81" fmla="*/ 107 h 197"/>
                <a:gd name="T82" fmla="*/ 262 w 348"/>
                <a:gd name="T83" fmla="*/ 108 h 197"/>
                <a:gd name="T84" fmla="*/ 259 w 348"/>
                <a:gd name="T85" fmla="*/ 111 h 197"/>
                <a:gd name="T86" fmla="*/ 288 w 348"/>
                <a:gd name="T87" fmla="*/ 57 h 197"/>
                <a:gd name="T88" fmla="*/ 324 w 348"/>
                <a:gd name="T89" fmla="*/ 57 h 197"/>
                <a:gd name="T90" fmla="*/ 347 w 348"/>
                <a:gd name="T91" fmla="*/ 5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8" h="197">
                  <a:moveTo>
                    <a:pt x="336" y="40"/>
                  </a:moveTo>
                  <a:cubicBezTo>
                    <a:pt x="330" y="41"/>
                    <a:pt x="325" y="46"/>
                    <a:pt x="323" y="51"/>
                  </a:cubicBezTo>
                  <a:cubicBezTo>
                    <a:pt x="323" y="51"/>
                    <a:pt x="323" y="51"/>
                    <a:pt x="323" y="52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3" y="53"/>
                    <a:pt x="322" y="54"/>
                    <a:pt x="322" y="54"/>
                  </a:cubicBezTo>
                  <a:cubicBezTo>
                    <a:pt x="311" y="54"/>
                    <a:pt x="300" y="54"/>
                    <a:pt x="289" y="55"/>
                  </a:cubicBezTo>
                  <a:cubicBezTo>
                    <a:pt x="300" y="46"/>
                    <a:pt x="310" y="37"/>
                    <a:pt x="319" y="26"/>
                  </a:cubicBezTo>
                  <a:cubicBezTo>
                    <a:pt x="321" y="28"/>
                    <a:pt x="324" y="28"/>
                    <a:pt x="327" y="27"/>
                  </a:cubicBezTo>
                  <a:cubicBezTo>
                    <a:pt x="333" y="25"/>
                    <a:pt x="338" y="19"/>
                    <a:pt x="336" y="12"/>
                  </a:cubicBezTo>
                  <a:cubicBezTo>
                    <a:pt x="335" y="5"/>
                    <a:pt x="324" y="0"/>
                    <a:pt x="318" y="5"/>
                  </a:cubicBezTo>
                  <a:cubicBezTo>
                    <a:pt x="316" y="7"/>
                    <a:pt x="314" y="10"/>
                    <a:pt x="315" y="14"/>
                  </a:cubicBezTo>
                  <a:cubicBezTo>
                    <a:pt x="314" y="14"/>
                    <a:pt x="314" y="14"/>
                    <a:pt x="314" y="15"/>
                  </a:cubicBezTo>
                  <a:cubicBezTo>
                    <a:pt x="314" y="18"/>
                    <a:pt x="315" y="21"/>
                    <a:pt x="317" y="24"/>
                  </a:cubicBezTo>
                  <a:cubicBezTo>
                    <a:pt x="298" y="41"/>
                    <a:pt x="278" y="57"/>
                    <a:pt x="257" y="71"/>
                  </a:cubicBezTo>
                  <a:cubicBezTo>
                    <a:pt x="261" y="60"/>
                    <a:pt x="263" y="48"/>
                    <a:pt x="264" y="36"/>
                  </a:cubicBezTo>
                  <a:cubicBezTo>
                    <a:pt x="270" y="36"/>
                    <a:pt x="275" y="31"/>
                    <a:pt x="276" y="25"/>
                  </a:cubicBezTo>
                  <a:cubicBezTo>
                    <a:pt x="277" y="18"/>
                    <a:pt x="272" y="13"/>
                    <a:pt x="266" y="12"/>
                  </a:cubicBezTo>
                  <a:cubicBezTo>
                    <a:pt x="259" y="11"/>
                    <a:pt x="247" y="16"/>
                    <a:pt x="249" y="25"/>
                  </a:cubicBezTo>
                  <a:cubicBezTo>
                    <a:pt x="250" y="30"/>
                    <a:pt x="255" y="34"/>
                    <a:pt x="260" y="35"/>
                  </a:cubicBezTo>
                  <a:cubicBezTo>
                    <a:pt x="260" y="35"/>
                    <a:pt x="260" y="36"/>
                    <a:pt x="261" y="36"/>
                  </a:cubicBezTo>
                  <a:cubicBezTo>
                    <a:pt x="261" y="36"/>
                    <a:pt x="261" y="36"/>
                    <a:pt x="261" y="36"/>
                  </a:cubicBezTo>
                  <a:cubicBezTo>
                    <a:pt x="260" y="49"/>
                    <a:pt x="257" y="61"/>
                    <a:pt x="255" y="73"/>
                  </a:cubicBezTo>
                  <a:cubicBezTo>
                    <a:pt x="231" y="89"/>
                    <a:pt x="206" y="104"/>
                    <a:pt x="179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85" y="99"/>
                    <a:pt x="195" y="83"/>
                    <a:pt x="205" y="67"/>
                  </a:cubicBezTo>
                  <a:cubicBezTo>
                    <a:pt x="209" y="69"/>
                    <a:pt x="215" y="69"/>
                    <a:pt x="218" y="64"/>
                  </a:cubicBezTo>
                  <a:cubicBezTo>
                    <a:pt x="223" y="59"/>
                    <a:pt x="225" y="49"/>
                    <a:pt x="221" y="43"/>
                  </a:cubicBezTo>
                  <a:cubicBezTo>
                    <a:pt x="216" y="36"/>
                    <a:pt x="205" y="37"/>
                    <a:pt x="200" y="44"/>
                  </a:cubicBezTo>
                  <a:cubicBezTo>
                    <a:pt x="197" y="48"/>
                    <a:pt x="197" y="55"/>
                    <a:pt x="200" y="60"/>
                  </a:cubicBezTo>
                  <a:cubicBezTo>
                    <a:pt x="200" y="60"/>
                    <a:pt x="200" y="60"/>
                    <a:pt x="200" y="61"/>
                  </a:cubicBezTo>
                  <a:cubicBezTo>
                    <a:pt x="201" y="63"/>
                    <a:pt x="202" y="64"/>
                    <a:pt x="203" y="65"/>
                  </a:cubicBezTo>
                  <a:cubicBezTo>
                    <a:pt x="193" y="82"/>
                    <a:pt x="181" y="99"/>
                    <a:pt x="175" y="118"/>
                  </a:cubicBezTo>
                  <a:cubicBezTo>
                    <a:pt x="150" y="130"/>
                    <a:pt x="125" y="141"/>
                    <a:pt x="99" y="151"/>
                  </a:cubicBezTo>
                  <a:cubicBezTo>
                    <a:pt x="97" y="151"/>
                    <a:pt x="96" y="152"/>
                    <a:pt x="95" y="152"/>
                  </a:cubicBezTo>
                  <a:cubicBezTo>
                    <a:pt x="107" y="134"/>
                    <a:pt x="121" y="119"/>
                    <a:pt x="135" y="104"/>
                  </a:cubicBezTo>
                  <a:cubicBezTo>
                    <a:pt x="141" y="109"/>
                    <a:pt x="151" y="109"/>
                    <a:pt x="156" y="103"/>
                  </a:cubicBezTo>
                  <a:cubicBezTo>
                    <a:pt x="160" y="98"/>
                    <a:pt x="160" y="89"/>
                    <a:pt x="156" y="84"/>
                  </a:cubicBezTo>
                  <a:cubicBezTo>
                    <a:pt x="151" y="77"/>
                    <a:pt x="141" y="81"/>
                    <a:pt x="136" y="87"/>
                  </a:cubicBezTo>
                  <a:cubicBezTo>
                    <a:pt x="136" y="87"/>
                    <a:pt x="136" y="87"/>
                    <a:pt x="136" y="88"/>
                  </a:cubicBezTo>
                  <a:cubicBezTo>
                    <a:pt x="133" y="92"/>
                    <a:pt x="131" y="97"/>
                    <a:pt x="134" y="102"/>
                  </a:cubicBezTo>
                  <a:cubicBezTo>
                    <a:pt x="117" y="116"/>
                    <a:pt x="103" y="133"/>
                    <a:pt x="93" y="153"/>
                  </a:cubicBezTo>
                  <a:cubicBezTo>
                    <a:pt x="79" y="158"/>
                    <a:pt x="65" y="163"/>
                    <a:pt x="50" y="168"/>
                  </a:cubicBezTo>
                  <a:cubicBezTo>
                    <a:pt x="43" y="170"/>
                    <a:pt x="36" y="171"/>
                    <a:pt x="29" y="173"/>
                  </a:cubicBezTo>
                  <a:cubicBezTo>
                    <a:pt x="32" y="167"/>
                    <a:pt x="35" y="160"/>
                    <a:pt x="38" y="154"/>
                  </a:cubicBezTo>
                  <a:cubicBezTo>
                    <a:pt x="42" y="148"/>
                    <a:pt x="45" y="142"/>
                    <a:pt x="49" y="136"/>
                  </a:cubicBezTo>
                  <a:cubicBezTo>
                    <a:pt x="53" y="138"/>
                    <a:pt x="57" y="137"/>
                    <a:pt x="61" y="134"/>
                  </a:cubicBezTo>
                  <a:cubicBezTo>
                    <a:pt x="67" y="130"/>
                    <a:pt x="69" y="120"/>
                    <a:pt x="64" y="114"/>
                  </a:cubicBezTo>
                  <a:cubicBezTo>
                    <a:pt x="58" y="107"/>
                    <a:pt x="48" y="107"/>
                    <a:pt x="43" y="115"/>
                  </a:cubicBezTo>
                  <a:cubicBezTo>
                    <a:pt x="40" y="119"/>
                    <a:pt x="40" y="127"/>
                    <a:pt x="44" y="130"/>
                  </a:cubicBezTo>
                  <a:cubicBezTo>
                    <a:pt x="44" y="132"/>
                    <a:pt x="45" y="133"/>
                    <a:pt x="46" y="134"/>
                  </a:cubicBezTo>
                  <a:cubicBezTo>
                    <a:pt x="37" y="145"/>
                    <a:pt x="31" y="160"/>
                    <a:pt x="26" y="174"/>
                  </a:cubicBezTo>
                  <a:cubicBezTo>
                    <a:pt x="17" y="175"/>
                    <a:pt x="8" y="177"/>
                    <a:pt x="0" y="181"/>
                  </a:cubicBezTo>
                  <a:cubicBezTo>
                    <a:pt x="0" y="181"/>
                    <a:pt x="0" y="181"/>
                    <a:pt x="0" y="182"/>
                  </a:cubicBezTo>
                  <a:cubicBezTo>
                    <a:pt x="14" y="183"/>
                    <a:pt x="30" y="178"/>
                    <a:pt x="44" y="174"/>
                  </a:cubicBezTo>
                  <a:cubicBezTo>
                    <a:pt x="47" y="173"/>
                    <a:pt x="51" y="172"/>
                    <a:pt x="55" y="171"/>
                  </a:cubicBezTo>
                  <a:cubicBezTo>
                    <a:pt x="70" y="177"/>
                    <a:pt x="88" y="181"/>
                    <a:pt x="104" y="181"/>
                  </a:cubicBezTo>
                  <a:cubicBezTo>
                    <a:pt x="104" y="182"/>
                    <a:pt x="104" y="183"/>
                    <a:pt x="104" y="185"/>
                  </a:cubicBezTo>
                  <a:cubicBezTo>
                    <a:pt x="104" y="194"/>
                    <a:pt x="113" y="197"/>
                    <a:pt x="121" y="196"/>
                  </a:cubicBezTo>
                  <a:cubicBezTo>
                    <a:pt x="128" y="195"/>
                    <a:pt x="132" y="189"/>
                    <a:pt x="131" y="181"/>
                  </a:cubicBezTo>
                  <a:cubicBezTo>
                    <a:pt x="129" y="174"/>
                    <a:pt x="120" y="166"/>
                    <a:pt x="112" y="169"/>
                  </a:cubicBezTo>
                  <a:cubicBezTo>
                    <a:pt x="112" y="169"/>
                    <a:pt x="111" y="170"/>
                    <a:pt x="112" y="171"/>
                  </a:cubicBezTo>
                  <a:cubicBezTo>
                    <a:pt x="109" y="172"/>
                    <a:pt x="107" y="174"/>
                    <a:pt x="106" y="177"/>
                  </a:cubicBezTo>
                  <a:cubicBezTo>
                    <a:pt x="98" y="176"/>
                    <a:pt x="90" y="176"/>
                    <a:pt x="82" y="175"/>
                  </a:cubicBezTo>
                  <a:cubicBezTo>
                    <a:pt x="74" y="174"/>
                    <a:pt x="66" y="172"/>
                    <a:pt x="58" y="170"/>
                  </a:cubicBezTo>
                  <a:cubicBezTo>
                    <a:pt x="71" y="166"/>
                    <a:pt x="83" y="161"/>
                    <a:pt x="96" y="157"/>
                  </a:cubicBezTo>
                  <a:cubicBezTo>
                    <a:pt x="112" y="151"/>
                    <a:pt x="128" y="145"/>
                    <a:pt x="143" y="138"/>
                  </a:cubicBezTo>
                  <a:cubicBezTo>
                    <a:pt x="157" y="148"/>
                    <a:pt x="171" y="157"/>
                    <a:pt x="188" y="162"/>
                  </a:cubicBezTo>
                  <a:cubicBezTo>
                    <a:pt x="187" y="165"/>
                    <a:pt x="187" y="167"/>
                    <a:pt x="188" y="170"/>
                  </a:cubicBezTo>
                  <a:cubicBezTo>
                    <a:pt x="188" y="170"/>
                    <a:pt x="188" y="171"/>
                    <a:pt x="189" y="171"/>
                  </a:cubicBezTo>
                  <a:cubicBezTo>
                    <a:pt x="191" y="176"/>
                    <a:pt x="197" y="180"/>
                    <a:pt x="203" y="179"/>
                  </a:cubicBezTo>
                  <a:cubicBezTo>
                    <a:pt x="211" y="178"/>
                    <a:pt x="219" y="170"/>
                    <a:pt x="216" y="161"/>
                  </a:cubicBezTo>
                  <a:cubicBezTo>
                    <a:pt x="213" y="155"/>
                    <a:pt x="204" y="153"/>
                    <a:pt x="198" y="154"/>
                  </a:cubicBezTo>
                  <a:cubicBezTo>
                    <a:pt x="194" y="154"/>
                    <a:pt x="191" y="156"/>
                    <a:pt x="189" y="159"/>
                  </a:cubicBezTo>
                  <a:cubicBezTo>
                    <a:pt x="173" y="154"/>
                    <a:pt x="159" y="146"/>
                    <a:pt x="145" y="137"/>
                  </a:cubicBezTo>
                  <a:cubicBezTo>
                    <a:pt x="155" y="133"/>
                    <a:pt x="165" y="128"/>
                    <a:pt x="175" y="123"/>
                  </a:cubicBezTo>
                  <a:cubicBezTo>
                    <a:pt x="190" y="116"/>
                    <a:pt x="206" y="109"/>
                    <a:pt x="221" y="100"/>
                  </a:cubicBezTo>
                  <a:cubicBezTo>
                    <a:pt x="231" y="108"/>
                    <a:pt x="244" y="112"/>
                    <a:pt x="257" y="114"/>
                  </a:cubicBezTo>
                  <a:cubicBezTo>
                    <a:pt x="256" y="117"/>
                    <a:pt x="255" y="120"/>
                    <a:pt x="256" y="123"/>
                  </a:cubicBezTo>
                  <a:cubicBezTo>
                    <a:pt x="258" y="130"/>
                    <a:pt x="269" y="134"/>
                    <a:pt x="275" y="129"/>
                  </a:cubicBezTo>
                  <a:cubicBezTo>
                    <a:pt x="279" y="125"/>
                    <a:pt x="280" y="118"/>
                    <a:pt x="277" y="113"/>
                  </a:cubicBezTo>
                  <a:cubicBezTo>
                    <a:pt x="275" y="109"/>
                    <a:pt x="271" y="107"/>
                    <a:pt x="266" y="107"/>
                  </a:cubicBezTo>
                  <a:cubicBezTo>
                    <a:pt x="266" y="107"/>
                    <a:pt x="267" y="107"/>
                    <a:pt x="267" y="107"/>
                  </a:cubicBezTo>
                  <a:cubicBezTo>
                    <a:pt x="267" y="107"/>
                    <a:pt x="267" y="106"/>
                    <a:pt x="266" y="107"/>
                  </a:cubicBezTo>
                  <a:cubicBezTo>
                    <a:pt x="265" y="107"/>
                    <a:pt x="264" y="108"/>
                    <a:pt x="262" y="108"/>
                  </a:cubicBezTo>
                  <a:cubicBezTo>
                    <a:pt x="261" y="109"/>
                    <a:pt x="260" y="109"/>
                    <a:pt x="259" y="110"/>
                  </a:cubicBezTo>
                  <a:cubicBezTo>
                    <a:pt x="259" y="110"/>
                    <a:pt x="259" y="111"/>
                    <a:pt x="259" y="111"/>
                  </a:cubicBezTo>
                  <a:cubicBezTo>
                    <a:pt x="246" y="108"/>
                    <a:pt x="235" y="105"/>
                    <a:pt x="223" y="99"/>
                  </a:cubicBezTo>
                  <a:cubicBezTo>
                    <a:pt x="246" y="87"/>
                    <a:pt x="268" y="73"/>
                    <a:pt x="288" y="57"/>
                  </a:cubicBezTo>
                  <a:cubicBezTo>
                    <a:pt x="300" y="57"/>
                    <a:pt x="312" y="58"/>
                    <a:pt x="324" y="57"/>
                  </a:cubicBezTo>
                  <a:cubicBezTo>
                    <a:pt x="324" y="57"/>
                    <a:pt x="324" y="57"/>
                    <a:pt x="324" y="57"/>
                  </a:cubicBezTo>
                  <a:cubicBezTo>
                    <a:pt x="326" y="61"/>
                    <a:pt x="330" y="64"/>
                    <a:pt x="334" y="65"/>
                  </a:cubicBezTo>
                  <a:cubicBezTo>
                    <a:pt x="340" y="65"/>
                    <a:pt x="346" y="62"/>
                    <a:pt x="347" y="55"/>
                  </a:cubicBezTo>
                  <a:cubicBezTo>
                    <a:pt x="348" y="48"/>
                    <a:pt x="344" y="39"/>
                    <a:pt x="336" y="40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6"/>
            <p:cNvSpPr/>
            <p:nvPr/>
          </p:nvSpPr>
          <p:spPr bwMode="auto">
            <a:xfrm>
              <a:off x="1309688" y="185369"/>
              <a:ext cx="1027113" cy="657225"/>
            </a:xfrm>
            <a:custGeom>
              <a:avLst/>
              <a:gdLst>
                <a:gd name="T0" fmla="*/ 372 w 375"/>
                <a:gd name="T1" fmla="*/ 33 h 239"/>
                <a:gd name="T2" fmla="*/ 331 w 375"/>
                <a:gd name="T3" fmla="*/ 50 h 239"/>
                <a:gd name="T4" fmla="*/ 291 w 375"/>
                <a:gd name="T5" fmla="*/ 64 h 239"/>
                <a:gd name="T6" fmla="*/ 235 w 375"/>
                <a:gd name="T7" fmla="*/ 113 h 239"/>
                <a:gd name="T8" fmla="*/ 211 w 375"/>
                <a:gd name="T9" fmla="*/ 121 h 239"/>
                <a:gd name="T10" fmla="*/ 137 w 375"/>
                <a:gd name="T11" fmla="*/ 138 h 239"/>
                <a:gd name="T12" fmla="*/ 162 w 375"/>
                <a:gd name="T13" fmla="*/ 117 h 239"/>
                <a:gd name="T14" fmla="*/ 171 w 375"/>
                <a:gd name="T15" fmla="*/ 108 h 239"/>
                <a:gd name="T16" fmla="*/ 241 w 375"/>
                <a:gd name="T17" fmla="*/ 5 h 239"/>
                <a:gd name="T18" fmla="*/ 243 w 375"/>
                <a:gd name="T19" fmla="*/ 3 h 239"/>
                <a:gd name="T20" fmla="*/ 241 w 375"/>
                <a:gd name="T21" fmla="*/ 1 h 239"/>
                <a:gd name="T22" fmla="*/ 218 w 375"/>
                <a:gd name="T23" fmla="*/ 26 h 239"/>
                <a:gd name="T24" fmla="*/ 191 w 375"/>
                <a:gd name="T25" fmla="*/ 51 h 239"/>
                <a:gd name="T26" fmla="*/ 167 w 375"/>
                <a:gd name="T27" fmla="*/ 106 h 239"/>
                <a:gd name="T28" fmla="*/ 167 w 375"/>
                <a:gd name="T29" fmla="*/ 106 h 239"/>
                <a:gd name="T30" fmla="*/ 162 w 375"/>
                <a:gd name="T31" fmla="*/ 112 h 239"/>
                <a:gd name="T32" fmla="*/ 131 w 375"/>
                <a:gd name="T33" fmla="*/ 139 h 239"/>
                <a:gd name="T34" fmla="*/ 90 w 375"/>
                <a:gd name="T35" fmla="*/ 146 h 239"/>
                <a:gd name="T36" fmla="*/ 90 w 375"/>
                <a:gd name="T37" fmla="*/ 146 h 239"/>
                <a:gd name="T38" fmla="*/ 89 w 375"/>
                <a:gd name="T39" fmla="*/ 146 h 239"/>
                <a:gd name="T40" fmla="*/ 67 w 375"/>
                <a:gd name="T41" fmla="*/ 149 h 239"/>
                <a:gd name="T42" fmla="*/ 1 w 375"/>
                <a:gd name="T43" fmla="*/ 148 h 239"/>
                <a:gd name="T44" fmla="*/ 1 w 375"/>
                <a:gd name="T45" fmla="*/ 149 h 239"/>
                <a:gd name="T46" fmla="*/ 58 w 375"/>
                <a:gd name="T47" fmla="*/ 154 h 239"/>
                <a:gd name="T48" fmla="*/ 90 w 375"/>
                <a:gd name="T49" fmla="*/ 150 h 239"/>
                <a:gd name="T50" fmla="*/ 144 w 375"/>
                <a:gd name="T51" fmla="*/ 186 h 239"/>
                <a:gd name="T52" fmla="*/ 193 w 375"/>
                <a:gd name="T53" fmla="*/ 202 h 239"/>
                <a:gd name="T54" fmla="*/ 296 w 375"/>
                <a:gd name="T55" fmla="*/ 185 h 239"/>
                <a:gd name="T56" fmla="*/ 296 w 375"/>
                <a:gd name="T57" fmla="*/ 184 h 239"/>
                <a:gd name="T58" fmla="*/ 297 w 375"/>
                <a:gd name="T59" fmla="*/ 184 h 239"/>
                <a:gd name="T60" fmla="*/ 297 w 375"/>
                <a:gd name="T61" fmla="*/ 181 h 239"/>
                <a:gd name="T62" fmla="*/ 192 w 375"/>
                <a:gd name="T63" fmla="*/ 197 h 239"/>
                <a:gd name="T64" fmla="*/ 192 w 375"/>
                <a:gd name="T65" fmla="*/ 198 h 239"/>
                <a:gd name="T66" fmla="*/ 150 w 375"/>
                <a:gd name="T67" fmla="*/ 185 h 239"/>
                <a:gd name="T68" fmla="*/ 92 w 375"/>
                <a:gd name="T69" fmla="*/ 149 h 239"/>
                <a:gd name="T70" fmla="*/ 127 w 375"/>
                <a:gd name="T71" fmla="*/ 144 h 239"/>
                <a:gd name="T72" fmla="*/ 235 w 375"/>
                <a:gd name="T73" fmla="*/ 119 h 239"/>
                <a:gd name="T74" fmla="*/ 235 w 375"/>
                <a:gd name="T75" fmla="*/ 119 h 239"/>
                <a:gd name="T76" fmla="*/ 313 w 375"/>
                <a:gd name="T77" fmla="*/ 123 h 239"/>
                <a:gd name="T78" fmla="*/ 350 w 375"/>
                <a:gd name="T79" fmla="*/ 87 h 239"/>
                <a:gd name="T80" fmla="*/ 372 w 375"/>
                <a:gd name="T81" fmla="*/ 36 h 239"/>
                <a:gd name="T82" fmla="*/ 374 w 375"/>
                <a:gd name="T83" fmla="*/ 35 h 239"/>
                <a:gd name="T84" fmla="*/ 372 w 375"/>
                <a:gd name="T85" fmla="*/ 3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2" y="33"/>
                  </a:moveTo>
                  <a:cubicBezTo>
                    <a:pt x="359" y="39"/>
                    <a:pt x="346" y="45"/>
                    <a:pt x="331" y="50"/>
                  </a:cubicBezTo>
                  <a:cubicBezTo>
                    <a:pt x="317" y="54"/>
                    <a:pt x="304" y="58"/>
                    <a:pt x="291" y="64"/>
                  </a:cubicBezTo>
                  <a:cubicBezTo>
                    <a:pt x="267" y="74"/>
                    <a:pt x="249" y="93"/>
                    <a:pt x="235" y="113"/>
                  </a:cubicBezTo>
                  <a:cubicBezTo>
                    <a:pt x="227" y="116"/>
                    <a:pt x="219" y="119"/>
                    <a:pt x="211" y="121"/>
                  </a:cubicBezTo>
                  <a:cubicBezTo>
                    <a:pt x="187" y="129"/>
                    <a:pt x="162" y="134"/>
                    <a:pt x="137" y="138"/>
                  </a:cubicBezTo>
                  <a:cubicBezTo>
                    <a:pt x="146" y="133"/>
                    <a:pt x="155" y="124"/>
                    <a:pt x="162" y="117"/>
                  </a:cubicBezTo>
                  <a:cubicBezTo>
                    <a:pt x="165" y="114"/>
                    <a:pt x="168" y="111"/>
                    <a:pt x="171" y="108"/>
                  </a:cubicBezTo>
                  <a:cubicBezTo>
                    <a:pt x="226" y="117"/>
                    <a:pt x="233" y="44"/>
                    <a:pt x="241" y="5"/>
                  </a:cubicBezTo>
                  <a:cubicBezTo>
                    <a:pt x="242" y="4"/>
                    <a:pt x="242" y="3"/>
                    <a:pt x="243" y="3"/>
                  </a:cubicBezTo>
                  <a:cubicBezTo>
                    <a:pt x="244" y="1"/>
                    <a:pt x="242" y="0"/>
                    <a:pt x="241" y="1"/>
                  </a:cubicBezTo>
                  <a:cubicBezTo>
                    <a:pt x="233" y="10"/>
                    <a:pt x="226" y="18"/>
                    <a:pt x="218" y="26"/>
                  </a:cubicBezTo>
                  <a:cubicBezTo>
                    <a:pt x="209" y="34"/>
                    <a:pt x="199" y="42"/>
                    <a:pt x="191" y="51"/>
                  </a:cubicBezTo>
                  <a:cubicBezTo>
                    <a:pt x="176" y="65"/>
                    <a:pt x="164" y="85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5" y="108"/>
                    <a:pt x="164" y="110"/>
                    <a:pt x="162" y="112"/>
                  </a:cubicBezTo>
                  <a:cubicBezTo>
                    <a:pt x="153" y="123"/>
                    <a:pt x="142" y="131"/>
                    <a:pt x="131" y="139"/>
                  </a:cubicBezTo>
                  <a:cubicBezTo>
                    <a:pt x="117" y="142"/>
                    <a:pt x="103" y="144"/>
                    <a:pt x="90" y="146"/>
                  </a:cubicBezTo>
                  <a:cubicBezTo>
                    <a:pt x="90" y="146"/>
                    <a:pt x="90" y="146"/>
                    <a:pt x="90" y="146"/>
                  </a:cubicBezTo>
                  <a:cubicBezTo>
                    <a:pt x="89" y="145"/>
                    <a:pt x="89" y="146"/>
                    <a:pt x="89" y="146"/>
                  </a:cubicBezTo>
                  <a:cubicBezTo>
                    <a:pt x="82" y="147"/>
                    <a:pt x="74" y="148"/>
                    <a:pt x="67" y="149"/>
                  </a:cubicBezTo>
                  <a:cubicBezTo>
                    <a:pt x="45" y="153"/>
                    <a:pt x="23" y="154"/>
                    <a:pt x="1" y="148"/>
                  </a:cubicBezTo>
                  <a:cubicBezTo>
                    <a:pt x="1" y="147"/>
                    <a:pt x="0" y="148"/>
                    <a:pt x="1" y="149"/>
                  </a:cubicBezTo>
                  <a:cubicBezTo>
                    <a:pt x="17" y="159"/>
                    <a:pt x="41" y="156"/>
                    <a:pt x="58" y="154"/>
                  </a:cubicBezTo>
                  <a:cubicBezTo>
                    <a:pt x="69" y="153"/>
                    <a:pt x="80" y="151"/>
                    <a:pt x="90" y="150"/>
                  </a:cubicBezTo>
                  <a:cubicBezTo>
                    <a:pt x="101" y="168"/>
                    <a:pt x="126" y="179"/>
                    <a:pt x="144" y="186"/>
                  </a:cubicBezTo>
                  <a:cubicBezTo>
                    <a:pt x="159" y="193"/>
                    <a:pt x="176" y="199"/>
                    <a:pt x="193" y="202"/>
                  </a:cubicBezTo>
                  <a:cubicBezTo>
                    <a:pt x="214" y="239"/>
                    <a:pt x="285" y="223"/>
                    <a:pt x="296" y="185"/>
                  </a:cubicBezTo>
                  <a:cubicBezTo>
                    <a:pt x="296" y="184"/>
                    <a:pt x="296" y="184"/>
                    <a:pt x="296" y="184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9" y="183"/>
                    <a:pt x="299" y="180"/>
                    <a:pt x="297" y="181"/>
                  </a:cubicBezTo>
                  <a:cubicBezTo>
                    <a:pt x="263" y="184"/>
                    <a:pt x="218" y="166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78" y="195"/>
                    <a:pt x="164" y="190"/>
                    <a:pt x="150" y="185"/>
                  </a:cubicBezTo>
                  <a:cubicBezTo>
                    <a:pt x="130" y="178"/>
                    <a:pt x="106" y="167"/>
                    <a:pt x="92" y="149"/>
                  </a:cubicBezTo>
                  <a:cubicBezTo>
                    <a:pt x="104" y="148"/>
                    <a:pt x="115" y="146"/>
                    <a:pt x="127" y="144"/>
                  </a:cubicBezTo>
                  <a:cubicBezTo>
                    <a:pt x="162" y="138"/>
                    <a:pt x="200" y="131"/>
                    <a:pt x="235" y="119"/>
                  </a:cubicBezTo>
                  <a:cubicBezTo>
                    <a:pt x="235" y="119"/>
                    <a:pt x="235" y="119"/>
                    <a:pt x="235" y="119"/>
                  </a:cubicBezTo>
                  <a:cubicBezTo>
                    <a:pt x="253" y="141"/>
                    <a:pt x="291" y="133"/>
                    <a:pt x="313" y="123"/>
                  </a:cubicBezTo>
                  <a:cubicBezTo>
                    <a:pt x="329" y="116"/>
                    <a:pt x="340" y="101"/>
                    <a:pt x="350" y="87"/>
                  </a:cubicBezTo>
                  <a:cubicBezTo>
                    <a:pt x="360" y="73"/>
                    <a:pt x="370" y="54"/>
                    <a:pt x="372" y="36"/>
                  </a:cubicBezTo>
                  <a:cubicBezTo>
                    <a:pt x="373" y="36"/>
                    <a:pt x="373" y="35"/>
                    <a:pt x="374" y="35"/>
                  </a:cubicBezTo>
                  <a:cubicBezTo>
                    <a:pt x="375" y="34"/>
                    <a:pt x="374" y="32"/>
                    <a:pt x="372" y="33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7"/>
            <p:cNvSpPr/>
            <p:nvPr/>
          </p:nvSpPr>
          <p:spPr bwMode="auto">
            <a:xfrm>
              <a:off x="1731963" y="861645"/>
              <a:ext cx="241300" cy="544513"/>
            </a:xfrm>
            <a:custGeom>
              <a:avLst/>
              <a:gdLst>
                <a:gd name="T0" fmla="*/ 87 w 88"/>
                <a:gd name="T1" fmla="*/ 183 h 198"/>
                <a:gd name="T2" fmla="*/ 79 w 88"/>
                <a:gd name="T3" fmla="*/ 177 h 198"/>
                <a:gd name="T4" fmla="*/ 68 w 88"/>
                <a:gd name="T5" fmla="*/ 170 h 198"/>
                <a:gd name="T6" fmla="*/ 68 w 88"/>
                <a:gd name="T7" fmla="*/ 170 h 198"/>
                <a:gd name="T8" fmla="*/ 54 w 88"/>
                <a:gd name="T9" fmla="*/ 80 h 198"/>
                <a:gd name="T10" fmla="*/ 33 w 88"/>
                <a:gd name="T11" fmla="*/ 29 h 198"/>
                <a:gd name="T12" fmla="*/ 1 w 88"/>
                <a:gd name="T13" fmla="*/ 0 h 198"/>
                <a:gd name="T14" fmla="*/ 0 w 88"/>
                <a:gd name="T15" fmla="*/ 1 h 198"/>
                <a:gd name="T16" fmla="*/ 32 w 88"/>
                <a:gd name="T17" fmla="*/ 35 h 198"/>
                <a:gd name="T18" fmla="*/ 51 w 88"/>
                <a:gd name="T19" fmla="*/ 86 h 198"/>
                <a:gd name="T20" fmla="*/ 63 w 88"/>
                <a:gd name="T21" fmla="*/ 171 h 198"/>
                <a:gd name="T22" fmla="*/ 49 w 88"/>
                <a:gd name="T23" fmla="*/ 187 h 198"/>
                <a:gd name="T24" fmla="*/ 49 w 88"/>
                <a:gd name="T25" fmla="*/ 190 h 198"/>
                <a:gd name="T26" fmla="*/ 70 w 88"/>
                <a:gd name="T27" fmla="*/ 197 h 198"/>
                <a:gd name="T28" fmla="*/ 86 w 88"/>
                <a:gd name="T29" fmla="*/ 186 h 198"/>
                <a:gd name="T30" fmla="*/ 87 w 88"/>
                <a:gd name="T31" fmla="*/ 18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198">
                  <a:moveTo>
                    <a:pt x="87" y="183"/>
                  </a:moveTo>
                  <a:cubicBezTo>
                    <a:pt x="85" y="181"/>
                    <a:pt x="82" y="179"/>
                    <a:pt x="79" y="177"/>
                  </a:cubicBezTo>
                  <a:cubicBezTo>
                    <a:pt x="75" y="175"/>
                    <a:pt x="72" y="172"/>
                    <a:pt x="68" y="170"/>
                  </a:cubicBezTo>
                  <a:cubicBezTo>
                    <a:pt x="68" y="170"/>
                    <a:pt x="68" y="170"/>
                    <a:pt x="68" y="170"/>
                  </a:cubicBezTo>
                  <a:cubicBezTo>
                    <a:pt x="68" y="140"/>
                    <a:pt x="62" y="108"/>
                    <a:pt x="54" y="80"/>
                  </a:cubicBezTo>
                  <a:cubicBezTo>
                    <a:pt x="50" y="62"/>
                    <a:pt x="43" y="45"/>
                    <a:pt x="33" y="29"/>
                  </a:cubicBezTo>
                  <a:cubicBezTo>
                    <a:pt x="26" y="18"/>
                    <a:pt x="15" y="4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3" y="12"/>
                    <a:pt x="23" y="20"/>
                    <a:pt x="32" y="35"/>
                  </a:cubicBezTo>
                  <a:cubicBezTo>
                    <a:pt x="41" y="51"/>
                    <a:pt x="47" y="69"/>
                    <a:pt x="51" y="86"/>
                  </a:cubicBezTo>
                  <a:cubicBezTo>
                    <a:pt x="58" y="114"/>
                    <a:pt x="60" y="142"/>
                    <a:pt x="63" y="171"/>
                  </a:cubicBezTo>
                  <a:cubicBezTo>
                    <a:pt x="58" y="176"/>
                    <a:pt x="54" y="182"/>
                    <a:pt x="49" y="187"/>
                  </a:cubicBezTo>
                  <a:cubicBezTo>
                    <a:pt x="49" y="188"/>
                    <a:pt x="49" y="189"/>
                    <a:pt x="49" y="190"/>
                  </a:cubicBezTo>
                  <a:cubicBezTo>
                    <a:pt x="55" y="196"/>
                    <a:pt x="62" y="198"/>
                    <a:pt x="70" y="197"/>
                  </a:cubicBezTo>
                  <a:cubicBezTo>
                    <a:pt x="77" y="196"/>
                    <a:pt x="84" y="192"/>
                    <a:pt x="86" y="186"/>
                  </a:cubicBezTo>
                  <a:cubicBezTo>
                    <a:pt x="87" y="185"/>
                    <a:pt x="88" y="184"/>
                    <a:pt x="87" y="183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8"/>
            <p:cNvSpPr/>
            <p:nvPr/>
          </p:nvSpPr>
          <p:spPr bwMode="auto">
            <a:xfrm>
              <a:off x="2008188" y="985470"/>
              <a:ext cx="417513" cy="446088"/>
            </a:xfrm>
            <a:custGeom>
              <a:avLst/>
              <a:gdLst>
                <a:gd name="T0" fmla="*/ 142 w 152"/>
                <a:gd name="T1" fmla="*/ 103 h 162"/>
                <a:gd name="T2" fmla="*/ 129 w 152"/>
                <a:gd name="T3" fmla="*/ 105 h 162"/>
                <a:gd name="T4" fmla="*/ 88 w 152"/>
                <a:gd name="T5" fmla="*/ 89 h 162"/>
                <a:gd name="T6" fmla="*/ 88 w 152"/>
                <a:gd name="T7" fmla="*/ 89 h 162"/>
                <a:gd name="T8" fmla="*/ 60 w 152"/>
                <a:gd name="T9" fmla="*/ 45 h 162"/>
                <a:gd name="T10" fmla="*/ 102 w 152"/>
                <a:gd name="T11" fmla="*/ 55 h 162"/>
                <a:gd name="T12" fmla="*/ 101 w 152"/>
                <a:gd name="T13" fmla="*/ 63 h 162"/>
                <a:gd name="T14" fmla="*/ 120 w 152"/>
                <a:gd name="T15" fmla="*/ 69 h 162"/>
                <a:gd name="T16" fmla="*/ 125 w 152"/>
                <a:gd name="T17" fmla="*/ 49 h 162"/>
                <a:gd name="T18" fmla="*/ 106 w 152"/>
                <a:gd name="T19" fmla="*/ 45 h 162"/>
                <a:gd name="T20" fmla="*/ 106 w 152"/>
                <a:gd name="T21" fmla="*/ 46 h 162"/>
                <a:gd name="T22" fmla="*/ 103 w 152"/>
                <a:gd name="T23" fmla="*/ 51 h 162"/>
                <a:gd name="T24" fmla="*/ 82 w 152"/>
                <a:gd name="T25" fmla="*/ 49 h 162"/>
                <a:gd name="T26" fmla="*/ 56 w 152"/>
                <a:gd name="T27" fmla="*/ 39 h 162"/>
                <a:gd name="T28" fmla="*/ 20 w 152"/>
                <a:gd name="T29" fmla="*/ 1 h 162"/>
                <a:gd name="T30" fmla="*/ 19 w 152"/>
                <a:gd name="T31" fmla="*/ 2 h 162"/>
                <a:gd name="T32" fmla="*/ 36 w 152"/>
                <a:gd name="T33" fmla="*/ 22 h 162"/>
                <a:gd name="T34" fmla="*/ 19 w 152"/>
                <a:gd name="T35" fmla="*/ 77 h 162"/>
                <a:gd name="T36" fmla="*/ 5 w 152"/>
                <a:gd name="T37" fmla="*/ 78 h 162"/>
                <a:gd name="T38" fmla="*/ 6 w 152"/>
                <a:gd name="T39" fmla="*/ 96 h 162"/>
                <a:gd name="T40" fmla="*/ 20 w 152"/>
                <a:gd name="T41" fmla="*/ 96 h 162"/>
                <a:gd name="T42" fmla="*/ 22 w 152"/>
                <a:gd name="T43" fmla="*/ 80 h 162"/>
                <a:gd name="T44" fmla="*/ 38 w 152"/>
                <a:gd name="T45" fmla="*/ 24 h 162"/>
                <a:gd name="T46" fmla="*/ 70 w 152"/>
                <a:gd name="T47" fmla="*/ 66 h 162"/>
                <a:gd name="T48" fmla="*/ 54 w 152"/>
                <a:gd name="T49" fmla="*/ 115 h 162"/>
                <a:gd name="T50" fmla="*/ 52 w 152"/>
                <a:gd name="T51" fmla="*/ 114 h 162"/>
                <a:gd name="T52" fmla="*/ 50 w 152"/>
                <a:gd name="T53" fmla="*/ 115 h 162"/>
                <a:gd name="T54" fmla="*/ 37 w 152"/>
                <a:gd name="T55" fmla="*/ 118 h 162"/>
                <a:gd name="T56" fmla="*/ 41 w 152"/>
                <a:gd name="T57" fmla="*/ 135 h 162"/>
                <a:gd name="T58" fmla="*/ 57 w 152"/>
                <a:gd name="T59" fmla="*/ 132 h 162"/>
                <a:gd name="T60" fmla="*/ 56 w 152"/>
                <a:gd name="T61" fmla="*/ 118 h 162"/>
                <a:gd name="T62" fmla="*/ 72 w 152"/>
                <a:gd name="T63" fmla="*/ 69 h 162"/>
                <a:gd name="T64" fmla="*/ 94 w 152"/>
                <a:gd name="T65" fmla="*/ 115 h 162"/>
                <a:gd name="T66" fmla="*/ 85 w 152"/>
                <a:gd name="T67" fmla="*/ 136 h 162"/>
                <a:gd name="T68" fmla="*/ 84 w 152"/>
                <a:gd name="T69" fmla="*/ 135 h 162"/>
                <a:gd name="T70" fmla="*/ 72 w 152"/>
                <a:gd name="T71" fmla="*/ 144 h 162"/>
                <a:gd name="T72" fmla="*/ 79 w 152"/>
                <a:gd name="T73" fmla="*/ 157 h 162"/>
                <a:gd name="T74" fmla="*/ 89 w 152"/>
                <a:gd name="T75" fmla="*/ 150 h 162"/>
                <a:gd name="T76" fmla="*/ 87 w 152"/>
                <a:gd name="T77" fmla="*/ 138 h 162"/>
                <a:gd name="T78" fmla="*/ 96 w 152"/>
                <a:gd name="T79" fmla="*/ 118 h 162"/>
                <a:gd name="T80" fmla="*/ 105 w 152"/>
                <a:gd name="T81" fmla="*/ 144 h 162"/>
                <a:gd name="T82" fmla="*/ 104 w 152"/>
                <a:gd name="T83" fmla="*/ 155 h 162"/>
                <a:gd name="T84" fmla="*/ 118 w 152"/>
                <a:gd name="T85" fmla="*/ 158 h 162"/>
                <a:gd name="T86" fmla="*/ 122 w 152"/>
                <a:gd name="T87" fmla="*/ 146 h 162"/>
                <a:gd name="T88" fmla="*/ 108 w 152"/>
                <a:gd name="T89" fmla="*/ 141 h 162"/>
                <a:gd name="T90" fmla="*/ 90 w 152"/>
                <a:gd name="T91" fmla="*/ 94 h 162"/>
                <a:gd name="T92" fmla="*/ 126 w 152"/>
                <a:gd name="T93" fmla="*/ 110 h 162"/>
                <a:gd name="T94" fmla="*/ 125 w 152"/>
                <a:gd name="T95" fmla="*/ 111 h 162"/>
                <a:gd name="T96" fmla="*/ 125 w 152"/>
                <a:gd name="T97" fmla="*/ 112 h 162"/>
                <a:gd name="T98" fmla="*/ 132 w 152"/>
                <a:gd name="T99" fmla="*/ 126 h 162"/>
                <a:gd name="T100" fmla="*/ 151 w 152"/>
                <a:gd name="T101" fmla="*/ 117 h 162"/>
                <a:gd name="T102" fmla="*/ 142 w 152"/>
                <a:gd name="T103" fmla="*/ 10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62">
                  <a:moveTo>
                    <a:pt x="142" y="103"/>
                  </a:moveTo>
                  <a:cubicBezTo>
                    <a:pt x="137" y="101"/>
                    <a:pt x="132" y="102"/>
                    <a:pt x="129" y="105"/>
                  </a:cubicBezTo>
                  <a:cubicBezTo>
                    <a:pt x="114" y="102"/>
                    <a:pt x="101" y="99"/>
                    <a:pt x="88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0" y="74"/>
                    <a:pt x="71" y="59"/>
                    <a:pt x="60" y="45"/>
                  </a:cubicBezTo>
                  <a:cubicBezTo>
                    <a:pt x="72" y="52"/>
                    <a:pt x="88" y="55"/>
                    <a:pt x="102" y="55"/>
                  </a:cubicBezTo>
                  <a:cubicBezTo>
                    <a:pt x="101" y="58"/>
                    <a:pt x="101" y="61"/>
                    <a:pt x="101" y="63"/>
                  </a:cubicBezTo>
                  <a:cubicBezTo>
                    <a:pt x="103" y="72"/>
                    <a:pt x="114" y="74"/>
                    <a:pt x="120" y="69"/>
                  </a:cubicBezTo>
                  <a:cubicBezTo>
                    <a:pt x="126" y="65"/>
                    <a:pt x="127" y="55"/>
                    <a:pt x="125" y="49"/>
                  </a:cubicBezTo>
                  <a:cubicBezTo>
                    <a:pt x="122" y="41"/>
                    <a:pt x="113" y="39"/>
                    <a:pt x="106" y="45"/>
                  </a:cubicBezTo>
                  <a:cubicBezTo>
                    <a:pt x="106" y="45"/>
                    <a:pt x="106" y="46"/>
                    <a:pt x="106" y="46"/>
                  </a:cubicBezTo>
                  <a:cubicBezTo>
                    <a:pt x="105" y="48"/>
                    <a:pt x="104" y="49"/>
                    <a:pt x="103" y="51"/>
                  </a:cubicBezTo>
                  <a:cubicBezTo>
                    <a:pt x="96" y="50"/>
                    <a:pt x="89" y="50"/>
                    <a:pt x="82" y="49"/>
                  </a:cubicBezTo>
                  <a:cubicBezTo>
                    <a:pt x="72" y="47"/>
                    <a:pt x="64" y="44"/>
                    <a:pt x="56" y="39"/>
                  </a:cubicBezTo>
                  <a:cubicBezTo>
                    <a:pt x="45" y="25"/>
                    <a:pt x="33" y="12"/>
                    <a:pt x="20" y="1"/>
                  </a:cubicBezTo>
                  <a:cubicBezTo>
                    <a:pt x="19" y="0"/>
                    <a:pt x="19" y="1"/>
                    <a:pt x="19" y="2"/>
                  </a:cubicBezTo>
                  <a:cubicBezTo>
                    <a:pt x="25" y="9"/>
                    <a:pt x="30" y="15"/>
                    <a:pt x="36" y="22"/>
                  </a:cubicBezTo>
                  <a:cubicBezTo>
                    <a:pt x="36" y="42"/>
                    <a:pt x="26" y="59"/>
                    <a:pt x="19" y="77"/>
                  </a:cubicBezTo>
                  <a:cubicBezTo>
                    <a:pt x="15" y="74"/>
                    <a:pt x="9" y="74"/>
                    <a:pt x="5" y="78"/>
                  </a:cubicBezTo>
                  <a:cubicBezTo>
                    <a:pt x="1" y="83"/>
                    <a:pt x="0" y="92"/>
                    <a:pt x="6" y="96"/>
                  </a:cubicBezTo>
                  <a:cubicBezTo>
                    <a:pt x="10" y="99"/>
                    <a:pt x="16" y="99"/>
                    <a:pt x="20" y="96"/>
                  </a:cubicBezTo>
                  <a:cubicBezTo>
                    <a:pt x="24" y="92"/>
                    <a:pt x="25" y="84"/>
                    <a:pt x="22" y="80"/>
                  </a:cubicBezTo>
                  <a:cubicBezTo>
                    <a:pt x="31" y="64"/>
                    <a:pt x="39" y="42"/>
                    <a:pt x="38" y="24"/>
                  </a:cubicBezTo>
                  <a:cubicBezTo>
                    <a:pt x="49" y="37"/>
                    <a:pt x="60" y="51"/>
                    <a:pt x="70" y="66"/>
                  </a:cubicBezTo>
                  <a:cubicBezTo>
                    <a:pt x="71" y="85"/>
                    <a:pt x="62" y="100"/>
                    <a:pt x="54" y="115"/>
                  </a:cubicBezTo>
                  <a:cubicBezTo>
                    <a:pt x="53" y="115"/>
                    <a:pt x="53" y="115"/>
                    <a:pt x="52" y="114"/>
                  </a:cubicBezTo>
                  <a:cubicBezTo>
                    <a:pt x="51" y="114"/>
                    <a:pt x="51" y="114"/>
                    <a:pt x="50" y="115"/>
                  </a:cubicBezTo>
                  <a:cubicBezTo>
                    <a:pt x="46" y="114"/>
                    <a:pt x="40" y="115"/>
                    <a:pt x="37" y="118"/>
                  </a:cubicBezTo>
                  <a:cubicBezTo>
                    <a:pt x="32" y="123"/>
                    <a:pt x="37" y="131"/>
                    <a:pt x="41" y="135"/>
                  </a:cubicBezTo>
                  <a:cubicBezTo>
                    <a:pt x="46" y="138"/>
                    <a:pt x="53" y="136"/>
                    <a:pt x="57" y="132"/>
                  </a:cubicBezTo>
                  <a:cubicBezTo>
                    <a:pt x="60" y="127"/>
                    <a:pt x="59" y="122"/>
                    <a:pt x="56" y="118"/>
                  </a:cubicBezTo>
                  <a:cubicBezTo>
                    <a:pt x="66" y="104"/>
                    <a:pt x="74" y="86"/>
                    <a:pt x="72" y="69"/>
                  </a:cubicBezTo>
                  <a:cubicBezTo>
                    <a:pt x="81" y="84"/>
                    <a:pt x="88" y="99"/>
                    <a:pt x="94" y="115"/>
                  </a:cubicBezTo>
                  <a:cubicBezTo>
                    <a:pt x="92" y="122"/>
                    <a:pt x="88" y="129"/>
                    <a:pt x="85" y="136"/>
                  </a:cubicBezTo>
                  <a:cubicBezTo>
                    <a:pt x="85" y="136"/>
                    <a:pt x="85" y="135"/>
                    <a:pt x="84" y="135"/>
                  </a:cubicBezTo>
                  <a:cubicBezTo>
                    <a:pt x="79" y="135"/>
                    <a:pt x="73" y="139"/>
                    <a:pt x="72" y="144"/>
                  </a:cubicBezTo>
                  <a:cubicBezTo>
                    <a:pt x="72" y="149"/>
                    <a:pt x="74" y="156"/>
                    <a:pt x="79" y="157"/>
                  </a:cubicBezTo>
                  <a:cubicBezTo>
                    <a:pt x="83" y="157"/>
                    <a:pt x="87" y="154"/>
                    <a:pt x="89" y="150"/>
                  </a:cubicBezTo>
                  <a:cubicBezTo>
                    <a:pt x="91" y="146"/>
                    <a:pt x="90" y="141"/>
                    <a:pt x="87" y="138"/>
                  </a:cubicBezTo>
                  <a:cubicBezTo>
                    <a:pt x="91" y="132"/>
                    <a:pt x="94" y="125"/>
                    <a:pt x="96" y="118"/>
                  </a:cubicBezTo>
                  <a:cubicBezTo>
                    <a:pt x="99" y="126"/>
                    <a:pt x="102" y="135"/>
                    <a:pt x="105" y="144"/>
                  </a:cubicBezTo>
                  <a:cubicBezTo>
                    <a:pt x="102" y="147"/>
                    <a:pt x="101" y="151"/>
                    <a:pt x="104" y="155"/>
                  </a:cubicBezTo>
                  <a:cubicBezTo>
                    <a:pt x="108" y="160"/>
                    <a:pt x="113" y="162"/>
                    <a:pt x="118" y="158"/>
                  </a:cubicBezTo>
                  <a:cubicBezTo>
                    <a:pt x="121" y="155"/>
                    <a:pt x="123" y="150"/>
                    <a:pt x="122" y="146"/>
                  </a:cubicBezTo>
                  <a:cubicBezTo>
                    <a:pt x="120" y="140"/>
                    <a:pt x="113" y="140"/>
                    <a:pt x="108" y="141"/>
                  </a:cubicBezTo>
                  <a:cubicBezTo>
                    <a:pt x="103" y="125"/>
                    <a:pt x="97" y="109"/>
                    <a:pt x="90" y="94"/>
                  </a:cubicBezTo>
                  <a:cubicBezTo>
                    <a:pt x="100" y="102"/>
                    <a:pt x="113" y="108"/>
                    <a:pt x="126" y="110"/>
                  </a:cubicBezTo>
                  <a:cubicBezTo>
                    <a:pt x="126" y="110"/>
                    <a:pt x="125" y="111"/>
                    <a:pt x="125" y="111"/>
                  </a:cubicBezTo>
                  <a:cubicBezTo>
                    <a:pt x="125" y="111"/>
                    <a:pt x="125" y="112"/>
                    <a:pt x="125" y="112"/>
                  </a:cubicBezTo>
                  <a:cubicBezTo>
                    <a:pt x="124" y="118"/>
                    <a:pt x="126" y="124"/>
                    <a:pt x="132" y="126"/>
                  </a:cubicBezTo>
                  <a:cubicBezTo>
                    <a:pt x="139" y="128"/>
                    <a:pt x="150" y="125"/>
                    <a:pt x="151" y="117"/>
                  </a:cubicBezTo>
                  <a:cubicBezTo>
                    <a:pt x="152" y="111"/>
                    <a:pt x="147" y="105"/>
                    <a:pt x="142" y="10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9"/>
            <p:cNvSpPr/>
            <p:nvPr/>
          </p:nvSpPr>
          <p:spPr bwMode="auto">
            <a:xfrm>
              <a:off x="1985963" y="437782"/>
              <a:ext cx="655638" cy="533400"/>
            </a:xfrm>
            <a:custGeom>
              <a:avLst/>
              <a:gdLst>
                <a:gd name="T0" fmla="*/ 237 w 239"/>
                <a:gd name="T1" fmla="*/ 42 h 194"/>
                <a:gd name="T2" fmla="*/ 188 w 239"/>
                <a:gd name="T3" fmla="*/ 43 h 194"/>
                <a:gd name="T4" fmla="*/ 153 w 239"/>
                <a:gd name="T5" fmla="*/ 64 h 194"/>
                <a:gd name="T6" fmla="*/ 140 w 239"/>
                <a:gd name="T7" fmla="*/ 1 h 194"/>
                <a:gd name="T8" fmla="*/ 137 w 239"/>
                <a:gd name="T9" fmla="*/ 1 h 194"/>
                <a:gd name="T10" fmla="*/ 143 w 239"/>
                <a:gd name="T11" fmla="*/ 79 h 194"/>
                <a:gd name="T12" fmla="*/ 143 w 239"/>
                <a:gd name="T13" fmla="*/ 81 h 194"/>
                <a:gd name="T14" fmla="*/ 142 w 239"/>
                <a:gd name="T15" fmla="*/ 82 h 194"/>
                <a:gd name="T16" fmla="*/ 115 w 239"/>
                <a:gd name="T17" fmla="*/ 115 h 194"/>
                <a:gd name="T18" fmla="*/ 83 w 239"/>
                <a:gd name="T19" fmla="*/ 147 h 194"/>
                <a:gd name="T20" fmla="*/ 1 w 239"/>
                <a:gd name="T21" fmla="*/ 192 h 194"/>
                <a:gd name="T22" fmla="*/ 1 w 239"/>
                <a:gd name="T23" fmla="*/ 194 h 194"/>
                <a:gd name="T24" fmla="*/ 81 w 239"/>
                <a:gd name="T25" fmla="*/ 155 h 194"/>
                <a:gd name="T26" fmla="*/ 116 w 239"/>
                <a:gd name="T27" fmla="*/ 120 h 194"/>
                <a:gd name="T28" fmla="*/ 145 w 239"/>
                <a:gd name="T29" fmla="*/ 83 h 194"/>
                <a:gd name="T30" fmla="*/ 146 w 239"/>
                <a:gd name="T31" fmla="*/ 83 h 194"/>
                <a:gd name="T32" fmla="*/ 146 w 239"/>
                <a:gd name="T33" fmla="*/ 83 h 194"/>
                <a:gd name="T34" fmla="*/ 147 w 239"/>
                <a:gd name="T35" fmla="*/ 81 h 194"/>
                <a:gd name="T36" fmla="*/ 200 w 239"/>
                <a:gd name="T37" fmla="*/ 79 h 194"/>
                <a:gd name="T38" fmla="*/ 239 w 239"/>
                <a:gd name="T39" fmla="*/ 44 h 194"/>
                <a:gd name="T40" fmla="*/ 237 w 239"/>
                <a:gd name="T41" fmla="*/ 4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9" h="194">
                  <a:moveTo>
                    <a:pt x="237" y="42"/>
                  </a:moveTo>
                  <a:cubicBezTo>
                    <a:pt x="223" y="34"/>
                    <a:pt x="202" y="38"/>
                    <a:pt x="188" y="43"/>
                  </a:cubicBezTo>
                  <a:cubicBezTo>
                    <a:pt x="175" y="47"/>
                    <a:pt x="163" y="55"/>
                    <a:pt x="153" y="64"/>
                  </a:cubicBezTo>
                  <a:cubicBezTo>
                    <a:pt x="158" y="42"/>
                    <a:pt x="154" y="15"/>
                    <a:pt x="140" y="1"/>
                  </a:cubicBezTo>
                  <a:cubicBezTo>
                    <a:pt x="139" y="0"/>
                    <a:pt x="138" y="0"/>
                    <a:pt x="137" y="1"/>
                  </a:cubicBezTo>
                  <a:cubicBezTo>
                    <a:pt x="123" y="22"/>
                    <a:pt x="123" y="62"/>
                    <a:pt x="143" y="79"/>
                  </a:cubicBezTo>
                  <a:cubicBezTo>
                    <a:pt x="143" y="80"/>
                    <a:pt x="143" y="80"/>
                    <a:pt x="143" y="81"/>
                  </a:cubicBezTo>
                  <a:cubicBezTo>
                    <a:pt x="142" y="81"/>
                    <a:pt x="142" y="82"/>
                    <a:pt x="142" y="82"/>
                  </a:cubicBezTo>
                  <a:cubicBezTo>
                    <a:pt x="133" y="93"/>
                    <a:pt x="125" y="104"/>
                    <a:pt x="115" y="115"/>
                  </a:cubicBezTo>
                  <a:cubicBezTo>
                    <a:pt x="105" y="126"/>
                    <a:pt x="94" y="137"/>
                    <a:pt x="83" y="147"/>
                  </a:cubicBezTo>
                  <a:cubicBezTo>
                    <a:pt x="58" y="169"/>
                    <a:pt x="32" y="183"/>
                    <a:pt x="1" y="192"/>
                  </a:cubicBezTo>
                  <a:cubicBezTo>
                    <a:pt x="0" y="192"/>
                    <a:pt x="0" y="194"/>
                    <a:pt x="1" y="194"/>
                  </a:cubicBezTo>
                  <a:cubicBezTo>
                    <a:pt x="31" y="192"/>
                    <a:pt x="59" y="173"/>
                    <a:pt x="81" y="155"/>
                  </a:cubicBezTo>
                  <a:cubicBezTo>
                    <a:pt x="93" y="144"/>
                    <a:pt x="105" y="132"/>
                    <a:pt x="116" y="120"/>
                  </a:cubicBezTo>
                  <a:cubicBezTo>
                    <a:pt x="126" y="109"/>
                    <a:pt x="137" y="97"/>
                    <a:pt x="145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6" y="82"/>
                    <a:pt x="146" y="81"/>
                    <a:pt x="147" y="81"/>
                  </a:cubicBezTo>
                  <a:cubicBezTo>
                    <a:pt x="164" y="87"/>
                    <a:pt x="183" y="86"/>
                    <a:pt x="200" y="79"/>
                  </a:cubicBezTo>
                  <a:cubicBezTo>
                    <a:pt x="215" y="73"/>
                    <a:pt x="233" y="60"/>
                    <a:pt x="239" y="44"/>
                  </a:cubicBezTo>
                  <a:cubicBezTo>
                    <a:pt x="239" y="43"/>
                    <a:pt x="238" y="42"/>
                    <a:pt x="237" y="4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0"/>
            <p:cNvSpPr/>
            <p:nvPr/>
          </p:nvSpPr>
          <p:spPr bwMode="auto">
            <a:xfrm>
              <a:off x="2566988" y="-17831"/>
              <a:ext cx="693738" cy="965200"/>
            </a:xfrm>
            <a:custGeom>
              <a:avLst/>
              <a:gdLst>
                <a:gd name="T0" fmla="*/ 236 w 253"/>
                <a:gd name="T1" fmla="*/ 151 h 351"/>
                <a:gd name="T2" fmla="*/ 169 w 253"/>
                <a:gd name="T3" fmla="*/ 159 h 351"/>
                <a:gd name="T4" fmla="*/ 128 w 253"/>
                <a:gd name="T5" fmla="*/ 189 h 351"/>
                <a:gd name="T6" fmla="*/ 116 w 253"/>
                <a:gd name="T7" fmla="*/ 202 h 351"/>
                <a:gd name="T8" fmla="*/ 128 w 253"/>
                <a:gd name="T9" fmla="*/ 165 h 351"/>
                <a:gd name="T10" fmla="*/ 128 w 253"/>
                <a:gd name="T11" fmla="*/ 165 h 351"/>
                <a:gd name="T12" fmla="*/ 129 w 253"/>
                <a:gd name="T13" fmla="*/ 165 h 351"/>
                <a:gd name="T14" fmla="*/ 130 w 253"/>
                <a:gd name="T15" fmla="*/ 165 h 351"/>
                <a:gd name="T16" fmla="*/ 213 w 253"/>
                <a:gd name="T17" fmla="*/ 62 h 351"/>
                <a:gd name="T18" fmla="*/ 208 w 253"/>
                <a:gd name="T19" fmla="*/ 16 h 351"/>
                <a:gd name="T20" fmla="*/ 167 w 253"/>
                <a:gd name="T21" fmla="*/ 3 h 351"/>
                <a:gd name="T22" fmla="*/ 112 w 253"/>
                <a:gd name="T23" fmla="*/ 72 h 351"/>
                <a:gd name="T24" fmla="*/ 127 w 253"/>
                <a:gd name="T25" fmla="*/ 164 h 351"/>
                <a:gd name="T26" fmla="*/ 126 w 253"/>
                <a:gd name="T27" fmla="*/ 164 h 351"/>
                <a:gd name="T28" fmla="*/ 105 w 253"/>
                <a:gd name="T29" fmla="*/ 213 h 351"/>
                <a:gd name="T30" fmla="*/ 80 w 253"/>
                <a:gd name="T31" fmla="*/ 266 h 351"/>
                <a:gd name="T32" fmla="*/ 1 w 253"/>
                <a:gd name="T33" fmla="*/ 350 h 351"/>
                <a:gd name="T34" fmla="*/ 1 w 253"/>
                <a:gd name="T35" fmla="*/ 351 h 351"/>
                <a:gd name="T36" fmla="*/ 81 w 253"/>
                <a:gd name="T37" fmla="*/ 273 h 351"/>
                <a:gd name="T38" fmla="*/ 107 w 253"/>
                <a:gd name="T39" fmla="*/ 221 h 351"/>
                <a:gd name="T40" fmla="*/ 110 w 253"/>
                <a:gd name="T41" fmla="*/ 214 h 351"/>
                <a:gd name="T42" fmla="*/ 204 w 253"/>
                <a:gd name="T43" fmla="*/ 221 h 351"/>
                <a:gd name="T44" fmla="*/ 236 w 253"/>
                <a:gd name="T45" fmla="*/ 15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351">
                  <a:moveTo>
                    <a:pt x="236" y="151"/>
                  </a:moveTo>
                  <a:cubicBezTo>
                    <a:pt x="222" y="129"/>
                    <a:pt x="184" y="150"/>
                    <a:pt x="169" y="159"/>
                  </a:cubicBezTo>
                  <a:cubicBezTo>
                    <a:pt x="154" y="167"/>
                    <a:pt x="140" y="177"/>
                    <a:pt x="128" y="189"/>
                  </a:cubicBezTo>
                  <a:cubicBezTo>
                    <a:pt x="124" y="193"/>
                    <a:pt x="119" y="197"/>
                    <a:pt x="116" y="202"/>
                  </a:cubicBezTo>
                  <a:cubicBezTo>
                    <a:pt x="121" y="190"/>
                    <a:pt x="125" y="178"/>
                    <a:pt x="128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28" y="165"/>
                    <a:pt x="129" y="165"/>
                    <a:pt x="129" y="165"/>
                  </a:cubicBezTo>
                  <a:cubicBezTo>
                    <a:pt x="129" y="165"/>
                    <a:pt x="130" y="165"/>
                    <a:pt x="130" y="165"/>
                  </a:cubicBezTo>
                  <a:cubicBezTo>
                    <a:pt x="168" y="139"/>
                    <a:pt x="203" y="108"/>
                    <a:pt x="213" y="62"/>
                  </a:cubicBezTo>
                  <a:cubicBezTo>
                    <a:pt x="216" y="47"/>
                    <a:pt x="216" y="30"/>
                    <a:pt x="208" y="16"/>
                  </a:cubicBezTo>
                  <a:cubicBezTo>
                    <a:pt x="199" y="2"/>
                    <a:pt x="182" y="0"/>
                    <a:pt x="167" y="3"/>
                  </a:cubicBezTo>
                  <a:cubicBezTo>
                    <a:pt x="133" y="8"/>
                    <a:pt x="117" y="42"/>
                    <a:pt x="112" y="72"/>
                  </a:cubicBezTo>
                  <a:cubicBezTo>
                    <a:pt x="107" y="101"/>
                    <a:pt x="108" y="139"/>
                    <a:pt x="127" y="164"/>
                  </a:cubicBezTo>
                  <a:cubicBezTo>
                    <a:pt x="126" y="164"/>
                    <a:pt x="126" y="164"/>
                    <a:pt x="126" y="164"/>
                  </a:cubicBezTo>
                  <a:cubicBezTo>
                    <a:pt x="118" y="180"/>
                    <a:pt x="112" y="197"/>
                    <a:pt x="105" y="213"/>
                  </a:cubicBezTo>
                  <a:cubicBezTo>
                    <a:pt x="98" y="231"/>
                    <a:pt x="90" y="249"/>
                    <a:pt x="80" y="266"/>
                  </a:cubicBezTo>
                  <a:cubicBezTo>
                    <a:pt x="61" y="301"/>
                    <a:pt x="34" y="328"/>
                    <a:pt x="1" y="350"/>
                  </a:cubicBezTo>
                  <a:cubicBezTo>
                    <a:pt x="0" y="350"/>
                    <a:pt x="1" y="351"/>
                    <a:pt x="1" y="351"/>
                  </a:cubicBezTo>
                  <a:cubicBezTo>
                    <a:pt x="36" y="335"/>
                    <a:pt x="62" y="305"/>
                    <a:pt x="81" y="273"/>
                  </a:cubicBezTo>
                  <a:cubicBezTo>
                    <a:pt x="91" y="257"/>
                    <a:pt x="100" y="239"/>
                    <a:pt x="107" y="221"/>
                  </a:cubicBezTo>
                  <a:cubicBezTo>
                    <a:pt x="108" y="219"/>
                    <a:pt x="109" y="216"/>
                    <a:pt x="110" y="214"/>
                  </a:cubicBezTo>
                  <a:cubicBezTo>
                    <a:pt x="136" y="233"/>
                    <a:pt x="176" y="233"/>
                    <a:pt x="204" y="221"/>
                  </a:cubicBezTo>
                  <a:cubicBezTo>
                    <a:pt x="229" y="211"/>
                    <a:pt x="253" y="178"/>
                    <a:pt x="236" y="15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1"/>
            <p:cNvSpPr/>
            <p:nvPr/>
          </p:nvSpPr>
          <p:spPr bwMode="auto">
            <a:xfrm>
              <a:off x="2644775" y="1041032"/>
              <a:ext cx="0" cy="317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2"/>
            <p:cNvSpPr/>
            <p:nvPr/>
          </p:nvSpPr>
          <p:spPr bwMode="auto">
            <a:xfrm>
              <a:off x="2792413" y="1063257"/>
              <a:ext cx="406400" cy="466725"/>
            </a:xfrm>
            <a:custGeom>
              <a:avLst/>
              <a:gdLst>
                <a:gd name="T0" fmla="*/ 129 w 148"/>
                <a:gd name="T1" fmla="*/ 39 h 170"/>
                <a:gd name="T2" fmla="*/ 140 w 148"/>
                <a:gd name="T3" fmla="*/ 9 h 170"/>
                <a:gd name="T4" fmla="*/ 116 w 148"/>
                <a:gd name="T5" fmla="*/ 1 h 170"/>
                <a:gd name="T6" fmla="*/ 75 w 148"/>
                <a:gd name="T7" fmla="*/ 20 h 170"/>
                <a:gd name="T8" fmla="*/ 31 w 148"/>
                <a:gd name="T9" fmla="*/ 60 h 170"/>
                <a:gd name="T10" fmla="*/ 31 w 148"/>
                <a:gd name="T11" fmla="*/ 60 h 170"/>
                <a:gd name="T12" fmla="*/ 32 w 148"/>
                <a:gd name="T13" fmla="*/ 60 h 170"/>
                <a:gd name="T14" fmla="*/ 38 w 148"/>
                <a:gd name="T15" fmla="*/ 164 h 170"/>
                <a:gd name="T16" fmla="*/ 67 w 148"/>
                <a:gd name="T17" fmla="*/ 149 h 170"/>
                <a:gd name="T18" fmla="*/ 76 w 148"/>
                <a:gd name="T19" fmla="*/ 146 h 170"/>
                <a:gd name="T20" fmla="*/ 88 w 148"/>
                <a:gd name="T21" fmla="*/ 142 h 170"/>
                <a:gd name="T22" fmla="*/ 99 w 148"/>
                <a:gd name="T23" fmla="*/ 121 h 170"/>
                <a:gd name="T24" fmla="*/ 99 w 148"/>
                <a:gd name="T25" fmla="*/ 121 h 170"/>
                <a:gd name="T26" fmla="*/ 120 w 148"/>
                <a:gd name="T27" fmla="*/ 88 h 170"/>
                <a:gd name="T28" fmla="*/ 144 w 148"/>
                <a:gd name="T29" fmla="*/ 69 h 170"/>
                <a:gd name="T30" fmla="*/ 129 w 148"/>
                <a:gd name="T31" fmla="*/ 3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8" h="170">
                  <a:moveTo>
                    <a:pt x="129" y="39"/>
                  </a:moveTo>
                  <a:cubicBezTo>
                    <a:pt x="135" y="31"/>
                    <a:pt x="144" y="20"/>
                    <a:pt x="140" y="9"/>
                  </a:cubicBezTo>
                  <a:cubicBezTo>
                    <a:pt x="137" y="0"/>
                    <a:pt x="124" y="0"/>
                    <a:pt x="116" y="1"/>
                  </a:cubicBezTo>
                  <a:cubicBezTo>
                    <a:pt x="101" y="3"/>
                    <a:pt x="87" y="11"/>
                    <a:pt x="75" y="20"/>
                  </a:cubicBezTo>
                  <a:cubicBezTo>
                    <a:pt x="60" y="33"/>
                    <a:pt x="48" y="50"/>
                    <a:pt x="31" y="60"/>
                  </a:cubicBezTo>
                  <a:cubicBezTo>
                    <a:pt x="30" y="60"/>
                    <a:pt x="31" y="61"/>
                    <a:pt x="31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14" y="86"/>
                    <a:pt x="0" y="147"/>
                    <a:pt x="38" y="164"/>
                  </a:cubicBezTo>
                  <a:cubicBezTo>
                    <a:pt x="51" y="170"/>
                    <a:pt x="61" y="161"/>
                    <a:pt x="67" y="149"/>
                  </a:cubicBezTo>
                  <a:cubicBezTo>
                    <a:pt x="69" y="144"/>
                    <a:pt x="71" y="146"/>
                    <a:pt x="76" y="146"/>
                  </a:cubicBezTo>
                  <a:cubicBezTo>
                    <a:pt x="80" y="146"/>
                    <a:pt x="84" y="144"/>
                    <a:pt x="88" y="142"/>
                  </a:cubicBezTo>
                  <a:cubicBezTo>
                    <a:pt x="94" y="138"/>
                    <a:pt x="100" y="129"/>
                    <a:pt x="99" y="121"/>
                  </a:cubicBezTo>
                  <a:cubicBezTo>
                    <a:pt x="99" y="121"/>
                    <a:pt x="99" y="121"/>
                    <a:pt x="99" y="121"/>
                  </a:cubicBezTo>
                  <a:cubicBezTo>
                    <a:pt x="112" y="120"/>
                    <a:pt x="127" y="100"/>
                    <a:pt x="120" y="88"/>
                  </a:cubicBezTo>
                  <a:cubicBezTo>
                    <a:pt x="131" y="88"/>
                    <a:pt x="141" y="80"/>
                    <a:pt x="144" y="69"/>
                  </a:cubicBezTo>
                  <a:cubicBezTo>
                    <a:pt x="148" y="56"/>
                    <a:pt x="140" y="44"/>
                    <a:pt x="129" y="39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3"/>
            <p:cNvSpPr/>
            <p:nvPr/>
          </p:nvSpPr>
          <p:spPr bwMode="auto">
            <a:xfrm>
              <a:off x="2479675" y="971182"/>
              <a:ext cx="573088" cy="442913"/>
            </a:xfrm>
            <a:custGeom>
              <a:avLst/>
              <a:gdLst>
                <a:gd name="T0" fmla="*/ 186 w 209"/>
                <a:gd name="T1" fmla="*/ 57 h 161"/>
                <a:gd name="T2" fmla="*/ 162 w 209"/>
                <a:gd name="T3" fmla="*/ 69 h 161"/>
                <a:gd name="T4" fmla="*/ 144 w 209"/>
                <a:gd name="T5" fmla="*/ 86 h 161"/>
                <a:gd name="T6" fmla="*/ 82 w 209"/>
                <a:gd name="T7" fmla="*/ 35 h 161"/>
                <a:gd name="T8" fmla="*/ 2 w 209"/>
                <a:gd name="T9" fmla="*/ 0 h 161"/>
                <a:gd name="T10" fmla="*/ 1 w 209"/>
                <a:gd name="T11" fmla="*/ 2 h 161"/>
                <a:gd name="T12" fmla="*/ 29 w 209"/>
                <a:gd name="T13" fmla="*/ 17 h 161"/>
                <a:gd name="T14" fmla="*/ 71 w 209"/>
                <a:gd name="T15" fmla="*/ 34 h 161"/>
                <a:gd name="T16" fmla="*/ 110 w 209"/>
                <a:gd name="T17" fmla="*/ 59 h 161"/>
                <a:gd name="T18" fmla="*/ 142 w 209"/>
                <a:gd name="T19" fmla="*/ 89 h 161"/>
                <a:gd name="T20" fmla="*/ 142 w 209"/>
                <a:gd name="T21" fmla="*/ 89 h 161"/>
                <a:gd name="T22" fmla="*/ 141 w 209"/>
                <a:gd name="T23" fmla="*/ 91 h 161"/>
                <a:gd name="T24" fmla="*/ 140 w 209"/>
                <a:gd name="T25" fmla="*/ 148 h 161"/>
                <a:gd name="T26" fmla="*/ 166 w 209"/>
                <a:gd name="T27" fmla="*/ 131 h 161"/>
                <a:gd name="T28" fmla="*/ 187 w 209"/>
                <a:gd name="T29" fmla="*/ 118 h 161"/>
                <a:gd name="T30" fmla="*/ 187 w 209"/>
                <a:gd name="T31" fmla="*/ 92 h 161"/>
                <a:gd name="T32" fmla="*/ 186 w 209"/>
                <a:gd name="T33" fmla="*/ 5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9" h="161">
                  <a:moveTo>
                    <a:pt x="186" y="57"/>
                  </a:moveTo>
                  <a:cubicBezTo>
                    <a:pt x="177" y="57"/>
                    <a:pt x="168" y="64"/>
                    <a:pt x="162" y="69"/>
                  </a:cubicBezTo>
                  <a:cubicBezTo>
                    <a:pt x="156" y="74"/>
                    <a:pt x="149" y="80"/>
                    <a:pt x="144" y="86"/>
                  </a:cubicBezTo>
                  <a:cubicBezTo>
                    <a:pt x="129" y="65"/>
                    <a:pt x="105" y="48"/>
                    <a:pt x="82" y="35"/>
                  </a:cubicBezTo>
                  <a:cubicBezTo>
                    <a:pt x="57" y="21"/>
                    <a:pt x="28" y="14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9" y="9"/>
                    <a:pt x="19" y="13"/>
                    <a:pt x="29" y="17"/>
                  </a:cubicBezTo>
                  <a:cubicBezTo>
                    <a:pt x="43" y="22"/>
                    <a:pt x="58" y="27"/>
                    <a:pt x="71" y="34"/>
                  </a:cubicBezTo>
                  <a:cubicBezTo>
                    <a:pt x="85" y="41"/>
                    <a:pt x="98" y="49"/>
                    <a:pt x="110" y="59"/>
                  </a:cubicBezTo>
                  <a:cubicBezTo>
                    <a:pt x="122" y="68"/>
                    <a:pt x="131" y="79"/>
                    <a:pt x="142" y="89"/>
                  </a:cubicBezTo>
                  <a:cubicBezTo>
                    <a:pt x="142" y="89"/>
                    <a:pt x="142" y="89"/>
                    <a:pt x="142" y="89"/>
                  </a:cubicBezTo>
                  <a:cubicBezTo>
                    <a:pt x="141" y="90"/>
                    <a:pt x="141" y="90"/>
                    <a:pt x="141" y="91"/>
                  </a:cubicBezTo>
                  <a:cubicBezTo>
                    <a:pt x="133" y="109"/>
                    <a:pt x="125" y="132"/>
                    <a:pt x="140" y="148"/>
                  </a:cubicBezTo>
                  <a:cubicBezTo>
                    <a:pt x="152" y="161"/>
                    <a:pt x="166" y="144"/>
                    <a:pt x="166" y="131"/>
                  </a:cubicBezTo>
                  <a:cubicBezTo>
                    <a:pt x="175" y="131"/>
                    <a:pt x="182" y="125"/>
                    <a:pt x="187" y="118"/>
                  </a:cubicBezTo>
                  <a:cubicBezTo>
                    <a:pt x="192" y="111"/>
                    <a:pt x="194" y="99"/>
                    <a:pt x="187" y="92"/>
                  </a:cubicBezTo>
                  <a:cubicBezTo>
                    <a:pt x="197" y="83"/>
                    <a:pt x="209" y="57"/>
                    <a:pt x="186" y="57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4"/>
            <p:cNvSpPr/>
            <p:nvPr/>
          </p:nvSpPr>
          <p:spPr bwMode="auto">
            <a:xfrm>
              <a:off x="2557463" y="1041032"/>
              <a:ext cx="139700" cy="341313"/>
            </a:xfrm>
            <a:custGeom>
              <a:avLst/>
              <a:gdLst>
                <a:gd name="T0" fmla="*/ 35 w 51"/>
                <a:gd name="T1" fmla="*/ 2 h 124"/>
                <a:gd name="T2" fmla="*/ 34 w 51"/>
                <a:gd name="T3" fmla="*/ 0 h 124"/>
                <a:gd name="T4" fmla="*/ 32 w 51"/>
                <a:gd name="T5" fmla="*/ 2 h 124"/>
                <a:gd name="T6" fmla="*/ 2 w 51"/>
                <a:gd name="T7" fmla="*/ 58 h 124"/>
                <a:gd name="T8" fmla="*/ 13 w 51"/>
                <a:gd name="T9" fmla="*/ 122 h 124"/>
                <a:gd name="T10" fmla="*/ 16 w 51"/>
                <a:gd name="T11" fmla="*/ 121 h 124"/>
                <a:gd name="T12" fmla="*/ 48 w 51"/>
                <a:gd name="T13" fmla="*/ 65 h 124"/>
                <a:gd name="T14" fmla="*/ 35 w 51"/>
                <a:gd name="T15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124">
                  <a:moveTo>
                    <a:pt x="35" y="2"/>
                  </a:moveTo>
                  <a:cubicBezTo>
                    <a:pt x="35" y="1"/>
                    <a:pt x="35" y="0"/>
                    <a:pt x="34" y="0"/>
                  </a:cubicBezTo>
                  <a:cubicBezTo>
                    <a:pt x="32" y="0"/>
                    <a:pt x="32" y="1"/>
                    <a:pt x="32" y="2"/>
                  </a:cubicBezTo>
                  <a:cubicBezTo>
                    <a:pt x="13" y="14"/>
                    <a:pt x="5" y="37"/>
                    <a:pt x="2" y="58"/>
                  </a:cubicBezTo>
                  <a:cubicBezTo>
                    <a:pt x="0" y="79"/>
                    <a:pt x="1" y="105"/>
                    <a:pt x="13" y="122"/>
                  </a:cubicBezTo>
                  <a:cubicBezTo>
                    <a:pt x="14" y="124"/>
                    <a:pt x="17" y="122"/>
                    <a:pt x="16" y="121"/>
                  </a:cubicBezTo>
                  <a:cubicBezTo>
                    <a:pt x="34" y="109"/>
                    <a:pt x="44" y="85"/>
                    <a:pt x="48" y="65"/>
                  </a:cubicBezTo>
                  <a:cubicBezTo>
                    <a:pt x="51" y="46"/>
                    <a:pt x="50" y="17"/>
                    <a:pt x="35" y="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5"/>
            <p:cNvSpPr/>
            <p:nvPr/>
          </p:nvSpPr>
          <p:spPr bwMode="auto">
            <a:xfrm>
              <a:off x="2716213" y="917207"/>
              <a:ext cx="309563" cy="195263"/>
            </a:xfrm>
            <a:custGeom>
              <a:avLst/>
              <a:gdLst>
                <a:gd name="T0" fmla="*/ 110 w 113"/>
                <a:gd name="T1" fmla="*/ 3 h 71"/>
                <a:gd name="T2" fmla="*/ 108 w 113"/>
                <a:gd name="T3" fmla="*/ 1 h 71"/>
                <a:gd name="T4" fmla="*/ 1 w 113"/>
                <a:gd name="T5" fmla="*/ 58 h 71"/>
                <a:gd name="T6" fmla="*/ 1 w 113"/>
                <a:gd name="T7" fmla="*/ 58 h 71"/>
                <a:gd name="T8" fmla="*/ 0 w 113"/>
                <a:gd name="T9" fmla="*/ 59 h 71"/>
                <a:gd name="T10" fmla="*/ 2 w 113"/>
                <a:gd name="T11" fmla="*/ 60 h 71"/>
                <a:gd name="T12" fmla="*/ 2 w 113"/>
                <a:gd name="T13" fmla="*/ 59 h 71"/>
                <a:gd name="T14" fmla="*/ 61 w 113"/>
                <a:gd name="T15" fmla="*/ 52 h 71"/>
                <a:gd name="T16" fmla="*/ 112 w 113"/>
                <a:gd name="T17" fmla="*/ 6 h 71"/>
                <a:gd name="T18" fmla="*/ 110 w 113"/>
                <a:gd name="T19" fmla="*/ 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71">
                  <a:moveTo>
                    <a:pt x="110" y="3"/>
                  </a:moveTo>
                  <a:cubicBezTo>
                    <a:pt x="110" y="2"/>
                    <a:pt x="109" y="1"/>
                    <a:pt x="108" y="1"/>
                  </a:cubicBezTo>
                  <a:cubicBezTo>
                    <a:pt x="66" y="0"/>
                    <a:pt x="18" y="16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9"/>
                    <a:pt x="0" y="59"/>
                  </a:cubicBezTo>
                  <a:cubicBezTo>
                    <a:pt x="0" y="60"/>
                    <a:pt x="1" y="60"/>
                    <a:pt x="2" y="60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9" y="71"/>
                    <a:pt x="45" y="60"/>
                    <a:pt x="61" y="52"/>
                  </a:cubicBezTo>
                  <a:cubicBezTo>
                    <a:pt x="81" y="42"/>
                    <a:pt x="101" y="26"/>
                    <a:pt x="112" y="6"/>
                  </a:cubicBezTo>
                  <a:cubicBezTo>
                    <a:pt x="113" y="4"/>
                    <a:pt x="111" y="3"/>
                    <a:pt x="110" y="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6"/>
            <p:cNvSpPr/>
            <p:nvPr/>
          </p:nvSpPr>
          <p:spPr bwMode="auto">
            <a:xfrm>
              <a:off x="3349625" y="113932"/>
              <a:ext cx="239713" cy="363538"/>
            </a:xfrm>
            <a:custGeom>
              <a:avLst/>
              <a:gdLst>
                <a:gd name="T0" fmla="*/ 83 w 88"/>
                <a:gd name="T1" fmla="*/ 29 h 132"/>
                <a:gd name="T2" fmla="*/ 68 w 88"/>
                <a:gd name="T3" fmla="*/ 29 h 132"/>
                <a:gd name="T4" fmla="*/ 70 w 88"/>
                <a:gd name="T5" fmla="*/ 14 h 132"/>
                <a:gd name="T6" fmla="*/ 68 w 88"/>
                <a:gd name="T7" fmla="*/ 12 h 132"/>
                <a:gd name="T8" fmla="*/ 47 w 88"/>
                <a:gd name="T9" fmla="*/ 20 h 132"/>
                <a:gd name="T10" fmla="*/ 28 w 88"/>
                <a:gd name="T11" fmla="*/ 9 h 132"/>
                <a:gd name="T12" fmla="*/ 32 w 88"/>
                <a:gd name="T13" fmla="*/ 46 h 132"/>
                <a:gd name="T14" fmla="*/ 32 w 88"/>
                <a:gd name="T15" fmla="*/ 48 h 132"/>
                <a:gd name="T16" fmla="*/ 15 w 88"/>
                <a:gd name="T17" fmla="*/ 84 h 132"/>
                <a:gd name="T18" fmla="*/ 0 w 88"/>
                <a:gd name="T19" fmla="*/ 131 h 132"/>
                <a:gd name="T20" fmla="*/ 2 w 88"/>
                <a:gd name="T21" fmla="*/ 131 h 132"/>
                <a:gd name="T22" fmla="*/ 17 w 88"/>
                <a:gd name="T23" fmla="*/ 89 h 132"/>
                <a:gd name="T24" fmla="*/ 34 w 88"/>
                <a:gd name="T25" fmla="*/ 51 h 132"/>
                <a:gd name="T26" fmla="*/ 85 w 88"/>
                <a:gd name="T27" fmla="*/ 44 h 132"/>
                <a:gd name="T28" fmla="*/ 83 w 88"/>
                <a:gd name="T29" fmla="*/ 2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32">
                  <a:moveTo>
                    <a:pt x="83" y="29"/>
                  </a:moveTo>
                  <a:cubicBezTo>
                    <a:pt x="78" y="26"/>
                    <a:pt x="73" y="27"/>
                    <a:pt x="68" y="29"/>
                  </a:cubicBezTo>
                  <a:cubicBezTo>
                    <a:pt x="70" y="24"/>
                    <a:pt x="70" y="20"/>
                    <a:pt x="70" y="14"/>
                  </a:cubicBezTo>
                  <a:cubicBezTo>
                    <a:pt x="71" y="13"/>
                    <a:pt x="69" y="12"/>
                    <a:pt x="68" y="12"/>
                  </a:cubicBezTo>
                  <a:cubicBezTo>
                    <a:pt x="59" y="11"/>
                    <a:pt x="52" y="14"/>
                    <a:pt x="47" y="20"/>
                  </a:cubicBezTo>
                  <a:cubicBezTo>
                    <a:pt x="45" y="11"/>
                    <a:pt x="38" y="0"/>
                    <a:pt x="28" y="9"/>
                  </a:cubicBezTo>
                  <a:cubicBezTo>
                    <a:pt x="17" y="19"/>
                    <a:pt x="21" y="37"/>
                    <a:pt x="32" y="46"/>
                  </a:cubicBezTo>
                  <a:cubicBezTo>
                    <a:pt x="31" y="47"/>
                    <a:pt x="31" y="48"/>
                    <a:pt x="32" y="48"/>
                  </a:cubicBezTo>
                  <a:cubicBezTo>
                    <a:pt x="25" y="60"/>
                    <a:pt x="20" y="72"/>
                    <a:pt x="15" y="84"/>
                  </a:cubicBezTo>
                  <a:cubicBezTo>
                    <a:pt x="9" y="99"/>
                    <a:pt x="3" y="115"/>
                    <a:pt x="0" y="131"/>
                  </a:cubicBezTo>
                  <a:cubicBezTo>
                    <a:pt x="0" y="132"/>
                    <a:pt x="2" y="132"/>
                    <a:pt x="2" y="131"/>
                  </a:cubicBezTo>
                  <a:cubicBezTo>
                    <a:pt x="7" y="117"/>
                    <a:pt x="11" y="103"/>
                    <a:pt x="17" y="89"/>
                  </a:cubicBezTo>
                  <a:cubicBezTo>
                    <a:pt x="22" y="76"/>
                    <a:pt x="29" y="64"/>
                    <a:pt x="34" y="51"/>
                  </a:cubicBezTo>
                  <a:cubicBezTo>
                    <a:pt x="48" y="65"/>
                    <a:pt x="74" y="62"/>
                    <a:pt x="85" y="44"/>
                  </a:cubicBezTo>
                  <a:cubicBezTo>
                    <a:pt x="88" y="40"/>
                    <a:pt x="88" y="32"/>
                    <a:pt x="83" y="29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7"/>
            <p:cNvSpPr/>
            <p:nvPr/>
          </p:nvSpPr>
          <p:spPr bwMode="auto">
            <a:xfrm>
              <a:off x="4021138" y="380632"/>
              <a:ext cx="690563" cy="965200"/>
            </a:xfrm>
            <a:custGeom>
              <a:avLst/>
              <a:gdLst>
                <a:gd name="T0" fmla="*/ 204 w 252"/>
                <a:gd name="T1" fmla="*/ 131 h 351"/>
                <a:gd name="T2" fmla="*/ 110 w 252"/>
                <a:gd name="T3" fmla="*/ 138 h 351"/>
                <a:gd name="T4" fmla="*/ 107 w 252"/>
                <a:gd name="T5" fmla="*/ 131 h 351"/>
                <a:gd name="T6" fmla="*/ 81 w 252"/>
                <a:gd name="T7" fmla="*/ 78 h 351"/>
                <a:gd name="T8" fmla="*/ 1 w 252"/>
                <a:gd name="T9" fmla="*/ 1 h 351"/>
                <a:gd name="T10" fmla="*/ 1 w 252"/>
                <a:gd name="T11" fmla="*/ 2 h 351"/>
                <a:gd name="T12" fmla="*/ 80 w 252"/>
                <a:gd name="T13" fmla="*/ 86 h 351"/>
                <a:gd name="T14" fmla="*/ 105 w 252"/>
                <a:gd name="T15" fmla="*/ 138 h 351"/>
                <a:gd name="T16" fmla="*/ 126 w 252"/>
                <a:gd name="T17" fmla="*/ 187 h 351"/>
                <a:gd name="T18" fmla="*/ 127 w 252"/>
                <a:gd name="T19" fmla="*/ 188 h 351"/>
                <a:gd name="T20" fmla="*/ 112 w 252"/>
                <a:gd name="T21" fmla="*/ 279 h 351"/>
                <a:gd name="T22" fmla="*/ 167 w 252"/>
                <a:gd name="T23" fmla="*/ 349 h 351"/>
                <a:gd name="T24" fmla="*/ 208 w 252"/>
                <a:gd name="T25" fmla="*/ 336 h 351"/>
                <a:gd name="T26" fmla="*/ 213 w 252"/>
                <a:gd name="T27" fmla="*/ 290 h 351"/>
                <a:gd name="T28" fmla="*/ 130 w 252"/>
                <a:gd name="T29" fmla="*/ 187 h 351"/>
                <a:gd name="T30" fmla="*/ 129 w 252"/>
                <a:gd name="T31" fmla="*/ 187 h 351"/>
                <a:gd name="T32" fmla="*/ 128 w 252"/>
                <a:gd name="T33" fmla="*/ 187 h 351"/>
                <a:gd name="T34" fmla="*/ 128 w 252"/>
                <a:gd name="T35" fmla="*/ 186 h 351"/>
                <a:gd name="T36" fmla="*/ 115 w 252"/>
                <a:gd name="T37" fmla="*/ 150 h 351"/>
                <a:gd name="T38" fmla="*/ 128 w 252"/>
                <a:gd name="T39" fmla="*/ 163 h 351"/>
                <a:gd name="T40" fmla="*/ 168 w 252"/>
                <a:gd name="T41" fmla="*/ 193 h 351"/>
                <a:gd name="T42" fmla="*/ 236 w 252"/>
                <a:gd name="T43" fmla="*/ 200 h 351"/>
                <a:gd name="T44" fmla="*/ 204 w 252"/>
                <a:gd name="T45" fmla="*/ 13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2" h="351">
                  <a:moveTo>
                    <a:pt x="204" y="131"/>
                  </a:moveTo>
                  <a:cubicBezTo>
                    <a:pt x="175" y="119"/>
                    <a:pt x="136" y="119"/>
                    <a:pt x="110" y="138"/>
                  </a:cubicBezTo>
                  <a:cubicBezTo>
                    <a:pt x="109" y="135"/>
                    <a:pt x="108" y="133"/>
                    <a:pt x="107" y="131"/>
                  </a:cubicBezTo>
                  <a:cubicBezTo>
                    <a:pt x="100" y="113"/>
                    <a:pt x="91" y="95"/>
                    <a:pt x="81" y="78"/>
                  </a:cubicBezTo>
                  <a:cubicBezTo>
                    <a:pt x="62" y="46"/>
                    <a:pt x="36" y="17"/>
                    <a:pt x="1" y="1"/>
                  </a:cubicBezTo>
                  <a:cubicBezTo>
                    <a:pt x="0" y="0"/>
                    <a:pt x="0" y="1"/>
                    <a:pt x="1" y="2"/>
                  </a:cubicBezTo>
                  <a:cubicBezTo>
                    <a:pt x="34" y="24"/>
                    <a:pt x="60" y="51"/>
                    <a:pt x="80" y="86"/>
                  </a:cubicBezTo>
                  <a:cubicBezTo>
                    <a:pt x="90" y="103"/>
                    <a:pt x="98" y="120"/>
                    <a:pt x="105" y="138"/>
                  </a:cubicBezTo>
                  <a:cubicBezTo>
                    <a:pt x="112" y="155"/>
                    <a:pt x="118" y="172"/>
                    <a:pt x="126" y="187"/>
                  </a:cubicBezTo>
                  <a:cubicBezTo>
                    <a:pt x="126" y="188"/>
                    <a:pt x="126" y="188"/>
                    <a:pt x="127" y="188"/>
                  </a:cubicBezTo>
                  <a:cubicBezTo>
                    <a:pt x="108" y="212"/>
                    <a:pt x="107" y="251"/>
                    <a:pt x="112" y="279"/>
                  </a:cubicBezTo>
                  <a:cubicBezTo>
                    <a:pt x="117" y="309"/>
                    <a:pt x="133" y="343"/>
                    <a:pt x="167" y="349"/>
                  </a:cubicBezTo>
                  <a:cubicBezTo>
                    <a:pt x="181" y="351"/>
                    <a:pt x="199" y="350"/>
                    <a:pt x="208" y="336"/>
                  </a:cubicBezTo>
                  <a:cubicBezTo>
                    <a:pt x="216" y="322"/>
                    <a:pt x="216" y="305"/>
                    <a:pt x="213" y="290"/>
                  </a:cubicBezTo>
                  <a:cubicBezTo>
                    <a:pt x="203" y="244"/>
                    <a:pt x="168" y="212"/>
                    <a:pt x="130" y="187"/>
                  </a:cubicBezTo>
                  <a:cubicBezTo>
                    <a:pt x="130" y="187"/>
                    <a:pt x="129" y="187"/>
                    <a:pt x="129" y="187"/>
                  </a:cubicBezTo>
                  <a:cubicBezTo>
                    <a:pt x="128" y="187"/>
                    <a:pt x="128" y="187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5" y="174"/>
                    <a:pt x="120" y="162"/>
                    <a:pt x="115" y="150"/>
                  </a:cubicBezTo>
                  <a:cubicBezTo>
                    <a:pt x="119" y="155"/>
                    <a:pt x="124" y="159"/>
                    <a:pt x="128" y="163"/>
                  </a:cubicBezTo>
                  <a:cubicBezTo>
                    <a:pt x="140" y="174"/>
                    <a:pt x="154" y="185"/>
                    <a:pt x="168" y="193"/>
                  </a:cubicBezTo>
                  <a:cubicBezTo>
                    <a:pt x="184" y="202"/>
                    <a:pt x="222" y="223"/>
                    <a:pt x="236" y="200"/>
                  </a:cubicBezTo>
                  <a:cubicBezTo>
                    <a:pt x="252" y="173"/>
                    <a:pt x="229" y="141"/>
                    <a:pt x="204" y="131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8"/>
            <p:cNvSpPr/>
            <p:nvPr/>
          </p:nvSpPr>
          <p:spPr bwMode="auto">
            <a:xfrm>
              <a:off x="4773613" y="894982"/>
              <a:ext cx="349250" cy="338138"/>
            </a:xfrm>
            <a:custGeom>
              <a:avLst/>
              <a:gdLst>
                <a:gd name="T0" fmla="*/ 109 w 127"/>
                <a:gd name="T1" fmla="*/ 24 h 123"/>
                <a:gd name="T2" fmla="*/ 57 w 127"/>
                <a:gd name="T3" fmla="*/ 2 h 123"/>
                <a:gd name="T4" fmla="*/ 18 w 127"/>
                <a:gd name="T5" fmla="*/ 18 h 123"/>
                <a:gd name="T6" fmla="*/ 3 w 127"/>
                <a:gd name="T7" fmla="*/ 54 h 123"/>
                <a:gd name="T8" fmla="*/ 11 w 127"/>
                <a:gd name="T9" fmla="*/ 97 h 123"/>
                <a:gd name="T10" fmla="*/ 43 w 127"/>
                <a:gd name="T11" fmla="*/ 121 h 123"/>
                <a:gd name="T12" fmla="*/ 64 w 127"/>
                <a:gd name="T13" fmla="*/ 101 h 123"/>
                <a:gd name="T14" fmla="*/ 95 w 127"/>
                <a:gd name="T15" fmla="*/ 75 h 123"/>
                <a:gd name="T16" fmla="*/ 124 w 127"/>
                <a:gd name="T17" fmla="*/ 69 h 123"/>
                <a:gd name="T18" fmla="*/ 109 w 127"/>
                <a:gd name="T19" fmla="*/ 2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3">
                  <a:moveTo>
                    <a:pt x="109" y="24"/>
                  </a:moveTo>
                  <a:cubicBezTo>
                    <a:pt x="96" y="11"/>
                    <a:pt x="75" y="4"/>
                    <a:pt x="57" y="2"/>
                  </a:cubicBezTo>
                  <a:cubicBezTo>
                    <a:pt x="44" y="0"/>
                    <a:pt x="23" y="2"/>
                    <a:pt x="18" y="18"/>
                  </a:cubicBezTo>
                  <a:cubicBezTo>
                    <a:pt x="9" y="25"/>
                    <a:pt x="4" y="46"/>
                    <a:pt x="3" y="54"/>
                  </a:cubicBezTo>
                  <a:cubicBezTo>
                    <a:pt x="0" y="70"/>
                    <a:pt x="2" y="84"/>
                    <a:pt x="11" y="97"/>
                  </a:cubicBezTo>
                  <a:cubicBezTo>
                    <a:pt x="19" y="108"/>
                    <a:pt x="30" y="119"/>
                    <a:pt x="43" y="121"/>
                  </a:cubicBezTo>
                  <a:cubicBezTo>
                    <a:pt x="56" y="123"/>
                    <a:pt x="62" y="112"/>
                    <a:pt x="64" y="101"/>
                  </a:cubicBezTo>
                  <a:cubicBezTo>
                    <a:pt x="81" y="111"/>
                    <a:pt x="97" y="94"/>
                    <a:pt x="95" y="75"/>
                  </a:cubicBezTo>
                  <a:cubicBezTo>
                    <a:pt x="105" y="83"/>
                    <a:pt x="121" y="85"/>
                    <a:pt x="124" y="69"/>
                  </a:cubicBezTo>
                  <a:cubicBezTo>
                    <a:pt x="127" y="54"/>
                    <a:pt x="119" y="35"/>
                    <a:pt x="109" y="24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39"/>
            <p:cNvSpPr/>
            <p:nvPr/>
          </p:nvSpPr>
          <p:spPr bwMode="auto">
            <a:xfrm>
              <a:off x="5297488" y="267919"/>
              <a:ext cx="858838" cy="676275"/>
            </a:xfrm>
            <a:custGeom>
              <a:avLst/>
              <a:gdLst>
                <a:gd name="T0" fmla="*/ 289 w 313"/>
                <a:gd name="T1" fmla="*/ 50 h 246"/>
                <a:gd name="T2" fmla="*/ 289 w 313"/>
                <a:gd name="T3" fmla="*/ 51 h 246"/>
                <a:gd name="T4" fmla="*/ 257 w 313"/>
                <a:gd name="T5" fmla="*/ 61 h 246"/>
                <a:gd name="T6" fmla="*/ 288 w 313"/>
                <a:gd name="T7" fmla="*/ 26 h 246"/>
                <a:gd name="T8" fmla="*/ 274 w 313"/>
                <a:gd name="T9" fmla="*/ 6 h 246"/>
                <a:gd name="T10" fmla="*/ 272 w 313"/>
                <a:gd name="T11" fmla="*/ 17 h 246"/>
                <a:gd name="T12" fmla="*/ 229 w 313"/>
                <a:gd name="T13" fmla="*/ 84 h 246"/>
                <a:gd name="T14" fmla="*/ 237 w 313"/>
                <a:gd name="T15" fmla="*/ 35 h 246"/>
                <a:gd name="T16" fmla="*/ 210 w 313"/>
                <a:gd name="T17" fmla="*/ 40 h 246"/>
                <a:gd name="T18" fmla="*/ 225 w 313"/>
                <a:gd name="T19" fmla="*/ 49 h 246"/>
                <a:gd name="T20" fmla="*/ 227 w 313"/>
                <a:gd name="T21" fmla="*/ 86 h 246"/>
                <a:gd name="T22" fmla="*/ 160 w 313"/>
                <a:gd name="T23" fmla="*/ 145 h 246"/>
                <a:gd name="T24" fmla="*/ 189 w 313"/>
                <a:gd name="T25" fmla="*/ 85 h 246"/>
                <a:gd name="T26" fmla="*/ 167 w 313"/>
                <a:gd name="T27" fmla="*/ 69 h 246"/>
                <a:gd name="T28" fmla="*/ 170 w 313"/>
                <a:gd name="T29" fmla="*/ 86 h 246"/>
                <a:gd name="T30" fmla="*/ 158 w 313"/>
                <a:gd name="T31" fmla="*/ 147 h 246"/>
                <a:gd name="T32" fmla="*/ 87 w 313"/>
                <a:gd name="T33" fmla="*/ 197 h 246"/>
                <a:gd name="T34" fmla="*/ 136 w 313"/>
                <a:gd name="T35" fmla="*/ 137 h 246"/>
                <a:gd name="T36" fmla="*/ 113 w 313"/>
                <a:gd name="T37" fmla="*/ 124 h 246"/>
                <a:gd name="T38" fmla="*/ 114 w 313"/>
                <a:gd name="T39" fmla="*/ 139 h 246"/>
                <a:gd name="T40" fmla="*/ 46 w 313"/>
                <a:gd name="T41" fmla="*/ 222 h 246"/>
                <a:gd name="T42" fmla="*/ 32 w 313"/>
                <a:gd name="T43" fmla="*/ 211 h 246"/>
                <a:gd name="T44" fmla="*/ 50 w 313"/>
                <a:gd name="T45" fmla="*/ 187 h 246"/>
                <a:gd name="T46" fmla="*/ 28 w 313"/>
                <a:gd name="T47" fmla="*/ 171 h 246"/>
                <a:gd name="T48" fmla="*/ 35 w 313"/>
                <a:gd name="T49" fmla="*/ 189 h 246"/>
                <a:gd name="T50" fmla="*/ 0 w 313"/>
                <a:gd name="T51" fmla="*/ 245 h 246"/>
                <a:gd name="T52" fmla="*/ 41 w 313"/>
                <a:gd name="T53" fmla="*/ 230 h 246"/>
                <a:gd name="T54" fmla="*/ 102 w 313"/>
                <a:gd name="T55" fmla="*/ 224 h 246"/>
                <a:gd name="T56" fmla="*/ 121 w 313"/>
                <a:gd name="T57" fmla="*/ 235 h 246"/>
                <a:gd name="T58" fmla="*/ 107 w 313"/>
                <a:gd name="T59" fmla="*/ 210 h 246"/>
                <a:gd name="T60" fmla="*/ 103 w 313"/>
                <a:gd name="T61" fmla="*/ 219 h 246"/>
                <a:gd name="T62" fmla="*/ 54 w 313"/>
                <a:gd name="T63" fmla="*/ 223 h 246"/>
                <a:gd name="T64" fmla="*/ 131 w 313"/>
                <a:gd name="T65" fmla="*/ 173 h 246"/>
                <a:gd name="T66" fmla="*/ 182 w 313"/>
                <a:gd name="T67" fmla="*/ 195 h 246"/>
                <a:gd name="T68" fmla="*/ 199 w 313"/>
                <a:gd name="T69" fmla="*/ 201 h 246"/>
                <a:gd name="T70" fmla="*/ 188 w 313"/>
                <a:gd name="T71" fmla="*/ 177 h 246"/>
                <a:gd name="T72" fmla="*/ 133 w 313"/>
                <a:gd name="T73" fmla="*/ 172 h 246"/>
                <a:gd name="T74" fmla="*/ 199 w 313"/>
                <a:gd name="T75" fmla="*/ 120 h 246"/>
                <a:gd name="T76" fmla="*/ 238 w 313"/>
                <a:gd name="T77" fmla="*/ 135 h 246"/>
                <a:gd name="T78" fmla="*/ 257 w 313"/>
                <a:gd name="T79" fmla="*/ 121 h 246"/>
                <a:gd name="T80" fmla="*/ 245 w 313"/>
                <a:gd name="T81" fmla="*/ 117 h 246"/>
                <a:gd name="T82" fmla="*/ 241 w 313"/>
                <a:gd name="T83" fmla="*/ 119 h 246"/>
                <a:gd name="T84" fmla="*/ 238 w 313"/>
                <a:gd name="T85" fmla="*/ 122 h 246"/>
                <a:gd name="T86" fmla="*/ 255 w 313"/>
                <a:gd name="T87" fmla="*/ 63 h 246"/>
                <a:gd name="T88" fmla="*/ 291 w 313"/>
                <a:gd name="T89" fmla="*/ 56 h 246"/>
                <a:gd name="T90" fmla="*/ 313 w 313"/>
                <a:gd name="T91" fmla="*/ 4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3" h="246">
                  <a:moveTo>
                    <a:pt x="299" y="37"/>
                  </a:moveTo>
                  <a:cubicBezTo>
                    <a:pt x="294" y="39"/>
                    <a:pt x="290" y="45"/>
                    <a:pt x="289" y="50"/>
                  </a:cubicBezTo>
                  <a:cubicBezTo>
                    <a:pt x="289" y="50"/>
                    <a:pt x="288" y="51"/>
                    <a:pt x="288" y="51"/>
                  </a:cubicBezTo>
                  <a:cubicBezTo>
                    <a:pt x="288" y="51"/>
                    <a:pt x="289" y="51"/>
                    <a:pt x="289" y="51"/>
                  </a:cubicBezTo>
                  <a:cubicBezTo>
                    <a:pt x="288" y="52"/>
                    <a:pt x="288" y="53"/>
                    <a:pt x="288" y="54"/>
                  </a:cubicBezTo>
                  <a:cubicBezTo>
                    <a:pt x="278" y="55"/>
                    <a:pt x="267" y="58"/>
                    <a:pt x="257" y="61"/>
                  </a:cubicBezTo>
                  <a:cubicBezTo>
                    <a:pt x="265" y="50"/>
                    <a:pt x="273" y="39"/>
                    <a:pt x="279" y="27"/>
                  </a:cubicBezTo>
                  <a:cubicBezTo>
                    <a:pt x="282" y="28"/>
                    <a:pt x="285" y="28"/>
                    <a:pt x="288" y="26"/>
                  </a:cubicBezTo>
                  <a:cubicBezTo>
                    <a:pt x="293" y="23"/>
                    <a:pt x="296" y="16"/>
                    <a:pt x="293" y="10"/>
                  </a:cubicBezTo>
                  <a:cubicBezTo>
                    <a:pt x="290" y="3"/>
                    <a:pt x="279" y="0"/>
                    <a:pt x="274" y="6"/>
                  </a:cubicBezTo>
                  <a:cubicBezTo>
                    <a:pt x="272" y="9"/>
                    <a:pt x="272" y="12"/>
                    <a:pt x="273" y="16"/>
                  </a:cubicBezTo>
                  <a:cubicBezTo>
                    <a:pt x="272" y="16"/>
                    <a:pt x="272" y="16"/>
                    <a:pt x="272" y="17"/>
                  </a:cubicBezTo>
                  <a:cubicBezTo>
                    <a:pt x="273" y="20"/>
                    <a:pt x="274" y="23"/>
                    <a:pt x="277" y="25"/>
                  </a:cubicBezTo>
                  <a:cubicBezTo>
                    <a:pt x="262" y="46"/>
                    <a:pt x="246" y="66"/>
                    <a:pt x="229" y="84"/>
                  </a:cubicBezTo>
                  <a:cubicBezTo>
                    <a:pt x="229" y="72"/>
                    <a:pt x="229" y="60"/>
                    <a:pt x="228" y="48"/>
                  </a:cubicBezTo>
                  <a:cubicBezTo>
                    <a:pt x="234" y="46"/>
                    <a:pt x="238" y="41"/>
                    <a:pt x="237" y="35"/>
                  </a:cubicBezTo>
                  <a:cubicBezTo>
                    <a:pt x="237" y="28"/>
                    <a:pt x="231" y="24"/>
                    <a:pt x="224" y="24"/>
                  </a:cubicBezTo>
                  <a:cubicBezTo>
                    <a:pt x="217" y="25"/>
                    <a:pt x="207" y="32"/>
                    <a:pt x="210" y="40"/>
                  </a:cubicBezTo>
                  <a:cubicBezTo>
                    <a:pt x="212" y="45"/>
                    <a:pt x="218" y="48"/>
                    <a:pt x="223" y="48"/>
                  </a:cubicBezTo>
                  <a:cubicBezTo>
                    <a:pt x="223" y="48"/>
                    <a:pt x="224" y="49"/>
                    <a:pt x="225" y="49"/>
                  </a:cubicBezTo>
                  <a:cubicBezTo>
                    <a:pt x="225" y="49"/>
                    <a:pt x="225" y="49"/>
                    <a:pt x="225" y="49"/>
                  </a:cubicBezTo>
                  <a:cubicBezTo>
                    <a:pt x="226" y="61"/>
                    <a:pt x="226" y="73"/>
                    <a:pt x="227" y="86"/>
                  </a:cubicBezTo>
                  <a:cubicBezTo>
                    <a:pt x="207" y="107"/>
                    <a:pt x="185" y="126"/>
                    <a:pt x="161" y="145"/>
                  </a:cubicBezTo>
                  <a:cubicBezTo>
                    <a:pt x="161" y="145"/>
                    <a:pt x="161" y="145"/>
                    <a:pt x="160" y="145"/>
                  </a:cubicBezTo>
                  <a:cubicBezTo>
                    <a:pt x="164" y="126"/>
                    <a:pt x="170" y="109"/>
                    <a:pt x="176" y="90"/>
                  </a:cubicBezTo>
                  <a:cubicBezTo>
                    <a:pt x="181" y="92"/>
                    <a:pt x="186" y="90"/>
                    <a:pt x="189" y="85"/>
                  </a:cubicBezTo>
                  <a:cubicBezTo>
                    <a:pt x="193" y="79"/>
                    <a:pt x="192" y="69"/>
                    <a:pt x="187" y="64"/>
                  </a:cubicBezTo>
                  <a:cubicBezTo>
                    <a:pt x="181" y="58"/>
                    <a:pt x="170" y="62"/>
                    <a:pt x="167" y="69"/>
                  </a:cubicBezTo>
                  <a:cubicBezTo>
                    <a:pt x="165" y="74"/>
                    <a:pt x="166" y="80"/>
                    <a:pt x="170" y="85"/>
                  </a:cubicBezTo>
                  <a:cubicBezTo>
                    <a:pt x="170" y="85"/>
                    <a:pt x="170" y="85"/>
                    <a:pt x="170" y="86"/>
                  </a:cubicBezTo>
                  <a:cubicBezTo>
                    <a:pt x="171" y="87"/>
                    <a:pt x="173" y="89"/>
                    <a:pt x="174" y="89"/>
                  </a:cubicBezTo>
                  <a:cubicBezTo>
                    <a:pt x="168" y="108"/>
                    <a:pt x="160" y="127"/>
                    <a:pt x="158" y="147"/>
                  </a:cubicBezTo>
                  <a:cubicBezTo>
                    <a:pt x="136" y="164"/>
                    <a:pt x="113" y="180"/>
                    <a:pt x="90" y="195"/>
                  </a:cubicBezTo>
                  <a:cubicBezTo>
                    <a:pt x="89" y="196"/>
                    <a:pt x="88" y="196"/>
                    <a:pt x="87" y="197"/>
                  </a:cubicBezTo>
                  <a:cubicBezTo>
                    <a:pt x="95" y="177"/>
                    <a:pt x="105" y="159"/>
                    <a:pt x="116" y="142"/>
                  </a:cubicBezTo>
                  <a:cubicBezTo>
                    <a:pt x="123" y="146"/>
                    <a:pt x="133" y="143"/>
                    <a:pt x="136" y="137"/>
                  </a:cubicBezTo>
                  <a:cubicBezTo>
                    <a:pt x="139" y="131"/>
                    <a:pt x="138" y="122"/>
                    <a:pt x="133" y="118"/>
                  </a:cubicBezTo>
                  <a:cubicBezTo>
                    <a:pt x="126" y="111"/>
                    <a:pt x="117" y="118"/>
                    <a:pt x="113" y="124"/>
                  </a:cubicBezTo>
                  <a:cubicBezTo>
                    <a:pt x="113" y="125"/>
                    <a:pt x="113" y="125"/>
                    <a:pt x="113" y="125"/>
                  </a:cubicBezTo>
                  <a:cubicBezTo>
                    <a:pt x="111" y="130"/>
                    <a:pt x="111" y="135"/>
                    <a:pt x="114" y="139"/>
                  </a:cubicBezTo>
                  <a:cubicBezTo>
                    <a:pt x="101" y="157"/>
                    <a:pt x="90" y="177"/>
                    <a:pt x="85" y="198"/>
                  </a:cubicBezTo>
                  <a:cubicBezTo>
                    <a:pt x="72" y="206"/>
                    <a:pt x="59" y="214"/>
                    <a:pt x="46" y="222"/>
                  </a:cubicBezTo>
                  <a:cubicBezTo>
                    <a:pt x="40" y="225"/>
                    <a:pt x="33" y="228"/>
                    <a:pt x="27" y="231"/>
                  </a:cubicBezTo>
                  <a:cubicBezTo>
                    <a:pt x="29" y="225"/>
                    <a:pt x="30" y="218"/>
                    <a:pt x="32" y="211"/>
                  </a:cubicBezTo>
                  <a:cubicBezTo>
                    <a:pt x="34" y="204"/>
                    <a:pt x="36" y="197"/>
                    <a:pt x="38" y="191"/>
                  </a:cubicBezTo>
                  <a:cubicBezTo>
                    <a:pt x="42" y="192"/>
                    <a:pt x="47" y="191"/>
                    <a:pt x="50" y="187"/>
                  </a:cubicBezTo>
                  <a:cubicBezTo>
                    <a:pt x="55" y="181"/>
                    <a:pt x="55" y="171"/>
                    <a:pt x="49" y="166"/>
                  </a:cubicBezTo>
                  <a:cubicBezTo>
                    <a:pt x="41" y="160"/>
                    <a:pt x="31" y="163"/>
                    <a:pt x="28" y="171"/>
                  </a:cubicBezTo>
                  <a:cubicBezTo>
                    <a:pt x="26" y="176"/>
                    <a:pt x="28" y="184"/>
                    <a:pt x="32" y="186"/>
                  </a:cubicBezTo>
                  <a:cubicBezTo>
                    <a:pt x="33" y="188"/>
                    <a:pt x="34" y="189"/>
                    <a:pt x="35" y="189"/>
                  </a:cubicBezTo>
                  <a:cubicBezTo>
                    <a:pt x="28" y="202"/>
                    <a:pt x="26" y="219"/>
                    <a:pt x="23" y="233"/>
                  </a:cubicBezTo>
                  <a:cubicBezTo>
                    <a:pt x="15" y="236"/>
                    <a:pt x="7" y="240"/>
                    <a:pt x="0" y="245"/>
                  </a:cubicBezTo>
                  <a:cubicBezTo>
                    <a:pt x="0" y="245"/>
                    <a:pt x="0" y="246"/>
                    <a:pt x="0" y="246"/>
                  </a:cubicBezTo>
                  <a:cubicBezTo>
                    <a:pt x="14" y="245"/>
                    <a:pt x="29" y="236"/>
                    <a:pt x="41" y="230"/>
                  </a:cubicBezTo>
                  <a:cubicBezTo>
                    <a:pt x="45" y="228"/>
                    <a:pt x="48" y="226"/>
                    <a:pt x="51" y="224"/>
                  </a:cubicBezTo>
                  <a:cubicBezTo>
                    <a:pt x="67" y="226"/>
                    <a:pt x="86" y="227"/>
                    <a:pt x="102" y="224"/>
                  </a:cubicBezTo>
                  <a:cubicBezTo>
                    <a:pt x="102" y="225"/>
                    <a:pt x="102" y="226"/>
                    <a:pt x="102" y="227"/>
                  </a:cubicBezTo>
                  <a:cubicBezTo>
                    <a:pt x="104" y="236"/>
                    <a:pt x="114" y="237"/>
                    <a:pt x="121" y="235"/>
                  </a:cubicBezTo>
                  <a:cubicBezTo>
                    <a:pt x="128" y="232"/>
                    <a:pt x="131" y="225"/>
                    <a:pt x="128" y="218"/>
                  </a:cubicBezTo>
                  <a:cubicBezTo>
                    <a:pt x="125" y="211"/>
                    <a:pt x="114" y="206"/>
                    <a:pt x="107" y="210"/>
                  </a:cubicBezTo>
                  <a:cubicBezTo>
                    <a:pt x="107" y="210"/>
                    <a:pt x="106" y="211"/>
                    <a:pt x="107" y="212"/>
                  </a:cubicBezTo>
                  <a:cubicBezTo>
                    <a:pt x="105" y="214"/>
                    <a:pt x="103" y="216"/>
                    <a:pt x="103" y="219"/>
                  </a:cubicBezTo>
                  <a:cubicBezTo>
                    <a:pt x="95" y="220"/>
                    <a:pt x="87" y="222"/>
                    <a:pt x="79" y="222"/>
                  </a:cubicBezTo>
                  <a:cubicBezTo>
                    <a:pt x="71" y="223"/>
                    <a:pt x="62" y="223"/>
                    <a:pt x="54" y="223"/>
                  </a:cubicBezTo>
                  <a:cubicBezTo>
                    <a:pt x="66" y="216"/>
                    <a:pt x="77" y="209"/>
                    <a:pt x="89" y="201"/>
                  </a:cubicBezTo>
                  <a:cubicBezTo>
                    <a:pt x="103" y="192"/>
                    <a:pt x="117" y="183"/>
                    <a:pt x="131" y="173"/>
                  </a:cubicBezTo>
                  <a:cubicBezTo>
                    <a:pt x="146" y="180"/>
                    <a:pt x="163" y="186"/>
                    <a:pt x="180" y="188"/>
                  </a:cubicBezTo>
                  <a:cubicBezTo>
                    <a:pt x="179" y="190"/>
                    <a:pt x="180" y="193"/>
                    <a:pt x="182" y="195"/>
                  </a:cubicBezTo>
                  <a:cubicBezTo>
                    <a:pt x="182" y="195"/>
                    <a:pt x="182" y="195"/>
                    <a:pt x="182" y="195"/>
                  </a:cubicBezTo>
                  <a:cubicBezTo>
                    <a:pt x="185" y="200"/>
                    <a:pt x="192" y="203"/>
                    <a:pt x="199" y="201"/>
                  </a:cubicBezTo>
                  <a:cubicBezTo>
                    <a:pt x="206" y="198"/>
                    <a:pt x="212" y="188"/>
                    <a:pt x="207" y="181"/>
                  </a:cubicBezTo>
                  <a:cubicBezTo>
                    <a:pt x="203" y="175"/>
                    <a:pt x="194" y="175"/>
                    <a:pt x="188" y="177"/>
                  </a:cubicBezTo>
                  <a:cubicBezTo>
                    <a:pt x="184" y="178"/>
                    <a:pt x="182" y="181"/>
                    <a:pt x="180" y="184"/>
                  </a:cubicBezTo>
                  <a:cubicBezTo>
                    <a:pt x="164" y="182"/>
                    <a:pt x="148" y="178"/>
                    <a:pt x="133" y="172"/>
                  </a:cubicBezTo>
                  <a:cubicBezTo>
                    <a:pt x="142" y="165"/>
                    <a:pt x="150" y="159"/>
                    <a:pt x="159" y="152"/>
                  </a:cubicBezTo>
                  <a:cubicBezTo>
                    <a:pt x="172" y="142"/>
                    <a:pt x="186" y="131"/>
                    <a:pt x="199" y="120"/>
                  </a:cubicBezTo>
                  <a:cubicBezTo>
                    <a:pt x="211" y="125"/>
                    <a:pt x="224" y="126"/>
                    <a:pt x="237" y="126"/>
                  </a:cubicBezTo>
                  <a:cubicBezTo>
                    <a:pt x="236" y="129"/>
                    <a:pt x="237" y="132"/>
                    <a:pt x="238" y="135"/>
                  </a:cubicBezTo>
                  <a:cubicBezTo>
                    <a:pt x="242" y="141"/>
                    <a:pt x="253" y="142"/>
                    <a:pt x="258" y="137"/>
                  </a:cubicBezTo>
                  <a:cubicBezTo>
                    <a:pt x="262" y="132"/>
                    <a:pt x="261" y="125"/>
                    <a:pt x="257" y="121"/>
                  </a:cubicBezTo>
                  <a:cubicBezTo>
                    <a:pt x="254" y="117"/>
                    <a:pt x="249" y="116"/>
                    <a:pt x="245" y="117"/>
                  </a:cubicBezTo>
                  <a:cubicBezTo>
                    <a:pt x="245" y="117"/>
                    <a:pt x="245" y="117"/>
                    <a:pt x="245" y="117"/>
                  </a:cubicBezTo>
                  <a:cubicBezTo>
                    <a:pt x="246" y="117"/>
                    <a:pt x="245" y="116"/>
                    <a:pt x="245" y="117"/>
                  </a:cubicBezTo>
                  <a:cubicBezTo>
                    <a:pt x="243" y="117"/>
                    <a:pt x="242" y="118"/>
                    <a:pt x="241" y="119"/>
                  </a:cubicBezTo>
                  <a:cubicBezTo>
                    <a:pt x="240" y="120"/>
                    <a:pt x="239" y="121"/>
                    <a:pt x="238" y="121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26" y="122"/>
                    <a:pt x="213" y="122"/>
                    <a:pt x="201" y="119"/>
                  </a:cubicBezTo>
                  <a:cubicBezTo>
                    <a:pt x="220" y="102"/>
                    <a:pt x="239" y="83"/>
                    <a:pt x="255" y="63"/>
                  </a:cubicBezTo>
                  <a:cubicBezTo>
                    <a:pt x="267" y="62"/>
                    <a:pt x="279" y="60"/>
                    <a:pt x="291" y="57"/>
                  </a:cubicBezTo>
                  <a:cubicBezTo>
                    <a:pt x="291" y="57"/>
                    <a:pt x="291" y="56"/>
                    <a:pt x="291" y="56"/>
                  </a:cubicBezTo>
                  <a:cubicBezTo>
                    <a:pt x="293" y="60"/>
                    <a:pt x="298" y="62"/>
                    <a:pt x="302" y="61"/>
                  </a:cubicBezTo>
                  <a:cubicBezTo>
                    <a:pt x="308" y="61"/>
                    <a:pt x="313" y="56"/>
                    <a:pt x="313" y="49"/>
                  </a:cubicBezTo>
                  <a:cubicBezTo>
                    <a:pt x="313" y="42"/>
                    <a:pt x="306" y="34"/>
                    <a:pt x="299" y="37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0"/>
            <p:cNvSpPr/>
            <p:nvPr/>
          </p:nvSpPr>
          <p:spPr bwMode="auto">
            <a:xfrm>
              <a:off x="4519613" y="159969"/>
              <a:ext cx="1027113" cy="657225"/>
            </a:xfrm>
            <a:custGeom>
              <a:avLst/>
              <a:gdLst>
                <a:gd name="T0" fmla="*/ 372 w 375"/>
                <a:gd name="T1" fmla="*/ 32 h 239"/>
                <a:gd name="T2" fmla="*/ 331 w 375"/>
                <a:gd name="T3" fmla="*/ 50 h 239"/>
                <a:gd name="T4" fmla="*/ 290 w 375"/>
                <a:gd name="T5" fmla="*/ 64 h 239"/>
                <a:gd name="T6" fmla="*/ 235 w 375"/>
                <a:gd name="T7" fmla="*/ 113 h 239"/>
                <a:gd name="T8" fmla="*/ 211 w 375"/>
                <a:gd name="T9" fmla="*/ 121 h 239"/>
                <a:gd name="T10" fmla="*/ 136 w 375"/>
                <a:gd name="T11" fmla="*/ 138 h 239"/>
                <a:gd name="T12" fmla="*/ 162 w 375"/>
                <a:gd name="T13" fmla="*/ 117 h 239"/>
                <a:gd name="T14" fmla="*/ 171 w 375"/>
                <a:gd name="T15" fmla="*/ 107 h 239"/>
                <a:gd name="T16" fmla="*/ 241 w 375"/>
                <a:gd name="T17" fmla="*/ 5 h 239"/>
                <a:gd name="T18" fmla="*/ 243 w 375"/>
                <a:gd name="T19" fmla="*/ 2 h 239"/>
                <a:gd name="T20" fmla="*/ 241 w 375"/>
                <a:gd name="T21" fmla="*/ 1 h 239"/>
                <a:gd name="T22" fmla="*/ 218 w 375"/>
                <a:gd name="T23" fmla="*/ 26 h 239"/>
                <a:gd name="T24" fmla="*/ 191 w 375"/>
                <a:gd name="T25" fmla="*/ 50 h 239"/>
                <a:gd name="T26" fmla="*/ 167 w 375"/>
                <a:gd name="T27" fmla="*/ 106 h 239"/>
                <a:gd name="T28" fmla="*/ 167 w 375"/>
                <a:gd name="T29" fmla="*/ 106 h 239"/>
                <a:gd name="T30" fmla="*/ 162 w 375"/>
                <a:gd name="T31" fmla="*/ 112 h 239"/>
                <a:gd name="T32" fmla="*/ 131 w 375"/>
                <a:gd name="T33" fmla="*/ 139 h 239"/>
                <a:gd name="T34" fmla="*/ 89 w 375"/>
                <a:gd name="T35" fmla="*/ 146 h 239"/>
                <a:gd name="T36" fmla="*/ 89 w 375"/>
                <a:gd name="T37" fmla="*/ 146 h 239"/>
                <a:gd name="T38" fmla="*/ 89 w 375"/>
                <a:gd name="T39" fmla="*/ 146 h 239"/>
                <a:gd name="T40" fmla="*/ 67 w 375"/>
                <a:gd name="T41" fmla="*/ 149 h 239"/>
                <a:gd name="T42" fmla="*/ 1 w 375"/>
                <a:gd name="T43" fmla="*/ 147 h 239"/>
                <a:gd name="T44" fmla="*/ 1 w 375"/>
                <a:gd name="T45" fmla="*/ 149 h 239"/>
                <a:gd name="T46" fmla="*/ 58 w 375"/>
                <a:gd name="T47" fmla="*/ 154 h 239"/>
                <a:gd name="T48" fmla="*/ 90 w 375"/>
                <a:gd name="T49" fmla="*/ 150 h 239"/>
                <a:gd name="T50" fmla="*/ 144 w 375"/>
                <a:gd name="T51" fmla="*/ 186 h 239"/>
                <a:gd name="T52" fmla="*/ 193 w 375"/>
                <a:gd name="T53" fmla="*/ 202 h 239"/>
                <a:gd name="T54" fmla="*/ 296 w 375"/>
                <a:gd name="T55" fmla="*/ 184 h 239"/>
                <a:gd name="T56" fmla="*/ 296 w 375"/>
                <a:gd name="T57" fmla="*/ 184 h 239"/>
                <a:gd name="T58" fmla="*/ 297 w 375"/>
                <a:gd name="T59" fmla="*/ 183 h 239"/>
                <a:gd name="T60" fmla="*/ 297 w 375"/>
                <a:gd name="T61" fmla="*/ 180 h 239"/>
                <a:gd name="T62" fmla="*/ 192 w 375"/>
                <a:gd name="T63" fmla="*/ 197 h 239"/>
                <a:gd name="T64" fmla="*/ 192 w 375"/>
                <a:gd name="T65" fmla="*/ 198 h 239"/>
                <a:gd name="T66" fmla="*/ 150 w 375"/>
                <a:gd name="T67" fmla="*/ 185 h 239"/>
                <a:gd name="T68" fmla="*/ 92 w 375"/>
                <a:gd name="T69" fmla="*/ 149 h 239"/>
                <a:gd name="T70" fmla="*/ 127 w 375"/>
                <a:gd name="T71" fmla="*/ 144 h 239"/>
                <a:gd name="T72" fmla="*/ 235 w 375"/>
                <a:gd name="T73" fmla="*/ 118 h 239"/>
                <a:gd name="T74" fmla="*/ 235 w 375"/>
                <a:gd name="T75" fmla="*/ 119 h 239"/>
                <a:gd name="T76" fmla="*/ 313 w 375"/>
                <a:gd name="T77" fmla="*/ 123 h 239"/>
                <a:gd name="T78" fmla="*/ 350 w 375"/>
                <a:gd name="T79" fmla="*/ 87 h 239"/>
                <a:gd name="T80" fmla="*/ 372 w 375"/>
                <a:gd name="T81" fmla="*/ 36 h 239"/>
                <a:gd name="T82" fmla="*/ 374 w 375"/>
                <a:gd name="T83" fmla="*/ 35 h 239"/>
                <a:gd name="T84" fmla="*/ 372 w 375"/>
                <a:gd name="T85" fmla="*/ 3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2" y="32"/>
                  </a:moveTo>
                  <a:cubicBezTo>
                    <a:pt x="359" y="39"/>
                    <a:pt x="345" y="45"/>
                    <a:pt x="331" y="50"/>
                  </a:cubicBezTo>
                  <a:cubicBezTo>
                    <a:pt x="317" y="54"/>
                    <a:pt x="304" y="58"/>
                    <a:pt x="290" y="64"/>
                  </a:cubicBezTo>
                  <a:cubicBezTo>
                    <a:pt x="267" y="74"/>
                    <a:pt x="249" y="92"/>
                    <a:pt x="235" y="113"/>
                  </a:cubicBezTo>
                  <a:cubicBezTo>
                    <a:pt x="227" y="116"/>
                    <a:pt x="219" y="119"/>
                    <a:pt x="211" y="121"/>
                  </a:cubicBezTo>
                  <a:cubicBezTo>
                    <a:pt x="187" y="128"/>
                    <a:pt x="162" y="134"/>
                    <a:pt x="136" y="138"/>
                  </a:cubicBezTo>
                  <a:cubicBezTo>
                    <a:pt x="146" y="133"/>
                    <a:pt x="155" y="124"/>
                    <a:pt x="162" y="117"/>
                  </a:cubicBezTo>
                  <a:cubicBezTo>
                    <a:pt x="165" y="114"/>
                    <a:pt x="168" y="111"/>
                    <a:pt x="171" y="107"/>
                  </a:cubicBezTo>
                  <a:cubicBezTo>
                    <a:pt x="226" y="117"/>
                    <a:pt x="233" y="44"/>
                    <a:pt x="241" y="5"/>
                  </a:cubicBezTo>
                  <a:cubicBezTo>
                    <a:pt x="242" y="4"/>
                    <a:pt x="242" y="3"/>
                    <a:pt x="243" y="2"/>
                  </a:cubicBezTo>
                  <a:cubicBezTo>
                    <a:pt x="243" y="1"/>
                    <a:pt x="242" y="0"/>
                    <a:pt x="241" y="1"/>
                  </a:cubicBezTo>
                  <a:cubicBezTo>
                    <a:pt x="233" y="9"/>
                    <a:pt x="226" y="18"/>
                    <a:pt x="218" y="26"/>
                  </a:cubicBezTo>
                  <a:cubicBezTo>
                    <a:pt x="209" y="34"/>
                    <a:pt x="199" y="42"/>
                    <a:pt x="191" y="50"/>
                  </a:cubicBezTo>
                  <a:cubicBezTo>
                    <a:pt x="176" y="65"/>
                    <a:pt x="163" y="84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5" y="108"/>
                    <a:pt x="163" y="110"/>
                    <a:pt x="162" y="112"/>
                  </a:cubicBezTo>
                  <a:cubicBezTo>
                    <a:pt x="153" y="123"/>
                    <a:pt x="142" y="131"/>
                    <a:pt x="131" y="139"/>
                  </a:cubicBezTo>
                  <a:cubicBezTo>
                    <a:pt x="117" y="141"/>
                    <a:pt x="103" y="144"/>
                    <a:pt x="89" y="146"/>
                  </a:cubicBezTo>
                  <a:cubicBezTo>
                    <a:pt x="89" y="146"/>
                    <a:pt x="89" y="146"/>
                    <a:pt x="89" y="146"/>
                  </a:cubicBezTo>
                  <a:cubicBezTo>
                    <a:pt x="89" y="145"/>
                    <a:pt x="88" y="145"/>
                    <a:pt x="89" y="146"/>
                  </a:cubicBezTo>
                  <a:cubicBezTo>
                    <a:pt x="81" y="147"/>
                    <a:pt x="74" y="148"/>
                    <a:pt x="67" y="149"/>
                  </a:cubicBezTo>
                  <a:cubicBezTo>
                    <a:pt x="45" y="153"/>
                    <a:pt x="23" y="154"/>
                    <a:pt x="1" y="147"/>
                  </a:cubicBezTo>
                  <a:cubicBezTo>
                    <a:pt x="0" y="147"/>
                    <a:pt x="0" y="148"/>
                    <a:pt x="1" y="149"/>
                  </a:cubicBezTo>
                  <a:cubicBezTo>
                    <a:pt x="17" y="159"/>
                    <a:pt x="40" y="156"/>
                    <a:pt x="58" y="154"/>
                  </a:cubicBezTo>
                  <a:cubicBezTo>
                    <a:pt x="69" y="153"/>
                    <a:pt x="80" y="151"/>
                    <a:pt x="90" y="150"/>
                  </a:cubicBezTo>
                  <a:cubicBezTo>
                    <a:pt x="101" y="168"/>
                    <a:pt x="126" y="179"/>
                    <a:pt x="144" y="186"/>
                  </a:cubicBezTo>
                  <a:cubicBezTo>
                    <a:pt x="159" y="193"/>
                    <a:pt x="176" y="199"/>
                    <a:pt x="193" y="202"/>
                  </a:cubicBezTo>
                  <a:cubicBezTo>
                    <a:pt x="214" y="239"/>
                    <a:pt x="285" y="222"/>
                    <a:pt x="296" y="184"/>
                  </a:cubicBezTo>
                  <a:cubicBezTo>
                    <a:pt x="296" y="184"/>
                    <a:pt x="296" y="184"/>
                    <a:pt x="296" y="184"/>
                  </a:cubicBezTo>
                  <a:cubicBezTo>
                    <a:pt x="296" y="184"/>
                    <a:pt x="297" y="184"/>
                    <a:pt x="297" y="183"/>
                  </a:cubicBezTo>
                  <a:cubicBezTo>
                    <a:pt x="299" y="183"/>
                    <a:pt x="298" y="180"/>
                    <a:pt x="297" y="180"/>
                  </a:cubicBezTo>
                  <a:cubicBezTo>
                    <a:pt x="262" y="183"/>
                    <a:pt x="218" y="166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78" y="195"/>
                    <a:pt x="164" y="190"/>
                    <a:pt x="150" y="185"/>
                  </a:cubicBezTo>
                  <a:cubicBezTo>
                    <a:pt x="130" y="177"/>
                    <a:pt x="106" y="167"/>
                    <a:pt x="92" y="149"/>
                  </a:cubicBezTo>
                  <a:cubicBezTo>
                    <a:pt x="104" y="147"/>
                    <a:pt x="115" y="145"/>
                    <a:pt x="127" y="144"/>
                  </a:cubicBezTo>
                  <a:cubicBezTo>
                    <a:pt x="162" y="138"/>
                    <a:pt x="200" y="131"/>
                    <a:pt x="235" y="118"/>
                  </a:cubicBezTo>
                  <a:cubicBezTo>
                    <a:pt x="235" y="118"/>
                    <a:pt x="235" y="118"/>
                    <a:pt x="235" y="119"/>
                  </a:cubicBezTo>
                  <a:cubicBezTo>
                    <a:pt x="252" y="141"/>
                    <a:pt x="291" y="133"/>
                    <a:pt x="313" y="123"/>
                  </a:cubicBezTo>
                  <a:cubicBezTo>
                    <a:pt x="328" y="116"/>
                    <a:pt x="340" y="101"/>
                    <a:pt x="350" y="87"/>
                  </a:cubicBezTo>
                  <a:cubicBezTo>
                    <a:pt x="360" y="73"/>
                    <a:pt x="370" y="54"/>
                    <a:pt x="372" y="36"/>
                  </a:cubicBezTo>
                  <a:cubicBezTo>
                    <a:pt x="372" y="35"/>
                    <a:pt x="373" y="35"/>
                    <a:pt x="374" y="35"/>
                  </a:cubicBezTo>
                  <a:cubicBezTo>
                    <a:pt x="375" y="34"/>
                    <a:pt x="374" y="32"/>
                    <a:pt x="372" y="32"/>
                  </a:cubicBezTo>
                  <a:close/>
                </a:path>
              </a:pathLst>
            </a:custGeom>
            <a:solidFill>
              <a:srgbClr val="31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1"/>
            <p:cNvSpPr/>
            <p:nvPr/>
          </p:nvSpPr>
          <p:spPr bwMode="auto">
            <a:xfrm>
              <a:off x="6183313" y="-24181"/>
              <a:ext cx="695325" cy="396875"/>
            </a:xfrm>
            <a:custGeom>
              <a:avLst/>
              <a:gdLst>
                <a:gd name="T0" fmla="*/ 228 w 254"/>
                <a:gd name="T1" fmla="*/ 93 h 144"/>
                <a:gd name="T2" fmla="*/ 224 w 254"/>
                <a:gd name="T3" fmla="*/ 69 h 144"/>
                <a:gd name="T4" fmla="*/ 197 w 254"/>
                <a:gd name="T5" fmla="*/ 71 h 144"/>
                <a:gd name="T6" fmla="*/ 167 w 254"/>
                <a:gd name="T7" fmla="*/ 37 h 144"/>
                <a:gd name="T8" fmla="*/ 156 w 254"/>
                <a:gd name="T9" fmla="*/ 13 h 144"/>
                <a:gd name="T10" fmla="*/ 128 w 254"/>
                <a:gd name="T11" fmla="*/ 23 h 144"/>
                <a:gd name="T12" fmla="*/ 85 w 254"/>
                <a:gd name="T13" fmla="*/ 16 h 144"/>
                <a:gd name="T14" fmla="*/ 62 w 254"/>
                <a:gd name="T15" fmla="*/ 3 h 144"/>
                <a:gd name="T16" fmla="*/ 45 w 254"/>
                <a:gd name="T17" fmla="*/ 19 h 144"/>
                <a:gd name="T18" fmla="*/ 45 w 254"/>
                <a:gd name="T19" fmla="*/ 19 h 144"/>
                <a:gd name="T20" fmla="*/ 9 w 254"/>
                <a:gd name="T21" fmla="*/ 19 h 144"/>
                <a:gd name="T22" fmla="*/ 7 w 254"/>
                <a:gd name="T23" fmla="*/ 58 h 144"/>
                <a:gd name="T24" fmla="*/ 36 w 254"/>
                <a:gd name="T25" fmla="*/ 103 h 144"/>
                <a:gd name="T26" fmla="*/ 86 w 254"/>
                <a:gd name="T27" fmla="*/ 133 h 144"/>
                <a:gd name="T28" fmla="*/ 88 w 254"/>
                <a:gd name="T29" fmla="*/ 132 h 144"/>
                <a:gd name="T30" fmla="*/ 112 w 254"/>
                <a:gd name="T31" fmla="*/ 138 h 144"/>
                <a:gd name="T32" fmla="*/ 153 w 254"/>
                <a:gd name="T33" fmla="*/ 143 h 144"/>
                <a:gd name="T34" fmla="*/ 218 w 254"/>
                <a:gd name="T35" fmla="*/ 138 h 144"/>
                <a:gd name="T36" fmla="*/ 254 w 254"/>
                <a:gd name="T37" fmla="*/ 105 h 144"/>
                <a:gd name="T38" fmla="*/ 228 w 254"/>
                <a:gd name="T39" fmla="*/ 9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" h="144">
                  <a:moveTo>
                    <a:pt x="228" y="93"/>
                  </a:moveTo>
                  <a:cubicBezTo>
                    <a:pt x="231" y="84"/>
                    <a:pt x="232" y="75"/>
                    <a:pt x="224" y="69"/>
                  </a:cubicBezTo>
                  <a:cubicBezTo>
                    <a:pt x="216" y="64"/>
                    <a:pt x="205" y="67"/>
                    <a:pt x="197" y="71"/>
                  </a:cubicBezTo>
                  <a:cubicBezTo>
                    <a:pt x="201" y="51"/>
                    <a:pt x="187" y="20"/>
                    <a:pt x="167" y="37"/>
                  </a:cubicBezTo>
                  <a:cubicBezTo>
                    <a:pt x="169" y="27"/>
                    <a:pt x="167" y="16"/>
                    <a:pt x="156" y="13"/>
                  </a:cubicBezTo>
                  <a:cubicBezTo>
                    <a:pt x="146" y="10"/>
                    <a:pt x="135" y="16"/>
                    <a:pt x="128" y="23"/>
                  </a:cubicBezTo>
                  <a:cubicBezTo>
                    <a:pt x="124" y="0"/>
                    <a:pt x="98" y="0"/>
                    <a:pt x="85" y="16"/>
                  </a:cubicBezTo>
                  <a:cubicBezTo>
                    <a:pt x="80" y="9"/>
                    <a:pt x="72" y="2"/>
                    <a:pt x="62" y="3"/>
                  </a:cubicBezTo>
                  <a:cubicBezTo>
                    <a:pt x="53" y="3"/>
                    <a:pt x="45" y="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34" y="13"/>
                    <a:pt x="19" y="8"/>
                    <a:pt x="9" y="19"/>
                  </a:cubicBezTo>
                  <a:cubicBezTo>
                    <a:pt x="0" y="29"/>
                    <a:pt x="4" y="47"/>
                    <a:pt x="7" y="58"/>
                  </a:cubicBezTo>
                  <a:cubicBezTo>
                    <a:pt x="12" y="75"/>
                    <a:pt x="24" y="90"/>
                    <a:pt x="36" y="103"/>
                  </a:cubicBezTo>
                  <a:cubicBezTo>
                    <a:pt x="50" y="115"/>
                    <a:pt x="67" y="130"/>
                    <a:pt x="86" y="133"/>
                  </a:cubicBezTo>
                  <a:cubicBezTo>
                    <a:pt x="87" y="133"/>
                    <a:pt x="88" y="132"/>
                    <a:pt x="88" y="132"/>
                  </a:cubicBezTo>
                  <a:cubicBezTo>
                    <a:pt x="94" y="136"/>
                    <a:pt x="105" y="137"/>
                    <a:pt x="112" y="138"/>
                  </a:cubicBezTo>
                  <a:cubicBezTo>
                    <a:pt x="125" y="141"/>
                    <a:pt x="139" y="142"/>
                    <a:pt x="153" y="143"/>
                  </a:cubicBezTo>
                  <a:cubicBezTo>
                    <a:pt x="174" y="144"/>
                    <a:pt x="197" y="144"/>
                    <a:pt x="218" y="138"/>
                  </a:cubicBezTo>
                  <a:cubicBezTo>
                    <a:pt x="233" y="134"/>
                    <a:pt x="254" y="124"/>
                    <a:pt x="254" y="105"/>
                  </a:cubicBezTo>
                  <a:cubicBezTo>
                    <a:pt x="254" y="92"/>
                    <a:pt x="238" y="89"/>
                    <a:pt x="228" y="93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2"/>
            <p:cNvSpPr/>
            <p:nvPr/>
          </p:nvSpPr>
          <p:spPr bwMode="auto">
            <a:xfrm>
              <a:off x="6248400" y="91707"/>
              <a:ext cx="485775" cy="292100"/>
            </a:xfrm>
            <a:custGeom>
              <a:avLst/>
              <a:gdLst>
                <a:gd name="T0" fmla="*/ 170 w 177"/>
                <a:gd name="T1" fmla="*/ 71 h 106"/>
                <a:gd name="T2" fmla="*/ 150 w 177"/>
                <a:gd name="T3" fmla="*/ 68 h 106"/>
                <a:gd name="T4" fmla="*/ 131 w 177"/>
                <a:gd name="T5" fmla="*/ 52 h 106"/>
                <a:gd name="T6" fmla="*/ 106 w 177"/>
                <a:gd name="T7" fmla="*/ 34 h 106"/>
                <a:gd name="T8" fmla="*/ 68 w 177"/>
                <a:gd name="T9" fmla="*/ 24 h 106"/>
                <a:gd name="T10" fmla="*/ 38 w 177"/>
                <a:gd name="T11" fmla="*/ 17 h 106"/>
                <a:gd name="T12" fmla="*/ 12 w 177"/>
                <a:gd name="T13" fmla="*/ 6 h 106"/>
                <a:gd name="T14" fmla="*/ 3 w 177"/>
                <a:gd name="T15" fmla="*/ 29 h 106"/>
                <a:gd name="T16" fmla="*/ 60 w 177"/>
                <a:gd name="T17" fmla="*/ 94 h 106"/>
                <a:gd name="T18" fmla="*/ 61 w 177"/>
                <a:gd name="T19" fmla="*/ 96 h 106"/>
                <a:gd name="T20" fmla="*/ 161 w 177"/>
                <a:gd name="T21" fmla="*/ 91 h 106"/>
                <a:gd name="T22" fmla="*/ 170 w 177"/>
                <a:gd name="T23" fmla="*/ 7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106">
                  <a:moveTo>
                    <a:pt x="170" y="71"/>
                  </a:moveTo>
                  <a:cubicBezTo>
                    <a:pt x="165" y="66"/>
                    <a:pt x="157" y="66"/>
                    <a:pt x="150" y="68"/>
                  </a:cubicBezTo>
                  <a:cubicBezTo>
                    <a:pt x="155" y="57"/>
                    <a:pt x="142" y="47"/>
                    <a:pt x="131" y="52"/>
                  </a:cubicBezTo>
                  <a:cubicBezTo>
                    <a:pt x="136" y="39"/>
                    <a:pt x="119" y="25"/>
                    <a:pt x="106" y="34"/>
                  </a:cubicBezTo>
                  <a:cubicBezTo>
                    <a:pt x="108" y="12"/>
                    <a:pt x="82" y="9"/>
                    <a:pt x="68" y="24"/>
                  </a:cubicBezTo>
                  <a:cubicBezTo>
                    <a:pt x="61" y="12"/>
                    <a:pt x="45" y="0"/>
                    <a:pt x="38" y="17"/>
                  </a:cubicBezTo>
                  <a:cubicBezTo>
                    <a:pt x="31" y="10"/>
                    <a:pt x="21" y="3"/>
                    <a:pt x="12" y="6"/>
                  </a:cubicBezTo>
                  <a:cubicBezTo>
                    <a:pt x="2" y="10"/>
                    <a:pt x="0" y="20"/>
                    <a:pt x="3" y="29"/>
                  </a:cubicBezTo>
                  <a:cubicBezTo>
                    <a:pt x="9" y="59"/>
                    <a:pt x="35" y="79"/>
                    <a:pt x="60" y="94"/>
                  </a:cubicBezTo>
                  <a:cubicBezTo>
                    <a:pt x="59" y="95"/>
                    <a:pt x="60" y="96"/>
                    <a:pt x="61" y="96"/>
                  </a:cubicBezTo>
                  <a:cubicBezTo>
                    <a:pt x="94" y="99"/>
                    <a:pt x="130" y="106"/>
                    <a:pt x="161" y="91"/>
                  </a:cubicBezTo>
                  <a:cubicBezTo>
                    <a:pt x="167" y="88"/>
                    <a:pt x="177" y="78"/>
                    <a:pt x="170" y="7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3"/>
            <p:cNvSpPr/>
            <p:nvPr/>
          </p:nvSpPr>
          <p:spPr bwMode="auto">
            <a:xfrm>
              <a:off x="4595813" y="-162293"/>
              <a:ext cx="392113" cy="484188"/>
            </a:xfrm>
            <a:custGeom>
              <a:avLst/>
              <a:gdLst>
                <a:gd name="T0" fmla="*/ 43 w 143"/>
                <a:gd name="T1" fmla="*/ 20 h 176"/>
                <a:gd name="T2" fmla="*/ 18 w 143"/>
                <a:gd name="T3" fmla="*/ 1 h 176"/>
                <a:gd name="T4" fmla="*/ 3 w 143"/>
                <a:gd name="T5" fmla="*/ 21 h 176"/>
                <a:gd name="T6" fmla="*/ 8 w 143"/>
                <a:gd name="T7" fmla="*/ 66 h 176"/>
                <a:gd name="T8" fmla="*/ 32 w 143"/>
                <a:gd name="T9" fmla="*/ 120 h 176"/>
                <a:gd name="T10" fmla="*/ 33 w 143"/>
                <a:gd name="T11" fmla="*/ 120 h 176"/>
                <a:gd name="T12" fmla="*/ 33 w 143"/>
                <a:gd name="T13" fmla="*/ 118 h 176"/>
                <a:gd name="T14" fmla="*/ 134 w 143"/>
                <a:gd name="T15" fmla="*/ 145 h 176"/>
                <a:gd name="T16" fmla="*/ 129 w 143"/>
                <a:gd name="T17" fmla="*/ 113 h 176"/>
                <a:gd name="T18" fmla="*/ 129 w 143"/>
                <a:gd name="T19" fmla="*/ 103 h 176"/>
                <a:gd name="T20" fmla="*/ 128 w 143"/>
                <a:gd name="T21" fmla="*/ 91 h 176"/>
                <a:gd name="T22" fmla="*/ 112 w 143"/>
                <a:gd name="T23" fmla="*/ 73 h 176"/>
                <a:gd name="T24" fmla="*/ 112 w 143"/>
                <a:gd name="T25" fmla="*/ 73 h 176"/>
                <a:gd name="T26" fmla="*/ 86 w 143"/>
                <a:gd name="T27" fmla="*/ 44 h 176"/>
                <a:gd name="T28" fmla="*/ 76 w 143"/>
                <a:gd name="T29" fmla="*/ 15 h 176"/>
                <a:gd name="T30" fmla="*/ 43 w 143"/>
                <a:gd name="T31" fmla="*/ 2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6">
                  <a:moveTo>
                    <a:pt x="43" y="20"/>
                  </a:moveTo>
                  <a:cubicBezTo>
                    <a:pt x="37" y="12"/>
                    <a:pt x="29" y="0"/>
                    <a:pt x="18" y="1"/>
                  </a:cubicBezTo>
                  <a:cubicBezTo>
                    <a:pt x="8" y="1"/>
                    <a:pt x="4" y="13"/>
                    <a:pt x="3" y="21"/>
                  </a:cubicBezTo>
                  <a:cubicBezTo>
                    <a:pt x="0" y="36"/>
                    <a:pt x="3" y="52"/>
                    <a:pt x="8" y="66"/>
                  </a:cubicBezTo>
                  <a:cubicBezTo>
                    <a:pt x="16" y="84"/>
                    <a:pt x="29" y="100"/>
                    <a:pt x="32" y="120"/>
                  </a:cubicBezTo>
                  <a:cubicBezTo>
                    <a:pt x="33" y="120"/>
                    <a:pt x="33" y="120"/>
                    <a:pt x="33" y="120"/>
                  </a:cubicBezTo>
                  <a:cubicBezTo>
                    <a:pt x="33" y="119"/>
                    <a:pt x="33" y="119"/>
                    <a:pt x="33" y="118"/>
                  </a:cubicBezTo>
                  <a:cubicBezTo>
                    <a:pt x="52" y="144"/>
                    <a:pt x="106" y="176"/>
                    <a:pt x="134" y="145"/>
                  </a:cubicBezTo>
                  <a:cubicBezTo>
                    <a:pt x="143" y="134"/>
                    <a:pt x="138" y="122"/>
                    <a:pt x="129" y="113"/>
                  </a:cubicBezTo>
                  <a:cubicBezTo>
                    <a:pt x="125" y="109"/>
                    <a:pt x="127" y="108"/>
                    <a:pt x="129" y="103"/>
                  </a:cubicBezTo>
                  <a:cubicBezTo>
                    <a:pt x="130" y="99"/>
                    <a:pt x="129" y="95"/>
                    <a:pt x="128" y="91"/>
                  </a:cubicBezTo>
                  <a:cubicBezTo>
                    <a:pt x="126" y="83"/>
                    <a:pt x="120" y="76"/>
                    <a:pt x="112" y="73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15" y="60"/>
                    <a:pt x="100" y="41"/>
                    <a:pt x="86" y="44"/>
                  </a:cubicBezTo>
                  <a:cubicBezTo>
                    <a:pt x="90" y="33"/>
                    <a:pt x="86" y="21"/>
                    <a:pt x="76" y="15"/>
                  </a:cubicBezTo>
                  <a:cubicBezTo>
                    <a:pt x="64" y="7"/>
                    <a:pt x="51" y="11"/>
                    <a:pt x="43" y="2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4"/>
            <p:cNvSpPr/>
            <p:nvPr/>
          </p:nvSpPr>
          <p:spPr bwMode="auto">
            <a:xfrm>
              <a:off x="4324350" y="-24181"/>
              <a:ext cx="546100" cy="498475"/>
            </a:xfrm>
            <a:custGeom>
              <a:avLst/>
              <a:gdLst>
                <a:gd name="T0" fmla="*/ 111 w 199"/>
                <a:gd name="T1" fmla="*/ 21 h 181"/>
                <a:gd name="T2" fmla="*/ 115 w 199"/>
                <a:gd name="T3" fmla="*/ 48 h 181"/>
                <a:gd name="T4" fmla="*/ 126 w 199"/>
                <a:gd name="T5" fmla="*/ 70 h 181"/>
                <a:gd name="T6" fmla="*/ 59 w 199"/>
                <a:gd name="T7" fmla="*/ 113 h 181"/>
                <a:gd name="T8" fmla="*/ 1 w 199"/>
                <a:gd name="T9" fmla="*/ 180 h 181"/>
                <a:gd name="T10" fmla="*/ 2 w 199"/>
                <a:gd name="T11" fmla="*/ 181 h 181"/>
                <a:gd name="T12" fmla="*/ 25 w 199"/>
                <a:gd name="T13" fmla="*/ 158 h 181"/>
                <a:gd name="T14" fmla="*/ 54 w 199"/>
                <a:gd name="T15" fmla="*/ 123 h 181"/>
                <a:gd name="T16" fmla="*/ 90 w 199"/>
                <a:gd name="T17" fmla="*/ 94 h 181"/>
                <a:gd name="T18" fmla="*/ 128 w 199"/>
                <a:gd name="T19" fmla="*/ 73 h 181"/>
                <a:gd name="T20" fmla="*/ 128 w 199"/>
                <a:gd name="T21" fmla="*/ 73 h 181"/>
                <a:gd name="T22" fmla="*/ 130 w 199"/>
                <a:gd name="T23" fmla="*/ 74 h 181"/>
                <a:gd name="T24" fmla="*/ 184 w 199"/>
                <a:gd name="T25" fmla="*/ 93 h 181"/>
                <a:gd name="T26" fmla="*/ 176 w 199"/>
                <a:gd name="T27" fmla="*/ 63 h 181"/>
                <a:gd name="T28" fmla="*/ 169 w 199"/>
                <a:gd name="T29" fmla="*/ 38 h 181"/>
                <a:gd name="T30" fmla="*/ 145 w 199"/>
                <a:gd name="T31" fmla="*/ 31 h 181"/>
                <a:gd name="T32" fmla="*/ 111 w 199"/>
                <a:gd name="T33" fmla="*/ 2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9" h="181">
                  <a:moveTo>
                    <a:pt x="111" y="21"/>
                  </a:moveTo>
                  <a:cubicBezTo>
                    <a:pt x="109" y="30"/>
                    <a:pt x="112" y="40"/>
                    <a:pt x="115" y="48"/>
                  </a:cubicBezTo>
                  <a:cubicBezTo>
                    <a:pt x="118" y="55"/>
                    <a:pt x="121" y="63"/>
                    <a:pt x="126" y="70"/>
                  </a:cubicBezTo>
                  <a:cubicBezTo>
                    <a:pt x="101" y="78"/>
                    <a:pt x="78" y="95"/>
                    <a:pt x="59" y="113"/>
                  </a:cubicBezTo>
                  <a:cubicBezTo>
                    <a:pt x="37" y="133"/>
                    <a:pt x="22" y="159"/>
                    <a:pt x="1" y="180"/>
                  </a:cubicBezTo>
                  <a:cubicBezTo>
                    <a:pt x="0" y="180"/>
                    <a:pt x="1" y="181"/>
                    <a:pt x="2" y="181"/>
                  </a:cubicBezTo>
                  <a:cubicBezTo>
                    <a:pt x="11" y="175"/>
                    <a:pt x="18" y="166"/>
                    <a:pt x="25" y="158"/>
                  </a:cubicBezTo>
                  <a:cubicBezTo>
                    <a:pt x="34" y="146"/>
                    <a:pt x="44" y="134"/>
                    <a:pt x="54" y="123"/>
                  </a:cubicBezTo>
                  <a:cubicBezTo>
                    <a:pt x="65" y="112"/>
                    <a:pt x="77" y="102"/>
                    <a:pt x="90" y="94"/>
                  </a:cubicBezTo>
                  <a:cubicBezTo>
                    <a:pt x="102" y="86"/>
                    <a:pt x="115" y="80"/>
                    <a:pt x="128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29" y="74"/>
                    <a:pt x="129" y="74"/>
                    <a:pt x="130" y="74"/>
                  </a:cubicBezTo>
                  <a:cubicBezTo>
                    <a:pt x="144" y="87"/>
                    <a:pt x="164" y="102"/>
                    <a:pt x="184" y="93"/>
                  </a:cubicBezTo>
                  <a:cubicBezTo>
                    <a:pt x="199" y="85"/>
                    <a:pt x="188" y="67"/>
                    <a:pt x="176" y="63"/>
                  </a:cubicBezTo>
                  <a:cubicBezTo>
                    <a:pt x="178" y="54"/>
                    <a:pt x="175" y="45"/>
                    <a:pt x="169" y="38"/>
                  </a:cubicBezTo>
                  <a:cubicBezTo>
                    <a:pt x="164" y="31"/>
                    <a:pt x="153" y="26"/>
                    <a:pt x="145" y="31"/>
                  </a:cubicBezTo>
                  <a:cubicBezTo>
                    <a:pt x="140" y="18"/>
                    <a:pt x="118" y="0"/>
                    <a:pt x="111" y="2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5"/>
            <p:cNvSpPr/>
            <p:nvPr/>
          </p:nvSpPr>
          <p:spPr bwMode="auto">
            <a:xfrm>
              <a:off x="4402138" y="-59106"/>
              <a:ext cx="141288" cy="339725"/>
            </a:xfrm>
            <a:custGeom>
              <a:avLst/>
              <a:gdLst>
                <a:gd name="T0" fmla="*/ 16 w 52"/>
                <a:gd name="T1" fmla="*/ 2 h 124"/>
                <a:gd name="T2" fmla="*/ 13 w 52"/>
                <a:gd name="T3" fmla="*/ 3 h 124"/>
                <a:gd name="T4" fmla="*/ 35 w 52"/>
                <a:gd name="T5" fmla="*/ 123 h 124"/>
                <a:gd name="T6" fmla="*/ 35 w 52"/>
                <a:gd name="T7" fmla="*/ 123 h 124"/>
                <a:gd name="T8" fmla="*/ 36 w 52"/>
                <a:gd name="T9" fmla="*/ 123 h 124"/>
                <a:gd name="T10" fmla="*/ 36 w 52"/>
                <a:gd name="T11" fmla="*/ 122 h 124"/>
                <a:gd name="T12" fmla="*/ 36 w 52"/>
                <a:gd name="T13" fmla="*/ 122 h 124"/>
                <a:gd name="T14" fmla="*/ 47 w 52"/>
                <a:gd name="T15" fmla="*/ 64 h 124"/>
                <a:gd name="T16" fmla="*/ 19 w 52"/>
                <a:gd name="T17" fmla="*/ 1 h 124"/>
                <a:gd name="T18" fmla="*/ 16 w 52"/>
                <a:gd name="T19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6" y="2"/>
                  </a:moveTo>
                  <a:cubicBezTo>
                    <a:pt x="15" y="2"/>
                    <a:pt x="14" y="2"/>
                    <a:pt x="13" y="3"/>
                  </a:cubicBezTo>
                  <a:cubicBezTo>
                    <a:pt x="0" y="43"/>
                    <a:pt x="0" y="94"/>
                    <a:pt x="35" y="123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5" y="123"/>
                    <a:pt x="35" y="123"/>
                    <a:pt x="36" y="123"/>
                  </a:cubicBezTo>
                  <a:cubicBezTo>
                    <a:pt x="36" y="124"/>
                    <a:pt x="37" y="123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52" y="109"/>
                    <a:pt x="50" y="81"/>
                    <a:pt x="47" y="64"/>
                  </a:cubicBezTo>
                  <a:cubicBezTo>
                    <a:pt x="44" y="42"/>
                    <a:pt x="35" y="18"/>
                    <a:pt x="19" y="1"/>
                  </a:cubicBezTo>
                  <a:cubicBezTo>
                    <a:pt x="18" y="0"/>
                    <a:pt x="16" y="1"/>
                    <a:pt x="16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6"/>
            <p:cNvSpPr/>
            <p:nvPr/>
          </p:nvSpPr>
          <p:spPr bwMode="auto">
            <a:xfrm>
              <a:off x="4418013" y="301257"/>
              <a:ext cx="342900" cy="150813"/>
            </a:xfrm>
            <a:custGeom>
              <a:avLst/>
              <a:gdLst>
                <a:gd name="T0" fmla="*/ 123 w 125"/>
                <a:gd name="T1" fmla="*/ 38 h 55"/>
                <a:gd name="T2" fmla="*/ 122 w 125"/>
                <a:gd name="T3" fmla="*/ 36 h 55"/>
                <a:gd name="T4" fmla="*/ 1 w 125"/>
                <a:gd name="T5" fmla="*/ 27 h 55"/>
                <a:gd name="T6" fmla="*/ 1 w 125"/>
                <a:gd name="T7" fmla="*/ 27 h 55"/>
                <a:gd name="T8" fmla="*/ 0 w 125"/>
                <a:gd name="T9" fmla="*/ 27 h 55"/>
                <a:gd name="T10" fmla="*/ 1 w 125"/>
                <a:gd name="T11" fmla="*/ 28 h 55"/>
                <a:gd name="T12" fmla="*/ 2 w 125"/>
                <a:gd name="T13" fmla="*/ 28 h 55"/>
                <a:gd name="T14" fmla="*/ 55 w 125"/>
                <a:gd name="T15" fmla="*/ 53 h 55"/>
                <a:gd name="T16" fmla="*/ 123 w 125"/>
                <a:gd name="T17" fmla="*/ 42 h 55"/>
                <a:gd name="T18" fmla="*/ 123 w 125"/>
                <a:gd name="T19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55">
                  <a:moveTo>
                    <a:pt x="123" y="38"/>
                  </a:moveTo>
                  <a:cubicBezTo>
                    <a:pt x="123" y="37"/>
                    <a:pt x="123" y="36"/>
                    <a:pt x="122" y="36"/>
                  </a:cubicBezTo>
                  <a:cubicBezTo>
                    <a:pt x="88" y="12"/>
                    <a:pt x="38" y="0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0" y="27"/>
                  </a:cubicBezTo>
                  <a:cubicBezTo>
                    <a:pt x="0" y="28"/>
                    <a:pt x="0" y="29"/>
                    <a:pt x="1" y="28"/>
                  </a:cubicBezTo>
                  <a:cubicBezTo>
                    <a:pt x="1" y="28"/>
                    <a:pt x="1" y="28"/>
                    <a:pt x="2" y="28"/>
                  </a:cubicBezTo>
                  <a:cubicBezTo>
                    <a:pt x="10" y="47"/>
                    <a:pt x="38" y="52"/>
                    <a:pt x="55" y="53"/>
                  </a:cubicBezTo>
                  <a:cubicBezTo>
                    <a:pt x="78" y="55"/>
                    <a:pt x="103" y="52"/>
                    <a:pt x="123" y="42"/>
                  </a:cubicBezTo>
                  <a:cubicBezTo>
                    <a:pt x="125" y="41"/>
                    <a:pt x="124" y="39"/>
                    <a:pt x="123" y="38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7"/>
            <p:cNvSpPr/>
            <p:nvPr/>
          </p:nvSpPr>
          <p:spPr bwMode="auto">
            <a:xfrm>
              <a:off x="3819525" y="-141656"/>
              <a:ext cx="417513" cy="514350"/>
            </a:xfrm>
            <a:custGeom>
              <a:avLst/>
              <a:gdLst>
                <a:gd name="T0" fmla="*/ 70 w 152"/>
                <a:gd name="T1" fmla="*/ 16 h 187"/>
                <a:gd name="T2" fmla="*/ 77 w 152"/>
                <a:gd name="T3" fmla="*/ 30 h 187"/>
                <a:gd name="T4" fmla="*/ 74 w 152"/>
                <a:gd name="T5" fmla="*/ 80 h 187"/>
                <a:gd name="T6" fmla="*/ 74 w 152"/>
                <a:gd name="T7" fmla="*/ 80 h 187"/>
                <a:gd name="T8" fmla="*/ 34 w 152"/>
                <a:gd name="T9" fmla="*/ 126 h 187"/>
                <a:gd name="T10" fmla="*/ 31 w 152"/>
                <a:gd name="T11" fmla="*/ 77 h 187"/>
                <a:gd name="T12" fmla="*/ 40 w 152"/>
                <a:gd name="T13" fmla="*/ 74 h 187"/>
                <a:gd name="T14" fmla="*/ 40 w 152"/>
                <a:gd name="T15" fmla="*/ 52 h 187"/>
                <a:gd name="T16" fmla="*/ 16 w 152"/>
                <a:gd name="T17" fmla="*/ 54 h 187"/>
                <a:gd name="T18" fmla="*/ 18 w 152"/>
                <a:gd name="T19" fmla="*/ 75 h 187"/>
                <a:gd name="T20" fmla="*/ 20 w 152"/>
                <a:gd name="T21" fmla="*/ 75 h 187"/>
                <a:gd name="T22" fmla="*/ 26 w 152"/>
                <a:gd name="T23" fmla="*/ 77 h 187"/>
                <a:gd name="T24" fmla="*/ 31 w 152"/>
                <a:gd name="T25" fmla="*/ 101 h 187"/>
                <a:gd name="T26" fmla="*/ 30 w 152"/>
                <a:gd name="T27" fmla="*/ 133 h 187"/>
                <a:gd name="T28" fmla="*/ 0 w 152"/>
                <a:gd name="T29" fmla="*/ 185 h 187"/>
                <a:gd name="T30" fmla="*/ 2 w 152"/>
                <a:gd name="T31" fmla="*/ 186 h 187"/>
                <a:gd name="T32" fmla="*/ 18 w 152"/>
                <a:gd name="T33" fmla="*/ 161 h 187"/>
                <a:gd name="T34" fmla="*/ 84 w 152"/>
                <a:gd name="T35" fmla="*/ 160 h 187"/>
                <a:gd name="T36" fmla="*/ 91 w 152"/>
                <a:gd name="T37" fmla="*/ 175 h 187"/>
                <a:gd name="T38" fmla="*/ 109 w 152"/>
                <a:gd name="T39" fmla="*/ 168 h 187"/>
                <a:gd name="T40" fmla="*/ 104 w 152"/>
                <a:gd name="T41" fmla="*/ 152 h 187"/>
                <a:gd name="T42" fmla="*/ 86 w 152"/>
                <a:gd name="T43" fmla="*/ 156 h 187"/>
                <a:gd name="T44" fmla="*/ 19 w 152"/>
                <a:gd name="T45" fmla="*/ 158 h 187"/>
                <a:gd name="T46" fmla="*/ 54 w 152"/>
                <a:gd name="T47" fmla="*/ 108 h 187"/>
                <a:gd name="T48" fmla="*/ 114 w 152"/>
                <a:gd name="T49" fmla="*/ 109 h 187"/>
                <a:gd name="T50" fmla="*/ 113 w 152"/>
                <a:gd name="T51" fmla="*/ 110 h 187"/>
                <a:gd name="T52" fmla="*/ 115 w 152"/>
                <a:gd name="T53" fmla="*/ 113 h 187"/>
                <a:gd name="T54" fmla="*/ 123 w 152"/>
                <a:gd name="T55" fmla="*/ 125 h 187"/>
                <a:gd name="T56" fmla="*/ 140 w 152"/>
                <a:gd name="T57" fmla="*/ 115 h 187"/>
                <a:gd name="T58" fmla="*/ 131 w 152"/>
                <a:gd name="T59" fmla="*/ 99 h 187"/>
                <a:gd name="T60" fmla="*/ 117 w 152"/>
                <a:gd name="T61" fmla="*/ 104 h 187"/>
                <a:gd name="T62" fmla="*/ 57 w 152"/>
                <a:gd name="T63" fmla="*/ 104 h 187"/>
                <a:gd name="T64" fmla="*/ 99 w 152"/>
                <a:gd name="T65" fmla="*/ 64 h 187"/>
                <a:gd name="T66" fmla="*/ 126 w 152"/>
                <a:gd name="T67" fmla="*/ 67 h 187"/>
                <a:gd name="T68" fmla="*/ 125 w 152"/>
                <a:gd name="T69" fmla="*/ 68 h 187"/>
                <a:gd name="T70" fmla="*/ 139 w 152"/>
                <a:gd name="T71" fmla="*/ 78 h 187"/>
                <a:gd name="T72" fmla="*/ 151 w 152"/>
                <a:gd name="T73" fmla="*/ 66 h 187"/>
                <a:gd name="T74" fmla="*/ 140 w 152"/>
                <a:gd name="T75" fmla="*/ 57 h 187"/>
                <a:gd name="T76" fmla="*/ 127 w 152"/>
                <a:gd name="T77" fmla="*/ 63 h 187"/>
                <a:gd name="T78" fmla="*/ 102 w 152"/>
                <a:gd name="T79" fmla="*/ 62 h 187"/>
                <a:gd name="T80" fmla="*/ 127 w 152"/>
                <a:gd name="T81" fmla="*/ 42 h 187"/>
                <a:gd name="T82" fmla="*/ 140 w 152"/>
                <a:gd name="T83" fmla="*/ 39 h 187"/>
                <a:gd name="T84" fmla="*/ 138 w 152"/>
                <a:gd name="T85" fmla="*/ 23 h 187"/>
                <a:gd name="T86" fmla="*/ 124 w 152"/>
                <a:gd name="T87" fmla="*/ 23 h 187"/>
                <a:gd name="T88" fmla="*/ 123 w 152"/>
                <a:gd name="T89" fmla="*/ 40 h 187"/>
                <a:gd name="T90" fmla="*/ 78 w 152"/>
                <a:gd name="T91" fmla="*/ 76 h 187"/>
                <a:gd name="T92" fmla="*/ 82 w 152"/>
                <a:gd name="T93" fmla="*/ 31 h 187"/>
                <a:gd name="T94" fmla="*/ 84 w 152"/>
                <a:gd name="T95" fmla="*/ 31 h 187"/>
                <a:gd name="T96" fmla="*/ 85 w 152"/>
                <a:gd name="T97" fmla="*/ 31 h 187"/>
                <a:gd name="T98" fmla="*/ 98 w 152"/>
                <a:gd name="T99" fmla="*/ 18 h 187"/>
                <a:gd name="T100" fmla="*/ 82 w 152"/>
                <a:gd name="T101" fmla="*/ 1 h 187"/>
                <a:gd name="T102" fmla="*/ 70 w 152"/>
                <a:gd name="T103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87">
                  <a:moveTo>
                    <a:pt x="70" y="16"/>
                  </a:moveTo>
                  <a:cubicBezTo>
                    <a:pt x="69" y="22"/>
                    <a:pt x="72" y="27"/>
                    <a:pt x="77" y="30"/>
                  </a:cubicBezTo>
                  <a:cubicBezTo>
                    <a:pt x="78" y="47"/>
                    <a:pt x="79" y="63"/>
                    <a:pt x="74" y="80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59" y="94"/>
                    <a:pt x="46" y="110"/>
                    <a:pt x="34" y="126"/>
                  </a:cubicBezTo>
                  <a:cubicBezTo>
                    <a:pt x="38" y="111"/>
                    <a:pt x="36" y="92"/>
                    <a:pt x="31" y="77"/>
                  </a:cubicBezTo>
                  <a:cubicBezTo>
                    <a:pt x="35" y="77"/>
                    <a:pt x="38" y="76"/>
                    <a:pt x="40" y="74"/>
                  </a:cubicBezTo>
                  <a:cubicBezTo>
                    <a:pt x="49" y="70"/>
                    <a:pt x="48" y="57"/>
                    <a:pt x="40" y="52"/>
                  </a:cubicBezTo>
                  <a:cubicBezTo>
                    <a:pt x="33" y="47"/>
                    <a:pt x="22" y="49"/>
                    <a:pt x="16" y="54"/>
                  </a:cubicBezTo>
                  <a:cubicBezTo>
                    <a:pt x="8" y="60"/>
                    <a:pt x="10" y="70"/>
                    <a:pt x="18" y="75"/>
                  </a:cubicBezTo>
                  <a:cubicBezTo>
                    <a:pt x="19" y="76"/>
                    <a:pt x="20" y="75"/>
                    <a:pt x="20" y="75"/>
                  </a:cubicBezTo>
                  <a:cubicBezTo>
                    <a:pt x="22" y="76"/>
                    <a:pt x="24" y="77"/>
                    <a:pt x="26" y="77"/>
                  </a:cubicBezTo>
                  <a:cubicBezTo>
                    <a:pt x="28" y="85"/>
                    <a:pt x="30" y="93"/>
                    <a:pt x="31" y="101"/>
                  </a:cubicBezTo>
                  <a:cubicBezTo>
                    <a:pt x="33" y="112"/>
                    <a:pt x="32" y="122"/>
                    <a:pt x="30" y="133"/>
                  </a:cubicBezTo>
                  <a:cubicBezTo>
                    <a:pt x="18" y="149"/>
                    <a:pt x="8" y="167"/>
                    <a:pt x="0" y="185"/>
                  </a:cubicBezTo>
                  <a:cubicBezTo>
                    <a:pt x="0" y="186"/>
                    <a:pt x="1" y="187"/>
                    <a:pt x="2" y="186"/>
                  </a:cubicBezTo>
                  <a:cubicBezTo>
                    <a:pt x="7" y="178"/>
                    <a:pt x="12" y="169"/>
                    <a:pt x="18" y="161"/>
                  </a:cubicBezTo>
                  <a:cubicBezTo>
                    <a:pt x="40" y="153"/>
                    <a:pt x="62" y="158"/>
                    <a:pt x="84" y="160"/>
                  </a:cubicBezTo>
                  <a:cubicBezTo>
                    <a:pt x="83" y="166"/>
                    <a:pt x="85" y="172"/>
                    <a:pt x="91" y="175"/>
                  </a:cubicBezTo>
                  <a:cubicBezTo>
                    <a:pt x="97" y="178"/>
                    <a:pt x="107" y="176"/>
                    <a:pt x="109" y="168"/>
                  </a:cubicBezTo>
                  <a:cubicBezTo>
                    <a:pt x="111" y="162"/>
                    <a:pt x="109" y="156"/>
                    <a:pt x="104" y="152"/>
                  </a:cubicBezTo>
                  <a:cubicBezTo>
                    <a:pt x="99" y="148"/>
                    <a:pt x="90" y="151"/>
                    <a:pt x="86" y="156"/>
                  </a:cubicBezTo>
                  <a:cubicBezTo>
                    <a:pt x="65" y="151"/>
                    <a:pt x="39" y="150"/>
                    <a:pt x="19" y="158"/>
                  </a:cubicBezTo>
                  <a:cubicBezTo>
                    <a:pt x="30" y="141"/>
                    <a:pt x="41" y="124"/>
                    <a:pt x="54" y="108"/>
                  </a:cubicBezTo>
                  <a:cubicBezTo>
                    <a:pt x="75" y="100"/>
                    <a:pt x="94" y="104"/>
                    <a:pt x="114" y="109"/>
                  </a:cubicBezTo>
                  <a:cubicBezTo>
                    <a:pt x="114" y="109"/>
                    <a:pt x="114" y="110"/>
                    <a:pt x="113" y="110"/>
                  </a:cubicBezTo>
                  <a:cubicBezTo>
                    <a:pt x="113" y="111"/>
                    <a:pt x="114" y="112"/>
                    <a:pt x="115" y="113"/>
                  </a:cubicBezTo>
                  <a:cubicBezTo>
                    <a:pt x="115" y="118"/>
                    <a:pt x="119" y="123"/>
                    <a:pt x="123" y="125"/>
                  </a:cubicBezTo>
                  <a:cubicBezTo>
                    <a:pt x="130" y="129"/>
                    <a:pt x="138" y="121"/>
                    <a:pt x="140" y="115"/>
                  </a:cubicBezTo>
                  <a:cubicBezTo>
                    <a:pt x="142" y="108"/>
                    <a:pt x="137" y="101"/>
                    <a:pt x="131" y="99"/>
                  </a:cubicBezTo>
                  <a:cubicBezTo>
                    <a:pt x="125" y="97"/>
                    <a:pt x="120" y="100"/>
                    <a:pt x="117" y="104"/>
                  </a:cubicBezTo>
                  <a:cubicBezTo>
                    <a:pt x="97" y="99"/>
                    <a:pt x="75" y="97"/>
                    <a:pt x="57" y="104"/>
                  </a:cubicBezTo>
                  <a:cubicBezTo>
                    <a:pt x="70" y="89"/>
                    <a:pt x="84" y="76"/>
                    <a:pt x="99" y="64"/>
                  </a:cubicBezTo>
                  <a:cubicBezTo>
                    <a:pt x="108" y="64"/>
                    <a:pt x="117" y="66"/>
                    <a:pt x="126" y="67"/>
                  </a:cubicBezTo>
                  <a:cubicBezTo>
                    <a:pt x="126" y="67"/>
                    <a:pt x="125" y="67"/>
                    <a:pt x="125" y="68"/>
                  </a:cubicBezTo>
                  <a:cubicBezTo>
                    <a:pt x="127" y="74"/>
                    <a:pt x="133" y="79"/>
                    <a:pt x="139" y="78"/>
                  </a:cubicBezTo>
                  <a:cubicBezTo>
                    <a:pt x="144" y="77"/>
                    <a:pt x="152" y="72"/>
                    <a:pt x="151" y="66"/>
                  </a:cubicBezTo>
                  <a:cubicBezTo>
                    <a:pt x="150" y="61"/>
                    <a:pt x="144" y="58"/>
                    <a:pt x="140" y="57"/>
                  </a:cubicBezTo>
                  <a:cubicBezTo>
                    <a:pt x="135" y="57"/>
                    <a:pt x="130" y="59"/>
                    <a:pt x="127" y="63"/>
                  </a:cubicBezTo>
                  <a:cubicBezTo>
                    <a:pt x="119" y="61"/>
                    <a:pt x="110" y="61"/>
                    <a:pt x="102" y="62"/>
                  </a:cubicBezTo>
                  <a:cubicBezTo>
                    <a:pt x="110" y="55"/>
                    <a:pt x="119" y="49"/>
                    <a:pt x="127" y="42"/>
                  </a:cubicBezTo>
                  <a:cubicBezTo>
                    <a:pt x="131" y="44"/>
                    <a:pt x="137" y="43"/>
                    <a:pt x="140" y="39"/>
                  </a:cubicBezTo>
                  <a:cubicBezTo>
                    <a:pt x="144" y="33"/>
                    <a:pt x="145" y="27"/>
                    <a:pt x="138" y="23"/>
                  </a:cubicBezTo>
                  <a:cubicBezTo>
                    <a:pt x="134" y="20"/>
                    <a:pt x="128" y="20"/>
                    <a:pt x="124" y="23"/>
                  </a:cubicBezTo>
                  <a:cubicBezTo>
                    <a:pt x="118" y="27"/>
                    <a:pt x="120" y="35"/>
                    <a:pt x="123" y="40"/>
                  </a:cubicBezTo>
                  <a:cubicBezTo>
                    <a:pt x="107" y="51"/>
                    <a:pt x="92" y="63"/>
                    <a:pt x="78" y="76"/>
                  </a:cubicBezTo>
                  <a:cubicBezTo>
                    <a:pt x="84" y="63"/>
                    <a:pt x="85" y="46"/>
                    <a:pt x="82" y="31"/>
                  </a:cubicBezTo>
                  <a:cubicBezTo>
                    <a:pt x="83" y="31"/>
                    <a:pt x="84" y="31"/>
                    <a:pt x="84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92" y="31"/>
                    <a:pt x="98" y="26"/>
                    <a:pt x="98" y="18"/>
                  </a:cubicBezTo>
                  <a:cubicBezTo>
                    <a:pt x="98" y="11"/>
                    <a:pt x="91" y="0"/>
                    <a:pt x="82" y="1"/>
                  </a:cubicBezTo>
                  <a:cubicBezTo>
                    <a:pt x="75" y="2"/>
                    <a:pt x="70" y="9"/>
                    <a:pt x="70" y="16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48"/>
            <p:cNvSpPr/>
            <p:nvPr/>
          </p:nvSpPr>
          <p:spPr bwMode="auto">
            <a:xfrm>
              <a:off x="2909888" y="528269"/>
              <a:ext cx="1028700" cy="658813"/>
            </a:xfrm>
            <a:custGeom>
              <a:avLst/>
              <a:gdLst>
                <a:gd name="T0" fmla="*/ 373 w 375"/>
                <a:gd name="T1" fmla="*/ 204 h 239"/>
                <a:gd name="T2" fmla="*/ 372 w 375"/>
                <a:gd name="T3" fmla="*/ 203 h 239"/>
                <a:gd name="T4" fmla="*/ 349 w 375"/>
                <a:gd name="T5" fmla="*/ 152 h 239"/>
                <a:gd name="T6" fmla="*/ 313 w 375"/>
                <a:gd name="T7" fmla="*/ 116 h 239"/>
                <a:gd name="T8" fmla="*/ 235 w 375"/>
                <a:gd name="T9" fmla="*/ 120 h 239"/>
                <a:gd name="T10" fmla="*/ 235 w 375"/>
                <a:gd name="T11" fmla="*/ 121 h 239"/>
                <a:gd name="T12" fmla="*/ 126 w 375"/>
                <a:gd name="T13" fmla="*/ 95 h 239"/>
                <a:gd name="T14" fmla="*/ 92 w 375"/>
                <a:gd name="T15" fmla="*/ 90 h 239"/>
                <a:gd name="T16" fmla="*/ 150 w 375"/>
                <a:gd name="T17" fmla="*/ 54 h 239"/>
                <a:gd name="T18" fmla="*/ 192 w 375"/>
                <a:gd name="T19" fmla="*/ 41 h 239"/>
                <a:gd name="T20" fmla="*/ 192 w 375"/>
                <a:gd name="T21" fmla="*/ 42 h 239"/>
                <a:gd name="T22" fmla="*/ 296 w 375"/>
                <a:gd name="T23" fmla="*/ 59 h 239"/>
                <a:gd name="T24" fmla="*/ 297 w 375"/>
                <a:gd name="T25" fmla="*/ 56 h 239"/>
                <a:gd name="T26" fmla="*/ 296 w 375"/>
                <a:gd name="T27" fmla="*/ 55 h 239"/>
                <a:gd name="T28" fmla="*/ 296 w 375"/>
                <a:gd name="T29" fmla="*/ 55 h 239"/>
                <a:gd name="T30" fmla="*/ 193 w 375"/>
                <a:gd name="T31" fmla="*/ 37 h 239"/>
                <a:gd name="T32" fmla="*/ 144 w 375"/>
                <a:gd name="T33" fmla="*/ 53 h 239"/>
                <a:gd name="T34" fmla="*/ 90 w 375"/>
                <a:gd name="T35" fmla="*/ 90 h 239"/>
                <a:gd name="T36" fmla="*/ 58 w 375"/>
                <a:gd name="T37" fmla="*/ 85 h 239"/>
                <a:gd name="T38" fmla="*/ 0 w 375"/>
                <a:gd name="T39" fmla="*/ 90 h 239"/>
                <a:gd name="T40" fmla="*/ 1 w 375"/>
                <a:gd name="T41" fmla="*/ 92 h 239"/>
                <a:gd name="T42" fmla="*/ 67 w 375"/>
                <a:gd name="T43" fmla="*/ 90 h 239"/>
                <a:gd name="T44" fmla="*/ 88 w 375"/>
                <a:gd name="T45" fmla="*/ 93 h 239"/>
                <a:gd name="T46" fmla="*/ 89 w 375"/>
                <a:gd name="T47" fmla="*/ 93 h 239"/>
                <a:gd name="T48" fmla="*/ 89 w 375"/>
                <a:gd name="T49" fmla="*/ 93 h 239"/>
                <a:gd name="T50" fmla="*/ 131 w 375"/>
                <a:gd name="T51" fmla="*/ 100 h 239"/>
                <a:gd name="T52" fmla="*/ 161 w 375"/>
                <a:gd name="T53" fmla="*/ 127 h 239"/>
                <a:gd name="T54" fmla="*/ 166 w 375"/>
                <a:gd name="T55" fmla="*/ 133 h 239"/>
                <a:gd name="T56" fmla="*/ 166 w 375"/>
                <a:gd name="T57" fmla="*/ 133 h 239"/>
                <a:gd name="T58" fmla="*/ 190 w 375"/>
                <a:gd name="T59" fmla="*/ 189 h 239"/>
                <a:gd name="T60" fmla="*/ 217 w 375"/>
                <a:gd name="T61" fmla="*/ 213 h 239"/>
                <a:gd name="T62" fmla="*/ 240 w 375"/>
                <a:gd name="T63" fmla="*/ 238 h 239"/>
                <a:gd name="T64" fmla="*/ 242 w 375"/>
                <a:gd name="T65" fmla="*/ 237 h 239"/>
                <a:gd name="T66" fmla="*/ 241 w 375"/>
                <a:gd name="T67" fmla="*/ 234 h 239"/>
                <a:gd name="T68" fmla="*/ 170 w 375"/>
                <a:gd name="T69" fmla="*/ 132 h 239"/>
                <a:gd name="T70" fmla="*/ 162 w 375"/>
                <a:gd name="T71" fmla="*/ 122 h 239"/>
                <a:gd name="T72" fmla="*/ 136 w 375"/>
                <a:gd name="T73" fmla="*/ 101 h 239"/>
                <a:gd name="T74" fmla="*/ 211 w 375"/>
                <a:gd name="T75" fmla="*/ 118 h 239"/>
                <a:gd name="T76" fmla="*/ 235 w 375"/>
                <a:gd name="T77" fmla="*/ 126 h 239"/>
                <a:gd name="T78" fmla="*/ 290 w 375"/>
                <a:gd name="T79" fmla="*/ 175 h 239"/>
                <a:gd name="T80" fmla="*/ 330 w 375"/>
                <a:gd name="T81" fmla="*/ 189 h 239"/>
                <a:gd name="T82" fmla="*/ 372 w 375"/>
                <a:gd name="T83" fmla="*/ 207 h 239"/>
                <a:gd name="T84" fmla="*/ 373 w 375"/>
                <a:gd name="T85" fmla="*/ 20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3" y="204"/>
                  </a:moveTo>
                  <a:cubicBezTo>
                    <a:pt x="373" y="204"/>
                    <a:pt x="372" y="204"/>
                    <a:pt x="372" y="203"/>
                  </a:cubicBezTo>
                  <a:cubicBezTo>
                    <a:pt x="369" y="185"/>
                    <a:pt x="359" y="167"/>
                    <a:pt x="349" y="152"/>
                  </a:cubicBezTo>
                  <a:cubicBezTo>
                    <a:pt x="340" y="138"/>
                    <a:pt x="328" y="124"/>
                    <a:pt x="313" y="116"/>
                  </a:cubicBezTo>
                  <a:cubicBezTo>
                    <a:pt x="291" y="106"/>
                    <a:pt x="252" y="98"/>
                    <a:pt x="235" y="120"/>
                  </a:cubicBezTo>
                  <a:cubicBezTo>
                    <a:pt x="235" y="121"/>
                    <a:pt x="235" y="121"/>
                    <a:pt x="235" y="121"/>
                  </a:cubicBezTo>
                  <a:cubicBezTo>
                    <a:pt x="199" y="109"/>
                    <a:pt x="162" y="101"/>
                    <a:pt x="126" y="95"/>
                  </a:cubicBezTo>
                  <a:cubicBezTo>
                    <a:pt x="115" y="94"/>
                    <a:pt x="103" y="92"/>
                    <a:pt x="92" y="90"/>
                  </a:cubicBezTo>
                  <a:cubicBezTo>
                    <a:pt x="106" y="72"/>
                    <a:pt x="129" y="62"/>
                    <a:pt x="150" y="54"/>
                  </a:cubicBezTo>
                  <a:cubicBezTo>
                    <a:pt x="163" y="49"/>
                    <a:pt x="177" y="44"/>
                    <a:pt x="192" y="41"/>
                  </a:cubicBezTo>
                  <a:cubicBezTo>
                    <a:pt x="192" y="41"/>
                    <a:pt x="192" y="42"/>
                    <a:pt x="192" y="42"/>
                  </a:cubicBezTo>
                  <a:cubicBezTo>
                    <a:pt x="217" y="73"/>
                    <a:pt x="262" y="56"/>
                    <a:pt x="296" y="59"/>
                  </a:cubicBezTo>
                  <a:cubicBezTo>
                    <a:pt x="298" y="59"/>
                    <a:pt x="298" y="56"/>
                    <a:pt x="297" y="56"/>
                  </a:cubicBezTo>
                  <a:cubicBezTo>
                    <a:pt x="296" y="56"/>
                    <a:pt x="296" y="55"/>
                    <a:pt x="296" y="55"/>
                  </a:cubicBezTo>
                  <a:cubicBezTo>
                    <a:pt x="296" y="55"/>
                    <a:pt x="296" y="55"/>
                    <a:pt x="296" y="55"/>
                  </a:cubicBezTo>
                  <a:cubicBezTo>
                    <a:pt x="285" y="17"/>
                    <a:pt x="214" y="0"/>
                    <a:pt x="193" y="37"/>
                  </a:cubicBezTo>
                  <a:cubicBezTo>
                    <a:pt x="176" y="40"/>
                    <a:pt x="159" y="46"/>
                    <a:pt x="144" y="53"/>
                  </a:cubicBezTo>
                  <a:cubicBezTo>
                    <a:pt x="125" y="60"/>
                    <a:pt x="100" y="71"/>
                    <a:pt x="90" y="90"/>
                  </a:cubicBezTo>
                  <a:cubicBezTo>
                    <a:pt x="79" y="88"/>
                    <a:pt x="69" y="86"/>
                    <a:pt x="58" y="85"/>
                  </a:cubicBezTo>
                  <a:cubicBezTo>
                    <a:pt x="40" y="83"/>
                    <a:pt x="16" y="80"/>
                    <a:pt x="0" y="90"/>
                  </a:cubicBezTo>
                  <a:cubicBezTo>
                    <a:pt x="0" y="91"/>
                    <a:pt x="0" y="92"/>
                    <a:pt x="1" y="92"/>
                  </a:cubicBezTo>
                  <a:cubicBezTo>
                    <a:pt x="23" y="85"/>
                    <a:pt x="44" y="86"/>
                    <a:pt x="67" y="90"/>
                  </a:cubicBezTo>
                  <a:cubicBezTo>
                    <a:pt x="74" y="91"/>
                    <a:pt x="81" y="92"/>
                    <a:pt x="88" y="93"/>
                  </a:cubicBezTo>
                  <a:cubicBezTo>
                    <a:pt x="88" y="94"/>
                    <a:pt x="89" y="94"/>
                    <a:pt x="89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103" y="95"/>
                    <a:pt x="117" y="98"/>
                    <a:pt x="131" y="100"/>
                  </a:cubicBezTo>
                  <a:cubicBezTo>
                    <a:pt x="142" y="108"/>
                    <a:pt x="152" y="117"/>
                    <a:pt x="161" y="127"/>
                  </a:cubicBezTo>
                  <a:cubicBezTo>
                    <a:pt x="163" y="129"/>
                    <a:pt x="165" y="131"/>
                    <a:pt x="166" y="133"/>
                  </a:cubicBezTo>
                  <a:cubicBezTo>
                    <a:pt x="166" y="133"/>
                    <a:pt x="166" y="133"/>
                    <a:pt x="166" y="133"/>
                  </a:cubicBezTo>
                  <a:cubicBezTo>
                    <a:pt x="163" y="155"/>
                    <a:pt x="175" y="174"/>
                    <a:pt x="190" y="189"/>
                  </a:cubicBezTo>
                  <a:cubicBezTo>
                    <a:pt x="199" y="197"/>
                    <a:pt x="208" y="205"/>
                    <a:pt x="217" y="213"/>
                  </a:cubicBezTo>
                  <a:cubicBezTo>
                    <a:pt x="226" y="221"/>
                    <a:pt x="233" y="230"/>
                    <a:pt x="240" y="238"/>
                  </a:cubicBezTo>
                  <a:cubicBezTo>
                    <a:pt x="241" y="239"/>
                    <a:pt x="243" y="238"/>
                    <a:pt x="242" y="237"/>
                  </a:cubicBezTo>
                  <a:cubicBezTo>
                    <a:pt x="242" y="236"/>
                    <a:pt x="241" y="235"/>
                    <a:pt x="241" y="234"/>
                  </a:cubicBezTo>
                  <a:cubicBezTo>
                    <a:pt x="232" y="195"/>
                    <a:pt x="226" y="122"/>
                    <a:pt x="170" y="132"/>
                  </a:cubicBezTo>
                  <a:cubicBezTo>
                    <a:pt x="167" y="128"/>
                    <a:pt x="165" y="125"/>
                    <a:pt x="162" y="122"/>
                  </a:cubicBezTo>
                  <a:cubicBezTo>
                    <a:pt x="155" y="115"/>
                    <a:pt x="146" y="106"/>
                    <a:pt x="136" y="101"/>
                  </a:cubicBezTo>
                  <a:cubicBezTo>
                    <a:pt x="161" y="105"/>
                    <a:pt x="186" y="111"/>
                    <a:pt x="211" y="118"/>
                  </a:cubicBezTo>
                  <a:cubicBezTo>
                    <a:pt x="219" y="120"/>
                    <a:pt x="227" y="123"/>
                    <a:pt x="235" y="126"/>
                  </a:cubicBezTo>
                  <a:cubicBezTo>
                    <a:pt x="249" y="147"/>
                    <a:pt x="267" y="165"/>
                    <a:pt x="290" y="175"/>
                  </a:cubicBezTo>
                  <a:cubicBezTo>
                    <a:pt x="303" y="181"/>
                    <a:pt x="317" y="185"/>
                    <a:pt x="330" y="189"/>
                  </a:cubicBezTo>
                  <a:cubicBezTo>
                    <a:pt x="345" y="194"/>
                    <a:pt x="358" y="200"/>
                    <a:pt x="372" y="207"/>
                  </a:cubicBezTo>
                  <a:cubicBezTo>
                    <a:pt x="374" y="207"/>
                    <a:pt x="375" y="205"/>
                    <a:pt x="373" y="204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9"/>
            <p:cNvSpPr/>
            <p:nvPr/>
          </p:nvSpPr>
          <p:spPr bwMode="auto">
            <a:xfrm>
              <a:off x="3671888" y="369519"/>
              <a:ext cx="301625" cy="300038"/>
            </a:xfrm>
            <a:custGeom>
              <a:avLst/>
              <a:gdLst>
                <a:gd name="T0" fmla="*/ 63 w 110"/>
                <a:gd name="T1" fmla="*/ 38 h 109"/>
                <a:gd name="T2" fmla="*/ 0 w 110"/>
                <a:gd name="T3" fmla="*/ 5 h 109"/>
                <a:gd name="T4" fmla="*/ 0 w 110"/>
                <a:gd name="T5" fmla="*/ 5 h 109"/>
                <a:gd name="T6" fmla="*/ 64 w 110"/>
                <a:gd name="T7" fmla="*/ 45 h 109"/>
                <a:gd name="T8" fmla="*/ 106 w 110"/>
                <a:gd name="T9" fmla="*/ 107 h 109"/>
                <a:gd name="T10" fmla="*/ 109 w 110"/>
                <a:gd name="T11" fmla="*/ 105 h 109"/>
                <a:gd name="T12" fmla="*/ 63 w 110"/>
                <a:gd name="T13" fmla="*/ 3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109">
                  <a:moveTo>
                    <a:pt x="63" y="38"/>
                  </a:moveTo>
                  <a:cubicBezTo>
                    <a:pt x="47" y="21"/>
                    <a:pt x="25" y="0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7" y="7"/>
                    <a:pt x="47" y="25"/>
                    <a:pt x="64" y="45"/>
                  </a:cubicBezTo>
                  <a:cubicBezTo>
                    <a:pt x="80" y="64"/>
                    <a:pt x="93" y="85"/>
                    <a:pt x="106" y="107"/>
                  </a:cubicBezTo>
                  <a:cubicBezTo>
                    <a:pt x="107" y="109"/>
                    <a:pt x="110" y="107"/>
                    <a:pt x="109" y="105"/>
                  </a:cubicBezTo>
                  <a:cubicBezTo>
                    <a:pt x="96" y="82"/>
                    <a:pt x="81" y="59"/>
                    <a:pt x="63" y="38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0"/>
            <p:cNvSpPr/>
            <p:nvPr/>
          </p:nvSpPr>
          <p:spPr bwMode="auto">
            <a:xfrm>
              <a:off x="3913188" y="652095"/>
              <a:ext cx="211138" cy="212725"/>
            </a:xfrm>
            <a:custGeom>
              <a:avLst/>
              <a:gdLst>
                <a:gd name="T0" fmla="*/ 20 w 77"/>
                <a:gd name="T1" fmla="*/ 0 h 77"/>
                <a:gd name="T2" fmla="*/ 18 w 77"/>
                <a:gd name="T3" fmla="*/ 0 h 77"/>
                <a:gd name="T4" fmla="*/ 17 w 77"/>
                <a:gd name="T5" fmla="*/ 3 h 77"/>
                <a:gd name="T6" fmla="*/ 11 w 77"/>
                <a:gd name="T7" fmla="*/ 69 h 77"/>
                <a:gd name="T8" fmla="*/ 24 w 77"/>
                <a:gd name="T9" fmla="*/ 76 h 77"/>
                <a:gd name="T10" fmla="*/ 31 w 77"/>
                <a:gd name="T11" fmla="*/ 61 h 77"/>
                <a:gd name="T12" fmla="*/ 48 w 77"/>
                <a:gd name="T13" fmla="*/ 74 h 77"/>
                <a:gd name="T14" fmla="*/ 50 w 77"/>
                <a:gd name="T15" fmla="*/ 73 h 77"/>
                <a:gd name="T16" fmla="*/ 53 w 77"/>
                <a:gd name="T17" fmla="*/ 52 h 77"/>
                <a:gd name="T18" fmla="*/ 69 w 77"/>
                <a:gd name="T19" fmla="*/ 57 h 77"/>
                <a:gd name="T20" fmla="*/ 76 w 77"/>
                <a:gd name="T21" fmla="*/ 41 h 77"/>
                <a:gd name="T22" fmla="*/ 20 w 77"/>
                <a:gd name="T2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77">
                  <a:moveTo>
                    <a:pt x="20" y="0"/>
                  </a:moveTo>
                  <a:cubicBezTo>
                    <a:pt x="19" y="0"/>
                    <a:pt x="19" y="0"/>
                    <a:pt x="18" y="0"/>
                  </a:cubicBezTo>
                  <a:cubicBezTo>
                    <a:pt x="17" y="1"/>
                    <a:pt x="16" y="2"/>
                    <a:pt x="17" y="3"/>
                  </a:cubicBezTo>
                  <a:cubicBezTo>
                    <a:pt x="8" y="23"/>
                    <a:pt x="0" y="49"/>
                    <a:pt x="11" y="69"/>
                  </a:cubicBezTo>
                  <a:cubicBezTo>
                    <a:pt x="14" y="74"/>
                    <a:pt x="19" y="77"/>
                    <a:pt x="24" y="76"/>
                  </a:cubicBezTo>
                  <a:cubicBezTo>
                    <a:pt x="30" y="74"/>
                    <a:pt x="31" y="67"/>
                    <a:pt x="31" y="61"/>
                  </a:cubicBezTo>
                  <a:cubicBezTo>
                    <a:pt x="35" y="67"/>
                    <a:pt x="41" y="72"/>
                    <a:pt x="48" y="74"/>
                  </a:cubicBezTo>
                  <a:cubicBezTo>
                    <a:pt x="49" y="75"/>
                    <a:pt x="50" y="74"/>
                    <a:pt x="50" y="73"/>
                  </a:cubicBezTo>
                  <a:cubicBezTo>
                    <a:pt x="53" y="66"/>
                    <a:pt x="54" y="59"/>
                    <a:pt x="53" y="52"/>
                  </a:cubicBezTo>
                  <a:cubicBezTo>
                    <a:pt x="58" y="56"/>
                    <a:pt x="63" y="59"/>
                    <a:pt x="69" y="57"/>
                  </a:cubicBezTo>
                  <a:cubicBezTo>
                    <a:pt x="76" y="55"/>
                    <a:pt x="77" y="46"/>
                    <a:pt x="76" y="41"/>
                  </a:cubicBezTo>
                  <a:cubicBezTo>
                    <a:pt x="74" y="14"/>
                    <a:pt x="41" y="4"/>
                    <a:pt x="20" y="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1"/>
            <p:cNvSpPr/>
            <p:nvPr/>
          </p:nvSpPr>
          <p:spPr bwMode="auto">
            <a:xfrm>
              <a:off x="7556500" y="377457"/>
              <a:ext cx="693738" cy="965200"/>
            </a:xfrm>
            <a:custGeom>
              <a:avLst/>
              <a:gdLst>
                <a:gd name="T0" fmla="*/ 204 w 253"/>
                <a:gd name="T1" fmla="*/ 131 h 351"/>
                <a:gd name="T2" fmla="*/ 110 w 253"/>
                <a:gd name="T3" fmla="*/ 138 h 351"/>
                <a:gd name="T4" fmla="*/ 107 w 253"/>
                <a:gd name="T5" fmla="*/ 131 h 351"/>
                <a:gd name="T6" fmla="*/ 81 w 253"/>
                <a:gd name="T7" fmla="*/ 78 h 351"/>
                <a:gd name="T8" fmla="*/ 1 w 253"/>
                <a:gd name="T9" fmla="*/ 1 h 351"/>
                <a:gd name="T10" fmla="*/ 1 w 253"/>
                <a:gd name="T11" fmla="*/ 2 h 351"/>
                <a:gd name="T12" fmla="*/ 80 w 253"/>
                <a:gd name="T13" fmla="*/ 86 h 351"/>
                <a:gd name="T14" fmla="*/ 106 w 253"/>
                <a:gd name="T15" fmla="*/ 138 h 351"/>
                <a:gd name="T16" fmla="*/ 126 w 253"/>
                <a:gd name="T17" fmla="*/ 187 h 351"/>
                <a:gd name="T18" fmla="*/ 127 w 253"/>
                <a:gd name="T19" fmla="*/ 188 h 351"/>
                <a:gd name="T20" fmla="*/ 112 w 253"/>
                <a:gd name="T21" fmla="*/ 279 h 351"/>
                <a:gd name="T22" fmla="*/ 167 w 253"/>
                <a:gd name="T23" fmla="*/ 349 h 351"/>
                <a:gd name="T24" fmla="*/ 208 w 253"/>
                <a:gd name="T25" fmla="*/ 336 h 351"/>
                <a:gd name="T26" fmla="*/ 213 w 253"/>
                <a:gd name="T27" fmla="*/ 290 h 351"/>
                <a:gd name="T28" fmla="*/ 130 w 253"/>
                <a:gd name="T29" fmla="*/ 187 h 351"/>
                <a:gd name="T30" fmla="*/ 129 w 253"/>
                <a:gd name="T31" fmla="*/ 187 h 351"/>
                <a:gd name="T32" fmla="*/ 128 w 253"/>
                <a:gd name="T33" fmla="*/ 187 h 351"/>
                <a:gd name="T34" fmla="*/ 128 w 253"/>
                <a:gd name="T35" fmla="*/ 186 h 351"/>
                <a:gd name="T36" fmla="*/ 116 w 253"/>
                <a:gd name="T37" fmla="*/ 150 h 351"/>
                <a:gd name="T38" fmla="*/ 128 w 253"/>
                <a:gd name="T39" fmla="*/ 163 h 351"/>
                <a:gd name="T40" fmla="*/ 169 w 253"/>
                <a:gd name="T41" fmla="*/ 193 h 351"/>
                <a:gd name="T42" fmla="*/ 236 w 253"/>
                <a:gd name="T43" fmla="*/ 200 h 351"/>
                <a:gd name="T44" fmla="*/ 204 w 253"/>
                <a:gd name="T45" fmla="*/ 13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351">
                  <a:moveTo>
                    <a:pt x="204" y="131"/>
                  </a:moveTo>
                  <a:cubicBezTo>
                    <a:pt x="176" y="119"/>
                    <a:pt x="136" y="119"/>
                    <a:pt x="110" y="138"/>
                  </a:cubicBezTo>
                  <a:cubicBezTo>
                    <a:pt x="109" y="135"/>
                    <a:pt x="108" y="133"/>
                    <a:pt x="107" y="131"/>
                  </a:cubicBezTo>
                  <a:cubicBezTo>
                    <a:pt x="100" y="113"/>
                    <a:pt x="91" y="95"/>
                    <a:pt x="81" y="78"/>
                  </a:cubicBezTo>
                  <a:cubicBezTo>
                    <a:pt x="62" y="46"/>
                    <a:pt x="36" y="16"/>
                    <a:pt x="1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4" y="24"/>
                    <a:pt x="61" y="51"/>
                    <a:pt x="80" y="86"/>
                  </a:cubicBezTo>
                  <a:cubicBezTo>
                    <a:pt x="90" y="103"/>
                    <a:pt x="98" y="120"/>
                    <a:pt x="106" y="138"/>
                  </a:cubicBezTo>
                  <a:cubicBezTo>
                    <a:pt x="112" y="154"/>
                    <a:pt x="118" y="172"/>
                    <a:pt x="126" y="187"/>
                  </a:cubicBezTo>
                  <a:cubicBezTo>
                    <a:pt x="126" y="188"/>
                    <a:pt x="126" y="188"/>
                    <a:pt x="127" y="188"/>
                  </a:cubicBezTo>
                  <a:cubicBezTo>
                    <a:pt x="108" y="212"/>
                    <a:pt x="107" y="251"/>
                    <a:pt x="112" y="279"/>
                  </a:cubicBezTo>
                  <a:cubicBezTo>
                    <a:pt x="117" y="309"/>
                    <a:pt x="133" y="343"/>
                    <a:pt x="167" y="349"/>
                  </a:cubicBezTo>
                  <a:cubicBezTo>
                    <a:pt x="182" y="351"/>
                    <a:pt x="199" y="350"/>
                    <a:pt x="208" y="336"/>
                  </a:cubicBezTo>
                  <a:cubicBezTo>
                    <a:pt x="216" y="322"/>
                    <a:pt x="216" y="305"/>
                    <a:pt x="213" y="290"/>
                  </a:cubicBezTo>
                  <a:cubicBezTo>
                    <a:pt x="203" y="244"/>
                    <a:pt x="168" y="212"/>
                    <a:pt x="130" y="187"/>
                  </a:cubicBezTo>
                  <a:cubicBezTo>
                    <a:pt x="130" y="187"/>
                    <a:pt x="129" y="187"/>
                    <a:pt x="129" y="187"/>
                  </a:cubicBezTo>
                  <a:cubicBezTo>
                    <a:pt x="129" y="187"/>
                    <a:pt x="128" y="187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5" y="174"/>
                    <a:pt x="121" y="162"/>
                    <a:pt x="116" y="150"/>
                  </a:cubicBezTo>
                  <a:cubicBezTo>
                    <a:pt x="119" y="155"/>
                    <a:pt x="124" y="159"/>
                    <a:pt x="128" y="163"/>
                  </a:cubicBezTo>
                  <a:cubicBezTo>
                    <a:pt x="140" y="174"/>
                    <a:pt x="154" y="185"/>
                    <a:pt x="169" y="193"/>
                  </a:cubicBezTo>
                  <a:cubicBezTo>
                    <a:pt x="184" y="202"/>
                    <a:pt x="222" y="223"/>
                    <a:pt x="236" y="200"/>
                  </a:cubicBezTo>
                  <a:cubicBezTo>
                    <a:pt x="253" y="173"/>
                    <a:pt x="229" y="141"/>
                    <a:pt x="204" y="131"/>
                  </a:cubicBezTo>
                  <a:close/>
                </a:path>
              </a:pathLst>
            </a:custGeom>
            <a:solidFill>
              <a:srgbClr val="31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2"/>
            <p:cNvSpPr/>
            <p:nvPr/>
          </p:nvSpPr>
          <p:spPr bwMode="auto">
            <a:xfrm>
              <a:off x="7394575" y="358407"/>
              <a:ext cx="241300" cy="363538"/>
            </a:xfrm>
            <a:custGeom>
              <a:avLst/>
              <a:gdLst>
                <a:gd name="T0" fmla="*/ 85 w 88"/>
                <a:gd name="T1" fmla="*/ 88 h 132"/>
                <a:gd name="T2" fmla="*/ 34 w 88"/>
                <a:gd name="T3" fmla="*/ 81 h 132"/>
                <a:gd name="T4" fmla="*/ 17 w 88"/>
                <a:gd name="T5" fmla="*/ 44 h 132"/>
                <a:gd name="T6" fmla="*/ 2 w 88"/>
                <a:gd name="T7" fmla="*/ 1 h 132"/>
                <a:gd name="T8" fmla="*/ 0 w 88"/>
                <a:gd name="T9" fmla="*/ 2 h 132"/>
                <a:gd name="T10" fmla="*/ 15 w 88"/>
                <a:gd name="T11" fmla="*/ 48 h 132"/>
                <a:gd name="T12" fmla="*/ 32 w 88"/>
                <a:gd name="T13" fmla="*/ 84 h 132"/>
                <a:gd name="T14" fmla="*/ 32 w 88"/>
                <a:gd name="T15" fmla="*/ 86 h 132"/>
                <a:gd name="T16" fmla="*/ 28 w 88"/>
                <a:gd name="T17" fmla="*/ 123 h 132"/>
                <a:gd name="T18" fmla="*/ 47 w 88"/>
                <a:gd name="T19" fmla="*/ 112 h 132"/>
                <a:gd name="T20" fmla="*/ 68 w 88"/>
                <a:gd name="T21" fmla="*/ 121 h 132"/>
                <a:gd name="T22" fmla="*/ 70 w 88"/>
                <a:gd name="T23" fmla="*/ 118 h 132"/>
                <a:gd name="T24" fmla="*/ 68 w 88"/>
                <a:gd name="T25" fmla="*/ 103 h 132"/>
                <a:gd name="T26" fmla="*/ 83 w 88"/>
                <a:gd name="T27" fmla="*/ 103 h 132"/>
                <a:gd name="T28" fmla="*/ 85 w 88"/>
                <a:gd name="T29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32">
                  <a:moveTo>
                    <a:pt x="85" y="88"/>
                  </a:moveTo>
                  <a:cubicBezTo>
                    <a:pt x="74" y="71"/>
                    <a:pt x="48" y="68"/>
                    <a:pt x="34" y="81"/>
                  </a:cubicBezTo>
                  <a:cubicBezTo>
                    <a:pt x="29" y="69"/>
                    <a:pt x="22" y="56"/>
                    <a:pt x="17" y="44"/>
                  </a:cubicBezTo>
                  <a:cubicBezTo>
                    <a:pt x="11" y="30"/>
                    <a:pt x="7" y="15"/>
                    <a:pt x="2" y="1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3" y="18"/>
                    <a:pt x="9" y="33"/>
                    <a:pt x="15" y="48"/>
                  </a:cubicBezTo>
                  <a:cubicBezTo>
                    <a:pt x="20" y="60"/>
                    <a:pt x="25" y="73"/>
                    <a:pt x="32" y="84"/>
                  </a:cubicBezTo>
                  <a:cubicBezTo>
                    <a:pt x="31" y="85"/>
                    <a:pt x="31" y="86"/>
                    <a:pt x="32" y="86"/>
                  </a:cubicBezTo>
                  <a:cubicBezTo>
                    <a:pt x="21" y="95"/>
                    <a:pt x="17" y="113"/>
                    <a:pt x="28" y="123"/>
                  </a:cubicBezTo>
                  <a:cubicBezTo>
                    <a:pt x="38" y="132"/>
                    <a:pt x="45" y="121"/>
                    <a:pt x="47" y="112"/>
                  </a:cubicBezTo>
                  <a:cubicBezTo>
                    <a:pt x="52" y="118"/>
                    <a:pt x="59" y="121"/>
                    <a:pt x="68" y="121"/>
                  </a:cubicBezTo>
                  <a:cubicBezTo>
                    <a:pt x="69" y="121"/>
                    <a:pt x="71" y="119"/>
                    <a:pt x="70" y="118"/>
                  </a:cubicBezTo>
                  <a:cubicBezTo>
                    <a:pt x="70" y="113"/>
                    <a:pt x="70" y="108"/>
                    <a:pt x="68" y="103"/>
                  </a:cubicBezTo>
                  <a:cubicBezTo>
                    <a:pt x="73" y="105"/>
                    <a:pt x="78" y="106"/>
                    <a:pt x="83" y="103"/>
                  </a:cubicBezTo>
                  <a:cubicBezTo>
                    <a:pt x="88" y="100"/>
                    <a:pt x="88" y="92"/>
                    <a:pt x="85" y="88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3"/>
            <p:cNvSpPr/>
            <p:nvPr/>
          </p:nvSpPr>
          <p:spPr bwMode="auto">
            <a:xfrm>
              <a:off x="6710016" y="528269"/>
              <a:ext cx="730250" cy="911225"/>
            </a:xfrm>
            <a:custGeom>
              <a:avLst/>
              <a:gdLst>
                <a:gd name="T0" fmla="*/ 213 w 266"/>
                <a:gd name="T1" fmla="*/ 328 h 331"/>
                <a:gd name="T2" fmla="*/ 212 w 266"/>
                <a:gd name="T3" fmla="*/ 326 h 331"/>
                <a:gd name="T4" fmla="*/ 228 w 266"/>
                <a:gd name="T5" fmla="*/ 273 h 331"/>
                <a:gd name="T6" fmla="*/ 223 w 266"/>
                <a:gd name="T7" fmla="*/ 222 h 331"/>
                <a:gd name="T8" fmla="*/ 161 w 266"/>
                <a:gd name="T9" fmla="*/ 175 h 331"/>
                <a:gd name="T10" fmla="*/ 161 w 266"/>
                <a:gd name="T11" fmla="*/ 175 h 331"/>
                <a:gd name="T12" fmla="*/ 94 w 266"/>
                <a:gd name="T13" fmla="*/ 86 h 331"/>
                <a:gd name="T14" fmla="*/ 72 w 266"/>
                <a:gd name="T15" fmla="*/ 59 h 331"/>
                <a:gd name="T16" fmla="*/ 139 w 266"/>
                <a:gd name="T17" fmla="*/ 69 h 331"/>
                <a:gd name="T18" fmla="*/ 179 w 266"/>
                <a:gd name="T19" fmla="*/ 86 h 331"/>
                <a:gd name="T20" fmla="*/ 179 w 266"/>
                <a:gd name="T21" fmla="*/ 87 h 331"/>
                <a:gd name="T22" fmla="*/ 248 w 266"/>
                <a:gd name="T23" fmla="*/ 167 h 331"/>
                <a:gd name="T24" fmla="*/ 250 w 266"/>
                <a:gd name="T25" fmla="*/ 165 h 331"/>
                <a:gd name="T26" fmla="*/ 250 w 266"/>
                <a:gd name="T27" fmla="*/ 164 h 331"/>
                <a:gd name="T28" fmla="*/ 250 w 266"/>
                <a:gd name="T29" fmla="*/ 164 h 331"/>
                <a:gd name="T30" fmla="*/ 183 w 266"/>
                <a:gd name="T31" fmla="*/ 84 h 331"/>
                <a:gd name="T32" fmla="*/ 135 w 266"/>
                <a:gd name="T33" fmla="*/ 64 h 331"/>
                <a:gd name="T34" fmla="*/ 70 w 266"/>
                <a:gd name="T35" fmla="*/ 58 h 331"/>
                <a:gd name="T36" fmla="*/ 49 w 266"/>
                <a:gd name="T37" fmla="*/ 33 h 331"/>
                <a:gd name="T38" fmla="*/ 1 w 266"/>
                <a:gd name="T39" fmla="*/ 0 h 331"/>
                <a:gd name="T40" fmla="*/ 1 w 266"/>
                <a:gd name="T41" fmla="*/ 2 h 331"/>
                <a:gd name="T42" fmla="*/ 52 w 266"/>
                <a:gd name="T43" fmla="*/ 43 h 331"/>
                <a:gd name="T44" fmla="*/ 67 w 266"/>
                <a:gd name="T45" fmla="*/ 59 h 331"/>
                <a:gd name="T46" fmla="*/ 67 w 266"/>
                <a:gd name="T47" fmla="*/ 60 h 331"/>
                <a:gd name="T48" fmla="*/ 67 w 266"/>
                <a:gd name="T49" fmla="*/ 60 h 331"/>
                <a:gd name="T50" fmla="*/ 95 w 266"/>
                <a:gd name="T51" fmla="*/ 92 h 331"/>
                <a:gd name="T52" fmla="*/ 101 w 266"/>
                <a:gd name="T53" fmla="*/ 132 h 331"/>
                <a:gd name="T54" fmla="*/ 101 w 266"/>
                <a:gd name="T55" fmla="*/ 140 h 331"/>
                <a:gd name="T56" fmla="*/ 100 w 266"/>
                <a:gd name="T57" fmla="*/ 140 h 331"/>
                <a:gd name="T58" fmla="*/ 83 w 266"/>
                <a:gd name="T59" fmla="*/ 198 h 331"/>
                <a:gd name="T60" fmla="*/ 88 w 266"/>
                <a:gd name="T61" fmla="*/ 234 h 331"/>
                <a:gd name="T62" fmla="*/ 89 w 266"/>
                <a:gd name="T63" fmla="*/ 268 h 331"/>
                <a:gd name="T64" fmla="*/ 92 w 266"/>
                <a:gd name="T65" fmla="*/ 268 h 331"/>
                <a:gd name="T66" fmla="*/ 92 w 266"/>
                <a:gd name="T67" fmla="*/ 266 h 331"/>
                <a:gd name="T68" fmla="*/ 105 w 266"/>
                <a:gd name="T69" fmla="*/ 142 h 331"/>
                <a:gd name="T70" fmla="*/ 104 w 266"/>
                <a:gd name="T71" fmla="*/ 129 h 331"/>
                <a:gd name="T72" fmla="*/ 98 w 266"/>
                <a:gd name="T73" fmla="*/ 96 h 331"/>
                <a:gd name="T74" fmla="*/ 144 w 266"/>
                <a:gd name="T75" fmla="*/ 157 h 331"/>
                <a:gd name="T76" fmla="*/ 158 w 266"/>
                <a:gd name="T77" fmla="*/ 179 h 331"/>
                <a:gd name="T78" fmla="*/ 168 w 266"/>
                <a:gd name="T79" fmla="*/ 252 h 331"/>
                <a:gd name="T80" fmla="*/ 190 w 266"/>
                <a:gd name="T81" fmla="*/ 289 h 331"/>
                <a:gd name="T82" fmla="*/ 210 w 266"/>
                <a:gd name="T83" fmla="*/ 329 h 331"/>
                <a:gd name="T84" fmla="*/ 213 w 266"/>
                <a:gd name="T85" fmla="*/ 328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6" h="331">
                  <a:moveTo>
                    <a:pt x="213" y="328"/>
                  </a:moveTo>
                  <a:cubicBezTo>
                    <a:pt x="213" y="327"/>
                    <a:pt x="212" y="327"/>
                    <a:pt x="212" y="326"/>
                  </a:cubicBezTo>
                  <a:cubicBezTo>
                    <a:pt x="222" y="311"/>
                    <a:pt x="226" y="290"/>
                    <a:pt x="228" y="273"/>
                  </a:cubicBezTo>
                  <a:cubicBezTo>
                    <a:pt x="230" y="256"/>
                    <a:pt x="230" y="237"/>
                    <a:pt x="223" y="222"/>
                  </a:cubicBezTo>
                  <a:cubicBezTo>
                    <a:pt x="213" y="199"/>
                    <a:pt x="189" y="169"/>
                    <a:pt x="161" y="175"/>
                  </a:cubicBezTo>
                  <a:cubicBezTo>
                    <a:pt x="161" y="175"/>
                    <a:pt x="161" y="175"/>
                    <a:pt x="161" y="175"/>
                  </a:cubicBezTo>
                  <a:cubicBezTo>
                    <a:pt x="142" y="143"/>
                    <a:pt x="118" y="113"/>
                    <a:pt x="94" y="86"/>
                  </a:cubicBezTo>
                  <a:cubicBezTo>
                    <a:pt x="87" y="77"/>
                    <a:pt x="79" y="68"/>
                    <a:pt x="72" y="59"/>
                  </a:cubicBezTo>
                  <a:cubicBezTo>
                    <a:pt x="94" y="54"/>
                    <a:pt x="118" y="62"/>
                    <a:pt x="139" y="69"/>
                  </a:cubicBezTo>
                  <a:cubicBezTo>
                    <a:pt x="153" y="74"/>
                    <a:pt x="166" y="79"/>
                    <a:pt x="179" y="86"/>
                  </a:cubicBezTo>
                  <a:cubicBezTo>
                    <a:pt x="179" y="86"/>
                    <a:pt x="179" y="87"/>
                    <a:pt x="179" y="87"/>
                  </a:cubicBezTo>
                  <a:cubicBezTo>
                    <a:pt x="178" y="127"/>
                    <a:pt x="224" y="143"/>
                    <a:pt x="248" y="167"/>
                  </a:cubicBezTo>
                  <a:cubicBezTo>
                    <a:pt x="249" y="168"/>
                    <a:pt x="251" y="166"/>
                    <a:pt x="250" y="165"/>
                  </a:cubicBezTo>
                  <a:cubicBezTo>
                    <a:pt x="250" y="165"/>
                    <a:pt x="250" y="164"/>
                    <a:pt x="250" y="164"/>
                  </a:cubicBezTo>
                  <a:cubicBezTo>
                    <a:pt x="250" y="164"/>
                    <a:pt x="250" y="164"/>
                    <a:pt x="250" y="164"/>
                  </a:cubicBezTo>
                  <a:cubicBezTo>
                    <a:pt x="266" y="128"/>
                    <a:pt x="223" y="69"/>
                    <a:pt x="183" y="84"/>
                  </a:cubicBezTo>
                  <a:cubicBezTo>
                    <a:pt x="168" y="75"/>
                    <a:pt x="151" y="69"/>
                    <a:pt x="135" y="64"/>
                  </a:cubicBezTo>
                  <a:cubicBezTo>
                    <a:pt x="116" y="58"/>
                    <a:pt x="90" y="50"/>
                    <a:pt x="70" y="58"/>
                  </a:cubicBezTo>
                  <a:cubicBezTo>
                    <a:pt x="63" y="49"/>
                    <a:pt x="56" y="41"/>
                    <a:pt x="49" y="33"/>
                  </a:cubicBezTo>
                  <a:cubicBezTo>
                    <a:pt x="36" y="20"/>
                    <a:pt x="20" y="3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2" y="11"/>
                    <a:pt x="38" y="26"/>
                    <a:pt x="52" y="43"/>
                  </a:cubicBezTo>
                  <a:cubicBezTo>
                    <a:pt x="57" y="48"/>
                    <a:pt x="62" y="54"/>
                    <a:pt x="67" y="59"/>
                  </a:cubicBezTo>
                  <a:cubicBezTo>
                    <a:pt x="66" y="59"/>
                    <a:pt x="67" y="60"/>
                    <a:pt x="67" y="60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77" y="70"/>
                    <a:pt x="86" y="81"/>
                    <a:pt x="95" y="92"/>
                  </a:cubicBezTo>
                  <a:cubicBezTo>
                    <a:pt x="98" y="105"/>
                    <a:pt x="101" y="118"/>
                    <a:pt x="101" y="132"/>
                  </a:cubicBezTo>
                  <a:cubicBezTo>
                    <a:pt x="101" y="135"/>
                    <a:pt x="101" y="137"/>
                    <a:pt x="101" y="140"/>
                  </a:cubicBezTo>
                  <a:cubicBezTo>
                    <a:pt x="101" y="140"/>
                    <a:pt x="101" y="140"/>
                    <a:pt x="100" y="140"/>
                  </a:cubicBezTo>
                  <a:cubicBezTo>
                    <a:pt x="84" y="155"/>
                    <a:pt x="81" y="177"/>
                    <a:pt x="83" y="198"/>
                  </a:cubicBezTo>
                  <a:cubicBezTo>
                    <a:pt x="84" y="210"/>
                    <a:pt x="86" y="222"/>
                    <a:pt x="88" y="234"/>
                  </a:cubicBezTo>
                  <a:cubicBezTo>
                    <a:pt x="89" y="246"/>
                    <a:pt x="89" y="257"/>
                    <a:pt x="89" y="268"/>
                  </a:cubicBezTo>
                  <a:cubicBezTo>
                    <a:pt x="89" y="270"/>
                    <a:pt x="92" y="270"/>
                    <a:pt x="92" y="268"/>
                  </a:cubicBezTo>
                  <a:cubicBezTo>
                    <a:pt x="92" y="267"/>
                    <a:pt x="92" y="266"/>
                    <a:pt x="92" y="266"/>
                  </a:cubicBezTo>
                  <a:cubicBezTo>
                    <a:pt x="111" y="230"/>
                    <a:pt x="153" y="170"/>
                    <a:pt x="105" y="142"/>
                  </a:cubicBezTo>
                  <a:cubicBezTo>
                    <a:pt x="104" y="137"/>
                    <a:pt x="104" y="133"/>
                    <a:pt x="104" y="129"/>
                  </a:cubicBezTo>
                  <a:cubicBezTo>
                    <a:pt x="103" y="118"/>
                    <a:pt x="103" y="106"/>
                    <a:pt x="98" y="96"/>
                  </a:cubicBezTo>
                  <a:cubicBezTo>
                    <a:pt x="115" y="116"/>
                    <a:pt x="130" y="136"/>
                    <a:pt x="144" y="157"/>
                  </a:cubicBezTo>
                  <a:cubicBezTo>
                    <a:pt x="149" y="164"/>
                    <a:pt x="153" y="171"/>
                    <a:pt x="158" y="179"/>
                  </a:cubicBezTo>
                  <a:cubicBezTo>
                    <a:pt x="155" y="204"/>
                    <a:pt x="157" y="229"/>
                    <a:pt x="168" y="252"/>
                  </a:cubicBezTo>
                  <a:cubicBezTo>
                    <a:pt x="174" y="265"/>
                    <a:pt x="182" y="277"/>
                    <a:pt x="190" y="289"/>
                  </a:cubicBezTo>
                  <a:cubicBezTo>
                    <a:pt x="198" y="302"/>
                    <a:pt x="204" y="315"/>
                    <a:pt x="210" y="329"/>
                  </a:cubicBezTo>
                  <a:cubicBezTo>
                    <a:pt x="211" y="331"/>
                    <a:pt x="213" y="330"/>
                    <a:pt x="213" y="328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4"/>
            <p:cNvSpPr/>
            <p:nvPr/>
          </p:nvSpPr>
          <p:spPr bwMode="auto">
            <a:xfrm>
              <a:off x="6221413" y="699720"/>
              <a:ext cx="546100" cy="498475"/>
            </a:xfrm>
            <a:custGeom>
              <a:avLst/>
              <a:gdLst>
                <a:gd name="T0" fmla="*/ 145 w 199"/>
                <a:gd name="T1" fmla="*/ 150 h 181"/>
                <a:gd name="T2" fmla="*/ 169 w 199"/>
                <a:gd name="T3" fmla="*/ 142 h 181"/>
                <a:gd name="T4" fmla="*/ 176 w 199"/>
                <a:gd name="T5" fmla="*/ 118 h 181"/>
                <a:gd name="T6" fmla="*/ 184 w 199"/>
                <a:gd name="T7" fmla="*/ 88 h 181"/>
                <a:gd name="T8" fmla="*/ 130 w 199"/>
                <a:gd name="T9" fmla="*/ 107 h 181"/>
                <a:gd name="T10" fmla="*/ 128 w 199"/>
                <a:gd name="T11" fmla="*/ 107 h 181"/>
                <a:gd name="T12" fmla="*/ 128 w 199"/>
                <a:gd name="T13" fmla="*/ 108 h 181"/>
                <a:gd name="T14" fmla="*/ 90 w 199"/>
                <a:gd name="T15" fmla="*/ 87 h 181"/>
                <a:gd name="T16" fmla="*/ 54 w 199"/>
                <a:gd name="T17" fmla="*/ 57 h 181"/>
                <a:gd name="T18" fmla="*/ 25 w 199"/>
                <a:gd name="T19" fmla="*/ 22 h 181"/>
                <a:gd name="T20" fmla="*/ 2 w 199"/>
                <a:gd name="T21" fmla="*/ 0 h 181"/>
                <a:gd name="T22" fmla="*/ 1 w 199"/>
                <a:gd name="T23" fmla="*/ 1 h 181"/>
                <a:gd name="T24" fmla="*/ 59 w 199"/>
                <a:gd name="T25" fmla="*/ 68 h 181"/>
                <a:gd name="T26" fmla="*/ 126 w 199"/>
                <a:gd name="T27" fmla="*/ 111 h 181"/>
                <a:gd name="T28" fmla="*/ 115 w 199"/>
                <a:gd name="T29" fmla="*/ 133 h 181"/>
                <a:gd name="T30" fmla="*/ 111 w 199"/>
                <a:gd name="T31" fmla="*/ 159 h 181"/>
                <a:gd name="T32" fmla="*/ 145 w 199"/>
                <a:gd name="T33" fmla="*/ 15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9" h="181">
                  <a:moveTo>
                    <a:pt x="145" y="150"/>
                  </a:moveTo>
                  <a:cubicBezTo>
                    <a:pt x="153" y="154"/>
                    <a:pt x="164" y="149"/>
                    <a:pt x="169" y="142"/>
                  </a:cubicBezTo>
                  <a:cubicBezTo>
                    <a:pt x="175" y="135"/>
                    <a:pt x="178" y="126"/>
                    <a:pt x="176" y="118"/>
                  </a:cubicBezTo>
                  <a:cubicBezTo>
                    <a:pt x="188" y="114"/>
                    <a:pt x="199" y="96"/>
                    <a:pt x="184" y="88"/>
                  </a:cubicBezTo>
                  <a:cubicBezTo>
                    <a:pt x="164" y="78"/>
                    <a:pt x="144" y="94"/>
                    <a:pt x="130" y="107"/>
                  </a:cubicBezTo>
                  <a:cubicBezTo>
                    <a:pt x="129" y="107"/>
                    <a:pt x="129" y="107"/>
                    <a:pt x="128" y="107"/>
                  </a:cubicBezTo>
                  <a:cubicBezTo>
                    <a:pt x="128" y="107"/>
                    <a:pt x="128" y="108"/>
                    <a:pt x="128" y="108"/>
                  </a:cubicBezTo>
                  <a:cubicBezTo>
                    <a:pt x="115" y="100"/>
                    <a:pt x="102" y="95"/>
                    <a:pt x="90" y="87"/>
                  </a:cubicBezTo>
                  <a:cubicBezTo>
                    <a:pt x="77" y="78"/>
                    <a:pt x="65" y="69"/>
                    <a:pt x="54" y="57"/>
                  </a:cubicBezTo>
                  <a:cubicBezTo>
                    <a:pt x="44" y="46"/>
                    <a:pt x="34" y="34"/>
                    <a:pt x="25" y="22"/>
                  </a:cubicBezTo>
                  <a:cubicBezTo>
                    <a:pt x="18" y="14"/>
                    <a:pt x="11" y="5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2" y="22"/>
                    <a:pt x="37" y="47"/>
                    <a:pt x="59" y="68"/>
                  </a:cubicBezTo>
                  <a:cubicBezTo>
                    <a:pt x="78" y="85"/>
                    <a:pt x="101" y="102"/>
                    <a:pt x="126" y="111"/>
                  </a:cubicBezTo>
                  <a:cubicBezTo>
                    <a:pt x="121" y="118"/>
                    <a:pt x="118" y="125"/>
                    <a:pt x="115" y="133"/>
                  </a:cubicBezTo>
                  <a:cubicBezTo>
                    <a:pt x="112" y="141"/>
                    <a:pt x="109" y="151"/>
                    <a:pt x="111" y="159"/>
                  </a:cubicBezTo>
                  <a:cubicBezTo>
                    <a:pt x="118" y="181"/>
                    <a:pt x="140" y="162"/>
                    <a:pt x="145" y="150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5"/>
            <p:cNvSpPr/>
            <p:nvPr/>
          </p:nvSpPr>
          <p:spPr bwMode="auto">
            <a:xfrm>
              <a:off x="6338888" y="666382"/>
              <a:ext cx="307975" cy="201613"/>
            </a:xfrm>
            <a:custGeom>
              <a:avLst/>
              <a:gdLst>
                <a:gd name="T0" fmla="*/ 110 w 112"/>
                <a:gd name="T1" fmla="*/ 6 h 73"/>
                <a:gd name="T2" fmla="*/ 46 w 112"/>
                <a:gd name="T3" fmla="*/ 15 h 73"/>
                <a:gd name="T4" fmla="*/ 1 w 112"/>
                <a:gd name="T5" fmla="*/ 61 h 73"/>
                <a:gd name="T6" fmla="*/ 1 w 112"/>
                <a:gd name="T7" fmla="*/ 61 h 73"/>
                <a:gd name="T8" fmla="*/ 1 w 112"/>
                <a:gd name="T9" fmla="*/ 63 h 73"/>
                <a:gd name="T10" fmla="*/ 1 w 112"/>
                <a:gd name="T11" fmla="*/ 64 h 73"/>
                <a:gd name="T12" fmla="*/ 2 w 112"/>
                <a:gd name="T13" fmla="*/ 64 h 73"/>
                <a:gd name="T14" fmla="*/ 2 w 112"/>
                <a:gd name="T15" fmla="*/ 64 h 73"/>
                <a:gd name="T16" fmla="*/ 66 w 112"/>
                <a:gd name="T17" fmla="*/ 56 h 73"/>
                <a:gd name="T18" fmla="*/ 109 w 112"/>
                <a:gd name="T19" fmla="*/ 9 h 73"/>
                <a:gd name="T20" fmla="*/ 110 w 112"/>
                <a:gd name="T21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" h="73">
                  <a:moveTo>
                    <a:pt x="110" y="6"/>
                  </a:moveTo>
                  <a:cubicBezTo>
                    <a:pt x="89" y="0"/>
                    <a:pt x="64" y="6"/>
                    <a:pt x="46" y="15"/>
                  </a:cubicBezTo>
                  <a:cubicBezTo>
                    <a:pt x="27" y="25"/>
                    <a:pt x="7" y="39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2" y="64"/>
                    <a:pt x="2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0" y="73"/>
                    <a:pt x="49" y="65"/>
                    <a:pt x="66" y="56"/>
                  </a:cubicBezTo>
                  <a:cubicBezTo>
                    <a:pt x="84" y="47"/>
                    <a:pt x="104" y="30"/>
                    <a:pt x="109" y="9"/>
                  </a:cubicBezTo>
                  <a:cubicBezTo>
                    <a:pt x="111" y="9"/>
                    <a:pt x="112" y="7"/>
                    <a:pt x="110" y="6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6"/>
            <p:cNvSpPr/>
            <p:nvPr/>
          </p:nvSpPr>
          <p:spPr bwMode="auto">
            <a:xfrm>
              <a:off x="6297613" y="891807"/>
              <a:ext cx="142875" cy="341313"/>
            </a:xfrm>
            <a:custGeom>
              <a:avLst/>
              <a:gdLst>
                <a:gd name="T0" fmla="*/ 19 w 52"/>
                <a:gd name="T1" fmla="*/ 123 h 124"/>
                <a:gd name="T2" fmla="*/ 47 w 52"/>
                <a:gd name="T3" fmla="*/ 60 h 124"/>
                <a:gd name="T4" fmla="*/ 36 w 52"/>
                <a:gd name="T5" fmla="*/ 2 h 124"/>
                <a:gd name="T6" fmla="*/ 36 w 52"/>
                <a:gd name="T7" fmla="*/ 1 h 124"/>
                <a:gd name="T8" fmla="*/ 36 w 52"/>
                <a:gd name="T9" fmla="*/ 0 h 124"/>
                <a:gd name="T10" fmla="*/ 35 w 52"/>
                <a:gd name="T11" fmla="*/ 1 h 124"/>
                <a:gd name="T12" fmla="*/ 35 w 52"/>
                <a:gd name="T13" fmla="*/ 1 h 124"/>
                <a:gd name="T14" fmla="*/ 13 w 52"/>
                <a:gd name="T15" fmla="*/ 120 h 124"/>
                <a:gd name="T16" fmla="*/ 16 w 52"/>
                <a:gd name="T17" fmla="*/ 121 h 124"/>
                <a:gd name="T18" fmla="*/ 19 w 52"/>
                <a:gd name="T1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9" y="123"/>
                  </a:moveTo>
                  <a:cubicBezTo>
                    <a:pt x="35" y="106"/>
                    <a:pt x="44" y="82"/>
                    <a:pt x="47" y="60"/>
                  </a:cubicBezTo>
                  <a:cubicBezTo>
                    <a:pt x="50" y="42"/>
                    <a:pt x="52" y="14"/>
                    <a:pt x="36" y="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7" y="1"/>
                    <a:pt x="36" y="0"/>
                    <a:pt x="36" y="0"/>
                  </a:cubicBezTo>
                  <a:cubicBezTo>
                    <a:pt x="35" y="0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0" y="30"/>
                    <a:pt x="0" y="81"/>
                    <a:pt x="13" y="120"/>
                  </a:cubicBezTo>
                  <a:cubicBezTo>
                    <a:pt x="14" y="121"/>
                    <a:pt x="15" y="122"/>
                    <a:pt x="16" y="121"/>
                  </a:cubicBezTo>
                  <a:cubicBezTo>
                    <a:pt x="16" y="123"/>
                    <a:pt x="18" y="124"/>
                    <a:pt x="19" y="12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7"/>
            <p:cNvSpPr/>
            <p:nvPr/>
          </p:nvSpPr>
          <p:spPr bwMode="auto">
            <a:xfrm>
              <a:off x="8255000" y="752107"/>
              <a:ext cx="392113" cy="569913"/>
            </a:xfrm>
            <a:custGeom>
              <a:avLst/>
              <a:gdLst>
                <a:gd name="T0" fmla="*/ 47 w 143"/>
                <a:gd name="T1" fmla="*/ 202 h 207"/>
                <a:gd name="T2" fmla="*/ 68 w 143"/>
                <a:gd name="T3" fmla="*/ 192 h 207"/>
                <a:gd name="T4" fmla="*/ 61 w 143"/>
                <a:gd name="T5" fmla="*/ 176 h 207"/>
                <a:gd name="T6" fmla="*/ 60 w 143"/>
                <a:gd name="T7" fmla="*/ 175 h 207"/>
                <a:gd name="T8" fmla="*/ 58 w 143"/>
                <a:gd name="T9" fmla="*/ 174 h 207"/>
                <a:gd name="T10" fmla="*/ 71 w 143"/>
                <a:gd name="T11" fmla="*/ 131 h 207"/>
                <a:gd name="T12" fmla="*/ 99 w 143"/>
                <a:gd name="T13" fmla="*/ 181 h 207"/>
                <a:gd name="T14" fmla="*/ 94 w 143"/>
                <a:gd name="T15" fmla="*/ 198 h 207"/>
                <a:gd name="T16" fmla="*/ 107 w 143"/>
                <a:gd name="T17" fmla="*/ 203 h 207"/>
                <a:gd name="T18" fmla="*/ 114 w 143"/>
                <a:gd name="T19" fmla="*/ 189 h 207"/>
                <a:gd name="T20" fmla="*/ 104 w 143"/>
                <a:gd name="T21" fmla="*/ 181 h 207"/>
                <a:gd name="T22" fmla="*/ 88 w 143"/>
                <a:gd name="T23" fmla="*/ 153 h 207"/>
                <a:gd name="T24" fmla="*/ 112 w 143"/>
                <a:gd name="T25" fmla="*/ 162 h 207"/>
                <a:gd name="T26" fmla="*/ 121 w 143"/>
                <a:gd name="T27" fmla="*/ 172 h 207"/>
                <a:gd name="T28" fmla="*/ 135 w 143"/>
                <a:gd name="T29" fmla="*/ 168 h 207"/>
                <a:gd name="T30" fmla="*/ 128 w 143"/>
                <a:gd name="T31" fmla="*/ 152 h 207"/>
                <a:gd name="T32" fmla="*/ 112 w 143"/>
                <a:gd name="T33" fmla="*/ 157 h 207"/>
                <a:gd name="T34" fmla="*/ 112 w 143"/>
                <a:gd name="T35" fmla="*/ 157 h 207"/>
                <a:gd name="T36" fmla="*/ 86 w 143"/>
                <a:gd name="T37" fmla="*/ 150 h 207"/>
                <a:gd name="T38" fmla="*/ 62 w 143"/>
                <a:gd name="T39" fmla="*/ 97 h 207"/>
                <a:gd name="T40" fmla="*/ 117 w 143"/>
                <a:gd name="T41" fmla="*/ 119 h 207"/>
                <a:gd name="T42" fmla="*/ 129 w 143"/>
                <a:gd name="T43" fmla="*/ 130 h 207"/>
                <a:gd name="T44" fmla="*/ 143 w 143"/>
                <a:gd name="T45" fmla="*/ 118 h 207"/>
                <a:gd name="T46" fmla="*/ 131 w 143"/>
                <a:gd name="T47" fmla="*/ 102 h 207"/>
                <a:gd name="T48" fmla="*/ 119 w 143"/>
                <a:gd name="T49" fmla="*/ 111 h 207"/>
                <a:gd name="T50" fmla="*/ 117 w 143"/>
                <a:gd name="T51" fmla="*/ 113 h 207"/>
                <a:gd name="T52" fmla="*/ 117 w 143"/>
                <a:gd name="T53" fmla="*/ 115 h 207"/>
                <a:gd name="T54" fmla="*/ 61 w 143"/>
                <a:gd name="T55" fmla="*/ 93 h 207"/>
                <a:gd name="T56" fmla="*/ 47 w 143"/>
                <a:gd name="T57" fmla="*/ 33 h 207"/>
                <a:gd name="T58" fmla="*/ 109 w 143"/>
                <a:gd name="T59" fmla="*/ 60 h 207"/>
                <a:gd name="T60" fmla="*/ 124 w 143"/>
                <a:gd name="T61" fmla="*/ 70 h 207"/>
                <a:gd name="T62" fmla="*/ 135 w 143"/>
                <a:gd name="T63" fmla="*/ 58 h 207"/>
                <a:gd name="T64" fmla="*/ 120 w 143"/>
                <a:gd name="T65" fmla="*/ 44 h 207"/>
                <a:gd name="T66" fmla="*/ 109 w 143"/>
                <a:gd name="T67" fmla="*/ 55 h 207"/>
                <a:gd name="T68" fmla="*/ 47 w 143"/>
                <a:gd name="T69" fmla="*/ 30 h 207"/>
                <a:gd name="T70" fmla="*/ 41 w 143"/>
                <a:gd name="T71" fmla="*/ 1 h 207"/>
                <a:gd name="T72" fmla="*/ 40 w 143"/>
                <a:gd name="T73" fmla="*/ 1 h 207"/>
                <a:gd name="T74" fmla="*/ 47 w 143"/>
                <a:gd name="T75" fmla="*/ 61 h 207"/>
                <a:gd name="T76" fmla="*/ 37 w 143"/>
                <a:gd name="T77" fmla="*/ 91 h 207"/>
                <a:gd name="T78" fmla="*/ 23 w 143"/>
                <a:gd name="T79" fmla="*/ 111 h 207"/>
                <a:gd name="T80" fmla="*/ 17 w 143"/>
                <a:gd name="T81" fmla="*/ 110 h 207"/>
                <a:gd name="T82" fmla="*/ 15 w 143"/>
                <a:gd name="T83" fmla="*/ 110 h 207"/>
                <a:gd name="T84" fmla="*/ 5 w 143"/>
                <a:gd name="T85" fmla="*/ 128 h 207"/>
                <a:gd name="T86" fmla="*/ 27 w 143"/>
                <a:gd name="T87" fmla="*/ 140 h 207"/>
                <a:gd name="T88" fmla="*/ 35 w 143"/>
                <a:gd name="T89" fmla="*/ 119 h 207"/>
                <a:gd name="T90" fmla="*/ 28 w 143"/>
                <a:gd name="T91" fmla="*/ 113 h 207"/>
                <a:gd name="T92" fmla="*/ 49 w 143"/>
                <a:gd name="T93" fmla="*/ 68 h 207"/>
                <a:gd name="T94" fmla="*/ 69 w 143"/>
                <a:gd name="T95" fmla="*/ 126 h 207"/>
                <a:gd name="T96" fmla="*/ 68 w 143"/>
                <a:gd name="T97" fmla="*/ 126 h 207"/>
                <a:gd name="T98" fmla="*/ 53 w 143"/>
                <a:gd name="T99" fmla="*/ 174 h 207"/>
                <a:gd name="T100" fmla="*/ 41 w 143"/>
                <a:gd name="T101" fmla="*/ 184 h 207"/>
                <a:gd name="T102" fmla="*/ 47 w 143"/>
                <a:gd name="T103" fmla="*/ 20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3" h="207">
                  <a:moveTo>
                    <a:pt x="47" y="202"/>
                  </a:moveTo>
                  <a:cubicBezTo>
                    <a:pt x="54" y="207"/>
                    <a:pt x="65" y="199"/>
                    <a:pt x="68" y="192"/>
                  </a:cubicBezTo>
                  <a:cubicBezTo>
                    <a:pt x="70" y="185"/>
                    <a:pt x="67" y="178"/>
                    <a:pt x="61" y="176"/>
                  </a:cubicBezTo>
                  <a:cubicBezTo>
                    <a:pt x="61" y="175"/>
                    <a:pt x="60" y="175"/>
                    <a:pt x="60" y="175"/>
                  </a:cubicBezTo>
                  <a:cubicBezTo>
                    <a:pt x="60" y="175"/>
                    <a:pt x="59" y="175"/>
                    <a:pt x="58" y="174"/>
                  </a:cubicBezTo>
                  <a:cubicBezTo>
                    <a:pt x="66" y="162"/>
                    <a:pt x="71" y="146"/>
                    <a:pt x="71" y="131"/>
                  </a:cubicBezTo>
                  <a:cubicBezTo>
                    <a:pt x="79" y="149"/>
                    <a:pt x="89" y="165"/>
                    <a:pt x="99" y="181"/>
                  </a:cubicBezTo>
                  <a:cubicBezTo>
                    <a:pt x="95" y="185"/>
                    <a:pt x="90" y="192"/>
                    <a:pt x="94" y="198"/>
                  </a:cubicBezTo>
                  <a:cubicBezTo>
                    <a:pt x="96" y="202"/>
                    <a:pt x="102" y="204"/>
                    <a:pt x="107" y="203"/>
                  </a:cubicBezTo>
                  <a:cubicBezTo>
                    <a:pt x="114" y="202"/>
                    <a:pt x="116" y="195"/>
                    <a:pt x="114" y="189"/>
                  </a:cubicBezTo>
                  <a:cubicBezTo>
                    <a:pt x="113" y="183"/>
                    <a:pt x="109" y="180"/>
                    <a:pt x="104" y="181"/>
                  </a:cubicBezTo>
                  <a:cubicBezTo>
                    <a:pt x="98" y="172"/>
                    <a:pt x="93" y="163"/>
                    <a:pt x="88" y="153"/>
                  </a:cubicBezTo>
                  <a:cubicBezTo>
                    <a:pt x="95" y="157"/>
                    <a:pt x="104" y="160"/>
                    <a:pt x="112" y="162"/>
                  </a:cubicBezTo>
                  <a:cubicBezTo>
                    <a:pt x="113" y="166"/>
                    <a:pt x="116" y="170"/>
                    <a:pt x="121" y="172"/>
                  </a:cubicBezTo>
                  <a:cubicBezTo>
                    <a:pt x="126" y="173"/>
                    <a:pt x="132" y="172"/>
                    <a:pt x="135" y="168"/>
                  </a:cubicBezTo>
                  <a:cubicBezTo>
                    <a:pt x="138" y="163"/>
                    <a:pt x="133" y="155"/>
                    <a:pt x="128" y="152"/>
                  </a:cubicBezTo>
                  <a:cubicBezTo>
                    <a:pt x="123" y="149"/>
                    <a:pt x="115" y="151"/>
                    <a:pt x="112" y="157"/>
                  </a:cubicBezTo>
                  <a:cubicBezTo>
                    <a:pt x="112" y="157"/>
                    <a:pt x="112" y="157"/>
                    <a:pt x="112" y="157"/>
                  </a:cubicBezTo>
                  <a:cubicBezTo>
                    <a:pt x="103" y="156"/>
                    <a:pt x="95" y="153"/>
                    <a:pt x="86" y="150"/>
                  </a:cubicBezTo>
                  <a:cubicBezTo>
                    <a:pt x="77" y="133"/>
                    <a:pt x="68" y="116"/>
                    <a:pt x="62" y="97"/>
                  </a:cubicBezTo>
                  <a:cubicBezTo>
                    <a:pt x="76" y="111"/>
                    <a:pt x="98" y="117"/>
                    <a:pt x="117" y="119"/>
                  </a:cubicBezTo>
                  <a:cubicBezTo>
                    <a:pt x="119" y="125"/>
                    <a:pt x="122" y="129"/>
                    <a:pt x="129" y="130"/>
                  </a:cubicBezTo>
                  <a:cubicBezTo>
                    <a:pt x="135" y="130"/>
                    <a:pt x="142" y="125"/>
                    <a:pt x="143" y="118"/>
                  </a:cubicBezTo>
                  <a:cubicBezTo>
                    <a:pt x="143" y="111"/>
                    <a:pt x="139" y="101"/>
                    <a:pt x="131" y="102"/>
                  </a:cubicBezTo>
                  <a:cubicBezTo>
                    <a:pt x="126" y="103"/>
                    <a:pt x="121" y="106"/>
                    <a:pt x="119" y="111"/>
                  </a:cubicBezTo>
                  <a:cubicBezTo>
                    <a:pt x="118" y="111"/>
                    <a:pt x="117" y="112"/>
                    <a:pt x="117" y="113"/>
                  </a:cubicBezTo>
                  <a:cubicBezTo>
                    <a:pt x="117" y="113"/>
                    <a:pt x="117" y="114"/>
                    <a:pt x="117" y="115"/>
                  </a:cubicBezTo>
                  <a:cubicBezTo>
                    <a:pt x="96" y="111"/>
                    <a:pt x="77" y="108"/>
                    <a:pt x="61" y="93"/>
                  </a:cubicBezTo>
                  <a:cubicBezTo>
                    <a:pt x="55" y="73"/>
                    <a:pt x="51" y="53"/>
                    <a:pt x="47" y="33"/>
                  </a:cubicBezTo>
                  <a:cubicBezTo>
                    <a:pt x="62" y="48"/>
                    <a:pt x="87" y="57"/>
                    <a:pt x="109" y="60"/>
                  </a:cubicBezTo>
                  <a:cubicBezTo>
                    <a:pt x="110" y="67"/>
                    <a:pt x="118" y="72"/>
                    <a:pt x="124" y="70"/>
                  </a:cubicBezTo>
                  <a:cubicBezTo>
                    <a:pt x="130" y="69"/>
                    <a:pt x="134" y="64"/>
                    <a:pt x="135" y="58"/>
                  </a:cubicBezTo>
                  <a:cubicBezTo>
                    <a:pt x="135" y="50"/>
                    <a:pt x="127" y="44"/>
                    <a:pt x="120" y="44"/>
                  </a:cubicBezTo>
                  <a:cubicBezTo>
                    <a:pt x="113" y="45"/>
                    <a:pt x="109" y="50"/>
                    <a:pt x="109" y="55"/>
                  </a:cubicBezTo>
                  <a:cubicBezTo>
                    <a:pt x="87" y="49"/>
                    <a:pt x="65" y="45"/>
                    <a:pt x="47" y="30"/>
                  </a:cubicBezTo>
                  <a:cubicBezTo>
                    <a:pt x="45" y="20"/>
                    <a:pt x="43" y="10"/>
                    <a:pt x="41" y="1"/>
                  </a:cubicBezTo>
                  <a:cubicBezTo>
                    <a:pt x="41" y="0"/>
                    <a:pt x="40" y="0"/>
                    <a:pt x="40" y="1"/>
                  </a:cubicBezTo>
                  <a:cubicBezTo>
                    <a:pt x="41" y="21"/>
                    <a:pt x="43" y="41"/>
                    <a:pt x="47" y="61"/>
                  </a:cubicBezTo>
                  <a:cubicBezTo>
                    <a:pt x="45" y="71"/>
                    <a:pt x="43" y="81"/>
                    <a:pt x="37" y="91"/>
                  </a:cubicBezTo>
                  <a:cubicBezTo>
                    <a:pt x="33" y="98"/>
                    <a:pt x="28" y="104"/>
                    <a:pt x="23" y="111"/>
                  </a:cubicBezTo>
                  <a:cubicBezTo>
                    <a:pt x="21" y="110"/>
                    <a:pt x="19" y="110"/>
                    <a:pt x="17" y="110"/>
                  </a:cubicBezTo>
                  <a:cubicBezTo>
                    <a:pt x="17" y="110"/>
                    <a:pt x="16" y="109"/>
                    <a:pt x="15" y="110"/>
                  </a:cubicBezTo>
                  <a:cubicBezTo>
                    <a:pt x="6" y="111"/>
                    <a:pt x="0" y="120"/>
                    <a:pt x="5" y="128"/>
                  </a:cubicBezTo>
                  <a:cubicBezTo>
                    <a:pt x="9" y="135"/>
                    <a:pt x="19" y="142"/>
                    <a:pt x="27" y="140"/>
                  </a:cubicBezTo>
                  <a:cubicBezTo>
                    <a:pt x="36" y="138"/>
                    <a:pt x="42" y="126"/>
                    <a:pt x="35" y="119"/>
                  </a:cubicBezTo>
                  <a:cubicBezTo>
                    <a:pt x="34" y="116"/>
                    <a:pt x="31" y="114"/>
                    <a:pt x="28" y="113"/>
                  </a:cubicBezTo>
                  <a:cubicBezTo>
                    <a:pt x="38" y="101"/>
                    <a:pt x="47" y="84"/>
                    <a:pt x="49" y="68"/>
                  </a:cubicBezTo>
                  <a:cubicBezTo>
                    <a:pt x="54" y="88"/>
                    <a:pt x="60" y="107"/>
                    <a:pt x="69" y="126"/>
                  </a:cubicBezTo>
                  <a:cubicBezTo>
                    <a:pt x="69" y="126"/>
                    <a:pt x="68" y="126"/>
                    <a:pt x="68" y="126"/>
                  </a:cubicBezTo>
                  <a:cubicBezTo>
                    <a:pt x="67" y="144"/>
                    <a:pt x="60" y="158"/>
                    <a:pt x="53" y="174"/>
                  </a:cubicBezTo>
                  <a:cubicBezTo>
                    <a:pt x="47" y="174"/>
                    <a:pt x="43" y="178"/>
                    <a:pt x="41" y="184"/>
                  </a:cubicBezTo>
                  <a:cubicBezTo>
                    <a:pt x="39" y="190"/>
                    <a:pt x="41" y="199"/>
                    <a:pt x="47" y="20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58"/>
            <p:cNvSpPr/>
            <p:nvPr/>
          </p:nvSpPr>
          <p:spPr bwMode="auto">
            <a:xfrm>
              <a:off x="7910513" y="12332"/>
              <a:ext cx="230188" cy="236538"/>
            </a:xfrm>
            <a:custGeom>
              <a:avLst/>
              <a:gdLst>
                <a:gd name="T0" fmla="*/ 73 w 84"/>
                <a:gd name="T1" fmla="*/ 69 h 86"/>
                <a:gd name="T2" fmla="*/ 63 w 84"/>
                <a:gd name="T3" fmla="*/ 53 h 86"/>
                <a:gd name="T4" fmla="*/ 50 w 84"/>
                <a:gd name="T5" fmla="*/ 16 h 86"/>
                <a:gd name="T6" fmla="*/ 41 w 84"/>
                <a:gd name="T7" fmla="*/ 1 h 86"/>
                <a:gd name="T8" fmla="*/ 27 w 84"/>
                <a:gd name="T9" fmla="*/ 9 h 86"/>
                <a:gd name="T10" fmla="*/ 0 w 84"/>
                <a:gd name="T11" fmla="*/ 52 h 86"/>
                <a:gd name="T12" fmla="*/ 0 w 84"/>
                <a:gd name="T13" fmla="*/ 53 h 86"/>
                <a:gd name="T14" fmla="*/ 0 w 84"/>
                <a:gd name="T15" fmla="*/ 53 h 86"/>
                <a:gd name="T16" fmla="*/ 0 w 84"/>
                <a:gd name="T17" fmla="*/ 55 h 86"/>
                <a:gd name="T18" fmla="*/ 1 w 84"/>
                <a:gd name="T19" fmla="*/ 55 h 86"/>
                <a:gd name="T20" fmla="*/ 2 w 84"/>
                <a:gd name="T21" fmla="*/ 55 h 86"/>
                <a:gd name="T22" fmla="*/ 3 w 84"/>
                <a:gd name="T23" fmla="*/ 56 h 86"/>
                <a:gd name="T24" fmla="*/ 3 w 84"/>
                <a:gd name="T25" fmla="*/ 56 h 86"/>
                <a:gd name="T26" fmla="*/ 61 w 84"/>
                <a:gd name="T27" fmla="*/ 80 h 86"/>
                <a:gd name="T28" fmla="*/ 73 w 84"/>
                <a:gd name="T29" fmla="*/ 6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86">
                  <a:moveTo>
                    <a:pt x="73" y="69"/>
                  </a:moveTo>
                  <a:cubicBezTo>
                    <a:pt x="74" y="61"/>
                    <a:pt x="69" y="57"/>
                    <a:pt x="63" y="53"/>
                  </a:cubicBezTo>
                  <a:cubicBezTo>
                    <a:pt x="84" y="42"/>
                    <a:pt x="69" y="11"/>
                    <a:pt x="50" y="16"/>
                  </a:cubicBezTo>
                  <a:cubicBezTo>
                    <a:pt x="49" y="10"/>
                    <a:pt x="47" y="3"/>
                    <a:pt x="41" y="1"/>
                  </a:cubicBezTo>
                  <a:cubicBezTo>
                    <a:pt x="35" y="0"/>
                    <a:pt x="30" y="5"/>
                    <a:pt x="27" y="9"/>
                  </a:cubicBezTo>
                  <a:cubicBezTo>
                    <a:pt x="15" y="22"/>
                    <a:pt x="8" y="37"/>
                    <a:pt x="0" y="52"/>
                  </a:cubicBezTo>
                  <a:cubicBezTo>
                    <a:pt x="0" y="52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4"/>
                    <a:pt x="0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2" y="56"/>
                    <a:pt x="2" y="55"/>
                    <a:pt x="2" y="55"/>
                  </a:cubicBezTo>
                  <a:cubicBezTo>
                    <a:pt x="2" y="55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20" y="68"/>
                    <a:pt x="39" y="86"/>
                    <a:pt x="61" y="80"/>
                  </a:cubicBezTo>
                  <a:cubicBezTo>
                    <a:pt x="66" y="79"/>
                    <a:pt x="72" y="74"/>
                    <a:pt x="73" y="69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59"/>
            <p:cNvSpPr/>
            <p:nvPr/>
          </p:nvSpPr>
          <p:spPr bwMode="auto">
            <a:xfrm>
              <a:off x="7462838" y="94882"/>
              <a:ext cx="527050" cy="279400"/>
            </a:xfrm>
            <a:custGeom>
              <a:avLst/>
              <a:gdLst>
                <a:gd name="T0" fmla="*/ 175 w 192"/>
                <a:gd name="T1" fmla="*/ 1 h 102"/>
                <a:gd name="T2" fmla="*/ 170 w 192"/>
                <a:gd name="T3" fmla="*/ 9 h 102"/>
                <a:gd name="T4" fmla="*/ 164 w 192"/>
                <a:gd name="T5" fmla="*/ 21 h 102"/>
                <a:gd name="T6" fmla="*/ 164 w 192"/>
                <a:gd name="T7" fmla="*/ 21 h 102"/>
                <a:gd name="T8" fmla="*/ 75 w 192"/>
                <a:gd name="T9" fmla="*/ 42 h 102"/>
                <a:gd name="T10" fmla="*/ 26 w 192"/>
                <a:gd name="T11" fmla="*/ 67 h 102"/>
                <a:gd name="T12" fmla="*/ 0 w 192"/>
                <a:gd name="T13" fmla="*/ 101 h 102"/>
                <a:gd name="T14" fmla="*/ 1 w 192"/>
                <a:gd name="T15" fmla="*/ 102 h 102"/>
                <a:gd name="T16" fmla="*/ 32 w 192"/>
                <a:gd name="T17" fmla="*/ 68 h 102"/>
                <a:gd name="T18" fmla="*/ 82 w 192"/>
                <a:gd name="T19" fmla="*/ 44 h 102"/>
                <a:gd name="T20" fmla="*/ 165 w 192"/>
                <a:gd name="T21" fmla="*/ 26 h 102"/>
                <a:gd name="T22" fmla="*/ 182 w 192"/>
                <a:gd name="T23" fmla="*/ 38 h 102"/>
                <a:gd name="T24" fmla="*/ 185 w 192"/>
                <a:gd name="T25" fmla="*/ 38 h 102"/>
                <a:gd name="T26" fmla="*/ 191 w 192"/>
                <a:gd name="T27" fmla="*/ 16 h 102"/>
                <a:gd name="T28" fmla="*/ 178 w 192"/>
                <a:gd name="T29" fmla="*/ 2 h 102"/>
                <a:gd name="T30" fmla="*/ 175 w 192"/>
                <a:gd name="T31" fmla="*/ 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102">
                  <a:moveTo>
                    <a:pt x="175" y="1"/>
                  </a:moveTo>
                  <a:cubicBezTo>
                    <a:pt x="173" y="4"/>
                    <a:pt x="171" y="7"/>
                    <a:pt x="170" y="9"/>
                  </a:cubicBezTo>
                  <a:cubicBezTo>
                    <a:pt x="168" y="13"/>
                    <a:pt x="166" y="17"/>
                    <a:pt x="164" y="21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34" y="23"/>
                    <a:pt x="103" y="32"/>
                    <a:pt x="75" y="42"/>
                  </a:cubicBezTo>
                  <a:cubicBezTo>
                    <a:pt x="58" y="48"/>
                    <a:pt x="41" y="56"/>
                    <a:pt x="26" y="67"/>
                  </a:cubicBezTo>
                  <a:cubicBezTo>
                    <a:pt x="15" y="75"/>
                    <a:pt x="2" y="87"/>
                    <a:pt x="0" y="101"/>
                  </a:cubicBezTo>
                  <a:cubicBezTo>
                    <a:pt x="0" y="102"/>
                    <a:pt x="0" y="102"/>
                    <a:pt x="1" y="102"/>
                  </a:cubicBezTo>
                  <a:cubicBezTo>
                    <a:pt x="10" y="88"/>
                    <a:pt x="18" y="77"/>
                    <a:pt x="32" y="68"/>
                  </a:cubicBezTo>
                  <a:cubicBezTo>
                    <a:pt x="47" y="57"/>
                    <a:pt x="64" y="50"/>
                    <a:pt x="82" y="44"/>
                  </a:cubicBezTo>
                  <a:cubicBezTo>
                    <a:pt x="109" y="35"/>
                    <a:pt x="137" y="31"/>
                    <a:pt x="165" y="26"/>
                  </a:cubicBezTo>
                  <a:cubicBezTo>
                    <a:pt x="170" y="31"/>
                    <a:pt x="176" y="34"/>
                    <a:pt x="182" y="38"/>
                  </a:cubicBezTo>
                  <a:cubicBezTo>
                    <a:pt x="183" y="39"/>
                    <a:pt x="184" y="39"/>
                    <a:pt x="185" y="38"/>
                  </a:cubicBezTo>
                  <a:cubicBezTo>
                    <a:pt x="190" y="32"/>
                    <a:pt x="192" y="24"/>
                    <a:pt x="191" y="16"/>
                  </a:cubicBezTo>
                  <a:cubicBezTo>
                    <a:pt x="189" y="10"/>
                    <a:pt x="184" y="3"/>
                    <a:pt x="178" y="2"/>
                  </a:cubicBezTo>
                  <a:cubicBezTo>
                    <a:pt x="178" y="1"/>
                    <a:pt x="176" y="0"/>
                    <a:pt x="175" y="1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0"/>
            <p:cNvSpPr/>
            <p:nvPr/>
          </p:nvSpPr>
          <p:spPr bwMode="auto">
            <a:xfrm>
              <a:off x="6999288" y="-47993"/>
              <a:ext cx="417513" cy="444500"/>
            </a:xfrm>
            <a:custGeom>
              <a:avLst/>
              <a:gdLst>
                <a:gd name="T0" fmla="*/ 151 w 152"/>
                <a:gd name="T1" fmla="*/ 45 h 162"/>
                <a:gd name="T2" fmla="*/ 133 w 152"/>
                <a:gd name="T3" fmla="*/ 37 h 162"/>
                <a:gd name="T4" fmla="*/ 126 w 152"/>
                <a:gd name="T5" fmla="*/ 51 h 162"/>
                <a:gd name="T6" fmla="*/ 126 w 152"/>
                <a:gd name="T7" fmla="*/ 51 h 162"/>
                <a:gd name="T8" fmla="*/ 126 w 152"/>
                <a:gd name="T9" fmla="*/ 53 h 162"/>
                <a:gd name="T10" fmla="*/ 90 w 152"/>
                <a:gd name="T11" fmla="*/ 69 h 162"/>
                <a:gd name="T12" fmla="*/ 108 w 152"/>
                <a:gd name="T13" fmla="*/ 22 h 162"/>
                <a:gd name="T14" fmla="*/ 122 w 152"/>
                <a:gd name="T15" fmla="*/ 17 h 162"/>
                <a:gd name="T16" fmla="*/ 119 w 152"/>
                <a:gd name="T17" fmla="*/ 5 h 162"/>
                <a:gd name="T18" fmla="*/ 105 w 152"/>
                <a:gd name="T19" fmla="*/ 8 h 162"/>
                <a:gd name="T20" fmla="*/ 105 w 152"/>
                <a:gd name="T21" fmla="*/ 19 h 162"/>
                <a:gd name="T22" fmla="*/ 96 w 152"/>
                <a:gd name="T23" fmla="*/ 45 h 162"/>
                <a:gd name="T24" fmla="*/ 88 w 152"/>
                <a:gd name="T25" fmla="*/ 24 h 162"/>
                <a:gd name="T26" fmla="*/ 90 w 152"/>
                <a:gd name="T27" fmla="*/ 13 h 162"/>
                <a:gd name="T28" fmla="*/ 79 w 152"/>
                <a:gd name="T29" fmla="*/ 6 h 162"/>
                <a:gd name="T30" fmla="*/ 73 w 152"/>
                <a:gd name="T31" fmla="*/ 18 h 162"/>
                <a:gd name="T32" fmla="*/ 85 w 152"/>
                <a:gd name="T33" fmla="*/ 27 h 162"/>
                <a:gd name="T34" fmla="*/ 85 w 152"/>
                <a:gd name="T35" fmla="*/ 27 h 162"/>
                <a:gd name="T36" fmla="*/ 95 w 152"/>
                <a:gd name="T37" fmla="*/ 48 h 162"/>
                <a:gd name="T38" fmla="*/ 73 w 152"/>
                <a:gd name="T39" fmla="*/ 93 h 162"/>
                <a:gd name="T40" fmla="*/ 57 w 152"/>
                <a:gd name="T41" fmla="*/ 44 h 162"/>
                <a:gd name="T42" fmla="*/ 57 w 152"/>
                <a:gd name="T43" fmla="*/ 31 h 162"/>
                <a:gd name="T44" fmla="*/ 42 w 152"/>
                <a:gd name="T45" fmla="*/ 28 h 162"/>
                <a:gd name="T46" fmla="*/ 38 w 152"/>
                <a:gd name="T47" fmla="*/ 45 h 162"/>
                <a:gd name="T48" fmla="*/ 50 w 152"/>
                <a:gd name="T49" fmla="*/ 48 h 162"/>
                <a:gd name="T50" fmla="*/ 53 w 152"/>
                <a:gd name="T51" fmla="*/ 48 h 162"/>
                <a:gd name="T52" fmla="*/ 54 w 152"/>
                <a:gd name="T53" fmla="*/ 47 h 162"/>
                <a:gd name="T54" fmla="*/ 71 w 152"/>
                <a:gd name="T55" fmla="*/ 97 h 162"/>
                <a:gd name="T56" fmla="*/ 38 w 152"/>
                <a:gd name="T57" fmla="*/ 139 h 162"/>
                <a:gd name="T58" fmla="*/ 22 w 152"/>
                <a:gd name="T59" fmla="*/ 83 h 162"/>
                <a:gd name="T60" fmla="*/ 20 w 152"/>
                <a:gd name="T61" fmla="*/ 67 h 162"/>
                <a:gd name="T62" fmla="*/ 6 w 152"/>
                <a:gd name="T63" fmla="*/ 67 h 162"/>
                <a:gd name="T64" fmla="*/ 6 w 152"/>
                <a:gd name="T65" fmla="*/ 84 h 162"/>
                <a:gd name="T66" fmla="*/ 19 w 152"/>
                <a:gd name="T67" fmla="*/ 86 h 162"/>
                <a:gd name="T68" fmla="*/ 36 w 152"/>
                <a:gd name="T69" fmla="*/ 141 h 162"/>
                <a:gd name="T70" fmla="*/ 20 w 152"/>
                <a:gd name="T71" fmla="*/ 161 h 162"/>
                <a:gd name="T72" fmla="*/ 20 w 152"/>
                <a:gd name="T73" fmla="*/ 162 h 162"/>
                <a:gd name="T74" fmla="*/ 56 w 152"/>
                <a:gd name="T75" fmla="*/ 124 h 162"/>
                <a:gd name="T76" fmla="*/ 82 w 152"/>
                <a:gd name="T77" fmla="*/ 114 h 162"/>
                <a:gd name="T78" fmla="*/ 103 w 152"/>
                <a:gd name="T79" fmla="*/ 112 h 162"/>
                <a:gd name="T80" fmla="*/ 107 w 152"/>
                <a:gd name="T81" fmla="*/ 116 h 162"/>
                <a:gd name="T82" fmla="*/ 107 w 152"/>
                <a:gd name="T83" fmla="*/ 118 h 162"/>
                <a:gd name="T84" fmla="*/ 125 w 152"/>
                <a:gd name="T85" fmla="*/ 114 h 162"/>
                <a:gd name="T86" fmla="*/ 121 w 152"/>
                <a:gd name="T87" fmla="*/ 93 h 162"/>
                <a:gd name="T88" fmla="*/ 102 w 152"/>
                <a:gd name="T89" fmla="*/ 99 h 162"/>
                <a:gd name="T90" fmla="*/ 102 w 152"/>
                <a:gd name="T91" fmla="*/ 108 h 162"/>
                <a:gd name="T92" fmla="*/ 61 w 152"/>
                <a:gd name="T93" fmla="*/ 118 h 162"/>
                <a:gd name="T94" fmla="*/ 88 w 152"/>
                <a:gd name="T95" fmla="*/ 73 h 162"/>
                <a:gd name="T96" fmla="*/ 88 w 152"/>
                <a:gd name="T97" fmla="*/ 73 h 162"/>
                <a:gd name="T98" fmla="*/ 129 w 152"/>
                <a:gd name="T99" fmla="*/ 57 h 162"/>
                <a:gd name="T100" fmla="*/ 142 w 152"/>
                <a:gd name="T101" fmla="*/ 60 h 162"/>
                <a:gd name="T102" fmla="*/ 151 w 152"/>
                <a:gd name="T103" fmla="*/ 4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62">
                  <a:moveTo>
                    <a:pt x="151" y="45"/>
                  </a:moveTo>
                  <a:cubicBezTo>
                    <a:pt x="150" y="38"/>
                    <a:pt x="139" y="35"/>
                    <a:pt x="133" y="37"/>
                  </a:cubicBezTo>
                  <a:cubicBezTo>
                    <a:pt x="127" y="39"/>
                    <a:pt x="124" y="45"/>
                    <a:pt x="126" y="5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26" y="52"/>
                    <a:pt x="126" y="53"/>
                    <a:pt x="126" y="53"/>
                  </a:cubicBezTo>
                  <a:cubicBezTo>
                    <a:pt x="114" y="55"/>
                    <a:pt x="100" y="60"/>
                    <a:pt x="90" y="69"/>
                  </a:cubicBezTo>
                  <a:cubicBezTo>
                    <a:pt x="98" y="53"/>
                    <a:pt x="104" y="38"/>
                    <a:pt x="108" y="22"/>
                  </a:cubicBezTo>
                  <a:cubicBezTo>
                    <a:pt x="113" y="23"/>
                    <a:pt x="120" y="22"/>
                    <a:pt x="122" y="17"/>
                  </a:cubicBezTo>
                  <a:cubicBezTo>
                    <a:pt x="123" y="12"/>
                    <a:pt x="122" y="7"/>
                    <a:pt x="119" y="5"/>
                  </a:cubicBezTo>
                  <a:cubicBezTo>
                    <a:pt x="114" y="0"/>
                    <a:pt x="108" y="3"/>
                    <a:pt x="105" y="8"/>
                  </a:cubicBezTo>
                  <a:cubicBezTo>
                    <a:pt x="102" y="12"/>
                    <a:pt x="102" y="16"/>
                    <a:pt x="105" y="19"/>
                  </a:cubicBezTo>
                  <a:cubicBezTo>
                    <a:pt x="102" y="28"/>
                    <a:pt x="99" y="36"/>
                    <a:pt x="96" y="45"/>
                  </a:cubicBezTo>
                  <a:cubicBezTo>
                    <a:pt x="94" y="38"/>
                    <a:pt x="92" y="31"/>
                    <a:pt x="88" y="24"/>
                  </a:cubicBezTo>
                  <a:cubicBezTo>
                    <a:pt x="91" y="21"/>
                    <a:pt x="91" y="16"/>
                    <a:pt x="90" y="13"/>
                  </a:cubicBezTo>
                  <a:cubicBezTo>
                    <a:pt x="88" y="9"/>
                    <a:pt x="84" y="5"/>
                    <a:pt x="79" y="6"/>
                  </a:cubicBezTo>
                  <a:cubicBezTo>
                    <a:pt x="74" y="6"/>
                    <a:pt x="72" y="14"/>
                    <a:pt x="73" y="18"/>
                  </a:cubicBezTo>
                  <a:cubicBezTo>
                    <a:pt x="73" y="24"/>
                    <a:pt x="79" y="28"/>
                    <a:pt x="85" y="27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9" y="34"/>
                    <a:pt x="92" y="40"/>
                    <a:pt x="95" y="48"/>
                  </a:cubicBezTo>
                  <a:cubicBezTo>
                    <a:pt x="89" y="64"/>
                    <a:pt x="82" y="79"/>
                    <a:pt x="73" y="93"/>
                  </a:cubicBezTo>
                  <a:cubicBezTo>
                    <a:pt x="74" y="76"/>
                    <a:pt x="66" y="59"/>
                    <a:pt x="57" y="44"/>
                  </a:cubicBezTo>
                  <a:cubicBezTo>
                    <a:pt x="60" y="40"/>
                    <a:pt x="61" y="35"/>
                    <a:pt x="57" y="31"/>
                  </a:cubicBezTo>
                  <a:cubicBezTo>
                    <a:pt x="54" y="26"/>
                    <a:pt x="47" y="24"/>
                    <a:pt x="42" y="28"/>
                  </a:cubicBezTo>
                  <a:cubicBezTo>
                    <a:pt x="37" y="31"/>
                    <a:pt x="33" y="40"/>
                    <a:pt x="38" y="45"/>
                  </a:cubicBezTo>
                  <a:cubicBezTo>
                    <a:pt x="41" y="47"/>
                    <a:pt x="46" y="49"/>
                    <a:pt x="50" y="48"/>
                  </a:cubicBezTo>
                  <a:cubicBezTo>
                    <a:pt x="51" y="49"/>
                    <a:pt x="52" y="49"/>
                    <a:pt x="53" y="48"/>
                  </a:cubicBezTo>
                  <a:cubicBezTo>
                    <a:pt x="53" y="48"/>
                    <a:pt x="54" y="48"/>
                    <a:pt x="54" y="47"/>
                  </a:cubicBezTo>
                  <a:cubicBezTo>
                    <a:pt x="63" y="63"/>
                    <a:pt x="71" y="77"/>
                    <a:pt x="71" y="97"/>
                  </a:cubicBezTo>
                  <a:cubicBezTo>
                    <a:pt x="61" y="112"/>
                    <a:pt x="50" y="125"/>
                    <a:pt x="38" y="139"/>
                  </a:cubicBezTo>
                  <a:cubicBezTo>
                    <a:pt x="40" y="121"/>
                    <a:pt x="32" y="99"/>
                    <a:pt x="22" y="83"/>
                  </a:cubicBezTo>
                  <a:cubicBezTo>
                    <a:pt x="26" y="78"/>
                    <a:pt x="25" y="70"/>
                    <a:pt x="20" y="67"/>
                  </a:cubicBezTo>
                  <a:cubicBezTo>
                    <a:pt x="16" y="64"/>
                    <a:pt x="10" y="64"/>
                    <a:pt x="6" y="67"/>
                  </a:cubicBezTo>
                  <a:cubicBezTo>
                    <a:pt x="0" y="71"/>
                    <a:pt x="1" y="80"/>
                    <a:pt x="6" y="84"/>
                  </a:cubicBezTo>
                  <a:cubicBezTo>
                    <a:pt x="9" y="88"/>
                    <a:pt x="15" y="89"/>
                    <a:pt x="19" y="86"/>
                  </a:cubicBezTo>
                  <a:cubicBezTo>
                    <a:pt x="27" y="104"/>
                    <a:pt x="36" y="120"/>
                    <a:pt x="36" y="141"/>
                  </a:cubicBezTo>
                  <a:cubicBezTo>
                    <a:pt x="31" y="147"/>
                    <a:pt x="25" y="154"/>
                    <a:pt x="20" y="161"/>
                  </a:cubicBezTo>
                  <a:cubicBezTo>
                    <a:pt x="19" y="161"/>
                    <a:pt x="20" y="162"/>
                    <a:pt x="20" y="162"/>
                  </a:cubicBezTo>
                  <a:cubicBezTo>
                    <a:pt x="34" y="150"/>
                    <a:pt x="46" y="138"/>
                    <a:pt x="56" y="124"/>
                  </a:cubicBezTo>
                  <a:cubicBezTo>
                    <a:pt x="65" y="119"/>
                    <a:pt x="73" y="115"/>
                    <a:pt x="82" y="114"/>
                  </a:cubicBezTo>
                  <a:cubicBezTo>
                    <a:pt x="89" y="113"/>
                    <a:pt x="96" y="113"/>
                    <a:pt x="103" y="112"/>
                  </a:cubicBezTo>
                  <a:cubicBezTo>
                    <a:pt x="104" y="113"/>
                    <a:pt x="105" y="115"/>
                    <a:pt x="107" y="116"/>
                  </a:cubicBezTo>
                  <a:cubicBezTo>
                    <a:pt x="106" y="117"/>
                    <a:pt x="106" y="117"/>
                    <a:pt x="107" y="118"/>
                  </a:cubicBezTo>
                  <a:cubicBezTo>
                    <a:pt x="113" y="123"/>
                    <a:pt x="122" y="122"/>
                    <a:pt x="125" y="114"/>
                  </a:cubicBezTo>
                  <a:cubicBezTo>
                    <a:pt x="127" y="108"/>
                    <a:pt x="126" y="98"/>
                    <a:pt x="121" y="93"/>
                  </a:cubicBezTo>
                  <a:cubicBezTo>
                    <a:pt x="114" y="88"/>
                    <a:pt x="103" y="91"/>
                    <a:pt x="102" y="99"/>
                  </a:cubicBezTo>
                  <a:cubicBezTo>
                    <a:pt x="101" y="102"/>
                    <a:pt x="101" y="105"/>
                    <a:pt x="102" y="108"/>
                  </a:cubicBezTo>
                  <a:cubicBezTo>
                    <a:pt x="88" y="107"/>
                    <a:pt x="72" y="111"/>
                    <a:pt x="61" y="118"/>
                  </a:cubicBezTo>
                  <a:cubicBezTo>
                    <a:pt x="71" y="104"/>
                    <a:pt x="80" y="89"/>
                    <a:pt x="88" y="73"/>
                  </a:cubicBezTo>
                  <a:cubicBezTo>
                    <a:pt x="88" y="73"/>
                    <a:pt x="88" y="73"/>
                    <a:pt x="88" y="73"/>
                  </a:cubicBezTo>
                  <a:cubicBezTo>
                    <a:pt x="101" y="64"/>
                    <a:pt x="115" y="61"/>
                    <a:pt x="129" y="57"/>
                  </a:cubicBezTo>
                  <a:cubicBezTo>
                    <a:pt x="132" y="60"/>
                    <a:pt x="138" y="61"/>
                    <a:pt x="142" y="60"/>
                  </a:cubicBezTo>
                  <a:cubicBezTo>
                    <a:pt x="147" y="57"/>
                    <a:pt x="152" y="51"/>
                    <a:pt x="151" y="4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1"/>
            <p:cNvSpPr/>
            <p:nvPr/>
          </p:nvSpPr>
          <p:spPr bwMode="auto">
            <a:xfrm>
              <a:off x="5073650" y="1068020"/>
              <a:ext cx="703263" cy="387350"/>
            </a:xfrm>
            <a:custGeom>
              <a:avLst/>
              <a:gdLst>
                <a:gd name="T0" fmla="*/ 256 w 257"/>
                <a:gd name="T1" fmla="*/ 42 h 141"/>
                <a:gd name="T2" fmla="*/ 221 w 257"/>
                <a:gd name="T3" fmla="*/ 8 h 141"/>
                <a:gd name="T4" fmla="*/ 157 w 257"/>
                <a:gd name="T5" fmla="*/ 0 h 141"/>
                <a:gd name="T6" fmla="*/ 116 w 257"/>
                <a:gd name="T7" fmla="*/ 3 h 141"/>
                <a:gd name="T8" fmla="*/ 91 w 257"/>
                <a:gd name="T9" fmla="*/ 8 h 141"/>
                <a:gd name="T10" fmla="*/ 90 w 257"/>
                <a:gd name="T11" fmla="*/ 7 h 141"/>
                <a:gd name="T12" fmla="*/ 39 w 257"/>
                <a:gd name="T13" fmla="*/ 35 h 141"/>
                <a:gd name="T14" fmla="*/ 7 w 257"/>
                <a:gd name="T15" fmla="*/ 79 h 141"/>
                <a:gd name="T16" fmla="*/ 8 w 257"/>
                <a:gd name="T17" fmla="*/ 118 h 141"/>
                <a:gd name="T18" fmla="*/ 44 w 257"/>
                <a:gd name="T19" fmla="*/ 119 h 141"/>
                <a:gd name="T20" fmla="*/ 44 w 257"/>
                <a:gd name="T21" fmla="*/ 119 h 141"/>
                <a:gd name="T22" fmla="*/ 60 w 257"/>
                <a:gd name="T23" fmla="*/ 136 h 141"/>
                <a:gd name="T24" fmla="*/ 84 w 257"/>
                <a:gd name="T25" fmla="*/ 124 h 141"/>
                <a:gd name="T26" fmla="*/ 127 w 257"/>
                <a:gd name="T27" fmla="*/ 118 h 141"/>
                <a:gd name="T28" fmla="*/ 154 w 257"/>
                <a:gd name="T29" fmla="*/ 130 h 141"/>
                <a:gd name="T30" fmla="*/ 167 w 257"/>
                <a:gd name="T31" fmla="*/ 107 h 141"/>
                <a:gd name="T32" fmla="*/ 198 w 257"/>
                <a:gd name="T33" fmla="*/ 74 h 141"/>
                <a:gd name="T34" fmla="*/ 225 w 257"/>
                <a:gd name="T35" fmla="*/ 77 h 141"/>
                <a:gd name="T36" fmla="*/ 230 w 257"/>
                <a:gd name="T37" fmla="*/ 53 h 141"/>
                <a:gd name="T38" fmla="*/ 256 w 257"/>
                <a:gd name="T39" fmla="*/ 4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7" h="141">
                  <a:moveTo>
                    <a:pt x="256" y="42"/>
                  </a:moveTo>
                  <a:cubicBezTo>
                    <a:pt x="257" y="23"/>
                    <a:pt x="237" y="13"/>
                    <a:pt x="221" y="8"/>
                  </a:cubicBezTo>
                  <a:cubicBezTo>
                    <a:pt x="201" y="1"/>
                    <a:pt x="178" y="0"/>
                    <a:pt x="157" y="0"/>
                  </a:cubicBezTo>
                  <a:cubicBezTo>
                    <a:pt x="143" y="0"/>
                    <a:pt x="129" y="1"/>
                    <a:pt x="116" y="3"/>
                  </a:cubicBezTo>
                  <a:cubicBezTo>
                    <a:pt x="109" y="4"/>
                    <a:pt x="98" y="5"/>
                    <a:pt x="91" y="8"/>
                  </a:cubicBezTo>
                  <a:cubicBezTo>
                    <a:pt x="91" y="8"/>
                    <a:pt x="91" y="7"/>
                    <a:pt x="90" y="7"/>
                  </a:cubicBezTo>
                  <a:cubicBezTo>
                    <a:pt x="71" y="9"/>
                    <a:pt x="53" y="23"/>
                    <a:pt x="39" y="35"/>
                  </a:cubicBezTo>
                  <a:cubicBezTo>
                    <a:pt x="25" y="47"/>
                    <a:pt x="13" y="62"/>
                    <a:pt x="7" y="79"/>
                  </a:cubicBezTo>
                  <a:cubicBezTo>
                    <a:pt x="4" y="90"/>
                    <a:pt x="0" y="108"/>
                    <a:pt x="8" y="118"/>
                  </a:cubicBezTo>
                  <a:cubicBezTo>
                    <a:pt x="17" y="129"/>
                    <a:pt x="33" y="125"/>
                    <a:pt x="44" y="119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3" y="129"/>
                    <a:pt x="51" y="135"/>
                    <a:pt x="60" y="136"/>
                  </a:cubicBezTo>
                  <a:cubicBezTo>
                    <a:pt x="70" y="137"/>
                    <a:pt x="79" y="131"/>
                    <a:pt x="84" y="124"/>
                  </a:cubicBezTo>
                  <a:cubicBezTo>
                    <a:pt x="96" y="140"/>
                    <a:pt x="122" y="141"/>
                    <a:pt x="127" y="118"/>
                  </a:cubicBezTo>
                  <a:cubicBezTo>
                    <a:pt x="134" y="126"/>
                    <a:pt x="144" y="133"/>
                    <a:pt x="154" y="130"/>
                  </a:cubicBezTo>
                  <a:cubicBezTo>
                    <a:pt x="166" y="127"/>
                    <a:pt x="168" y="117"/>
                    <a:pt x="167" y="107"/>
                  </a:cubicBezTo>
                  <a:cubicBezTo>
                    <a:pt x="186" y="124"/>
                    <a:pt x="201" y="94"/>
                    <a:pt x="198" y="74"/>
                  </a:cubicBezTo>
                  <a:cubicBezTo>
                    <a:pt x="206" y="78"/>
                    <a:pt x="217" y="82"/>
                    <a:pt x="225" y="77"/>
                  </a:cubicBezTo>
                  <a:cubicBezTo>
                    <a:pt x="233" y="72"/>
                    <a:pt x="232" y="62"/>
                    <a:pt x="230" y="53"/>
                  </a:cubicBezTo>
                  <a:cubicBezTo>
                    <a:pt x="240" y="57"/>
                    <a:pt x="256" y="55"/>
                    <a:pt x="256" y="4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2"/>
            <p:cNvSpPr/>
            <p:nvPr/>
          </p:nvSpPr>
          <p:spPr bwMode="auto">
            <a:xfrm>
              <a:off x="5141913" y="1056907"/>
              <a:ext cx="490538" cy="277813"/>
            </a:xfrm>
            <a:custGeom>
              <a:avLst/>
              <a:gdLst>
                <a:gd name="T0" fmla="*/ 163 w 179"/>
                <a:gd name="T1" fmla="*/ 15 h 101"/>
                <a:gd name="T2" fmla="*/ 64 w 179"/>
                <a:gd name="T3" fmla="*/ 6 h 101"/>
                <a:gd name="T4" fmla="*/ 62 w 179"/>
                <a:gd name="T5" fmla="*/ 9 h 101"/>
                <a:gd name="T6" fmla="*/ 2 w 179"/>
                <a:gd name="T7" fmla="*/ 71 h 101"/>
                <a:gd name="T8" fmla="*/ 11 w 179"/>
                <a:gd name="T9" fmla="*/ 94 h 101"/>
                <a:gd name="T10" fmla="*/ 37 w 179"/>
                <a:gd name="T11" fmla="*/ 85 h 101"/>
                <a:gd name="T12" fmla="*/ 68 w 179"/>
                <a:gd name="T13" fmla="*/ 78 h 101"/>
                <a:gd name="T14" fmla="*/ 106 w 179"/>
                <a:gd name="T15" fmla="*/ 70 h 101"/>
                <a:gd name="T16" fmla="*/ 132 w 179"/>
                <a:gd name="T17" fmla="*/ 53 h 101"/>
                <a:gd name="T18" fmla="*/ 152 w 179"/>
                <a:gd name="T19" fmla="*/ 38 h 101"/>
                <a:gd name="T20" fmla="*/ 172 w 179"/>
                <a:gd name="T21" fmla="*/ 36 h 101"/>
                <a:gd name="T22" fmla="*/ 163 w 179"/>
                <a:gd name="T23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9" h="101">
                  <a:moveTo>
                    <a:pt x="163" y="15"/>
                  </a:moveTo>
                  <a:cubicBezTo>
                    <a:pt x="133" y="0"/>
                    <a:pt x="97" y="4"/>
                    <a:pt x="64" y="6"/>
                  </a:cubicBezTo>
                  <a:cubicBezTo>
                    <a:pt x="63" y="6"/>
                    <a:pt x="62" y="8"/>
                    <a:pt x="62" y="9"/>
                  </a:cubicBezTo>
                  <a:cubicBezTo>
                    <a:pt x="37" y="22"/>
                    <a:pt x="10" y="41"/>
                    <a:pt x="2" y="71"/>
                  </a:cubicBezTo>
                  <a:cubicBezTo>
                    <a:pt x="0" y="80"/>
                    <a:pt x="1" y="90"/>
                    <a:pt x="11" y="94"/>
                  </a:cubicBezTo>
                  <a:cubicBezTo>
                    <a:pt x="20" y="98"/>
                    <a:pt x="31" y="91"/>
                    <a:pt x="37" y="85"/>
                  </a:cubicBezTo>
                  <a:cubicBezTo>
                    <a:pt x="43" y="101"/>
                    <a:pt x="60" y="90"/>
                    <a:pt x="68" y="78"/>
                  </a:cubicBezTo>
                  <a:cubicBezTo>
                    <a:pt x="81" y="94"/>
                    <a:pt x="107" y="92"/>
                    <a:pt x="106" y="70"/>
                  </a:cubicBezTo>
                  <a:cubicBezTo>
                    <a:pt x="119" y="80"/>
                    <a:pt x="137" y="66"/>
                    <a:pt x="132" y="53"/>
                  </a:cubicBezTo>
                  <a:cubicBezTo>
                    <a:pt x="143" y="58"/>
                    <a:pt x="156" y="49"/>
                    <a:pt x="152" y="38"/>
                  </a:cubicBezTo>
                  <a:cubicBezTo>
                    <a:pt x="159" y="40"/>
                    <a:pt x="167" y="41"/>
                    <a:pt x="172" y="36"/>
                  </a:cubicBezTo>
                  <a:cubicBezTo>
                    <a:pt x="179" y="29"/>
                    <a:pt x="169" y="18"/>
                    <a:pt x="163" y="15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3"/>
            <p:cNvSpPr/>
            <p:nvPr/>
          </p:nvSpPr>
          <p:spPr bwMode="auto">
            <a:xfrm>
              <a:off x="5802313" y="812432"/>
              <a:ext cx="468313" cy="409575"/>
            </a:xfrm>
            <a:custGeom>
              <a:avLst/>
              <a:gdLst>
                <a:gd name="T0" fmla="*/ 130 w 171"/>
                <a:gd name="T1" fmla="*/ 147 h 149"/>
                <a:gd name="T2" fmla="*/ 136 w 171"/>
                <a:gd name="T3" fmla="*/ 128 h 149"/>
                <a:gd name="T4" fmla="*/ 122 w 171"/>
                <a:gd name="T5" fmla="*/ 122 h 149"/>
                <a:gd name="T6" fmla="*/ 121 w 171"/>
                <a:gd name="T7" fmla="*/ 122 h 149"/>
                <a:gd name="T8" fmla="*/ 120 w 171"/>
                <a:gd name="T9" fmla="*/ 123 h 149"/>
                <a:gd name="T10" fmla="*/ 100 w 171"/>
                <a:gd name="T11" fmla="*/ 89 h 149"/>
                <a:gd name="T12" fmla="*/ 148 w 171"/>
                <a:gd name="T13" fmla="*/ 102 h 149"/>
                <a:gd name="T14" fmla="*/ 156 w 171"/>
                <a:gd name="T15" fmla="*/ 115 h 149"/>
                <a:gd name="T16" fmla="*/ 167 w 171"/>
                <a:gd name="T17" fmla="*/ 110 h 149"/>
                <a:gd name="T18" fmla="*/ 162 w 171"/>
                <a:gd name="T19" fmla="*/ 97 h 149"/>
                <a:gd name="T20" fmla="*/ 151 w 171"/>
                <a:gd name="T21" fmla="*/ 98 h 149"/>
                <a:gd name="T22" fmla="*/ 124 w 171"/>
                <a:gd name="T23" fmla="*/ 92 h 149"/>
                <a:gd name="T24" fmla="*/ 144 w 171"/>
                <a:gd name="T25" fmla="*/ 82 h 149"/>
                <a:gd name="T26" fmla="*/ 156 w 171"/>
                <a:gd name="T27" fmla="*/ 82 h 149"/>
                <a:gd name="T28" fmla="*/ 162 w 171"/>
                <a:gd name="T29" fmla="*/ 71 h 149"/>
                <a:gd name="T30" fmla="*/ 148 w 171"/>
                <a:gd name="T31" fmla="*/ 66 h 149"/>
                <a:gd name="T32" fmla="*/ 141 w 171"/>
                <a:gd name="T33" fmla="*/ 79 h 149"/>
                <a:gd name="T34" fmla="*/ 141 w 171"/>
                <a:gd name="T35" fmla="*/ 79 h 149"/>
                <a:gd name="T36" fmla="*/ 121 w 171"/>
                <a:gd name="T37" fmla="*/ 91 h 149"/>
                <a:gd name="T38" fmla="*/ 74 w 171"/>
                <a:gd name="T39" fmla="*/ 74 h 149"/>
                <a:gd name="T40" fmla="*/ 121 w 171"/>
                <a:gd name="T41" fmla="*/ 53 h 149"/>
                <a:gd name="T42" fmla="*/ 134 w 171"/>
                <a:gd name="T43" fmla="*/ 52 h 149"/>
                <a:gd name="T44" fmla="*/ 136 w 171"/>
                <a:gd name="T45" fmla="*/ 36 h 149"/>
                <a:gd name="T46" fmla="*/ 118 w 171"/>
                <a:gd name="T47" fmla="*/ 34 h 149"/>
                <a:gd name="T48" fmla="*/ 117 w 171"/>
                <a:gd name="T49" fmla="*/ 47 h 149"/>
                <a:gd name="T50" fmla="*/ 116 w 171"/>
                <a:gd name="T51" fmla="*/ 50 h 149"/>
                <a:gd name="T52" fmla="*/ 117 w 171"/>
                <a:gd name="T53" fmla="*/ 51 h 149"/>
                <a:gd name="T54" fmla="*/ 70 w 171"/>
                <a:gd name="T55" fmla="*/ 73 h 149"/>
                <a:gd name="T56" fmla="*/ 25 w 171"/>
                <a:gd name="T57" fmla="*/ 45 h 149"/>
                <a:gd name="T58" fmla="*/ 79 w 171"/>
                <a:gd name="T59" fmla="*/ 23 h 149"/>
                <a:gd name="T60" fmla="*/ 94 w 171"/>
                <a:gd name="T61" fmla="*/ 20 h 149"/>
                <a:gd name="T62" fmla="*/ 93 w 171"/>
                <a:gd name="T63" fmla="*/ 5 h 149"/>
                <a:gd name="T64" fmla="*/ 75 w 171"/>
                <a:gd name="T65" fmla="*/ 7 h 149"/>
                <a:gd name="T66" fmla="*/ 76 w 171"/>
                <a:gd name="T67" fmla="*/ 20 h 149"/>
                <a:gd name="T68" fmla="*/ 23 w 171"/>
                <a:gd name="T69" fmla="*/ 43 h 149"/>
                <a:gd name="T70" fmla="*/ 1 w 171"/>
                <a:gd name="T71" fmla="*/ 29 h 149"/>
                <a:gd name="T72" fmla="*/ 0 w 171"/>
                <a:gd name="T73" fmla="*/ 30 h 149"/>
                <a:gd name="T74" fmla="*/ 42 w 171"/>
                <a:gd name="T75" fmla="*/ 61 h 149"/>
                <a:gd name="T76" fmla="*/ 54 w 171"/>
                <a:gd name="T77" fmla="*/ 86 h 149"/>
                <a:gd name="T78" fmla="*/ 59 w 171"/>
                <a:gd name="T79" fmla="*/ 107 h 149"/>
                <a:gd name="T80" fmla="*/ 55 w 171"/>
                <a:gd name="T81" fmla="*/ 111 h 149"/>
                <a:gd name="T82" fmla="*/ 53 w 171"/>
                <a:gd name="T83" fmla="*/ 111 h 149"/>
                <a:gd name="T84" fmla="*/ 59 w 171"/>
                <a:gd name="T85" fmla="*/ 129 h 149"/>
                <a:gd name="T86" fmla="*/ 79 w 171"/>
                <a:gd name="T87" fmla="*/ 122 h 149"/>
                <a:gd name="T88" fmla="*/ 71 w 171"/>
                <a:gd name="T89" fmla="*/ 104 h 149"/>
                <a:gd name="T90" fmla="*/ 63 w 171"/>
                <a:gd name="T91" fmla="*/ 105 h 149"/>
                <a:gd name="T92" fmla="*/ 48 w 171"/>
                <a:gd name="T93" fmla="*/ 65 h 149"/>
                <a:gd name="T94" fmla="*/ 95 w 171"/>
                <a:gd name="T95" fmla="*/ 87 h 149"/>
                <a:gd name="T96" fmla="*/ 96 w 171"/>
                <a:gd name="T97" fmla="*/ 88 h 149"/>
                <a:gd name="T98" fmla="*/ 116 w 171"/>
                <a:gd name="T99" fmla="*/ 126 h 149"/>
                <a:gd name="T100" fmla="*/ 115 w 171"/>
                <a:gd name="T101" fmla="*/ 140 h 149"/>
                <a:gd name="T102" fmla="*/ 130 w 171"/>
                <a:gd name="T103" fmla="*/ 14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1" h="149">
                  <a:moveTo>
                    <a:pt x="130" y="147"/>
                  </a:moveTo>
                  <a:cubicBezTo>
                    <a:pt x="138" y="145"/>
                    <a:pt x="139" y="134"/>
                    <a:pt x="136" y="128"/>
                  </a:cubicBezTo>
                  <a:cubicBezTo>
                    <a:pt x="134" y="122"/>
                    <a:pt x="127" y="120"/>
                    <a:pt x="122" y="122"/>
                  </a:cubicBezTo>
                  <a:cubicBezTo>
                    <a:pt x="122" y="122"/>
                    <a:pt x="121" y="122"/>
                    <a:pt x="121" y="122"/>
                  </a:cubicBezTo>
                  <a:cubicBezTo>
                    <a:pt x="121" y="123"/>
                    <a:pt x="120" y="123"/>
                    <a:pt x="120" y="123"/>
                  </a:cubicBezTo>
                  <a:cubicBezTo>
                    <a:pt x="116" y="111"/>
                    <a:pt x="109" y="98"/>
                    <a:pt x="100" y="89"/>
                  </a:cubicBezTo>
                  <a:cubicBezTo>
                    <a:pt x="116" y="95"/>
                    <a:pt x="132" y="99"/>
                    <a:pt x="148" y="102"/>
                  </a:cubicBezTo>
                  <a:cubicBezTo>
                    <a:pt x="148" y="107"/>
                    <a:pt x="150" y="114"/>
                    <a:pt x="156" y="115"/>
                  </a:cubicBezTo>
                  <a:cubicBezTo>
                    <a:pt x="160" y="116"/>
                    <a:pt x="165" y="114"/>
                    <a:pt x="167" y="110"/>
                  </a:cubicBezTo>
                  <a:cubicBezTo>
                    <a:pt x="171" y="105"/>
                    <a:pt x="167" y="100"/>
                    <a:pt x="162" y="97"/>
                  </a:cubicBezTo>
                  <a:cubicBezTo>
                    <a:pt x="158" y="94"/>
                    <a:pt x="154" y="95"/>
                    <a:pt x="151" y="98"/>
                  </a:cubicBezTo>
                  <a:cubicBezTo>
                    <a:pt x="142" y="97"/>
                    <a:pt x="133" y="94"/>
                    <a:pt x="124" y="92"/>
                  </a:cubicBezTo>
                  <a:cubicBezTo>
                    <a:pt x="131" y="90"/>
                    <a:pt x="138" y="86"/>
                    <a:pt x="144" y="82"/>
                  </a:cubicBezTo>
                  <a:cubicBezTo>
                    <a:pt x="147" y="84"/>
                    <a:pt x="152" y="84"/>
                    <a:pt x="156" y="82"/>
                  </a:cubicBezTo>
                  <a:cubicBezTo>
                    <a:pt x="159" y="80"/>
                    <a:pt x="163" y="76"/>
                    <a:pt x="162" y="71"/>
                  </a:cubicBezTo>
                  <a:cubicBezTo>
                    <a:pt x="161" y="66"/>
                    <a:pt x="153" y="65"/>
                    <a:pt x="148" y="66"/>
                  </a:cubicBezTo>
                  <a:cubicBezTo>
                    <a:pt x="143" y="67"/>
                    <a:pt x="140" y="74"/>
                    <a:pt x="141" y="79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35" y="84"/>
                    <a:pt x="128" y="88"/>
                    <a:pt x="121" y="91"/>
                  </a:cubicBezTo>
                  <a:cubicBezTo>
                    <a:pt x="105" y="87"/>
                    <a:pt x="89" y="82"/>
                    <a:pt x="74" y="74"/>
                  </a:cubicBezTo>
                  <a:cubicBezTo>
                    <a:pt x="91" y="74"/>
                    <a:pt x="108" y="64"/>
                    <a:pt x="121" y="53"/>
                  </a:cubicBezTo>
                  <a:cubicBezTo>
                    <a:pt x="125" y="56"/>
                    <a:pt x="130" y="56"/>
                    <a:pt x="134" y="52"/>
                  </a:cubicBezTo>
                  <a:cubicBezTo>
                    <a:pt x="138" y="48"/>
                    <a:pt x="139" y="41"/>
                    <a:pt x="136" y="36"/>
                  </a:cubicBezTo>
                  <a:cubicBezTo>
                    <a:pt x="132" y="32"/>
                    <a:pt x="123" y="29"/>
                    <a:pt x="118" y="34"/>
                  </a:cubicBezTo>
                  <a:cubicBezTo>
                    <a:pt x="116" y="38"/>
                    <a:pt x="115" y="43"/>
                    <a:pt x="117" y="47"/>
                  </a:cubicBezTo>
                  <a:cubicBezTo>
                    <a:pt x="116" y="48"/>
                    <a:pt x="116" y="49"/>
                    <a:pt x="116" y="50"/>
                  </a:cubicBezTo>
                  <a:cubicBezTo>
                    <a:pt x="117" y="50"/>
                    <a:pt x="117" y="50"/>
                    <a:pt x="117" y="51"/>
                  </a:cubicBezTo>
                  <a:cubicBezTo>
                    <a:pt x="103" y="61"/>
                    <a:pt x="89" y="71"/>
                    <a:pt x="70" y="73"/>
                  </a:cubicBezTo>
                  <a:cubicBezTo>
                    <a:pt x="54" y="65"/>
                    <a:pt x="39" y="55"/>
                    <a:pt x="25" y="45"/>
                  </a:cubicBezTo>
                  <a:cubicBezTo>
                    <a:pt x="43" y="45"/>
                    <a:pt x="64" y="34"/>
                    <a:pt x="79" y="23"/>
                  </a:cubicBezTo>
                  <a:cubicBezTo>
                    <a:pt x="84" y="26"/>
                    <a:pt x="91" y="24"/>
                    <a:pt x="94" y="20"/>
                  </a:cubicBezTo>
                  <a:cubicBezTo>
                    <a:pt x="97" y="15"/>
                    <a:pt x="96" y="9"/>
                    <a:pt x="93" y="5"/>
                  </a:cubicBezTo>
                  <a:cubicBezTo>
                    <a:pt x="88" y="0"/>
                    <a:pt x="80" y="2"/>
                    <a:pt x="75" y="7"/>
                  </a:cubicBezTo>
                  <a:cubicBezTo>
                    <a:pt x="72" y="11"/>
                    <a:pt x="72" y="16"/>
                    <a:pt x="76" y="20"/>
                  </a:cubicBezTo>
                  <a:cubicBezTo>
                    <a:pt x="58" y="30"/>
                    <a:pt x="43" y="41"/>
                    <a:pt x="23" y="43"/>
                  </a:cubicBezTo>
                  <a:cubicBezTo>
                    <a:pt x="15" y="39"/>
                    <a:pt x="8" y="34"/>
                    <a:pt x="1" y="29"/>
                  </a:cubicBezTo>
                  <a:cubicBezTo>
                    <a:pt x="0" y="29"/>
                    <a:pt x="0" y="29"/>
                    <a:pt x="0" y="30"/>
                  </a:cubicBezTo>
                  <a:cubicBezTo>
                    <a:pt x="13" y="42"/>
                    <a:pt x="27" y="52"/>
                    <a:pt x="42" y="61"/>
                  </a:cubicBezTo>
                  <a:cubicBezTo>
                    <a:pt x="47" y="69"/>
                    <a:pt x="52" y="77"/>
                    <a:pt x="54" y="86"/>
                  </a:cubicBezTo>
                  <a:cubicBezTo>
                    <a:pt x="56" y="93"/>
                    <a:pt x="57" y="100"/>
                    <a:pt x="59" y="107"/>
                  </a:cubicBezTo>
                  <a:cubicBezTo>
                    <a:pt x="57" y="108"/>
                    <a:pt x="56" y="109"/>
                    <a:pt x="55" y="111"/>
                  </a:cubicBezTo>
                  <a:cubicBezTo>
                    <a:pt x="54" y="110"/>
                    <a:pt x="54" y="110"/>
                    <a:pt x="53" y="111"/>
                  </a:cubicBezTo>
                  <a:cubicBezTo>
                    <a:pt x="49" y="118"/>
                    <a:pt x="51" y="127"/>
                    <a:pt x="59" y="129"/>
                  </a:cubicBezTo>
                  <a:cubicBezTo>
                    <a:pt x="66" y="130"/>
                    <a:pt x="75" y="128"/>
                    <a:pt x="79" y="122"/>
                  </a:cubicBezTo>
                  <a:cubicBezTo>
                    <a:pt x="83" y="115"/>
                    <a:pt x="80" y="105"/>
                    <a:pt x="71" y="104"/>
                  </a:cubicBezTo>
                  <a:cubicBezTo>
                    <a:pt x="68" y="104"/>
                    <a:pt x="66" y="104"/>
                    <a:pt x="63" y="105"/>
                  </a:cubicBezTo>
                  <a:cubicBezTo>
                    <a:pt x="62" y="91"/>
                    <a:pt x="57" y="76"/>
                    <a:pt x="48" y="65"/>
                  </a:cubicBezTo>
                  <a:cubicBezTo>
                    <a:pt x="63" y="74"/>
                    <a:pt x="79" y="81"/>
                    <a:pt x="95" y="87"/>
                  </a:cubicBezTo>
                  <a:cubicBezTo>
                    <a:pt x="95" y="88"/>
                    <a:pt x="95" y="88"/>
                    <a:pt x="96" y="88"/>
                  </a:cubicBezTo>
                  <a:cubicBezTo>
                    <a:pt x="106" y="99"/>
                    <a:pt x="111" y="112"/>
                    <a:pt x="116" y="126"/>
                  </a:cubicBezTo>
                  <a:cubicBezTo>
                    <a:pt x="113" y="130"/>
                    <a:pt x="113" y="135"/>
                    <a:pt x="115" y="140"/>
                  </a:cubicBezTo>
                  <a:cubicBezTo>
                    <a:pt x="118" y="145"/>
                    <a:pt x="124" y="149"/>
                    <a:pt x="130" y="147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4"/>
            <p:cNvSpPr/>
            <p:nvPr/>
          </p:nvSpPr>
          <p:spPr bwMode="auto">
            <a:xfrm>
              <a:off x="7659688" y="-35293"/>
              <a:ext cx="1054100" cy="588963"/>
            </a:xfrm>
            <a:custGeom>
              <a:avLst/>
              <a:gdLst>
                <a:gd name="T0" fmla="*/ 309 w 384"/>
                <a:gd name="T1" fmla="*/ 175 h 214"/>
                <a:gd name="T2" fmla="*/ 254 w 384"/>
                <a:gd name="T3" fmla="*/ 134 h 214"/>
                <a:gd name="T4" fmla="*/ 204 w 384"/>
                <a:gd name="T5" fmla="*/ 129 h 214"/>
                <a:gd name="T6" fmla="*/ 186 w 384"/>
                <a:gd name="T7" fmla="*/ 130 h 214"/>
                <a:gd name="T8" fmla="*/ 220 w 384"/>
                <a:gd name="T9" fmla="*/ 112 h 214"/>
                <a:gd name="T10" fmla="*/ 220 w 384"/>
                <a:gd name="T11" fmla="*/ 111 h 214"/>
                <a:gd name="T12" fmla="*/ 221 w 384"/>
                <a:gd name="T13" fmla="*/ 112 h 214"/>
                <a:gd name="T14" fmla="*/ 222 w 384"/>
                <a:gd name="T15" fmla="*/ 112 h 214"/>
                <a:gd name="T16" fmla="*/ 353 w 384"/>
                <a:gd name="T17" fmla="*/ 93 h 214"/>
                <a:gd name="T18" fmla="*/ 380 w 384"/>
                <a:gd name="T19" fmla="*/ 57 h 214"/>
                <a:gd name="T20" fmla="*/ 359 w 384"/>
                <a:gd name="T21" fmla="*/ 19 h 214"/>
                <a:gd name="T22" fmla="*/ 271 w 384"/>
                <a:gd name="T23" fmla="*/ 32 h 214"/>
                <a:gd name="T24" fmla="*/ 220 w 384"/>
                <a:gd name="T25" fmla="*/ 109 h 214"/>
                <a:gd name="T26" fmla="*/ 219 w 384"/>
                <a:gd name="T27" fmla="*/ 109 h 214"/>
                <a:gd name="T28" fmla="*/ 171 w 384"/>
                <a:gd name="T29" fmla="*/ 131 h 214"/>
                <a:gd name="T30" fmla="*/ 117 w 384"/>
                <a:gd name="T31" fmla="*/ 153 h 214"/>
                <a:gd name="T32" fmla="*/ 1 w 384"/>
                <a:gd name="T33" fmla="*/ 160 h 214"/>
                <a:gd name="T34" fmla="*/ 1 w 384"/>
                <a:gd name="T35" fmla="*/ 161 h 214"/>
                <a:gd name="T36" fmla="*/ 112 w 384"/>
                <a:gd name="T37" fmla="*/ 159 h 214"/>
                <a:gd name="T38" fmla="*/ 167 w 384"/>
                <a:gd name="T39" fmla="*/ 138 h 214"/>
                <a:gd name="T40" fmla="*/ 174 w 384"/>
                <a:gd name="T41" fmla="*/ 135 h 214"/>
                <a:gd name="T42" fmla="*/ 238 w 384"/>
                <a:gd name="T43" fmla="*/ 204 h 214"/>
                <a:gd name="T44" fmla="*/ 309 w 384"/>
                <a:gd name="T45" fmla="*/ 17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4" h="214">
                  <a:moveTo>
                    <a:pt x="309" y="175"/>
                  </a:moveTo>
                  <a:cubicBezTo>
                    <a:pt x="314" y="149"/>
                    <a:pt x="272" y="138"/>
                    <a:pt x="254" y="134"/>
                  </a:cubicBezTo>
                  <a:cubicBezTo>
                    <a:pt x="238" y="130"/>
                    <a:pt x="221" y="129"/>
                    <a:pt x="204" y="129"/>
                  </a:cubicBezTo>
                  <a:cubicBezTo>
                    <a:pt x="198" y="129"/>
                    <a:pt x="192" y="129"/>
                    <a:pt x="186" y="130"/>
                  </a:cubicBezTo>
                  <a:cubicBezTo>
                    <a:pt x="198" y="124"/>
                    <a:pt x="209" y="118"/>
                    <a:pt x="220" y="112"/>
                  </a:cubicBezTo>
                  <a:cubicBezTo>
                    <a:pt x="220" y="112"/>
                    <a:pt x="220" y="111"/>
                    <a:pt x="220" y="111"/>
                  </a:cubicBezTo>
                  <a:cubicBezTo>
                    <a:pt x="220" y="111"/>
                    <a:pt x="221" y="112"/>
                    <a:pt x="221" y="112"/>
                  </a:cubicBezTo>
                  <a:cubicBezTo>
                    <a:pt x="221" y="112"/>
                    <a:pt x="221" y="112"/>
                    <a:pt x="222" y="112"/>
                  </a:cubicBezTo>
                  <a:cubicBezTo>
                    <a:pt x="267" y="120"/>
                    <a:pt x="314" y="120"/>
                    <a:pt x="353" y="93"/>
                  </a:cubicBezTo>
                  <a:cubicBezTo>
                    <a:pt x="365" y="84"/>
                    <a:pt x="377" y="72"/>
                    <a:pt x="380" y="57"/>
                  </a:cubicBezTo>
                  <a:cubicBezTo>
                    <a:pt x="384" y="40"/>
                    <a:pt x="372" y="27"/>
                    <a:pt x="359" y="19"/>
                  </a:cubicBezTo>
                  <a:cubicBezTo>
                    <a:pt x="331" y="0"/>
                    <a:pt x="296" y="14"/>
                    <a:pt x="271" y="32"/>
                  </a:cubicBezTo>
                  <a:cubicBezTo>
                    <a:pt x="248" y="50"/>
                    <a:pt x="223" y="79"/>
                    <a:pt x="220" y="109"/>
                  </a:cubicBezTo>
                  <a:cubicBezTo>
                    <a:pt x="220" y="109"/>
                    <a:pt x="220" y="109"/>
                    <a:pt x="219" y="109"/>
                  </a:cubicBezTo>
                  <a:cubicBezTo>
                    <a:pt x="202" y="115"/>
                    <a:pt x="187" y="124"/>
                    <a:pt x="171" y="131"/>
                  </a:cubicBezTo>
                  <a:cubicBezTo>
                    <a:pt x="153" y="139"/>
                    <a:pt x="135" y="147"/>
                    <a:pt x="117" y="153"/>
                  </a:cubicBezTo>
                  <a:cubicBezTo>
                    <a:pt x="78" y="165"/>
                    <a:pt x="41" y="166"/>
                    <a:pt x="1" y="160"/>
                  </a:cubicBezTo>
                  <a:cubicBezTo>
                    <a:pt x="0" y="160"/>
                    <a:pt x="0" y="161"/>
                    <a:pt x="1" y="161"/>
                  </a:cubicBezTo>
                  <a:cubicBezTo>
                    <a:pt x="37" y="173"/>
                    <a:pt x="76" y="169"/>
                    <a:pt x="112" y="159"/>
                  </a:cubicBezTo>
                  <a:cubicBezTo>
                    <a:pt x="131" y="153"/>
                    <a:pt x="149" y="146"/>
                    <a:pt x="167" y="138"/>
                  </a:cubicBezTo>
                  <a:cubicBezTo>
                    <a:pt x="169" y="137"/>
                    <a:pt x="172" y="136"/>
                    <a:pt x="174" y="135"/>
                  </a:cubicBezTo>
                  <a:cubicBezTo>
                    <a:pt x="180" y="167"/>
                    <a:pt x="209" y="193"/>
                    <a:pt x="238" y="204"/>
                  </a:cubicBezTo>
                  <a:cubicBezTo>
                    <a:pt x="263" y="214"/>
                    <a:pt x="302" y="206"/>
                    <a:pt x="309" y="17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5"/>
            <p:cNvSpPr/>
            <p:nvPr/>
          </p:nvSpPr>
          <p:spPr bwMode="auto">
            <a:xfrm>
              <a:off x="-25400" y="-170231"/>
              <a:ext cx="457200" cy="561975"/>
            </a:xfrm>
            <a:custGeom>
              <a:avLst/>
              <a:gdLst>
                <a:gd name="T0" fmla="*/ 164 w 167"/>
                <a:gd name="T1" fmla="*/ 42 h 204"/>
                <a:gd name="T2" fmla="*/ 141 w 167"/>
                <a:gd name="T3" fmla="*/ 36 h 204"/>
                <a:gd name="T4" fmla="*/ 136 w 167"/>
                <a:gd name="T5" fmla="*/ 54 h 204"/>
                <a:gd name="T6" fmla="*/ 137 w 167"/>
                <a:gd name="T7" fmla="*/ 55 h 204"/>
                <a:gd name="T8" fmla="*/ 138 w 167"/>
                <a:gd name="T9" fmla="*/ 56 h 204"/>
                <a:gd name="T10" fmla="*/ 101 w 167"/>
                <a:gd name="T11" fmla="*/ 82 h 204"/>
                <a:gd name="T12" fmla="*/ 110 w 167"/>
                <a:gd name="T13" fmla="*/ 26 h 204"/>
                <a:gd name="T14" fmla="*/ 124 w 167"/>
                <a:gd name="T15" fmla="*/ 16 h 204"/>
                <a:gd name="T16" fmla="*/ 118 w 167"/>
                <a:gd name="T17" fmla="*/ 3 h 204"/>
                <a:gd name="T18" fmla="*/ 103 w 167"/>
                <a:gd name="T19" fmla="*/ 10 h 204"/>
                <a:gd name="T20" fmla="*/ 106 w 167"/>
                <a:gd name="T21" fmla="*/ 23 h 204"/>
                <a:gd name="T22" fmla="*/ 102 w 167"/>
                <a:gd name="T23" fmla="*/ 54 h 204"/>
                <a:gd name="T24" fmla="*/ 88 w 167"/>
                <a:gd name="T25" fmla="*/ 33 h 204"/>
                <a:gd name="T26" fmla="*/ 87 w 167"/>
                <a:gd name="T27" fmla="*/ 19 h 204"/>
                <a:gd name="T28" fmla="*/ 74 w 167"/>
                <a:gd name="T29" fmla="*/ 14 h 204"/>
                <a:gd name="T30" fmla="*/ 69 w 167"/>
                <a:gd name="T31" fmla="*/ 30 h 204"/>
                <a:gd name="T32" fmla="*/ 85 w 167"/>
                <a:gd name="T33" fmla="*/ 37 h 204"/>
                <a:gd name="T34" fmla="*/ 85 w 167"/>
                <a:gd name="T35" fmla="*/ 36 h 204"/>
                <a:gd name="T36" fmla="*/ 101 w 167"/>
                <a:gd name="T37" fmla="*/ 58 h 204"/>
                <a:gd name="T38" fmla="*/ 87 w 167"/>
                <a:gd name="T39" fmla="*/ 114 h 204"/>
                <a:gd name="T40" fmla="*/ 57 w 167"/>
                <a:gd name="T41" fmla="*/ 63 h 204"/>
                <a:gd name="T42" fmla="*/ 55 w 167"/>
                <a:gd name="T43" fmla="*/ 47 h 204"/>
                <a:gd name="T44" fmla="*/ 37 w 167"/>
                <a:gd name="T45" fmla="*/ 48 h 204"/>
                <a:gd name="T46" fmla="*/ 36 w 167"/>
                <a:gd name="T47" fmla="*/ 67 h 204"/>
                <a:gd name="T48" fmla="*/ 51 w 167"/>
                <a:gd name="T49" fmla="*/ 68 h 204"/>
                <a:gd name="T50" fmla="*/ 54 w 167"/>
                <a:gd name="T51" fmla="*/ 68 h 204"/>
                <a:gd name="T52" fmla="*/ 55 w 167"/>
                <a:gd name="T53" fmla="*/ 67 h 204"/>
                <a:gd name="T54" fmla="*/ 85 w 167"/>
                <a:gd name="T55" fmla="*/ 118 h 204"/>
                <a:gd name="T56" fmla="*/ 58 w 167"/>
                <a:gd name="T57" fmla="*/ 174 h 204"/>
                <a:gd name="T58" fmla="*/ 27 w 167"/>
                <a:gd name="T59" fmla="*/ 114 h 204"/>
                <a:gd name="T60" fmla="*/ 22 w 167"/>
                <a:gd name="T61" fmla="*/ 97 h 204"/>
                <a:gd name="T62" fmla="*/ 5 w 167"/>
                <a:gd name="T63" fmla="*/ 100 h 204"/>
                <a:gd name="T64" fmla="*/ 9 w 167"/>
                <a:gd name="T65" fmla="*/ 120 h 204"/>
                <a:gd name="T66" fmla="*/ 24 w 167"/>
                <a:gd name="T67" fmla="*/ 118 h 204"/>
                <a:gd name="T68" fmla="*/ 57 w 167"/>
                <a:gd name="T69" fmla="*/ 176 h 204"/>
                <a:gd name="T70" fmla="*/ 43 w 167"/>
                <a:gd name="T71" fmla="*/ 203 h 204"/>
                <a:gd name="T72" fmla="*/ 44 w 167"/>
                <a:gd name="T73" fmla="*/ 204 h 204"/>
                <a:gd name="T74" fmla="*/ 75 w 167"/>
                <a:gd name="T75" fmla="*/ 152 h 204"/>
                <a:gd name="T76" fmla="*/ 102 w 167"/>
                <a:gd name="T77" fmla="*/ 135 h 204"/>
                <a:gd name="T78" fmla="*/ 126 w 167"/>
                <a:gd name="T79" fmla="*/ 128 h 204"/>
                <a:gd name="T80" fmla="*/ 130 w 167"/>
                <a:gd name="T81" fmla="*/ 132 h 204"/>
                <a:gd name="T82" fmla="*/ 131 w 167"/>
                <a:gd name="T83" fmla="*/ 134 h 204"/>
                <a:gd name="T84" fmla="*/ 151 w 167"/>
                <a:gd name="T85" fmla="*/ 125 h 204"/>
                <a:gd name="T86" fmla="*/ 141 w 167"/>
                <a:gd name="T87" fmla="*/ 103 h 204"/>
                <a:gd name="T88" fmla="*/ 121 w 167"/>
                <a:gd name="T89" fmla="*/ 114 h 204"/>
                <a:gd name="T90" fmla="*/ 123 w 167"/>
                <a:gd name="T91" fmla="*/ 123 h 204"/>
                <a:gd name="T92" fmla="*/ 79 w 167"/>
                <a:gd name="T93" fmla="*/ 145 h 204"/>
                <a:gd name="T94" fmla="*/ 99 w 167"/>
                <a:gd name="T95" fmla="*/ 88 h 204"/>
                <a:gd name="T96" fmla="*/ 100 w 167"/>
                <a:gd name="T97" fmla="*/ 88 h 204"/>
                <a:gd name="T98" fmla="*/ 142 w 167"/>
                <a:gd name="T99" fmla="*/ 60 h 204"/>
                <a:gd name="T100" fmla="*/ 157 w 167"/>
                <a:gd name="T101" fmla="*/ 60 h 204"/>
                <a:gd name="T102" fmla="*/ 164 w 167"/>
                <a:gd name="T103" fmla="*/ 4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7" h="204">
                  <a:moveTo>
                    <a:pt x="164" y="42"/>
                  </a:moveTo>
                  <a:cubicBezTo>
                    <a:pt x="161" y="33"/>
                    <a:pt x="148" y="33"/>
                    <a:pt x="141" y="36"/>
                  </a:cubicBezTo>
                  <a:cubicBezTo>
                    <a:pt x="135" y="40"/>
                    <a:pt x="133" y="48"/>
                    <a:pt x="136" y="54"/>
                  </a:cubicBezTo>
                  <a:cubicBezTo>
                    <a:pt x="136" y="54"/>
                    <a:pt x="136" y="54"/>
                    <a:pt x="137" y="55"/>
                  </a:cubicBezTo>
                  <a:cubicBezTo>
                    <a:pt x="137" y="55"/>
                    <a:pt x="137" y="56"/>
                    <a:pt x="138" y="56"/>
                  </a:cubicBezTo>
                  <a:cubicBezTo>
                    <a:pt x="124" y="61"/>
                    <a:pt x="110" y="71"/>
                    <a:pt x="101" y="82"/>
                  </a:cubicBezTo>
                  <a:cubicBezTo>
                    <a:pt x="105" y="63"/>
                    <a:pt x="108" y="45"/>
                    <a:pt x="110" y="26"/>
                  </a:cubicBezTo>
                  <a:cubicBezTo>
                    <a:pt x="116" y="25"/>
                    <a:pt x="124" y="23"/>
                    <a:pt x="124" y="16"/>
                  </a:cubicBezTo>
                  <a:cubicBezTo>
                    <a:pt x="125" y="11"/>
                    <a:pt x="122" y="6"/>
                    <a:pt x="118" y="3"/>
                  </a:cubicBezTo>
                  <a:cubicBezTo>
                    <a:pt x="111" y="0"/>
                    <a:pt x="106" y="4"/>
                    <a:pt x="103" y="10"/>
                  </a:cubicBezTo>
                  <a:cubicBezTo>
                    <a:pt x="100" y="15"/>
                    <a:pt x="102" y="20"/>
                    <a:pt x="106" y="23"/>
                  </a:cubicBezTo>
                  <a:cubicBezTo>
                    <a:pt x="105" y="33"/>
                    <a:pt x="103" y="44"/>
                    <a:pt x="102" y="54"/>
                  </a:cubicBezTo>
                  <a:cubicBezTo>
                    <a:pt x="98" y="47"/>
                    <a:pt x="93" y="39"/>
                    <a:pt x="88" y="33"/>
                  </a:cubicBezTo>
                  <a:cubicBezTo>
                    <a:pt x="90" y="29"/>
                    <a:pt x="90" y="23"/>
                    <a:pt x="87" y="19"/>
                  </a:cubicBezTo>
                  <a:cubicBezTo>
                    <a:pt x="84" y="15"/>
                    <a:pt x="79" y="12"/>
                    <a:pt x="74" y="14"/>
                  </a:cubicBezTo>
                  <a:cubicBezTo>
                    <a:pt x="68" y="16"/>
                    <a:pt x="67" y="25"/>
                    <a:pt x="69" y="30"/>
                  </a:cubicBezTo>
                  <a:cubicBezTo>
                    <a:pt x="71" y="36"/>
                    <a:pt x="79" y="39"/>
                    <a:pt x="85" y="37"/>
                  </a:cubicBezTo>
                  <a:cubicBezTo>
                    <a:pt x="85" y="37"/>
                    <a:pt x="85" y="37"/>
                    <a:pt x="85" y="36"/>
                  </a:cubicBezTo>
                  <a:cubicBezTo>
                    <a:pt x="91" y="43"/>
                    <a:pt x="96" y="50"/>
                    <a:pt x="101" y="58"/>
                  </a:cubicBezTo>
                  <a:cubicBezTo>
                    <a:pt x="98" y="77"/>
                    <a:pt x="93" y="96"/>
                    <a:pt x="87" y="114"/>
                  </a:cubicBezTo>
                  <a:cubicBezTo>
                    <a:pt x="84" y="95"/>
                    <a:pt x="71" y="77"/>
                    <a:pt x="57" y="63"/>
                  </a:cubicBezTo>
                  <a:cubicBezTo>
                    <a:pt x="60" y="57"/>
                    <a:pt x="59" y="52"/>
                    <a:pt x="55" y="47"/>
                  </a:cubicBezTo>
                  <a:cubicBezTo>
                    <a:pt x="50" y="43"/>
                    <a:pt x="41" y="43"/>
                    <a:pt x="37" y="48"/>
                  </a:cubicBezTo>
                  <a:cubicBezTo>
                    <a:pt x="32" y="53"/>
                    <a:pt x="29" y="63"/>
                    <a:pt x="36" y="67"/>
                  </a:cubicBezTo>
                  <a:cubicBezTo>
                    <a:pt x="40" y="70"/>
                    <a:pt x="46" y="70"/>
                    <a:pt x="51" y="68"/>
                  </a:cubicBezTo>
                  <a:cubicBezTo>
                    <a:pt x="52" y="69"/>
                    <a:pt x="53" y="69"/>
                    <a:pt x="54" y="68"/>
                  </a:cubicBezTo>
                  <a:cubicBezTo>
                    <a:pt x="54" y="68"/>
                    <a:pt x="54" y="67"/>
                    <a:pt x="55" y="67"/>
                  </a:cubicBezTo>
                  <a:cubicBezTo>
                    <a:pt x="68" y="82"/>
                    <a:pt x="81" y="97"/>
                    <a:pt x="85" y="118"/>
                  </a:cubicBezTo>
                  <a:cubicBezTo>
                    <a:pt x="78" y="138"/>
                    <a:pt x="68" y="156"/>
                    <a:pt x="58" y="174"/>
                  </a:cubicBezTo>
                  <a:cubicBezTo>
                    <a:pt x="56" y="153"/>
                    <a:pt x="42" y="130"/>
                    <a:pt x="27" y="114"/>
                  </a:cubicBezTo>
                  <a:cubicBezTo>
                    <a:pt x="30" y="108"/>
                    <a:pt x="27" y="100"/>
                    <a:pt x="22" y="97"/>
                  </a:cubicBezTo>
                  <a:cubicBezTo>
                    <a:pt x="16" y="94"/>
                    <a:pt x="9" y="96"/>
                    <a:pt x="5" y="100"/>
                  </a:cubicBezTo>
                  <a:cubicBezTo>
                    <a:pt x="0" y="106"/>
                    <a:pt x="3" y="115"/>
                    <a:pt x="9" y="120"/>
                  </a:cubicBezTo>
                  <a:cubicBezTo>
                    <a:pt x="14" y="124"/>
                    <a:pt x="21" y="123"/>
                    <a:pt x="24" y="118"/>
                  </a:cubicBezTo>
                  <a:cubicBezTo>
                    <a:pt x="37" y="137"/>
                    <a:pt x="52" y="153"/>
                    <a:pt x="57" y="176"/>
                  </a:cubicBezTo>
                  <a:cubicBezTo>
                    <a:pt x="52" y="185"/>
                    <a:pt x="47" y="194"/>
                    <a:pt x="43" y="203"/>
                  </a:cubicBezTo>
                  <a:cubicBezTo>
                    <a:pt x="42" y="204"/>
                    <a:pt x="43" y="204"/>
                    <a:pt x="44" y="204"/>
                  </a:cubicBezTo>
                  <a:cubicBezTo>
                    <a:pt x="56" y="188"/>
                    <a:pt x="66" y="170"/>
                    <a:pt x="75" y="152"/>
                  </a:cubicBezTo>
                  <a:cubicBezTo>
                    <a:pt x="84" y="145"/>
                    <a:pt x="92" y="139"/>
                    <a:pt x="102" y="135"/>
                  </a:cubicBezTo>
                  <a:cubicBezTo>
                    <a:pt x="110" y="132"/>
                    <a:pt x="118" y="131"/>
                    <a:pt x="126" y="128"/>
                  </a:cubicBezTo>
                  <a:cubicBezTo>
                    <a:pt x="127" y="130"/>
                    <a:pt x="129" y="131"/>
                    <a:pt x="130" y="132"/>
                  </a:cubicBezTo>
                  <a:cubicBezTo>
                    <a:pt x="130" y="133"/>
                    <a:pt x="130" y="133"/>
                    <a:pt x="131" y="134"/>
                  </a:cubicBezTo>
                  <a:cubicBezTo>
                    <a:pt x="139" y="138"/>
                    <a:pt x="149" y="135"/>
                    <a:pt x="151" y="125"/>
                  </a:cubicBezTo>
                  <a:cubicBezTo>
                    <a:pt x="152" y="117"/>
                    <a:pt x="148" y="107"/>
                    <a:pt x="141" y="103"/>
                  </a:cubicBezTo>
                  <a:cubicBezTo>
                    <a:pt x="133" y="99"/>
                    <a:pt x="121" y="104"/>
                    <a:pt x="121" y="114"/>
                  </a:cubicBezTo>
                  <a:cubicBezTo>
                    <a:pt x="121" y="117"/>
                    <a:pt x="122" y="120"/>
                    <a:pt x="123" y="123"/>
                  </a:cubicBezTo>
                  <a:cubicBezTo>
                    <a:pt x="108" y="126"/>
                    <a:pt x="90" y="134"/>
                    <a:pt x="79" y="145"/>
                  </a:cubicBezTo>
                  <a:cubicBezTo>
                    <a:pt x="87" y="127"/>
                    <a:pt x="94" y="107"/>
                    <a:pt x="99" y="88"/>
                  </a:cubicBezTo>
                  <a:cubicBezTo>
                    <a:pt x="99" y="88"/>
                    <a:pt x="100" y="88"/>
                    <a:pt x="100" y="88"/>
                  </a:cubicBezTo>
                  <a:cubicBezTo>
                    <a:pt x="112" y="74"/>
                    <a:pt x="126" y="68"/>
                    <a:pt x="142" y="60"/>
                  </a:cubicBezTo>
                  <a:cubicBezTo>
                    <a:pt x="146" y="63"/>
                    <a:pt x="152" y="63"/>
                    <a:pt x="157" y="60"/>
                  </a:cubicBezTo>
                  <a:cubicBezTo>
                    <a:pt x="163" y="56"/>
                    <a:pt x="167" y="48"/>
                    <a:pt x="164" y="42"/>
                  </a:cubicBezTo>
                  <a:close/>
                </a:path>
              </a:pathLst>
            </a:custGeom>
            <a:solidFill>
              <a:srgbClr val="21B3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6"/>
            <p:cNvSpPr/>
            <p:nvPr/>
          </p:nvSpPr>
          <p:spPr bwMode="auto">
            <a:xfrm>
              <a:off x="4735513" y="691782"/>
              <a:ext cx="244475" cy="361950"/>
            </a:xfrm>
            <a:custGeom>
              <a:avLst/>
              <a:gdLst>
                <a:gd name="T0" fmla="*/ 86 w 89"/>
                <a:gd name="T1" fmla="*/ 88 h 132"/>
                <a:gd name="T2" fmla="*/ 34 w 89"/>
                <a:gd name="T3" fmla="*/ 82 h 132"/>
                <a:gd name="T4" fmla="*/ 17 w 89"/>
                <a:gd name="T5" fmla="*/ 44 h 132"/>
                <a:gd name="T6" fmla="*/ 3 w 89"/>
                <a:gd name="T7" fmla="*/ 2 h 132"/>
                <a:gd name="T8" fmla="*/ 1 w 89"/>
                <a:gd name="T9" fmla="*/ 2 h 132"/>
                <a:gd name="T10" fmla="*/ 15 w 89"/>
                <a:gd name="T11" fmla="*/ 48 h 132"/>
                <a:gd name="T12" fmla="*/ 32 w 89"/>
                <a:gd name="T13" fmla="*/ 84 h 132"/>
                <a:gd name="T14" fmla="*/ 32 w 89"/>
                <a:gd name="T15" fmla="*/ 87 h 132"/>
                <a:gd name="T16" fmla="*/ 29 w 89"/>
                <a:gd name="T17" fmla="*/ 123 h 132"/>
                <a:gd name="T18" fmla="*/ 48 w 89"/>
                <a:gd name="T19" fmla="*/ 112 h 132"/>
                <a:gd name="T20" fmla="*/ 68 w 89"/>
                <a:gd name="T21" fmla="*/ 121 h 132"/>
                <a:gd name="T22" fmla="*/ 71 w 89"/>
                <a:gd name="T23" fmla="*/ 118 h 132"/>
                <a:gd name="T24" fmla="*/ 69 w 89"/>
                <a:gd name="T25" fmla="*/ 103 h 132"/>
                <a:gd name="T26" fmla="*/ 83 w 89"/>
                <a:gd name="T27" fmla="*/ 104 h 132"/>
                <a:gd name="T28" fmla="*/ 86 w 89"/>
                <a:gd name="T29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132">
                  <a:moveTo>
                    <a:pt x="86" y="88"/>
                  </a:moveTo>
                  <a:cubicBezTo>
                    <a:pt x="75" y="71"/>
                    <a:pt x="49" y="68"/>
                    <a:pt x="34" y="82"/>
                  </a:cubicBezTo>
                  <a:cubicBezTo>
                    <a:pt x="29" y="69"/>
                    <a:pt x="23" y="57"/>
                    <a:pt x="17" y="44"/>
                  </a:cubicBezTo>
                  <a:cubicBezTo>
                    <a:pt x="12" y="30"/>
                    <a:pt x="8" y="16"/>
                    <a:pt x="3" y="2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3" y="18"/>
                    <a:pt x="9" y="34"/>
                    <a:pt x="15" y="48"/>
                  </a:cubicBezTo>
                  <a:cubicBezTo>
                    <a:pt x="20" y="61"/>
                    <a:pt x="25" y="73"/>
                    <a:pt x="32" y="84"/>
                  </a:cubicBezTo>
                  <a:cubicBezTo>
                    <a:pt x="32" y="85"/>
                    <a:pt x="32" y="86"/>
                    <a:pt x="32" y="87"/>
                  </a:cubicBezTo>
                  <a:cubicBezTo>
                    <a:pt x="21" y="95"/>
                    <a:pt x="18" y="113"/>
                    <a:pt x="29" y="123"/>
                  </a:cubicBezTo>
                  <a:cubicBezTo>
                    <a:pt x="38" y="132"/>
                    <a:pt x="45" y="122"/>
                    <a:pt x="48" y="112"/>
                  </a:cubicBezTo>
                  <a:cubicBezTo>
                    <a:pt x="53" y="118"/>
                    <a:pt x="60" y="121"/>
                    <a:pt x="68" y="121"/>
                  </a:cubicBezTo>
                  <a:cubicBezTo>
                    <a:pt x="70" y="121"/>
                    <a:pt x="71" y="120"/>
                    <a:pt x="71" y="118"/>
                  </a:cubicBezTo>
                  <a:cubicBezTo>
                    <a:pt x="70" y="113"/>
                    <a:pt x="70" y="108"/>
                    <a:pt x="69" y="103"/>
                  </a:cubicBezTo>
                  <a:cubicBezTo>
                    <a:pt x="73" y="106"/>
                    <a:pt x="78" y="107"/>
                    <a:pt x="83" y="104"/>
                  </a:cubicBezTo>
                  <a:cubicBezTo>
                    <a:pt x="88" y="101"/>
                    <a:pt x="89" y="93"/>
                    <a:pt x="86" y="88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67"/>
            <p:cNvSpPr/>
            <p:nvPr/>
          </p:nvSpPr>
          <p:spPr bwMode="auto">
            <a:xfrm>
              <a:off x="90488" y="325069"/>
              <a:ext cx="8956675" cy="723900"/>
            </a:xfrm>
            <a:custGeom>
              <a:avLst/>
              <a:gdLst>
                <a:gd name="T0" fmla="*/ 3265 w 3268"/>
                <a:gd name="T1" fmla="*/ 202 h 263"/>
                <a:gd name="T2" fmla="*/ 3076 w 3268"/>
                <a:gd name="T3" fmla="*/ 176 h 263"/>
                <a:gd name="T4" fmla="*/ 2918 w 3268"/>
                <a:gd name="T5" fmla="*/ 100 h 263"/>
                <a:gd name="T6" fmla="*/ 2760 w 3268"/>
                <a:gd name="T7" fmla="*/ 29 h 263"/>
                <a:gd name="T8" fmla="*/ 2568 w 3268"/>
                <a:gd name="T9" fmla="*/ 17 h 263"/>
                <a:gd name="T10" fmla="*/ 2403 w 3268"/>
                <a:gd name="T11" fmla="*/ 56 h 263"/>
                <a:gd name="T12" fmla="*/ 2265 w 3268"/>
                <a:gd name="T13" fmla="*/ 118 h 263"/>
                <a:gd name="T14" fmla="*/ 2263 w 3268"/>
                <a:gd name="T15" fmla="*/ 118 h 263"/>
                <a:gd name="T16" fmla="*/ 1912 w 3268"/>
                <a:gd name="T17" fmla="*/ 222 h 263"/>
                <a:gd name="T18" fmla="*/ 1636 w 3268"/>
                <a:gd name="T19" fmla="*/ 95 h 263"/>
                <a:gd name="T20" fmla="*/ 1430 w 3268"/>
                <a:gd name="T21" fmla="*/ 17 h 263"/>
                <a:gd name="T22" fmla="*/ 1222 w 3268"/>
                <a:gd name="T23" fmla="*/ 41 h 263"/>
                <a:gd name="T24" fmla="*/ 1174 w 3268"/>
                <a:gd name="T25" fmla="*/ 65 h 263"/>
                <a:gd name="T26" fmla="*/ 1173 w 3268"/>
                <a:gd name="T27" fmla="*/ 66 h 263"/>
                <a:gd name="T28" fmla="*/ 886 w 3268"/>
                <a:gd name="T29" fmla="*/ 230 h 263"/>
                <a:gd name="T30" fmla="*/ 725 w 3268"/>
                <a:gd name="T31" fmla="*/ 240 h 263"/>
                <a:gd name="T32" fmla="*/ 555 w 3268"/>
                <a:gd name="T33" fmla="*/ 166 h 263"/>
                <a:gd name="T34" fmla="*/ 430 w 3268"/>
                <a:gd name="T35" fmla="*/ 85 h 263"/>
                <a:gd name="T36" fmla="*/ 298 w 3268"/>
                <a:gd name="T37" fmla="*/ 17 h 263"/>
                <a:gd name="T38" fmla="*/ 144 w 3268"/>
                <a:gd name="T39" fmla="*/ 7 h 263"/>
                <a:gd name="T40" fmla="*/ 144 w 3268"/>
                <a:gd name="T41" fmla="*/ 7 h 263"/>
                <a:gd name="T42" fmla="*/ 141 w 3268"/>
                <a:gd name="T43" fmla="*/ 7 h 263"/>
                <a:gd name="T44" fmla="*/ 141 w 3268"/>
                <a:gd name="T45" fmla="*/ 7 h 263"/>
                <a:gd name="T46" fmla="*/ 8 w 3268"/>
                <a:gd name="T47" fmla="*/ 21 h 263"/>
                <a:gd name="T48" fmla="*/ 9 w 3268"/>
                <a:gd name="T49" fmla="*/ 21 h 263"/>
                <a:gd name="T50" fmla="*/ 2 w 3268"/>
                <a:gd name="T51" fmla="*/ 21 h 263"/>
                <a:gd name="T52" fmla="*/ 2 w 3268"/>
                <a:gd name="T53" fmla="*/ 21 h 263"/>
                <a:gd name="T54" fmla="*/ 1 w 3268"/>
                <a:gd name="T55" fmla="*/ 21 h 263"/>
                <a:gd name="T56" fmla="*/ 1 w 3268"/>
                <a:gd name="T57" fmla="*/ 23 h 263"/>
                <a:gd name="T58" fmla="*/ 185 w 3268"/>
                <a:gd name="T59" fmla="*/ 8 h 263"/>
                <a:gd name="T60" fmla="*/ 281 w 3268"/>
                <a:gd name="T61" fmla="*/ 17 h 263"/>
                <a:gd name="T62" fmla="*/ 371 w 3268"/>
                <a:gd name="T63" fmla="*/ 55 h 263"/>
                <a:gd name="T64" fmla="*/ 690 w 3268"/>
                <a:gd name="T65" fmla="*/ 237 h 263"/>
                <a:gd name="T66" fmla="*/ 940 w 3268"/>
                <a:gd name="T67" fmla="*/ 215 h 263"/>
                <a:gd name="T68" fmla="*/ 1173 w 3268"/>
                <a:gd name="T69" fmla="*/ 70 h 263"/>
                <a:gd name="T70" fmla="*/ 1346 w 3268"/>
                <a:gd name="T71" fmla="*/ 19 h 263"/>
                <a:gd name="T72" fmla="*/ 1510 w 3268"/>
                <a:gd name="T73" fmla="*/ 40 h 263"/>
                <a:gd name="T74" fmla="*/ 1778 w 3268"/>
                <a:gd name="T75" fmla="*/ 183 h 263"/>
                <a:gd name="T76" fmla="*/ 2007 w 3268"/>
                <a:gd name="T77" fmla="*/ 228 h 263"/>
                <a:gd name="T78" fmla="*/ 2260 w 3268"/>
                <a:gd name="T79" fmla="*/ 124 h 263"/>
                <a:gd name="T80" fmla="*/ 2434 w 3268"/>
                <a:gd name="T81" fmla="*/ 52 h 263"/>
                <a:gd name="T82" fmla="*/ 2631 w 3268"/>
                <a:gd name="T83" fmla="*/ 18 h 263"/>
                <a:gd name="T84" fmla="*/ 2822 w 3268"/>
                <a:gd name="T85" fmla="*/ 58 h 263"/>
                <a:gd name="T86" fmla="*/ 2976 w 3268"/>
                <a:gd name="T87" fmla="*/ 138 h 263"/>
                <a:gd name="T88" fmla="*/ 3265 w 3268"/>
                <a:gd name="T89" fmla="*/ 206 h 263"/>
                <a:gd name="T90" fmla="*/ 3265 w 3268"/>
                <a:gd name="T91" fmla="*/ 20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68" h="263">
                  <a:moveTo>
                    <a:pt x="3265" y="202"/>
                  </a:moveTo>
                  <a:cubicBezTo>
                    <a:pt x="3200" y="206"/>
                    <a:pt x="3137" y="197"/>
                    <a:pt x="3076" y="176"/>
                  </a:cubicBezTo>
                  <a:cubicBezTo>
                    <a:pt x="3020" y="158"/>
                    <a:pt x="2969" y="128"/>
                    <a:pt x="2918" y="100"/>
                  </a:cubicBezTo>
                  <a:cubicBezTo>
                    <a:pt x="2867" y="72"/>
                    <a:pt x="2816" y="46"/>
                    <a:pt x="2760" y="29"/>
                  </a:cubicBezTo>
                  <a:cubicBezTo>
                    <a:pt x="2698" y="11"/>
                    <a:pt x="2632" y="9"/>
                    <a:pt x="2568" y="17"/>
                  </a:cubicBezTo>
                  <a:cubicBezTo>
                    <a:pt x="2512" y="24"/>
                    <a:pt x="2456" y="38"/>
                    <a:pt x="2403" y="56"/>
                  </a:cubicBezTo>
                  <a:cubicBezTo>
                    <a:pt x="2356" y="73"/>
                    <a:pt x="2308" y="92"/>
                    <a:pt x="2265" y="118"/>
                  </a:cubicBezTo>
                  <a:cubicBezTo>
                    <a:pt x="2265" y="118"/>
                    <a:pt x="2264" y="118"/>
                    <a:pt x="2263" y="118"/>
                  </a:cubicBezTo>
                  <a:cubicBezTo>
                    <a:pt x="2155" y="175"/>
                    <a:pt x="2040" y="241"/>
                    <a:pt x="1912" y="222"/>
                  </a:cubicBezTo>
                  <a:cubicBezTo>
                    <a:pt x="1810" y="207"/>
                    <a:pt x="1723" y="146"/>
                    <a:pt x="1636" y="95"/>
                  </a:cubicBezTo>
                  <a:cubicBezTo>
                    <a:pt x="1572" y="57"/>
                    <a:pt x="1505" y="25"/>
                    <a:pt x="1430" y="17"/>
                  </a:cubicBezTo>
                  <a:cubicBezTo>
                    <a:pt x="1359" y="9"/>
                    <a:pt x="1287" y="14"/>
                    <a:pt x="1222" y="41"/>
                  </a:cubicBezTo>
                  <a:cubicBezTo>
                    <a:pt x="1205" y="46"/>
                    <a:pt x="1189" y="56"/>
                    <a:pt x="1174" y="65"/>
                  </a:cubicBezTo>
                  <a:cubicBezTo>
                    <a:pt x="1173" y="65"/>
                    <a:pt x="1173" y="65"/>
                    <a:pt x="1173" y="66"/>
                  </a:cubicBezTo>
                  <a:cubicBezTo>
                    <a:pt x="1081" y="125"/>
                    <a:pt x="992" y="197"/>
                    <a:pt x="886" y="230"/>
                  </a:cubicBezTo>
                  <a:cubicBezTo>
                    <a:pt x="833" y="247"/>
                    <a:pt x="779" y="251"/>
                    <a:pt x="725" y="240"/>
                  </a:cubicBezTo>
                  <a:cubicBezTo>
                    <a:pt x="663" y="229"/>
                    <a:pt x="608" y="198"/>
                    <a:pt x="555" y="166"/>
                  </a:cubicBezTo>
                  <a:cubicBezTo>
                    <a:pt x="513" y="139"/>
                    <a:pt x="472" y="111"/>
                    <a:pt x="430" y="85"/>
                  </a:cubicBezTo>
                  <a:cubicBezTo>
                    <a:pt x="389" y="58"/>
                    <a:pt x="345" y="32"/>
                    <a:pt x="298" y="17"/>
                  </a:cubicBezTo>
                  <a:cubicBezTo>
                    <a:pt x="247" y="0"/>
                    <a:pt x="195" y="1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97" y="12"/>
                    <a:pt x="53" y="19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7" y="21"/>
                    <a:pt x="4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0" y="23"/>
                    <a:pt x="1" y="23"/>
                  </a:cubicBezTo>
                  <a:cubicBezTo>
                    <a:pt x="63" y="23"/>
                    <a:pt x="124" y="11"/>
                    <a:pt x="185" y="8"/>
                  </a:cubicBezTo>
                  <a:cubicBezTo>
                    <a:pt x="218" y="7"/>
                    <a:pt x="250" y="9"/>
                    <a:pt x="281" y="17"/>
                  </a:cubicBezTo>
                  <a:cubicBezTo>
                    <a:pt x="313" y="25"/>
                    <a:pt x="342" y="40"/>
                    <a:pt x="371" y="55"/>
                  </a:cubicBezTo>
                  <a:cubicBezTo>
                    <a:pt x="478" y="113"/>
                    <a:pt x="572" y="201"/>
                    <a:pt x="690" y="237"/>
                  </a:cubicBezTo>
                  <a:cubicBezTo>
                    <a:pt x="774" y="263"/>
                    <a:pt x="861" y="251"/>
                    <a:pt x="940" y="215"/>
                  </a:cubicBezTo>
                  <a:cubicBezTo>
                    <a:pt x="1024" y="178"/>
                    <a:pt x="1097" y="121"/>
                    <a:pt x="1173" y="70"/>
                  </a:cubicBezTo>
                  <a:cubicBezTo>
                    <a:pt x="1225" y="38"/>
                    <a:pt x="1285" y="22"/>
                    <a:pt x="1346" y="19"/>
                  </a:cubicBezTo>
                  <a:cubicBezTo>
                    <a:pt x="1401" y="16"/>
                    <a:pt x="1458" y="22"/>
                    <a:pt x="1510" y="40"/>
                  </a:cubicBezTo>
                  <a:cubicBezTo>
                    <a:pt x="1607" y="73"/>
                    <a:pt x="1688" y="138"/>
                    <a:pt x="1778" y="183"/>
                  </a:cubicBezTo>
                  <a:cubicBezTo>
                    <a:pt x="1850" y="219"/>
                    <a:pt x="1927" y="239"/>
                    <a:pt x="2007" y="228"/>
                  </a:cubicBezTo>
                  <a:cubicBezTo>
                    <a:pt x="2098" y="215"/>
                    <a:pt x="2182" y="170"/>
                    <a:pt x="2260" y="124"/>
                  </a:cubicBezTo>
                  <a:cubicBezTo>
                    <a:pt x="2317" y="96"/>
                    <a:pt x="2373" y="71"/>
                    <a:pt x="2434" y="52"/>
                  </a:cubicBezTo>
                  <a:cubicBezTo>
                    <a:pt x="2498" y="33"/>
                    <a:pt x="2564" y="19"/>
                    <a:pt x="2631" y="18"/>
                  </a:cubicBezTo>
                  <a:cubicBezTo>
                    <a:pt x="2697" y="17"/>
                    <a:pt x="2762" y="32"/>
                    <a:pt x="2822" y="58"/>
                  </a:cubicBezTo>
                  <a:cubicBezTo>
                    <a:pt x="2875" y="81"/>
                    <a:pt x="2925" y="111"/>
                    <a:pt x="2976" y="138"/>
                  </a:cubicBezTo>
                  <a:cubicBezTo>
                    <a:pt x="3064" y="185"/>
                    <a:pt x="3163" y="217"/>
                    <a:pt x="3265" y="206"/>
                  </a:cubicBezTo>
                  <a:cubicBezTo>
                    <a:pt x="3267" y="206"/>
                    <a:pt x="3268" y="202"/>
                    <a:pt x="3265" y="202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68"/>
            <p:cNvSpPr/>
            <p:nvPr/>
          </p:nvSpPr>
          <p:spPr bwMode="auto">
            <a:xfrm>
              <a:off x="5180013" y="902920"/>
              <a:ext cx="304800" cy="333375"/>
            </a:xfrm>
            <a:custGeom>
              <a:avLst/>
              <a:gdLst>
                <a:gd name="T0" fmla="*/ 109 w 111"/>
                <a:gd name="T1" fmla="*/ 75 h 121"/>
                <a:gd name="T2" fmla="*/ 49 w 111"/>
                <a:gd name="T3" fmla="*/ 63 h 121"/>
                <a:gd name="T4" fmla="*/ 3 w 111"/>
                <a:gd name="T5" fmla="*/ 0 h 121"/>
                <a:gd name="T6" fmla="*/ 0 w 111"/>
                <a:gd name="T7" fmla="*/ 2 h 121"/>
                <a:gd name="T8" fmla="*/ 46 w 111"/>
                <a:gd name="T9" fmla="*/ 64 h 121"/>
                <a:gd name="T10" fmla="*/ 5 w 111"/>
                <a:gd name="T11" fmla="*/ 111 h 121"/>
                <a:gd name="T12" fmla="*/ 6 w 111"/>
                <a:gd name="T13" fmla="*/ 112 h 121"/>
                <a:gd name="T14" fmla="*/ 38 w 111"/>
                <a:gd name="T15" fmla="*/ 109 h 121"/>
                <a:gd name="T16" fmla="*/ 38 w 111"/>
                <a:gd name="T17" fmla="*/ 109 h 121"/>
                <a:gd name="T18" fmla="*/ 53 w 111"/>
                <a:gd name="T19" fmla="*/ 114 h 121"/>
                <a:gd name="T20" fmla="*/ 65 w 111"/>
                <a:gd name="T21" fmla="*/ 100 h 121"/>
                <a:gd name="T22" fmla="*/ 81 w 111"/>
                <a:gd name="T23" fmla="*/ 104 h 121"/>
                <a:gd name="T24" fmla="*/ 89 w 111"/>
                <a:gd name="T25" fmla="*/ 90 h 121"/>
                <a:gd name="T26" fmla="*/ 106 w 111"/>
                <a:gd name="T27" fmla="*/ 89 h 121"/>
                <a:gd name="T28" fmla="*/ 109 w 111"/>
                <a:gd name="T29" fmla="*/ 7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1" h="121">
                  <a:moveTo>
                    <a:pt x="109" y="75"/>
                  </a:moveTo>
                  <a:cubicBezTo>
                    <a:pt x="101" y="53"/>
                    <a:pt x="66" y="58"/>
                    <a:pt x="49" y="63"/>
                  </a:cubicBezTo>
                  <a:cubicBezTo>
                    <a:pt x="41" y="38"/>
                    <a:pt x="21" y="18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8" y="21"/>
                    <a:pt x="35" y="40"/>
                    <a:pt x="46" y="64"/>
                  </a:cubicBezTo>
                  <a:cubicBezTo>
                    <a:pt x="28" y="72"/>
                    <a:pt x="6" y="89"/>
                    <a:pt x="5" y="111"/>
                  </a:cubicBezTo>
                  <a:cubicBezTo>
                    <a:pt x="5" y="111"/>
                    <a:pt x="5" y="112"/>
                    <a:pt x="6" y="112"/>
                  </a:cubicBezTo>
                  <a:cubicBezTo>
                    <a:pt x="14" y="121"/>
                    <a:pt x="31" y="117"/>
                    <a:pt x="38" y="109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41" y="114"/>
                    <a:pt x="47" y="117"/>
                    <a:pt x="53" y="114"/>
                  </a:cubicBezTo>
                  <a:cubicBezTo>
                    <a:pt x="58" y="111"/>
                    <a:pt x="64" y="106"/>
                    <a:pt x="65" y="100"/>
                  </a:cubicBezTo>
                  <a:cubicBezTo>
                    <a:pt x="70" y="103"/>
                    <a:pt x="75" y="106"/>
                    <a:pt x="81" y="104"/>
                  </a:cubicBezTo>
                  <a:cubicBezTo>
                    <a:pt x="86" y="101"/>
                    <a:pt x="89" y="96"/>
                    <a:pt x="89" y="90"/>
                  </a:cubicBezTo>
                  <a:cubicBezTo>
                    <a:pt x="95" y="93"/>
                    <a:pt x="101" y="93"/>
                    <a:pt x="106" y="89"/>
                  </a:cubicBezTo>
                  <a:cubicBezTo>
                    <a:pt x="110" y="86"/>
                    <a:pt x="111" y="79"/>
                    <a:pt x="109" y="75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69"/>
            <p:cNvSpPr/>
            <p:nvPr/>
          </p:nvSpPr>
          <p:spPr bwMode="auto">
            <a:xfrm>
              <a:off x="6092825" y="188544"/>
              <a:ext cx="493713" cy="571500"/>
            </a:xfrm>
            <a:custGeom>
              <a:avLst/>
              <a:gdLst>
                <a:gd name="T0" fmla="*/ 175 w 180"/>
                <a:gd name="T1" fmla="*/ 36 h 208"/>
                <a:gd name="T2" fmla="*/ 159 w 180"/>
                <a:gd name="T3" fmla="*/ 35 h 208"/>
                <a:gd name="T4" fmla="*/ 151 w 180"/>
                <a:gd name="T5" fmla="*/ 21 h 208"/>
                <a:gd name="T6" fmla="*/ 135 w 180"/>
                <a:gd name="T7" fmla="*/ 24 h 208"/>
                <a:gd name="T8" fmla="*/ 124 w 180"/>
                <a:gd name="T9" fmla="*/ 10 h 208"/>
                <a:gd name="T10" fmla="*/ 109 w 180"/>
                <a:gd name="T11" fmla="*/ 14 h 208"/>
                <a:gd name="T12" fmla="*/ 108 w 180"/>
                <a:gd name="T13" fmla="*/ 14 h 208"/>
                <a:gd name="T14" fmla="*/ 76 w 180"/>
                <a:gd name="T15" fmla="*/ 10 h 208"/>
                <a:gd name="T16" fmla="*/ 75 w 180"/>
                <a:gd name="T17" fmla="*/ 11 h 208"/>
                <a:gd name="T18" fmla="*/ 115 w 180"/>
                <a:gd name="T19" fmla="*/ 59 h 208"/>
                <a:gd name="T20" fmla="*/ 46 w 180"/>
                <a:gd name="T21" fmla="*/ 138 h 208"/>
                <a:gd name="T22" fmla="*/ 0 w 180"/>
                <a:gd name="T23" fmla="*/ 208 h 208"/>
                <a:gd name="T24" fmla="*/ 0 w 180"/>
                <a:gd name="T25" fmla="*/ 208 h 208"/>
                <a:gd name="T26" fmla="*/ 1 w 180"/>
                <a:gd name="T27" fmla="*/ 208 h 208"/>
                <a:gd name="T28" fmla="*/ 2 w 180"/>
                <a:gd name="T29" fmla="*/ 207 h 208"/>
                <a:gd name="T30" fmla="*/ 4 w 180"/>
                <a:gd name="T31" fmla="*/ 206 h 208"/>
                <a:gd name="T32" fmla="*/ 58 w 180"/>
                <a:gd name="T33" fmla="*/ 131 h 208"/>
                <a:gd name="T34" fmla="*/ 117 w 180"/>
                <a:gd name="T35" fmla="*/ 61 h 208"/>
                <a:gd name="T36" fmla="*/ 177 w 180"/>
                <a:gd name="T37" fmla="*/ 51 h 208"/>
                <a:gd name="T38" fmla="*/ 175 w 180"/>
                <a:gd name="T39" fmla="*/ 3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8">
                  <a:moveTo>
                    <a:pt x="175" y="36"/>
                  </a:moveTo>
                  <a:cubicBezTo>
                    <a:pt x="171" y="32"/>
                    <a:pt x="164" y="32"/>
                    <a:pt x="159" y="35"/>
                  </a:cubicBezTo>
                  <a:cubicBezTo>
                    <a:pt x="159" y="29"/>
                    <a:pt x="156" y="23"/>
                    <a:pt x="151" y="21"/>
                  </a:cubicBezTo>
                  <a:cubicBezTo>
                    <a:pt x="146" y="19"/>
                    <a:pt x="140" y="21"/>
                    <a:pt x="135" y="24"/>
                  </a:cubicBezTo>
                  <a:cubicBezTo>
                    <a:pt x="134" y="18"/>
                    <a:pt x="129" y="13"/>
                    <a:pt x="124" y="10"/>
                  </a:cubicBezTo>
                  <a:cubicBezTo>
                    <a:pt x="118" y="7"/>
                    <a:pt x="112" y="9"/>
                    <a:pt x="109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2" y="6"/>
                    <a:pt x="85" y="0"/>
                    <a:pt x="76" y="10"/>
                  </a:cubicBezTo>
                  <a:cubicBezTo>
                    <a:pt x="76" y="10"/>
                    <a:pt x="75" y="10"/>
                    <a:pt x="75" y="11"/>
                  </a:cubicBezTo>
                  <a:cubicBezTo>
                    <a:pt x="75" y="32"/>
                    <a:pt x="97" y="50"/>
                    <a:pt x="115" y="59"/>
                  </a:cubicBezTo>
                  <a:cubicBezTo>
                    <a:pt x="98" y="91"/>
                    <a:pt x="72" y="113"/>
                    <a:pt x="46" y="138"/>
                  </a:cubicBezTo>
                  <a:cubicBezTo>
                    <a:pt x="26" y="157"/>
                    <a:pt x="4" y="180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" y="208"/>
                    <a:pt x="1" y="208"/>
                    <a:pt x="1" y="208"/>
                  </a:cubicBezTo>
                  <a:cubicBezTo>
                    <a:pt x="1" y="208"/>
                    <a:pt x="2" y="208"/>
                    <a:pt x="2" y="207"/>
                  </a:cubicBezTo>
                  <a:cubicBezTo>
                    <a:pt x="3" y="207"/>
                    <a:pt x="3" y="206"/>
                    <a:pt x="4" y="206"/>
                  </a:cubicBezTo>
                  <a:cubicBezTo>
                    <a:pt x="13" y="175"/>
                    <a:pt x="35" y="153"/>
                    <a:pt x="58" y="131"/>
                  </a:cubicBezTo>
                  <a:cubicBezTo>
                    <a:pt x="80" y="111"/>
                    <a:pt x="106" y="89"/>
                    <a:pt x="117" y="61"/>
                  </a:cubicBezTo>
                  <a:cubicBezTo>
                    <a:pt x="134" y="66"/>
                    <a:pt x="169" y="72"/>
                    <a:pt x="177" y="51"/>
                  </a:cubicBezTo>
                  <a:cubicBezTo>
                    <a:pt x="180" y="46"/>
                    <a:pt x="179" y="40"/>
                    <a:pt x="175" y="36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0"/>
            <p:cNvSpPr/>
            <p:nvPr/>
          </p:nvSpPr>
          <p:spPr bwMode="auto">
            <a:xfrm>
              <a:off x="8559800" y="271094"/>
              <a:ext cx="139700" cy="342900"/>
            </a:xfrm>
            <a:custGeom>
              <a:avLst/>
              <a:gdLst>
                <a:gd name="T0" fmla="*/ 19 w 51"/>
                <a:gd name="T1" fmla="*/ 3 h 125"/>
                <a:gd name="T2" fmla="*/ 17 w 51"/>
                <a:gd name="T3" fmla="*/ 4 h 125"/>
                <a:gd name="T4" fmla="*/ 33 w 51"/>
                <a:gd name="T5" fmla="*/ 124 h 125"/>
                <a:gd name="T6" fmla="*/ 33 w 51"/>
                <a:gd name="T7" fmla="*/ 124 h 125"/>
                <a:gd name="T8" fmla="*/ 34 w 51"/>
                <a:gd name="T9" fmla="*/ 125 h 125"/>
                <a:gd name="T10" fmla="*/ 35 w 51"/>
                <a:gd name="T11" fmla="*/ 124 h 125"/>
                <a:gd name="T12" fmla="*/ 34 w 51"/>
                <a:gd name="T13" fmla="*/ 123 h 125"/>
                <a:gd name="T14" fmla="*/ 48 w 51"/>
                <a:gd name="T15" fmla="*/ 66 h 125"/>
                <a:gd name="T16" fmla="*/ 23 w 51"/>
                <a:gd name="T17" fmla="*/ 2 h 125"/>
                <a:gd name="T18" fmla="*/ 19 w 51"/>
                <a:gd name="T19" fmla="*/ 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125">
                  <a:moveTo>
                    <a:pt x="19" y="3"/>
                  </a:moveTo>
                  <a:cubicBezTo>
                    <a:pt x="18" y="3"/>
                    <a:pt x="17" y="3"/>
                    <a:pt x="17" y="4"/>
                  </a:cubicBezTo>
                  <a:cubicBezTo>
                    <a:pt x="1" y="43"/>
                    <a:pt x="0" y="93"/>
                    <a:pt x="33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4"/>
                    <a:pt x="33" y="125"/>
                    <a:pt x="34" y="125"/>
                  </a:cubicBezTo>
                  <a:cubicBezTo>
                    <a:pt x="34" y="125"/>
                    <a:pt x="35" y="124"/>
                    <a:pt x="35" y="124"/>
                  </a:cubicBezTo>
                  <a:cubicBezTo>
                    <a:pt x="34" y="124"/>
                    <a:pt x="34" y="124"/>
                    <a:pt x="34" y="123"/>
                  </a:cubicBezTo>
                  <a:cubicBezTo>
                    <a:pt x="51" y="112"/>
                    <a:pt x="50" y="83"/>
                    <a:pt x="48" y="66"/>
                  </a:cubicBezTo>
                  <a:cubicBezTo>
                    <a:pt x="45" y="43"/>
                    <a:pt x="37" y="19"/>
                    <a:pt x="23" y="2"/>
                  </a:cubicBezTo>
                  <a:cubicBezTo>
                    <a:pt x="21" y="0"/>
                    <a:pt x="19" y="1"/>
                    <a:pt x="19" y="3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1"/>
            <p:cNvSpPr/>
            <p:nvPr/>
          </p:nvSpPr>
          <p:spPr bwMode="auto">
            <a:xfrm>
              <a:off x="8469313" y="317132"/>
              <a:ext cx="555625" cy="530225"/>
            </a:xfrm>
            <a:custGeom>
              <a:avLst/>
              <a:gdLst>
                <a:gd name="T0" fmla="*/ 181 w 203"/>
                <a:gd name="T1" fmla="*/ 65 h 193"/>
                <a:gd name="T2" fmla="*/ 176 w 203"/>
                <a:gd name="T3" fmla="*/ 40 h 193"/>
                <a:gd name="T4" fmla="*/ 151 w 203"/>
                <a:gd name="T5" fmla="*/ 32 h 193"/>
                <a:gd name="T6" fmla="*/ 118 w 203"/>
                <a:gd name="T7" fmla="*/ 21 h 193"/>
                <a:gd name="T8" fmla="*/ 121 w 203"/>
                <a:gd name="T9" fmla="*/ 47 h 193"/>
                <a:gd name="T10" fmla="*/ 131 w 203"/>
                <a:gd name="T11" fmla="*/ 70 h 193"/>
                <a:gd name="T12" fmla="*/ 62 w 203"/>
                <a:gd name="T13" fmla="*/ 110 h 193"/>
                <a:gd name="T14" fmla="*/ 47 w 203"/>
                <a:gd name="T15" fmla="*/ 124 h 193"/>
                <a:gd name="T16" fmla="*/ 46 w 203"/>
                <a:gd name="T17" fmla="*/ 126 h 193"/>
                <a:gd name="T18" fmla="*/ 1 w 203"/>
                <a:gd name="T19" fmla="*/ 174 h 193"/>
                <a:gd name="T20" fmla="*/ 2 w 203"/>
                <a:gd name="T21" fmla="*/ 175 h 193"/>
                <a:gd name="T22" fmla="*/ 26 w 203"/>
                <a:gd name="T23" fmla="*/ 154 h 193"/>
                <a:gd name="T24" fmla="*/ 46 w 203"/>
                <a:gd name="T25" fmla="*/ 131 h 193"/>
                <a:gd name="T26" fmla="*/ 89 w 203"/>
                <a:gd name="T27" fmla="*/ 176 h 193"/>
                <a:gd name="T28" fmla="*/ 152 w 203"/>
                <a:gd name="T29" fmla="*/ 188 h 193"/>
                <a:gd name="T30" fmla="*/ 152 w 203"/>
                <a:gd name="T31" fmla="*/ 185 h 193"/>
                <a:gd name="T32" fmla="*/ 111 w 203"/>
                <a:gd name="T33" fmla="*/ 136 h 193"/>
                <a:gd name="T34" fmla="*/ 54 w 203"/>
                <a:gd name="T35" fmla="*/ 123 h 193"/>
                <a:gd name="T36" fmla="*/ 57 w 203"/>
                <a:gd name="T37" fmla="*/ 120 h 193"/>
                <a:gd name="T38" fmla="*/ 94 w 203"/>
                <a:gd name="T39" fmla="*/ 92 h 193"/>
                <a:gd name="T40" fmla="*/ 133 w 203"/>
                <a:gd name="T41" fmla="*/ 73 h 193"/>
                <a:gd name="T42" fmla="*/ 133 w 203"/>
                <a:gd name="T43" fmla="*/ 73 h 193"/>
                <a:gd name="T44" fmla="*/ 134 w 203"/>
                <a:gd name="T45" fmla="*/ 74 h 193"/>
                <a:gd name="T46" fmla="*/ 187 w 203"/>
                <a:gd name="T47" fmla="*/ 95 h 193"/>
                <a:gd name="T48" fmla="*/ 181 w 203"/>
                <a:gd name="T49" fmla="*/ 6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193">
                  <a:moveTo>
                    <a:pt x="181" y="65"/>
                  </a:moveTo>
                  <a:cubicBezTo>
                    <a:pt x="183" y="57"/>
                    <a:pt x="181" y="48"/>
                    <a:pt x="176" y="40"/>
                  </a:cubicBezTo>
                  <a:cubicBezTo>
                    <a:pt x="171" y="33"/>
                    <a:pt x="160" y="28"/>
                    <a:pt x="151" y="32"/>
                  </a:cubicBezTo>
                  <a:cubicBezTo>
                    <a:pt x="147" y="19"/>
                    <a:pt x="126" y="0"/>
                    <a:pt x="118" y="21"/>
                  </a:cubicBezTo>
                  <a:cubicBezTo>
                    <a:pt x="115" y="29"/>
                    <a:pt x="118" y="40"/>
                    <a:pt x="121" y="47"/>
                  </a:cubicBezTo>
                  <a:cubicBezTo>
                    <a:pt x="123" y="55"/>
                    <a:pt x="126" y="63"/>
                    <a:pt x="131" y="70"/>
                  </a:cubicBezTo>
                  <a:cubicBezTo>
                    <a:pt x="106" y="77"/>
                    <a:pt x="81" y="93"/>
                    <a:pt x="62" y="110"/>
                  </a:cubicBezTo>
                  <a:cubicBezTo>
                    <a:pt x="56" y="115"/>
                    <a:pt x="52" y="119"/>
                    <a:pt x="47" y="124"/>
                  </a:cubicBezTo>
                  <a:cubicBezTo>
                    <a:pt x="46" y="124"/>
                    <a:pt x="46" y="125"/>
                    <a:pt x="46" y="126"/>
                  </a:cubicBezTo>
                  <a:cubicBezTo>
                    <a:pt x="31" y="142"/>
                    <a:pt x="17" y="159"/>
                    <a:pt x="1" y="174"/>
                  </a:cubicBezTo>
                  <a:cubicBezTo>
                    <a:pt x="0" y="175"/>
                    <a:pt x="1" y="176"/>
                    <a:pt x="2" y="175"/>
                  </a:cubicBezTo>
                  <a:cubicBezTo>
                    <a:pt x="11" y="170"/>
                    <a:pt x="19" y="162"/>
                    <a:pt x="26" y="154"/>
                  </a:cubicBezTo>
                  <a:cubicBezTo>
                    <a:pt x="33" y="146"/>
                    <a:pt x="39" y="138"/>
                    <a:pt x="46" y="131"/>
                  </a:cubicBezTo>
                  <a:cubicBezTo>
                    <a:pt x="52" y="151"/>
                    <a:pt x="71" y="166"/>
                    <a:pt x="89" y="176"/>
                  </a:cubicBezTo>
                  <a:cubicBezTo>
                    <a:pt x="107" y="185"/>
                    <a:pt x="132" y="193"/>
                    <a:pt x="152" y="188"/>
                  </a:cubicBezTo>
                  <a:cubicBezTo>
                    <a:pt x="154" y="187"/>
                    <a:pt x="154" y="185"/>
                    <a:pt x="152" y="185"/>
                  </a:cubicBezTo>
                  <a:cubicBezTo>
                    <a:pt x="147" y="164"/>
                    <a:pt x="128" y="146"/>
                    <a:pt x="111" y="136"/>
                  </a:cubicBezTo>
                  <a:cubicBezTo>
                    <a:pt x="96" y="127"/>
                    <a:pt x="72" y="119"/>
                    <a:pt x="54" y="123"/>
                  </a:cubicBezTo>
                  <a:cubicBezTo>
                    <a:pt x="55" y="122"/>
                    <a:pt x="56" y="121"/>
                    <a:pt x="57" y="120"/>
                  </a:cubicBezTo>
                  <a:cubicBezTo>
                    <a:pt x="68" y="109"/>
                    <a:pt x="80" y="100"/>
                    <a:pt x="94" y="92"/>
                  </a:cubicBezTo>
                  <a:cubicBezTo>
                    <a:pt x="106" y="85"/>
                    <a:pt x="120" y="80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4"/>
                    <a:pt x="134" y="74"/>
                    <a:pt x="134" y="74"/>
                  </a:cubicBezTo>
                  <a:cubicBezTo>
                    <a:pt x="148" y="88"/>
                    <a:pt x="167" y="104"/>
                    <a:pt x="187" y="95"/>
                  </a:cubicBezTo>
                  <a:cubicBezTo>
                    <a:pt x="203" y="88"/>
                    <a:pt x="193" y="70"/>
                    <a:pt x="181" y="65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5" name="PA_淘宝店chenying0907 6"/>
          <p:cNvGrpSpPr/>
          <p:nvPr userDrawn="1">
            <p:custDataLst>
              <p:tags r:id="rId3"/>
            </p:custDataLst>
          </p:nvPr>
        </p:nvGrpSpPr>
        <p:grpSpPr>
          <a:xfrm rot="16200000">
            <a:off x="7960593" y="2481869"/>
            <a:ext cx="8197050" cy="1751242"/>
            <a:chOff x="-25400" y="-351206"/>
            <a:chExt cx="9169400" cy="1958976"/>
          </a:xfrm>
        </p:grpSpPr>
        <p:sp>
          <p:nvSpPr>
            <p:cNvPr id="76" name="Freeform 5"/>
            <p:cNvSpPr/>
            <p:nvPr/>
          </p:nvSpPr>
          <p:spPr bwMode="auto">
            <a:xfrm>
              <a:off x="7432675" y="561607"/>
              <a:ext cx="347663" cy="338138"/>
            </a:xfrm>
            <a:custGeom>
              <a:avLst/>
              <a:gdLst>
                <a:gd name="T0" fmla="*/ 108 w 127"/>
                <a:gd name="T1" fmla="*/ 24 h 123"/>
                <a:gd name="T2" fmla="*/ 57 w 127"/>
                <a:gd name="T3" fmla="*/ 2 h 123"/>
                <a:gd name="T4" fmla="*/ 18 w 127"/>
                <a:gd name="T5" fmla="*/ 17 h 123"/>
                <a:gd name="T6" fmla="*/ 2 w 127"/>
                <a:gd name="T7" fmla="*/ 53 h 123"/>
                <a:gd name="T8" fmla="*/ 11 w 127"/>
                <a:gd name="T9" fmla="*/ 97 h 123"/>
                <a:gd name="T10" fmla="*/ 43 w 127"/>
                <a:gd name="T11" fmla="*/ 121 h 123"/>
                <a:gd name="T12" fmla="*/ 64 w 127"/>
                <a:gd name="T13" fmla="*/ 101 h 123"/>
                <a:gd name="T14" fmla="*/ 94 w 127"/>
                <a:gd name="T15" fmla="*/ 75 h 123"/>
                <a:gd name="T16" fmla="*/ 124 w 127"/>
                <a:gd name="T17" fmla="*/ 69 h 123"/>
                <a:gd name="T18" fmla="*/ 108 w 127"/>
                <a:gd name="T19" fmla="*/ 2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3">
                  <a:moveTo>
                    <a:pt x="108" y="24"/>
                  </a:moveTo>
                  <a:cubicBezTo>
                    <a:pt x="96" y="10"/>
                    <a:pt x="75" y="4"/>
                    <a:pt x="57" y="2"/>
                  </a:cubicBezTo>
                  <a:cubicBezTo>
                    <a:pt x="43" y="0"/>
                    <a:pt x="22" y="2"/>
                    <a:pt x="18" y="17"/>
                  </a:cubicBezTo>
                  <a:cubicBezTo>
                    <a:pt x="9" y="25"/>
                    <a:pt x="4" y="46"/>
                    <a:pt x="2" y="53"/>
                  </a:cubicBezTo>
                  <a:cubicBezTo>
                    <a:pt x="0" y="69"/>
                    <a:pt x="1" y="84"/>
                    <a:pt x="11" y="97"/>
                  </a:cubicBezTo>
                  <a:cubicBezTo>
                    <a:pt x="18" y="107"/>
                    <a:pt x="29" y="119"/>
                    <a:pt x="43" y="121"/>
                  </a:cubicBezTo>
                  <a:cubicBezTo>
                    <a:pt x="55" y="123"/>
                    <a:pt x="61" y="111"/>
                    <a:pt x="64" y="101"/>
                  </a:cubicBezTo>
                  <a:cubicBezTo>
                    <a:pt x="81" y="111"/>
                    <a:pt x="97" y="94"/>
                    <a:pt x="94" y="75"/>
                  </a:cubicBezTo>
                  <a:cubicBezTo>
                    <a:pt x="105" y="83"/>
                    <a:pt x="121" y="85"/>
                    <a:pt x="124" y="69"/>
                  </a:cubicBezTo>
                  <a:cubicBezTo>
                    <a:pt x="127" y="53"/>
                    <a:pt x="119" y="34"/>
                    <a:pt x="108" y="24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6"/>
            <p:cNvSpPr/>
            <p:nvPr/>
          </p:nvSpPr>
          <p:spPr bwMode="auto">
            <a:xfrm>
              <a:off x="3384550" y="-65456"/>
              <a:ext cx="350838" cy="338138"/>
            </a:xfrm>
            <a:custGeom>
              <a:avLst/>
              <a:gdLst>
                <a:gd name="T0" fmla="*/ 125 w 128"/>
                <a:gd name="T1" fmla="*/ 55 h 123"/>
                <a:gd name="T2" fmla="*/ 95 w 128"/>
                <a:gd name="T3" fmla="*/ 48 h 123"/>
                <a:gd name="T4" fmla="*/ 65 w 128"/>
                <a:gd name="T5" fmla="*/ 22 h 123"/>
                <a:gd name="T6" fmla="*/ 44 w 128"/>
                <a:gd name="T7" fmla="*/ 2 h 123"/>
                <a:gd name="T8" fmla="*/ 12 w 128"/>
                <a:gd name="T9" fmla="*/ 26 h 123"/>
                <a:gd name="T10" fmla="*/ 3 w 128"/>
                <a:gd name="T11" fmla="*/ 70 h 123"/>
                <a:gd name="T12" fmla="*/ 19 w 128"/>
                <a:gd name="T13" fmla="*/ 106 h 123"/>
                <a:gd name="T14" fmla="*/ 58 w 128"/>
                <a:gd name="T15" fmla="*/ 122 h 123"/>
                <a:gd name="T16" fmla="*/ 109 w 128"/>
                <a:gd name="T17" fmla="*/ 100 h 123"/>
                <a:gd name="T18" fmla="*/ 125 w 128"/>
                <a:gd name="T19" fmla="*/ 5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23">
                  <a:moveTo>
                    <a:pt x="125" y="55"/>
                  </a:moveTo>
                  <a:cubicBezTo>
                    <a:pt x="122" y="39"/>
                    <a:pt x="106" y="40"/>
                    <a:pt x="95" y="48"/>
                  </a:cubicBezTo>
                  <a:cubicBezTo>
                    <a:pt x="98" y="30"/>
                    <a:pt x="82" y="13"/>
                    <a:pt x="65" y="22"/>
                  </a:cubicBezTo>
                  <a:cubicBezTo>
                    <a:pt x="62" y="12"/>
                    <a:pt x="56" y="0"/>
                    <a:pt x="44" y="2"/>
                  </a:cubicBezTo>
                  <a:cubicBezTo>
                    <a:pt x="30" y="4"/>
                    <a:pt x="19" y="16"/>
                    <a:pt x="12" y="26"/>
                  </a:cubicBezTo>
                  <a:cubicBezTo>
                    <a:pt x="2" y="40"/>
                    <a:pt x="0" y="54"/>
                    <a:pt x="3" y="70"/>
                  </a:cubicBezTo>
                  <a:cubicBezTo>
                    <a:pt x="5" y="78"/>
                    <a:pt x="10" y="98"/>
                    <a:pt x="19" y="106"/>
                  </a:cubicBezTo>
                  <a:cubicBezTo>
                    <a:pt x="23" y="122"/>
                    <a:pt x="44" y="123"/>
                    <a:pt x="58" y="122"/>
                  </a:cubicBezTo>
                  <a:cubicBezTo>
                    <a:pt x="76" y="120"/>
                    <a:pt x="97" y="113"/>
                    <a:pt x="109" y="100"/>
                  </a:cubicBezTo>
                  <a:cubicBezTo>
                    <a:pt x="120" y="89"/>
                    <a:pt x="128" y="70"/>
                    <a:pt x="125" y="55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"/>
            <p:cNvSpPr/>
            <p:nvPr/>
          </p:nvSpPr>
          <p:spPr bwMode="auto">
            <a:xfrm>
              <a:off x="287338" y="787032"/>
              <a:ext cx="260350" cy="298450"/>
            </a:xfrm>
            <a:custGeom>
              <a:avLst/>
              <a:gdLst>
                <a:gd name="T0" fmla="*/ 40 w 95"/>
                <a:gd name="T1" fmla="*/ 1 h 108"/>
                <a:gd name="T2" fmla="*/ 39 w 95"/>
                <a:gd name="T3" fmla="*/ 2 h 108"/>
                <a:gd name="T4" fmla="*/ 39 w 95"/>
                <a:gd name="T5" fmla="*/ 2 h 108"/>
                <a:gd name="T6" fmla="*/ 38 w 95"/>
                <a:gd name="T7" fmla="*/ 3 h 108"/>
                <a:gd name="T8" fmla="*/ 37 w 95"/>
                <a:gd name="T9" fmla="*/ 3 h 108"/>
                <a:gd name="T10" fmla="*/ 3 w 95"/>
                <a:gd name="T11" fmla="*/ 76 h 108"/>
                <a:gd name="T12" fmla="*/ 11 w 95"/>
                <a:gd name="T13" fmla="*/ 102 h 108"/>
                <a:gd name="T14" fmla="*/ 27 w 95"/>
                <a:gd name="T15" fmla="*/ 95 h 108"/>
                <a:gd name="T16" fmla="*/ 36 w 95"/>
                <a:gd name="T17" fmla="*/ 103 h 108"/>
                <a:gd name="T18" fmla="*/ 52 w 95"/>
                <a:gd name="T19" fmla="*/ 97 h 108"/>
                <a:gd name="T20" fmla="*/ 66 w 95"/>
                <a:gd name="T21" fmla="*/ 105 h 108"/>
                <a:gd name="T22" fmla="*/ 78 w 95"/>
                <a:gd name="T23" fmla="*/ 95 h 108"/>
                <a:gd name="T24" fmla="*/ 78 w 95"/>
                <a:gd name="T25" fmla="*/ 93 h 108"/>
                <a:gd name="T26" fmla="*/ 40 w 95"/>
                <a:gd name="T27" fmla="*/ 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5" h="108">
                  <a:moveTo>
                    <a:pt x="40" y="1"/>
                  </a:moveTo>
                  <a:cubicBezTo>
                    <a:pt x="39" y="0"/>
                    <a:pt x="38" y="1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38" y="3"/>
                    <a:pt x="38" y="3"/>
                  </a:cubicBezTo>
                  <a:cubicBezTo>
                    <a:pt x="38" y="3"/>
                    <a:pt x="37" y="2"/>
                    <a:pt x="37" y="3"/>
                  </a:cubicBezTo>
                  <a:cubicBezTo>
                    <a:pt x="9" y="15"/>
                    <a:pt x="0" y="48"/>
                    <a:pt x="3" y="76"/>
                  </a:cubicBezTo>
                  <a:cubicBezTo>
                    <a:pt x="4" y="84"/>
                    <a:pt x="4" y="96"/>
                    <a:pt x="11" y="102"/>
                  </a:cubicBezTo>
                  <a:cubicBezTo>
                    <a:pt x="16" y="108"/>
                    <a:pt x="23" y="100"/>
                    <a:pt x="27" y="95"/>
                  </a:cubicBezTo>
                  <a:cubicBezTo>
                    <a:pt x="29" y="99"/>
                    <a:pt x="31" y="103"/>
                    <a:pt x="36" y="103"/>
                  </a:cubicBezTo>
                  <a:cubicBezTo>
                    <a:pt x="42" y="103"/>
                    <a:pt x="44" y="95"/>
                    <a:pt x="52" y="97"/>
                  </a:cubicBezTo>
                  <a:cubicBezTo>
                    <a:pt x="57" y="98"/>
                    <a:pt x="61" y="105"/>
                    <a:pt x="66" y="105"/>
                  </a:cubicBezTo>
                  <a:cubicBezTo>
                    <a:pt x="72" y="105"/>
                    <a:pt x="75" y="100"/>
                    <a:pt x="78" y="95"/>
                  </a:cubicBezTo>
                  <a:cubicBezTo>
                    <a:pt x="79" y="95"/>
                    <a:pt x="78" y="94"/>
                    <a:pt x="78" y="93"/>
                  </a:cubicBezTo>
                  <a:cubicBezTo>
                    <a:pt x="95" y="61"/>
                    <a:pt x="71" y="15"/>
                    <a:pt x="40" y="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8"/>
            <p:cNvSpPr/>
            <p:nvPr/>
          </p:nvSpPr>
          <p:spPr bwMode="auto">
            <a:xfrm>
              <a:off x="690563" y="721945"/>
              <a:ext cx="182563" cy="195263"/>
            </a:xfrm>
            <a:custGeom>
              <a:avLst/>
              <a:gdLst>
                <a:gd name="T0" fmla="*/ 13 w 67"/>
                <a:gd name="T1" fmla="*/ 0 h 71"/>
                <a:gd name="T2" fmla="*/ 11 w 67"/>
                <a:gd name="T3" fmla="*/ 0 h 71"/>
                <a:gd name="T4" fmla="*/ 11 w 67"/>
                <a:gd name="T5" fmla="*/ 0 h 71"/>
                <a:gd name="T6" fmla="*/ 10 w 67"/>
                <a:gd name="T7" fmla="*/ 1 h 71"/>
                <a:gd name="T8" fmla="*/ 11 w 67"/>
                <a:gd name="T9" fmla="*/ 0 h 71"/>
                <a:gd name="T10" fmla="*/ 10 w 67"/>
                <a:gd name="T11" fmla="*/ 0 h 71"/>
                <a:gd name="T12" fmla="*/ 9 w 67"/>
                <a:gd name="T13" fmla="*/ 3 h 71"/>
                <a:gd name="T14" fmla="*/ 9 w 67"/>
                <a:gd name="T15" fmla="*/ 4 h 71"/>
                <a:gd name="T16" fmla="*/ 4 w 67"/>
                <a:gd name="T17" fmla="*/ 53 h 71"/>
                <a:gd name="T18" fmla="*/ 38 w 67"/>
                <a:gd name="T19" fmla="*/ 65 h 71"/>
                <a:gd name="T20" fmla="*/ 13 w 67"/>
                <a:gd name="T2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71">
                  <a:moveTo>
                    <a:pt x="13" y="0"/>
                  </a:move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1"/>
                    <a:pt x="10" y="1"/>
                  </a:cubicBezTo>
                  <a:cubicBezTo>
                    <a:pt x="10" y="1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1"/>
                    <a:pt x="10" y="2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4" y="20"/>
                    <a:pt x="0" y="37"/>
                    <a:pt x="4" y="53"/>
                  </a:cubicBezTo>
                  <a:cubicBezTo>
                    <a:pt x="8" y="67"/>
                    <a:pt x="25" y="71"/>
                    <a:pt x="38" y="65"/>
                  </a:cubicBezTo>
                  <a:cubicBezTo>
                    <a:pt x="67" y="51"/>
                    <a:pt x="32" y="7"/>
                    <a:pt x="13" y="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9"/>
            <p:cNvSpPr/>
            <p:nvPr/>
          </p:nvSpPr>
          <p:spPr bwMode="auto">
            <a:xfrm>
              <a:off x="8763000" y="179019"/>
              <a:ext cx="381000" cy="493713"/>
            </a:xfrm>
            <a:custGeom>
              <a:avLst/>
              <a:gdLst>
                <a:gd name="T0" fmla="*/ 44 w 139"/>
                <a:gd name="T1" fmla="*/ 21 h 179"/>
                <a:gd name="T2" fmla="*/ 20 w 139"/>
                <a:gd name="T3" fmla="*/ 0 h 179"/>
                <a:gd name="T4" fmla="*/ 4 w 139"/>
                <a:gd name="T5" fmla="*/ 20 h 179"/>
                <a:gd name="T6" fmla="*/ 7 w 139"/>
                <a:gd name="T7" fmla="*/ 65 h 179"/>
                <a:gd name="T8" fmla="*/ 29 w 139"/>
                <a:gd name="T9" fmla="*/ 120 h 179"/>
                <a:gd name="T10" fmla="*/ 30 w 139"/>
                <a:gd name="T11" fmla="*/ 120 h 179"/>
                <a:gd name="T12" fmla="*/ 30 w 139"/>
                <a:gd name="T13" fmla="*/ 119 h 179"/>
                <a:gd name="T14" fmla="*/ 129 w 139"/>
                <a:gd name="T15" fmla="*/ 150 h 179"/>
                <a:gd name="T16" fmla="*/ 126 w 139"/>
                <a:gd name="T17" fmla="*/ 117 h 179"/>
                <a:gd name="T18" fmla="*/ 126 w 139"/>
                <a:gd name="T19" fmla="*/ 108 h 179"/>
                <a:gd name="T20" fmla="*/ 126 w 139"/>
                <a:gd name="T21" fmla="*/ 95 h 179"/>
                <a:gd name="T22" fmla="*/ 111 w 139"/>
                <a:gd name="T23" fmla="*/ 77 h 179"/>
                <a:gd name="T24" fmla="*/ 111 w 139"/>
                <a:gd name="T25" fmla="*/ 77 h 179"/>
                <a:gd name="T26" fmla="*/ 86 w 139"/>
                <a:gd name="T27" fmla="*/ 46 h 179"/>
                <a:gd name="T28" fmla="*/ 77 w 139"/>
                <a:gd name="T29" fmla="*/ 17 h 179"/>
                <a:gd name="T30" fmla="*/ 44 w 139"/>
                <a:gd name="T31" fmla="*/ 2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" h="179">
                  <a:moveTo>
                    <a:pt x="44" y="21"/>
                  </a:moveTo>
                  <a:cubicBezTo>
                    <a:pt x="38" y="12"/>
                    <a:pt x="31" y="0"/>
                    <a:pt x="20" y="0"/>
                  </a:cubicBezTo>
                  <a:cubicBezTo>
                    <a:pt x="10" y="0"/>
                    <a:pt x="6" y="12"/>
                    <a:pt x="4" y="20"/>
                  </a:cubicBezTo>
                  <a:cubicBezTo>
                    <a:pt x="0" y="35"/>
                    <a:pt x="3" y="51"/>
                    <a:pt x="7" y="65"/>
                  </a:cubicBezTo>
                  <a:cubicBezTo>
                    <a:pt x="14" y="83"/>
                    <a:pt x="26" y="100"/>
                    <a:pt x="29" y="120"/>
                  </a:cubicBezTo>
                  <a:cubicBezTo>
                    <a:pt x="29" y="120"/>
                    <a:pt x="30" y="120"/>
                    <a:pt x="30" y="120"/>
                  </a:cubicBezTo>
                  <a:cubicBezTo>
                    <a:pt x="30" y="119"/>
                    <a:pt x="30" y="119"/>
                    <a:pt x="30" y="119"/>
                  </a:cubicBezTo>
                  <a:cubicBezTo>
                    <a:pt x="48" y="145"/>
                    <a:pt x="100" y="179"/>
                    <a:pt x="129" y="150"/>
                  </a:cubicBezTo>
                  <a:cubicBezTo>
                    <a:pt x="139" y="140"/>
                    <a:pt x="134" y="126"/>
                    <a:pt x="126" y="117"/>
                  </a:cubicBezTo>
                  <a:cubicBezTo>
                    <a:pt x="122" y="113"/>
                    <a:pt x="124" y="112"/>
                    <a:pt x="126" y="108"/>
                  </a:cubicBezTo>
                  <a:cubicBezTo>
                    <a:pt x="127" y="104"/>
                    <a:pt x="127" y="99"/>
                    <a:pt x="126" y="95"/>
                  </a:cubicBezTo>
                  <a:cubicBezTo>
                    <a:pt x="125" y="88"/>
                    <a:pt x="118" y="80"/>
                    <a:pt x="111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4" y="64"/>
                    <a:pt x="100" y="44"/>
                    <a:pt x="86" y="46"/>
                  </a:cubicBezTo>
                  <a:cubicBezTo>
                    <a:pt x="90" y="36"/>
                    <a:pt x="86" y="24"/>
                    <a:pt x="77" y="17"/>
                  </a:cubicBezTo>
                  <a:cubicBezTo>
                    <a:pt x="66" y="9"/>
                    <a:pt x="52" y="12"/>
                    <a:pt x="44" y="21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0"/>
            <p:cNvSpPr/>
            <p:nvPr/>
          </p:nvSpPr>
          <p:spPr bwMode="auto">
            <a:xfrm>
              <a:off x="6481763" y="839420"/>
              <a:ext cx="392113" cy="484188"/>
            </a:xfrm>
            <a:custGeom>
              <a:avLst/>
              <a:gdLst>
                <a:gd name="T0" fmla="*/ 76 w 143"/>
                <a:gd name="T1" fmla="*/ 161 h 176"/>
                <a:gd name="T2" fmla="*/ 86 w 143"/>
                <a:gd name="T3" fmla="*/ 132 h 176"/>
                <a:gd name="T4" fmla="*/ 112 w 143"/>
                <a:gd name="T5" fmla="*/ 102 h 176"/>
                <a:gd name="T6" fmla="*/ 112 w 143"/>
                <a:gd name="T7" fmla="*/ 102 h 176"/>
                <a:gd name="T8" fmla="*/ 128 w 143"/>
                <a:gd name="T9" fmla="*/ 85 h 176"/>
                <a:gd name="T10" fmla="*/ 129 w 143"/>
                <a:gd name="T11" fmla="*/ 73 h 176"/>
                <a:gd name="T12" fmla="*/ 129 w 143"/>
                <a:gd name="T13" fmla="*/ 63 h 176"/>
                <a:gd name="T14" fmla="*/ 134 w 143"/>
                <a:gd name="T15" fmla="*/ 31 h 176"/>
                <a:gd name="T16" fmla="*/ 33 w 143"/>
                <a:gd name="T17" fmla="*/ 57 h 176"/>
                <a:gd name="T18" fmla="*/ 33 w 143"/>
                <a:gd name="T19" fmla="*/ 56 h 176"/>
                <a:gd name="T20" fmla="*/ 32 w 143"/>
                <a:gd name="T21" fmla="*/ 56 h 176"/>
                <a:gd name="T22" fmla="*/ 8 w 143"/>
                <a:gd name="T23" fmla="*/ 110 h 176"/>
                <a:gd name="T24" fmla="*/ 3 w 143"/>
                <a:gd name="T25" fmla="*/ 155 h 176"/>
                <a:gd name="T26" fmla="*/ 18 w 143"/>
                <a:gd name="T27" fmla="*/ 175 h 176"/>
                <a:gd name="T28" fmla="*/ 43 w 143"/>
                <a:gd name="T29" fmla="*/ 155 h 176"/>
                <a:gd name="T30" fmla="*/ 76 w 143"/>
                <a:gd name="T31" fmla="*/ 16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6">
                  <a:moveTo>
                    <a:pt x="76" y="161"/>
                  </a:moveTo>
                  <a:cubicBezTo>
                    <a:pt x="86" y="154"/>
                    <a:pt x="90" y="143"/>
                    <a:pt x="86" y="132"/>
                  </a:cubicBezTo>
                  <a:cubicBezTo>
                    <a:pt x="100" y="135"/>
                    <a:pt x="115" y="115"/>
                    <a:pt x="112" y="102"/>
                  </a:cubicBezTo>
                  <a:cubicBezTo>
                    <a:pt x="112" y="102"/>
                    <a:pt x="112" y="102"/>
                    <a:pt x="112" y="102"/>
                  </a:cubicBezTo>
                  <a:cubicBezTo>
                    <a:pt x="120" y="100"/>
                    <a:pt x="126" y="93"/>
                    <a:pt x="128" y="85"/>
                  </a:cubicBezTo>
                  <a:cubicBezTo>
                    <a:pt x="129" y="81"/>
                    <a:pt x="130" y="76"/>
                    <a:pt x="129" y="73"/>
                  </a:cubicBezTo>
                  <a:cubicBezTo>
                    <a:pt x="127" y="68"/>
                    <a:pt x="125" y="67"/>
                    <a:pt x="129" y="63"/>
                  </a:cubicBezTo>
                  <a:cubicBezTo>
                    <a:pt x="138" y="54"/>
                    <a:pt x="143" y="41"/>
                    <a:pt x="134" y="31"/>
                  </a:cubicBezTo>
                  <a:cubicBezTo>
                    <a:pt x="106" y="0"/>
                    <a:pt x="52" y="32"/>
                    <a:pt x="33" y="57"/>
                  </a:cubicBezTo>
                  <a:cubicBezTo>
                    <a:pt x="33" y="57"/>
                    <a:pt x="33" y="57"/>
                    <a:pt x="33" y="56"/>
                  </a:cubicBezTo>
                  <a:cubicBezTo>
                    <a:pt x="33" y="56"/>
                    <a:pt x="33" y="55"/>
                    <a:pt x="32" y="56"/>
                  </a:cubicBezTo>
                  <a:cubicBezTo>
                    <a:pt x="29" y="76"/>
                    <a:pt x="16" y="92"/>
                    <a:pt x="8" y="110"/>
                  </a:cubicBezTo>
                  <a:cubicBezTo>
                    <a:pt x="3" y="124"/>
                    <a:pt x="0" y="140"/>
                    <a:pt x="3" y="155"/>
                  </a:cubicBezTo>
                  <a:cubicBezTo>
                    <a:pt x="4" y="163"/>
                    <a:pt x="8" y="175"/>
                    <a:pt x="18" y="175"/>
                  </a:cubicBezTo>
                  <a:cubicBezTo>
                    <a:pt x="29" y="176"/>
                    <a:pt x="37" y="164"/>
                    <a:pt x="43" y="155"/>
                  </a:cubicBezTo>
                  <a:cubicBezTo>
                    <a:pt x="51" y="165"/>
                    <a:pt x="64" y="169"/>
                    <a:pt x="76" y="16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11"/>
            <p:cNvSpPr/>
            <p:nvPr/>
          </p:nvSpPr>
          <p:spPr bwMode="auto">
            <a:xfrm>
              <a:off x="5053013" y="1068020"/>
              <a:ext cx="795338" cy="539750"/>
            </a:xfrm>
            <a:custGeom>
              <a:avLst/>
              <a:gdLst>
                <a:gd name="T0" fmla="*/ 288 w 290"/>
                <a:gd name="T1" fmla="*/ 54 h 196"/>
                <a:gd name="T2" fmla="*/ 248 w 290"/>
                <a:gd name="T3" fmla="*/ 12 h 196"/>
                <a:gd name="T4" fmla="*/ 170 w 290"/>
                <a:gd name="T5" fmla="*/ 1 h 196"/>
                <a:gd name="T6" fmla="*/ 104 w 290"/>
                <a:gd name="T7" fmla="*/ 9 h 196"/>
                <a:gd name="T8" fmla="*/ 103 w 290"/>
                <a:gd name="T9" fmla="*/ 10 h 196"/>
                <a:gd name="T10" fmla="*/ 41 w 290"/>
                <a:gd name="T11" fmla="*/ 41 h 196"/>
                <a:gd name="T12" fmla="*/ 4 w 290"/>
                <a:gd name="T13" fmla="*/ 99 h 196"/>
                <a:gd name="T14" fmla="*/ 19 w 290"/>
                <a:gd name="T15" fmla="*/ 159 h 196"/>
                <a:gd name="T16" fmla="*/ 49 w 290"/>
                <a:gd name="T17" fmla="*/ 158 h 196"/>
                <a:gd name="T18" fmla="*/ 105 w 290"/>
                <a:gd name="T19" fmla="*/ 159 h 196"/>
                <a:gd name="T20" fmla="*/ 152 w 290"/>
                <a:gd name="T21" fmla="*/ 186 h 196"/>
                <a:gd name="T22" fmla="*/ 162 w 290"/>
                <a:gd name="T23" fmla="*/ 154 h 196"/>
                <a:gd name="T24" fmla="*/ 196 w 290"/>
                <a:gd name="T25" fmla="*/ 161 h 196"/>
                <a:gd name="T26" fmla="*/ 214 w 290"/>
                <a:gd name="T27" fmla="*/ 125 h 196"/>
                <a:gd name="T28" fmla="*/ 237 w 290"/>
                <a:gd name="T29" fmla="*/ 122 h 196"/>
                <a:gd name="T30" fmla="*/ 246 w 290"/>
                <a:gd name="T31" fmla="*/ 91 h 196"/>
                <a:gd name="T32" fmla="*/ 280 w 290"/>
                <a:gd name="T33" fmla="*/ 87 h 196"/>
                <a:gd name="T34" fmla="*/ 288 w 290"/>
                <a:gd name="T35" fmla="*/ 5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0" h="196">
                  <a:moveTo>
                    <a:pt x="288" y="54"/>
                  </a:moveTo>
                  <a:cubicBezTo>
                    <a:pt x="285" y="33"/>
                    <a:pt x="267" y="19"/>
                    <a:pt x="248" y="12"/>
                  </a:cubicBezTo>
                  <a:cubicBezTo>
                    <a:pt x="223" y="3"/>
                    <a:pt x="196" y="0"/>
                    <a:pt x="170" y="1"/>
                  </a:cubicBezTo>
                  <a:cubicBezTo>
                    <a:pt x="149" y="1"/>
                    <a:pt x="124" y="1"/>
                    <a:pt x="104" y="9"/>
                  </a:cubicBezTo>
                  <a:cubicBezTo>
                    <a:pt x="104" y="9"/>
                    <a:pt x="103" y="9"/>
                    <a:pt x="103" y="10"/>
                  </a:cubicBezTo>
                  <a:cubicBezTo>
                    <a:pt x="81" y="15"/>
                    <a:pt x="58" y="25"/>
                    <a:pt x="41" y="41"/>
                  </a:cubicBezTo>
                  <a:cubicBezTo>
                    <a:pt x="25" y="55"/>
                    <a:pt x="8" y="77"/>
                    <a:pt x="4" y="99"/>
                  </a:cubicBezTo>
                  <a:cubicBezTo>
                    <a:pt x="0" y="118"/>
                    <a:pt x="2" y="145"/>
                    <a:pt x="19" y="159"/>
                  </a:cubicBezTo>
                  <a:cubicBezTo>
                    <a:pt x="29" y="168"/>
                    <a:pt x="42" y="169"/>
                    <a:pt x="49" y="158"/>
                  </a:cubicBezTo>
                  <a:cubicBezTo>
                    <a:pt x="57" y="186"/>
                    <a:pt x="91" y="181"/>
                    <a:pt x="105" y="159"/>
                  </a:cubicBezTo>
                  <a:cubicBezTo>
                    <a:pt x="115" y="174"/>
                    <a:pt x="132" y="196"/>
                    <a:pt x="152" y="186"/>
                  </a:cubicBezTo>
                  <a:cubicBezTo>
                    <a:pt x="164" y="180"/>
                    <a:pt x="165" y="166"/>
                    <a:pt x="162" y="154"/>
                  </a:cubicBezTo>
                  <a:cubicBezTo>
                    <a:pt x="170" y="164"/>
                    <a:pt x="184" y="169"/>
                    <a:pt x="196" y="161"/>
                  </a:cubicBezTo>
                  <a:cubicBezTo>
                    <a:pt x="208" y="153"/>
                    <a:pt x="213" y="139"/>
                    <a:pt x="214" y="125"/>
                  </a:cubicBezTo>
                  <a:cubicBezTo>
                    <a:pt x="221" y="130"/>
                    <a:pt x="230" y="130"/>
                    <a:pt x="237" y="122"/>
                  </a:cubicBezTo>
                  <a:cubicBezTo>
                    <a:pt x="243" y="115"/>
                    <a:pt x="250" y="101"/>
                    <a:pt x="246" y="91"/>
                  </a:cubicBezTo>
                  <a:cubicBezTo>
                    <a:pt x="258" y="95"/>
                    <a:pt x="270" y="95"/>
                    <a:pt x="280" y="87"/>
                  </a:cubicBezTo>
                  <a:cubicBezTo>
                    <a:pt x="288" y="79"/>
                    <a:pt x="290" y="65"/>
                    <a:pt x="288" y="54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12"/>
            <p:cNvSpPr/>
            <p:nvPr/>
          </p:nvSpPr>
          <p:spPr bwMode="auto">
            <a:xfrm>
              <a:off x="1811338" y="1337895"/>
              <a:ext cx="234950" cy="236538"/>
            </a:xfrm>
            <a:custGeom>
              <a:avLst/>
              <a:gdLst>
                <a:gd name="T0" fmla="*/ 79 w 86"/>
                <a:gd name="T1" fmla="*/ 34 h 86"/>
                <a:gd name="T2" fmla="*/ 39 w 86"/>
                <a:gd name="T3" fmla="*/ 0 h 86"/>
                <a:gd name="T4" fmla="*/ 37 w 86"/>
                <a:gd name="T5" fmla="*/ 1 h 86"/>
                <a:gd name="T6" fmla="*/ 37 w 86"/>
                <a:gd name="T7" fmla="*/ 2 h 86"/>
                <a:gd name="T8" fmla="*/ 36 w 86"/>
                <a:gd name="T9" fmla="*/ 3 h 86"/>
                <a:gd name="T10" fmla="*/ 36 w 86"/>
                <a:gd name="T11" fmla="*/ 3 h 86"/>
                <a:gd name="T12" fmla="*/ 3 w 86"/>
                <a:gd name="T13" fmla="*/ 56 h 86"/>
                <a:gd name="T14" fmla="*/ 12 w 86"/>
                <a:gd name="T15" fmla="*/ 70 h 86"/>
                <a:gd name="T16" fmla="*/ 29 w 86"/>
                <a:gd name="T17" fmla="*/ 63 h 86"/>
                <a:gd name="T18" fmla="*/ 68 w 86"/>
                <a:gd name="T19" fmla="*/ 55 h 86"/>
                <a:gd name="T20" fmla="*/ 84 w 86"/>
                <a:gd name="T21" fmla="*/ 49 h 86"/>
                <a:gd name="T22" fmla="*/ 79 w 86"/>
                <a:gd name="T23" fmla="*/ 3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86">
                  <a:moveTo>
                    <a:pt x="79" y="34"/>
                  </a:moveTo>
                  <a:cubicBezTo>
                    <a:pt x="68" y="20"/>
                    <a:pt x="53" y="10"/>
                    <a:pt x="39" y="0"/>
                  </a:cubicBezTo>
                  <a:cubicBezTo>
                    <a:pt x="38" y="0"/>
                    <a:pt x="37" y="0"/>
                    <a:pt x="37" y="1"/>
                  </a:cubicBezTo>
                  <a:cubicBezTo>
                    <a:pt x="37" y="1"/>
                    <a:pt x="37" y="2"/>
                    <a:pt x="37" y="2"/>
                  </a:cubicBezTo>
                  <a:cubicBezTo>
                    <a:pt x="37" y="2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22" y="18"/>
                    <a:pt x="0" y="33"/>
                    <a:pt x="3" y="56"/>
                  </a:cubicBezTo>
                  <a:cubicBezTo>
                    <a:pt x="3" y="61"/>
                    <a:pt x="7" y="68"/>
                    <a:pt x="12" y="70"/>
                  </a:cubicBezTo>
                  <a:cubicBezTo>
                    <a:pt x="19" y="72"/>
                    <a:pt x="25" y="68"/>
                    <a:pt x="29" y="63"/>
                  </a:cubicBezTo>
                  <a:cubicBezTo>
                    <a:pt x="37" y="86"/>
                    <a:pt x="70" y="76"/>
                    <a:pt x="68" y="55"/>
                  </a:cubicBezTo>
                  <a:cubicBezTo>
                    <a:pt x="74" y="55"/>
                    <a:pt x="81" y="55"/>
                    <a:pt x="84" y="49"/>
                  </a:cubicBezTo>
                  <a:cubicBezTo>
                    <a:pt x="86" y="44"/>
                    <a:pt x="82" y="38"/>
                    <a:pt x="79" y="34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13"/>
            <p:cNvSpPr/>
            <p:nvPr/>
          </p:nvSpPr>
          <p:spPr bwMode="auto">
            <a:xfrm>
              <a:off x="2346325" y="290144"/>
              <a:ext cx="360363" cy="373063"/>
            </a:xfrm>
            <a:custGeom>
              <a:avLst/>
              <a:gdLst>
                <a:gd name="T0" fmla="*/ 67 w 132"/>
                <a:gd name="T1" fmla="*/ 125 h 136"/>
                <a:gd name="T2" fmla="*/ 15 w 132"/>
                <a:gd name="T3" fmla="*/ 125 h 136"/>
                <a:gd name="T4" fmla="*/ 0 w 132"/>
                <a:gd name="T5" fmla="*/ 85 h 136"/>
                <a:gd name="T6" fmla="*/ 16 w 132"/>
                <a:gd name="T7" fmla="*/ 37 h 136"/>
                <a:gd name="T8" fmla="*/ 16 w 132"/>
                <a:gd name="T9" fmla="*/ 36 h 136"/>
                <a:gd name="T10" fmla="*/ 39 w 132"/>
                <a:gd name="T11" fmla="*/ 13 h 136"/>
                <a:gd name="T12" fmla="*/ 61 w 132"/>
                <a:gd name="T13" fmla="*/ 1 h 136"/>
                <a:gd name="T14" fmla="*/ 71 w 132"/>
                <a:gd name="T15" fmla="*/ 25 h 136"/>
                <a:gd name="T16" fmla="*/ 76 w 132"/>
                <a:gd name="T17" fmla="*/ 26 h 136"/>
                <a:gd name="T18" fmla="*/ 76 w 132"/>
                <a:gd name="T19" fmla="*/ 24 h 136"/>
                <a:gd name="T20" fmla="*/ 76 w 132"/>
                <a:gd name="T21" fmla="*/ 24 h 136"/>
                <a:gd name="T22" fmla="*/ 82 w 132"/>
                <a:gd name="T23" fmla="*/ 17 h 136"/>
                <a:gd name="T24" fmla="*/ 92 w 132"/>
                <a:gd name="T25" fmla="*/ 12 h 136"/>
                <a:gd name="T26" fmla="*/ 104 w 132"/>
                <a:gd name="T27" fmla="*/ 32 h 136"/>
                <a:gd name="T28" fmla="*/ 107 w 132"/>
                <a:gd name="T29" fmla="*/ 34 h 136"/>
                <a:gd name="T30" fmla="*/ 107 w 132"/>
                <a:gd name="T31" fmla="*/ 34 h 136"/>
                <a:gd name="T32" fmla="*/ 109 w 132"/>
                <a:gd name="T33" fmla="*/ 33 h 136"/>
                <a:gd name="T34" fmla="*/ 123 w 132"/>
                <a:gd name="T35" fmla="*/ 29 h 136"/>
                <a:gd name="T36" fmla="*/ 130 w 132"/>
                <a:gd name="T37" fmla="*/ 41 h 136"/>
                <a:gd name="T38" fmla="*/ 127 w 132"/>
                <a:gd name="T39" fmla="*/ 66 h 136"/>
                <a:gd name="T40" fmla="*/ 115 w 132"/>
                <a:gd name="T41" fmla="*/ 87 h 136"/>
                <a:gd name="T42" fmla="*/ 115 w 132"/>
                <a:gd name="T43" fmla="*/ 87 h 136"/>
                <a:gd name="T44" fmla="*/ 67 w 132"/>
                <a:gd name="T45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2" h="136">
                  <a:moveTo>
                    <a:pt x="67" y="125"/>
                  </a:moveTo>
                  <a:cubicBezTo>
                    <a:pt x="51" y="131"/>
                    <a:pt x="31" y="136"/>
                    <a:pt x="15" y="125"/>
                  </a:cubicBezTo>
                  <a:cubicBezTo>
                    <a:pt x="3" y="116"/>
                    <a:pt x="0" y="99"/>
                    <a:pt x="0" y="85"/>
                  </a:cubicBezTo>
                  <a:cubicBezTo>
                    <a:pt x="0" y="67"/>
                    <a:pt x="8" y="53"/>
                    <a:pt x="16" y="37"/>
                  </a:cubicBezTo>
                  <a:cubicBezTo>
                    <a:pt x="16" y="37"/>
                    <a:pt x="16" y="36"/>
                    <a:pt x="16" y="36"/>
                  </a:cubicBezTo>
                  <a:cubicBezTo>
                    <a:pt x="23" y="28"/>
                    <a:pt x="31" y="20"/>
                    <a:pt x="39" y="13"/>
                  </a:cubicBezTo>
                  <a:cubicBezTo>
                    <a:pt x="46" y="8"/>
                    <a:pt x="53" y="3"/>
                    <a:pt x="61" y="1"/>
                  </a:cubicBezTo>
                  <a:cubicBezTo>
                    <a:pt x="73" y="0"/>
                    <a:pt x="72" y="18"/>
                    <a:pt x="71" y="25"/>
                  </a:cubicBezTo>
                  <a:cubicBezTo>
                    <a:pt x="71" y="28"/>
                    <a:pt x="76" y="28"/>
                    <a:pt x="76" y="26"/>
                  </a:cubicBezTo>
                  <a:cubicBezTo>
                    <a:pt x="76" y="25"/>
                    <a:pt x="76" y="24"/>
                    <a:pt x="76" y="2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9" y="22"/>
                    <a:pt x="80" y="19"/>
                    <a:pt x="82" y="17"/>
                  </a:cubicBezTo>
                  <a:cubicBezTo>
                    <a:pt x="85" y="14"/>
                    <a:pt x="89" y="13"/>
                    <a:pt x="92" y="12"/>
                  </a:cubicBezTo>
                  <a:cubicBezTo>
                    <a:pt x="104" y="10"/>
                    <a:pt x="105" y="24"/>
                    <a:pt x="104" y="32"/>
                  </a:cubicBezTo>
                  <a:cubicBezTo>
                    <a:pt x="104" y="33"/>
                    <a:pt x="105" y="34"/>
                    <a:pt x="107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8" y="34"/>
                    <a:pt x="109" y="33"/>
                    <a:pt x="109" y="33"/>
                  </a:cubicBezTo>
                  <a:cubicBezTo>
                    <a:pt x="113" y="29"/>
                    <a:pt x="118" y="25"/>
                    <a:pt x="123" y="29"/>
                  </a:cubicBezTo>
                  <a:cubicBezTo>
                    <a:pt x="127" y="32"/>
                    <a:pt x="128" y="37"/>
                    <a:pt x="130" y="41"/>
                  </a:cubicBezTo>
                  <a:cubicBezTo>
                    <a:pt x="132" y="49"/>
                    <a:pt x="130" y="58"/>
                    <a:pt x="127" y="66"/>
                  </a:cubicBezTo>
                  <a:cubicBezTo>
                    <a:pt x="124" y="73"/>
                    <a:pt x="119" y="80"/>
                    <a:pt x="115" y="87"/>
                  </a:cubicBezTo>
                  <a:cubicBezTo>
                    <a:pt x="115" y="87"/>
                    <a:pt x="115" y="87"/>
                    <a:pt x="115" y="87"/>
                  </a:cubicBezTo>
                  <a:cubicBezTo>
                    <a:pt x="103" y="106"/>
                    <a:pt x="89" y="117"/>
                    <a:pt x="67" y="125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14"/>
            <p:cNvSpPr/>
            <p:nvPr/>
          </p:nvSpPr>
          <p:spPr bwMode="auto">
            <a:xfrm>
              <a:off x="461963" y="-351206"/>
              <a:ext cx="750888" cy="585788"/>
            </a:xfrm>
            <a:custGeom>
              <a:avLst/>
              <a:gdLst>
                <a:gd name="T0" fmla="*/ 267 w 274"/>
                <a:gd name="T1" fmla="*/ 142 h 213"/>
                <a:gd name="T2" fmla="*/ 236 w 274"/>
                <a:gd name="T3" fmla="*/ 131 h 213"/>
                <a:gd name="T4" fmla="*/ 233 w 274"/>
                <a:gd name="T5" fmla="*/ 99 h 213"/>
                <a:gd name="T6" fmla="*/ 210 w 274"/>
                <a:gd name="T7" fmla="*/ 92 h 213"/>
                <a:gd name="T8" fmla="*/ 200 w 274"/>
                <a:gd name="T9" fmla="*/ 52 h 213"/>
                <a:gd name="T10" fmla="*/ 166 w 274"/>
                <a:gd name="T11" fmla="*/ 52 h 213"/>
                <a:gd name="T12" fmla="*/ 162 w 274"/>
                <a:gd name="T13" fmla="*/ 19 h 213"/>
                <a:gd name="T14" fmla="*/ 111 w 274"/>
                <a:gd name="T15" fmla="*/ 36 h 213"/>
                <a:gd name="T16" fmla="*/ 56 w 274"/>
                <a:gd name="T17" fmla="*/ 26 h 213"/>
                <a:gd name="T18" fmla="*/ 26 w 274"/>
                <a:gd name="T19" fmla="*/ 19 h 213"/>
                <a:gd name="T20" fmla="*/ 0 w 274"/>
                <a:gd name="T21" fmla="*/ 75 h 213"/>
                <a:gd name="T22" fmla="*/ 25 w 274"/>
                <a:gd name="T23" fmla="*/ 139 h 213"/>
                <a:gd name="T24" fmla="*/ 79 w 274"/>
                <a:gd name="T25" fmla="*/ 182 h 213"/>
                <a:gd name="T26" fmla="*/ 79 w 274"/>
                <a:gd name="T27" fmla="*/ 183 h 213"/>
                <a:gd name="T28" fmla="*/ 143 w 274"/>
                <a:gd name="T29" fmla="*/ 204 h 213"/>
                <a:gd name="T30" fmla="*/ 221 w 274"/>
                <a:gd name="T31" fmla="*/ 209 h 213"/>
                <a:gd name="T32" fmla="*/ 269 w 274"/>
                <a:gd name="T33" fmla="*/ 176 h 213"/>
                <a:gd name="T34" fmla="*/ 267 w 274"/>
                <a:gd name="T35" fmla="*/ 14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4" h="213">
                  <a:moveTo>
                    <a:pt x="267" y="142"/>
                  </a:moveTo>
                  <a:cubicBezTo>
                    <a:pt x="260" y="132"/>
                    <a:pt x="248" y="130"/>
                    <a:pt x="236" y="131"/>
                  </a:cubicBezTo>
                  <a:cubicBezTo>
                    <a:pt x="242" y="122"/>
                    <a:pt x="237" y="107"/>
                    <a:pt x="233" y="99"/>
                  </a:cubicBezTo>
                  <a:cubicBezTo>
                    <a:pt x="228" y="90"/>
                    <a:pt x="219" y="88"/>
                    <a:pt x="210" y="92"/>
                  </a:cubicBezTo>
                  <a:cubicBezTo>
                    <a:pt x="213" y="78"/>
                    <a:pt x="210" y="63"/>
                    <a:pt x="200" y="52"/>
                  </a:cubicBezTo>
                  <a:cubicBezTo>
                    <a:pt x="191" y="42"/>
                    <a:pt x="176" y="44"/>
                    <a:pt x="166" y="52"/>
                  </a:cubicBezTo>
                  <a:cubicBezTo>
                    <a:pt x="171" y="41"/>
                    <a:pt x="173" y="27"/>
                    <a:pt x="162" y="19"/>
                  </a:cubicBezTo>
                  <a:cubicBezTo>
                    <a:pt x="144" y="6"/>
                    <a:pt x="123" y="23"/>
                    <a:pt x="111" y="36"/>
                  </a:cubicBezTo>
                  <a:cubicBezTo>
                    <a:pt x="102" y="12"/>
                    <a:pt x="69" y="0"/>
                    <a:pt x="56" y="26"/>
                  </a:cubicBezTo>
                  <a:cubicBezTo>
                    <a:pt x="51" y="14"/>
                    <a:pt x="39" y="12"/>
                    <a:pt x="26" y="19"/>
                  </a:cubicBezTo>
                  <a:cubicBezTo>
                    <a:pt x="7" y="29"/>
                    <a:pt x="0" y="54"/>
                    <a:pt x="0" y="75"/>
                  </a:cubicBezTo>
                  <a:cubicBezTo>
                    <a:pt x="0" y="97"/>
                    <a:pt x="11" y="121"/>
                    <a:pt x="25" y="139"/>
                  </a:cubicBezTo>
                  <a:cubicBezTo>
                    <a:pt x="38" y="158"/>
                    <a:pt x="58" y="172"/>
                    <a:pt x="79" y="182"/>
                  </a:cubicBezTo>
                  <a:cubicBezTo>
                    <a:pt x="79" y="182"/>
                    <a:pt x="79" y="183"/>
                    <a:pt x="79" y="183"/>
                  </a:cubicBezTo>
                  <a:cubicBezTo>
                    <a:pt x="97" y="195"/>
                    <a:pt x="122" y="200"/>
                    <a:pt x="143" y="204"/>
                  </a:cubicBezTo>
                  <a:cubicBezTo>
                    <a:pt x="168" y="210"/>
                    <a:pt x="195" y="213"/>
                    <a:pt x="221" y="209"/>
                  </a:cubicBezTo>
                  <a:cubicBezTo>
                    <a:pt x="242" y="206"/>
                    <a:pt x="261" y="196"/>
                    <a:pt x="269" y="176"/>
                  </a:cubicBezTo>
                  <a:cubicBezTo>
                    <a:pt x="273" y="166"/>
                    <a:pt x="274" y="151"/>
                    <a:pt x="267" y="142"/>
                  </a:cubicBezTo>
                  <a:close/>
                </a:path>
              </a:pathLst>
            </a:custGeom>
            <a:solidFill>
              <a:srgbClr val="E54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15"/>
            <p:cNvSpPr/>
            <p:nvPr/>
          </p:nvSpPr>
          <p:spPr bwMode="auto">
            <a:xfrm>
              <a:off x="476250" y="-213093"/>
              <a:ext cx="657225" cy="444500"/>
            </a:xfrm>
            <a:custGeom>
              <a:avLst/>
              <a:gdLst>
                <a:gd name="T0" fmla="*/ 214 w 240"/>
                <a:gd name="T1" fmla="*/ 117 h 162"/>
                <a:gd name="T2" fmla="*/ 214 w 240"/>
                <a:gd name="T3" fmla="*/ 93 h 162"/>
                <a:gd name="T4" fmla="*/ 187 w 240"/>
                <a:gd name="T5" fmla="*/ 91 h 162"/>
                <a:gd name="T6" fmla="*/ 164 w 240"/>
                <a:gd name="T7" fmla="*/ 52 h 162"/>
                <a:gd name="T8" fmla="*/ 156 w 240"/>
                <a:gd name="T9" fmla="*/ 27 h 162"/>
                <a:gd name="T10" fmla="*/ 127 w 240"/>
                <a:gd name="T11" fmla="*/ 33 h 162"/>
                <a:gd name="T12" fmla="*/ 86 w 240"/>
                <a:gd name="T13" fmla="*/ 19 h 162"/>
                <a:gd name="T14" fmla="*/ 65 w 240"/>
                <a:gd name="T15" fmla="*/ 2 h 162"/>
                <a:gd name="T16" fmla="*/ 46 w 240"/>
                <a:gd name="T17" fmla="*/ 15 h 162"/>
                <a:gd name="T18" fmla="*/ 46 w 240"/>
                <a:gd name="T19" fmla="*/ 15 h 162"/>
                <a:gd name="T20" fmla="*/ 10 w 240"/>
                <a:gd name="T21" fmla="*/ 9 h 162"/>
                <a:gd name="T22" fmla="*/ 2 w 240"/>
                <a:gd name="T23" fmla="*/ 47 h 162"/>
                <a:gd name="T24" fmla="*/ 24 w 240"/>
                <a:gd name="T25" fmla="*/ 96 h 162"/>
                <a:gd name="T26" fmla="*/ 68 w 240"/>
                <a:gd name="T27" fmla="*/ 134 h 162"/>
                <a:gd name="T28" fmla="*/ 69 w 240"/>
                <a:gd name="T29" fmla="*/ 133 h 162"/>
                <a:gd name="T30" fmla="*/ 92 w 240"/>
                <a:gd name="T31" fmla="*/ 143 h 162"/>
                <a:gd name="T32" fmla="*/ 132 w 240"/>
                <a:gd name="T33" fmla="*/ 155 h 162"/>
                <a:gd name="T34" fmla="*/ 197 w 240"/>
                <a:gd name="T35" fmla="*/ 160 h 162"/>
                <a:gd name="T36" fmla="*/ 238 w 240"/>
                <a:gd name="T37" fmla="*/ 134 h 162"/>
                <a:gd name="T38" fmla="*/ 214 w 240"/>
                <a:gd name="T39" fmla="*/ 1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162">
                  <a:moveTo>
                    <a:pt x="214" y="117"/>
                  </a:moveTo>
                  <a:cubicBezTo>
                    <a:pt x="219" y="109"/>
                    <a:pt x="221" y="100"/>
                    <a:pt x="214" y="93"/>
                  </a:cubicBezTo>
                  <a:cubicBezTo>
                    <a:pt x="207" y="87"/>
                    <a:pt x="196" y="88"/>
                    <a:pt x="187" y="91"/>
                  </a:cubicBezTo>
                  <a:cubicBezTo>
                    <a:pt x="195" y="71"/>
                    <a:pt x="185" y="39"/>
                    <a:pt x="164" y="52"/>
                  </a:cubicBezTo>
                  <a:cubicBezTo>
                    <a:pt x="167" y="43"/>
                    <a:pt x="167" y="32"/>
                    <a:pt x="156" y="27"/>
                  </a:cubicBezTo>
                  <a:cubicBezTo>
                    <a:pt x="147" y="22"/>
                    <a:pt x="135" y="26"/>
                    <a:pt x="127" y="33"/>
                  </a:cubicBezTo>
                  <a:cubicBezTo>
                    <a:pt x="127" y="9"/>
                    <a:pt x="101" y="5"/>
                    <a:pt x="86" y="19"/>
                  </a:cubicBezTo>
                  <a:cubicBezTo>
                    <a:pt x="82" y="10"/>
                    <a:pt x="75" y="3"/>
                    <a:pt x="65" y="2"/>
                  </a:cubicBezTo>
                  <a:cubicBezTo>
                    <a:pt x="56" y="0"/>
                    <a:pt x="47" y="5"/>
                    <a:pt x="46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36" y="7"/>
                    <a:pt x="22" y="0"/>
                    <a:pt x="10" y="9"/>
                  </a:cubicBezTo>
                  <a:cubicBezTo>
                    <a:pt x="0" y="17"/>
                    <a:pt x="0" y="35"/>
                    <a:pt x="2" y="47"/>
                  </a:cubicBezTo>
                  <a:cubicBezTo>
                    <a:pt x="4" y="65"/>
                    <a:pt x="13" y="82"/>
                    <a:pt x="24" y="96"/>
                  </a:cubicBezTo>
                  <a:cubicBezTo>
                    <a:pt x="35" y="111"/>
                    <a:pt x="50" y="128"/>
                    <a:pt x="68" y="134"/>
                  </a:cubicBezTo>
                  <a:cubicBezTo>
                    <a:pt x="69" y="134"/>
                    <a:pt x="69" y="134"/>
                    <a:pt x="69" y="133"/>
                  </a:cubicBezTo>
                  <a:cubicBezTo>
                    <a:pt x="75" y="138"/>
                    <a:pt x="86" y="141"/>
                    <a:pt x="92" y="143"/>
                  </a:cubicBezTo>
                  <a:cubicBezTo>
                    <a:pt x="105" y="148"/>
                    <a:pt x="119" y="152"/>
                    <a:pt x="132" y="155"/>
                  </a:cubicBezTo>
                  <a:cubicBezTo>
                    <a:pt x="153" y="159"/>
                    <a:pt x="175" y="162"/>
                    <a:pt x="197" y="160"/>
                  </a:cubicBezTo>
                  <a:cubicBezTo>
                    <a:pt x="213" y="158"/>
                    <a:pt x="235" y="152"/>
                    <a:pt x="238" y="134"/>
                  </a:cubicBezTo>
                  <a:cubicBezTo>
                    <a:pt x="240" y="120"/>
                    <a:pt x="225" y="115"/>
                    <a:pt x="214" y="117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16"/>
            <p:cNvSpPr/>
            <p:nvPr/>
          </p:nvSpPr>
          <p:spPr bwMode="auto">
            <a:xfrm>
              <a:off x="539750" y="-111493"/>
              <a:ext cx="452438" cy="327025"/>
            </a:xfrm>
            <a:custGeom>
              <a:avLst/>
              <a:gdLst>
                <a:gd name="T0" fmla="*/ 160 w 165"/>
                <a:gd name="T1" fmla="*/ 91 h 119"/>
                <a:gd name="T2" fmla="*/ 140 w 165"/>
                <a:gd name="T3" fmla="*/ 86 h 119"/>
                <a:gd name="T4" fmla="*/ 124 w 165"/>
                <a:gd name="T5" fmla="*/ 66 h 119"/>
                <a:gd name="T6" fmla="*/ 102 w 165"/>
                <a:gd name="T7" fmla="*/ 44 h 119"/>
                <a:gd name="T8" fmla="*/ 66 w 165"/>
                <a:gd name="T9" fmla="*/ 29 h 119"/>
                <a:gd name="T10" fmla="*/ 38 w 165"/>
                <a:gd name="T11" fmla="*/ 16 h 119"/>
                <a:gd name="T12" fmla="*/ 14 w 165"/>
                <a:gd name="T13" fmla="*/ 2 h 119"/>
                <a:gd name="T14" fmla="*/ 1 w 165"/>
                <a:gd name="T15" fmla="*/ 23 h 119"/>
                <a:gd name="T16" fmla="*/ 47 w 165"/>
                <a:gd name="T17" fmla="*/ 96 h 119"/>
                <a:gd name="T18" fmla="*/ 48 w 165"/>
                <a:gd name="T19" fmla="*/ 98 h 119"/>
                <a:gd name="T20" fmla="*/ 147 w 165"/>
                <a:gd name="T21" fmla="*/ 110 h 119"/>
                <a:gd name="T22" fmla="*/ 160 w 165"/>
                <a:gd name="T23" fmla="*/ 9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" h="119">
                  <a:moveTo>
                    <a:pt x="160" y="91"/>
                  </a:moveTo>
                  <a:cubicBezTo>
                    <a:pt x="155" y="85"/>
                    <a:pt x="147" y="84"/>
                    <a:pt x="140" y="86"/>
                  </a:cubicBezTo>
                  <a:cubicBezTo>
                    <a:pt x="147" y="75"/>
                    <a:pt x="136" y="63"/>
                    <a:pt x="124" y="66"/>
                  </a:cubicBezTo>
                  <a:cubicBezTo>
                    <a:pt x="131" y="55"/>
                    <a:pt x="117" y="38"/>
                    <a:pt x="102" y="44"/>
                  </a:cubicBezTo>
                  <a:cubicBezTo>
                    <a:pt x="107" y="23"/>
                    <a:pt x="82" y="16"/>
                    <a:pt x="66" y="29"/>
                  </a:cubicBezTo>
                  <a:cubicBezTo>
                    <a:pt x="61" y="16"/>
                    <a:pt x="47" y="1"/>
                    <a:pt x="38" y="16"/>
                  </a:cubicBezTo>
                  <a:cubicBezTo>
                    <a:pt x="32" y="9"/>
                    <a:pt x="23" y="0"/>
                    <a:pt x="14" y="2"/>
                  </a:cubicBezTo>
                  <a:cubicBezTo>
                    <a:pt x="3" y="4"/>
                    <a:pt x="0" y="13"/>
                    <a:pt x="1" y="23"/>
                  </a:cubicBezTo>
                  <a:cubicBezTo>
                    <a:pt x="2" y="53"/>
                    <a:pt x="25" y="77"/>
                    <a:pt x="47" y="96"/>
                  </a:cubicBezTo>
                  <a:cubicBezTo>
                    <a:pt x="46" y="97"/>
                    <a:pt x="46" y="98"/>
                    <a:pt x="48" y="98"/>
                  </a:cubicBezTo>
                  <a:cubicBezTo>
                    <a:pt x="79" y="107"/>
                    <a:pt x="114" y="119"/>
                    <a:pt x="147" y="110"/>
                  </a:cubicBezTo>
                  <a:cubicBezTo>
                    <a:pt x="153" y="108"/>
                    <a:pt x="165" y="99"/>
                    <a:pt x="160" y="91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17"/>
            <p:cNvSpPr/>
            <p:nvPr/>
          </p:nvSpPr>
          <p:spPr bwMode="auto">
            <a:xfrm>
              <a:off x="404813" y="-21006"/>
              <a:ext cx="441325" cy="387350"/>
            </a:xfrm>
            <a:custGeom>
              <a:avLst/>
              <a:gdLst>
                <a:gd name="T0" fmla="*/ 157 w 161"/>
                <a:gd name="T1" fmla="*/ 50 h 141"/>
                <a:gd name="T2" fmla="*/ 141 w 161"/>
                <a:gd name="T3" fmla="*/ 46 h 141"/>
                <a:gd name="T4" fmla="*/ 135 w 161"/>
                <a:gd name="T5" fmla="*/ 31 h 141"/>
                <a:gd name="T6" fmla="*/ 119 w 161"/>
                <a:gd name="T7" fmla="*/ 32 h 141"/>
                <a:gd name="T8" fmla="*/ 110 w 161"/>
                <a:gd name="T9" fmla="*/ 16 h 141"/>
                <a:gd name="T10" fmla="*/ 95 w 161"/>
                <a:gd name="T11" fmla="*/ 18 h 141"/>
                <a:gd name="T12" fmla="*/ 95 w 161"/>
                <a:gd name="T13" fmla="*/ 17 h 141"/>
                <a:gd name="T14" fmla="*/ 64 w 161"/>
                <a:gd name="T15" fmla="*/ 8 h 141"/>
                <a:gd name="T16" fmla="*/ 63 w 161"/>
                <a:gd name="T17" fmla="*/ 9 h 141"/>
                <a:gd name="T18" fmla="*/ 94 w 161"/>
                <a:gd name="T19" fmla="*/ 63 h 141"/>
                <a:gd name="T20" fmla="*/ 13 w 161"/>
                <a:gd name="T21" fmla="*/ 129 h 141"/>
                <a:gd name="T22" fmla="*/ 0 w 161"/>
                <a:gd name="T23" fmla="*/ 138 h 141"/>
                <a:gd name="T24" fmla="*/ 3 w 161"/>
                <a:gd name="T25" fmla="*/ 141 h 141"/>
                <a:gd name="T26" fmla="*/ 26 w 161"/>
                <a:gd name="T27" fmla="*/ 125 h 141"/>
                <a:gd name="T28" fmla="*/ 96 w 161"/>
                <a:gd name="T29" fmla="*/ 65 h 141"/>
                <a:gd name="T30" fmla="*/ 157 w 161"/>
                <a:gd name="T31" fmla="*/ 65 h 141"/>
                <a:gd name="T32" fmla="*/ 157 w 161"/>
                <a:gd name="T33" fmla="*/ 5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1" h="141">
                  <a:moveTo>
                    <a:pt x="157" y="50"/>
                  </a:moveTo>
                  <a:cubicBezTo>
                    <a:pt x="153" y="46"/>
                    <a:pt x="147" y="45"/>
                    <a:pt x="141" y="46"/>
                  </a:cubicBezTo>
                  <a:cubicBezTo>
                    <a:pt x="142" y="41"/>
                    <a:pt x="140" y="34"/>
                    <a:pt x="135" y="31"/>
                  </a:cubicBezTo>
                  <a:cubicBezTo>
                    <a:pt x="131" y="28"/>
                    <a:pt x="124" y="29"/>
                    <a:pt x="119" y="32"/>
                  </a:cubicBezTo>
                  <a:cubicBezTo>
                    <a:pt x="119" y="26"/>
                    <a:pt x="115" y="19"/>
                    <a:pt x="110" y="16"/>
                  </a:cubicBezTo>
                  <a:cubicBezTo>
                    <a:pt x="105" y="12"/>
                    <a:pt x="99" y="13"/>
                    <a:pt x="95" y="18"/>
                  </a:cubicBezTo>
                  <a:cubicBezTo>
                    <a:pt x="95" y="18"/>
                    <a:pt x="95" y="17"/>
                    <a:pt x="95" y="17"/>
                  </a:cubicBezTo>
                  <a:cubicBezTo>
                    <a:pt x="89" y="8"/>
                    <a:pt x="74" y="0"/>
                    <a:pt x="64" y="8"/>
                  </a:cubicBezTo>
                  <a:cubicBezTo>
                    <a:pt x="63" y="8"/>
                    <a:pt x="63" y="8"/>
                    <a:pt x="63" y="9"/>
                  </a:cubicBezTo>
                  <a:cubicBezTo>
                    <a:pt x="59" y="30"/>
                    <a:pt x="78" y="51"/>
                    <a:pt x="94" y="63"/>
                  </a:cubicBezTo>
                  <a:cubicBezTo>
                    <a:pt x="72" y="92"/>
                    <a:pt x="42" y="110"/>
                    <a:pt x="13" y="129"/>
                  </a:cubicBezTo>
                  <a:cubicBezTo>
                    <a:pt x="9" y="132"/>
                    <a:pt x="5" y="135"/>
                    <a:pt x="0" y="138"/>
                  </a:cubicBezTo>
                  <a:cubicBezTo>
                    <a:pt x="1" y="140"/>
                    <a:pt x="2" y="141"/>
                    <a:pt x="3" y="141"/>
                  </a:cubicBezTo>
                  <a:cubicBezTo>
                    <a:pt x="10" y="136"/>
                    <a:pt x="18" y="130"/>
                    <a:pt x="26" y="125"/>
                  </a:cubicBezTo>
                  <a:cubicBezTo>
                    <a:pt x="51" y="109"/>
                    <a:pt x="81" y="92"/>
                    <a:pt x="96" y="65"/>
                  </a:cubicBezTo>
                  <a:cubicBezTo>
                    <a:pt x="112" y="72"/>
                    <a:pt x="145" y="85"/>
                    <a:pt x="157" y="65"/>
                  </a:cubicBezTo>
                  <a:cubicBezTo>
                    <a:pt x="160" y="61"/>
                    <a:pt x="161" y="54"/>
                    <a:pt x="157" y="50"/>
                  </a:cubicBezTo>
                  <a:close/>
                </a:path>
              </a:pathLst>
            </a:custGeom>
            <a:solidFill>
              <a:srgbClr val="F6C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18"/>
            <p:cNvSpPr/>
            <p:nvPr/>
          </p:nvSpPr>
          <p:spPr bwMode="auto">
            <a:xfrm>
              <a:off x="268288" y="369519"/>
              <a:ext cx="227013" cy="528638"/>
            </a:xfrm>
            <a:custGeom>
              <a:avLst/>
              <a:gdLst>
                <a:gd name="T0" fmla="*/ 49 w 83"/>
                <a:gd name="T1" fmla="*/ 152 h 192"/>
                <a:gd name="T2" fmla="*/ 50 w 83"/>
                <a:gd name="T3" fmla="*/ 113 h 192"/>
                <a:gd name="T4" fmla="*/ 45 w 83"/>
                <a:gd name="T5" fmla="*/ 65 h 192"/>
                <a:gd name="T6" fmla="*/ 1 w 83"/>
                <a:gd name="T7" fmla="*/ 0 h 192"/>
                <a:gd name="T8" fmla="*/ 0 w 83"/>
                <a:gd name="T9" fmla="*/ 1 h 192"/>
                <a:gd name="T10" fmla="*/ 42 w 83"/>
                <a:gd name="T11" fmla="*/ 71 h 192"/>
                <a:gd name="T12" fmla="*/ 46 w 83"/>
                <a:gd name="T13" fmla="*/ 116 h 192"/>
                <a:gd name="T14" fmla="*/ 45 w 83"/>
                <a:gd name="T15" fmla="*/ 153 h 192"/>
                <a:gd name="T16" fmla="*/ 18 w 83"/>
                <a:gd name="T17" fmla="*/ 181 h 192"/>
                <a:gd name="T18" fmla="*/ 21 w 83"/>
                <a:gd name="T19" fmla="*/ 184 h 192"/>
                <a:gd name="T20" fmla="*/ 34 w 83"/>
                <a:gd name="T21" fmla="*/ 177 h 192"/>
                <a:gd name="T22" fmla="*/ 41 w 83"/>
                <a:gd name="T23" fmla="*/ 187 h 192"/>
                <a:gd name="T24" fmla="*/ 45 w 83"/>
                <a:gd name="T25" fmla="*/ 187 h 192"/>
                <a:gd name="T26" fmla="*/ 49 w 83"/>
                <a:gd name="T27" fmla="*/ 181 h 192"/>
                <a:gd name="T28" fmla="*/ 54 w 83"/>
                <a:gd name="T29" fmla="*/ 187 h 192"/>
                <a:gd name="T30" fmla="*/ 58 w 83"/>
                <a:gd name="T31" fmla="*/ 187 h 192"/>
                <a:gd name="T32" fmla="*/ 61 w 83"/>
                <a:gd name="T33" fmla="*/ 180 h 192"/>
                <a:gd name="T34" fmla="*/ 78 w 83"/>
                <a:gd name="T35" fmla="*/ 182 h 192"/>
                <a:gd name="T36" fmla="*/ 49 w 83"/>
                <a:gd name="T37" fmla="*/ 15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92">
                  <a:moveTo>
                    <a:pt x="49" y="152"/>
                  </a:moveTo>
                  <a:cubicBezTo>
                    <a:pt x="52" y="140"/>
                    <a:pt x="51" y="126"/>
                    <a:pt x="50" y="113"/>
                  </a:cubicBezTo>
                  <a:cubicBezTo>
                    <a:pt x="50" y="97"/>
                    <a:pt x="48" y="81"/>
                    <a:pt x="45" y="65"/>
                  </a:cubicBezTo>
                  <a:cubicBezTo>
                    <a:pt x="40" y="40"/>
                    <a:pt x="28" y="8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27" y="16"/>
                    <a:pt x="37" y="43"/>
                    <a:pt x="42" y="71"/>
                  </a:cubicBezTo>
                  <a:cubicBezTo>
                    <a:pt x="45" y="86"/>
                    <a:pt x="46" y="101"/>
                    <a:pt x="46" y="116"/>
                  </a:cubicBezTo>
                  <a:cubicBezTo>
                    <a:pt x="46" y="128"/>
                    <a:pt x="44" y="141"/>
                    <a:pt x="45" y="153"/>
                  </a:cubicBezTo>
                  <a:cubicBezTo>
                    <a:pt x="31" y="157"/>
                    <a:pt x="21" y="168"/>
                    <a:pt x="18" y="181"/>
                  </a:cubicBezTo>
                  <a:cubicBezTo>
                    <a:pt x="17" y="183"/>
                    <a:pt x="19" y="185"/>
                    <a:pt x="21" y="184"/>
                  </a:cubicBezTo>
                  <a:cubicBezTo>
                    <a:pt x="25" y="181"/>
                    <a:pt x="30" y="180"/>
                    <a:pt x="34" y="177"/>
                  </a:cubicBezTo>
                  <a:cubicBezTo>
                    <a:pt x="36" y="181"/>
                    <a:pt x="40" y="183"/>
                    <a:pt x="41" y="187"/>
                  </a:cubicBezTo>
                  <a:cubicBezTo>
                    <a:pt x="42" y="189"/>
                    <a:pt x="44" y="188"/>
                    <a:pt x="45" y="187"/>
                  </a:cubicBezTo>
                  <a:cubicBezTo>
                    <a:pt x="46" y="185"/>
                    <a:pt x="48" y="183"/>
                    <a:pt x="49" y="181"/>
                  </a:cubicBezTo>
                  <a:cubicBezTo>
                    <a:pt x="51" y="183"/>
                    <a:pt x="52" y="185"/>
                    <a:pt x="54" y="187"/>
                  </a:cubicBezTo>
                  <a:cubicBezTo>
                    <a:pt x="55" y="189"/>
                    <a:pt x="57" y="189"/>
                    <a:pt x="58" y="187"/>
                  </a:cubicBezTo>
                  <a:cubicBezTo>
                    <a:pt x="59" y="185"/>
                    <a:pt x="60" y="182"/>
                    <a:pt x="61" y="180"/>
                  </a:cubicBezTo>
                  <a:cubicBezTo>
                    <a:pt x="65" y="186"/>
                    <a:pt x="75" y="192"/>
                    <a:pt x="78" y="182"/>
                  </a:cubicBezTo>
                  <a:cubicBezTo>
                    <a:pt x="83" y="166"/>
                    <a:pt x="60" y="155"/>
                    <a:pt x="49" y="15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19"/>
            <p:cNvSpPr/>
            <p:nvPr/>
          </p:nvSpPr>
          <p:spPr bwMode="auto">
            <a:xfrm>
              <a:off x="563563" y="342532"/>
              <a:ext cx="241300" cy="485775"/>
            </a:xfrm>
            <a:custGeom>
              <a:avLst/>
              <a:gdLst>
                <a:gd name="T0" fmla="*/ 60 w 88"/>
                <a:gd name="T1" fmla="*/ 136 h 177"/>
                <a:gd name="T2" fmla="*/ 59 w 88"/>
                <a:gd name="T3" fmla="*/ 136 h 177"/>
                <a:gd name="T4" fmla="*/ 56 w 88"/>
                <a:gd name="T5" fmla="*/ 102 h 177"/>
                <a:gd name="T6" fmla="*/ 48 w 88"/>
                <a:gd name="T7" fmla="*/ 57 h 177"/>
                <a:gd name="T8" fmla="*/ 1 w 88"/>
                <a:gd name="T9" fmla="*/ 0 h 177"/>
                <a:gd name="T10" fmla="*/ 1 w 88"/>
                <a:gd name="T11" fmla="*/ 2 h 177"/>
                <a:gd name="T12" fmla="*/ 47 w 88"/>
                <a:gd name="T13" fmla="*/ 65 h 177"/>
                <a:gd name="T14" fmla="*/ 53 w 88"/>
                <a:gd name="T15" fmla="*/ 107 h 177"/>
                <a:gd name="T16" fmla="*/ 55 w 88"/>
                <a:gd name="T17" fmla="*/ 136 h 177"/>
                <a:gd name="T18" fmla="*/ 53 w 88"/>
                <a:gd name="T19" fmla="*/ 168 h 177"/>
                <a:gd name="T20" fmla="*/ 59 w 88"/>
                <a:gd name="T21" fmla="*/ 177 h 177"/>
                <a:gd name="T22" fmla="*/ 72 w 88"/>
                <a:gd name="T23" fmla="*/ 174 h 177"/>
                <a:gd name="T24" fmla="*/ 60 w 88"/>
                <a:gd name="T25" fmla="*/ 13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177">
                  <a:moveTo>
                    <a:pt x="60" y="136"/>
                  </a:moveTo>
                  <a:cubicBezTo>
                    <a:pt x="59" y="136"/>
                    <a:pt x="59" y="136"/>
                    <a:pt x="59" y="136"/>
                  </a:cubicBezTo>
                  <a:cubicBezTo>
                    <a:pt x="59" y="125"/>
                    <a:pt x="57" y="113"/>
                    <a:pt x="56" y="102"/>
                  </a:cubicBezTo>
                  <a:cubicBezTo>
                    <a:pt x="55" y="87"/>
                    <a:pt x="52" y="72"/>
                    <a:pt x="48" y="57"/>
                  </a:cubicBezTo>
                  <a:cubicBezTo>
                    <a:pt x="42" y="32"/>
                    <a:pt x="28" y="7"/>
                    <a:pt x="1" y="0"/>
                  </a:cubicBezTo>
                  <a:cubicBezTo>
                    <a:pt x="0" y="0"/>
                    <a:pt x="0" y="2"/>
                    <a:pt x="1" y="2"/>
                  </a:cubicBezTo>
                  <a:cubicBezTo>
                    <a:pt x="28" y="13"/>
                    <a:pt x="40" y="38"/>
                    <a:pt x="47" y="65"/>
                  </a:cubicBezTo>
                  <a:cubicBezTo>
                    <a:pt x="50" y="79"/>
                    <a:pt x="52" y="93"/>
                    <a:pt x="53" y="107"/>
                  </a:cubicBezTo>
                  <a:cubicBezTo>
                    <a:pt x="54" y="116"/>
                    <a:pt x="53" y="127"/>
                    <a:pt x="55" y="136"/>
                  </a:cubicBezTo>
                  <a:cubicBezTo>
                    <a:pt x="52" y="147"/>
                    <a:pt x="50" y="158"/>
                    <a:pt x="53" y="168"/>
                  </a:cubicBezTo>
                  <a:cubicBezTo>
                    <a:pt x="54" y="170"/>
                    <a:pt x="56" y="176"/>
                    <a:pt x="59" y="177"/>
                  </a:cubicBezTo>
                  <a:cubicBezTo>
                    <a:pt x="64" y="177"/>
                    <a:pt x="68" y="176"/>
                    <a:pt x="72" y="174"/>
                  </a:cubicBezTo>
                  <a:cubicBezTo>
                    <a:pt x="88" y="167"/>
                    <a:pt x="66" y="142"/>
                    <a:pt x="60" y="136"/>
                  </a:cubicBezTo>
                  <a:close/>
                </a:path>
              </a:pathLst>
            </a:custGeom>
            <a:solidFill>
              <a:srgbClr val="198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0"/>
            <p:cNvSpPr/>
            <p:nvPr/>
          </p:nvSpPr>
          <p:spPr bwMode="auto">
            <a:xfrm>
              <a:off x="525463" y="418732"/>
              <a:ext cx="166688" cy="382588"/>
            </a:xfrm>
            <a:custGeom>
              <a:avLst/>
              <a:gdLst>
                <a:gd name="T0" fmla="*/ 48 w 61"/>
                <a:gd name="T1" fmla="*/ 3 h 139"/>
                <a:gd name="T2" fmla="*/ 49 w 61"/>
                <a:gd name="T3" fmla="*/ 1 h 139"/>
                <a:gd name="T4" fmla="*/ 48 w 61"/>
                <a:gd name="T5" fmla="*/ 1 h 139"/>
                <a:gd name="T6" fmla="*/ 47 w 61"/>
                <a:gd name="T7" fmla="*/ 3 h 139"/>
                <a:gd name="T8" fmla="*/ 47 w 61"/>
                <a:gd name="T9" fmla="*/ 3 h 139"/>
                <a:gd name="T10" fmla="*/ 4 w 61"/>
                <a:gd name="T11" fmla="*/ 138 h 139"/>
                <a:gd name="T12" fmla="*/ 6 w 61"/>
                <a:gd name="T13" fmla="*/ 139 h 139"/>
                <a:gd name="T14" fmla="*/ 7 w 61"/>
                <a:gd name="T15" fmla="*/ 139 h 139"/>
                <a:gd name="T16" fmla="*/ 50 w 61"/>
                <a:gd name="T17" fmla="*/ 79 h 139"/>
                <a:gd name="T18" fmla="*/ 48 w 61"/>
                <a:gd name="T19" fmla="*/ 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139">
                  <a:moveTo>
                    <a:pt x="48" y="3"/>
                  </a:moveTo>
                  <a:cubicBezTo>
                    <a:pt x="49" y="2"/>
                    <a:pt x="49" y="2"/>
                    <a:pt x="49" y="1"/>
                  </a:cubicBezTo>
                  <a:cubicBezTo>
                    <a:pt x="49" y="1"/>
                    <a:pt x="49" y="0"/>
                    <a:pt x="48" y="1"/>
                  </a:cubicBezTo>
                  <a:cubicBezTo>
                    <a:pt x="48" y="1"/>
                    <a:pt x="48" y="2"/>
                    <a:pt x="47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22" y="43"/>
                    <a:pt x="0" y="89"/>
                    <a:pt x="4" y="138"/>
                  </a:cubicBezTo>
                  <a:cubicBezTo>
                    <a:pt x="4" y="139"/>
                    <a:pt x="5" y="139"/>
                    <a:pt x="6" y="139"/>
                  </a:cubicBezTo>
                  <a:cubicBezTo>
                    <a:pt x="6" y="139"/>
                    <a:pt x="7" y="139"/>
                    <a:pt x="7" y="139"/>
                  </a:cubicBezTo>
                  <a:cubicBezTo>
                    <a:pt x="29" y="126"/>
                    <a:pt x="42" y="102"/>
                    <a:pt x="50" y="79"/>
                  </a:cubicBezTo>
                  <a:cubicBezTo>
                    <a:pt x="58" y="55"/>
                    <a:pt x="61" y="26"/>
                    <a:pt x="48" y="3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1"/>
            <p:cNvSpPr/>
            <p:nvPr/>
          </p:nvSpPr>
          <p:spPr bwMode="auto">
            <a:xfrm>
              <a:off x="890588" y="374282"/>
              <a:ext cx="112713" cy="400050"/>
            </a:xfrm>
            <a:custGeom>
              <a:avLst/>
              <a:gdLst>
                <a:gd name="T0" fmla="*/ 36 w 41"/>
                <a:gd name="T1" fmla="*/ 61 h 145"/>
                <a:gd name="T2" fmla="*/ 1 w 41"/>
                <a:gd name="T3" fmla="*/ 0 h 145"/>
                <a:gd name="T4" fmla="*/ 0 w 41"/>
                <a:gd name="T5" fmla="*/ 0 h 145"/>
                <a:gd name="T6" fmla="*/ 34 w 41"/>
                <a:gd name="T7" fmla="*/ 68 h 145"/>
                <a:gd name="T8" fmla="*/ 37 w 41"/>
                <a:gd name="T9" fmla="*/ 143 h 145"/>
                <a:gd name="T10" fmla="*/ 40 w 41"/>
                <a:gd name="T11" fmla="*/ 143 h 145"/>
                <a:gd name="T12" fmla="*/ 36 w 41"/>
                <a:gd name="T13" fmla="*/ 6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5">
                  <a:moveTo>
                    <a:pt x="36" y="61"/>
                  </a:moveTo>
                  <a:cubicBezTo>
                    <a:pt x="32" y="39"/>
                    <a:pt x="24" y="9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16"/>
                    <a:pt x="30" y="42"/>
                    <a:pt x="34" y="68"/>
                  </a:cubicBezTo>
                  <a:cubicBezTo>
                    <a:pt x="38" y="92"/>
                    <a:pt x="38" y="118"/>
                    <a:pt x="37" y="143"/>
                  </a:cubicBezTo>
                  <a:cubicBezTo>
                    <a:pt x="37" y="145"/>
                    <a:pt x="40" y="145"/>
                    <a:pt x="40" y="143"/>
                  </a:cubicBezTo>
                  <a:cubicBezTo>
                    <a:pt x="41" y="116"/>
                    <a:pt x="41" y="88"/>
                    <a:pt x="36" y="6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22"/>
            <p:cNvSpPr/>
            <p:nvPr/>
          </p:nvSpPr>
          <p:spPr bwMode="auto">
            <a:xfrm>
              <a:off x="882650" y="752107"/>
              <a:ext cx="223838" cy="219075"/>
            </a:xfrm>
            <a:custGeom>
              <a:avLst/>
              <a:gdLst>
                <a:gd name="T0" fmla="*/ 44 w 82"/>
                <a:gd name="T1" fmla="*/ 2 h 80"/>
                <a:gd name="T2" fmla="*/ 43 w 82"/>
                <a:gd name="T3" fmla="*/ 1 h 80"/>
                <a:gd name="T4" fmla="*/ 40 w 82"/>
                <a:gd name="T5" fmla="*/ 3 h 80"/>
                <a:gd name="T6" fmla="*/ 0 w 82"/>
                <a:gd name="T7" fmla="*/ 55 h 80"/>
                <a:gd name="T8" fmla="*/ 7 w 82"/>
                <a:gd name="T9" fmla="*/ 68 h 80"/>
                <a:gd name="T10" fmla="*/ 22 w 82"/>
                <a:gd name="T11" fmla="*/ 59 h 80"/>
                <a:gd name="T12" fmla="*/ 29 w 82"/>
                <a:gd name="T13" fmla="*/ 79 h 80"/>
                <a:gd name="T14" fmla="*/ 31 w 82"/>
                <a:gd name="T15" fmla="*/ 79 h 80"/>
                <a:gd name="T16" fmla="*/ 45 w 82"/>
                <a:gd name="T17" fmla="*/ 63 h 80"/>
                <a:gd name="T18" fmla="*/ 56 w 82"/>
                <a:gd name="T19" fmla="*/ 76 h 80"/>
                <a:gd name="T20" fmla="*/ 70 w 82"/>
                <a:gd name="T21" fmla="*/ 66 h 80"/>
                <a:gd name="T22" fmla="*/ 44 w 82"/>
                <a:gd name="T23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80">
                  <a:moveTo>
                    <a:pt x="44" y="2"/>
                  </a:moveTo>
                  <a:cubicBezTo>
                    <a:pt x="44" y="1"/>
                    <a:pt x="43" y="0"/>
                    <a:pt x="43" y="1"/>
                  </a:cubicBezTo>
                  <a:cubicBezTo>
                    <a:pt x="41" y="0"/>
                    <a:pt x="40" y="1"/>
                    <a:pt x="40" y="3"/>
                  </a:cubicBezTo>
                  <a:cubicBezTo>
                    <a:pt x="22" y="15"/>
                    <a:pt x="2" y="32"/>
                    <a:pt x="0" y="55"/>
                  </a:cubicBezTo>
                  <a:cubicBezTo>
                    <a:pt x="0" y="60"/>
                    <a:pt x="2" y="66"/>
                    <a:pt x="7" y="68"/>
                  </a:cubicBezTo>
                  <a:cubicBezTo>
                    <a:pt x="13" y="70"/>
                    <a:pt x="18" y="64"/>
                    <a:pt x="22" y="59"/>
                  </a:cubicBezTo>
                  <a:cubicBezTo>
                    <a:pt x="22" y="67"/>
                    <a:pt x="24" y="73"/>
                    <a:pt x="29" y="79"/>
                  </a:cubicBezTo>
                  <a:cubicBezTo>
                    <a:pt x="29" y="80"/>
                    <a:pt x="31" y="80"/>
                    <a:pt x="31" y="79"/>
                  </a:cubicBezTo>
                  <a:cubicBezTo>
                    <a:pt x="37" y="75"/>
                    <a:pt x="42" y="69"/>
                    <a:pt x="45" y="63"/>
                  </a:cubicBezTo>
                  <a:cubicBezTo>
                    <a:pt x="47" y="69"/>
                    <a:pt x="50" y="74"/>
                    <a:pt x="56" y="76"/>
                  </a:cubicBezTo>
                  <a:cubicBezTo>
                    <a:pt x="62" y="77"/>
                    <a:pt x="68" y="71"/>
                    <a:pt x="70" y="66"/>
                  </a:cubicBezTo>
                  <a:cubicBezTo>
                    <a:pt x="82" y="42"/>
                    <a:pt x="60" y="16"/>
                    <a:pt x="44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3"/>
            <p:cNvSpPr/>
            <p:nvPr/>
          </p:nvSpPr>
          <p:spPr bwMode="auto">
            <a:xfrm>
              <a:off x="1155700" y="528269"/>
              <a:ext cx="425450" cy="1038226"/>
            </a:xfrm>
            <a:custGeom>
              <a:avLst/>
              <a:gdLst>
                <a:gd name="T0" fmla="*/ 155 w 155"/>
                <a:gd name="T1" fmla="*/ 245 h 377"/>
                <a:gd name="T2" fmla="*/ 154 w 155"/>
                <a:gd name="T3" fmla="*/ 245 h 377"/>
                <a:gd name="T4" fmla="*/ 143 w 155"/>
                <a:gd name="T5" fmla="*/ 217 h 377"/>
                <a:gd name="T6" fmla="*/ 118 w 155"/>
                <a:gd name="T7" fmla="*/ 202 h 377"/>
                <a:gd name="T8" fmla="*/ 138 w 155"/>
                <a:gd name="T9" fmla="*/ 200 h 377"/>
                <a:gd name="T10" fmla="*/ 138 w 155"/>
                <a:gd name="T11" fmla="*/ 199 h 377"/>
                <a:gd name="T12" fmla="*/ 139 w 155"/>
                <a:gd name="T13" fmla="*/ 198 h 377"/>
                <a:gd name="T14" fmla="*/ 119 w 155"/>
                <a:gd name="T15" fmla="*/ 163 h 377"/>
                <a:gd name="T16" fmla="*/ 119 w 155"/>
                <a:gd name="T17" fmla="*/ 161 h 377"/>
                <a:gd name="T18" fmla="*/ 81 w 155"/>
                <a:gd name="T19" fmla="*/ 153 h 377"/>
                <a:gd name="T20" fmla="*/ 107 w 155"/>
                <a:gd name="T21" fmla="*/ 148 h 377"/>
                <a:gd name="T22" fmla="*/ 107 w 155"/>
                <a:gd name="T23" fmla="*/ 148 h 377"/>
                <a:gd name="T24" fmla="*/ 109 w 155"/>
                <a:gd name="T25" fmla="*/ 147 h 377"/>
                <a:gd name="T26" fmla="*/ 80 w 155"/>
                <a:gd name="T27" fmla="*/ 113 h 377"/>
                <a:gd name="T28" fmla="*/ 47 w 155"/>
                <a:gd name="T29" fmla="*/ 77 h 377"/>
                <a:gd name="T30" fmla="*/ 20 w 155"/>
                <a:gd name="T31" fmla="*/ 1 h 377"/>
                <a:gd name="T32" fmla="*/ 20 w 155"/>
                <a:gd name="T33" fmla="*/ 1 h 377"/>
                <a:gd name="T34" fmla="*/ 44 w 155"/>
                <a:gd name="T35" fmla="*/ 78 h 377"/>
                <a:gd name="T36" fmla="*/ 17 w 155"/>
                <a:gd name="T37" fmla="*/ 156 h 377"/>
                <a:gd name="T38" fmla="*/ 19 w 155"/>
                <a:gd name="T39" fmla="*/ 159 h 377"/>
                <a:gd name="T40" fmla="*/ 29 w 155"/>
                <a:gd name="T41" fmla="*/ 163 h 377"/>
                <a:gd name="T42" fmla="*/ 8 w 155"/>
                <a:gd name="T43" fmla="*/ 225 h 377"/>
                <a:gd name="T44" fmla="*/ 10 w 155"/>
                <a:gd name="T45" fmla="*/ 227 h 377"/>
                <a:gd name="T46" fmla="*/ 17 w 155"/>
                <a:gd name="T47" fmla="*/ 227 h 377"/>
                <a:gd name="T48" fmla="*/ 9 w 155"/>
                <a:gd name="T49" fmla="*/ 284 h 377"/>
                <a:gd name="T50" fmla="*/ 12 w 155"/>
                <a:gd name="T51" fmla="*/ 284 h 377"/>
                <a:gd name="T52" fmla="*/ 24 w 155"/>
                <a:gd name="T53" fmla="*/ 274 h 377"/>
                <a:gd name="T54" fmla="*/ 45 w 155"/>
                <a:gd name="T55" fmla="*/ 347 h 377"/>
                <a:gd name="T56" fmla="*/ 48 w 155"/>
                <a:gd name="T57" fmla="*/ 346 h 377"/>
                <a:gd name="T58" fmla="*/ 48 w 155"/>
                <a:gd name="T59" fmla="*/ 346 h 377"/>
                <a:gd name="T60" fmla="*/ 59 w 155"/>
                <a:gd name="T61" fmla="*/ 339 h 377"/>
                <a:gd name="T62" fmla="*/ 104 w 155"/>
                <a:gd name="T63" fmla="*/ 377 h 377"/>
                <a:gd name="T64" fmla="*/ 105 w 155"/>
                <a:gd name="T65" fmla="*/ 374 h 377"/>
                <a:gd name="T66" fmla="*/ 135 w 155"/>
                <a:gd name="T67" fmla="*/ 338 h 377"/>
                <a:gd name="T68" fmla="*/ 135 w 155"/>
                <a:gd name="T69" fmla="*/ 338 h 377"/>
                <a:gd name="T70" fmla="*/ 135 w 155"/>
                <a:gd name="T71" fmla="*/ 338 h 377"/>
                <a:gd name="T72" fmla="*/ 135 w 155"/>
                <a:gd name="T73" fmla="*/ 338 h 377"/>
                <a:gd name="T74" fmla="*/ 134 w 155"/>
                <a:gd name="T75" fmla="*/ 337 h 377"/>
                <a:gd name="T76" fmla="*/ 110 w 155"/>
                <a:gd name="T77" fmla="*/ 315 h 377"/>
                <a:gd name="T78" fmla="*/ 137 w 155"/>
                <a:gd name="T79" fmla="*/ 326 h 377"/>
                <a:gd name="T80" fmla="*/ 139 w 155"/>
                <a:gd name="T81" fmla="*/ 325 h 377"/>
                <a:gd name="T82" fmla="*/ 150 w 155"/>
                <a:gd name="T83" fmla="*/ 264 h 377"/>
                <a:gd name="T84" fmla="*/ 150 w 155"/>
                <a:gd name="T85" fmla="*/ 264 h 377"/>
                <a:gd name="T86" fmla="*/ 135 w 155"/>
                <a:gd name="T87" fmla="*/ 242 h 377"/>
                <a:gd name="T88" fmla="*/ 153 w 155"/>
                <a:gd name="T89" fmla="*/ 248 h 377"/>
                <a:gd name="T90" fmla="*/ 155 w 155"/>
                <a:gd name="T91" fmla="*/ 248 h 377"/>
                <a:gd name="T92" fmla="*/ 155 w 155"/>
                <a:gd name="T93" fmla="*/ 248 h 377"/>
                <a:gd name="T94" fmla="*/ 155 w 155"/>
                <a:gd name="T95" fmla="*/ 24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5" h="377">
                  <a:moveTo>
                    <a:pt x="155" y="245"/>
                  </a:moveTo>
                  <a:cubicBezTo>
                    <a:pt x="154" y="245"/>
                    <a:pt x="154" y="245"/>
                    <a:pt x="154" y="245"/>
                  </a:cubicBezTo>
                  <a:cubicBezTo>
                    <a:pt x="151" y="235"/>
                    <a:pt x="149" y="225"/>
                    <a:pt x="143" y="217"/>
                  </a:cubicBezTo>
                  <a:cubicBezTo>
                    <a:pt x="137" y="209"/>
                    <a:pt x="128" y="205"/>
                    <a:pt x="118" y="202"/>
                  </a:cubicBezTo>
                  <a:cubicBezTo>
                    <a:pt x="125" y="200"/>
                    <a:pt x="131" y="200"/>
                    <a:pt x="138" y="200"/>
                  </a:cubicBezTo>
                  <a:cubicBezTo>
                    <a:pt x="138" y="200"/>
                    <a:pt x="138" y="200"/>
                    <a:pt x="138" y="199"/>
                  </a:cubicBezTo>
                  <a:cubicBezTo>
                    <a:pt x="139" y="199"/>
                    <a:pt x="139" y="199"/>
                    <a:pt x="139" y="198"/>
                  </a:cubicBezTo>
                  <a:cubicBezTo>
                    <a:pt x="135" y="185"/>
                    <a:pt x="129" y="172"/>
                    <a:pt x="119" y="163"/>
                  </a:cubicBezTo>
                  <a:cubicBezTo>
                    <a:pt x="120" y="163"/>
                    <a:pt x="120" y="162"/>
                    <a:pt x="119" y="161"/>
                  </a:cubicBezTo>
                  <a:cubicBezTo>
                    <a:pt x="108" y="156"/>
                    <a:pt x="94" y="154"/>
                    <a:pt x="81" y="153"/>
                  </a:cubicBezTo>
                  <a:cubicBezTo>
                    <a:pt x="89" y="150"/>
                    <a:pt x="98" y="150"/>
                    <a:pt x="107" y="148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9"/>
                    <a:pt x="110" y="148"/>
                    <a:pt x="109" y="147"/>
                  </a:cubicBezTo>
                  <a:cubicBezTo>
                    <a:pt x="100" y="135"/>
                    <a:pt x="90" y="124"/>
                    <a:pt x="80" y="113"/>
                  </a:cubicBezTo>
                  <a:cubicBezTo>
                    <a:pt x="70" y="100"/>
                    <a:pt x="60" y="87"/>
                    <a:pt x="47" y="77"/>
                  </a:cubicBezTo>
                  <a:cubicBezTo>
                    <a:pt x="46" y="53"/>
                    <a:pt x="44" y="13"/>
                    <a:pt x="20" y="1"/>
                  </a:cubicBezTo>
                  <a:cubicBezTo>
                    <a:pt x="20" y="0"/>
                    <a:pt x="20" y="1"/>
                    <a:pt x="20" y="1"/>
                  </a:cubicBezTo>
                  <a:cubicBezTo>
                    <a:pt x="41" y="21"/>
                    <a:pt x="40" y="51"/>
                    <a:pt x="44" y="78"/>
                  </a:cubicBezTo>
                  <a:cubicBezTo>
                    <a:pt x="46" y="106"/>
                    <a:pt x="31" y="132"/>
                    <a:pt x="17" y="156"/>
                  </a:cubicBezTo>
                  <a:cubicBezTo>
                    <a:pt x="17" y="157"/>
                    <a:pt x="17" y="158"/>
                    <a:pt x="19" y="159"/>
                  </a:cubicBezTo>
                  <a:cubicBezTo>
                    <a:pt x="22" y="160"/>
                    <a:pt x="25" y="162"/>
                    <a:pt x="29" y="163"/>
                  </a:cubicBezTo>
                  <a:cubicBezTo>
                    <a:pt x="11" y="179"/>
                    <a:pt x="8" y="202"/>
                    <a:pt x="8" y="225"/>
                  </a:cubicBezTo>
                  <a:cubicBezTo>
                    <a:pt x="8" y="226"/>
                    <a:pt x="8" y="226"/>
                    <a:pt x="10" y="227"/>
                  </a:cubicBezTo>
                  <a:cubicBezTo>
                    <a:pt x="12" y="227"/>
                    <a:pt x="15" y="227"/>
                    <a:pt x="17" y="227"/>
                  </a:cubicBezTo>
                  <a:cubicBezTo>
                    <a:pt x="0" y="238"/>
                    <a:pt x="2" y="266"/>
                    <a:pt x="9" y="284"/>
                  </a:cubicBezTo>
                  <a:cubicBezTo>
                    <a:pt x="10" y="284"/>
                    <a:pt x="11" y="284"/>
                    <a:pt x="12" y="284"/>
                  </a:cubicBezTo>
                  <a:cubicBezTo>
                    <a:pt x="15" y="280"/>
                    <a:pt x="20" y="277"/>
                    <a:pt x="24" y="274"/>
                  </a:cubicBezTo>
                  <a:cubicBezTo>
                    <a:pt x="15" y="302"/>
                    <a:pt x="25" y="325"/>
                    <a:pt x="45" y="347"/>
                  </a:cubicBezTo>
                  <a:cubicBezTo>
                    <a:pt x="46" y="347"/>
                    <a:pt x="47" y="347"/>
                    <a:pt x="48" y="346"/>
                  </a:cubicBezTo>
                  <a:cubicBezTo>
                    <a:pt x="48" y="346"/>
                    <a:pt x="48" y="346"/>
                    <a:pt x="48" y="346"/>
                  </a:cubicBezTo>
                  <a:cubicBezTo>
                    <a:pt x="52" y="344"/>
                    <a:pt x="56" y="342"/>
                    <a:pt x="59" y="339"/>
                  </a:cubicBezTo>
                  <a:cubicBezTo>
                    <a:pt x="58" y="363"/>
                    <a:pt x="83" y="375"/>
                    <a:pt x="104" y="377"/>
                  </a:cubicBezTo>
                  <a:cubicBezTo>
                    <a:pt x="105" y="377"/>
                    <a:pt x="106" y="375"/>
                    <a:pt x="105" y="374"/>
                  </a:cubicBezTo>
                  <a:cubicBezTo>
                    <a:pt x="119" y="367"/>
                    <a:pt x="130" y="353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7"/>
                    <a:pt x="135" y="337"/>
                    <a:pt x="134" y="337"/>
                  </a:cubicBezTo>
                  <a:cubicBezTo>
                    <a:pt x="129" y="328"/>
                    <a:pt x="120" y="321"/>
                    <a:pt x="110" y="315"/>
                  </a:cubicBezTo>
                  <a:cubicBezTo>
                    <a:pt x="120" y="317"/>
                    <a:pt x="128" y="320"/>
                    <a:pt x="137" y="326"/>
                  </a:cubicBezTo>
                  <a:cubicBezTo>
                    <a:pt x="138" y="326"/>
                    <a:pt x="139" y="326"/>
                    <a:pt x="139" y="325"/>
                  </a:cubicBezTo>
                  <a:cubicBezTo>
                    <a:pt x="148" y="307"/>
                    <a:pt x="154" y="284"/>
                    <a:pt x="150" y="264"/>
                  </a:cubicBezTo>
                  <a:cubicBezTo>
                    <a:pt x="150" y="264"/>
                    <a:pt x="150" y="264"/>
                    <a:pt x="150" y="264"/>
                  </a:cubicBezTo>
                  <a:cubicBezTo>
                    <a:pt x="149" y="255"/>
                    <a:pt x="142" y="247"/>
                    <a:pt x="135" y="242"/>
                  </a:cubicBezTo>
                  <a:cubicBezTo>
                    <a:pt x="141" y="243"/>
                    <a:pt x="147" y="245"/>
                    <a:pt x="153" y="248"/>
                  </a:cubicBezTo>
                  <a:cubicBezTo>
                    <a:pt x="153" y="249"/>
                    <a:pt x="154" y="249"/>
                    <a:pt x="155" y="248"/>
                  </a:cubicBezTo>
                  <a:cubicBezTo>
                    <a:pt x="155" y="248"/>
                    <a:pt x="155" y="248"/>
                    <a:pt x="155" y="248"/>
                  </a:cubicBezTo>
                  <a:cubicBezTo>
                    <a:pt x="155" y="247"/>
                    <a:pt x="155" y="246"/>
                    <a:pt x="155" y="245"/>
                  </a:cubicBezTo>
                  <a:close/>
                </a:path>
              </a:pathLst>
            </a:custGeom>
            <a:solidFill>
              <a:srgbClr val="0C67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24"/>
            <p:cNvSpPr/>
            <p:nvPr/>
          </p:nvSpPr>
          <p:spPr bwMode="auto">
            <a:xfrm>
              <a:off x="84138" y="369519"/>
              <a:ext cx="173038" cy="382588"/>
            </a:xfrm>
            <a:custGeom>
              <a:avLst/>
              <a:gdLst>
                <a:gd name="T0" fmla="*/ 61 w 63"/>
                <a:gd name="T1" fmla="*/ 135 h 139"/>
                <a:gd name="T2" fmla="*/ 3 w 63"/>
                <a:gd name="T3" fmla="*/ 6 h 139"/>
                <a:gd name="T4" fmla="*/ 3 w 63"/>
                <a:gd name="T5" fmla="*/ 7 h 139"/>
                <a:gd name="T6" fmla="*/ 2 w 63"/>
                <a:gd name="T7" fmla="*/ 8 h 139"/>
                <a:gd name="T8" fmla="*/ 58 w 63"/>
                <a:gd name="T9" fmla="*/ 137 h 139"/>
                <a:gd name="T10" fmla="*/ 58 w 63"/>
                <a:gd name="T11" fmla="*/ 137 h 139"/>
                <a:gd name="T12" fmla="*/ 61 w 63"/>
                <a:gd name="T13" fmla="*/ 137 h 139"/>
                <a:gd name="T14" fmla="*/ 61 w 63"/>
                <a:gd name="T15" fmla="*/ 136 h 139"/>
                <a:gd name="T16" fmla="*/ 61 w 63"/>
                <a:gd name="T17" fmla="*/ 13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39">
                  <a:moveTo>
                    <a:pt x="61" y="135"/>
                  </a:moveTo>
                  <a:cubicBezTo>
                    <a:pt x="63" y="96"/>
                    <a:pt x="62" y="0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0" y="56"/>
                    <a:pt x="22" y="104"/>
                    <a:pt x="58" y="137"/>
                  </a:cubicBezTo>
                  <a:cubicBezTo>
                    <a:pt x="58" y="137"/>
                    <a:pt x="58" y="137"/>
                    <a:pt x="58" y="137"/>
                  </a:cubicBezTo>
                  <a:cubicBezTo>
                    <a:pt x="58" y="139"/>
                    <a:pt x="61" y="139"/>
                    <a:pt x="61" y="137"/>
                  </a:cubicBezTo>
                  <a:cubicBezTo>
                    <a:pt x="61" y="137"/>
                    <a:pt x="61" y="136"/>
                    <a:pt x="61" y="136"/>
                  </a:cubicBezTo>
                  <a:cubicBezTo>
                    <a:pt x="61" y="136"/>
                    <a:pt x="61" y="136"/>
                    <a:pt x="61" y="13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25"/>
            <p:cNvSpPr/>
            <p:nvPr/>
          </p:nvSpPr>
          <p:spPr bwMode="auto">
            <a:xfrm>
              <a:off x="1038225" y="-59106"/>
              <a:ext cx="954088" cy="541338"/>
            </a:xfrm>
            <a:custGeom>
              <a:avLst/>
              <a:gdLst>
                <a:gd name="T0" fmla="*/ 323 w 348"/>
                <a:gd name="T1" fmla="*/ 51 h 197"/>
                <a:gd name="T2" fmla="*/ 323 w 348"/>
                <a:gd name="T3" fmla="*/ 52 h 197"/>
                <a:gd name="T4" fmla="*/ 289 w 348"/>
                <a:gd name="T5" fmla="*/ 55 h 197"/>
                <a:gd name="T6" fmla="*/ 327 w 348"/>
                <a:gd name="T7" fmla="*/ 27 h 197"/>
                <a:gd name="T8" fmla="*/ 318 w 348"/>
                <a:gd name="T9" fmla="*/ 5 h 197"/>
                <a:gd name="T10" fmla="*/ 314 w 348"/>
                <a:gd name="T11" fmla="*/ 15 h 197"/>
                <a:gd name="T12" fmla="*/ 257 w 348"/>
                <a:gd name="T13" fmla="*/ 71 h 197"/>
                <a:gd name="T14" fmla="*/ 276 w 348"/>
                <a:gd name="T15" fmla="*/ 25 h 197"/>
                <a:gd name="T16" fmla="*/ 249 w 348"/>
                <a:gd name="T17" fmla="*/ 25 h 197"/>
                <a:gd name="T18" fmla="*/ 261 w 348"/>
                <a:gd name="T19" fmla="*/ 36 h 197"/>
                <a:gd name="T20" fmla="*/ 255 w 348"/>
                <a:gd name="T21" fmla="*/ 73 h 197"/>
                <a:gd name="T22" fmla="*/ 178 w 348"/>
                <a:gd name="T23" fmla="*/ 117 h 197"/>
                <a:gd name="T24" fmla="*/ 218 w 348"/>
                <a:gd name="T25" fmla="*/ 64 h 197"/>
                <a:gd name="T26" fmla="*/ 200 w 348"/>
                <a:gd name="T27" fmla="*/ 44 h 197"/>
                <a:gd name="T28" fmla="*/ 200 w 348"/>
                <a:gd name="T29" fmla="*/ 61 h 197"/>
                <a:gd name="T30" fmla="*/ 175 w 348"/>
                <a:gd name="T31" fmla="*/ 118 h 197"/>
                <a:gd name="T32" fmla="*/ 95 w 348"/>
                <a:gd name="T33" fmla="*/ 152 h 197"/>
                <a:gd name="T34" fmla="*/ 156 w 348"/>
                <a:gd name="T35" fmla="*/ 103 h 197"/>
                <a:gd name="T36" fmla="*/ 136 w 348"/>
                <a:gd name="T37" fmla="*/ 87 h 197"/>
                <a:gd name="T38" fmla="*/ 134 w 348"/>
                <a:gd name="T39" fmla="*/ 102 h 197"/>
                <a:gd name="T40" fmla="*/ 50 w 348"/>
                <a:gd name="T41" fmla="*/ 168 h 197"/>
                <a:gd name="T42" fmla="*/ 38 w 348"/>
                <a:gd name="T43" fmla="*/ 154 h 197"/>
                <a:gd name="T44" fmla="*/ 61 w 348"/>
                <a:gd name="T45" fmla="*/ 134 h 197"/>
                <a:gd name="T46" fmla="*/ 43 w 348"/>
                <a:gd name="T47" fmla="*/ 115 h 197"/>
                <a:gd name="T48" fmla="*/ 46 w 348"/>
                <a:gd name="T49" fmla="*/ 134 h 197"/>
                <a:gd name="T50" fmla="*/ 0 w 348"/>
                <a:gd name="T51" fmla="*/ 181 h 197"/>
                <a:gd name="T52" fmla="*/ 44 w 348"/>
                <a:gd name="T53" fmla="*/ 174 h 197"/>
                <a:gd name="T54" fmla="*/ 104 w 348"/>
                <a:gd name="T55" fmla="*/ 181 h 197"/>
                <a:gd name="T56" fmla="*/ 121 w 348"/>
                <a:gd name="T57" fmla="*/ 196 h 197"/>
                <a:gd name="T58" fmla="*/ 112 w 348"/>
                <a:gd name="T59" fmla="*/ 169 h 197"/>
                <a:gd name="T60" fmla="*/ 106 w 348"/>
                <a:gd name="T61" fmla="*/ 177 h 197"/>
                <a:gd name="T62" fmla="*/ 58 w 348"/>
                <a:gd name="T63" fmla="*/ 170 h 197"/>
                <a:gd name="T64" fmla="*/ 143 w 348"/>
                <a:gd name="T65" fmla="*/ 138 h 197"/>
                <a:gd name="T66" fmla="*/ 188 w 348"/>
                <a:gd name="T67" fmla="*/ 170 h 197"/>
                <a:gd name="T68" fmla="*/ 203 w 348"/>
                <a:gd name="T69" fmla="*/ 179 h 197"/>
                <a:gd name="T70" fmla="*/ 198 w 348"/>
                <a:gd name="T71" fmla="*/ 154 h 197"/>
                <a:gd name="T72" fmla="*/ 145 w 348"/>
                <a:gd name="T73" fmla="*/ 137 h 197"/>
                <a:gd name="T74" fmla="*/ 221 w 348"/>
                <a:gd name="T75" fmla="*/ 100 h 197"/>
                <a:gd name="T76" fmla="*/ 256 w 348"/>
                <a:gd name="T77" fmla="*/ 123 h 197"/>
                <a:gd name="T78" fmla="*/ 277 w 348"/>
                <a:gd name="T79" fmla="*/ 113 h 197"/>
                <a:gd name="T80" fmla="*/ 267 w 348"/>
                <a:gd name="T81" fmla="*/ 107 h 197"/>
                <a:gd name="T82" fmla="*/ 262 w 348"/>
                <a:gd name="T83" fmla="*/ 108 h 197"/>
                <a:gd name="T84" fmla="*/ 259 w 348"/>
                <a:gd name="T85" fmla="*/ 111 h 197"/>
                <a:gd name="T86" fmla="*/ 288 w 348"/>
                <a:gd name="T87" fmla="*/ 57 h 197"/>
                <a:gd name="T88" fmla="*/ 324 w 348"/>
                <a:gd name="T89" fmla="*/ 57 h 197"/>
                <a:gd name="T90" fmla="*/ 347 w 348"/>
                <a:gd name="T91" fmla="*/ 5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8" h="197">
                  <a:moveTo>
                    <a:pt x="336" y="40"/>
                  </a:moveTo>
                  <a:cubicBezTo>
                    <a:pt x="330" y="41"/>
                    <a:pt x="325" y="46"/>
                    <a:pt x="323" y="51"/>
                  </a:cubicBezTo>
                  <a:cubicBezTo>
                    <a:pt x="323" y="51"/>
                    <a:pt x="323" y="51"/>
                    <a:pt x="323" y="52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3" y="53"/>
                    <a:pt x="322" y="54"/>
                    <a:pt x="322" y="54"/>
                  </a:cubicBezTo>
                  <a:cubicBezTo>
                    <a:pt x="311" y="54"/>
                    <a:pt x="300" y="54"/>
                    <a:pt x="289" y="55"/>
                  </a:cubicBezTo>
                  <a:cubicBezTo>
                    <a:pt x="300" y="46"/>
                    <a:pt x="310" y="37"/>
                    <a:pt x="319" y="26"/>
                  </a:cubicBezTo>
                  <a:cubicBezTo>
                    <a:pt x="321" y="28"/>
                    <a:pt x="324" y="28"/>
                    <a:pt x="327" y="27"/>
                  </a:cubicBezTo>
                  <a:cubicBezTo>
                    <a:pt x="333" y="25"/>
                    <a:pt x="338" y="19"/>
                    <a:pt x="336" y="12"/>
                  </a:cubicBezTo>
                  <a:cubicBezTo>
                    <a:pt x="335" y="5"/>
                    <a:pt x="324" y="0"/>
                    <a:pt x="318" y="5"/>
                  </a:cubicBezTo>
                  <a:cubicBezTo>
                    <a:pt x="316" y="7"/>
                    <a:pt x="314" y="10"/>
                    <a:pt x="315" y="14"/>
                  </a:cubicBezTo>
                  <a:cubicBezTo>
                    <a:pt x="314" y="14"/>
                    <a:pt x="314" y="14"/>
                    <a:pt x="314" y="15"/>
                  </a:cubicBezTo>
                  <a:cubicBezTo>
                    <a:pt x="314" y="18"/>
                    <a:pt x="315" y="21"/>
                    <a:pt x="317" y="24"/>
                  </a:cubicBezTo>
                  <a:cubicBezTo>
                    <a:pt x="298" y="41"/>
                    <a:pt x="278" y="57"/>
                    <a:pt x="257" y="71"/>
                  </a:cubicBezTo>
                  <a:cubicBezTo>
                    <a:pt x="261" y="60"/>
                    <a:pt x="263" y="48"/>
                    <a:pt x="264" y="36"/>
                  </a:cubicBezTo>
                  <a:cubicBezTo>
                    <a:pt x="270" y="36"/>
                    <a:pt x="275" y="31"/>
                    <a:pt x="276" y="25"/>
                  </a:cubicBezTo>
                  <a:cubicBezTo>
                    <a:pt x="277" y="18"/>
                    <a:pt x="272" y="13"/>
                    <a:pt x="266" y="12"/>
                  </a:cubicBezTo>
                  <a:cubicBezTo>
                    <a:pt x="259" y="11"/>
                    <a:pt x="247" y="16"/>
                    <a:pt x="249" y="25"/>
                  </a:cubicBezTo>
                  <a:cubicBezTo>
                    <a:pt x="250" y="30"/>
                    <a:pt x="255" y="34"/>
                    <a:pt x="260" y="35"/>
                  </a:cubicBezTo>
                  <a:cubicBezTo>
                    <a:pt x="260" y="35"/>
                    <a:pt x="260" y="36"/>
                    <a:pt x="261" y="36"/>
                  </a:cubicBezTo>
                  <a:cubicBezTo>
                    <a:pt x="261" y="36"/>
                    <a:pt x="261" y="36"/>
                    <a:pt x="261" y="36"/>
                  </a:cubicBezTo>
                  <a:cubicBezTo>
                    <a:pt x="260" y="49"/>
                    <a:pt x="257" y="61"/>
                    <a:pt x="255" y="73"/>
                  </a:cubicBezTo>
                  <a:cubicBezTo>
                    <a:pt x="231" y="89"/>
                    <a:pt x="206" y="104"/>
                    <a:pt x="179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85" y="99"/>
                    <a:pt x="195" y="83"/>
                    <a:pt x="205" y="67"/>
                  </a:cubicBezTo>
                  <a:cubicBezTo>
                    <a:pt x="209" y="69"/>
                    <a:pt x="215" y="69"/>
                    <a:pt x="218" y="64"/>
                  </a:cubicBezTo>
                  <a:cubicBezTo>
                    <a:pt x="223" y="59"/>
                    <a:pt x="225" y="49"/>
                    <a:pt x="221" y="43"/>
                  </a:cubicBezTo>
                  <a:cubicBezTo>
                    <a:pt x="216" y="36"/>
                    <a:pt x="205" y="37"/>
                    <a:pt x="200" y="44"/>
                  </a:cubicBezTo>
                  <a:cubicBezTo>
                    <a:pt x="197" y="48"/>
                    <a:pt x="197" y="55"/>
                    <a:pt x="200" y="60"/>
                  </a:cubicBezTo>
                  <a:cubicBezTo>
                    <a:pt x="200" y="60"/>
                    <a:pt x="200" y="60"/>
                    <a:pt x="200" y="61"/>
                  </a:cubicBezTo>
                  <a:cubicBezTo>
                    <a:pt x="201" y="63"/>
                    <a:pt x="202" y="64"/>
                    <a:pt x="203" y="65"/>
                  </a:cubicBezTo>
                  <a:cubicBezTo>
                    <a:pt x="193" y="82"/>
                    <a:pt x="181" y="99"/>
                    <a:pt x="175" y="118"/>
                  </a:cubicBezTo>
                  <a:cubicBezTo>
                    <a:pt x="150" y="130"/>
                    <a:pt x="125" y="141"/>
                    <a:pt x="99" y="151"/>
                  </a:cubicBezTo>
                  <a:cubicBezTo>
                    <a:pt x="97" y="151"/>
                    <a:pt x="96" y="152"/>
                    <a:pt x="95" y="152"/>
                  </a:cubicBezTo>
                  <a:cubicBezTo>
                    <a:pt x="107" y="134"/>
                    <a:pt x="121" y="119"/>
                    <a:pt x="135" y="104"/>
                  </a:cubicBezTo>
                  <a:cubicBezTo>
                    <a:pt x="141" y="109"/>
                    <a:pt x="151" y="109"/>
                    <a:pt x="156" y="103"/>
                  </a:cubicBezTo>
                  <a:cubicBezTo>
                    <a:pt x="160" y="98"/>
                    <a:pt x="160" y="89"/>
                    <a:pt x="156" y="84"/>
                  </a:cubicBezTo>
                  <a:cubicBezTo>
                    <a:pt x="151" y="77"/>
                    <a:pt x="141" y="81"/>
                    <a:pt x="136" y="87"/>
                  </a:cubicBezTo>
                  <a:cubicBezTo>
                    <a:pt x="136" y="87"/>
                    <a:pt x="136" y="87"/>
                    <a:pt x="136" y="88"/>
                  </a:cubicBezTo>
                  <a:cubicBezTo>
                    <a:pt x="133" y="92"/>
                    <a:pt x="131" y="97"/>
                    <a:pt x="134" y="102"/>
                  </a:cubicBezTo>
                  <a:cubicBezTo>
                    <a:pt x="117" y="116"/>
                    <a:pt x="103" y="133"/>
                    <a:pt x="93" y="153"/>
                  </a:cubicBezTo>
                  <a:cubicBezTo>
                    <a:pt x="79" y="158"/>
                    <a:pt x="65" y="163"/>
                    <a:pt x="50" y="168"/>
                  </a:cubicBezTo>
                  <a:cubicBezTo>
                    <a:pt x="43" y="170"/>
                    <a:pt x="36" y="171"/>
                    <a:pt x="29" y="173"/>
                  </a:cubicBezTo>
                  <a:cubicBezTo>
                    <a:pt x="32" y="167"/>
                    <a:pt x="35" y="160"/>
                    <a:pt x="38" y="154"/>
                  </a:cubicBezTo>
                  <a:cubicBezTo>
                    <a:pt x="42" y="148"/>
                    <a:pt x="45" y="142"/>
                    <a:pt x="49" y="136"/>
                  </a:cubicBezTo>
                  <a:cubicBezTo>
                    <a:pt x="53" y="138"/>
                    <a:pt x="57" y="137"/>
                    <a:pt x="61" y="134"/>
                  </a:cubicBezTo>
                  <a:cubicBezTo>
                    <a:pt x="67" y="130"/>
                    <a:pt x="69" y="120"/>
                    <a:pt x="64" y="114"/>
                  </a:cubicBezTo>
                  <a:cubicBezTo>
                    <a:pt x="58" y="107"/>
                    <a:pt x="48" y="107"/>
                    <a:pt x="43" y="115"/>
                  </a:cubicBezTo>
                  <a:cubicBezTo>
                    <a:pt x="40" y="119"/>
                    <a:pt x="40" y="127"/>
                    <a:pt x="44" y="130"/>
                  </a:cubicBezTo>
                  <a:cubicBezTo>
                    <a:pt x="44" y="132"/>
                    <a:pt x="45" y="133"/>
                    <a:pt x="46" y="134"/>
                  </a:cubicBezTo>
                  <a:cubicBezTo>
                    <a:pt x="37" y="145"/>
                    <a:pt x="31" y="160"/>
                    <a:pt x="26" y="174"/>
                  </a:cubicBezTo>
                  <a:cubicBezTo>
                    <a:pt x="17" y="175"/>
                    <a:pt x="8" y="177"/>
                    <a:pt x="0" y="181"/>
                  </a:cubicBezTo>
                  <a:cubicBezTo>
                    <a:pt x="0" y="181"/>
                    <a:pt x="0" y="181"/>
                    <a:pt x="0" y="182"/>
                  </a:cubicBezTo>
                  <a:cubicBezTo>
                    <a:pt x="14" y="183"/>
                    <a:pt x="30" y="178"/>
                    <a:pt x="44" y="174"/>
                  </a:cubicBezTo>
                  <a:cubicBezTo>
                    <a:pt x="47" y="173"/>
                    <a:pt x="51" y="172"/>
                    <a:pt x="55" y="171"/>
                  </a:cubicBezTo>
                  <a:cubicBezTo>
                    <a:pt x="70" y="177"/>
                    <a:pt x="88" y="181"/>
                    <a:pt x="104" y="181"/>
                  </a:cubicBezTo>
                  <a:cubicBezTo>
                    <a:pt x="104" y="182"/>
                    <a:pt x="104" y="183"/>
                    <a:pt x="104" y="185"/>
                  </a:cubicBezTo>
                  <a:cubicBezTo>
                    <a:pt x="104" y="194"/>
                    <a:pt x="113" y="197"/>
                    <a:pt x="121" y="196"/>
                  </a:cubicBezTo>
                  <a:cubicBezTo>
                    <a:pt x="128" y="195"/>
                    <a:pt x="132" y="189"/>
                    <a:pt x="131" y="181"/>
                  </a:cubicBezTo>
                  <a:cubicBezTo>
                    <a:pt x="129" y="174"/>
                    <a:pt x="120" y="166"/>
                    <a:pt x="112" y="169"/>
                  </a:cubicBezTo>
                  <a:cubicBezTo>
                    <a:pt x="112" y="169"/>
                    <a:pt x="111" y="170"/>
                    <a:pt x="112" y="171"/>
                  </a:cubicBezTo>
                  <a:cubicBezTo>
                    <a:pt x="109" y="172"/>
                    <a:pt x="107" y="174"/>
                    <a:pt x="106" y="177"/>
                  </a:cubicBezTo>
                  <a:cubicBezTo>
                    <a:pt x="98" y="176"/>
                    <a:pt x="90" y="176"/>
                    <a:pt x="82" y="175"/>
                  </a:cubicBezTo>
                  <a:cubicBezTo>
                    <a:pt x="74" y="174"/>
                    <a:pt x="66" y="172"/>
                    <a:pt x="58" y="170"/>
                  </a:cubicBezTo>
                  <a:cubicBezTo>
                    <a:pt x="71" y="166"/>
                    <a:pt x="83" y="161"/>
                    <a:pt x="96" y="157"/>
                  </a:cubicBezTo>
                  <a:cubicBezTo>
                    <a:pt x="112" y="151"/>
                    <a:pt x="128" y="145"/>
                    <a:pt x="143" y="138"/>
                  </a:cubicBezTo>
                  <a:cubicBezTo>
                    <a:pt x="157" y="148"/>
                    <a:pt x="171" y="157"/>
                    <a:pt x="188" y="162"/>
                  </a:cubicBezTo>
                  <a:cubicBezTo>
                    <a:pt x="187" y="165"/>
                    <a:pt x="187" y="167"/>
                    <a:pt x="188" y="170"/>
                  </a:cubicBezTo>
                  <a:cubicBezTo>
                    <a:pt x="188" y="170"/>
                    <a:pt x="188" y="171"/>
                    <a:pt x="189" y="171"/>
                  </a:cubicBezTo>
                  <a:cubicBezTo>
                    <a:pt x="191" y="176"/>
                    <a:pt x="197" y="180"/>
                    <a:pt x="203" y="179"/>
                  </a:cubicBezTo>
                  <a:cubicBezTo>
                    <a:pt x="211" y="178"/>
                    <a:pt x="219" y="170"/>
                    <a:pt x="216" y="161"/>
                  </a:cubicBezTo>
                  <a:cubicBezTo>
                    <a:pt x="213" y="155"/>
                    <a:pt x="204" y="153"/>
                    <a:pt x="198" y="154"/>
                  </a:cubicBezTo>
                  <a:cubicBezTo>
                    <a:pt x="194" y="154"/>
                    <a:pt x="191" y="156"/>
                    <a:pt x="189" y="159"/>
                  </a:cubicBezTo>
                  <a:cubicBezTo>
                    <a:pt x="173" y="154"/>
                    <a:pt x="159" y="146"/>
                    <a:pt x="145" y="137"/>
                  </a:cubicBezTo>
                  <a:cubicBezTo>
                    <a:pt x="155" y="133"/>
                    <a:pt x="165" y="128"/>
                    <a:pt x="175" y="123"/>
                  </a:cubicBezTo>
                  <a:cubicBezTo>
                    <a:pt x="190" y="116"/>
                    <a:pt x="206" y="109"/>
                    <a:pt x="221" y="100"/>
                  </a:cubicBezTo>
                  <a:cubicBezTo>
                    <a:pt x="231" y="108"/>
                    <a:pt x="244" y="112"/>
                    <a:pt x="257" y="114"/>
                  </a:cubicBezTo>
                  <a:cubicBezTo>
                    <a:pt x="256" y="117"/>
                    <a:pt x="255" y="120"/>
                    <a:pt x="256" y="123"/>
                  </a:cubicBezTo>
                  <a:cubicBezTo>
                    <a:pt x="258" y="130"/>
                    <a:pt x="269" y="134"/>
                    <a:pt x="275" y="129"/>
                  </a:cubicBezTo>
                  <a:cubicBezTo>
                    <a:pt x="279" y="125"/>
                    <a:pt x="280" y="118"/>
                    <a:pt x="277" y="113"/>
                  </a:cubicBezTo>
                  <a:cubicBezTo>
                    <a:pt x="275" y="109"/>
                    <a:pt x="271" y="107"/>
                    <a:pt x="266" y="107"/>
                  </a:cubicBezTo>
                  <a:cubicBezTo>
                    <a:pt x="266" y="107"/>
                    <a:pt x="267" y="107"/>
                    <a:pt x="267" y="107"/>
                  </a:cubicBezTo>
                  <a:cubicBezTo>
                    <a:pt x="267" y="107"/>
                    <a:pt x="267" y="106"/>
                    <a:pt x="266" y="107"/>
                  </a:cubicBezTo>
                  <a:cubicBezTo>
                    <a:pt x="265" y="107"/>
                    <a:pt x="264" y="108"/>
                    <a:pt x="262" y="108"/>
                  </a:cubicBezTo>
                  <a:cubicBezTo>
                    <a:pt x="261" y="109"/>
                    <a:pt x="260" y="109"/>
                    <a:pt x="259" y="110"/>
                  </a:cubicBezTo>
                  <a:cubicBezTo>
                    <a:pt x="259" y="110"/>
                    <a:pt x="259" y="111"/>
                    <a:pt x="259" y="111"/>
                  </a:cubicBezTo>
                  <a:cubicBezTo>
                    <a:pt x="246" y="108"/>
                    <a:pt x="235" y="105"/>
                    <a:pt x="223" y="99"/>
                  </a:cubicBezTo>
                  <a:cubicBezTo>
                    <a:pt x="246" y="87"/>
                    <a:pt x="268" y="73"/>
                    <a:pt x="288" y="57"/>
                  </a:cubicBezTo>
                  <a:cubicBezTo>
                    <a:pt x="300" y="57"/>
                    <a:pt x="312" y="58"/>
                    <a:pt x="324" y="57"/>
                  </a:cubicBezTo>
                  <a:cubicBezTo>
                    <a:pt x="324" y="57"/>
                    <a:pt x="324" y="57"/>
                    <a:pt x="324" y="57"/>
                  </a:cubicBezTo>
                  <a:cubicBezTo>
                    <a:pt x="326" y="61"/>
                    <a:pt x="330" y="64"/>
                    <a:pt x="334" y="65"/>
                  </a:cubicBezTo>
                  <a:cubicBezTo>
                    <a:pt x="340" y="65"/>
                    <a:pt x="346" y="62"/>
                    <a:pt x="347" y="55"/>
                  </a:cubicBezTo>
                  <a:cubicBezTo>
                    <a:pt x="348" y="48"/>
                    <a:pt x="344" y="39"/>
                    <a:pt x="336" y="40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6"/>
            <p:cNvSpPr/>
            <p:nvPr/>
          </p:nvSpPr>
          <p:spPr bwMode="auto">
            <a:xfrm>
              <a:off x="1309688" y="185369"/>
              <a:ext cx="1027113" cy="657225"/>
            </a:xfrm>
            <a:custGeom>
              <a:avLst/>
              <a:gdLst>
                <a:gd name="T0" fmla="*/ 372 w 375"/>
                <a:gd name="T1" fmla="*/ 33 h 239"/>
                <a:gd name="T2" fmla="*/ 331 w 375"/>
                <a:gd name="T3" fmla="*/ 50 h 239"/>
                <a:gd name="T4" fmla="*/ 291 w 375"/>
                <a:gd name="T5" fmla="*/ 64 h 239"/>
                <a:gd name="T6" fmla="*/ 235 w 375"/>
                <a:gd name="T7" fmla="*/ 113 h 239"/>
                <a:gd name="T8" fmla="*/ 211 w 375"/>
                <a:gd name="T9" fmla="*/ 121 h 239"/>
                <a:gd name="T10" fmla="*/ 137 w 375"/>
                <a:gd name="T11" fmla="*/ 138 h 239"/>
                <a:gd name="T12" fmla="*/ 162 w 375"/>
                <a:gd name="T13" fmla="*/ 117 h 239"/>
                <a:gd name="T14" fmla="*/ 171 w 375"/>
                <a:gd name="T15" fmla="*/ 108 h 239"/>
                <a:gd name="T16" fmla="*/ 241 w 375"/>
                <a:gd name="T17" fmla="*/ 5 h 239"/>
                <a:gd name="T18" fmla="*/ 243 w 375"/>
                <a:gd name="T19" fmla="*/ 3 h 239"/>
                <a:gd name="T20" fmla="*/ 241 w 375"/>
                <a:gd name="T21" fmla="*/ 1 h 239"/>
                <a:gd name="T22" fmla="*/ 218 w 375"/>
                <a:gd name="T23" fmla="*/ 26 h 239"/>
                <a:gd name="T24" fmla="*/ 191 w 375"/>
                <a:gd name="T25" fmla="*/ 51 h 239"/>
                <a:gd name="T26" fmla="*/ 167 w 375"/>
                <a:gd name="T27" fmla="*/ 106 h 239"/>
                <a:gd name="T28" fmla="*/ 167 w 375"/>
                <a:gd name="T29" fmla="*/ 106 h 239"/>
                <a:gd name="T30" fmla="*/ 162 w 375"/>
                <a:gd name="T31" fmla="*/ 112 h 239"/>
                <a:gd name="T32" fmla="*/ 131 w 375"/>
                <a:gd name="T33" fmla="*/ 139 h 239"/>
                <a:gd name="T34" fmla="*/ 90 w 375"/>
                <a:gd name="T35" fmla="*/ 146 h 239"/>
                <a:gd name="T36" fmla="*/ 90 w 375"/>
                <a:gd name="T37" fmla="*/ 146 h 239"/>
                <a:gd name="T38" fmla="*/ 89 w 375"/>
                <a:gd name="T39" fmla="*/ 146 h 239"/>
                <a:gd name="T40" fmla="*/ 67 w 375"/>
                <a:gd name="T41" fmla="*/ 149 h 239"/>
                <a:gd name="T42" fmla="*/ 1 w 375"/>
                <a:gd name="T43" fmla="*/ 148 h 239"/>
                <a:gd name="T44" fmla="*/ 1 w 375"/>
                <a:gd name="T45" fmla="*/ 149 h 239"/>
                <a:gd name="T46" fmla="*/ 58 w 375"/>
                <a:gd name="T47" fmla="*/ 154 h 239"/>
                <a:gd name="T48" fmla="*/ 90 w 375"/>
                <a:gd name="T49" fmla="*/ 150 h 239"/>
                <a:gd name="T50" fmla="*/ 144 w 375"/>
                <a:gd name="T51" fmla="*/ 186 h 239"/>
                <a:gd name="T52" fmla="*/ 193 w 375"/>
                <a:gd name="T53" fmla="*/ 202 h 239"/>
                <a:gd name="T54" fmla="*/ 296 w 375"/>
                <a:gd name="T55" fmla="*/ 185 h 239"/>
                <a:gd name="T56" fmla="*/ 296 w 375"/>
                <a:gd name="T57" fmla="*/ 184 h 239"/>
                <a:gd name="T58" fmla="*/ 297 w 375"/>
                <a:gd name="T59" fmla="*/ 184 h 239"/>
                <a:gd name="T60" fmla="*/ 297 w 375"/>
                <a:gd name="T61" fmla="*/ 181 h 239"/>
                <a:gd name="T62" fmla="*/ 192 w 375"/>
                <a:gd name="T63" fmla="*/ 197 h 239"/>
                <a:gd name="T64" fmla="*/ 192 w 375"/>
                <a:gd name="T65" fmla="*/ 198 h 239"/>
                <a:gd name="T66" fmla="*/ 150 w 375"/>
                <a:gd name="T67" fmla="*/ 185 h 239"/>
                <a:gd name="T68" fmla="*/ 92 w 375"/>
                <a:gd name="T69" fmla="*/ 149 h 239"/>
                <a:gd name="T70" fmla="*/ 127 w 375"/>
                <a:gd name="T71" fmla="*/ 144 h 239"/>
                <a:gd name="T72" fmla="*/ 235 w 375"/>
                <a:gd name="T73" fmla="*/ 119 h 239"/>
                <a:gd name="T74" fmla="*/ 235 w 375"/>
                <a:gd name="T75" fmla="*/ 119 h 239"/>
                <a:gd name="T76" fmla="*/ 313 w 375"/>
                <a:gd name="T77" fmla="*/ 123 h 239"/>
                <a:gd name="T78" fmla="*/ 350 w 375"/>
                <a:gd name="T79" fmla="*/ 87 h 239"/>
                <a:gd name="T80" fmla="*/ 372 w 375"/>
                <a:gd name="T81" fmla="*/ 36 h 239"/>
                <a:gd name="T82" fmla="*/ 374 w 375"/>
                <a:gd name="T83" fmla="*/ 35 h 239"/>
                <a:gd name="T84" fmla="*/ 372 w 375"/>
                <a:gd name="T85" fmla="*/ 3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2" y="33"/>
                  </a:moveTo>
                  <a:cubicBezTo>
                    <a:pt x="359" y="39"/>
                    <a:pt x="346" y="45"/>
                    <a:pt x="331" y="50"/>
                  </a:cubicBezTo>
                  <a:cubicBezTo>
                    <a:pt x="317" y="54"/>
                    <a:pt x="304" y="58"/>
                    <a:pt x="291" y="64"/>
                  </a:cubicBezTo>
                  <a:cubicBezTo>
                    <a:pt x="267" y="74"/>
                    <a:pt x="249" y="93"/>
                    <a:pt x="235" y="113"/>
                  </a:cubicBezTo>
                  <a:cubicBezTo>
                    <a:pt x="227" y="116"/>
                    <a:pt x="219" y="119"/>
                    <a:pt x="211" y="121"/>
                  </a:cubicBezTo>
                  <a:cubicBezTo>
                    <a:pt x="187" y="129"/>
                    <a:pt x="162" y="134"/>
                    <a:pt x="137" y="138"/>
                  </a:cubicBezTo>
                  <a:cubicBezTo>
                    <a:pt x="146" y="133"/>
                    <a:pt x="155" y="124"/>
                    <a:pt x="162" y="117"/>
                  </a:cubicBezTo>
                  <a:cubicBezTo>
                    <a:pt x="165" y="114"/>
                    <a:pt x="168" y="111"/>
                    <a:pt x="171" y="108"/>
                  </a:cubicBezTo>
                  <a:cubicBezTo>
                    <a:pt x="226" y="117"/>
                    <a:pt x="233" y="44"/>
                    <a:pt x="241" y="5"/>
                  </a:cubicBezTo>
                  <a:cubicBezTo>
                    <a:pt x="242" y="4"/>
                    <a:pt x="242" y="3"/>
                    <a:pt x="243" y="3"/>
                  </a:cubicBezTo>
                  <a:cubicBezTo>
                    <a:pt x="244" y="1"/>
                    <a:pt x="242" y="0"/>
                    <a:pt x="241" y="1"/>
                  </a:cubicBezTo>
                  <a:cubicBezTo>
                    <a:pt x="233" y="10"/>
                    <a:pt x="226" y="18"/>
                    <a:pt x="218" y="26"/>
                  </a:cubicBezTo>
                  <a:cubicBezTo>
                    <a:pt x="209" y="34"/>
                    <a:pt x="199" y="42"/>
                    <a:pt x="191" y="51"/>
                  </a:cubicBezTo>
                  <a:cubicBezTo>
                    <a:pt x="176" y="65"/>
                    <a:pt x="164" y="85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5" y="108"/>
                    <a:pt x="164" y="110"/>
                    <a:pt x="162" y="112"/>
                  </a:cubicBezTo>
                  <a:cubicBezTo>
                    <a:pt x="153" y="123"/>
                    <a:pt x="142" y="131"/>
                    <a:pt x="131" y="139"/>
                  </a:cubicBezTo>
                  <a:cubicBezTo>
                    <a:pt x="117" y="142"/>
                    <a:pt x="103" y="144"/>
                    <a:pt x="90" y="146"/>
                  </a:cubicBezTo>
                  <a:cubicBezTo>
                    <a:pt x="90" y="146"/>
                    <a:pt x="90" y="146"/>
                    <a:pt x="90" y="146"/>
                  </a:cubicBezTo>
                  <a:cubicBezTo>
                    <a:pt x="89" y="145"/>
                    <a:pt x="89" y="146"/>
                    <a:pt x="89" y="146"/>
                  </a:cubicBezTo>
                  <a:cubicBezTo>
                    <a:pt x="82" y="147"/>
                    <a:pt x="74" y="148"/>
                    <a:pt x="67" y="149"/>
                  </a:cubicBezTo>
                  <a:cubicBezTo>
                    <a:pt x="45" y="153"/>
                    <a:pt x="23" y="154"/>
                    <a:pt x="1" y="148"/>
                  </a:cubicBezTo>
                  <a:cubicBezTo>
                    <a:pt x="1" y="147"/>
                    <a:pt x="0" y="148"/>
                    <a:pt x="1" y="149"/>
                  </a:cubicBezTo>
                  <a:cubicBezTo>
                    <a:pt x="17" y="159"/>
                    <a:pt x="41" y="156"/>
                    <a:pt x="58" y="154"/>
                  </a:cubicBezTo>
                  <a:cubicBezTo>
                    <a:pt x="69" y="153"/>
                    <a:pt x="80" y="151"/>
                    <a:pt x="90" y="150"/>
                  </a:cubicBezTo>
                  <a:cubicBezTo>
                    <a:pt x="101" y="168"/>
                    <a:pt x="126" y="179"/>
                    <a:pt x="144" y="186"/>
                  </a:cubicBezTo>
                  <a:cubicBezTo>
                    <a:pt x="159" y="193"/>
                    <a:pt x="176" y="199"/>
                    <a:pt x="193" y="202"/>
                  </a:cubicBezTo>
                  <a:cubicBezTo>
                    <a:pt x="214" y="239"/>
                    <a:pt x="285" y="223"/>
                    <a:pt x="296" y="185"/>
                  </a:cubicBezTo>
                  <a:cubicBezTo>
                    <a:pt x="296" y="184"/>
                    <a:pt x="296" y="184"/>
                    <a:pt x="296" y="184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9" y="183"/>
                    <a:pt x="299" y="180"/>
                    <a:pt x="297" y="181"/>
                  </a:cubicBezTo>
                  <a:cubicBezTo>
                    <a:pt x="263" y="184"/>
                    <a:pt x="218" y="166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78" y="195"/>
                    <a:pt x="164" y="190"/>
                    <a:pt x="150" y="185"/>
                  </a:cubicBezTo>
                  <a:cubicBezTo>
                    <a:pt x="130" y="178"/>
                    <a:pt x="106" y="167"/>
                    <a:pt x="92" y="149"/>
                  </a:cubicBezTo>
                  <a:cubicBezTo>
                    <a:pt x="104" y="148"/>
                    <a:pt x="115" y="146"/>
                    <a:pt x="127" y="144"/>
                  </a:cubicBezTo>
                  <a:cubicBezTo>
                    <a:pt x="162" y="138"/>
                    <a:pt x="200" y="131"/>
                    <a:pt x="235" y="119"/>
                  </a:cubicBezTo>
                  <a:cubicBezTo>
                    <a:pt x="235" y="119"/>
                    <a:pt x="235" y="119"/>
                    <a:pt x="235" y="119"/>
                  </a:cubicBezTo>
                  <a:cubicBezTo>
                    <a:pt x="253" y="141"/>
                    <a:pt x="291" y="133"/>
                    <a:pt x="313" y="123"/>
                  </a:cubicBezTo>
                  <a:cubicBezTo>
                    <a:pt x="329" y="116"/>
                    <a:pt x="340" y="101"/>
                    <a:pt x="350" y="87"/>
                  </a:cubicBezTo>
                  <a:cubicBezTo>
                    <a:pt x="360" y="73"/>
                    <a:pt x="370" y="54"/>
                    <a:pt x="372" y="36"/>
                  </a:cubicBezTo>
                  <a:cubicBezTo>
                    <a:pt x="373" y="36"/>
                    <a:pt x="373" y="35"/>
                    <a:pt x="374" y="35"/>
                  </a:cubicBezTo>
                  <a:cubicBezTo>
                    <a:pt x="375" y="34"/>
                    <a:pt x="374" y="32"/>
                    <a:pt x="372" y="33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27"/>
            <p:cNvSpPr/>
            <p:nvPr/>
          </p:nvSpPr>
          <p:spPr bwMode="auto">
            <a:xfrm>
              <a:off x="1731963" y="861645"/>
              <a:ext cx="241300" cy="544513"/>
            </a:xfrm>
            <a:custGeom>
              <a:avLst/>
              <a:gdLst>
                <a:gd name="T0" fmla="*/ 87 w 88"/>
                <a:gd name="T1" fmla="*/ 183 h 198"/>
                <a:gd name="T2" fmla="*/ 79 w 88"/>
                <a:gd name="T3" fmla="*/ 177 h 198"/>
                <a:gd name="T4" fmla="*/ 68 w 88"/>
                <a:gd name="T5" fmla="*/ 170 h 198"/>
                <a:gd name="T6" fmla="*/ 68 w 88"/>
                <a:gd name="T7" fmla="*/ 170 h 198"/>
                <a:gd name="T8" fmla="*/ 54 w 88"/>
                <a:gd name="T9" fmla="*/ 80 h 198"/>
                <a:gd name="T10" fmla="*/ 33 w 88"/>
                <a:gd name="T11" fmla="*/ 29 h 198"/>
                <a:gd name="T12" fmla="*/ 1 w 88"/>
                <a:gd name="T13" fmla="*/ 0 h 198"/>
                <a:gd name="T14" fmla="*/ 0 w 88"/>
                <a:gd name="T15" fmla="*/ 1 h 198"/>
                <a:gd name="T16" fmla="*/ 32 w 88"/>
                <a:gd name="T17" fmla="*/ 35 h 198"/>
                <a:gd name="T18" fmla="*/ 51 w 88"/>
                <a:gd name="T19" fmla="*/ 86 h 198"/>
                <a:gd name="T20" fmla="*/ 63 w 88"/>
                <a:gd name="T21" fmla="*/ 171 h 198"/>
                <a:gd name="T22" fmla="*/ 49 w 88"/>
                <a:gd name="T23" fmla="*/ 187 h 198"/>
                <a:gd name="T24" fmla="*/ 49 w 88"/>
                <a:gd name="T25" fmla="*/ 190 h 198"/>
                <a:gd name="T26" fmla="*/ 70 w 88"/>
                <a:gd name="T27" fmla="*/ 197 h 198"/>
                <a:gd name="T28" fmla="*/ 86 w 88"/>
                <a:gd name="T29" fmla="*/ 186 h 198"/>
                <a:gd name="T30" fmla="*/ 87 w 88"/>
                <a:gd name="T31" fmla="*/ 18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198">
                  <a:moveTo>
                    <a:pt x="87" y="183"/>
                  </a:moveTo>
                  <a:cubicBezTo>
                    <a:pt x="85" y="181"/>
                    <a:pt x="82" y="179"/>
                    <a:pt x="79" y="177"/>
                  </a:cubicBezTo>
                  <a:cubicBezTo>
                    <a:pt x="75" y="175"/>
                    <a:pt x="72" y="172"/>
                    <a:pt x="68" y="170"/>
                  </a:cubicBezTo>
                  <a:cubicBezTo>
                    <a:pt x="68" y="170"/>
                    <a:pt x="68" y="170"/>
                    <a:pt x="68" y="170"/>
                  </a:cubicBezTo>
                  <a:cubicBezTo>
                    <a:pt x="68" y="140"/>
                    <a:pt x="62" y="108"/>
                    <a:pt x="54" y="80"/>
                  </a:cubicBezTo>
                  <a:cubicBezTo>
                    <a:pt x="50" y="62"/>
                    <a:pt x="43" y="45"/>
                    <a:pt x="33" y="29"/>
                  </a:cubicBezTo>
                  <a:cubicBezTo>
                    <a:pt x="26" y="18"/>
                    <a:pt x="15" y="4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3" y="12"/>
                    <a:pt x="23" y="20"/>
                    <a:pt x="32" y="35"/>
                  </a:cubicBezTo>
                  <a:cubicBezTo>
                    <a:pt x="41" y="51"/>
                    <a:pt x="47" y="69"/>
                    <a:pt x="51" y="86"/>
                  </a:cubicBezTo>
                  <a:cubicBezTo>
                    <a:pt x="58" y="114"/>
                    <a:pt x="60" y="142"/>
                    <a:pt x="63" y="171"/>
                  </a:cubicBezTo>
                  <a:cubicBezTo>
                    <a:pt x="58" y="176"/>
                    <a:pt x="54" y="182"/>
                    <a:pt x="49" y="187"/>
                  </a:cubicBezTo>
                  <a:cubicBezTo>
                    <a:pt x="49" y="188"/>
                    <a:pt x="49" y="189"/>
                    <a:pt x="49" y="190"/>
                  </a:cubicBezTo>
                  <a:cubicBezTo>
                    <a:pt x="55" y="196"/>
                    <a:pt x="62" y="198"/>
                    <a:pt x="70" y="197"/>
                  </a:cubicBezTo>
                  <a:cubicBezTo>
                    <a:pt x="77" y="196"/>
                    <a:pt x="84" y="192"/>
                    <a:pt x="86" y="186"/>
                  </a:cubicBezTo>
                  <a:cubicBezTo>
                    <a:pt x="87" y="185"/>
                    <a:pt x="88" y="184"/>
                    <a:pt x="87" y="183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28"/>
            <p:cNvSpPr/>
            <p:nvPr/>
          </p:nvSpPr>
          <p:spPr bwMode="auto">
            <a:xfrm>
              <a:off x="2008188" y="985470"/>
              <a:ext cx="417513" cy="446088"/>
            </a:xfrm>
            <a:custGeom>
              <a:avLst/>
              <a:gdLst>
                <a:gd name="T0" fmla="*/ 142 w 152"/>
                <a:gd name="T1" fmla="*/ 103 h 162"/>
                <a:gd name="T2" fmla="*/ 129 w 152"/>
                <a:gd name="T3" fmla="*/ 105 h 162"/>
                <a:gd name="T4" fmla="*/ 88 w 152"/>
                <a:gd name="T5" fmla="*/ 89 h 162"/>
                <a:gd name="T6" fmla="*/ 88 w 152"/>
                <a:gd name="T7" fmla="*/ 89 h 162"/>
                <a:gd name="T8" fmla="*/ 60 w 152"/>
                <a:gd name="T9" fmla="*/ 45 h 162"/>
                <a:gd name="T10" fmla="*/ 102 w 152"/>
                <a:gd name="T11" fmla="*/ 55 h 162"/>
                <a:gd name="T12" fmla="*/ 101 w 152"/>
                <a:gd name="T13" fmla="*/ 63 h 162"/>
                <a:gd name="T14" fmla="*/ 120 w 152"/>
                <a:gd name="T15" fmla="*/ 69 h 162"/>
                <a:gd name="T16" fmla="*/ 125 w 152"/>
                <a:gd name="T17" fmla="*/ 49 h 162"/>
                <a:gd name="T18" fmla="*/ 106 w 152"/>
                <a:gd name="T19" fmla="*/ 45 h 162"/>
                <a:gd name="T20" fmla="*/ 106 w 152"/>
                <a:gd name="T21" fmla="*/ 46 h 162"/>
                <a:gd name="T22" fmla="*/ 103 w 152"/>
                <a:gd name="T23" fmla="*/ 51 h 162"/>
                <a:gd name="T24" fmla="*/ 82 w 152"/>
                <a:gd name="T25" fmla="*/ 49 h 162"/>
                <a:gd name="T26" fmla="*/ 56 w 152"/>
                <a:gd name="T27" fmla="*/ 39 h 162"/>
                <a:gd name="T28" fmla="*/ 20 w 152"/>
                <a:gd name="T29" fmla="*/ 1 h 162"/>
                <a:gd name="T30" fmla="*/ 19 w 152"/>
                <a:gd name="T31" fmla="*/ 2 h 162"/>
                <a:gd name="T32" fmla="*/ 36 w 152"/>
                <a:gd name="T33" fmla="*/ 22 h 162"/>
                <a:gd name="T34" fmla="*/ 19 w 152"/>
                <a:gd name="T35" fmla="*/ 77 h 162"/>
                <a:gd name="T36" fmla="*/ 5 w 152"/>
                <a:gd name="T37" fmla="*/ 78 h 162"/>
                <a:gd name="T38" fmla="*/ 6 w 152"/>
                <a:gd name="T39" fmla="*/ 96 h 162"/>
                <a:gd name="T40" fmla="*/ 20 w 152"/>
                <a:gd name="T41" fmla="*/ 96 h 162"/>
                <a:gd name="T42" fmla="*/ 22 w 152"/>
                <a:gd name="T43" fmla="*/ 80 h 162"/>
                <a:gd name="T44" fmla="*/ 38 w 152"/>
                <a:gd name="T45" fmla="*/ 24 h 162"/>
                <a:gd name="T46" fmla="*/ 70 w 152"/>
                <a:gd name="T47" fmla="*/ 66 h 162"/>
                <a:gd name="T48" fmla="*/ 54 w 152"/>
                <a:gd name="T49" fmla="*/ 115 h 162"/>
                <a:gd name="T50" fmla="*/ 52 w 152"/>
                <a:gd name="T51" fmla="*/ 114 h 162"/>
                <a:gd name="T52" fmla="*/ 50 w 152"/>
                <a:gd name="T53" fmla="*/ 115 h 162"/>
                <a:gd name="T54" fmla="*/ 37 w 152"/>
                <a:gd name="T55" fmla="*/ 118 h 162"/>
                <a:gd name="T56" fmla="*/ 41 w 152"/>
                <a:gd name="T57" fmla="*/ 135 h 162"/>
                <a:gd name="T58" fmla="*/ 57 w 152"/>
                <a:gd name="T59" fmla="*/ 132 h 162"/>
                <a:gd name="T60" fmla="*/ 56 w 152"/>
                <a:gd name="T61" fmla="*/ 118 h 162"/>
                <a:gd name="T62" fmla="*/ 72 w 152"/>
                <a:gd name="T63" fmla="*/ 69 h 162"/>
                <a:gd name="T64" fmla="*/ 94 w 152"/>
                <a:gd name="T65" fmla="*/ 115 h 162"/>
                <a:gd name="T66" fmla="*/ 85 w 152"/>
                <a:gd name="T67" fmla="*/ 136 h 162"/>
                <a:gd name="T68" fmla="*/ 84 w 152"/>
                <a:gd name="T69" fmla="*/ 135 h 162"/>
                <a:gd name="T70" fmla="*/ 72 w 152"/>
                <a:gd name="T71" fmla="*/ 144 h 162"/>
                <a:gd name="T72" fmla="*/ 79 w 152"/>
                <a:gd name="T73" fmla="*/ 157 h 162"/>
                <a:gd name="T74" fmla="*/ 89 w 152"/>
                <a:gd name="T75" fmla="*/ 150 h 162"/>
                <a:gd name="T76" fmla="*/ 87 w 152"/>
                <a:gd name="T77" fmla="*/ 138 h 162"/>
                <a:gd name="T78" fmla="*/ 96 w 152"/>
                <a:gd name="T79" fmla="*/ 118 h 162"/>
                <a:gd name="T80" fmla="*/ 105 w 152"/>
                <a:gd name="T81" fmla="*/ 144 h 162"/>
                <a:gd name="T82" fmla="*/ 104 w 152"/>
                <a:gd name="T83" fmla="*/ 155 h 162"/>
                <a:gd name="T84" fmla="*/ 118 w 152"/>
                <a:gd name="T85" fmla="*/ 158 h 162"/>
                <a:gd name="T86" fmla="*/ 122 w 152"/>
                <a:gd name="T87" fmla="*/ 146 h 162"/>
                <a:gd name="T88" fmla="*/ 108 w 152"/>
                <a:gd name="T89" fmla="*/ 141 h 162"/>
                <a:gd name="T90" fmla="*/ 90 w 152"/>
                <a:gd name="T91" fmla="*/ 94 h 162"/>
                <a:gd name="T92" fmla="*/ 126 w 152"/>
                <a:gd name="T93" fmla="*/ 110 h 162"/>
                <a:gd name="T94" fmla="*/ 125 w 152"/>
                <a:gd name="T95" fmla="*/ 111 h 162"/>
                <a:gd name="T96" fmla="*/ 125 w 152"/>
                <a:gd name="T97" fmla="*/ 112 h 162"/>
                <a:gd name="T98" fmla="*/ 132 w 152"/>
                <a:gd name="T99" fmla="*/ 126 h 162"/>
                <a:gd name="T100" fmla="*/ 151 w 152"/>
                <a:gd name="T101" fmla="*/ 117 h 162"/>
                <a:gd name="T102" fmla="*/ 142 w 152"/>
                <a:gd name="T103" fmla="*/ 10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62">
                  <a:moveTo>
                    <a:pt x="142" y="103"/>
                  </a:moveTo>
                  <a:cubicBezTo>
                    <a:pt x="137" y="101"/>
                    <a:pt x="132" y="102"/>
                    <a:pt x="129" y="105"/>
                  </a:cubicBezTo>
                  <a:cubicBezTo>
                    <a:pt x="114" y="102"/>
                    <a:pt x="101" y="99"/>
                    <a:pt x="88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0" y="74"/>
                    <a:pt x="71" y="59"/>
                    <a:pt x="60" y="45"/>
                  </a:cubicBezTo>
                  <a:cubicBezTo>
                    <a:pt x="72" y="52"/>
                    <a:pt x="88" y="55"/>
                    <a:pt x="102" y="55"/>
                  </a:cubicBezTo>
                  <a:cubicBezTo>
                    <a:pt x="101" y="58"/>
                    <a:pt x="101" y="61"/>
                    <a:pt x="101" y="63"/>
                  </a:cubicBezTo>
                  <a:cubicBezTo>
                    <a:pt x="103" y="72"/>
                    <a:pt x="114" y="74"/>
                    <a:pt x="120" y="69"/>
                  </a:cubicBezTo>
                  <a:cubicBezTo>
                    <a:pt x="126" y="65"/>
                    <a:pt x="127" y="55"/>
                    <a:pt x="125" y="49"/>
                  </a:cubicBezTo>
                  <a:cubicBezTo>
                    <a:pt x="122" y="41"/>
                    <a:pt x="113" y="39"/>
                    <a:pt x="106" y="45"/>
                  </a:cubicBezTo>
                  <a:cubicBezTo>
                    <a:pt x="106" y="45"/>
                    <a:pt x="106" y="46"/>
                    <a:pt x="106" y="46"/>
                  </a:cubicBezTo>
                  <a:cubicBezTo>
                    <a:pt x="105" y="48"/>
                    <a:pt x="104" y="49"/>
                    <a:pt x="103" y="51"/>
                  </a:cubicBezTo>
                  <a:cubicBezTo>
                    <a:pt x="96" y="50"/>
                    <a:pt x="89" y="50"/>
                    <a:pt x="82" y="49"/>
                  </a:cubicBezTo>
                  <a:cubicBezTo>
                    <a:pt x="72" y="47"/>
                    <a:pt x="64" y="44"/>
                    <a:pt x="56" y="39"/>
                  </a:cubicBezTo>
                  <a:cubicBezTo>
                    <a:pt x="45" y="25"/>
                    <a:pt x="33" y="12"/>
                    <a:pt x="20" y="1"/>
                  </a:cubicBezTo>
                  <a:cubicBezTo>
                    <a:pt x="19" y="0"/>
                    <a:pt x="19" y="1"/>
                    <a:pt x="19" y="2"/>
                  </a:cubicBezTo>
                  <a:cubicBezTo>
                    <a:pt x="25" y="9"/>
                    <a:pt x="30" y="15"/>
                    <a:pt x="36" y="22"/>
                  </a:cubicBezTo>
                  <a:cubicBezTo>
                    <a:pt x="36" y="42"/>
                    <a:pt x="26" y="59"/>
                    <a:pt x="19" y="77"/>
                  </a:cubicBezTo>
                  <a:cubicBezTo>
                    <a:pt x="15" y="74"/>
                    <a:pt x="9" y="74"/>
                    <a:pt x="5" y="78"/>
                  </a:cubicBezTo>
                  <a:cubicBezTo>
                    <a:pt x="1" y="83"/>
                    <a:pt x="0" y="92"/>
                    <a:pt x="6" y="96"/>
                  </a:cubicBezTo>
                  <a:cubicBezTo>
                    <a:pt x="10" y="99"/>
                    <a:pt x="16" y="99"/>
                    <a:pt x="20" y="96"/>
                  </a:cubicBezTo>
                  <a:cubicBezTo>
                    <a:pt x="24" y="92"/>
                    <a:pt x="25" y="84"/>
                    <a:pt x="22" y="80"/>
                  </a:cubicBezTo>
                  <a:cubicBezTo>
                    <a:pt x="31" y="64"/>
                    <a:pt x="39" y="42"/>
                    <a:pt x="38" y="24"/>
                  </a:cubicBezTo>
                  <a:cubicBezTo>
                    <a:pt x="49" y="37"/>
                    <a:pt x="60" y="51"/>
                    <a:pt x="70" y="66"/>
                  </a:cubicBezTo>
                  <a:cubicBezTo>
                    <a:pt x="71" y="85"/>
                    <a:pt x="62" y="100"/>
                    <a:pt x="54" y="115"/>
                  </a:cubicBezTo>
                  <a:cubicBezTo>
                    <a:pt x="53" y="115"/>
                    <a:pt x="53" y="115"/>
                    <a:pt x="52" y="114"/>
                  </a:cubicBezTo>
                  <a:cubicBezTo>
                    <a:pt x="51" y="114"/>
                    <a:pt x="51" y="114"/>
                    <a:pt x="50" y="115"/>
                  </a:cubicBezTo>
                  <a:cubicBezTo>
                    <a:pt x="46" y="114"/>
                    <a:pt x="40" y="115"/>
                    <a:pt x="37" y="118"/>
                  </a:cubicBezTo>
                  <a:cubicBezTo>
                    <a:pt x="32" y="123"/>
                    <a:pt x="37" y="131"/>
                    <a:pt x="41" y="135"/>
                  </a:cubicBezTo>
                  <a:cubicBezTo>
                    <a:pt x="46" y="138"/>
                    <a:pt x="53" y="136"/>
                    <a:pt x="57" y="132"/>
                  </a:cubicBezTo>
                  <a:cubicBezTo>
                    <a:pt x="60" y="127"/>
                    <a:pt x="59" y="122"/>
                    <a:pt x="56" y="118"/>
                  </a:cubicBezTo>
                  <a:cubicBezTo>
                    <a:pt x="66" y="104"/>
                    <a:pt x="74" y="86"/>
                    <a:pt x="72" y="69"/>
                  </a:cubicBezTo>
                  <a:cubicBezTo>
                    <a:pt x="81" y="84"/>
                    <a:pt x="88" y="99"/>
                    <a:pt x="94" y="115"/>
                  </a:cubicBezTo>
                  <a:cubicBezTo>
                    <a:pt x="92" y="122"/>
                    <a:pt x="88" y="129"/>
                    <a:pt x="85" y="136"/>
                  </a:cubicBezTo>
                  <a:cubicBezTo>
                    <a:pt x="85" y="136"/>
                    <a:pt x="85" y="135"/>
                    <a:pt x="84" y="135"/>
                  </a:cubicBezTo>
                  <a:cubicBezTo>
                    <a:pt x="79" y="135"/>
                    <a:pt x="73" y="139"/>
                    <a:pt x="72" y="144"/>
                  </a:cubicBezTo>
                  <a:cubicBezTo>
                    <a:pt x="72" y="149"/>
                    <a:pt x="74" y="156"/>
                    <a:pt x="79" y="157"/>
                  </a:cubicBezTo>
                  <a:cubicBezTo>
                    <a:pt x="83" y="157"/>
                    <a:pt x="87" y="154"/>
                    <a:pt x="89" y="150"/>
                  </a:cubicBezTo>
                  <a:cubicBezTo>
                    <a:pt x="91" y="146"/>
                    <a:pt x="90" y="141"/>
                    <a:pt x="87" y="138"/>
                  </a:cubicBezTo>
                  <a:cubicBezTo>
                    <a:pt x="91" y="132"/>
                    <a:pt x="94" y="125"/>
                    <a:pt x="96" y="118"/>
                  </a:cubicBezTo>
                  <a:cubicBezTo>
                    <a:pt x="99" y="126"/>
                    <a:pt x="102" y="135"/>
                    <a:pt x="105" y="144"/>
                  </a:cubicBezTo>
                  <a:cubicBezTo>
                    <a:pt x="102" y="147"/>
                    <a:pt x="101" y="151"/>
                    <a:pt x="104" y="155"/>
                  </a:cubicBezTo>
                  <a:cubicBezTo>
                    <a:pt x="108" y="160"/>
                    <a:pt x="113" y="162"/>
                    <a:pt x="118" y="158"/>
                  </a:cubicBezTo>
                  <a:cubicBezTo>
                    <a:pt x="121" y="155"/>
                    <a:pt x="123" y="150"/>
                    <a:pt x="122" y="146"/>
                  </a:cubicBezTo>
                  <a:cubicBezTo>
                    <a:pt x="120" y="140"/>
                    <a:pt x="113" y="140"/>
                    <a:pt x="108" y="141"/>
                  </a:cubicBezTo>
                  <a:cubicBezTo>
                    <a:pt x="103" y="125"/>
                    <a:pt x="97" y="109"/>
                    <a:pt x="90" y="94"/>
                  </a:cubicBezTo>
                  <a:cubicBezTo>
                    <a:pt x="100" y="102"/>
                    <a:pt x="113" y="108"/>
                    <a:pt x="126" y="110"/>
                  </a:cubicBezTo>
                  <a:cubicBezTo>
                    <a:pt x="126" y="110"/>
                    <a:pt x="125" y="111"/>
                    <a:pt x="125" y="111"/>
                  </a:cubicBezTo>
                  <a:cubicBezTo>
                    <a:pt x="125" y="111"/>
                    <a:pt x="125" y="112"/>
                    <a:pt x="125" y="112"/>
                  </a:cubicBezTo>
                  <a:cubicBezTo>
                    <a:pt x="124" y="118"/>
                    <a:pt x="126" y="124"/>
                    <a:pt x="132" y="126"/>
                  </a:cubicBezTo>
                  <a:cubicBezTo>
                    <a:pt x="139" y="128"/>
                    <a:pt x="150" y="125"/>
                    <a:pt x="151" y="117"/>
                  </a:cubicBezTo>
                  <a:cubicBezTo>
                    <a:pt x="152" y="111"/>
                    <a:pt x="147" y="105"/>
                    <a:pt x="142" y="10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29"/>
            <p:cNvSpPr/>
            <p:nvPr/>
          </p:nvSpPr>
          <p:spPr bwMode="auto">
            <a:xfrm>
              <a:off x="1985963" y="437782"/>
              <a:ext cx="655638" cy="533400"/>
            </a:xfrm>
            <a:custGeom>
              <a:avLst/>
              <a:gdLst>
                <a:gd name="T0" fmla="*/ 237 w 239"/>
                <a:gd name="T1" fmla="*/ 42 h 194"/>
                <a:gd name="T2" fmla="*/ 188 w 239"/>
                <a:gd name="T3" fmla="*/ 43 h 194"/>
                <a:gd name="T4" fmla="*/ 153 w 239"/>
                <a:gd name="T5" fmla="*/ 64 h 194"/>
                <a:gd name="T6" fmla="*/ 140 w 239"/>
                <a:gd name="T7" fmla="*/ 1 h 194"/>
                <a:gd name="T8" fmla="*/ 137 w 239"/>
                <a:gd name="T9" fmla="*/ 1 h 194"/>
                <a:gd name="T10" fmla="*/ 143 w 239"/>
                <a:gd name="T11" fmla="*/ 79 h 194"/>
                <a:gd name="T12" fmla="*/ 143 w 239"/>
                <a:gd name="T13" fmla="*/ 81 h 194"/>
                <a:gd name="T14" fmla="*/ 142 w 239"/>
                <a:gd name="T15" fmla="*/ 82 h 194"/>
                <a:gd name="T16" fmla="*/ 115 w 239"/>
                <a:gd name="T17" fmla="*/ 115 h 194"/>
                <a:gd name="T18" fmla="*/ 83 w 239"/>
                <a:gd name="T19" fmla="*/ 147 h 194"/>
                <a:gd name="T20" fmla="*/ 1 w 239"/>
                <a:gd name="T21" fmla="*/ 192 h 194"/>
                <a:gd name="T22" fmla="*/ 1 w 239"/>
                <a:gd name="T23" fmla="*/ 194 h 194"/>
                <a:gd name="T24" fmla="*/ 81 w 239"/>
                <a:gd name="T25" fmla="*/ 155 h 194"/>
                <a:gd name="T26" fmla="*/ 116 w 239"/>
                <a:gd name="T27" fmla="*/ 120 h 194"/>
                <a:gd name="T28" fmla="*/ 145 w 239"/>
                <a:gd name="T29" fmla="*/ 83 h 194"/>
                <a:gd name="T30" fmla="*/ 146 w 239"/>
                <a:gd name="T31" fmla="*/ 83 h 194"/>
                <a:gd name="T32" fmla="*/ 146 w 239"/>
                <a:gd name="T33" fmla="*/ 83 h 194"/>
                <a:gd name="T34" fmla="*/ 147 w 239"/>
                <a:gd name="T35" fmla="*/ 81 h 194"/>
                <a:gd name="T36" fmla="*/ 200 w 239"/>
                <a:gd name="T37" fmla="*/ 79 h 194"/>
                <a:gd name="T38" fmla="*/ 239 w 239"/>
                <a:gd name="T39" fmla="*/ 44 h 194"/>
                <a:gd name="T40" fmla="*/ 237 w 239"/>
                <a:gd name="T41" fmla="*/ 4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9" h="194">
                  <a:moveTo>
                    <a:pt x="237" y="42"/>
                  </a:moveTo>
                  <a:cubicBezTo>
                    <a:pt x="223" y="34"/>
                    <a:pt x="202" y="38"/>
                    <a:pt x="188" y="43"/>
                  </a:cubicBezTo>
                  <a:cubicBezTo>
                    <a:pt x="175" y="47"/>
                    <a:pt x="163" y="55"/>
                    <a:pt x="153" y="64"/>
                  </a:cubicBezTo>
                  <a:cubicBezTo>
                    <a:pt x="158" y="42"/>
                    <a:pt x="154" y="15"/>
                    <a:pt x="140" y="1"/>
                  </a:cubicBezTo>
                  <a:cubicBezTo>
                    <a:pt x="139" y="0"/>
                    <a:pt x="138" y="0"/>
                    <a:pt x="137" y="1"/>
                  </a:cubicBezTo>
                  <a:cubicBezTo>
                    <a:pt x="123" y="22"/>
                    <a:pt x="123" y="62"/>
                    <a:pt x="143" y="79"/>
                  </a:cubicBezTo>
                  <a:cubicBezTo>
                    <a:pt x="143" y="80"/>
                    <a:pt x="143" y="80"/>
                    <a:pt x="143" y="81"/>
                  </a:cubicBezTo>
                  <a:cubicBezTo>
                    <a:pt x="142" y="81"/>
                    <a:pt x="142" y="82"/>
                    <a:pt x="142" y="82"/>
                  </a:cubicBezTo>
                  <a:cubicBezTo>
                    <a:pt x="133" y="93"/>
                    <a:pt x="125" y="104"/>
                    <a:pt x="115" y="115"/>
                  </a:cubicBezTo>
                  <a:cubicBezTo>
                    <a:pt x="105" y="126"/>
                    <a:pt x="94" y="137"/>
                    <a:pt x="83" y="147"/>
                  </a:cubicBezTo>
                  <a:cubicBezTo>
                    <a:pt x="58" y="169"/>
                    <a:pt x="32" y="183"/>
                    <a:pt x="1" y="192"/>
                  </a:cubicBezTo>
                  <a:cubicBezTo>
                    <a:pt x="0" y="192"/>
                    <a:pt x="0" y="194"/>
                    <a:pt x="1" y="194"/>
                  </a:cubicBezTo>
                  <a:cubicBezTo>
                    <a:pt x="31" y="192"/>
                    <a:pt x="59" y="173"/>
                    <a:pt x="81" y="155"/>
                  </a:cubicBezTo>
                  <a:cubicBezTo>
                    <a:pt x="93" y="144"/>
                    <a:pt x="105" y="132"/>
                    <a:pt x="116" y="120"/>
                  </a:cubicBezTo>
                  <a:cubicBezTo>
                    <a:pt x="126" y="109"/>
                    <a:pt x="137" y="97"/>
                    <a:pt x="145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6" y="82"/>
                    <a:pt x="146" y="81"/>
                    <a:pt x="147" y="81"/>
                  </a:cubicBezTo>
                  <a:cubicBezTo>
                    <a:pt x="164" y="87"/>
                    <a:pt x="183" y="86"/>
                    <a:pt x="200" y="79"/>
                  </a:cubicBezTo>
                  <a:cubicBezTo>
                    <a:pt x="215" y="73"/>
                    <a:pt x="233" y="60"/>
                    <a:pt x="239" y="44"/>
                  </a:cubicBezTo>
                  <a:cubicBezTo>
                    <a:pt x="239" y="43"/>
                    <a:pt x="238" y="42"/>
                    <a:pt x="237" y="4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30"/>
            <p:cNvSpPr/>
            <p:nvPr/>
          </p:nvSpPr>
          <p:spPr bwMode="auto">
            <a:xfrm>
              <a:off x="2566988" y="-17831"/>
              <a:ext cx="693738" cy="965200"/>
            </a:xfrm>
            <a:custGeom>
              <a:avLst/>
              <a:gdLst>
                <a:gd name="T0" fmla="*/ 236 w 253"/>
                <a:gd name="T1" fmla="*/ 151 h 351"/>
                <a:gd name="T2" fmla="*/ 169 w 253"/>
                <a:gd name="T3" fmla="*/ 159 h 351"/>
                <a:gd name="T4" fmla="*/ 128 w 253"/>
                <a:gd name="T5" fmla="*/ 189 h 351"/>
                <a:gd name="T6" fmla="*/ 116 w 253"/>
                <a:gd name="T7" fmla="*/ 202 h 351"/>
                <a:gd name="T8" fmla="*/ 128 w 253"/>
                <a:gd name="T9" fmla="*/ 165 h 351"/>
                <a:gd name="T10" fmla="*/ 128 w 253"/>
                <a:gd name="T11" fmla="*/ 165 h 351"/>
                <a:gd name="T12" fmla="*/ 129 w 253"/>
                <a:gd name="T13" fmla="*/ 165 h 351"/>
                <a:gd name="T14" fmla="*/ 130 w 253"/>
                <a:gd name="T15" fmla="*/ 165 h 351"/>
                <a:gd name="T16" fmla="*/ 213 w 253"/>
                <a:gd name="T17" fmla="*/ 62 h 351"/>
                <a:gd name="T18" fmla="*/ 208 w 253"/>
                <a:gd name="T19" fmla="*/ 16 h 351"/>
                <a:gd name="T20" fmla="*/ 167 w 253"/>
                <a:gd name="T21" fmla="*/ 3 h 351"/>
                <a:gd name="T22" fmla="*/ 112 w 253"/>
                <a:gd name="T23" fmla="*/ 72 h 351"/>
                <a:gd name="T24" fmla="*/ 127 w 253"/>
                <a:gd name="T25" fmla="*/ 164 h 351"/>
                <a:gd name="T26" fmla="*/ 126 w 253"/>
                <a:gd name="T27" fmla="*/ 164 h 351"/>
                <a:gd name="T28" fmla="*/ 105 w 253"/>
                <a:gd name="T29" fmla="*/ 213 h 351"/>
                <a:gd name="T30" fmla="*/ 80 w 253"/>
                <a:gd name="T31" fmla="*/ 266 h 351"/>
                <a:gd name="T32" fmla="*/ 1 w 253"/>
                <a:gd name="T33" fmla="*/ 350 h 351"/>
                <a:gd name="T34" fmla="*/ 1 w 253"/>
                <a:gd name="T35" fmla="*/ 351 h 351"/>
                <a:gd name="T36" fmla="*/ 81 w 253"/>
                <a:gd name="T37" fmla="*/ 273 h 351"/>
                <a:gd name="T38" fmla="*/ 107 w 253"/>
                <a:gd name="T39" fmla="*/ 221 h 351"/>
                <a:gd name="T40" fmla="*/ 110 w 253"/>
                <a:gd name="T41" fmla="*/ 214 h 351"/>
                <a:gd name="T42" fmla="*/ 204 w 253"/>
                <a:gd name="T43" fmla="*/ 221 h 351"/>
                <a:gd name="T44" fmla="*/ 236 w 253"/>
                <a:gd name="T45" fmla="*/ 15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351">
                  <a:moveTo>
                    <a:pt x="236" y="151"/>
                  </a:moveTo>
                  <a:cubicBezTo>
                    <a:pt x="222" y="129"/>
                    <a:pt x="184" y="150"/>
                    <a:pt x="169" y="159"/>
                  </a:cubicBezTo>
                  <a:cubicBezTo>
                    <a:pt x="154" y="167"/>
                    <a:pt x="140" y="177"/>
                    <a:pt x="128" y="189"/>
                  </a:cubicBezTo>
                  <a:cubicBezTo>
                    <a:pt x="124" y="193"/>
                    <a:pt x="119" y="197"/>
                    <a:pt x="116" y="202"/>
                  </a:cubicBezTo>
                  <a:cubicBezTo>
                    <a:pt x="121" y="190"/>
                    <a:pt x="125" y="178"/>
                    <a:pt x="128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28" y="165"/>
                    <a:pt x="129" y="165"/>
                    <a:pt x="129" y="165"/>
                  </a:cubicBezTo>
                  <a:cubicBezTo>
                    <a:pt x="129" y="165"/>
                    <a:pt x="130" y="165"/>
                    <a:pt x="130" y="165"/>
                  </a:cubicBezTo>
                  <a:cubicBezTo>
                    <a:pt x="168" y="139"/>
                    <a:pt x="203" y="108"/>
                    <a:pt x="213" y="62"/>
                  </a:cubicBezTo>
                  <a:cubicBezTo>
                    <a:pt x="216" y="47"/>
                    <a:pt x="216" y="30"/>
                    <a:pt x="208" y="16"/>
                  </a:cubicBezTo>
                  <a:cubicBezTo>
                    <a:pt x="199" y="2"/>
                    <a:pt x="182" y="0"/>
                    <a:pt x="167" y="3"/>
                  </a:cubicBezTo>
                  <a:cubicBezTo>
                    <a:pt x="133" y="8"/>
                    <a:pt x="117" y="42"/>
                    <a:pt x="112" y="72"/>
                  </a:cubicBezTo>
                  <a:cubicBezTo>
                    <a:pt x="107" y="101"/>
                    <a:pt x="108" y="139"/>
                    <a:pt x="127" y="164"/>
                  </a:cubicBezTo>
                  <a:cubicBezTo>
                    <a:pt x="126" y="164"/>
                    <a:pt x="126" y="164"/>
                    <a:pt x="126" y="164"/>
                  </a:cubicBezTo>
                  <a:cubicBezTo>
                    <a:pt x="118" y="180"/>
                    <a:pt x="112" y="197"/>
                    <a:pt x="105" y="213"/>
                  </a:cubicBezTo>
                  <a:cubicBezTo>
                    <a:pt x="98" y="231"/>
                    <a:pt x="90" y="249"/>
                    <a:pt x="80" y="266"/>
                  </a:cubicBezTo>
                  <a:cubicBezTo>
                    <a:pt x="61" y="301"/>
                    <a:pt x="34" y="328"/>
                    <a:pt x="1" y="350"/>
                  </a:cubicBezTo>
                  <a:cubicBezTo>
                    <a:pt x="0" y="350"/>
                    <a:pt x="1" y="351"/>
                    <a:pt x="1" y="351"/>
                  </a:cubicBezTo>
                  <a:cubicBezTo>
                    <a:pt x="36" y="335"/>
                    <a:pt x="62" y="305"/>
                    <a:pt x="81" y="273"/>
                  </a:cubicBezTo>
                  <a:cubicBezTo>
                    <a:pt x="91" y="257"/>
                    <a:pt x="100" y="239"/>
                    <a:pt x="107" y="221"/>
                  </a:cubicBezTo>
                  <a:cubicBezTo>
                    <a:pt x="108" y="219"/>
                    <a:pt x="109" y="216"/>
                    <a:pt x="110" y="214"/>
                  </a:cubicBezTo>
                  <a:cubicBezTo>
                    <a:pt x="136" y="233"/>
                    <a:pt x="176" y="233"/>
                    <a:pt x="204" y="221"/>
                  </a:cubicBezTo>
                  <a:cubicBezTo>
                    <a:pt x="229" y="211"/>
                    <a:pt x="253" y="178"/>
                    <a:pt x="236" y="15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31"/>
            <p:cNvSpPr/>
            <p:nvPr/>
          </p:nvSpPr>
          <p:spPr bwMode="auto">
            <a:xfrm>
              <a:off x="2644775" y="1041032"/>
              <a:ext cx="0" cy="317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32"/>
            <p:cNvSpPr/>
            <p:nvPr/>
          </p:nvSpPr>
          <p:spPr bwMode="auto">
            <a:xfrm>
              <a:off x="2792413" y="1063257"/>
              <a:ext cx="406400" cy="466725"/>
            </a:xfrm>
            <a:custGeom>
              <a:avLst/>
              <a:gdLst>
                <a:gd name="T0" fmla="*/ 129 w 148"/>
                <a:gd name="T1" fmla="*/ 39 h 170"/>
                <a:gd name="T2" fmla="*/ 140 w 148"/>
                <a:gd name="T3" fmla="*/ 9 h 170"/>
                <a:gd name="T4" fmla="*/ 116 w 148"/>
                <a:gd name="T5" fmla="*/ 1 h 170"/>
                <a:gd name="T6" fmla="*/ 75 w 148"/>
                <a:gd name="T7" fmla="*/ 20 h 170"/>
                <a:gd name="T8" fmla="*/ 31 w 148"/>
                <a:gd name="T9" fmla="*/ 60 h 170"/>
                <a:gd name="T10" fmla="*/ 31 w 148"/>
                <a:gd name="T11" fmla="*/ 60 h 170"/>
                <a:gd name="T12" fmla="*/ 32 w 148"/>
                <a:gd name="T13" fmla="*/ 60 h 170"/>
                <a:gd name="T14" fmla="*/ 38 w 148"/>
                <a:gd name="T15" fmla="*/ 164 h 170"/>
                <a:gd name="T16" fmla="*/ 67 w 148"/>
                <a:gd name="T17" fmla="*/ 149 h 170"/>
                <a:gd name="T18" fmla="*/ 76 w 148"/>
                <a:gd name="T19" fmla="*/ 146 h 170"/>
                <a:gd name="T20" fmla="*/ 88 w 148"/>
                <a:gd name="T21" fmla="*/ 142 h 170"/>
                <a:gd name="T22" fmla="*/ 99 w 148"/>
                <a:gd name="T23" fmla="*/ 121 h 170"/>
                <a:gd name="T24" fmla="*/ 99 w 148"/>
                <a:gd name="T25" fmla="*/ 121 h 170"/>
                <a:gd name="T26" fmla="*/ 120 w 148"/>
                <a:gd name="T27" fmla="*/ 88 h 170"/>
                <a:gd name="T28" fmla="*/ 144 w 148"/>
                <a:gd name="T29" fmla="*/ 69 h 170"/>
                <a:gd name="T30" fmla="*/ 129 w 148"/>
                <a:gd name="T31" fmla="*/ 3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8" h="170">
                  <a:moveTo>
                    <a:pt x="129" y="39"/>
                  </a:moveTo>
                  <a:cubicBezTo>
                    <a:pt x="135" y="31"/>
                    <a:pt x="144" y="20"/>
                    <a:pt x="140" y="9"/>
                  </a:cubicBezTo>
                  <a:cubicBezTo>
                    <a:pt x="137" y="0"/>
                    <a:pt x="124" y="0"/>
                    <a:pt x="116" y="1"/>
                  </a:cubicBezTo>
                  <a:cubicBezTo>
                    <a:pt x="101" y="3"/>
                    <a:pt x="87" y="11"/>
                    <a:pt x="75" y="20"/>
                  </a:cubicBezTo>
                  <a:cubicBezTo>
                    <a:pt x="60" y="33"/>
                    <a:pt x="48" y="50"/>
                    <a:pt x="31" y="60"/>
                  </a:cubicBezTo>
                  <a:cubicBezTo>
                    <a:pt x="30" y="60"/>
                    <a:pt x="31" y="61"/>
                    <a:pt x="31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14" y="86"/>
                    <a:pt x="0" y="147"/>
                    <a:pt x="38" y="164"/>
                  </a:cubicBezTo>
                  <a:cubicBezTo>
                    <a:pt x="51" y="170"/>
                    <a:pt x="61" y="161"/>
                    <a:pt x="67" y="149"/>
                  </a:cubicBezTo>
                  <a:cubicBezTo>
                    <a:pt x="69" y="144"/>
                    <a:pt x="71" y="146"/>
                    <a:pt x="76" y="146"/>
                  </a:cubicBezTo>
                  <a:cubicBezTo>
                    <a:pt x="80" y="146"/>
                    <a:pt x="84" y="144"/>
                    <a:pt x="88" y="142"/>
                  </a:cubicBezTo>
                  <a:cubicBezTo>
                    <a:pt x="94" y="138"/>
                    <a:pt x="100" y="129"/>
                    <a:pt x="99" y="121"/>
                  </a:cubicBezTo>
                  <a:cubicBezTo>
                    <a:pt x="99" y="121"/>
                    <a:pt x="99" y="121"/>
                    <a:pt x="99" y="121"/>
                  </a:cubicBezTo>
                  <a:cubicBezTo>
                    <a:pt x="112" y="120"/>
                    <a:pt x="127" y="100"/>
                    <a:pt x="120" y="88"/>
                  </a:cubicBezTo>
                  <a:cubicBezTo>
                    <a:pt x="131" y="88"/>
                    <a:pt x="141" y="80"/>
                    <a:pt x="144" y="69"/>
                  </a:cubicBezTo>
                  <a:cubicBezTo>
                    <a:pt x="148" y="56"/>
                    <a:pt x="140" y="44"/>
                    <a:pt x="129" y="39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33"/>
            <p:cNvSpPr/>
            <p:nvPr/>
          </p:nvSpPr>
          <p:spPr bwMode="auto">
            <a:xfrm>
              <a:off x="2479675" y="971182"/>
              <a:ext cx="573088" cy="442913"/>
            </a:xfrm>
            <a:custGeom>
              <a:avLst/>
              <a:gdLst>
                <a:gd name="T0" fmla="*/ 186 w 209"/>
                <a:gd name="T1" fmla="*/ 57 h 161"/>
                <a:gd name="T2" fmla="*/ 162 w 209"/>
                <a:gd name="T3" fmla="*/ 69 h 161"/>
                <a:gd name="T4" fmla="*/ 144 w 209"/>
                <a:gd name="T5" fmla="*/ 86 h 161"/>
                <a:gd name="T6" fmla="*/ 82 w 209"/>
                <a:gd name="T7" fmla="*/ 35 h 161"/>
                <a:gd name="T8" fmla="*/ 2 w 209"/>
                <a:gd name="T9" fmla="*/ 0 h 161"/>
                <a:gd name="T10" fmla="*/ 1 w 209"/>
                <a:gd name="T11" fmla="*/ 2 h 161"/>
                <a:gd name="T12" fmla="*/ 29 w 209"/>
                <a:gd name="T13" fmla="*/ 17 h 161"/>
                <a:gd name="T14" fmla="*/ 71 w 209"/>
                <a:gd name="T15" fmla="*/ 34 h 161"/>
                <a:gd name="T16" fmla="*/ 110 w 209"/>
                <a:gd name="T17" fmla="*/ 59 h 161"/>
                <a:gd name="T18" fmla="*/ 142 w 209"/>
                <a:gd name="T19" fmla="*/ 89 h 161"/>
                <a:gd name="T20" fmla="*/ 142 w 209"/>
                <a:gd name="T21" fmla="*/ 89 h 161"/>
                <a:gd name="T22" fmla="*/ 141 w 209"/>
                <a:gd name="T23" fmla="*/ 91 h 161"/>
                <a:gd name="T24" fmla="*/ 140 w 209"/>
                <a:gd name="T25" fmla="*/ 148 h 161"/>
                <a:gd name="T26" fmla="*/ 166 w 209"/>
                <a:gd name="T27" fmla="*/ 131 h 161"/>
                <a:gd name="T28" fmla="*/ 187 w 209"/>
                <a:gd name="T29" fmla="*/ 118 h 161"/>
                <a:gd name="T30" fmla="*/ 187 w 209"/>
                <a:gd name="T31" fmla="*/ 92 h 161"/>
                <a:gd name="T32" fmla="*/ 186 w 209"/>
                <a:gd name="T33" fmla="*/ 5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9" h="161">
                  <a:moveTo>
                    <a:pt x="186" y="57"/>
                  </a:moveTo>
                  <a:cubicBezTo>
                    <a:pt x="177" y="57"/>
                    <a:pt x="168" y="64"/>
                    <a:pt x="162" y="69"/>
                  </a:cubicBezTo>
                  <a:cubicBezTo>
                    <a:pt x="156" y="74"/>
                    <a:pt x="149" y="80"/>
                    <a:pt x="144" y="86"/>
                  </a:cubicBezTo>
                  <a:cubicBezTo>
                    <a:pt x="129" y="65"/>
                    <a:pt x="105" y="48"/>
                    <a:pt x="82" y="35"/>
                  </a:cubicBezTo>
                  <a:cubicBezTo>
                    <a:pt x="57" y="21"/>
                    <a:pt x="28" y="14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9" y="9"/>
                    <a:pt x="19" y="13"/>
                    <a:pt x="29" y="17"/>
                  </a:cubicBezTo>
                  <a:cubicBezTo>
                    <a:pt x="43" y="22"/>
                    <a:pt x="58" y="27"/>
                    <a:pt x="71" y="34"/>
                  </a:cubicBezTo>
                  <a:cubicBezTo>
                    <a:pt x="85" y="41"/>
                    <a:pt x="98" y="49"/>
                    <a:pt x="110" y="59"/>
                  </a:cubicBezTo>
                  <a:cubicBezTo>
                    <a:pt x="122" y="68"/>
                    <a:pt x="131" y="79"/>
                    <a:pt x="142" y="89"/>
                  </a:cubicBezTo>
                  <a:cubicBezTo>
                    <a:pt x="142" y="89"/>
                    <a:pt x="142" y="89"/>
                    <a:pt x="142" y="89"/>
                  </a:cubicBezTo>
                  <a:cubicBezTo>
                    <a:pt x="141" y="90"/>
                    <a:pt x="141" y="90"/>
                    <a:pt x="141" y="91"/>
                  </a:cubicBezTo>
                  <a:cubicBezTo>
                    <a:pt x="133" y="109"/>
                    <a:pt x="125" y="132"/>
                    <a:pt x="140" y="148"/>
                  </a:cubicBezTo>
                  <a:cubicBezTo>
                    <a:pt x="152" y="161"/>
                    <a:pt x="166" y="144"/>
                    <a:pt x="166" y="131"/>
                  </a:cubicBezTo>
                  <a:cubicBezTo>
                    <a:pt x="175" y="131"/>
                    <a:pt x="182" y="125"/>
                    <a:pt x="187" y="118"/>
                  </a:cubicBezTo>
                  <a:cubicBezTo>
                    <a:pt x="192" y="111"/>
                    <a:pt x="194" y="99"/>
                    <a:pt x="187" y="92"/>
                  </a:cubicBezTo>
                  <a:cubicBezTo>
                    <a:pt x="197" y="83"/>
                    <a:pt x="209" y="57"/>
                    <a:pt x="186" y="57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34"/>
            <p:cNvSpPr/>
            <p:nvPr/>
          </p:nvSpPr>
          <p:spPr bwMode="auto">
            <a:xfrm>
              <a:off x="2557463" y="1041032"/>
              <a:ext cx="139700" cy="341313"/>
            </a:xfrm>
            <a:custGeom>
              <a:avLst/>
              <a:gdLst>
                <a:gd name="T0" fmla="*/ 35 w 51"/>
                <a:gd name="T1" fmla="*/ 2 h 124"/>
                <a:gd name="T2" fmla="*/ 34 w 51"/>
                <a:gd name="T3" fmla="*/ 0 h 124"/>
                <a:gd name="T4" fmla="*/ 32 w 51"/>
                <a:gd name="T5" fmla="*/ 2 h 124"/>
                <a:gd name="T6" fmla="*/ 2 w 51"/>
                <a:gd name="T7" fmla="*/ 58 h 124"/>
                <a:gd name="T8" fmla="*/ 13 w 51"/>
                <a:gd name="T9" fmla="*/ 122 h 124"/>
                <a:gd name="T10" fmla="*/ 16 w 51"/>
                <a:gd name="T11" fmla="*/ 121 h 124"/>
                <a:gd name="T12" fmla="*/ 48 w 51"/>
                <a:gd name="T13" fmla="*/ 65 h 124"/>
                <a:gd name="T14" fmla="*/ 35 w 51"/>
                <a:gd name="T15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124">
                  <a:moveTo>
                    <a:pt x="35" y="2"/>
                  </a:moveTo>
                  <a:cubicBezTo>
                    <a:pt x="35" y="1"/>
                    <a:pt x="35" y="0"/>
                    <a:pt x="34" y="0"/>
                  </a:cubicBezTo>
                  <a:cubicBezTo>
                    <a:pt x="32" y="0"/>
                    <a:pt x="32" y="1"/>
                    <a:pt x="32" y="2"/>
                  </a:cubicBezTo>
                  <a:cubicBezTo>
                    <a:pt x="13" y="14"/>
                    <a:pt x="5" y="37"/>
                    <a:pt x="2" y="58"/>
                  </a:cubicBezTo>
                  <a:cubicBezTo>
                    <a:pt x="0" y="79"/>
                    <a:pt x="1" y="105"/>
                    <a:pt x="13" y="122"/>
                  </a:cubicBezTo>
                  <a:cubicBezTo>
                    <a:pt x="14" y="124"/>
                    <a:pt x="17" y="122"/>
                    <a:pt x="16" y="121"/>
                  </a:cubicBezTo>
                  <a:cubicBezTo>
                    <a:pt x="34" y="109"/>
                    <a:pt x="44" y="85"/>
                    <a:pt x="48" y="65"/>
                  </a:cubicBezTo>
                  <a:cubicBezTo>
                    <a:pt x="51" y="46"/>
                    <a:pt x="50" y="17"/>
                    <a:pt x="35" y="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35"/>
            <p:cNvSpPr/>
            <p:nvPr/>
          </p:nvSpPr>
          <p:spPr bwMode="auto">
            <a:xfrm>
              <a:off x="2716213" y="917207"/>
              <a:ext cx="309563" cy="195263"/>
            </a:xfrm>
            <a:custGeom>
              <a:avLst/>
              <a:gdLst>
                <a:gd name="T0" fmla="*/ 110 w 113"/>
                <a:gd name="T1" fmla="*/ 3 h 71"/>
                <a:gd name="T2" fmla="*/ 108 w 113"/>
                <a:gd name="T3" fmla="*/ 1 h 71"/>
                <a:gd name="T4" fmla="*/ 1 w 113"/>
                <a:gd name="T5" fmla="*/ 58 h 71"/>
                <a:gd name="T6" fmla="*/ 1 w 113"/>
                <a:gd name="T7" fmla="*/ 58 h 71"/>
                <a:gd name="T8" fmla="*/ 0 w 113"/>
                <a:gd name="T9" fmla="*/ 59 h 71"/>
                <a:gd name="T10" fmla="*/ 2 w 113"/>
                <a:gd name="T11" fmla="*/ 60 h 71"/>
                <a:gd name="T12" fmla="*/ 2 w 113"/>
                <a:gd name="T13" fmla="*/ 59 h 71"/>
                <a:gd name="T14" fmla="*/ 61 w 113"/>
                <a:gd name="T15" fmla="*/ 52 h 71"/>
                <a:gd name="T16" fmla="*/ 112 w 113"/>
                <a:gd name="T17" fmla="*/ 6 h 71"/>
                <a:gd name="T18" fmla="*/ 110 w 113"/>
                <a:gd name="T19" fmla="*/ 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71">
                  <a:moveTo>
                    <a:pt x="110" y="3"/>
                  </a:moveTo>
                  <a:cubicBezTo>
                    <a:pt x="110" y="2"/>
                    <a:pt x="109" y="1"/>
                    <a:pt x="108" y="1"/>
                  </a:cubicBezTo>
                  <a:cubicBezTo>
                    <a:pt x="66" y="0"/>
                    <a:pt x="18" y="16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9"/>
                    <a:pt x="0" y="59"/>
                  </a:cubicBezTo>
                  <a:cubicBezTo>
                    <a:pt x="0" y="60"/>
                    <a:pt x="1" y="60"/>
                    <a:pt x="2" y="60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9" y="71"/>
                    <a:pt x="45" y="60"/>
                    <a:pt x="61" y="52"/>
                  </a:cubicBezTo>
                  <a:cubicBezTo>
                    <a:pt x="81" y="42"/>
                    <a:pt x="101" y="26"/>
                    <a:pt x="112" y="6"/>
                  </a:cubicBezTo>
                  <a:cubicBezTo>
                    <a:pt x="113" y="4"/>
                    <a:pt x="111" y="3"/>
                    <a:pt x="110" y="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36"/>
            <p:cNvSpPr/>
            <p:nvPr/>
          </p:nvSpPr>
          <p:spPr bwMode="auto">
            <a:xfrm>
              <a:off x="3349625" y="113932"/>
              <a:ext cx="239713" cy="363538"/>
            </a:xfrm>
            <a:custGeom>
              <a:avLst/>
              <a:gdLst>
                <a:gd name="T0" fmla="*/ 83 w 88"/>
                <a:gd name="T1" fmla="*/ 29 h 132"/>
                <a:gd name="T2" fmla="*/ 68 w 88"/>
                <a:gd name="T3" fmla="*/ 29 h 132"/>
                <a:gd name="T4" fmla="*/ 70 w 88"/>
                <a:gd name="T5" fmla="*/ 14 h 132"/>
                <a:gd name="T6" fmla="*/ 68 w 88"/>
                <a:gd name="T7" fmla="*/ 12 h 132"/>
                <a:gd name="T8" fmla="*/ 47 w 88"/>
                <a:gd name="T9" fmla="*/ 20 h 132"/>
                <a:gd name="T10" fmla="*/ 28 w 88"/>
                <a:gd name="T11" fmla="*/ 9 h 132"/>
                <a:gd name="T12" fmla="*/ 32 w 88"/>
                <a:gd name="T13" fmla="*/ 46 h 132"/>
                <a:gd name="T14" fmla="*/ 32 w 88"/>
                <a:gd name="T15" fmla="*/ 48 h 132"/>
                <a:gd name="T16" fmla="*/ 15 w 88"/>
                <a:gd name="T17" fmla="*/ 84 h 132"/>
                <a:gd name="T18" fmla="*/ 0 w 88"/>
                <a:gd name="T19" fmla="*/ 131 h 132"/>
                <a:gd name="T20" fmla="*/ 2 w 88"/>
                <a:gd name="T21" fmla="*/ 131 h 132"/>
                <a:gd name="T22" fmla="*/ 17 w 88"/>
                <a:gd name="T23" fmla="*/ 89 h 132"/>
                <a:gd name="T24" fmla="*/ 34 w 88"/>
                <a:gd name="T25" fmla="*/ 51 h 132"/>
                <a:gd name="T26" fmla="*/ 85 w 88"/>
                <a:gd name="T27" fmla="*/ 44 h 132"/>
                <a:gd name="T28" fmla="*/ 83 w 88"/>
                <a:gd name="T29" fmla="*/ 2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32">
                  <a:moveTo>
                    <a:pt x="83" y="29"/>
                  </a:moveTo>
                  <a:cubicBezTo>
                    <a:pt x="78" y="26"/>
                    <a:pt x="73" y="27"/>
                    <a:pt x="68" y="29"/>
                  </a:cubicBezTo>
                  <a:cubicBezTo>
                    <a:pt x="70" y="24"/>
                    <a:pt x="70" y="20"/>
                    <a:pt x="70" y="14"/>
                  </a:cubicBezTo>
                  <a:cubicBezTo>
                    <a:pt x="71" y="13"/>
                    <a:pt x="69" y="12"/>
                    <a:pt x="68" y="12"/>
                  </a:cubicBezTo>
                  <a:cubicBezTo>
                    <a:pt x="59" y="11"/>
                    <a:pt x="52" y="14"/>
                    <a:pt x="47" y="20"/>
                  </a:cubicBezTo>
                  <a:cubicBezTo>
                    <a:pt x="45" y="11"/>
                    <a:pt x="38" y="0"/>
                    <a:pt x="28" y="9"/>
                  </a:cubicBezTo>
                  <a:cubicBezTo>
                    <a:pt x="17" y="19"/>
                    <a:pt x="21" y="37"/>
                    <a:pt x="32" y="46"/>
                  </a:cubicBezTo>
                  <a:cubicBezTo>
                    <a:pt x="31" y="47"/>
                    <a:pt x="31" y="48"/>
                    <a:pt x="32" y="48"/>
                  </a:cubicBezTo>
                  <a:cubicBezTo>
                    <a:pt x="25" y="60"/>
                    <a:pt x="20" y="72"/>
                    <a:pt x="15" y="84"/>
                  </a:cubicBezTo>
                  <a:cubicBezTo>
                    <a:pt x="9" y="99"/>
                    <a:pt x="3" y="115"/>
                    <a:pt x="0" y="131"/>
                  </a:cubicBezTo>
                  <a:cubicBezTo>
                    <a:pt x="0" y="132"/>
                    <a:pt x="2" y="132"/>
                    <a:pt x="2" y="131"/>
                  </a:cubicBezTo>
                  <a:cubicBezTo>
                    <a:pt x="7" y="117"/>
                    <a:pt x="11" y="103"/>
                    <a:pt x="17" y="89"/>
                  </a:cubicBezTo>
                  <a:cubicBezTo>
                    <a:pt x="22" y="76"/>
                    <a:pt x="29" y="64"/>
                    <a:pt x="34" y="51"/>
                  </a:cubicBezTo>
                  <a:cubicBezTo>
                    <a:pt x="48" y="65"/>
                    <a:pt x="74" y="62"/>
                    <a:pt x="85" y="44"/>
                  </a:cubicBezTo>
                  <a:cubicBezTo>
                    <a:pt x="88" y="40"/>
                    <a:pt x="88" y="32"/>
                    <a:pt x="83" y="29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37"/>
            <p:cNvSpPr/>
            <p:nvPr/>
          </p:nvSpPr>
          <p:spPr bwMode="auto">
            <a:xfrm>
              <a:off x="4021138" y="380632"/>
              <a:ext cx="690563" cy="965200"/>
            </a:xfrm>
            <a:custGeom>
              <a:avLst/>
              <a:gdLst>
                <a:gd name="T0" fmla="*/ 204 w 252"/>
                <a:gd name="T1" fmla="*/ 131 h 351"/>
                <a:gd name="T2" fmla="*/ 110 w 252"/>
                <a:gd name="T3" fmla="*/ 138 h 351"/>
                <a:gd name="T4" fmla="*/ 107 w 252"/>
                <a:gd name="T5" fmla="*/ 131 h 351"/>
                <a:gd name="T6" fmla="*/ 81 w 252"/>
                <a:gd name="T7" fmla="*/ 78 h 351"/>
                <a:gd name="T8" fmla="*/ 1 w 252"/>
                <a:gd name="T9" fmla="*/ 1 h 351"/>
                <a:gd name="T10" fmla="*/ 1 w 252"/>
                <a:gd name="T11" fmla="*/ 2 h 351"/>
                <a:gd name="T12" fmla="*/ 80 w 252"/>
                <a:gd name="T13" fmla="*/ 86 h 351"/>
                <a:gd name="T14" fmla="*/ 105 w 252"/>
                <a:gd name="T15" fmla="*/ 138 h 351"/>
                <a:gd name="T16" fmla="*/ 126 w 252"/>
                <a:gd name="T17" fmla="*/ 187 h 351"/>
                <a:gd name="T18" fmla="*/ 127 w 252"/>
                <a:gd name="T19" fmla="*/ 188 h 351"/>
                <a:gd name="T20" fmla="*/ 112 w 252"/>
                <a:gd name="T21" fmla="*/ 279 h 351"/>
                <a:gd name="T22" fmla="*/ 167 w 252"/>
                <a:gd name="T23" fmla="*/ 349 h 351"/>
                <a:gd name="T24" fmla="*/ 208 w 252"/>
                <a:gd name="T25" fmla="*/ 336 h 351"/>
                <a:gd name="T26" fmla="*/ 213 w 252"/>
                <a:gd name="T27" fmla="*/ 290 h 351"/>
                <a:gd name="T28" fmla="*/ 130 w 252"/>
                <a:gd name="T29" fmla="*/ 187 h 351"/>
                <a:gd name="T30" fmla="*/ 129 w 252"/>
                <a:gd name="T31" fmla="*/ 187 h 351"/>
                <a:gd name="T32" fmla="*/ 128 w 252"/>
                <a:gd name="T33" fmla="*/ 187 h 351"/>
                <a:gd name="T34" fmla="*/ 128 w 252"/>
                <a:gd name="T35" fmla="*/ 186 h 351"/>
                <a:gd name="T36" fmla="*/ 115 w 252"/>
                <a:gd name="T37" fmla="*/ 150 h 351"/>
                <a:gd name="T38" fmla="*/ 128 w 252"/>
                <a:gd name="T39" fmla="*/ 163 h 351"/>
                <a:gd name="T40" fmla="*/ 168 w 252"/>
                <a:gd name="T41" fmla="*/ 193 h 351"/>
                <a:gd name="T42" fmla="*/ 236 w 252"/>
                <a:gd name="T43" fmla="*/ 200 h 351"/>
                <a:gd name="T44" fmla="*/ 204 w 252"/>
                <a:gd name="T45" fmla="*/ 13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2" h="351">
                  <a:moveTo>
                    <a:pt x="204" y="131"/>
                  </a:moveTo>
                  <a:cubicBezTo>
                    <a:pt x="175" y="119"/>
                    <a:pt x="136" y="119"/>
                    <a:pt x="110" y="138"/>
                  </a:cubicBezTo>
                  <a:cubicBezTo>
                    <a:pt x="109" y="135"/>
                    <a:pt x="108" y="133"/>
                    <a:pt x="107" y="131"/>
                  </a:cubicBezTo>
                  <a:cubicBezTo>
                    <a:pt x="100" y="113"/>
                    <a:pt x="91" y="95"/>
                    <a:pt x="81" y="78"/>
                  </a:cubicBezTo>
                  <a:cubicBezTo>
                    <a:pt x="62" y="46"/>
                    <a:pt x="36" y="17"/>
                    <a:pt x="1" y="1"/>
                  </a:cubicBezTo>
                  <a:cubicBezTo>
                    <a:pt x="0" y="0"/>
                    <a:pt x="0" y="1"/>
                    <a:pt x="1" y="2"/>
                  </a:cubicBezTo>
                  <a:cubicBezTo>
                    <a:pt x="34" y="24"/>
                    <a:pt x="60" y="51"/>
                    <a:pt x="80" y="86"/>
                  </a:cubicBezTo>
                  <a:cubicBezTo>
                    <a:pt x="90" y="103"/>
                    <a:pt x="98" y="120"/>
                    <a:pt x="105" y="138"/>
                  </a:cubicBezTo>
                  <a:cubicBezTo>
                    <a:pt x="112" y="155"/>
                    <a:pt x="118" y="172"/>
                    <a:pt x="126" y="187"/>
                  </a:cubicBezTo>
                  <a:cubicBezTo>
                    <a:pt x="126" y="188"/>
                    <a:pt x="126" y="188"/>
                    <a:pt x="127" y="188"/>
                  </a:cubicBezTo>
                  <a:cubicBezTo>
                    <a:pt x="108" y="212"/>
                    <a:pt x="107" y="251"/>
                    <a:pt x="112" y="279"/>
                  </a:cubicBezTo>
                  <a:cubicBezTo>
                    <a:pt x="117" y="309"/>
                    <a:pt x="133" y="343"/>
                    <a:pt x="167" y="349"/>
                  </a:cubicBezTo>
                  <a:cubicBezTo>
                    <a:pt x="181" y="351"/>
                    <a:pt x="199" y="350"/>
                    <a:pt x="208" y="336"/>
                  </a:cubicBezTo>
                  <a:cubicBezTo>
                    <a:pt x="216" y="322"/>
                    <a:pt x="216" y="305"/>
                    <a:pt x="213" y="290"/>
                  </a:cubicBezTo>
                  <a:cubicBezTo>
                    <a:pt x="203" y="244"/>
                    <a:pt x="168" y="212"/>
                    <a:pt x="130" y="187"/>
                  </a:cubicBezTo>
                  <a:cubicBezTo>
                    <a:pt x="130" y="187"/>
                    <a:pt x="129" y="187"/>
                    <a:pt x="129" y="187"/>
                  </a:cubicBezTo>
                  <a:cubicBezTo>
                    <a:pt x="128" y="187"/>
                    <a:pt x="128" y="187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5" y="174"/>
                    <a:pt x="120" y="162"/>
                    <a:pt x="115" y="150"/>
                  </a:cubicBezTo>
                  <a:cubicBezTo>
                    <a:pt x="119" y="155"/>
                    <a:pt x="124" y="159"/>
                    <a:pt x="128" y="163"/>
                  </a:cubicBezTo>
                  <a:cubicBezTo>
                    <a:pt x="140" y="174"/>
                    <a:pt x="154" y="185"/>
                    <a:pt x="168" y="193"/>
                  </a:cubicBezTo>
                  <a:cubicBezTo>
                    <a:pt x="184" y="202"/>
                    <a:pt x="222" y="223"/>
                    <a:pt x="236" y="200"/>
                  </a:cubicBezTo>
                  <a:cubicBezTo>
                    <a:pt x="252" y="173"/>
                    <a:pt x="229" y="141"/>
                    <a:pt x="204" y="131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38"/>
            <p:cNvSpPr/>
            <p:nvPr/>
          </p:nvSpPr>
          <p:spPr bwMode="auto">
            <a:xfrm>
              <a:off x="4773613" y="894982"/>
              <a:ext cx="349250" cy="338138"/>
            </a:xfrm>
            <a:custGeom>
              <a:avLst/>
              <a:gdLst>
                <a:gd name="T0" fmla="*/ 109 w 127"/>
                <a:gd name="T1" fmla="*/ 24 h 123"/>
                <a:gd name="T2" fmla="*/ 57 w 127"/>
                <a:gd name="T3" fmla="*/ 2 h 123"/>
                <a:gd name="T4" fmla="*/ 18 w 127"/>
                <a:gd name="T5" fmla="*/ 18 h 123"/>
                <a:gd name="T6" fmla="*/ 3 w 127"/>
                <a:gd name="T7" fmla="*/ 54 h 123"/>
                <a:gd name="T8" fmla="*/ 11 w 127"/>
                <a:gd name="T9" fmla="*/ 97 h 123"/>
                <a:gd name="T10" fmla="*/ 43 w 127"/>
                <a:gd name="T11" fmla="*/ 121 h 123"/>
                <a:gd name="T12" fmla="*/ 64 w 127"/>
                <a:gd name="T13" fmla="*/ 101 h 123"/>
                <a:gd name="T14" fmla="*/ 95 w 127"/>
                <a:gd name="T15" fmla="*/ 75 h 123"/>
                <a:gd name="T16" fmla="*/ 124 w 127"/>
                <a:gd name="T17" fmla="*/ 69 h 123"/>
                <a:gd name="T18" fmla="*/ 109 w 127"/>
                <a:gd name="T19" fmla="*/ 2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3">
                  <a:moveTo>
                    <a:pt x="109" y="24"/>
                  </a:moveTo>
                  <a:cubicBezTo>
                    <a:pt x="96" y="11"/>
                    <a:pt x="75" y="4"/>
                    <a:pt x="57" y="2"/>
                  </a:cubicBezTo>
                  <a:cubicBezTo>
                    <a:pt x="44" y="0"/>
                    <a:pt x="23" y="2"/>
                    <a:pt x="18" y="18"/>
                  </a:cubicBezTo>
                  <a:cubicBezTo>
                    <a:pt x="9" y="25"/>
                    <a:pt x="4" y="46"/>
                    <a:pt x="3" y="54"/>
                  </a:cubicBezTo>
                  <a:cubicBezTo>
                    <a:pt x="0" y="70"/>
                    <a:pt x="2" y="84"/>
                    <a:pt x="11" y="97"/>
                  </a:cubicBezTo>
                  <a:cubicBezTo>
                    <a:pt x="19" y="108"/>
                    <a:pt x="30" y="119"/>
                    <a:pt x="43" y="121"/>
                  </a:cubicBezTo>
                  <a:cubicBezTo>
                    <a:pt x="56" y="123"/>
                    <a:pt x="62" y="112"/>
                    <a:pt x="64" y="101"/>
                  </a:cubicBezTo>
                  <a:cubicBezTo>
                    <a:pt x="81" y="111"/>
                    <a:pt x="97" y="94"/>
                    <a:pt x="95" y="75"/>
                  </a:cubicBezTo>
                  <a:cubicBezTo>
                    <a:pt x="105" y="83"/>
                    <a:pt x="121" y="85"/>
                    <a:pt x="124" y="69"/>
                  </a:cubicBezTo>
                  <a:cubicBezTo>
                    <a:pt x="127" y="54"/>
                    <a:pt x="119" y="35"/>
                    <a:pt x="109" y="24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39"/>
            <p:cNvSpPr/>
            <p:nvPr/>
          </p:nvSpPr>
          <p:spPr bwMode="auto">
            <a:xfrm>
              <a:off x="5297488" y="267919"/>
              <a:ext cx="858838" cy="676275"/>
            </a:xfrm>
            <a:custGeom>
              <a:avLst/>
              <a:gdLst>
                <a:gd name="T0" fmla="*/ 289 w 313"/>
                <a:gd name="T1" fmla="*/ 50 h 246"/>
                <a:gd name="T2" fmla="*/ 289 w 313"/>
                <a:gd name="T3" fmla="*/ 51 h 246"/>
                <a:gd name="T4" fmla="*/ 257 w 313"/>
                <a:gd name="T5" fmla="*/ 61 h 246"/>
                <a:gd name="T6" fmla="*/ 288 w 313"/>
                <a:gd name="T7" fmla="*/ 26 h 246"/>
                <a:gd name="T8" fmla="*/ 274 w 313"/>
                <a:gd name="T9" fmla="*/ 6 h 246"/>
                <a:gd name="T10" fmla="*/ 272 w 313"/>
                <a:gd name="T11" fmla="*/ 17 h 246"/>
                <a:gd name="T12" fmla="*/ 229 w 313"/>
                <a:gd name="T13" fmla="*/ 84 h 246"/>
                <a:gd name="T14" fmla="*/ 237 w 313"/>
                <a:gd name="T15" fmla="*/ 35 h 246"/>
                <a:gd name="T16" fmla="*/ 210 w 313"/>
                <a:gd name="T17" fmla="*/ 40 h 246"/>
                <a:gd name="T18" fmla="*/ 225 w 313"/>
                <a:gd name="T19" fmla="*/ 49 h 246"/>
                <a:gd name="T20" fmla="*/ 227 w 313"/>
                <a:gd name="T21" fmla="*/ 86 h 246"/>
                <a:gd name="T22" fmla="*/ 160 w 313"/>
                <a:gd name="T23" fmla="*/ 145 h 246"/>
                <a:gd name="T24" fmla="*/ 189 w 313"/>
                <a:gd name="T25" fmla="*/ 85 h 246"/>
                <a:gd name="T26" fmla="*/ 167 w 313"/>
                <a:gd name="T27" fmla="*/ 69 h 246"/>
                <a:gd name="T28" fmla="*/ 170 w 313"/>
                <a:gd name="T29" fmla="*/ 86 h 246"/>
                <a:gd name="T30" fmla="*/ 158 w 313"/>
                <a:gd name="T31" fmla="*/ 147 h 246"/>
                <a:gd name="T32" fmla="*/ 87 w 313"/>
                <a:gd name="T33" fmla="*/ 197 h 246"/>
                <a:gd name="T34" fmla="*/ 136 w 313"/>
                <a:gd name="T35" fmla="*/ 137 h 246"/>
                <a:gd name="T36" fmla="*/ 113 w 313"/>
                <a:gd name="T37" fmla="*/ 124 h 246"/>
                <a:gd name="T38" fmla="*/ 114 w 313"/>
                <a:gd name="T39" fmla="*/ 139 h 246"/>
                <a:gd name="T40" fmla="*/ 46 w 313"/>
                <a:gd name="T41" fmla="*/ 222 h 246"/>
                <a:gd name="T42" fmla="*/ 32 w 313"/>
                <a:gd name="T43" fmla="*/ 211 h 246"/>
                <a:gd name="T44" fmla="*/ 50 w 313"/>
                <a:gd name="T45" fmla="*/ 187 h 246"/>
                <a:gd name="T46" fmla="*/ 28 w 313"/>
                <a:gd name="T47" fmla="*/ 171 h 246"/>
                <a:gd name="T48" fmla="*/ 35 w 313"/>
                <a:gd name="T49" fmla="*/ 189 h 246"/>
                <a:gd name="T50" fmla="*/ 0 w 313"/>
                <a:gd name="T51" fmla="*/ 245 h 246"/>
                <a:gd name="T52" fmla="*/ 41 w 313"/>
                <a:gd name="T53" fmla="*/ 230 h 246"/>
                <a:gd name="T54" fmla="*/ 102 w 313"/>
                <a:gd name="T55" fmla="*/ 224 h 246"/>
                <a:gd name="T56" fmla="*/ 121 w 313"/>
                <a:gd name="T57" fmla="*/ 235 h 246"/>
                <a:gd name="T58" fmla="*/ 107 w 313"/>
                <a:gd name="T59" fmla="*/ 210 h 246"/>
                <a:gd name="T60" fmla="*/ 103 w 313"/>
                <a:gd name="T61" fmla="*/ 219 h 246"/>
                <a:gd name="T62" fmla="*/ 54 w 313"/>
                <a:gd name="T63" fmla="*/ 223 h 246"/>
                <a:gd name="T64" fmla="*/ 131 w 313"/>
                <a:gd name="T65" fmla="*/ 173 h 246"/>
                <a:gd name="T66" fmla="*/ 182 w 313"/>
                <a:gd name="T67" fmla="*/ 195 h 246"/>
                <a:gd name="T68" fmla="*/ 199 w 313"/>
                <a:gd name="T69" fmla="*/ 201 h 246"/>
                <a:gd name="T70" fmla="*/ 188 w 313"/>
                <a:gd name="T71" fmla="*/ 177 h 246"/>
                <a:gd name="T72" fmla="*/ 133 w 313"/>
                <a:gd name="T73" fmla="*/ 172 h 246"/>
                <a:gd name="T74" fmla="*/ 199 w 313"/>
                <a:gd name="T75" fmla="*/ 120 h 246"/>
                <a:gd name="T76" fmla="*/ 238 w 313"/>
                <a:gd name="T77" fmla="*/ 135 h 246"/>
                <a:gd name="T78" fmla="*/ 257 w 313"/>
                <a:gd name="T79" fmla="*/ 121 h 246"/>
                <a:gd name="T80" fmla="*/ 245 w 313"/>
                <a:gd name="T81" fmla="*/ 117 h 246"/>
                <a:gd name="T82" fmla="*/ 241 w 313"/>
                <a:gd name="T83" fmla="*/ 119 h 246"/>
                <a:gd name="T84" fmla="*/ 238 w 313"/>
                <a:gd name="T85" fmla="*/ 122 h 246"/>
                <a:gd name="T86" fmla="*/ 255 w 313"/>
                <a:gd name="T87" fmla="*/ 63 h 246"/>
                <a:gd name="T88" fmla="*/ 291 w 313"/>
                <a:gd name="T89" fmla="*/ 56 h 246"/>
                <a:gd name="T90" fmla="*/ 313 w 313"/>
                <a:gd name="T91" fmla="*/ 4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3" h="246">
                  <a:moveTo>
                    <a:pt x="299" y="37"/>
                  </a:moveTo>
                  <a:cubicBezTo>
                    <a:pt x="294" y="39"/>
                    <a:pt x="290" y="45"/>
                    <a:pt x="289" y="50"/>
                  </a:cubicBezTo>
                  <a:cubicBezTo>
                    <a:pt x="289" y="50"/>
                    <a:pt x="288" y="51"/>
                    <a:pt x="288" y="51"/>
                  </a:cubicBezTo>
                  <a:cubicBezTo>
                    <a:pt x="288" y="51"/>
                    <a:pt x="289" y="51"/>
                    <a:pt x="289" y="51"/>
                  </a:cubicBezTo>
                  <a:cubicBezTo>
                    <a:pt x="288" y="52"/>
                    <a:pt x="288" y="53"/>
                    <a:pt x="288" y="54"/>
                  </a:cubicBezTo>
                  <a:cubicBezTo>
                    <a:pt x="278" y="55"/>
                    <a:pt x="267" y="58"/>
                    <a:pt x="257" y="61"/>
                  </a:cubicBezTo>
                  <a:cubicBezTo>
                    <a:pt x="265" y="50"/>
                    <a:pt x="273" y="39"/>
                    <a:pt x="279" y="27"/>
                  </a:cubicBezTo>
                  <a:cubicBezTo>
                    <a:pt x="282" y="28"/>
                    <a:pt x="285" y="28"/>
                    <a:pt x="288" y="26"/>
                  </a:cubicBezTo>
                  <a:cubicBezTo>
                    <a:pt x="293" y="23"/>
                    <a:pt x="296" y="16"/>
                    <a:pt x="293" y="10"/>
                  </a:cubicBezTo>
                  <a:cubicBezTo>
                    <a:pt x="290" y="3"/>
                    <a:pt x="279" y="0"/>
                    <a:pt x="274" y="6"/>
                  </a:cubicBezTo>
                  <a:cubicBezTo>
                    <a:pt x="272" y="9"/>
                    <a:pt x="272" y="12"/>
                    <a:pt x="273" y="16"/>
                  </a:cubicBezTo>
                  <a:cubicBezTo>
                    <a:pt x="272" y="16"/>
                    <a:pt x="272" y="16"/>
                    <a:pt x="272" y="17"/>
                  </a:cubicBezTo>
                  <a:cubicBezTo>
                    <a:pt x="273" y="20"/>
                    <a:pt x="274" y="23"/>
                    <a:pt x="277" y="25"/>
                  </a:cubicBezTo>
                  <a:cubicBezTo>
                    <a:pt x="262" y="46"/>
                    <a:pt x="246" y="66"/>
                    <a:pt x="229" y="84"/>
                  </a:cubicBezTo>
                  <a:cubicBezTo>
                    <a:pt x="229" y="72"/>
                    <a:pt x="229" y="60"/>
                    <a:pt x="228" y="48"/>
                  </a:cubicBezTo>
                  <a:cubicBezTo>
                    <a:pt x="234" y="46"/>
                    <a:pt x="238" y="41"/>
                    <a:pt x="237" y="35"/>
                  </a:cubicBezTo>
                  <a:cubicBezTo>
                    <a:pt x="237" y="28"/>
                    <a:pt x="231" y="24"/>
                    <a:pt x="224" y="24"/>
                  </a:cubicBezTo>
                  <a:cubicBezTo>
                    <a:pt x="217" y="25"/>
                    <a:pt x="207" y="32"/>
                    <a:pt x="210" y="40"/>
                  </a:cubicBezTo>
                  <a:cubicBezTo>
                    <a:pt x="212" y="45"/>
                    <a:pt x="218" y="48"/>
                    <a:pt x="223" y="48"/>
                  </a:cubicBezTo>
                  <a:cubicBezTo>
                    <a:pt x="223" y="48"/>
                    <a:pt x="224" y="49"/>
                    <a:pt x="225" y="49"/>
                  </a:cubicBezTo>
                  <a:cubicBezTo>
                    <a:pt x="225" y="49"/>
                    <a:pt x="225" y="49"/>
                    <a:pt x="225" y="49"/>
                  </a:cubicBezTo>
                  <a:cubicBezTo>
                    <a:pt x="226" y="61"/>
                    <a:pt x="226" y="73"/>
                    <a:pt x="227" y="86"/>
                  </a:cubicBezTo>
                  <a:cubicBezTo>
                    <a:pt x="207" y="107"/>
                    <a:pt x="185" y="126"/>
                    <a:pt x="161" y="145"/>
                  </a:cubicBezTo>
                  <a:cubicBezTo>
                    <a:pt x="161" y="145"/>
                    <a:pt x="161" y="145"/>
                    <a:pt x="160" y="145"/>
                  </a:cubicBezTo>
                  <a:cubicBezTo>
                    <a:pt x="164" y="126"/>
                    <a:pt x="170" y="109"/>
                    <a:pt x="176" y="90"/>
                  </a:cubicBezTo>
                  <a:cubicBezTo>
                    <a:pt x="181" y="92"/>
                    <a:pt x="186" y="90"/>
                    <a:pt x="189" y="85"/>
                  </a:cubicBezTo>
                  <a:cubicBezTo>
                    <a:pt x="193" y="79"/>
                    <a:pt x="192" y="69"/>
                    <a:pt x="187" y="64"/>
                  </a:cubicBezTo>
                  <a:cubicBezTo>
                    <a:pt x="181" y="58"/>
                    <a:pt x="170" y="62"/>
                    <a:pt x="167" y="69"/>
                  </a:cubicBezTo>
                  <a:cubicBezTo>
                    <a:pt x="165" y="74"/>
                    <a:pt x="166" y="80"/>
                    <a:pt x="170" y="85"/>
                  </a:cubicBezTo>
                  <a:cubicBezTo>
                    <a:pt x="170" y="85"/>
                    <a:pt x="170" y="85"/>
                    <a:pt x="170" y="86"/>
                  </a:cubicBezTo>
                  <a:cubicBezTo>
                    <a:pt x="171" y="87"/>
                    <a:pt x="173" y="89"/>
                    <a:pt x="174" y="89"/>
                  </a:cubicBezTo>
                  <a:cubicBezTo>
                    <a:pt x="168" y="108"/>
                    <a:pt x="160" y="127"/>
                    <a:pt x="158" y="147"/>
                  </a:cubicBezTo>
                  <a:cubicBezTo>
                    <a:pt x="136" y="164"/>
                    <a:pt x="113" y="180"/>
                    <a:pt x="90" y="195"/>
                  </a:cubicBezTo>
                  <a:cubicBezTo>
                    <a:pt x="89" y="196"/>
                    <a:pt x="88" y="196"/>
                    <a:pt x="87" y="197"/>
                  </a:cubicBezTo>
                  <a:cubicBezTo>
                    <a:pt x="95" y="177"/>
                    <a:pt x="105" y="159"/>
                    <a:pt x="116" y="142"/>
                  </a:cubicBezTo>
                  <a:cubicBezTo>
                    <a:pt x="123" y="146"/>
                    <a:pt x="133" y="143"/>
                    <a:pt x="136" y="137"/>
                  </a:cubicBezTo>
                  <a:cubicBezTo>
                    <a:pt x="139" y="131"/>
                    <a:pt x="138" y="122"/>
                    <a:pt x="133" y="118"/>
                  </a:cubicBezTo>
                  <a:cubicBezTo>
                    <a:pt x="126" y="111"/>
                    <a:pt x="117" y="118"/>
                    <a:pt x="113" y="124"/>
                  </a:cubicBezTo>
                  <a:cubicBezTo>
                    <a:pt x="113" y="125"/>
                    <a:pt x="113" y="125"/>
                    <a:pt x="113" y="125"/>
                  </a:cubicBezTo>
                  <a:cubicBezTo>
                    <a:pt x="111" y="130"/>
                    <a:pt x="111" y="135"/>
                    <a:pt x="114" y="139"/>
                  </a:cubicBezTo>
                  <a:cubicBezTo>
                    <a:pt x="101" y="157"/>
                    <a:pt x="90" y="177"/>
                    <a:pt x="85" y="198"/>
                  </a:cubicBezTo>
                  <a:cubicBezTo>
                    <a:pt x="72" y="206"/>
                    <a:pt x="59" y="214"/>
                    <a:pt x="46" y="222"/>
                  </a:cubicBezTo>
                  <a:cubicBezTo>
                    <a:pt x="40" y="225"/>
                    <a:pt x="33" y="228"/>
                    <a:pt x="27" y="231"/>
                  </a:cubicBezTo>
                  <a:cubicBezTo>
                    <a:pt x="29" y="225"/>
                    <a:pt x="30" y="218"/>
                    <a:pt x="32" y="211"/>
                  </a:cubicBezTo>
                  <a:cubicBezTo>
                    <a:pt x="34" y="204"/>
                    <a:pt x="36" y="197"/>
                    <a:pt x="38" y="191"/>
                  </a:cubicBezTo>
                  <a:cubicBezTo>
                    <a:pt x="42" y="192"/>
                    <a:pt x="47" y="191"/>
                    <a:pt x="50" y="187"/>
                  </a:cubicBezTo>
                  <a:cubicBezTo>
                    <a:pt x="55" y="181"/>
                    <a:pt x="55" y="171"/>
                    <a:pt x="49" y="166"/>
                  </a:cubicBezTo>
                  <a:cubicBezTo>
                    <a:pt x="41" y="160"/>
                    <a:pt x="31" y="163"/>
                    <a:pt x="28" y="171"/>
                  </a:cubicBezTo>
                  <a:cubicBezTo>
                    <a:pt x="26" y="176"/>
                    <a:pt x="28" y="184"/>
                    <a:pt x="32" y="186"/>
                  </a:cubicBezTo>
                  <a:cubicBezTo>
                    <a:pt x="33" y="188"/>
                    <a:pt x="34" y="189"/>
                    <a:pt x="35" y="189"/>
                  </a:cubicBezTo>
                  <a:cubicBezTo>
                    <a:pt x="28" y="202"/>
                    <a:pt x="26" y="219"/>
                    <a:pt x="23" y="233"/>
                  </a:cubicBezTo>
                  <a:cubicBezTo>
                    <a:pt x="15" y="236"/>
                    <a:pt x="7" y="240"/>
                    <a:pt x="0" y="245"/>
                  </a:cubicBezTo>
                  <a:cubicBezTo>
                    <a:pt x="0" y="245"/>
                    <a:pt x="0" y="246"/>
                    <a:pt x="0" y="246"/>
                  </a:cubicBezTo>
                  <a:cubicBezTo>
                    <a:pt x="14" y="245"/>
                    <a:pt x="29" y="236"/>
                    <a:pt x="41" y="230"/>
                  </a:cubicBezTo>
                  <a:cubicBezTo>
                    <a:pt x="45" y="228"/>
                    <a:pt x="48" y="226"/>
                    <a:pt x="51" y="224"/>
                  </a:cubicBezTo>
                  <a:cubicBezTo>
                    <a:pt x="67" y="226"/>
                    <a:pt x="86" y="227"/>
                    <a:pt x="102" y="224"/>
                  </a:cubicBezTo>
                  <a:cubicBezTo>
                    <a:pt x="102" y="225"/>
                    <a:pt x="102" y="226"/>
                    <a:pt x="102" y="227"/>
                  </a:cubicBezTo>
                  <a:cubicBezTo>
                    <a:pt x="104" y="236"/>
                    <a:pt x="114" y="237"/>
                    <a:pt x="121" y="235"/>
                  </a:cubicBezTo>
                  <a:cubicBezTo>
                    <a:pt x="128" y="232"/>
                    <a:pt x="131" y="225"/>
                    <a:pt x="128" y="218"/>
                  </a:cubicBezTo>
                  <a:cubicBezTo>
                    <a:pt x="125" y="211"/>
                    <a:pt x="114" y="206"/>
                    <a:pt x="107" y="210"/>
                  </a:cubicBezTo>
                  <a:cubicBezTo>
                    <a:pt x="107" y="210"/>
                    <a:pt x="106" y="211"/>
                    <a:pt x="107" y="212"/>
                  </a:cubicBezTo>
                  <a:cubicBezTo>
                    <a:pt x="105" y="214"/>
                    <a:pt x="103" y="216"/>
                    <a:pt x="103" y="219"/>
                  </a:cubicBezTo>
                  <a:cubicBezTo>
                    <a:pt x="95" y="220"/>
                    <a:pt x="87" y="222"/>
                    <a:pt x="79" y="222"/>
                  </a:cubicBezTo>
                  <a:cubicBezTo>
                    <a:pt x="71" y="223"/>
                    <a:pt x="62" y="223"/>
                    <a:pt x="54" y="223"/>
                  </a:cubicBezTo>
                  <a:cubicBezTo>
                    <a:pt x="66" y="216"/>
                    <a:pt x="77" y="209"/>
                    <a:pt x="89" y="201"/>
                  </a:cubicBezTo>
                  <a:cubicBezTo>
                    <a:pt x="103" y="192"/>
                    <a:pt x="117" y="183"/>
                    <a:pt x="131" y="173"/>
                  </a:cubicBezTo>
                  <a:cubicBezTo>
                    <a:pt x="146" y="180"/>
                    <a:pt x="163" y="186"/>
                    <a:pt x="180" y="188"/>
                  </a:cubicBezTo>
                  <a:cubicBezTo>
                    <a:pt x="179" y="190"/>
                    <a:pt x="180" y="193"/>
                    <a:pt x="182" y="195"/>
                  </a:cubicBezTo>
                  <a:cubicBezTo>
                    <a:pt x="182" y="195"/>
                    <a:pt x="182" y="195"/>
                    <a:pt x="182" y="195"/>
                  </a:cubicBezTo>
                  <a:cubicBezTo>
                    <a:pt x="185" y="200"/>
                    <a:pt x="192" y="203"/>
                    <a:pt x="199" y="201"/>
                  </a:cubicBezTo>
                  <a:cubicBezTo>
                    <a:pt x="206" y="198"/>
                    <a:pt x="212" y="188"/>
                    <a:pt x="207" y="181"/>
                  </a:cubicBezTo>
                  <a:cubicBezTo>
                    <a:pt x="203" y="175"/>
                    <a:pt x="194" y="175"/>
                    <a:pt x="188" y="177"/>
                  </a:cubicBezTo>
                  <a:cubicBezTo>
                    <a:pt x="184" y="178"/>
                    <a:pt x="182" y="181"/>
                    <a:pt x="180" y="184"/>
                  </a:cubicBezTo>
                  <a:cubicBezTo>
                    <a:pt x="164" y="182"/>
                    <a:pt x="148" y="178"/>
                    <a:pt x="133" y="172"/>
                  </a:cubicBezTo>
                  <a:cubicBezTo>
                    <a:pt x="142" y="165"/>
                    <a:pt x="150" y="159"/>
                    <a:pt x="159" y="152"/>
                  </a:cubicBezTo>
                  <a:cubicBezTo>
                    <a:pt x="172" y="142"/>
                    <a:pt x="186" y="131"/>
                    <a:pt x="199" y="120"/>
                  </a:cubicBezTo>
                  <a:cubicBezTo>
                    <a:pt x="211" y="125"/>
                    <a:pt x="224" y="126"/>
                    <a:pt x="237" y="126"/>
                  </a:cubicBezTo>
                  <a:cubicBezTo>
                    <a:pt x="236" y="129"/>
                    <a:pt x="237" y="132"/>
                    <a:pt x="238" y="135"/>
                  </a:cubicBezTo>
                  <a:cubicBezTo>
                    <a:pt x="242" y="141"/>
                    <a:pt x="253" y="142"/>
                    <a:pt x="258" y="137"/>
                  </a:cubicBezTo>
                  <a:cubicBezTo>
                    <a:pt x="262" y="132"/>
                    <a:pt x="261" y="125"/>
                    <a:pt x="257" y="121"/>
                  </a:cubicBezTo>
                  <a:cubicBezTo>
                    <a:pt x="254" y="117"/>
                    <a:pt x="249" y="116"/>
                    <a:pt x="245" y="117"/>
                  </a:cubicBezTo>
                  <a:cubicBezTo>
                    <a:pt x="245" y="117"/>
                    <a:pt x="245" y="117"/>
                    <a:pt x="245" y="117"/>
                  </a:cubicBezTo>
                  <a:cubicBezTo>
                    <a:pt x="246" y="117"/>
                    <a:pt x="245" y="116"/>
                    <a:pt x="245" y="117"/>
                  </a:cubicBezTo>
                  <a:cubicBezTo>
                    <a:pt x="243" y="117"/>
                    <a:pt x="242" y="118"/>
                    <a:pt x="241" y="119"/>
                  </a:cubicBezTo>
                  <a:cubicBezTo>
                    <a:pt x="240" y="120"/>
                    <a:pt x="239" y="121"/>
                    <a:pt x="238" y="121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26" y="122"/>
                    <a:pt x="213" y="122"/>
                    <a:pt x="201" y="119"/>
                  </a:cubicBezTo>
                  <a:cubicBezTo>
                    <a:pt x="220" y="102"/>
                    <a:pt x="239" y="83"/>
                    <a:pt x="255" y="63"/>
                  </a:cubicBezTo>
                  <a:cubicBezTo>
                    <a:pt x="267" y="62"/>
                    <a:pt x="279" y="60"/>
                    <a:pt x="291" y="57"/>
                  </a:cubicBezTo>
                  <a:cubicBezTo>
                    <a:pt x="291" y="57"/>
                    <a:pt x="291" y="56"/>
                    <a:pt x="291" y="56"/>
                  </a:cubicBezTo>
                  <a:cubicBezTo>
                    <a:pt x="293" y="60"/>
                    <a:pt x="298" y="62"/>
                    <a:pt x="302" y="61"/>
                  </a:cubicBezTo>
                  <a:cubicBezTo>
                    <a:pt x="308" y="61"/>
                    <a:pt x="313" y="56"/>
                    <a:pt x="313" y="49"/>
                  </a:cubicBezTo>
                  <a:cubicBezTo>
                    <a:pt x="313" y="42"/>
                    <a:pt x="306" y="34"/>
                    <a:pt x="299" y="37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40"/>
            <p:cNvSpPr/>
            <p:nvPr/>
          </p:nvSpPr>
          <p:spPr bwMode="auto">
            <a:xfrm>
              <a:off x="4519613" y="159969"/>
              <a:ext cx="1027113" cy="657225"/>
            </a:xfrm>
            <a:custGeom>
              <a:avLst/>
              <a:gdLst>
                <a:gd name="T0" fmla="*/ 372 w 375"/>
                <a:gd name="T1" fmla="*/ 32 h 239"/>
                <a:gd name="T2" fmla="*/ 331 w 375"/>
                <a:gd name="T3" fmla="*/ 50 h 239"/>
                <a:gd name="T4" fmla="*/ 290 w 375"/>
                <a:gd name="T5" fmla="*/ 64 h 239"/>
                <a:gd name="T6" fmla="*/ 235 w 375"/>
                <a:gd name="T7" fmla="*/ 113 h 239"/>
                <a:gd name="T8" fmla="*/ 211 w 375"/>
                <a:gd name="T9" fmla="*/ 121 h 239"/>
                <a:gd name="T10" fmla="*/ 136 w 375"/>
                <a:gd name="T11" fmla="*/ 138 h 239"/>
                <a:gd name="T12" fmla="*/ 162 w 375"/>
                <a:gd name="T13" fmla="*/ 117 h 239"/>
                <a:gd name="T14" fmla="*/ 171 w 375"/>
                <a:gd name="T15" fmla="*/ 107 h 239"/>
                <a:gd name="T16" fmla="*/ 241 w 375"/>
                <a:gd name="T17" fmla="*/ 5 h 239"/>
                <a:gd name="T18" fmla="*/ 243 w 375"/>
                <a:gd name="T19" fmla="*/ 2 h 239"/>
                <a:gd name="T20" fmla="*/ 241 w 375"/>
                <a:gd name="T21" fmla="*/ 1 h 239"/>
                <a:gd name="T22" fmla="*/ 218 w 375"/>
                <a:gd name="T23" fmla="*/ 26 h 239"/>
                <a:gd name="T24" fmla="*/ 191 w 375"/>
                <a:gd name="T25" fmla="*/ 50 h 239"/>
                <a:gd name="T26" fmla="*/ 167 w 375"/>
                <a:gd name="T27" fmla="*/ 106 h 239"/>
                <a:gd name="T28" fmla="*/ 167 w 375"/>
                <a:gd name="T29" fmla="*/ 106 h 239"/>
                <a:gd name="T30" fmla="*/ 162 w 375"/>
                <a:gd name="T31" fmla="*/ 112 h 239"/>
                <a:gd name="T32" fmla="*/ 131 w 375"/>
                <a:gd name="T33" fmla="*/ 139 h 239"/>
                <a:gd name="T34" fmla="*/ 89 w 375"/>
                <a:gd name="T35" fmla="*/ 146 h 239"/>
                <a:gd name="T36" fmla="*/ 89 w 375"/>
                <a:gd name="T37" fmla="*/ 146 h 239"/>
                <a:gd name="T38" fmla="*/ 89 w 375"/>
                <a:gd name="T39" fmla="*/ 146 h 239"/>
                <a:gd name="T40" fmla="*/ 67 w 375"/>
                <a:gd name="T41" fmla="*/ 149 h 239"/>
                <a:gd name="T42" fmla="*/ 1 w 375"/>
                <a:gd name="T43" fmla="*/ 147 h 239"/>
                <a:gd name="T44" fmla="*/ 1 w 375"/>
                <a:gd name="T45" fmla="*/ 149 h 239"/>
                <a:gd name="T46" fmla="*/ 58 w 375"/>
                <a:gd name="T47" fmla="*/ 154 h 239"/>
                <a:gd name="T48" fmla="*/ 90 w 375"/>
                <a:gd name="T49" fmla="*/ 150 h 239"/>
                <a:gd name="T50" fmla="*/ 144 w 375"/>
                <a:gd name="T51" fmla="*/ 186 h 239"/>
                <a:gd name="T52" fmla="*/ 193 w 375"/>
                <a:gd name="T53" fmla="*/ 202 h 239"/>
                <a:gd name="T54" fmla="*/ 296 w 375"/>
                <a:gd name="T55" fmla="*/ 184 h 239"/>
                <a:gd name="T56" fmla="*/ 296 w 375"/>
                <a:gd name="T57" fmla="*/ 184 h 239"/>
                <a:gd name="T58" fmla="*/ 297 w 375"/>
                <a:gd name="T59" fmla="*/ 183 h 239"/>
                <a:gd name="T60" fmla="*/ 297 w 375"/>
                <a:gd name="T61" fmla="*/ 180 h 239"/>
                <a:gd name="T62" fmla="*/ 192 w 375"/>
                <a:gd name="T63" fmla="*/ 197 h 239"/>
                <a:gd name="T64" fmla="*/ 192 w 375"/>
                <a:gd name="T65" fmla="*/ 198 h 239"/>
                <a:gd name="T66" fmla="*/ 150 w 375"/>
                <a:gd name="T67" fmla="*/ 185 h 239"/>
                <a:gd name="T68" fmla="*/ 92 w 375"/>
                <a:gd name="T69" fmla="*/ 149 h 239"/>
                <a:gd name="T70" fmla="*/ 127 w 375"/>
                <a:gd name="T71" fmla="*/ 144 h 239"/>
                <a:gd name="T72" fmla="*/ 235 w 375"/>
                <a:gd name="T73" fmla="*/ 118 h 239"/>
                <a:gd name="T74" fmla="*/ 235 w 375"/>
                <a:gd name="T75" fmla="*/ 119 h 239"/>
                <a:gd name="T76" fmla="*/ 313 w 375"/>
                <a:gd name="T77" fmla="*/ 123 h 239"/>
                <a:gd name="T78" fmla="*/ 350 w 375"/>
                <a:gd name="T79" fmla="*/ 87 h 239"/>
                <a:gd name="T80" fmla="*/ 372 w 375"/>
                <a:gd name="T81" fmla="*/ 36 h 239"/>
                <a:gd name="T82" fmla="*/ 374 w 375"/>
                <a:gd name="T83" fmla="*/ 35 h 239"/>
                <a:gd name="T84" fmla="*/ 372 w 375"/>
                <a:gd name="T85" fmla="*/ 3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2" y="32"/>
                  </a:moveTo>
                  <a:cubicBezTo>
                    <a:pt x="359" y="39"/>
                    <a:pt x="345" y="45"/>
                    <a:pt x="331" y="50"/>
                  </a:cubicBezTo>
                  <a:cubicBezTo>
                    <a:pt x="317" y="54"/>
                    <a:pt x="304" y="58"/>
                    <a:pt x="290" y="64"/>
                  </a:cubicBezTo>
                  <a:cubicBezTo>
                    <a:pt x="267" y="74"/>
                    <a:pt x="249" y="92"/>
                    <a:pt x="235" y="113"/>
                  </a:cubicBezTo>
                  <a:cubicBezTo>
                    <a:pt x="227" y="116"/>
                    <a:pt x="219" y="119"/>
                    <a:pt x="211" y="121"/>
                  </a:cubicBezTo>
                  <a:cubicBezTo>
                    <a:pt x="187" y="128"/>
                    <a:pt x="162" y="134"/>
                    <a:pt x="136" y="138"/>
                  </a:cubicBezTo>
                  <a:cubicBezTo>
                    <a:pt x="146" y="133"/>
                    <a:pt x="155" y="124"/>
                    <a:pt x="162" y="117"/>
                  </a:cubicBezTo>
                  <a:cubicBezTo>
                    <a:pt x="165" y="114"/>
                    <a:pt x="168" y="111"/>
                    <a:pt x="171" y="107"/>
                  </a:cubicBezTo>
                  <a:cubicBezTo>
                    <a:pt x="226" y="117"/>
                    <a:pt x="233" y="44"/>
                    <a:pt x="241" y="5"/>
                  </a:cubicBezTo>
                  <a:cubicBezTo>
                    <a:pt x="242" y="4"/>
                    <a:pt x="242" y="3"/>
                    <a:pt x="243" y="2"/>
                  </a:cubicBezTo>
                  <a:cubicBezTo>
                    <a:pt x="243" y="1"/>
                    <a:pt x="242" y="0"/>
                    <a:pt x="241" y="1"/>
                  </a:cubicBezTo>
                  <a:cubicBezTo>
                    <a:pt x="233" y="9"/>
                    <a:pt x="226" y="18"/>
                    <a:pt x="218" y="26"/>
                  </a:cubicBezTo>
                  <a:cubicBezTo>
                    <a:pt x="209" y="34"/>
                    <a:pt x="199" y="42"/>
                    <a:pt x="191" y="50"/>
                  </a:cubicBezTo>
                  <a:cubicBezTo>
                    <a:pt x="176" y="65"/>
                    <a:pt x="163" y="84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5" y="108"/>
                    <a:pt x="163" y="110"/>
                    <a:pt x="162" y="112"/>
                  </a:cubicBezTo>
                  <a:cubicBezTo>
                    <a:pt x="153" y="123"/>
                    <a:pt x="142" y="131"/>
                    <a:pt x="131" y="139"/>
                  </a:cubicBezTo>
                  <a:cubicBezTo>
                    <a:pt x="117" y="141"/>
                    <a:pt x="103" y="144"/>
                    <a:pt x="89" y="146"/>
                  </a:cubicBezTo>
                  <a:cubicBezTo>
                    <a:pt x="89" y="146"/>
                    <a:pt x="89" y="146"/>
                    <a:pt x="89" y="146"/>
                  </a:cubicBezTo>
                  <a:cubicBezTo>
                    <a:pt x="89" y="145"/>
                    <a:pt x="88" y="145"/>
                    <a:pt x="89" y="146"/>
                  </a:cubicBezTo>
                  <a:cubicBezTo>
                    <a:pt x="81" y="147"/>
                    <a:pt x="74" y="148"/>
                    <a:pt x="67" y="149"/>
                  </a:cubicBezTo>
                  <a:cubicBezTo>
                    <a:pt x="45" y="153"/>
                    <a:pt x="23" y="154"/>
                    <a:pt x="1" y="147"/>
                  </a:cubicBezTo>
                  <a:cubicBezTo>
                    <a:pt x="0" y="147"/>
                    <a:pt x="0" y="148"/>
                    <a:pt x="1" y="149"/>
                  </a:cubicBezTo>
                  <a:cubicBezTo>
                    <a:pt x="17" y="159"/>
                    <a:pt x="40" y="156"/>
                    <a:pt x="58" y="154"/>
                  </a:cubicBezTo>
                  <a:cubicBezTo>
                    <a:pt x="69" y="153"/>
                    <a:pt x="80" y="151"/>
                    <a:pt x="90" y="150"/>
                  </a:cubicBezTo>
                  <a:cubicBezTo>
                    <a:pt x="101" y="168"/>
                    <a:pt x="126" y="179"/>
                    <a:pt x="144" y="186"/>
                  </a:cubicBezTo>
                  <a:cubicBezTo>
                    <a:pt x="159" y="193"/>
                    <a:pt x="176" y="199"/>
                    <a:pt x="193" y="202"/>
                  </a:cubicBezTo>
                  <a:cubicBezTo>
                    <a:pt x="214" y="239"/>
                    <a:pt x="285" y="222"/>
                    <a:pt x="296" y="184"/>
                  </a:cubicBezTo>
                  <a:cubicBezTo>
                    <a:pt x="296" y="184"/>
                    <a:pt x="296" y="184"/>
                    <a:pt x="296" y="184"/>
                  </a:cubicBezTo>
                  <a:cubicBezTo>
                    <a:pt x="296" y="184"/>
                    <a:pt x="297" y="184"/>
                    <a:pt x="297" y="183"/>
                  </a:cubicBezTo>
                  <a:cubicBezTo>
                    <a:pt x="299" y="183"/>
                    <a:pt x="298" y="180"/>
                    <a:pt x="297" y="180"/>
                  </a:cubicBezTo>
                  <a:cubicBezTo>
                    <a:pt x="262" y="183"/>
                    <a:pt x="218" y="166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78" y="195"/>
                    <a:pt x="164" y="190"/>
                    <a:pt x="150" y="185"/>
                  </a:cubicBezTo>
                  <a:cubicBezTo>
                    <a:pt x="130" y="177"/>
                    <a:pt x="106" y="167"/>
                    <a:pt x="92" y="149"/>
                  </a:cubicBezTo>
                  <a:cubicBezTo>
                    <a:pt x="104" y="147"/>
                    <a:pt x="115" y="145"/>
                    <a:pt x="127" y="144"/>
                  </a:cubicBezTo>
                  <a:cubicBezTo>
                    <a:pt x="162" y="138"/>
                    <a:pt x="200" y="131"/>
                    <a:pt x="235" y="118"/>
                  </a:cubicBezTo>
                  <a:cubicBezTo>
                    <a:pt x="235" y="118"/>
                    <a:pt x="235" y="118"/>
                    <a:pt x="235" y="119"/>
                  </a:cubicBezTo>
                  <a:cubicBezTo>
                    <a:pt x="252" y="141"/>
                    <a:pt x="291" y="133"/>
                    <a:pt x="313" y="123"/>
                  </a:cubicBezTo>
                  <a:cubicBezTo>
                    <a:pt x="328" y="116"/>
                    <a:pt x="340" y="101"/>
                    <a:pt x="350" y="87"/>
                  </a:cubicBezTo>
                  <a:cubicBezTo>
                    <a:pt x="360" y="73"/>
                    <a:pt x="370" y="54"/>
                    <a:pt x="372" y="36"/>
                  </a:cubicBezTo>
                  <a:cubicBezTo>
                    <a:pt x="372" y="35"/>
                    <a:pt x="373" y="35"/>
                    <a:pt x="374" y="35"/>
                  </a:cubicBezTo>
                  <a:cubicBezTo>
                    <a:pt x="375" y="34"/>
                    <a:pt x="374" y="32"/>
                    <a:pt x="372" y="32"/>
                  </a:cubicBezTo>
                  <a:close/>
                </a:path>
              </a:pathLst>
            </a:custGeom>
            <a:solidFill>
              <a:srgbClr val="31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41"/>
            <p:cNvSpPr/>
            <p:nvPr/>
          </p:nvSpPr>
          <p:spPr bwMode="auto">
            <a:xfrm>
              <a:off x="6183313" y="-24181"/>
              <a:ext cx="695325" cy="396875"/>
            </a:xfrm>
            <a:custGeom>
              <a:avLst/>
              <a:gdLst>
                <a:gd name="T0" fmla="*/ 228 w 254"/>
                <a:gd name="T1" fmla="*/ 93 h 144"/>
                <a:gd name="T2" fmla="*/ 224 w 254"/>
                <a:gd name="T3" fmla="*/ 69 h 144"/>
                <a:gd name="T4" fmla="*/ 197 w 254"/>
                <a:gd name="T5" fmla="*/ 71 h 144"/>
                <a:gd name="T6" fmla="*/ 167 w 254"/>
                <a:gd name="T7" fmla="*/ 37 h 144"/>
                <a:gd name="T8" fmla="*/ 156 w 254"/>
                <a:gd name="T9" fmla="*/ 13 h 144"/>
                <a:gd name="T10" fmla="*/ 128 w 254"/>
                <a:gd name="T11" fmla="*/ 23 h 144"/>
                <a:gd name="T12" fmla="*/ 85 w 254"/>
                <a:gd name="T13" fmla="*/ 16 h 144"/>
                <a:gd name="T14" fmla="*/ 62 w 254"/>
                <a:gd name="T15" fmla="*/ 3 h 144"/>
                <a:gd name="T16" fmla="*/ 45 w 254"/>
                <a:gd name="T17" fmla="*/ 19 h 144"/>
                <a:gd name="T18" fmla="*/ 45 w 254"/>
                <a:gd name="T19" fmla="*/ 19 h 144"/>
                <a:gd name="T20" fmla="*/ 9 w 254"/>
                <a:gd name="T21" fmla="*/ 19 h 144"/>
                <a:gd name="T22" fmla="*/ 7 w 254"/>
                <a:gd name="T23" fmla="*/ 58 h 144"/>
                <a:gd name="T24" fmla="*/ 36 w 254"/>
                <a:gd name="T25" fmla="*/ 103 h 144"/>
                <a:gd name="T26" fmla="*/ 86 w 254"/>
                <a:gd name="T27" fmla="*/ 133 h 144"/>
                <a:gd name="T28" fmla="*/ 88 w 254"/>
                <a:gd name="T29" fmla="*/ 132 h 144"/>
                <a:gd name="T30" fmla="*/ 112 w 254"/>
                <a:gd name="T31" fmla="*/ 138 h 144"/>
                <a:gd name="T32" fmla="*/ 153 w 254"/>
                <a:gd name="T33" fmla="*/ 143 h 144"/>
                <a:gd name="T34" fmla="*/ 218 w 254"/>
                <a:gd name="T35" fmla="*/ 138 h 144"/>
                <a:gd name="T36" fmla="*/ 254 w 254"/>
                <a:gd name="T37" fmla="*/ 105 h 144"/>
                <a:gd name="T38" fmla="*/ 228 w 254"/>
                <a:gd name="T39" fmla="*/ 9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" h="144">
                  <a:moveTo>
                    <a:pt x="228" y="93"/>
                  </a:moveTo>
                  <a:cubicBezTo>
                    <a:pt x="231" y="84"/>
                    <a:pt x="232" y="75"/>
                    <a:pt x="224" y="69"/>
                  </a:cubicBezTo>
                  <a:cubicBezTo>
                    <a:pt x="216" y="64"/>
                    <a:pt x="205" y="67"/>
                    <a:pt x="197" y="71"/>
                  </a:cubicBezTo>
                  <a:cubicBezTo>
                    <a:pt x="201" y="51"/>
                    <a:pt x="187" y="20"/>
                    <a:pt x="167" y="37"/>
                  </a:cubicBezTo>
                  <a:cubicBezTo>
                    <a:pt x="169" y="27"/>
                    <a:pt x="167" y="16"/>
                    <a:pt x="156" y="13"/>
                  </a:cubicBezTo>
                  <a:cubicBezTo>
                    <a:pt x="146" y="10"/>
                    <a:pt x="135" y="16"/>
                    <a:pt x="128" y="23"/>
                  </a:cubicBezTo>
                  <a:cubicBezTo>
                    <a:pt x="124" y="0"/>
                    <a:pt x="98" y="0"/>
                    <a:pt x="85" y="16"/>
                  </a:cubicBezTo>
                  <a:cubicBezTo>
                    <a:pt x="80" y="9"/>
                    <a:pt x="72" y="2"/>
                    <a:pt x="62" y="3"/>
                  </a:cubicBezTo>
                  <a:cubicBezTo>
                    <a:pt x="53" y="3"/>
                    <a:pt x="45" y="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34" y="13"/>
                    <a:pt x="19" y="8"/>
                    <a:pt x="9" y="19"/>
                  </a:cubicBezTo>
                  <a:cubicBezTo>
                    <a:pt x="0" y="29"/>
                    <a:pt x="4" y="47"/>
                    <a:pt x="7" y="58"/>
                  </a:cubicBezTo>
                  <a:cubicBezTo>
                    <a:pt x="12" y="75"/>
                    <a:pt x="24" y="90"/>
                    <a:pt x="36" y="103"/>
                  </a:cubicBezTo>
                  <a:cubicBezTo>
                    <a:pt x="50" y="115"/>
                    <a:pt x="67" y="130"/>
                    <a:pt x="86" y="133"/>
                  </a:cubicBezTo>
                  <a:cubicBezTo>
                    <a:pt x="87" y="133"/>
                    <a:pt x="88" y="132"/>
                    <a:pt x="88" y="132"/>
                  </a:cubicBezTo>
                  <a:cubicBezTo>
                    <a:pt x="94" y="136"/>
                    <a:pt x="105" y="137"/>
                    <a:pt x="112" y="138"/>
                  </a:cubicBezTo>
                  <a:cubicBezTo>
                    <a:pt x="125" y="141"/>
                    <a:pt x="139" y="142"/>
                    <a:pt x="153" y="143"/>
                  </a:cubicBezTo>
                  <a:cubicBezTo>
                    <a:pt x="174" y="144"/>
                    <a:pt x="197" y="144"/>
                    <a:pt x="218" y="138"/>
                  </a:cubicBezTo>
                  <a:cubicBezTo>
                    <a:pt x="233" y="134"/>
                    <a:pt x="254" y="124"/>
                    <a:pt x="254" y="105"/>
                  </a:cubicBezTo>
                  <a:cubicBezTo>
                    <a:pt x="254" y="92"/>
                    <a:pt x="238" y="89"/>
                    <a:pt x="228" y="93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42"/>
            <p:cNvSpPr/>
            <p:nvPr/>
          </p:nvSpPr>
          <p:spPr bwMode="auto">
            <a:xfrm>
              <a:off x="6248400" y="91707"/>
              <a:ext cx="485775" cy="292100"/>
            </a:xfrm>
            <a:custGeom>
              <a:avLst/>
              <a:gdLst>
                <a:gd name="T0" fmla="*/ 170 w 177"/>
                <a:gd name="T1" fmla="*/ 71 h 106"/>
                <a:gd name="T2" fmla="*/ 150 w 177"/>
                <a:gd name="T3" fmla="*/ 68 h 106"/>
                <a:gd name="T4" fmla="*/ 131 w 177"/>
                <a:gd name="T5" fmla="*/ 52 h 106"/>
                <a:gd name="T6" fmla="*/ 106 w 177"/>
                <a:gd name="T7" fmla="*/ 34 h 106"/>
                <a:gd name="T8" fmla="*/ 68 w 177"/>
                <a:gd name="T9" fmla="*/ 24 h 106"/>
                <a:gd name="T10" fmla="*/ 38 w 177"/>
                <a:gd name="T11" fmla="*/ 17 h 106"/>
                <a:gd name="T12" fmla="*/ 12 w 177"/>
                <a:gd name="T13" fmla="*/ 6 h 106"/>
                <a:gd name="T14" fmla="*/ 3 w 177"/>
                <a:gd name="T15" fmla="*/ 29 h 106"/>
                <a:gd name="T16" fmla="*/ 60 w 177"/>
                <a:gd name="T17" fmla="*/ 94 h 106"/>
                <a:gd name="T18" fmla="*/ 61 w 177"/>
                <a:gd name="T19" fmla="*/ 96 h 106"/>
                <a:gd name="T20" fmla="*/ 161 w 177"/>
                <a:gd name="T21" fmla="*/ 91 h 106"/>
                <a:gd name="T22" fmla="*/ 170 w 177"/>
                <a:gd name="T23" fmla="*/ 7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106">
                  <a:moveTo>
                    <a:pt x="170" y="71"/>
                  </a:moveTo>
                  <a:cubicBezTo>
                    <a:pt x="165" y="66"/>
                    <a:pt x="157" y="66"/>
                    <a:pt x="150" y="68"/>
                  </a:cubicBezTo>
                  <a:cubicBezTo>
                    <a:pt x="155" y="57"/>
                    <a:pt x="142" y="47"/>
                    <a:pt x="131" y="52"/>
                  </a:cubicBezTo>
                  <a:cubicBezTo>
                    <a:pt x="136" y="39"/>
                    <a:pt x="119" y="25"/>
                    <a:pt x="106" y="34"/>
                  </a:cubicBezTo>
                  <a:cubicBezTo>
                    <a:pt x="108" y="12"/>
                    <a:pt x="82" y="9"/>
                    <a:pt x="68" y="24"/>
                  </a:cubicBezTo>
                  <a:cubicBezTo>
                    <a:pt x="61" y="12"/>
                    <a:pt x="45" y="0"/>
                    <a:pt x="38" y="17"/>
                  </a:cubicBezTo>
                  <a:cubicBezTo>
                    <a:pt x="31" y="10"/>
                    <a:pt x="21" y="3"/>
                    <a:pt x="12" y="6"/>
                  </a:cubicBezTo>
                  <a:cubicBezTo>
                    <a:pt x="2" y="10"/>
                    <a:pt x="0" y="20"/>
                    <a:pt x="3" y="29"/>
                  </a:cubicBezTo>
                  <a:cubicBezTo>
                    <a:pt x="9" y="59"/>
                    <a:pt x="35" y="79"/>
                    <a:pt x="60" y="94"/>
                  </a:cubicBezTo>
                  <a:cubicBezTo>
                    <a:pt x="59" y="95"/>
                    <a:pt x="60" y="96"/>
                    <a:pt x="61" y="96"/>
                  </a:cubicBezTo>
                  <a:cubicBezTo>
                    <a:pt x="94" y="99"/>
                    <a:pt x="130" y="106"/>
                    <a:pt x="161" y="91"/>
                  </a:cubicBezTo>
                  <a:cubicBezTo>
                    <a:pt x="167" y="88"/>
                    <a:pt x="177" y="78"/>
                    <a:pt x="170" y="7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43"/>
            <p:cNvSpPr/>
            <p:nvPr/>
          </p:nvSpPr>
          <p:spPr bwMode="auto">
            <a:xfrm>
              <a:off x="4595813" y="-162293"/>
              <a:ext cx="392113" cy="484188"/>
            </a:xfrm>
            <a:custGeom>
              <a:avLst/>
              <a:gdLst>
                <a:gd name="T0" fmla="*/ 43 w 143"/>
                <a:gd name="T1" fmla="*/ 20 h 176"/>
                <a:gd name="T2" fmla="*/ 18 w 143"/>
                <a:gd name="T3" fmla="*/ 1 h 176"/>
                <a:gd name="T4" fmla="*/ 3 w 143"/>
                <a:gd name="T5" fmla="*/ 21 h 176"/>
                <a:gd name="T6" fmla="*/ 8 w 143"/>
                <a:gd name="T7" fmla="*/ 66 h 176"/>
                <a:gd name="T8" fmla="*/ 32 w 143"/>
                <a:gd name="T9" fmla="*/ 120 h 176"/>
                <a:gd name="T10" fmla="*/ 33 w 143"/>
                <a:gd name="T11" fmla="*/ 120 h 176"/>
                <a:gd name="T12" fmla="*/ 33 w 143"/>
                <a:gd name="T13" fmla="*/ 118 h 176"/>
                <a:gd name="T14" fmla="*/ 134 w 143"/>
                <a:gd name="T15" fmla="*/ 145 h 176"/>
                <a:gd name="T16" fmla="*/ 129 w 143"/>
                <a:gd name="T17" fmla="*/ 113 h 176"/>
                <a:gd name="T18" fmla="*/ 129 w 143"/>
                <a:gd name="T19" fmla="*/ 103 h 176"/>
                <a:gd name="T20" fmla="*/ 128 w 143"/>
                <a:gd name="T21" fmla="*/ 91 h 176"/>
                <a:gd name="T22" fmla="*/ 112 w 143"/>
                <a:gd name="T23" fmla="*/ 73 h 176"/>
                <a:gd name="T24" fmla="*/ 112 w 143"/>
                <a:gd name="T25" fmla="*/ 73 h 176"/>
                <a:gd name="T26" fmla="*/ 86 w 143"/>
                <a:gd name="T27" fmla="*/ 44 h 176"/>
                <a:gd name="T28" fmla="*/ 76 w 143"/>
                <a:gd name="T29" fmla="*/ 15 h 176"/>
                <a:gd name="T30" fmla="*/ 43 w 143"/>
                <a:gd name="T31" fmla="*/ 2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6">
                  <a:moveTo>
                    <a:pt x="43" y="20"/>
                  </a:moveTo>
                  <a:cubicBezTo>
                    <a:pt x="37" y="12"/>
                    <a:pt x="29" y="0"/>
                    <a:pt x="18" y="1"/>
                  </a:cubicBezTo>
                  <a:cubicBezTo>
                    <a:pt x="8" y="1"/>
                    <a:pt x="4" y="13"/>
                    <a:pt x="3" y="21"/>
                  </a:cubicBezTo>
                  <a:cubicBezTo>
                    <a:pt x="0" y="36"/>
                    <a:pt x="3" y="52"/>
                    <a:pt x="8" y="66"/>
                  </a:cubicBezTo>
                  <a:cubicBezTo>
                    <a:pt x="16" y="84"/>
                    <a:pt x="29" y="100"/>
                    <a:pt x="32" y="120"/>
                  </a:cubicBezTo>
                  <a:cubicBezTo>
                    <a:pt x="33" y="120"/>
                    <a:pt x="33" y="120"/>
                    <a:pt x="33" y="120"/>
                  </a:cubicBezTo>
                  <a:cubicBezTo>
                    <a:pt x="33" y="119"/>
                    <a:pt x="33" y="119"/>
                    <a:pt x="33" y="118"/>
                  </a:cubicBezTo>
                  <a:cubicBezTo>
                    <a:pt x="52" y="144"/>
                    <a:pt x="106" y="176"/>
                    <a:pt x="134" y="145"/>
                  </a:cubicBezTo>
                  <a:cubicBezTo>
                    <a:pt x="143" y="134"/>
                    <a:pt x="138" y="122"/>
                    <a:pt x="129" y="113"/>
                  </a:cubicBezTo>
                  <a:cubicBezTo>
                    <a:pt x="125" y="109"/>
                    <a:pt x="127" y="108"/>
                    <a:pt x="129" y="103"/>
                  </a:cubicBezTo>
                  <a:cubicBezTo>
                    <a:pt x="130" y="99"/>
                    <a:pt x="129" y="95"/>
                    <a:pt x="128" y="91"/>
                  </a:cubicBezTo>
                  <a:cubicBezTo>
                    <a:pt x="126" y="83"/>
                    <a:pt x="120" y="76"/>
                    <a:pt x="112" y="73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15" y="60"/>
                    <a:pt x="100" y="41"/>
                    <a:pt x="86" y="44"/>
                  </a:cubicBezTo>
                  <a:cubicBezTo>
                    <a:pt x="90" y="33"/>
                    <a:pt x="86" y="21"/>
                    <a:pt x="76" y="15"/>
                  </a:cubicBezTo>
                  <a:cubicBezTo>
                    <a:pt x="64" y="7"/>
                    <a:pt x="51" y="11"/>
                    <a:pt x="43" y="2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44"/>
            <p:cNvSpPr/>
            <p:nvPr/>
          </p:nvSpPr>
          <p:spPr bwMode="auto">
            <a:xfrm>
              <a:off x="4324350" y="-24181"/>
              <a:ext cx="546100" cy="498475"/>
            </a:xfrm>
            <a:custGeom>
              <a:avLst/>
              <a:gdLst>
                <a:gd name="T0" fmla="*/ 111 w 199"/>
                <a:gd name="T1" fmla="*/ 21 h 181"/>
                <a:gd name="T2" fmla="*/ 115 w 199"/>
                <a:gd name="T3" fmla="*/ 48 h 181"/>
                <a:gd name="T4" fmla="*/ 126 w 199"/>
                <a:gd name="T5" fmla="*/ 70 h 181"/>
                <a:gd name="T6" fmla="*/ 59 w 199"/>
                <a:gd name="T7" fmla="*/ 113 h 181"/>
                <a:gd name="T8" fmla="*/ 1 w 199"/>
                <a:gd name="T9" fmla="*/ 180 h 181"/>
                <a:gd name="T10" fmla="*/ 2 w 199"/>
                <a:gd name="T11" fmla="*/ 181 h 181"/>
                <a:gd name="T12" fmla="*/ 25 w 199"/>
                <a:gd name="T13" fmla="*/ 158 h 181"/>
                <a:gd name="T14" fmla="*/ 54 w 199"/>
                <a:gd name="T15" fmla="*/ 123 h 181"/>
                <a:gd name="T16" fmla="*/ 90 w 199"/>
                <a:gd name="T17" fmla="*/ 94 h 181"/>
                <a:gd name="T18" fmla="*/ 128 w 199"/>
                <a:gd name="T19" fmla="*/ 73 h 181"/>
                <a:gd name="T20" fmla="*/ 128 w 199"/>
                <a:gd name="T21" fmla="*/ 73 h 181"/>
                <a:gd name="T22" fmla="*/ 130 w 199"/>
                <a:gd name="T23" fmla="*/ 74 h 181"/>
                <a:gd name="T24" fmla="*/ 184 w 199"/>
                <a:gd name="T25" fmla="*/ 93 h 181"/>
                <a:gd name="T26" fmla="*/ 176 w 199"/>
                <a:gd name="T27" fmla="*/ 63 h 181"/>
                <a:gd name="T28" fmla="*/ 169 w 199"/>
                <a:gd name="T29" fmla="*/ 38 h 181"/>
                <a:gd name="T30" fmla="*/ 145 w 199"/>
                <a:gd name="T31" fmla="*/ 31 h 181"/>
                <a:gd name="T32" fmla="*/ 111 w 199"/>
                <a:gd name="T33" fmla="*/ 2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9" h="181">
                  <a:moveTo>
                    <a:pt x="111" y="21"/>
                  </a:moveTo>
                  <a:cubicBezTo>
                    <a:pt x="109" y="30"/>
                    <a:pt x="112" y="40"/>
                    <a:pt x="115" y="48"/>
                  </a:cubicBezTo>
                  <a:cubicBezTo>
                    <a:pt x="118" y="55"/>
                    <a:pt x="121" y="63"/>
                    <a:pt x="126" y="70"/>
                  </a:cubicBezTo>
                  <a:cubicBezTo>
                    <a:pt x="101" y="78"/>
                    <a:pt x="78" y="95"/>
                    <a:pt x="59" y="113"/>
                  </a:cubicBezTo>
                  <a:cubicBezTo>
                    <a:pt x="37" y="133"/>
                    <a:pt x="22" y="159"/>
                    <a:pt x="1" y="180"/>
                  </a:cubicBezTo>
                  <a:cubicBezTo>
                    <a:pt x="0" y="180"/>
                    <a:pt x="1" y="181"/>
                    <a:pt x="2" y="181"/>
                  </a:cubicBezTo>
                  <a:cubicBezTo>
                    <a:pt x="11" y="175"/>
                    <a:pt x="18" y="166"/>
                    <a:pt x="25" y="158"/>
                  </a:cubicBezTo>
                  <a:cubicBezTo>
                    <a:pt x="34" y="146"/>
                    <a:pt x="44" y="134"/>
                    <a:pt x="54" y="123"/>
                  </a:cubicBezTo>
                  <a:cubicBezTo>
                    <a:pt x="65" y="112"/>
                    <a:pt x="77" y="102"/>
                    <a:pt x="90" y="94"/>
                  </a:cubicBezTo>
                  <a:cubicBezTo>
                    <a:pt x="102" y="86"/>
                    <a:pt x="115" y="80"/>
                    <a:pt x="128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29" y="74"/>
                    <a:pt x="129" y="74"/>
                    <a:pt x="130" y="74"/>
                  </a:cubicBezTo>
                  <a:cubicBezTo>
                    <a:pt x="144" y="87"/>
                    <a:pt x="164" y="102"/>
                    <a:pt x="184" y="93"/>
                  </a:cubicBezTo>
                  <a:cubicBezTo>
                    <a:pt x="199" y="85"/>
                    <a:pt x="188" y="67"/>
                    <a:pt x="176" y="63"/>
                  </a:cubicBezTo>
                  <a:cubicBezTo>
                    <a:pt x="178" y="54"/>
                    <a:pt x="175" y="45"/>
                    <a:pt x="169" y="38"/>
                  </a:cubicBezTo>
                  <a:cubicBezTo>
                    <a:pt x="164" y="31"/>
                    <a:pt x="153" y="26"/>
                    <a:pt x="145" y="31"/>
                  </a:cubicBezTo>
                  <a:cubicBezTo>
                    <a:pt x="140" y="18"/>
                    <a:pt x="118" y="0"/>
                    <a:pt x="111" y="2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45"/>
            <p:cNvSpPr/>
            <p:nvPr/>
          </p:nvSpPr>
          <p:spPr bwMode="auto">
            <a:xfrm>
              <a:off x="4402138" y="-59106"/>
              <a:ext cx="141288" cy="339725"/>
            </a:xfrm>
            <a:custGeom>
              <a:avLst/>
              <a:gdLst>
                <a:gd name="T0" fmla="*/ 16 w 52"/>
                <a:gd name="T1" fmla="*/ 2 h 124"/>
                <a:gd name="T2" fmla="*/ 13 w 52"/>
                <a:gd name="T3" fmla="*/ 3 h 124"/>
                <a:gd name="T4" fmla="*/ 35 w 52"/>
                <a:gd name="T5" fmla="*/ 123 h 124"/>
                <a:gd name="T6" fmla="*/ 35 w 52"/>
                <a:gd name="T7" fmla="*/ 123 h 124"/>
                <a:gd name="T8" fmla="*/ 36 w 52"/>
                <a:gd name="T9" fmla="*/ 123 h 124"/>
                <a:gd name="T10" fmla="*/ 36 w 52"/>
                <a:gd name="T11" fmla="*/ 122 h 124"/>
                <a:gd name="T12" fmla="*/ 36 w 52"/>
                <a:gd name="T13" fmla="*/ 122 h 124"/>
                <a:gd name="T14" fmla="*/ 47 w 52"/>
                <a:gd name="T15" fmla="*/ 64 h 124"/>
                <a:gd name="T16" fmla="*/ 19 w 52"/>
                <a:gd name="T17" fmla="*/ 1 h 124"/>
                <a:gd name="T18" fmla="*/ 16 w 52"/>
                <a:gd name="T19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6" y="2"/>
                  </a:moveTo>
                  <a:cubicBezTo>
                    <a:pt x="15" y="2"/>
                    <a:pt x="14" y="2"/>
                    <a:pt x="13" y="3"/>
                  </a:cubicBezTo>
                  <a:cubicBezTo>
                    <a:pt x="0" y="43"/>
                    <a:pt x="0" y="94"/>
                    <a:pt x="35" y="123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5" y="123"/>
                    <a:pt x="35" y="123"/>
                    <a:pt x="36" y="123"/>
                  </a:cubicBezTo>
                  <a:cubicBezTo>
                    <a:pt x="36" y="124"/>
                    <a:pt x="37" y="123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52" y="109"/>
                    <a:pt x="50" y="81"/>
                    <a:pt x="47" y="64"/>
                  </a:cubicBezTo>
                  <a:cubicBezTo>
                    <a:pt x="44" y="42"/>
                    <a:pt x="35" y="18"/>
                    <a:pt x="19" y="1"/>
                  </a:cubicBezTo>
                  <a:cubicBezTo>
                    <a:pt x="18" y="0"/>
                    <a:pt x="16" y="1"/>
                    <a:pt x="16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46"/>
            <p:cNvSpPr/>
            <p:nvPr/>
          </p:nvSpPr>
          <p:spPr bwMode="auto">
            <a:xfrm>
              <a:off x="4418013" y="301257"/>
              <a:ext cx="342900" cy="150813"/>
            </a:xfrm>
            <a:custGeom>
              <a:avLst/>
              <a:gdLst>
                <a:gd name="T0" fmla="*/ 123 w 125"/>
                <a:gd name="T1" fmla="*/ 38 h 55"/>
                <a:gd name="T2" fmla="*/ 122 w 125"/>
                <a:gd name="T3" fmla="*/ 36 h 55"/>
                <a:gd name="T4" fmla="*/ 1 w 125"/>
                <a:gd name="T5" fmla="*/ 27 h 55"/>
                <a:gd name="T6" fmla="*/ 1 w 125"/>
                <a:gd name="T7" fmla="*/ 27 h 55"/>
                <a:gd name="T8" fmla="*/ 0 w 125"/>
                <a:gd name="T9" fmla="*/ 27 h 55"/>
                <a:gd name="T10" fmla="*/ 1 w 125"/>
                <a:gd name="T11" fmla="*/ 28 h 55"/>
                <a:gd name="T12" fmla="*/ 2 w 125"/>
                <a:gd name="T13" fmla="*/ 28 h 55"/>
                <a:gd name="T14" fmla="*/ 55 w 125"/>
                <a:gd name="T15" fmla="*/ 53 h 55"/>
                <a:gd name="T16" fmla="*/ 123 w 125"/>
                <a:gd name="T17" fmla="*/ 42 h 55"/>
                <a:gd name="T18" fmla="*/ 123 w 125"/>
                <a:gd name="T19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55">
                  <a:moveTo>
                    <a:pt x="123" y="38"/>
                  </a:moveTo>
                  <a:cubicBezTo>
                    <a:pt x="123" y="37"/>
                    <a:pt x="123" y="36"/>
                    <a:pt x="122" y="36"/>
                  </a:cubicBezTo>
                  <a:cubicBezTo>
                    <a:pt x="88" y="12"/>
                    <a:pt x="38" y="0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0" y="27"/>
                  </a:cubicBezTo>
                  <a:cubicBezTo>
                    <a:pt x="0" y="28"/>
                    <a:pt x="0" y="29"/>
                    <a:pt x="1" y="28"/>
                  </a:cubicBezTo>
                  <a:cubicBezTo>
                    <a:pt x="1" y="28"/>
                    <a:pt x="1" y="28"/>
                    <a:pt x="2" y="28"/>
                  </a:cubicBezTo>
                  <a:cubicBezTo>
                    <a:pt x="10" y="47"/>
                    <a:pt x="38" y="52"/>
                    <a:pt x="55" y="53"/>
                  </a:cubicBezTo>
                  <a:cubicBezTo>
                    <a:pt x="78" y="55"/>
                    <a:pt x="103" y="52"/>
                    <a:pt x="123" y="42"/>
                  </a:cubicBezTo>
                  <a:cubicBezTo>
                    <a:pt x="125" y="41"/>
                    <a:pt x="124" y="39"/>
                    <a:pt x="123" y="38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47"/>
            <p:cNvSpPr/>
            <p:nvPr/>
          </p:nvSpPr>
          <p:spPr bwMode="auto">
            <a:xfrm>
              <a:off x="3819525" y="-141656"/>
              <a:ext cx="417513" cy="514350"/>
            </a:xfrm>
            <a:custGeom>
              <a:avLst/>
              <a:gdLst>
                <a:gd name="T0" fmla="*/ 70 w 152"/>
                <a:gd name="T1" fmla="*/ 16 h 187"/>
                <a:gd name="T2" fmla="*/ 77 w 152"/>
                <a:gd name="T3" fmla="*/ 30 h 187"/>
                <a:gd name="T4" fmla="*/ 74 w 152"/>
                <a:gd name="T5" fmla="*/ 80 h 187"/>
                <a:gd name="T6" fmla="*/ 74 w 152"/>
                <a:gd name="T7" fmla="*/ 80 h 187"/>
                <a:gd name="T8" fmla="*/ 34 w 152"/>
                <a:gd name="T9" fmla="*/ 126 h 187"/>
                <a:gd name="T10" fmla="*/ 31 w 152"/>
                <a:gd name="T11" fmla="*/ 77 h 187"/>
                <a:gd name="T12" fmla="*/ 40 w 152"/>
                <a:gd name="T13" fmla="*/ 74 h 187"/>
                <a:gd name="T14" fmla="*/ 40 w 152"/>
                <a:gd name="T15" fmla="*/ 52 h 187"/>
                <a:gd name="T16" fmla="*/ 16 w 152"/>
                <a:gd name="T17" fmla="*/ 54 h 187"/>
                <a:gd name="T18" fmla="*/ 18 w 152"/>
                <a:gd name="T19" fmla="*/ 75 h 187"/>
                <a:gd name="T20" fmla="*/ 20 w 152"/>
                <a:gd name="T21" fmla="*/ 75 h 187"/>
                <a:gd name="T22" fmla="*/ 26 w 152"/>
                <a:gd name="T23" fmla="*/ 77 h 187"/>
                <a:gd name="T24" fmla="*/ 31 w 152"/>
                <a:gd name="T25" fmla="*/ 101 h 187"/>
                <a:gd name="T26" fmla="*/ 30 w 152"/>
                <a:gd name="T27" fmla="*/ 133 h 187"/>
                <a:gd name="T28" fmla="*/ 0 w 152"/>
                <a:gd name="T29" fmla="*/ 185 h 187"/>
                <a:gd name="T30" fmla="*/ 2 w 152"/>
                <a:gd name="T31" fmla="*/ 186 h 187"/>
                <a:gd name="T32" fmla="*/ 18 w 152"/>
                <a:gd name="T33" fmla="*/ 161 h 187"/>
                <a:gd name="T34" fmla="*/ 84 w 152"/>
                <a:gd name="T35" fmla="*/ 160 h 187"/>
                <a:gd name="T36" fmla="*/ 91 w 152"/>
                <a:gd name="T37" fmla="*/ 175 h 187"/>
                <a:gd name="T38" fmla="*/ 109 w 152"/>
                <a:gd name="T39" fmla="*/ 168 h 187"/>
                <a:gd name="T40" fmla="*/ 104 w 152"/>
                <a:gd name="T41" fmla="*/ 152 h 187"/>
                <a:gd name="T42" fmla="*/ 86 w 152"/>
                <a:gd name="T43" fmla="*/ 156 h 187"/>
                <a:gd name="T44" fmla="*/ 19 w 152"/>
                <a:gd name="T45" fmla="*/ 158 h 187"/>
                <a:gd name="T46" fmla="*/ 54 w 152"/>
                <a:gd name="T47" fmla="*/ 108 h 187"/>
                <a:gd name="T48" fmla="*/ 114 w 152"/>
                <a:gd name="T49" fmla="*/ 109 h 187"/>
                <a:gd name="T50" fmla="*/ 113 w 152"/>
                <a:gd name="T51" fmla="*/ 110 h 187"/>
                <a:gd name="T52" fmla="*/ 115 w 152"/>
                <a:gd name="T53" fmla="*/ 113 h 187"/>
                <a:gd name="T54" fmla="*/ 123 w 152"/>
                <a:gd name="T55" fmla="*/ 125 h 187"/>
                <a:gd name="T56" fmla="*/ 140 w 152"/>
                <a:gd name="T57" fmla="*/ 115 h 187"/>
                <a:gd name="T58" fmla="*/ 131 w 152"/>
                <a:gd name="T59" fmla="*/ 99 h 187"/>
                <a:gd name="T60" fmla="*/ 117 w 152"/>
                <a:gd name="T61" fmla="*/ 104 h 187"/>
                <a:gd name="T62" fmla="*/ 57 w 152"/>
                <a:gd name="T63" fmla="*/ 104 h 187"/>
                <a:gd name="T64" fmla="*/ 99 w 152"/>
                <a:gd name="T65" fmla="*/ 64 h 187"/>
                <a:gd name="T66" fmla="*/ 126 w 152"/>
                <a:gd name="T67" fmla="*/ 67 h 187"/>
                <a:gd name="T68" fmla="*/ 125 w 152"/>
                <a:gd name="T69" fmla="*/ 68 h 187"/>
                <a:gd name="T70" fmla="*/ 139 w 152"/>
                <a:gd name="T71" fmla="*/ 78 h 187"/>
                <a:gd name="T72" fmla="*/ 151 w 152"/>
                <a:gd name="T73" fmla="*/ 66 h 187"/>
                <a:gd name="T74" fmla="*/ 140 w 152"/>
                <a:gd name="T75" fmla="*/ 57 h 187"/>
                <a:gd name="T76" fmla="*/ 127 w 152"/>
                <a:gd name="T77" fmla="*/ 63 h 187"/>
                <a:gd name="T78" fmla="*/ 102 w 152"/>
                <a:gd name="T79" fmla="*/ 62 h 187"/>
                <a:gd name="T80" fmla="*/ 127 w 152"/>
                <a:gd name="T81" fmla="*/ 42 h 187"/>
                <a:gd name="T82" fmla="*/ 140 w 152"/>
                <a:gd name="T83" fmla="*/ 39 h 187"/>
                <a:gd name="T84" fmla="*/ 138 w 152"/>
                <a:gd name="T85" fmla="*/ 23 h 187"/>
                <a:gd name="T86" fmla="*/ 124 w 152"/>
                <a:gd name="T87" fmla="*/ 23 h 187"/>
                <a:gd name="T88" fmla="*/ 123 w 152"/>
                <a:gd name="T89" fmla="*/ 40 h 187"/>
                <a:gd name="T90" fmla="*/ 78 w 152"/>
                <a:gd name="T91" fmla="*/ 76 h 187"/>
                <a:gd name="T92" fmla="*/ 82 w 152"/>
                <a:gd name="T93" fmla="*/ 31 h 187"/>
                <a:gd name="T94" fmla="*/ 84 w 152"/>
                <a:gd name="T95" fmla="*/ 31 h 187"/>
                <a:gd name="T96" fmla="*/ 85 w 152"/>
                <a:gd name="T97" fmla="*/ 31 h 187"/>
                <a:gd name="T98" fmla="*/ 98 w 152"/>
                <a:gd name="T99" fmla="*/ 18 h 187"/>
                <a:gd name="T100" fmla="*/ 82 w 152"/>
                <a:gd name="T101" fmla="*/ 1 h 187"/>
                <a:gd name="T102" fmla="*/ 70 w 152"/>
                <a:gd name="T103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87">
                  <a:moveTo>
                    <a:pt x="70" y="16"/>
                  </a:moveTo>
                  <a:cubicBezTo>
                    <a:pt x="69" y="22"/>
                    <a:pt x="72" y="27"/>
                    <a:pt x="77" y="30"/>
                  </a:cubicBezTo>
                  <a:cubicBezTo>
                    <a:pt x="78" y="47"/>
                    <a:pt x="79" y="63"/>
                    <a:pt x="74" y="80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59" y="94"/>
                    <a:pt x="46" y="110"/>
                    <a:pt x="34" y="126"/>
                  </a:cubicBezTo>
                  <a:cubicBezTo>
                    <a:pt x="38" y="111"/>
                    <a:pt x="36" y="92"/>
                    <a:pt x="31" y="77"/>
                  </a:cubicBezTo>
                  <a:cubicBezTo>
                    <a:pt x="35" y="77"/>
                    <a:pt x="38" y="76"/>
                    <a:pt x="40" y="74"/>
                  </a:cubicBezTo>
                  <a:cubicBezTo>
                    <a:pt x="49" y="70"/>
                    <a:pt x="48" y="57"/>
                    <a:pt x="40" y="52"/>
                  </a:cubicBezTo>
                  <a:cubicBezTo>
                    <a:pt x="33" y="47"/>
                    <a:pt x="22" y="49"/>
                    <a:pt x="16" y="54"/>
                  </a:cubicBezTo>
                  <a:cubicBezTo>
                    <a:pt x="8" y="60"/>
                    <a:pt x="10" y="70"/>
                    <a:pt x="18" y="75"/>
                  </a:cubicBezTo>
                  <a:cubicBezTo>
                    <a:pt x="19" y="76"/>
                    <a:pt x="20" y="75"/>
                    <a:pt x="20" y="75"/>
                  </a:cubicBezTo>
                  <a:cubicBezTo>
                    <a:pt x="22" y="76"/>
                    <a:pt x="24" y="77"/>
                    <a:pt x="26" y="77"/>
                  </a:cubicBezTo>
                  <a:cubicBezTo>
                    <a:pt x="28" y="85"/>
                    <a:pt x="30" y="93"/>
                    <a:pt x="31" y="101"/>
                  </a:cubicBezTo>
                  <a:cubicBezTo>
                    <a:pt x="33" y="112"/>
                    <a:pt x="32" y="122"/>
                    <a:pt x="30" y="133"/>
                  </a:cubicBezTo>
                  <a:cubicBezTo>
                    <a:pt x="18" y="149"/>
                    <a:pt x="8" y="167"/>
                    <a:pt x="0" y="185"/>
                  </a:cubicBezTo>
                  <a:cubicBezTo>
                    <a:pt x="0" y="186"/>
                    <a:pt x="1" y="187"/>
                    <a:pt x="2" y="186"/>
                  </a:cubicBezTo>
                  <a:cubicBezTo>
                    <a:pt x="7" y="178"/>
                    <a:pt x="12" y="169"/>
                    <a:pt x="18" y="161"/>
                  </a:cubicBezTo>
                  <a:cubicBezTo>
                    <a:pt x="40" y="153"/>
                    <a:pt x="62" y="158"/>
                    <a:pt x="84" y="160"/>
                  </a:cubicBezTo>
                  <a:cubicBezTo>
                    <a:pt x="83" y="166"/>
                    <a:pt x="85" y="172"/>
                    <a:pt x="91" y="175"/>
                  </a:cubicBezTo>
                  <a:cubicBezTo>
                    <a:pt x="97" y="178"/>
                    <a:pt x="107" y="176"/>
                    <a:pt x="109" y="168"/>
                  </a:cubicBezTo>
                  <a:cubicBezTo>
                    <a:pt x="111" y="162"/>
                    <a:pt x="109" y="156"/>
                    <a:pt x="104" y="152"/>
                  </a:cubicBezTo>
                  <a:cubicBezTo>
                    <a:pt x="99" y="148"/>
                    <a:pt x="90" y="151"/>
                    <a:pt x="86" y="156"/>
                  </a:cubicBezTo>
                  <a:cubicBezTo>
                    <a:pt x="65" y="151"/>
                    <a:pt x="39" y="150"/>
                    <a:pt x="19" y="158"/>
                  </a:cubicBezTo>
                  <a:cubicBezTo>
                    <a:pt x="30" y="141"/>
                    <a:pt x="41" y="124"/>
                    <a:pt x="54" y="108"/>
                  </a:cubicBezTo>
                  <a:cubicBezTo>
                    <a:pt x="75" y="100"/>
                    <a:pt x="94" y="104"/>
                    <a:pt x="114" y="109"/>
                  </a:cubicBezTo>
                  <a:cubicBezTo>
                    <a:pt x="114" y="109"/>
                    <a:pt x="114" y="110"/>
                    <a:pt x="113" y="110"/>
                  </a:cubicBezTo>
                  <a:cubicBezTo>
                    <a:pt x="113" y="111"/>
                    <a:pt x="114" y="112"/>
                    <a:pt x="115" y="113"/>
                  </a:cubicBezTo>
                  <a:cubicBezTo>
                    <a:pt x="115" y="118"/>
                    <a:pt x="119" y="123"/>
                    <a:pt x="123" y="125"/>
                  </a:cubicBezTo>
                  <a:cubicBezTo>
                    <a:pt x="130" y="129"/>
                    <a:pt x="138" y="121"/>
                    <a:pt x="140" y="115"/>
                  </a:cubicBezTo>
                  <a:cubicBezTo>
                    <a:pt x="142" y="108"/>
                    <a:pt x="137" y="101"/>
                    <a:pt x="131" y="99"/>
                  </a:cubicBezTo>
                  <a:cubicBezTo>
                    <a:pt x="125" y="97"/>
                    <a:pt x="120" y="100"/>
                    <a:pt x="117" y="104"/>
                  </a:cubicBezTo>
                  <a:cubicBezTo>
                    <a:pt x="97" y="99"/>
                    <a:pt x="75" y="97"/>
                    <a:pt x="57" y="104"/>
                  </a:cubicBezTo>
                  <a:cubicBezTo>
                    <a:pt x="70" y="89"/>
                    <a:pt x="84" y="76"/>
                    <a:pt x="99" y="64"/>
                  </a:cubicBezTo>
                  <a:cubicBezTo>
                    <a:pt x="108" y="64"/>
                    <a:pt x="117" y="66"/>
                    <a:pt x="126" y="67"/>
                  </a:cubicBezTo>
                  <a:cubicBezTo>
                    <a:pt x="126" y="67"/>
                    <a:pt x="125" y="67"/>
                    <a:pt x="125" y="68"/>
                  </a:cubicBezTo>
                  <a:cubicBezTo>
                    <a:pt x="127" y="74"/>
                    <a:pt x="133" y="79"/>
                    <a:pt x="139" y="78"/>
                  </a:cubicBezTo>
                  <a:cubicBezTo>
                    <a:pt x="144" y="77"/>
                    <a:pt x="152" y="72"/>
                    <a:pt x="151" y="66"/>
                  </a:cubicBezTo>
                  <a:cubicBezTo>
                    <a:pt x="150" y="61"/>
                    <a:pt x="144" y="58"/>
                    <a:pt x="140" y="57"/>
                  </a:cubicBezTo>
                  <a:cubicBezTo>
                    <a:pt x="135" y="57"/>
                    <a:pt x="130" y="59"/>
                    <a:pt x="127" y="63"/>
                  </a:cubicBezTo>
                  <a:cubicBezTo>
                    <a:pt x="119" y="61"/>
                    <a:pt x="110" y="61"/>
                    <a:pt x="102" y="62"/>
                  </a:cubicBezTo>
                  <a:cubicBezTo>
                    <a:pt x="110" y="55"/>
                    <a:pt x="119" y="49"/>
                    <a:pt x="127" y="42"/>
                  </a:cubicBezTo>
                  <a:cubicBezTo>
                    <a:pt x="131" y="44"/>
                    <a:pt x="137" y="43"/>
                    <a:pt x="140" y="39"/>
                  </a:cubicBezTo>
                  <a:cubicBezTo>
                    <a:pt x="144" y="33"/>
                    <a:pt x="145" y="27"/>
                    <a:pt x="138" y="23"/>
                  </a:cubicBezTo>
                  <a:cubicBezTo>
                    <a:pt x="134" y="20"/>
                    <a:pt x="128" y="20"/>
                    <a:pt x="124" y="23"/>
                  </a:cubicBezTo>
                  <a:cubicBezTo>
                    <a:pt x="118" y="27"/>
                    <a:pt x="120" y="35"/>
                    <a:pt x="123" y="40"/>
                  </a:cubicBezTo>
                  <a:cubicBezTo>
                    <a:pt x="107" y="51"/>
                    <a:pt x="92" y="63"/>
                    <a:pt x="78" y="76"/>
                  </a:cubicBezTo>
                  <a:cubicBezTo>
                    <a:pt x="84" y="63"/>
                    <a:pt x="85" y="46"/>
                    <a:pt x="82" y="31"/>
                  </a:cubicBezTo>
                  <a:cubicBezTo>
                    <a:pt x="83" y="31"/>
                    <a:pt x="84" y="31"/>
                    <a:pt x="84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92" y="31"/>
                    <a:pt x="98" y="26"/>
                    <a:pt x="98" y="18"/>
                  </a:cubicBezTo>
                  <a:cubicBezTo>
                    <a:pt x="98" y="11"/>
                    <a:pt x="91" y="0"/>
                    <a:pt x="82" y="1"/>
                  </a:cubicBezTo>
                  <a:cubicBezTo>
                    <a:pt x="75" y="2"/>
                    <a:pt x="70" y="9"/>
                    <a:pt x="70" y="16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48"/>
            <p:cNvSpPr/>
            <p:nvPr/>
          </p:nvSpPr>
          <p:spPr bwMode="auto">
            <a:xfrm>
              <a:off x="2909888" y="528269"/>
              <a:ext cx="1028700" cy="658813"/>
            </a:xfrm>
            <a:custGeom>
              <a:avLst/>
              <a:gdLst>
                <a:gd name="T0" fmla="*/ 373 w 375"/>
                <a:gd name="T1" fmla="*/ 204 h 239"/>
                <a:gd name="T2" fmla="*/ 372 w 375"/>
                <a:gd name="T3" fmla="*/ 203 h 239"/>
                <a:gd name="T4" fmla="*/ 349 w 375"/>
                <a:gd name="T5" fmla="*/ 152 h 239"/>
                <a:gd name="T6" fmla="*/ 313 w 375"/>
                <a:gd name="T7" fmla="*/ 116 h 239"/>
                <a:gd name="T8" fmla="*/ 235 w 375"/>
                <a:gd name="T9" fmla="*/ 120 h 239"/>
                <a:gd name="T10" fmla="*/ 235 w 375"/>
                <a:gd name="T11" fmla="*/ 121 h 239"/>
                <a:gd name="T12" fmla="*/ 126 w 375"/>
                <a:gd name="T13" fmla="*/ 95 h 239"/>
                <a:gd name="T14" fmla="*/ 92 w 375"/>
                <a:gd name="T15" fmla="*/ 90 h 239"/>
                <a:gd name="T16" fmla="*/ 150 w 375"/>
                <a:gd name="T17" fmla="*/ 54 h 239"/>
                <a:gd name="T18" fmla="*/ 192 w 375"/>
                <a:gd name="T19" fmla="*/ 41 h 239"/>
                <a:gd name="T20" fmla="*/ 192 w 375"/>
                <a:gd name="T21" fmla="*/ 42 h 239"/>
                <a:gd name="T22" fmla="*/ 296 w 375"/>
                <a:gd name="T23" fmla="*/ 59 h 239"/>
                <a:gd name="T24" fmla="*/ 297 w 375"/>
                <a:gd name="T25" fmla="*/ 56 h 239"/>
                <a:gd name="T26" fmla="*/ 296 w 375"/>
                <a:gd name="T27" fmla="*/ 55 h 239"/>
                <a:gd name="T28" fmla="*/ 296 w 375"/>
                <a:gd name="T29" fmla="*/ 55 h 239"/>
                <a:gd name="T30" fmla="*/ 193 w 375"/>
                <a:gd name="T31" fmla="*/ 37 h 239"/>
                <a:gd name="T32" fmla="*/ 144 w 375"/>
                <a:gd name="T33" fmla="*/ 53 h 239"/>
                <a:gd name="T34" fmla="*/ 90 w 375"/>
                <a:gd name="T35" fmla="*/ 90 h 239"/>
                <a:gd name="T36" fmla="*/ 58 w 375"/>
                <a:gd name="T37" fmla="*/ 85 h 239"/>
                <a:gd name="T38" fmla="*/ 0 w 375"/>
                <a:gd name="T39" fmla="*/ 90 h 239"/>
                <a:gd name="T40" fmla="*/ 1 w 375"/>
                <a:gd name="T41" fmla="*/ 92 h 239"/>
                <a:gd name="T42" fmla="*/ 67 w 375"/>
                <a:gd name="T43" fmla="*/ 90 h 239"/>
                <a:gd name="T44" fmla="*/ 88 w 375"/>
                <a:gd name="T45" fmla="*/ 93 h 239"/>
                <a:gd name="T46" fmla="*/ 89 w 375"/>
                <a:gd name="T47" fmla="*/ 93 h 239"/>
                <a:gd name="T48" fmla="*/ 89 w 375"/>
                <a:gd name="T49" fmla="*/ 93 h 239"/>
                <a:gd name="T50" fmla="*/ 131 w 375"/>
                <a:gd name="T51" fmla="*/ 100 h 239"/>
                <a:gd name="T52" fmla="*/ 161 w 375"/>
                <a:gd name="T53" fmla="*/ 127 h 239"/>
                <a:gd name="T54" fmla="*/ 166 w 375"/>
                <a:gd name="T55" fmla="*/ 133 h 239"/>
                <a:gd name="T56" fmla="*/ 166 w 375"/>
                <a:gd name="T57" fmla="*/ 133 h 239"/>
                <a:gd name="T58" fmla="*/ 190 w 375"/>
                <a:gd name="T59" fmla="*/ 189 h 239"/>
                <a:gd name="T60" fmla="*/ 217 w 375"/>
                <a:gd name="T61" fmla="*/ 213 h 239"/>
                <a:gd name="T62" fmla="*/ 240 w 375"/>
                <a:gd name="T63" fmla="*/ 238 h 239"/>
                <a:gd name="T64" fmla="*/ 242 w 375"/>
                <a:gd name="T65" fmla="*/ 237 h 239"/>
                <a:gd name="T66" fmla="*/ 241 w 375"/>
                <a:gd name="T67" fmla="*/ 234 h 239"/>
                <a:gd name="T68" fmla="*/ 170 w 375"/>
                <a:gd name="T69" fmla="*/ 132 h 239"/>
                <a:gd name="T70" fmla="*/ 162 w 375"/>
                <a:gd name="T71" fmla="*/ 122 h 239"/>
                <a:gd name="T72" fmla="*/ 136 w 375"/>
                <a:gd name="T73" fmla="*/ 101 h 239"/>
                <a:gd name="T74" fmla="*/ 211 w 375"/>
                <a:gd name="T75" fmla="*/ 118 h 239"/>
                <a:gd name="T76" fmla="*/ 235 w 375"/>
                <a:gd name="T77" fmla="*/ 126 h 239"/>
                <a:gd name="T78" fmla="*/ 290 w 375"/>
                <a:gd name="T79" fmla="*/ 175 h 239"/>
                <a:gd name="T80" fmla="*/ 330 w 375"/>
                <a:gd name="T81" fmla="*/ 189 h 239"/>
                <a:gd name="T82" fmla="*/ 372 w 375"/>
                <a:gd name="T83" fmla="*/ 207 h 239"/>
                <a:gd name="T84" fmla="*/ 373 w 375"/>
                <a:gd name="T85" fmla="*/ 20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3" y="204"/>
                  </a:moveTo>
                  <a:cubicBezTo>
                    <a:pt x="373" y="204"/>
                    <a:pt x="372" y="204"/>
                    <a:pt x="372" y="203"/>
                  </a:cubicBezTo>
                  <a:cubicBezTo>
                    <a:pt x="369" y="185"/>
                    <a:pt x="359" y="167"/>
                    <a:pt x="349" y="152"/>
                  </a:cubicBezTo>
                  <a:cubicBezTo>
                    <a:pt x="340" y="138"/>
                    <a:pt x="328" y="124"/>
                    <a:pt x="313" y="116"/>
                  </a:cubicBezTo>
                  <a:cubicBezTo>
                    <a:pt x="291" y="106"/>
                    <a:pt x="252" y="98"/>
                    <a:pt x="235" y="120"/>
                  </a:cubicBezTo>
                  <a:cubicBezTo>
                    <a:pt x="235" y="121"/>
                    <a:pt x="235" y="121"/>
                    <a:pt x="235" y="121"/>
                  </a:cubicBezTo>
                  <a:cubicBezTo>
                    <a:pt x="199" y="109"/>
                    <a:pt x="162" y="101"/>
                    <a:pt x="126" y="95"/>
                  </a:cubicBezTo>
                  <a:cubicBezTo>
                    <a:pt x="115" y="94"/>
                    <a:pt x="103" y="92"/>
                    <a:pt x="92" y="90"/>
                  </a:cubicBezTo>
                  <a:cubicBezTo>
                    <a:pt x="106" y="72"/>
                    <a:pt x="129" y="62"/>
                    <a:pt x="150" y="54"/>
                  </a:cubicBezTo>
                  <a:cubicBezTo>
                    <a:pt x="163" y="49"/>
                    <a:pt x="177" y="44"/>
                    <a:pt x="192" y="41"/>
                  </a:cubicBezTo>
                  <a:cubicBezTo>
                    <a:pt x="192" y="41"/>
                    <a:pt x="192" y="42"/>
                    <a:pt x="192" y="42"/>
                  </a:cubicBezTo>
                  <a:cubicBezTo>
                    <a:pt x="217" y="73"/>
                    <a:pt x="262" y="56"/>
                    <a:pt x="296" y="59"/>
                  </a:cubicBezTo>
                  <a:cubicBezTo>
                    <a:pt x="298" y="59"/>
                    <a:pt x="298" y="56"/>
                    <a:pt x="297" y="56"/>
                  </a:cubicBezTo>
                  <a:cubicBezTo>
                    <a:pt x="296" y="56"/>
                    <a:pt x="296" y="55"/>
                    <a:pt x="296" y="55"/>
                  </a:cubicBezTo>
                  <a:cubicBezTo>
                    <a:pt x="296" y="55"/>
                    <a:pt x="296" y="55"/>
                    <a:pt x="296" y="55"/>
                  </a:cubicBezTo>
                  <a:cubicBezTo>
                    <a:pt x="285" y="17"/>
                    <a:pt x="214" y="0"/>
                    <a:pt x="193" y="37"/>
                  </a:cubicBezTo>
                  <a:cubicBezTo>
                    <a:pt x="176" y="40"/>
                    <a:pt x="159" y="46"/>
                    <a:pt x="144" y="53"/>
                  </a:cubicBezTo>
                  <a:cubicBezTo>
                    <a:pt x="125" y="60"/>
                    <a:pt x="100" y="71"/>
                    <a:pt x="90" y="90"/>
                  </a:cubicBezTo>
                  <a:cubicBezTo>
                    <a:pt x="79" y="88"/>
                    <a:pt x="69" y="86"/>
                    <a:pt x="58" y="85"/>
                  </a:cubicBezTo>
                  <a:cubicBezTo>
                    <a:pt x="40" y="83"/>
                    <a:pt x="16" y="80"/>
                    <a:pt x="0" y="90"/>
                  </a:cubicBezTo>
                  <a:cubicBezTo>
                    <a:pt x="0" y="91"/>
                    <a:pt x="0" y="92"/>
                    <a:pt x="1" y="92"/>
                  </a:cubicBezTo>
                  <a:cubicBezTo>
                    <a:pt x="23" y="85"/>
                    <a:pt x="44" y="86"/>
                    <a:pt x="67" y="90"/>
                  </a:cubicBezTo>
                  <a:cubicBezTo>
                    <a:pt x="74" y="91"/>
                    <a:pt x="81" y="92"/>
                    <a:pt x="88" y="93"/>
                  </a:cubicBezTo>
                  <a:cubicBezTo>
                    <a:pt x="88" y="94"/>
                    <a:pt x="89" y="94"/>
                    <a:pt x="89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103" y="95"/>
                    <a:pt x="117" y="98"/>
                    <a:pt x="131" y="100"/>
                  </a:cubicBezTo>
                  <a:cubicBezTo>
                    <a:pt x="142" y="108"/>
                    <a:pt x="152" y="117"/>
                    <a:pt x="161" y="127"/>
                  </a:cubicBezTo>
                  <a:cubicBezTo>
                    <a:pt x="163" y="129"/>
                    <a:pt x="165" y="131"/>
                    <a:pt x="166" y="133"/>
                  </a:cubicBezTo>
                  <a:cubicBezTo>
                    <a:pt x="166" y="133"/>
                    <a:pt x="166" y="133"/>
                    <a:pt x="166" y="133"/>
                  </a:cubicBezTo>
                  <a:cubicBezTo>
                    <a:pt x="163" y="155"/>
                    <a:pt x="175" y="174"/>
                    <a:pt x="190" y="189"/>
                  </a:cubicBezTo>
                  <a:cubicBezTo>
                    <a:pt x="199" y="197"/>
                    <a:pt x="208" y="205"/>
                    <a:pt x="217" y="213"/>
                  </a:cubicBezTo>
                  <a:cubicBezTo>
                    <a:pt x="226" y="221"/>
                    <a:pt x="233" y="230"/>
                    <a:pt x="240" y="238"/>
                  </a:cubicBezTo>
                  <a:cubicBezTo>
                    <a:pt x="241" y="239"/>
                    <a:pt x="243" y="238"/>
                    <a:pt x="242" y="237"/>
                  </a:cubicBezTo>
                  <a:cubicBezTo>
                    <a:pt x="242" y="236"/>
                    <a:pt x="241" y="235"/>
                    <a:pt x="241" y="234"/>
                  </a:cubicBezTo>
                  <a:cubicBezTo>
                    <a:pt x="232" y="195"/>
                    <a:pt x="226" y="122"/>
                    <a:pt x="170" y="132"/>
                  </a:cubicBezTo>
                  <a:cubicBezTo>
                    <a:pt x="167" y="128"/>
                    <a:pt x="165" y="125"/>
                    <a:pt x="162" y="122"/>
                  </a:cubicBezTo>
                  <a:cubicBezTo>
                    <a:pt x="155" y="115"/>
                    <a:pt x="146" y="106"/>
                    <a:pt x="136" y="101"/>
                  </a:cubicBezTo>
                  <a:cubicBezTo>
                    <a:pt x="161" y="105"/>
                    <a:pt x="186" y="111"/>
                    <a:pt x="211" y="118"/>
                  </a:cubicBezTo>
                  <a:cubicBezTo>
                    <a:pt x="219" y="120"/>
                    <a:pt x="227" y="123"/>
                    <a:pt x="235" y="126"/>
                  </a:cubicBezTo>
                  <a:cubicBezTo>
                    <a:pt x="249" y="147"/>
                    <a:pt x="267" y="165"/>
                    <a:pt x="290" y="175"/>
                  </a:cubicBezTo>
                  <a:cubicBezTo>
                    <a:pt x="303" y="181"/>
                    <a:pt x="317" y="185"/>
                    <a:pt x="330" y="189"/>
                  </a:cubicBezTo>
                  <a:cubicBezTo>
                    <a:pt x="345" y="194"/>
                    <a:pt x="358" y="200"/>
                    <a:pt x="372" y="207"/>
                  </a:cubicBezTo>
                  <a:cubicBezTo>
                    <a:pt x="374" y="207"/>
                    <a:pt x="375" y="205"/>
                    <a:pt x="373" y="204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49"/>
            <p:cNvSpPr/>
            <p:nvPr/>
          </p:nvSpPr>
          <p:spPr bwMode="auto">
            <a:xfrm>
              <a:off x="3671888" y="369519"/>
              <a:ext cx="301625" cy="300038"/>
            </a:xfrm>
            <a:custGeom>
              <a:avLst/>
              <a:gdLst>
                <a:gd name="T0" fmla="*/ 63 w 110"/>
                <a:gd name="T1" fmla="*/ 38 h 109"/>
                <a:gd name="T2" fmla="*/ 0 w 110"/>
                <a:gd name="T3" fmla="*/ 5 h 109"/>
                <a:gd name="T4" fmla="*/ 0 w 110"/>
                <a:gd name="T5" fmla="*/ 5 h 109"/>
                <a:gd name="T6" fmla="*/ 64 w 110"/>
                <a:gd name="T7" fmla="*/ 45 h 109"/>
                <a:gd name="T8" fmla="*/ 106 w 110"/>
                <a:gd name="T9" fmla="*/ 107 h 109"/>
                <a:gd name="T10" fmla="*/ 109 w 110"/>
                <a:gd name="T11" fmla="*/ 105 h 109"/>
                <a:gd name="T12" fmla="*/ 63 w 110"/>
                <a:gd name="T13" fmla="*/ 3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109">
                  <a:moveTo>
                    <a:pt x="63" y="38"/>
                  </a:moveTo>
                  <a:cubicBezTo>
                    <a:pt x="47" y="21"/>
                    <a:pt x="25" y="0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7" y="7"/>
                    <a:pt x="47" y="25"/>
                    <a:pt x="64" y="45"/>
                  </a:cubicBezTo>
                  <a:cubicBezTo>
                    <a:pt x="80" y="64"/>
                    <a:pt x="93" y="85"/>
                    <a:pt x="106" y="107"/>
                  </a:cubicBezTo>
                  <a:cubicBezTo>
                    <a:pt x="107" y="109"/>
                    <a:pt x="110" y="107"/>
                    <a:pt x="109" y="105"/>
                  </a:cubicBezTo>
                  <a:cubicBezTo>
                    <a:pt x="96" y="82"/>
                    <a:pt x="81" y="59"/>
                    <a:pt x="63" y="38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50"/>
            <p:cNvSpPr/>
            <p:nvPr/>
          </p:nvSpPr>
          <p:spPr bwMode="auto">
            <a:xfrm>
              <a:off x="3913188" y="652095"/>
              <a:ext cx="211138" cy="212725"/>
            </a:xfrm>
            <a:custGeom>
              <a:avLst/>
              <a:gdLst>
                <a:gd name="T0" fmla="*/ 20 w 77"/>
                <a:gd name="T1" fmla="*/ 0 h 77"/>
                <a:gd name="T2" fmla="*/ 18 w 77"/>
                <a:gd name="T3" fmla="*/ 0 h 77"/>
                <a:gd name="T4" fmla="*/ 17 w 77"/>
                <a:gd name="T5" fmla="*/ 3 h 77"/>
                <a:gd name="T6" fmla="*/ 11 w 77"/>
                <a:gd name="T7" fmla="*/ 69 h 77"/>
                <a:gd name="T8" fmla="*/ 24 w 77"/>
                <a:gd name="T9" fmla="*/ 76 h 77"/>
                <a:gd name="T10" fmla="*/ 31 w 77"/>
                <a:gd name="T11" fmla="*/ 61 h 77"/>
                <a:gd name="T12" fmla="*/ 48 w 77"/>
                <a:gd name="T13" fmla="*/ 74 h 77"/>
                <a:gd name="T14" fmla="*/ 50 w 77"/>
                <a:gd name="T15" fmla="*/ 73 h 77"/>
                <a:gd name="T16" fmla="*/ 53 w 77"/>
                <a:gd name="T17" fmla="*/ 52 h 77"/>
                <a:gd name="T18" fmla="*/ 69 w 77"/>
                <a:gd name="T19" fmla="*/ 57 h 77"/>
                <a:gd name="T20" fmla="*/ 76 w 77"/>
                <a:gd name="T21" fmla="*/ 41 h 77"/>
                <a:gd name="T22" fmla="*/ 20 w 77"/>
                <a:gd name="T2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77">
                  <a:moveTo>
                    <a:pt x="20" y="0"/>
                  </a:moveTo>
                  <a:cubicBezTo>
                    <a:pt x="19" y="0"/>
                    <a:pt x="19" y="0"/>
                    <a:pt x="18" y="0"/>
                  </a:cubicBezTo>
                  <a:cubicBezTo>
                    <a:pt x="17" y="1"/>
                    <a:pt x="16" y="2"/>
                    <a:pt x="17" y="3"/>
                  </a:cubicBezTo>
                  <a:cubicBezTo>
                    <a:pt x="8" y="23"/>
                    <a:pt x="0" y="49"/>
                    <a:pt x="11" y="69"/>
                  </a:cubicBezTo>
                  <a:cubicBezTo>
                    <a:pt x="14" y="74"/>
                    <a:pt x="19" y="77"/>
                    <a:pt x="24" y="76"/>
                  </a:cubicBezTo>
                  <a:cubicBezTo>
                    <a:pt x="30" y="74"/>
                    <a:pt x="31" y="67"/>
                    <a:pt x="31" y="61"/>
                  </a:cubicBezTo>
                  <a:cubicBezTo>
                    <a:pt x="35" y="67"/>
                    <a:pt x="41" y="72"/>
                    <a:pt x="48" y="74"/>
                  </a:cubicBezTo>
                  <a:cubicBezTo>
                    <a:pt x="49" y="75"/>
                    <a:pt x="50" y="74"/>
                    <a:pt x="50" y="73"/>
                  </a:cubicBezTo>
                  <a:cubicBezTo>
                    <a:pt x="53" y="66"/>
                    <a:pt x="54" y="59"/>
                    <a:pt x="53" y="52"/>
                  </a:cubicBezTo>
                  <a:cubicBezTo>
                    <a:pt x="58" y="56"/>
                    <a:pt x="63" y="59"/>
                    <a:pt x="69" y="57"/>
                  </a:cubicBezTo>
                  <a:cubicBezTo>
                    <a:pt x="76" y="55"/>
                    <a:pt x="77" y="46"/>
                    <a:pt x="76" y="41"/>
                  </a:cubicBezTo>
                  <a:cubicBezTo>
                    <a:pt x="74" y="14"/>
                    <a:pt x="41" y="4"/>
                    <a:pt x="20" y="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51"/>
            <p:cNvSpPr/>
            <p:nvPr/>
          </p:nvSpPr>
          <p:spPr bwMode="auto">
            <a:xfrm>
              <a:off x="7556500" y="377457"/>
              <a:ext cx="693738" cy="965200"/>
            </a:xfrm>
            <a:custGeom>
              <a:avLst/>
              <a:gdLst>
                <a:gd name="T0" fmla="*/ 204 w 253"/>
                <a:gd name="T1" fmla="*/ 131 h 351"/>
                <a:gd name="T2" fmla="*/ 110 w 253"/>
                <a:gd name="T3" fmla="*/ 138 h 351"/>
                <a:gd name="T4" fmla="*/ 107 w 253"/>
                <a:gd name="T5" fmla="*/ 131 h 351"/>
                <a:gd name="T6" fmla="*/ 81 w 253"/>
                <a:gd name="T7" fmla="*/ 78 h 351"/>
                <a:gd name="T8" fmla="*/ 1 w 253"/>
                <a:gd name="T9" fmla="*/ 1 h 351"/>
                <a:gd name="T10" fmla="*/ 1 w 253"/>
                <a:gd name="T11" fmla="*/ 2 h 351"/>
                <a:gd name="T12" fmla="*/ 80 w 253"/>
                <a:gd name="T13" fmla="*/ 86 h 351"/>
                <a:gd name="T14" fmla="*/ 106 w 253"/>
                <a:gd name="T15" fmla="*/ 138 h 351"/>
                <a:gd name="T16" fmla="*/ 126 w 253"/>
                <a:gd name="T17" fmla="*/ 187 h 351"/>
                <a:gd name="T18" fmla="*/ 127 w 253"/>
                <a:gd name="T19" fmla="*/ 188 h 351"/>
                <a:gd name="T20" fmla="*/ 112 w 253"/>
                <a:gd name="T21" fmla="*/ 279 h 351"/>
                <a:gd name="T22" fmla="*/ 167 w 253"/>
                <a:gd name="T23" fmla="*/ 349 h 351"/>
                <a:gd name="T24" fmla="*/ 208 w 253"/>
                <a:gd name="T25" fmla="*/ 336 h 351"/>
                <a:gd name="T26" fmla="*/ 213 w 253"/>
                <a:gd name="T27" fmla="*/ 290 h 351"/>
                <a:gd name="T28" fmla="*/ 130 w 253"/>
                <a:gd name="T29" fmla="*/ 187 h 351"/>
                <a:gd name="T30" fmla="*/ 129 w 253"/>
                <a:gd name="T31" fmla="*/ 187 h 351"/>
                <a:gd name="T32" fmla="*/ 128 w 253"/>
                <a:gd name="T33" fmla="*/ 187 h 351"/>
                <a:gd name="T34" fmla="*/ 128 w 253"/>
                <a:gd name="T35" fmla="*/ 186 h 351"/>
                <a:gd name="T36" fmla="*/ 116 w 253"/>
                <a:gd name="T37" fmla="*/ 150 h 351"/>
                <a:gd name="T38" fmla="*/ 128 w 253"/>
                <a:gd name="T39" fmla="*/ 163 h 351"/>
                <a:gd name="T40" fmla="*/ 169 w 253"/>
                <a:gd name="T41" fmla="*/ 193 h 351"/>
                <a:gd name="T42" fmla="*/ 236 w 253"/>
                <a:gd name="T43" fmla="*/ 200 h 351"/>
                <a:gd name="T44" fmla="*/ 204 w 253"/>
                <a:gd name="T45" fmla="*/ 13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351">
                  <a:moveTo>
                    <a:pt x="204" y="131"/>
                  </a:moveTo>
                  <a:cubicBezTo>
                    <a:pt x="176" y="119"/>
                    <a:pt x="136" y="119"/>
                    <a:pt x="110" y="138"/>
                  </a:cubicBezTo>
                  <a:cubicBezTo>
                    <a:pt x="109" y="135"/>
                    <a:pt x="108" y="133"/>
                    <a:pt x="107" y="131"/>
                  </a:cubicBezTo>
                  <a:cubicBezTo>
                    <a:pt x="100" y="113"/>
                    <a:pt x="91" y="95"/>
                    <a:pt x="81" y="78"/>
                  </a:cubicBezTo>
                  <a:cubicBezTo>
                    <a:pt x="62" y="46"/>
                    <a:pt x="36" y="16"/>
                    <a:pt x="1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4" y="24"/>
                    <a:pt x="61" y="51"/>
                    <a:pt x="80" y="86"/>
                  </a:cubicBezTo>
                  <a:cubicBezTo>
                    <a:pt x="90" y="103"/>
                    <a:pt x="98" y="120"/>
                    <a:pt x="106" y="138"/>
                  </a:cubicBezTo>
                  <a:cubicBezTo>
                    <a:pt x="112" y="154"/>
                    <a:pt x="118" y="172"/>
                    <a:pt x="126" y="187"/>
                  </a:cubicBezTo>
                  <a:cubicBezTo>
                    <a:pt x="126" y="188"/>
                    <a:pt x="126" y="188"/>
                    <a:pt x="127" y="188"/>
                  </a:cubicBezTo>
                  <a:cubicBezTo>
                    <a:pt x="108" y="212"/>
                    <a:pt x="107" y="251"/>
                    <a:pt x="112" y="279"/>
                  </a:cubicBezTo>
                  <a:cubicBezTo>
                    <a:pt x="117" y="309"/>
                    <a:pt x="133" y="343"/>
                    <a:pt x="167" y="349"/>
                  </a:cubicBezTo>
                  <a:cubicBezTo>
                    <a:pt x="182" y="351"/>
                    <a:pt x="199" y="350"/>
                    <a:pt x="208" y="336"/>
                  </a:cubicBezTo>
                  <a:cubicBezTo>
                    <a:pt x="216" y="322"/>
                    <a:pt x="216" y="305"/>
                    <a:pt x="213" y="290"/>
                  </a:cubicBezTo>
                  <a:cubicBezTo>
                    <a:pt x="203" y="244"/>
                    <a:pt x="168" y="212"/>
                    <a:pt x="130" y="187"/>
                  </a:cubicBezTo>
                  <a:cubicBezTo>
                    <a:pt x="130" y="187"/>
                    <a:pt x="129" y="187"/>
                    <a:pt x="129" y="187"/>
                  </a:cubicBezTo>
                  <a:cubicBezTo>
                    <a:pt x="129" y="187"/>
                    <a:pt x="128" y="187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5" y="174"/>
                    <a:pt x="121" y="162"/>
                    <a:pt x="116" y="150"/>
                  </a:cubicBezTo>
                  <a:cubicBezTo>
                    <a:pt x="119" y="155"/>
                    <a:pt x="124" y="159"/>
                    <a:pt x="128" y="163"/>
                  </a:cubicBezTo>
                  <a:cubicBezTo>
                    <a:pt x="140" y="174"/>
                    <a:pt x="154" y="185"/>
                    <a:pt x="169" y="193"/>
                  </a:cubicBezTo>
                  <a:cubicBezTo>
                    <a:pt x="184" y="202"/>
                    <a:pt x="222" y="223"/>
                    <a:pt x="236" y="200"/>
                  </a:cubicBezTo>
                  <a:cubicBezTo>
                    <a:pt x="253" y="173"/>
                    <a:pt x="229" y="141"/>
                    <a:pt x="204" y="131"/>
                  </a:cubicBezTo>
                  <a:close/>
                </a:path>
              </a:pathLst>
            </a:custGeom>
            <a:solidFill>
              <a:srgbClr val="31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52"/>
            <p:cNvSpPr/>
            <p:nvPr/>
          </p:nvSpPr>
          <p:spPr bwMode="auto">
            <a:xfrm>
              <a:off x="7394575" y="358407"/>
              <a:ext cx="241300" cy="363538"/>
            </a:xfrm>
            <a:custGeom>
              <a:avLst/>
              <a:gdLst>
                <a:gd name="T0" fmla="*/ 85 w 88"/>
                <a:gd name="T1" fmla="*/ 88 h 132"/>
                <a:gd name="T2" fmla="*/ 34 w 88"/>
                <a:gd name="T3" fmla="*/ 81 h 132"/>
                <a:gd name="T4" fmla="*/ 17 w 88"/>
                <a:gd name="T5" fmla="*/ 44 h 132"/>
                <a:gd name="T6" fmla="*/ 2 w 88"/>
                <a:gd name="T7" fmla="*/ 1 h 132"/>
                <a:gd name="T8" fmla="*/ 0 w 88"/>
                <a:gd name="T9" fmla="*/ 2 h 132"/>
                <a:gd name="T10" fmla="*/ 15 w 88"/>
                <a:gd name="T11" fmla="*/ 48 h 132"/>
                <a:gd name="T12" fmla="*/ 32 w 88"/>
                <a:gd name="T13" fmla="*/ 84 h 132"/>
                <a:gd name="T14" fmla="*/ 32 w 88"/>
                <a:gd name="T15" fmla="*/ 86 h 132"/>
                <a:gd name="T16" fmla="*/ 28 w 88"/>
                <a:gd name="T17" fmla="*/ 123 h 132"/>
                <a:gd name="T18" fmla="*/ 47 w 88"/>
                <a:gd name="T19" fmla="*/ 112 h 132"/>
                <a:gd name="T20" fmla="*/ 68 w 88"/>
                <a:gd name="T21" fmla="*/ 121 h 132"/>
                <a:gd name="T22" fmla="*/ 70 w 88"/>
                <a:gd name="T23" fmla="*/ 118 h 132"/>
                <a:gd name="T24" fmla="*/ 68 w 88"/>
                <a:gd name="T25" fmla="*/ 103 h 132"/>
                <a:gd name="T26" fmla="*/ 83 w 88"/>
                <a:gd name="T27" fmla="*/ 103 h 132"/>
                <a:gd name="T28" fmla="*/ 85 w 88"/>
                <a:gd name="T29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32">
                  <a:moveTo>
                    <a:pt x="85" y="88"/>
                  </a:moveTo>
                  <a:cubicBezTo>
                    <a:pt x="74" y="71"/>
                    <a:pt x="48" y="68"/>
                    <a:pt x="34" y="81"/>
                  </a:cubicBezTo>
                  <a:cubicBezTo>
                    <a:pt x="29" y="69"/>
                    <a:pt x="22" y="56"/>
                    <a:pt x="17" y="44"/>
                  </a:cubicBezTo>
                  <a:cubicBezTo>
                    <a:pt x="11" y="30"/>
                    <a:pt x="7" y="15"/>
                    <a:pt x="2" y="1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3" y="18"/>
                    <a:pt x="9" y="33"/>
                    <a:pt x="15" y="48"/>
                  </a:cubicBezTo>
                  <a:cubicBezTo>
                    <a:pt x="20" y="60"/>
                    <a:pt x="25" y="73"/>
                    <a:pt x="32" y="84"/>
                  </a:cubicBezTo>
                  <a:cubicBezTo>
                    <a:pt x="31" y="85"/>
                    <a:pt x="31" y="86"/>
                    <a:pt x="32" y="86"/>
                  </a:cubicBezTo>
                  <a:cubicBezTo>
                    <a:pt x="21" y="95"/>
                    <a:pt x="17" y="113"/>
                    <a:pt x="28" y="123"/>
                  </a:cubicBezTo>
                  <a:cubicBezTo>
                    <a:pt x="38" y="132"/>
                    <a:pt x="45" y="121"/>
                    <a:pt x="47" y="112"/>
                  </a:cubicBezTo>
                  <a:cubicBezTo>
                    <a:pt x="52" y="118"/>
                    <a:pt x="59" y="121"/>
                    <a:pt x="68" y="121"/>
                  </a:cubicBezTo>
                  <a:cubicBezTo>
                    <a:pt x="69" y="121"/>
                    <a:pt x="71" y="119"/>
                    <a:pt x="70" y="118"/>
                  </a:cubicBezTo>
                  <a:cubicBezTo>
                    <a:pt x="70" y="113"/>
                    <a:pt x="70" y="108"/>
                    <a:pt x="68" y="103"/>
                  </a:cubicBezTo>
                  <a:cubicBezTo>
                    <a:pt x="73" y="105"/>
                    <a:pt x="78" y="106"/>
                    <a:pt x="83" y="103"/>
                  </a:cubicBezTo>
                  <a:cubicBezTo>
                    <a:pt x="88" y="100"/>
                    <a:pt x="88" y="92"/>
                    <a:pt x="85" y="88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53"/>
            <p:cNvSpPr/>
            <p:nvPr/>
          </p:nvSpPr>
          <p:spPr bwMode="auto">
            <a:xfrm>
              <a:off x="6710016" y="528269"/>
              <a:ext cx="730250" cy="911225"/>
            </a:xfrm>
            <a:custGeom>
              <a:avLst/>
              <a:gdLst>
                <a:gd name="T0" fmla="*/ 213 w 266"/>
                <a:gd name="T1" fmla="*/ 328 h 331"/>
                <a:gd name="T2" fmla="*/ 212 w 266"/>
                <a:gd name="T3" fmla="*/ 326 h 331"/>
                <a:gd name="T4" fmla="*/ 228 w 266"/>
                <a:gd name="T5" fmla="*/ 273 h 331"/>
                <a:gd name="T6" fmla="*/ 223 w 266"/>
                <a:gd name="T7" fmla="*/ 222 h 331"/>
                <a:gd name="T8" fmla="*/ 161 w 266"/>
                <a:gd name="T9" fmla="*/ 175 h 331"/>
                <a:gd name="T10" fmla="*/ 161 w 266"/>
                <a:gd name="T11" fmla="*/ 175 h 331"/>
                <a:gd name="T12" fmla="*/ 94 w 266"/>
                <a:gd name="T13" fmla="*/ 86 h 331"/>
                <a:gd name="T14" fmla="*/ 72 w 266"/>
                <a:gd name="T15" fmla="*/ 59 h 331"/>
                <a:gd name="T16" fmla="*/ 139 w 266"/>
                <a:gd name="T17" fmla="*/ 69 h 331"/>
                <a:gd name="T18" fmla="*/ 179 w 266"/>
                <a:gd name="T19" fmla="*/ 86 h 331"/>
                <a:gd name="T20" fmla="*/ 179 w 266"/>
                <a:gd name="T21" fmla="*/ 87 h 331"/>
                <a:gd name="T22" fmla="*/ 248 w 266"/>
                <a:gd name="T23" fmla="*/ 167 h 331"/>
                <a:gd name="T24" fmla="*/ 250 w 266"/>
                <a:gd name="T25" fmla="*/ 165 h 331"/>
                <a:gd name="T26" fmla="*/ 250 w 266"/>
                <a:gd name="T27" fmla="*/ 164 h 331"/>
                <a:gd name="T28" fmla="*/ 250 w 266"/>
                <a:gd name="T29" fmla="*/ 164 h 331"/>
                <a:gd name="T30" fmla="*/ 183 w 266"/>
                <a:gd name="T31" fmla="*/ 84 h 331"/>
                <a:gd name="T32" fmla="*/ 135 w 266"/>
                <a:gd name="T33" fmla="*/ 64 h 331"/>
                <a:gd name="T34" fmla="*/ 70 w 266"/>
                <a:gd name="T35" fmla="*/ 58 h 331"/>
                <a:gd name="T36" fmla="*/ 49 w 266"/>
                <a:gd name="T37" fmla="*/ 33 h 331"/>
                <a:gd name="T38" fmla="*/ 1 w 266"/>
                <a:gd name="T39" fmla="*/ 0 h 331"/>
                <a:gd name="T40" fmla="*/ 1 w 266"/>
                <a:gd name="T41" fmla="*/ 2 h 331"/>
                <a:gd name="T42" fmla="*/ 52 w 266"/>
                <a:gd name="T43" fmla="*/ 43 h 331"/>
                <a:gd name="T44" fmla="*/ 67 w 266"/>
                <a:gd name="T45" fmla="*/ 59 h 331"/>
                <a:gd name="T46" fmla="*/ 67 w 266"/>
                <a:gd name="T47" fmla="*/ 60 h 331"/>
                <a:gd name="T48" fmla="*/ 67 w 266"/>
                <a:gd name="T49" fmla="*/ 60 h 331"/>
                <a:gd name="T50" fmla="*/ 95 w 266"/>
                <a:gd name="T51" fmla="*/ 92 h 331"/>
                <a:gd name="T52" fmla="*/ 101 w 266"/>
                <a:gd name="T53" fmla="*/ 132 h 331"/>
                <a:gd name="T54" fmla="*/ 101 w 266"/>
                <a:gd name="T55" fmla="*/ 140 h 331"/>
                <a:gd name="T56" fmla="*/ 100 w 266"/>
                <a:gd name="T57" fmla="*/ 140 h 331"/>
                <a:gd name="T58" fmla="*/ 83 w 266"/>
                <a:gd name="T59" fmla="*/ 198 h 331"/>
                <a:gd name="T60" fmla="*/ 88 w 266"/>
                <a:gd name="T61" fmla="*/ 234 h 331"/>
                <a:gd name="T62" fmla="*/ 89 w 266"/>
                <a:gd name="T63" fmla="*/ 268 h 331"/>
                <a:gd name="T64" fmla="*/ 92 w 266"/>
                <a:gd name="T65" fmla="*/ 268 h 331"/>
                <a:gd name="T66" fmla="*/ 92 w 266"/>
                <a:gd name="T67" fmla="*/ 266 h 331"/>
                <a:gd name="T68" fmla="*/ 105 w 266"/>
                <a:gd name="T69" fmla="*/ 142 h 331"/>
                <a:gd name="T70" fmla="*/ 104 w 266"/>
                <a:gd name="T71" fmla="*/ 129 h 331"/>
                <a:gd name="T72" fmla="*/ 98 w 266"/>
                <a:gd name="T73" fmla="*/ 96 h 331"/>
                <a:gd name="T74" fmla="*/ 144 w 266"/>
                <a:gd name="T75" fmla="*/ 157 h 331"/>
                <a:gd name="T76" fmla="*/ 158 w 266"/>
                <a:gd name="T77" fmla="*/ 179 h 331"/>
                <a:gd name="T78" fmla="*/ 168 w 266"/>
                <a:gd name="T79" fmla="*/ 252 h 331"/>
                <a:gd name="T80" fmla="*/ 190 w 266"/>
                <a:gd name="T81" fmla="*/ 289 h 331"/>
                <a:gd name="T82" fmla="*/ 210 w 266"/>
                <a:gd name="T83" fmla="*/ 329 h 331"/>
                <a:gd name="T84" fmla="*/ 213 w 266"/>
                <a:gd name="T85" fmla="*/ 328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6" h="331">
                  <a:moveTo>
                    <a:pt x="213" y="328"/>
                  </a:moveTo>
                  <a:cubicBezTo>
                    <a:pt x="213" y="327"/>
                    <a:pt x="212" y="327"/>
                    <a:pt x="212" y="326"/>
                  </a:cubicBezTo>
                  <a:cubicBezTo>
                    <a:pt x="222" y="311"/>
                    <a:pt x="226" y="290"/>
                    <a:pt x="228" y="273"/>
                  </a:cubicBezTo>
                  <a:cubicBezTo>
                    <a:pt x="230" y="256"/>
                    <a:pt x="230" y="237"/>
                    <a:pt x="223" y="222"/>
                  </a:cubicBezTo>
                  <a:cubicBezTo>
                    <a:pt x="213" y="199"/>
                    <a:pt x="189" y="169"/>
                    <a:pt x="161" y="175"/>
                  </a:cubicBezTo>
                  <a:cubicBezTo>
                    <a:pt x="161" y="175"/>
                    <a:pt x="161" y="175"/>
                    <a:pt x="161" y="175"/>
                  </a:cubicBezTo>
                  <a:cubicBezTo>
                    <a:pt x="142" y="143"/>
                    <a:pt x="118" y="113"/>
                    <a:pt x="94" y="86"/>
                  </a:cubicBezTo>
                  <a:cubicBezTo>
                    <a:pt x="87" y="77"/>
                    <a:pt x="79" y="68"/>
                    <a:pt x="72" y="59"/>
                  </a:cubicBezTo>
                  <a:cubicBezTo>
                    <a:pt x="94" y="54"/>
                    <a:pt x="118" y="62"/>
                    <a:pt x="139" y="69"/>
                  </a:cubicBezTo>
                  <a:cubicBezTo>
                    <a:pt x="153" y="74"/>
                    <a:pt x="166" y="79"/>
                    <a:pt x="179" y="86"/>
                  </a:cubicBezTo>
                  <a:cubicBezTo>
                    <a:pt x="179" y="86"/>
                    <a:pt x="179" y="87"/>
                    <a:pt x="179" y="87"/>
                  </a:cubicBezTo>
                  <a:cubicBezTo>
                    <a:pt x="178" y="127"/>
                    <a:pt x="224" y="143"/>
                    <a:pt x="248" y="167"/>
                  </a:cubicBezTo>
                  <a:cubicBezTo>
                    <a:pt x="249" y="168"/>
                    <a:pt x="251" y="166"/>
                    <a:pt x="250" y="165"/>
                  </a:cubicBezTo>
                  <a:cubicBezTo>
                    <a:pt x="250" y="165"/>
                    <a:pt x="250" y="164"/>
                    <a:pt x="250" y="164"/>
                  </a:cubicBezTo>
                  <a:cubicBezTo>
                    <a:pt x="250" y="164"/>
                    <a:pt x="250" y="164"/>
                    <a:pt x="250" y="164"/>
                  </a:cubicBezTo>
                  <a:cubicBezTo>
                    <a:pt x="266" y="128"/>
                    <a:pt x="223" y="69"/>
                    <a:pt x="183" y="84"/>
                  </a:cubicBezTo>
                  <a:cubicBezTo>
                    <a:pt x="168" y="75"/>
                    <a:pt x="151" y="69"/>
                    <a:pt x="135" y="64"/>
                  </a:cubicBezTo>
                  <a:cubicBezTo>
                    <a:pt x="116" y="58"/>
                    <a:pt x="90" y="50"/>
                    <a:pt x="70" y="58"/>
                  </a:cubicBezTo>
                  <a:cubicBezTo>
                    <a:pt x="63" y="49"/>
                    <a:pt x="56" y="41"/>
                    <a:pt x="49" y="33"/>
                  </a:cubicBezTo>
                  <a:cubicBezTo>
                    <a:pt x="36" y="20"/>
                    <a:pt x="20" y="3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2" y="11"/>
                    <a:pt x="38" y="26"/>
                    <a:pt x="52" y="43"/>
                  </a:cubicBezTo>
                  <a:cubicBezTo>
                    <a:pt x="57" y="48"/>
                    <a:pt x="62" y="54"/>
                    <a:pt x="67" y="59"/>
                  </a:cubicBezTo>
                  <a:cubicBezTo>
                    <a:pt x="66" y="59"/>
                    <a:pt x="67" y="60"/>
                    <a:pt x="67" y="60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77" y="70"/>
                    <a:pt x="86" y="81"/>
                    <a:pt x="95" y="92"/>
                  </a:cubicBezTo>
                  <a:cubicBezTo>
                    <a:pt x="98" y="105"/>
                    <a:pt x="101" y="118"/>
                    <a:pt x="101" y="132"/>
                  </a:cubicBezTo>
                  <a:cubicBezTo>
                    <a:pt x="101" y="135"/>
                    <a:pt x="101" y="137"/>
                    <a:pt x="101" y="140"/>
                  </a:cubicBezTo>
                  <a:cubicBezTo>
                    <a:pt x="101" y="140"/>
                    <a:pt x="101" y="140"/>
                    <a:pt x="100" y="140"/>
                  </a:cubicBezTo>
                  <a:cubicBezTo>
                    <a:pt x="84" y="155"/>
                    <a:pt x="81" y="177"/>
                    <a:pt x="83" y="198"/>
                  </a:cubicBezTo>
                  <a:cubicBezTo>
                    <a:pt x="84" y="210"/>
                    <a:pt x="86" y="222"/>
                    <a:pt x="88" y="234"/>
                  </a:cubicBezTo>
                  <a:cubicBezTo>
                    <a:pt x="89" y="246"/>
                    <a:pt x="89" y="257"/>
                    <a:pt x="89" y="268"/>
                  </a:cubicBezTo>
                  <a:cubicBezTo>
                    <a:pt x="89" y="270"/>
                    <a:pt x="92" y="270"/>
                    <a:pt x="92" y="268"/>
                  </a:cubicBezTo>
                  <a:cubicBezTo>
                    <a:pt x="92" y="267"/>
                    <a:pt x="92" y="266"/>
                    <a:pt x="92" y="266"/>
                  </a:cubicBezTo>
                  <a:cubicBezTo>
                    <a:pt x="111" y="230"/>
                    <a:pt x="153" y="170"/>
                    <a:pt x="105" y="142"/>
                  </a:cubicBezTo>
                  <a:cubicBezTo>
                    <a:pt x="104" y="137"/>
                    <a:pt x="104" y="133"/>
                    <a:pt x="104" y="129"/>
                  </a:cubicBezTo>
                  <a:cubicBezTo>
                    <a:pt x="103" y="118"/>
                    <a:pt x="103" y="106"/>
                    <a:pt x="98" y="96"/>
                  </a:cubicBezTo>
                  <a:cubicBezTo>
                    <a:pt x="115" y="116"/>
                    <a:pt x="130" y="136"/>
                    <a:pt x="144" y="157"/>
                  </a:cubicBezTo>
                  <a:cubicBezTo>
                    <a:pt x="149" y="164"/>
                    <a:pt x="153" y="171"/>
                    <a:pt x="158" y="179"/>
                  </a:cubicBezTo>
                  <a:cubicBezTo>
                    <a:pt x="155" y="204"/>
                    <a:pt x="157" y="229"/>
                    <a:pt x="168" y="252"/>
                  </a:cubicBezTo>
                  <a:cubicBezTo>
                    <a:pt x="174" y="265"/>
                    <a:pt x="182" y="277"/>
                    <a:pt x="190" y="289"/>
                  </a:cubicBezTo>
                  <a:cubicBezTo>
                    <a:pt x="198" y="302"/>
                    <a:pt x="204" y="315"/>
                    <a:pt x="210" y="329"/>
                  </a:cubicBezTo>
                  <a:cubicBezTo>
                    <a:pt x="211" y="331"/>
                    <a:pt x="213" y="330"/>
                    <a:pt x="213" y="328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54"/>
            <p:cNvSpPr/>
            <p:nvPr/>
          </p:nvSpPr>
          <p:spPr bwMode="auto">
            <a:xfrm>
              <a:off x="6221413" y="699720"/>
              <a:ext cx="546100" cy="498475"/>
            </a:xfrm>
            <a:custGeom>
              <a:avLst/>
              <a:gdLst>
                <a:gd name="T0" fmla="*/ 145 w 199"/>
                <a:gd name="T1" fmla="*/ 150 h 181"/>
                <a:gd name="T2" fmla="*/ 169 w 199"/>
                <a:gd name="T3" fmla="*/ 142 h 181"/>
                <a:gd name="T4" fmla="*/ 176 w 199"/>
                <a:gd name="T5" fmla="*/ 118 h 181"/>
                <a:gd name="T6" fmla="*/ 184 w 199"/>
                <a:gd name="T7" fmla="*/ 88 h 181"/>
                <a:gd name="T8" fmla="*/ 130 w 199"/>
                <a:gd name="T9" fmla="*/ 107 h 181"/>
                <a:gd name="T10" fmla="*/ 128 w 199"/>
                <a:gd name="T11" fmla="*/ 107 h 181"/>
                <a:gd name="T12" fmla="*/ 128 w 199"/>
                <a:gd name="T13" fmla="*/ 108 h 181"/>
                <a:gd name="T14" fmla="*/ 90 w 199"/>
                <a:gd name="T15" fmla="*/ 87 h 181"/>
                <a:gd name="T16" fmla="*/ 54 w 199"/>
                <a:gd name="T17" fmla="*/ 57 h 181"/>
                <a:gd name="T18" fmla="*/ 25 w 199"/>
                <a:gd name="T19" fmla="*/ 22 h 181"/>
                <a:gd name="T20" fmla="*/ 2 w 199"/>
                <a:gd name="T21" fmla="*/ 0 h 181"/>
                <a:gd name="T22" fmla="*/ 1 w 199"/>
                <a:gd name="T23" fmla="*/ 1 h 181"/>
                <a:gd name="T24" fmla="*/ 59 w 199"/>
                <a:gd name="T25" fmla="*/ 68 h 181"/>
                <a:gd name="T26" fmla="*/ 126 w 199"/>
                <a:gd name="T27" fmla="*/ 111 h 181"/>
                <a:gd name="T28" fmla="*/ 115 w 199"/>
                <a:gd name="T29" fmla="*/ 133 h 181"/>
                <a:gd name="T30" fmla="*/ 111 w 199"/>
                <a:gd name="T31" fmla="*/ 159 h 181"/>
                <a:gd name="T32" fmla="*/ 145 w 199"/>
                <a:gd name="T33" fmla="*/ 15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9" h="181">
                  <a:moveTo>
                    <a:pt x="145" y="150"/>
                  </a:moveTo>
                  <a:cubicBezTo>
                    <a:pt x="153" y="154"/>
                    <a:pt x="164" y="149"/>
                    <a:pt x="169" y="142"/>
                  </a:cubicBezTo>
                  <a:cubicBezTo>
                    <a:pt x="175" y="135"/>
                    <a:pt x="178" y="126"/>
                    <a:pt x="176" y="118"/>
                  </a:cubicBezTo>
                  <a:cubicBezTo>
                    <a:pt x="188" y="114"/>
                    <a:pt x="199" y="96"/>
                    <a:pt x="184" y="88"/>
                  </a:cubicBezTo>
                  <a:cubicBezTo>
                    <a:pt x="164" y="78"/>
                    <a:pt x="144" y="94"/>
                    <a:pt x="130" y="107"/>
                  </a:cubicBezTo>
                  <a:cubicBezTo>
                    <a:pt x="129" y="107"/>
                    <a:pt x="129" y="107"/>
                    <a:pt x="128" y="107"/>
                  </a:cubicBezTo>
                  <a:cubicBezTo>
                    <a:pt x="128" y="107"/>
                    <a:pt x="128" y="108"/>
                    <a:pt x="128" y="108"/>
                  </a:cubicBezTo>
                  <a:cubicBezTo>
                    <a:pt x="115" y="100"/>
                    <a:pt x="102" y="95"/>
                    <a:pt x="90" y="87"/>
                  </a:cubicBezTo>
                  <a:cubicBezTo>
                    <a:pt x="77" y="78"/>
                    <a:pt x="65" y="69"/>
                    <a:pt x="54" y="57"/>
                  </a:cubicBezTo>
                  <a:cubicBezTo>
                    <a:pt x="44" y="46"/>
                    <a:pt x="34" y="34"/>
                    <a:pt x="25" y="22"/>
                  </a:cubicBezTo>
                  <a:cubicBezTo>
                    <a:pt x="18" y="14"/>
                    <a:pt x="11" y="5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2" y="22"/>
                    <a:pt x="37" y="47"/>
                    <a:pt x="59" y="68"/>
                  </a:cubicBezTo>
                  <a:cubicBezTo>
                    <a:pt x="78" y="85"/>
                    <a:pt x="101" y="102"/>
                    <a:pt x="126" y="111"/>
                  </a:cubicBezTo>
                  <a:cubicBezTo>
                    <a:pt x="121" y="118"/>
                    <a:pt x="118" y="125"/>
                    <a:pt x="115" y="133"/>
                  </a:cubicBezTo>
                  <a:cubicBezTo>
                    <a:pt x="112" y="141"/>
                    <a:pt x="109" y="151"/>
                    <a:pt x="111" y="159"/>
                  </a:cubicBezTo>
                  <a:cubicBezTo>
                    <a:pt x="118" y="181"/>
                    <a:pt x="140" y="162"/>
                    <a:pt x="145" y="150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55"/>
            <p:cNvSpPr/>
            <p:nvPr/>
          </p:nvSpPr>
          <p:spPr bwMode="auto">
            <a:xfrm>
              <a:off x="6338888" y="666382"/>
              <a:ext cx="307975" cy="201613"/>
            </a:xfrm>
            <a:custGeom>
              <a:avLst/>
              <a:gdLst>
                <a:gd name="T0" fmla="*/ 110 w 112"/>
                <a:gd name="T1" fmla="*/ 6 h 73"/>
                <a:gd name="T2" fmla="*/ 46 w 112"/>
                <a:gd name="T3" fmla="*/ 15 h 73"/>
                <a:gd name="T4" fmla="*/ 1 w 112"/>
                <a:gd name="T5" fmla="*/ 61 h 73"/>
                <a:gd name="T6" fmla="*/ 1 w 112"/>
                <a:gd name="T7" fmla="*/ 61 h 73"/>
                <a:gd name="T8" fmla="*/ 1 w 112"/>
                <a:gd name="T9" fmla="*/ 63 h 73"/>
                <a:gd name="T10" fmla="*/ 1 w 112"/>
                <a:gd name="T11" fmla="*/ 64 h 73"/>
                <a:gd name="T12" fmla="*/ 2 w 112"/>
                <a:gd name="T13" fmla="*/ 64 h 73"/>
                <a:gd name="T14" fmla="*/ 2 w 112"/>
                <a:gd name="T15" fmla="*/ 64 h 73"/>
                <a:gd name="T16" fmla="*/ 66 w 112"/>
                <a:gd name="T17" fmla="*/ 56 h 73"/>
                <a:gd name="T18" fmla="*/ 109 w 112"/>
                <a:gd name="T19" fmla="*/ 9 h 73"/>
                <a:gd name="T20" fmla="*/ 110 w 112"/>
                <a:gd name="T21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" h="73">
                  <a:moveTo>
                    <a:pt x="110" y="6"/>
                  </a:moveTo>
                  <a:cubicBezTo>
                    <a:pt x="89" y="0"/>
                    <a:pt x="64" y="6"/>
                    <a:pt x="46" y="15"/>
                  </a:cubicBezTo>
                  <a:cubicBezTo>
                    <a:pt x="27" y="25"/>
                    <a:pt x="7" y="39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2" y="64"/>
                    <a:pt x="2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0" y="73"/>
                    <a:pt x="49" y="65"/>
                    <a:pt x="66" y="56"/>
                  </a:cubicBezTo>
                  <a:cubicBezTo>
                    <a:pt x="84" y="47"/>
                    <a:pt x="104" y="30"/>
                    <a:pt x="109" y="9"/>
                  </a:cubicBezTo>
                  <a:cubicBezTo>
                    <a:pt x="111" y="9"/>
                    <a:pt x="112" y="7"/>
                    <a:pt x="110" y="6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56"/>
            <p:cNvSpPr/>
            <p:nvPr/>
          </p:nvSpPr>
          <p:spPr bwMode="auto">
            <a:xfrm>
              <a:off x="6297613" y="891807"/>
              <a:ext cx="142875" cy="341313"/>
            </a:xfrm>
            <a:custGeom>
              <a:avLst/>
              <a:gdLst>
                <a:gd name="T0" fmla="*/ 19 w 52"/>
                <a:gd name="T1" fmla="*/ 123 h 124"/>
                <a:gd name="T2" fmla="*/ 47 w 52"/>
                <a:gd name="T3" fmla="*/ 60 h 124"/>
                <a:gd name="T4" fmla="*/ 36 w 52"/>
                <a:gd name="T5" fmla="*/ 2 h 124"/>
                <a:gd name="T6" fmla="*/ 36 w 52"/>
                <a:gd name="T7" fmla="*/ 1 h 124"/>
                <a:gd name="T8" fmla="*/ 36 w 52"/>
                <a:gd name="T9" fmla="*/ 0 h 124"/>
                <a:gd name="T10" fmla="*/ 35 w 52"/>
                <a:gd name="T11" fmla="*/ 1 h 124"/>
                <a:gd name="T12" fmla="*/ 35 w 52"/>
                <a:gd name="T13" fmla="*/ 1 h 124"/>
                <a:gd name="T14" fmla="*/ 13 w 52"/>
                <a:gd name="T15" fmla="*/ 120 h 124"/>
                <a:gd name="T16" fmla="*/ 16 w 52"/>
                <a:gd name="T17" fmla="*/ 121 h 124"/>
                <a:gd name="T18" fmla="*/ 19 w 52"/>
                <a:gd name="T1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9" y="123"/>
                  </a:moveTo>
                  <a:cubicBezTo>
                    <a:pt x="35" y="106"/>
                    <a:pt x="44" y="82"/>
                    <a:pt x="47" y="60"/>
                  </a:cubicBezTo>
                  <a:cubicBezTo>
                    <a:pt x="50" y="42"/>
                    <a:pt x="52" y="14"/>
                    <a:pt x="36" y="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7" y="1"/>
                    <a:pt x="36" y="0"/>
                    <a:pt x="36" y="0"/>
                  </a:cubicBezTo>
                  <a:cubicBezTo>
                    <a:pt x="35" y="0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0" y="30"/>
                    <a:pt x="0" y="81"/>
                    <a:pt x="13" y="120"/>
                  </a:cubicBezTo>
                  <a:cubicBezTo>
                    <a:pt x="14" y="121"/>
                    <a:pt x="15" y="122"/>
                    <a:pt x="16" y="121"/>
                  </a:cubicBezTo>
                  <a:cubicBezTo>
                    <a:pt x="16" y="123"/>
                    <a:pt x="18" y="124"/>
                    <a:pt x="19" y="12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57"/>
            <p:cNvSpPr/>
            <p:nvPr/>
          </p:nvSpPr>
          <p:spPr bwMode="auto">
            <a:xfrm>
              <a:off x="8255000" y="752107"/>
              <a:ext cx="392113" cy="569913"/>
            </a:xfrm>
            <a:custGeom>
              <a:avLst/>
              <a:gdLst>
                <a:gd name="T0" fmla="*/ 47 w 143"/>
                <a:gd name="T1" fmla="*/ 202 h 207"/>
                <a:gd name="T2" fmla="*/ 68 w 143"/>
                <a:gd name="T3" fmla="*/ 192 h 207"/>
                <a:gd name="T4" fmla="*/ 61 w 143"/>
                <a:gd name="T5" fmla="*/ 176 h 207"/>
                <a:gd name="T6" fmla="*/ 60 w 143"/>
                <a:gd name="T7" fmla="*/ 175 h 207"/>
                <a:gd name="T8" fmla="*/ 58 w 143"/>
                <a:gd name="T9" fmla="*/ 174 h 207"/>
                <a:gd name="T10" fmla="*/ 71 w 143"/>
                <a:gd name="T11" fmla="*/ 131 h 207"/>
                <a:gd name="T12" fmla="*/ 99 w 143"/>
                <a:gd name="T13" fmla="*/ 181 h 207"/>
                <a:gd name="T14" fmla="*/ 94 w 143"/>
                <a:gd name="T15" fmla="*/ 198 h 207"/>
                <a:gd name="T16" fmla="*/ 107 w 143"/>
                <a:gd name="T17" fmla="*/ 203 h 207"/>
                <a:gd name="T18" fmla="*/ 114 w 143"/>
                <a:gd name="T19" fmla="*/ 189 h 207"/>
                <a:gd name="T20" fmla="*/ 104 w 143"/>
                <a:gd name="T21" fmla="*/ 181 h 207"/>
                <a:gd name="T22" fmla="*/ 88 w 143"/>
                <a:gd name="T23" fmla="*/ 153 h 207"/>
                <a:gd name="T24" fmla="*/ 112 w 143"/>
                <a:gd name="T25" fmla="*/ 162 h 207"/>
                <a:gd name="T26" fmla="*/ 121 w 143"/>
                <a:gd name="T27" fmla="*/ 172 h 207"/>
                <a:gd name="T28" fmla="*/ 135 w 143"/>
                <a:gd name="T29" fmla="*/ 168 h 207"/>
                <a:gd name="T30" fmla="*/ 128 w 143"/>
                <a:gd name="T31" fmla="*/ 152 h 207"/>
                <a:gd name="T32" fmla="*/ 112 w 143"/>
                <a:gd name="T33" fmla="*/ 157 h 207"/>
                <a:gd name="T34" fmla="*/ 112 w 143"/>
                <a:gd name="T35" fmla="*/ 157 h 207"/>
                <a:gd name="T36" fmla="*/ 86 w 143"/>
                <a:gd name="T37" fmla="*/ 150 h 207"/>
                <a:gd name="T38" fmla="*/ 62 w 143"/>
                <a:gd name="T39" fmla="*/ 97 h 207"/>
                <a:gd name="T40" fmla="*/ 117 w 143"/>
                <a:gd name="T41" fmla="*/ 119 h 207"/>
                <a:gd name="T42" fmla="*/ 129 w 143"/>
                <a:gd name="T43" fmla="*/ 130 h 207"/>
                <a:gd name="T44" fmla="*/ 143 w 143"/>
                <a:gd name="T45" fmla="*/ 118 h 207"/>
                <a:gd name="T46" fmla="*/ 131 w 143"/>
                <a:gd name="T47" fmla="*/ 102 h 207"/>
                <a:gd name="T48" fmla="*/ 119 w 143"/>
                <a:gd name="T49" fmla="*/ 111 h 207"/>
                <a:gd name="T50" fmla="*/ 117 w 143"/>
                <a:gd name="T51" fmla="*/ 113 h 207"/>
                <a:gd name="T52" fmla="*/ 117 w 143"/>
                <a:gd name="T53" fmla="*/ 115 h 207"/>
                <a:gd name="T54" fmla="*/ 61 w 143"/>
                <a:gd name="T55" fmla="*/ 93 h 207"/>
                <a:gd name="T56" fmla="*/ 47 w 143"/>
                <a:gd name="T57" fmla="*/ 33 h 207"/>
                <a:gd name="T58" fmla="*/ 109 w 143"/>
                <a:gd name="T59" fmla="*/ 60 h 207"/>
                <a:gd name="T60" fmla="*/ 124 w 143"/>
                <a:gd name="T61" fmla="*/ 70 h 207"/>
                <a:gd name="T62" fmla="*/ 135 w 143"/>
                <a:gd name="T63" fmla="*/ 58 h 207"/>
                <a:gd name="T64" fmla="*/ 120 w 143"/>
                <a:gd name="T65" fmla="*/ 44 h 207"/>
                <a:gd name="T66" fmla="*/ 109 w 143"/>
                <a:gd name="T67" fmla="*/ 55 h 207"/>
                <a:gd name="T68" fmla="*/ 47 w 143"/>
                <a:gd name="T69" fmla="*/ 30 h 207"/>
                <a:gd name="T70" fmla="*/ 41 w 143"/>
                <a:gd name="T71" fmla="*/ 1 h 207"/>
                <a:gd name="T72" fmla="*/ 40 w 143"/>
                <a:gd name="T73" fmla="*/ 1 h 207"/>
                <a:gd name="T74" fmla="*/ 47 w 143"/>
                <a:gd name="T75" fmla="*/ 61 h 207"/>
                <a:gd name="T76" fmla="*/ 37 w 143"/>
                <a:gd name="T77" fmla="*/ 91 h 207"/>
                <a:gd name="T78" fmla="*/ 23 w 143"/>
                <a:gd name="T79" fmla="*/ 111 h 207"/>
                <a:gd name="T80" fmla="*/ 17 w 143"/>
                <a:gd name="T81" fmla="*/ 110 h 207"/>
                <a:gd name="T82" fmla="*/ 15 w 143"/>
                <a:gd name="T83" fmla="*/ 110 h 207"/>
                <a:gd name="T84" fmla="*/ 5 w 143"/>
                <a:gd name="T85" fmla="*/ 128 h 207"/>
                <a:gd name="T86" fmla="*/ 27 w 143"/>
                <a:gd name="T87" fmla="*/ 140 h 207"/>
                <a:gd name="T88" fmla="*/ 35 w 143"/>
                <a:gd name="T89" fmla="*/ 119 h 207"/>
                <a:gd name="T90" fmla="*/ 28 w 143"/>
                <a:gd name="T91" fmla="*/ 113 h 207"/>
                <a:gd name="T92" fmla="*/ 49 w 143"/>
                <a:gd name="T93" fmla="*/ 68 h 207"/>
                <a:gd name="T94" fmla="*/ 69 w 143"/>
                <a:gd name="T95" fmla="*/ 126 h 207"/>
                <a:gd name="T96" fmla="*/ 68 w 143"/>
                <a:gd name="T97" fmla="*/ 126 h 207"/>
                <a:gd name="T98" fmla="*/ 53 w 143"/>
                <a:gd name="T99" fmla="*/ 174 h 207"/>
                <a:gd name="T100" fmla="*/ 41 w 143"/>
                <a:gd name="T101" fmla="*/ 184 h 207"/>
                <a:gd name="T102" fmla="*/ 47 w 143"/>
                <a:gd name="T103" fmla="*/ 20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3" h="207">
                  <a:moveTo>
                    <a:pt x="47" y="202"/>
                  </a:moveTo>
                  <a:cubicBezTo>
                    <a:pt x="54" y="207"/>
                    <a:pt x="65" y="199"/>
                    <a:pt x="68" y="192"/>
                  </a:cubicBezTo>
                  <a:cubicBezTo>
                    <a:pt x="70" y="185"/>
                    <a:pt x="67" y="178"/>
                    <a:pt x="61" y="176"/>
                  </a:cubicBezTo>
                  <a:cubicBezTo>
                    <a:pt x="61" y="175"/>
                    <a:pt x="60" y="175"/>
                    <a:pt x="60" y="175"/>
                  </a:cubicBezTo>
                  <a:cubicBezTo>
                    <a:pt x="60" y="175"/>
                    <a:pt x="59" y="175"/>
                    <a:pt x="58" y="174"/>
                  </a:cubicBezTo>
                  <a:cubicBezTo>
                    <a:pt x="66" y="162"/>
                    <a:pt x="71" y="146"/>
                    <a:pt x="71" y="131"/>
                  </a:cubicBezTo>
                  <a:cubicBezTo>
                    <a:pt x="79" y="149"/>
                    <a:pt x="89" y="165"/>
                    <a:pt x="99" y="181"/>
                  </a:cubicBezTo>
                  <a:cubicBezTo>
                    <a:pt x="95" y="185"/>
                    <a:pt x="90" y="192"/>
                    <a:pt x="94" y="198"/>
                  </a:cubicBezTo>
                  <a:cubicBezTo>
                    <a:pt x="96" y="202"/>
                    <a:pt x="102" y="204"/>
                    <a:pt x="107" y="203"/>
                  </a:cubicBezTo>
                  <a:cubicBezTo>
                    <a:pt x="114" y="202"/>
                    <a:pt x="116" y="195"/>
                    <a:pt x="114" y="189"/>
                  </a:cubicBezTo>
                  <a:cubicBezTo>
                    <a:pt x="113" y="183"/>
                    <a:pt x="109" y="180"/>
                    <a:pt x="104" y="181"/>
                  </a:cubicBezTo>
                  <a:cubicBezTo>
                    <a:pt x="98" y="172"/>
                    <a:pt x="93" y="163"/>
                    <a:pt x="88" y="153"/>
                  </a:cubicBezTo>
                  <a:cubicBezTo>
                    <a:pt x="95" y="157"/>
                    <a:pt x="104" y="160"/>
                    <a:pt x="112" y="162"/>
                  </a:cubicBezTo>
                  <a:cubicBezTo>
                    <a:pt x="113" y="166"/>
                    <a:pt x="116" y="170"/>
                    <a:pt x="121" y="172"/>
                  </a:cubicBezTo>
                  <a:cubicBezTo>
                    <a:pt x="126" y="173"/>
                    <a:pt x="132" y="172"/>
                    <a:pt x="135" y="168"/>
                  </a:cubicBezTo>
                  <a:cubicBezTo>
                    <a:pt x="138" y="163"/>
                    <a:pt x="133" y="155"/>
                    <a:pt x="128" y="152"/>
                  </a:cubicBezTo>
                  <a:cubicBezTo>
                    <a:pt x="123" y="149"/>
                    <a:pt x="115" y="151"/>
                    <a:pt x="112" y="157"/>
                  </a:cubicBezTo>
                  <a:cubicBezTo>
                    <a:pt x="112" y="157"/>
                    <a:pt x="112" y="157"/>
                    <a:pt x="112" y="157"/>
                  </a:cubicBezTo>
                  <a:cubicBezTo>
                    <a:pt x="103" y="156"/>
                    <a:pt x="95" y="153"/>
                    <a:pt x="86" y="150"/>
                  </a:cubicBezTo>
                  <a:cubicBezTo>
                    <a:pt x="77" y="133"/>
                    <a:pt x="68" y="116"/>
                    <a:pt x="62" y="97"/>
                  </a:cubicBezTo>
                  <a:cubicBezTo>
                    <a:pt x="76" y="111"/>
                    <a:pt x="98" y="117"/>
                    <a:pt x="117" y="119"/>
                  </a:cubicBezTo>
                  <a:cubicBezTo>
                    <a:pt x="119" y="125"/>
                    <a:pt x="122" y="129"/>
                    <a:pt x="129" y="130"/>
                  </a:cubicBezTo>
                  <a:cubicBezTo>
                    <a:pt x="135" y="130"/>
                    <a:pt x="142" y="125"/>
                    <a:pt x="143" y="118"/>
                  </a:cubicBezTo>
                  <a:cubicBezTo>
                    <a:pt x="143" y="111"/>
                    <a:pt x="139" y="101"/>
                    <a:pt x="131" y="102"/>
                  </a:cubicBezTo>
                  <a:cubicBezTo>
                    <a:pt x="126" y="103"/>
                    <a:pt x="121" y="106"/>
                    <a:pt x="119" y="111"/>
                  </a:cubicBezTo>
                  <a:cubicBezTo>
                    <a:pt x="118" y="111"/>
                    <a:pt x="117" y="112"/>
                    <a:pt x="117" y="113"/>
                  </a:cubicBezTo>
                  <a:cubicBezTo>
                    <a:pt x="117" y="113"/>
                    <a:pt x="117" y="114"/>
                    <a:pt x="117" y="115"/>
                  </a:cubicBezTo>
                  <a:cubicBezTo>
                    <a:pt x="96" y="111"/>
                    <a:pt x="77" y="108"/>
                    <a:pt x="61" y="93"/>
                  </a:cubicBezTo>
                  <a:cubicBezTo>
                    <a:pt x="55" y="73"/>
                    <a:pt x="51" y="53"/>
                    <a:pt x="47" y="33"/>
                  </a:cubicBezTo>
                  <a:cubicBezTo>
                    <a:pt x="62" y="48"/>
                    <a:pt x="87" y="57"/>
                    <a:pt x="109" y="60"/>
                  </a:cubicBezTo>
                  <a:cubicBezTo>
                    <a:pt x="110" y="67"/>
                    <a:pt x="118" y="72"/>
                    <a:pt x="124" y="70"/>
                  </a:cubicBezTo>
                  <a:cubicBezTo>
                    <a:pt x="130" y="69"/>
                    <a:pt x="134" y="64"/>
                    <a:pt x="135" y="58"/>
                  </a:cubicBezTo>
                  <a:cubicBezTo>
                    <a:pt x="135" y="50"/>
                    <a:pt x="127" y="44"/>
                    <a:pt x="120" y="44"/>
                  </a:cubicBezTo>
                  <a:cubicBezTo>
                    <a:pt x="113" y="45"/>
                    <a:pt x="109" y="50"/>
                    <a:pt x="109" y="55"/>
                  </a:cubicBezTo>
                  <a:cubicBezTo>
                    <a:pt x="87" y="49"/>
                    <a:pt x="65" y="45"/>
                    <a:pt x="47" y="30"/>
                  </a:cubicBezTo>
                  <a:cubicBezTo>
                    <a:pt x="45" y="20"/>
                    <a:pt x="43" y="10"/>
                    <a:pt x="41" y="1"/>
                  </a:cubicBezTo>
                  <a:cubicBezTo>
                    <a:pt x="41" y="0"/>
                    <a:pt x="40" y="0"/>
                    <a:pt x="40" y="1"/>
                  </a:cubicBezTo>
                  <a:cubicBezTo>
                    <a:pt x="41" y="21"/>
                    <a:pt x="43" y="41"/>
                    <a:pt x="47" y="61"/>
                  </a:cubicBezTo>
                  <a:cubicBezTo>
                    <a:pt x="45" y="71"/>
                    <a:pt x="43" y="81"/>
                    <a:pt x="37" y="91"/>
                  </a:cubicBezTo>
                  <a:cubicBezTo>
                    <a:pt x="33" y="98"/>
                    <a:pt x="28" y="104"/>
                    <a:pt x="23" y="111"/>
                  </a:cubicBezTo>
                  <a:cubicBezTo>
                    <a:pt x="21" y="110"/>
                    <a:pt x="19" y="110"/>
                    <a:pt x="17" y="110"/>
                  </a:cubicBezTo>
                  <a:cubicBezTo>
                    <a:pt x="17" y="110"/>
                    <a:pt x="16" y="109"/>
                    <a:pt x="15" y="110"/>
                  </a:cubicBezTo>
                  <a:cubicBezTo>
                    <a:pt x="6" y="111"/>
                    <a:pt x="0" y="120"/>
                    <a:pt x="5" y="128"/>
                  </a:cubicBezTo>
                  <a:cubicBezTo>
                    <a:pt x="9" y="135"/>
                    <a:pt x="19" y="142"/>
                    <a:pt x="27" y="140"/>
                  </a:cubicBezTo>
                  <a:cubicBezTo>
                    <a:pt x="36" y="138"/>
                    <a:pt x="42" y="126"/>
                    <a:pt x="35" y="119"/>
                  </a:cubicBezTo>
                  <a:cubicBezTo>
                    <a:pt x="34" y="116"/>
                    <a:pt x="31" y="114"/>
                    <a:pt x="28" y="113"/>
                  </a:cubicBezTo>
                  <a:cubicBezTo>
                    <a:pt x="38" y="101"/>
                    <a:pt x="47" y="84"/>
                    <a:pt x="49" y="68"/>
                  </a:cubicBezTo>
                  <a:cubicBezTo>
                    <a:pt x="54" y="88"/>
                    <a:pt x="60" y="107"/>
                    <a:pt x="69" y="126"/>
                  </a:cubicBezTo>
                  <a:cubicBezTo>
                    <a:pt x="69" y="126"/>
                    <a:pt x="68" y="126"/>
                    <a:pt x="68" y="126"/>
                  </a:cubicBezTo>
                  <a:cubicBezTo>
                    <a:pt x="67" y="144"/>
                    <a:pt x="60" y="158"/>
                    <a:pt x="53" y="174"/>
                  </a:cubicBezTo>
                  <a:cubicBezTo>
                    <a:pt x="47" y="174"/>
                    <a:pt x="43" y="178"/>
                    <a:pt x="41" y="184"/>
                  </a:cubicBezTo>
                  <a:cubicBezTo>
                    <a:pt x="39" y="190"/>
                    <a:pt x="41" y="199"/>
                    <a:pt x="47" y="20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58"/>
            <p:cNvSpPr/>
            <p:nvPr/>
          </p:nvSpPr>
          <p:spPr bwMode="auto">
            <a:xfrm>
              <a:off x="7910513" y="12332"/>
              <a:ext cx="230188" cy="236538"/>
            </a:xfrm>
            <a:custGeom>
              <a:avLst/>
              <a:gdLst>
                <a:gd name="T0" fmla="*/ 73 w 84"/>
                <a:gd name="T1" fmla="*/ 69 h 86"/>
                <a:gd name="T2" fmla="*/ 63 w 84"/>
                <a:gd name="T3" fmla="*/ 53 h 86"/>
                <a:gd name="T4" fmla="*/ 50 w 84"/>
                <a:gd name="T5" fmla="*/ 16 h 86"/>
                <a:gd name="T6" fmla="*/ 41 w 84"/>
                <a:gd name="T7" fmla="*/ 1 h 86"/>
                <a:gd name="T8" fmla="*/ 27 w 84"/>
                <a:gd name="T9" fmla="*/ 9 h 86"/>
                <a:gd name="T10" fmla="*/ 0 w 84"/>
                <a:gd name="T11" fmla="*/ 52 h 86"/>
                <a:gd name="T12" fmla="*/ 0 w 84"/>
                <a:gd name="T13" fmla="*/ 53 h 86"/>
                <a:gd name="T14" fmla="*/ 0 w 84"/>
                <a:gd name="T15" fmla="*/ 53 h 86"/>
                <a:gd name="T16" fmla="*/ 0 w 84"/>
                <a:gd name="T17" fmla="*/ 55 h 86"/>
                <a:gd name="T18" fmla="*/ 1 w 84"/>
                <a:gd name="T19" fmla="*/ 55 h 86"/>
                <a:gd name="T20" fmla="*/ 2 w 84"/>
                <a:gd name="T21" fmla="*/ 55 h 86"/>
                <a:gd name="T22" fmla="*/ 3 w 84"/>
                <a:gd name="T23" fmla="*/ 56 h 86"/>
                <a:gd name="T24" fmla="*/ 3 w 84"/>
                <a:gd name="T25" fmla="*/ 56 h 86"/>
                <a:gd name="T26" fmla="*/ 61 w 84"/>
                <a:gd name="T27" fmla="*/ 80 h 86"/>
                <a:gd name="T28" fmla="*/ 73 w 84"/>
                <a:gd name="T29" fmla="*/ 6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86">
                  <a:moveTo>
                    <a:pt x="73" y="69"/>
                  </a:moveTo>
                  <a:cubicBezTo>
                    <a:pt x="74" y="61"/>
                    <a:pt x="69" y="57"/>
                    <a:pt x="63" y="53"/>
                  </a:cubicBezTo>
                  <a:cubicBezTo>
                    <a:pt x="84" y="42"/>
                    <a:pt x="69" y="11"/>
                    <a:pt x="50" y="16"/>
                  </a:cubicBezTo>
                  <a:cubicBezTo>
                    <a:pt x="49" y="10"/>
                    <a:pt x="47" y="3"/>
                    <a:pt x="41" y="1"/>
                  </a:cubicBezTo>
                  <a:cubicBezTo>
                    <a:pt x="35" y="0"/>
                    <a:pt x="30" y="5"/>
                    <a:pt x="27" y="9"/>
                  </a:cubicBezTo>
                  <a:cubicBezTo>
                    <a:pt x="15" y="22"/>
                    <a:pt x="8" y="37"/>
                    <a:pt x="0" y="52"/>
                  </a:cubicBezTo>
                  <a:cubicBezTo>
                    <a:pt x="0" y="52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4"/>
                    <a:pt x="0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2" y="56"/>
                    <a:pt x="2" y="55"/>
                    <a:pt x="2" y="55"/>
                  </a:cubicBezTo>
                  <a:cubicBezTo>
                    <a:pt x="2" y="55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20" y="68"/>
                    <a:pt x="39" y="86"/>
                    <a:pt x="61" y="80"/>
                  </a:cubicBezTo>
                  <a:cubicBezTo>
                    <a:pt x="66" y="79"/>
                    <a:pt x="72" y="74"/>
                    <a:pt x="73" y="69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59"/>
            <p:cNvSpPr/>
            <p:nvPr/>
          </p:nvSpPr>
          <p:spPr bwMode="auto">
            <a:xfrm>
              <a:off x="7462838" y="94882"/>
              <a:ext cx="527050" cy="279400"/>
            </a:xfrm>
            <a:custGeom>
              <a:avLst/>
              <a:gdLst>
                <a:gd name="T0" fmla="*/ 175 w 192"/>
                <a:gd name="T1" fmla="*/ 1 h 102"/>
                <a:gd name="T2" fmla="*/ 170 w 192"/>
                <a:gd name="T3" fmla="*/ 9 h 102"/>
                <a:gd name="T4" fmla="*/ 164 w 192"/>
                <a:gd name="T5" fmla="*/ 21 h 102"/>
                <a:gd name="T6" fmla="*/ 164 w 192"/>
                <a:gd name="T7" fmla="*/ 21 h 102"/>
                <a:gd name="T8" fmla="*/ 75 w 192"/>
                <a:gd name="T9" fmla="*/ 42 h 102"/>
                <a:gd name="T10" fmla="*/ 26 w 192"/>
                <a:gd name="T11" fmla="*/ 67 h 102"/>
                <a:gd name="T12" fmla="*/ 0 w 192"/>
                <a:gd name="T13" fmla="*/ 101 h 102"/>
                <a:gd name="T14" fmla="*/ 1 w 192"/>
                <a:gd name="T15" fmla="*/ 102 h 102"/>
                <a:gd name="T16" fmla="*/ 32 w 192"/>
                <a:gd name="T17" fmla="*/ 68 h 102"/>
                <a:gd name="T18" fmla="*/ 82 w 192"/>
                <a:gd name="T19" fmla="*/ 44 h 102"/>
                <a:gd name="T20" fmla="*/ 165 w 192"/>
                <a:gd name="T21" fmla="*/ 26 h 102"/>
                <a:gd name="T22" fmla="*/ 182 w 192"/>
                <a:gd name="T23" fmla="*/ 38 h 102"/>
                <a:gd name="T24" fmla="*/ 185 w 192"/>
                <a:gd name="T25" fmla="*/ 38 h 102"/>
                <a:gd name="T26" fmla="*/ 191 w 192"/>
                <a:gd name="T27" fmla="*/ 16 h 102"/>
                <a:gd name="T28" fmla="*/ 178 w 192"/>
                <a:gd name="T29" fmla="*/ 2 h 102"/>
                <a:gd name="T30" fmla="*/ 175 w 192"/>
                <a:gd name="T31" fmla="*/ 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102">
                  <a:moveTo>
                    <a:pt x="175" y="1"/>
                  </a:moveTo>
                  <a:cubicBezTo>
                    <a:pt x="173" y="4"/>
                    <a:pt x="171" y="7"/>
                    <a:pt x="170" y="9"/>
                  </a:cubicBezTo>
                  <a:cubicBezTo>
                    <a:pt x="168" y="13"/>
                    <a:pt x="166" y="17"/>
                    <a:pt x="164" y="21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34" y="23"/>
                    <a:pt x="103" y="32"/>
                    <a:pt x="75" y="42"/>
                  </a:cubicBezTo>
                  <a:cubicBezTo>
                    <a:pt x="58" y="48"/>
                    <a:pt x="41" y="56"/>
                    <a:pt x="26" y="67"/>
                  </a:cubicBezTo>
                  <a:cubicBezTo>
                    <a:pt x="15" y="75"/>
                    <a:pt x="2" y="87"/>
                    <a:pt x="0" y="101"/>
                  </a:cubicBezTo>
                  <a:cubicBezTo>
                    <a:pt x="0" y="102"/>
                    <a:pt x="0" y="102"/>
                    <a:pt x="1" y="102"/>
                  </a:cubicBezTo>
                  <a:cubicBezTo>
                    <a:pt x="10" y="88"/>
                    <a:pt x="18" y="77"/>
                    <a:pt x="32" y="68"/>
                  </a:cubicBezTo>
                  <a:cubicBezTo>
                    <a:pt x="47" y="57"/>
                    <a:pt x="64" y="50"/>
                    <a:pt x="82" y="44"/>
                  </a:cubicBezTo>
                  <a:cubicBezTo>
                    <a:pt x="109" y="35"/>
                    <a:pt x="137" y="31"/>
                    <a:pt x="165" y="26"/>
                  </a:cubicBezTo>
                  <a:cubicBezTo>
                    <a:pt x="170" y="31"/>
                    <a:pt x="176" y="34"/>
                    <a:pt x="182" y="38"/>
                  </a:cubicBezTo>
                  <a:cubicBezTo>
                    <a:pt x="183" y="39"/>
                    <a:pt x="184" y="39"/>
                    <a:pt x="185" y="38"/>
                  </a:cubicBezTo>
                  <a:cubicBezTo>
                    <a:pt x="190" y="32"/>
                    <a:pt x="192" y="24"/>
                    <a:pt x="191" y="16"/>
                  </a:cubicBezTo>
                  <a:cubicBezTo>
                    <a:pt x="189" y="10"/>
                    <a:pt x="184" y="3"/>
                    <a:pt x="178" y="2"/>
                  </a:cubicBezTo>
                  <a:cubicBezTo>
                    <a:pt x="178" y="1"/>
                    <a:pt x="176" y="0"/>
                    <a:pt x="175" y="1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60"/>
            <p:cNvSpPr/>
            <p:nvPr/>
          </p:nvSpPr>
          <p:spPr bwMode="auto">
            <a:xfrm>
              <a:off x="6999288" y="-47993"/>
              <a:ext cx="417513" cy="444500"/>
            </a:xfrm>
            <a:custGeom>
              <a:avLst/>
              <a:gdLst>
                <a:gd name="T0" fmla="*/ 151 w 152"/>
                <a:gd name="T1" fmla="*/ 45 h 162"/>
                <a:gd name="T2" fmla="*/ 133 w 152"/>
                <a:gd name="T3" fmla="*/ 37 h 162"/>
                <a:gd name="T4" fmla="*/ 126 w 152"/>
                <a:gd name="T5" fmla="*/ 51 h 162"/>
                <a:gd name="T6" fmla="*/ 126 w 152"/>
                <a:gd name="T7" fmla="*/ 51 h 162"/>
                <a:gd name="T8" fmla="*/ 126 w 152"/>
                <a:gd name="T9" fmla="*/ 53 h 162"/>
                <a:gd name="T10" fmla="*/ 90 w 152"/>
                <a:gd name="T11" fmla="*/ 69 h 162"/>
                <a:gd name="T12" fmla="*/ 108 w 152"/>
                <a:gd name="T13" fmla="*/ 22 h 162"/>
                <a:gd name="T14" fmla="*/ 122 w 152"/>
                <a:gd name="T15" fmla="*/ 17 h 162"/>
                <a:gd name="T16" fmla="*/ 119 w 152"/>
                <a:gd name="T17" fmla="*/ 5 h 162"/>
                <a:gd name="T18" fmla="*/ 105 w 152"/>
                <a:gd name="T19" fmla="*/ 8 h 162"/>
                <a:gd name="T20" fmla="*/ 105 w 152"/>
                <a:gd name="T21" fmla="*/ 19 h 162"/>
                <a:gd name="T22" fmla="*/ 96 w 152"/>
                <a:gd name="T23" fmla="*/ 45 h 162"/>
                <a:gd name="T24" fmla="*/ 88 w 152"/>
                <a:gd name="T25" fmla="*/ 24 h 162"/>
                <a:gd name="T26" fmla="*/ 90 w 152"/>
                <a:gd name="T27" fmla="*/ 13 h 162"/>
                <a:gd name="T28" fmla="*/ 79 w 152"/>
                <a:gd name="T29" fmla="*/ 6 h 162"/>
                <a:gd name="T30" fmla="*/ 73 w 152"/>
                <a:gd name="T31" fmla="*/ 18 h 162"/>
                <a:gd name="T32" fmla="*/ 85 w 152"/>
                <a:gd name="T33" fmla="*/ 27 h 162"/>
                <a:gd name="T34" fmla="*/ 85 w 152"/>
                <a:gd name="T35" fmla="*/ 27 h 162"/>
                <a:gd name="T36" fmla="*/ 95 w 152"/>
                <a:gd name="T37" fmla="*/ 48 h 162"/>
                <a:gd name="T38" fmla="*/ 73 w 152"/>
                <a:gd name="T39" fmla="*/ 93 h 162"/>
                <a:gd name="T40" fmla="*/ 57 w 152"/>
                <a:gd name="T41" fmla="*/ 44 h 162"/>
                <a:gd name="T42" fmla="*/ 57 w 152"/>
                <a:gd name="T43" fmla="*/ 31 h 162"/>
                <a:gd name="T44" fmla="*/ 42 w 152"/>
                <a:gd name="T45" fmla="*/ 28 h 162"/>
                <a:gd name="T46" fmla="*/ 38 w 152"/>
                <a:gd name="T47" fmla="*/ 45 h 162"/>
                <a:gd name="T48" fmla="*/ 50 w 152"/>
                <a:gd name="T49" fmla="*/ 48 h 162"/>
                <a:gd name="T50" fmla="*/ 53 w 152"/>
                <a:gd name="T51" fmla="*/ 48 h 162"/>
                <a:gd name="T52" fmla="*/ 54 w 152"/>
                <a:gd name="T53" fmla="*/ 47 h 162"/>
                <a:gd name="T54" fmla="*/ 71 w 152"/>
                <a:gd name="T55" fmla="*/ 97 h 162"/>
                <a:gd name="T56" fmla="*/ 38 w 152"/>
                <a:gd name="T57" fmla="*/ 139 h 162"/>
                <a:gd name="T58" fmla="*/ 22 w 152"/>
                <a:gd name="T59" fmla="*/ 83 h 162"/>
                <a:gd name="T60" fmla="*/ 20 w 152"/>
                <a:gd name="T61" fmla="*/ 67 h 162"/>
                <a:gd name="T62" fmla="*/ 6 w 152"/>
                <a:gd name="T63" fmla="*/ 67 h 162"/>
                <a:gd name="T64" fmla="*/ 6 w 152"/>
                <a:gd name="T65" fmla="*/ 84 h 162"/>
                <a:gd name="T66" fmla="*/ 19 w 152"/>
                <a:gd name="T67" fmla="*/ 86 h 162"/>
                <a:gd name="T68" fmla="*/ 36 w 152"/>
                <a:gd name="T69" fmla="*/ 141 h 162"/>
                <a:gd name="T70" fmla="*/ 20 w 152"/>
                <a:gd name="T71" fmla="*/ 161 h 162"/>
                <a:gd name="T72" fmla="*/ 20 w 152"/>
                <a:gd name="T73" fmla="*/ 162 h 162"/>
                <a:gd name="T74" fmla="*/ 56 w 152"/>
                <a:gd name="T75" fmla="*/ 124 h 162"/>
                <a:gd name="T76" fmla="*/ 82 w 152"/>
                <a:gd name="T77" fmla="*/ 114 h 162"/>
                <a:gd name="T78" fmla="*/ 103 w 152"/>
                <a:gd name="T79" fmla="*/ 112 h 162"/>
                <a:gd name="T80" fmla="*/ 107 w 152"/>
                <a:gd name="T81" fmla="*/ 116 h 162"/>
                <a:gd name="T82" fmla="*/ 107 w 152"/>
                <a:gd name="T83" fmla="*/ 118 h 162"/>
                <a:gd name="T84" fmla="*/ 125 w 152"/>
                <a:gd name="T85" fmla="*/ 114 h 162"/>
                <a:gd name="T86" fmla="*/ 121 w 152"/>
                <a:gd name="T87" fmla="*/ 93 h 162"/>
                <a:gd name="T88" fmla="*/ 102 w 152"/>
                <a:gd name="T89" fmla="*/ 99 h 162"/>
                <a:gd name="T90" fmla="*/ 102 w 152"/>
                <a:gd name="T91" fmla="*/ 108 h 162"/>
                <a:gd name="T92" fmla="*/ 61 w 152"/>
                <a:gd name="T93" fmla="*/ 118 h 162"/>
                <a:gd name="T94" fmla="*/ 88 w 152"/>
                <a:gd name="T95" fmla="*/ 73 h 162"/>
                <a:gd name="T96" fmla="*/ 88 w 152"/>
                <a:gd name="T97" fmla="*/ 73 h 162"/>
                <a:gd name="T98" fmla="*/ 129 w 152"/>
                <a:gd name="T99" fmla="*/ 57 h 162"/>
                <a:gd name="T100" fmla="*/ 142 w 152"/>
                <a:gd name="T101" fmla="*/ 60 h 162"/>
                <a:gd name="T102" fmla="*/ 151 w 152"/>
                <a:gd name="T103" fmla="*/ 4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62">
                  <a:moveTo>
                    <a:pt x="151" y="45"/>
                  </a:moveTo>
                  <a:cubicBezTo>
                    <a:pt x="150" y="38"/>
                    <a:pt x="139" y="35"/>
                    <a:pt x="133" y="37"/>
                  </a:cubicBezTo>
                  <a:cubicBezTo>
                    <a:pt x="127" y="39"/>
                    <a:pt x="124" y="45"/>
                    <a:pt x="126" y="5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26" y="52"/>
                    <a:pt x="126" y="53"/>
                    <a:pt x="126" y="53"/>
                  </a:cubicBezTo>
                  <a:cubicBezTo>
                    <a:pt x="114" y="55"/>
                    <a:pt x="100" y="60"/>
                    <a:pt x="90" y="69"/>
                  </a:cubicBezTo>
                  <a:cubicBezTo>
                    <a:pt x="98" y="53"/>
                    <a:pt x="104" y="38"/>
                    <a:pt x="108" y="22"/>
                  </a:cubicBezTo>
                  <a:cubicBezTo>
                    <a:pt x="113" y="23"/>
                    <a:pt x="120" y="22"/>
                    <a:pt x="122" y="17"/>
                  </a:cubicBezTo>
                  <a:cubicBezTo>
                    <a:pt x="123" y="12"/>
                    <a:pt x="122" y="7"/>
                    <a:pt x="119" y="5"/>
                  </a:cubicBezTo>
                  <a:cubicBezTo>
                    <a:pt x="114" y="0"/>
                    <a:pt x="108" y="3"/>
                    <a:pt x="105" y="8"/>
                  </a:cubicBezTo>
                  <a:cubicBezTo>
                    <a:pt x="102" y="12"/>
                    <a:pt x="102" y="16"/>
                    <a:pt x="105" y="19"/>
                  </a:cubicBezTo>
                  <a:cubicBezTo>
                    <a:pt x="102" y="28"/>
                    <a:pt x="99" y="36"/>
                    <a:pt x="96" y="45"/>
                  </a:cubicBezTo>
                  <a:cubicBezTo>
                    <a:pt x="94" y="38"/>
                    <a:pt x="92" y="31"/>
                    <a:pt x="88" y="24"/>
                  </a:cubicBezTo>
                  <a:cubicBezTo>
                    <a:pt x="91" y="21"/>
                    <a:pt x="91" y="16"/>
                    <a:pt x="90" y="13"/>
                  </a:cubicBezTo>
                  <a:cubicBezTo>
                    <a:pt x="88" y="9"/>
                    <a:pt x="84" y="5"/>
                    <a:pt x="79" y="6"/>
                  </a:cubicBezTo>
                  <a:cubicBezTo>
                    <a:pt x="74" y="6"/>
                    <a:pt x="72" y="14"/>
                    <a:pt x="73" y="18"/>
                  </a:cubicBezTo>
                  <a:cubicBezTo>
                    <a:pt x="73" y="24"/>
                    <a:pt x="79" y="28"/>
                    <a:pt x="85" y="27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9" y="34"/>
                    <a:pt x="92" y="40"/>
                    <a:pt x="95" y="48"/>
                  </a:cubicBezTo>
                  <a:cubicBezTo>
                    <a:pt x="89" y="64"/>
                    <a:pt x="82" y="79"/>
                    <a:pt x="73" y="93"/>
                  </a:cubicBezTo>
                  <a:cubicBezTo>
                    <a:pt x="74" y="76"/>
                    <a:pt x="66" y="59"/>
                    <a:pt x="57" y="44"/>
                  </a:cubicBezTo>
                  <a:cubicBezTo>
                    <a:pt x="60" y="40"/>
                    <a:pt x="61" y="35"/>
                    <a:pt x="57" y="31"/>
                  </a:cubicBezTo>
                  <a:cubicBezTo>
                    <a:pt x="54" y="26"/>
                    <a:pt x="47" y="24"/>
                    <a:pt x="42" y="28"/>
                  </a:cubicBezTo>
                  <a:cubicBezTo>
                    <a:pt x="37" y="31"/>
                    <a:pt x="33" y="40"/>
                    <a:pt x="38" y="45"/>
                  </a:cubicBezTo>
                  <a:cubicBezTo>
                    <a:pt x="41" y="47"/>
                    <a:pt x="46" y="49"/>
                    <a:pt x="50" y="48"/>
                  </a:cubicBezTo>
                  <a:cubicBezTo>
                    <a:pt x="51" y="49"/>
                    <a:pt x="52" y="49"/>
                    <a:pt x="53" y="48"/>
                  </a:cubicBezTo>
                  <a:cubicBezTo>
                    <a:pt x="53" y="48"/>
                    <a:pt x="54" y="48"/>
                    <a:pt x="54" y="47"/>
                  </a:cubicBezTo>
                  <a:cubicBezTo>
                    <a:pt x="63" y="63"/>
                    <a:pt x="71" y="77"/>
                    <a:pt x="71" y="97"/>
                  </a:cubicBezTo>
                  <a:cubicBezTo>
                    <a:pt x="61" y="112"/>
                    <a:pt x="50" y="125"/>
                    <a:pt x="38" y="139"/>
                  </a:cubicBezTo>
                  <a:cubicBezTo>
                    <a:pt x="40" y="121"/>
                    <a:pt x="32" y="99"/>
                    <a:pt x="22" y="83"/>
                  </a:cubicBezTo>
                  <a:cubicBezTo>
                    <a:pt x="26" y="78"/>
                    <a:pt x="25" y="70"/>
                    <a:pt x="20" y="67"/>
                  </a:cubicBezTo>
                  <a:cubicBezTo>
                    <a:pt x="16" y="64"/>
                    <a:pt x="10" y="64"/>
                    <a:pt x="6" y="67"/>
                  </a:cubicBezTo>
                  <a:cubicBezTo>
                    <a:pt x="0" y="71"/>
                    <a:pt x="1" y="80"/>
                    <a:pt x="6" y="84"/>
                  </a:cubicBezTo>
                  <a:cubicBezTo>
                    <a:pt x="9" y="88"/>
                    <a:pt x="15" y="89"/>
                    <a:pt x="19" y="86"/>
                  </a:cubicBezTo>
                  <a:cubicBezTo>
                    <a:pt x="27" y="104"/>
                    <a:pt x="36" y="120"/>
                    <a:pt x="36" y="141"/>
                  </a:cubicBezTo>
                  <a:cubicBezTo>
                    <a:pt x="31" y="147"/>
                    <a:pt x="25" y="154"/>
                    <a:pt x="20" y="161"/>
                  </a:cubicBezTo>
                  <a:cubicBezTo>
                    <a:pt x="19" y="161"/>
                    <a:pt x="20" y="162"/>
                    <a:pt x="20" y="162"/>
                  </a:cubicBezTo>
                  <a:cubicBezTo>
                    <a:pt x="34" y="150"/>
                    <a:pt x="46" y="138"/>
                    <a:pt x="56" y="124"/>
                  </a:cubicBezTo>
                  <a:cubicBezTo>
                    <a:pt x="65" y="119"/>
                    <a:pt x="73" y="115"/>
                    <a:pt x="82" y="114"/>
                  </a:cubicBezTo>
                  <a:cubicBezTo>
                    <a:pt x="89" y="113"/>
                    <a:pt x="96" y="113"/>
                    <a:pt x="103" y="112"/>
                  </a:cubicBezTo>
                  <a:cubicBezTo>
                    <a:pt x="104" y="113"/>
                    <a:pt x="105" y="115"/>
                    <a:pt x="107" y="116"/>
                  </a:cubicBezTo>
                  <a:cubicBezTo>
                    <a:pt x="106" y="117"/>
                    <a:pt x="106" y="117"/>
                    <a:pt x="107" y="118"/>
                  </a:cubicBezTo>
                  <a:cubicBezTo>
                    <a:pt x="113" y="123"/>
                    <a:pt x="122" y="122"/>
                    <a:pt x="125" y="114"/>
                  </a:cubicBezTo>
                  <a:cubicBezTo>
                    <a:pt x="127" y="108"/>
                    <a:pt x="126" y="98"/>
                    <a:pt x="121" y="93"/>
                  </a:cubicBezTo>
                  <a:cubicBezTo>
                    <a:pt x="114" y="88"/>
                    <a:pt x="103" y="91"/>
                    <a:pt x="102" y="99"/>
                  </a:cubicBezTo>
                  <a:cubicBezTo>
                    <a:pt x="101" y="102"/>
                    <a:pt x="101" y="105"/>
                    <a:pt x="102" y="108"/>
                  </a:cubicBezTo>
                  <a:cubicBezTo>
                    <a:pt x="88" y="107"/>
                    <a:pt x="72" y="111"/>
                    <a:pt x="61" y="118"/>
                  </a:cubicBezTo>
                  <a:cubicBezTo>
                    <a:pt x="71" y="104"/>
                    <a:pt x="80" y="89"/>
                    <a:pt x="88" y="73"/>
                  </a:cubicBezTo>
                  <a:cubicBezTo>
                    <a:pt x="88" y="73"/>
                    <a:pt x="88" y="73"/>
                    <a:pt x="88" y="73"/>
                  </a:cubicBezTo>
                  <a:cubicBezTo>
                    <a:pt x="101" y="64"/>
                    <a:pt x="115" y="61"/>
                    <a:pt x="129" y="57"/>
                  </a:cubicBezTo>
                  <a:cubicBezTo>
                    <a:pt x="132" y="60"/>
                    <a:pt x="138" y="61"/>
                    <a:pt x="142" y="60"/>
                  </a:cubicBezTo>
                  <a:cubicBezTo>
                    <a:pt x="147" y="57"/>
                    <a:pt x="152" y="51"/>
                    <a:pt x="151" y="4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61"/>
            <p:cNvSpPr/>
            <p:nvPr/>
          </p:nvSpPr>
          <p:spPr bwMode="auto">
            <a:xfrm>
              <a:off x="5073650" y="1068020"/>
              <a:ext cx="703263" cy="387350"/>
            </a:xfrm>
            <a:custGeom>
              <a:avLst/>
              <a:gdLst>
                <a:gd name="T0" fmla="*/ 256 w 257"/>
                <a:gd name="T1" fmla="*/ 42 h 141"/>
                <a:gd name="T2" fmla="*/ 221 w 257"/>
                <a:gd name="T3" fmla="*/ 8 h 141"/>
                <a:gd name="T4" fmla="*/ 157 w 257"/>
                <a:gd name="T5" fmla="*/ 0 h 141"/>
                <a:gd name="T6" fmla="*/ 116 w 257"/>
                <a:gd name="T7" fmla="*/ 3 h 141"/>
                <a:gd name="T8" fmla="*/ 91 w 257"/>
                <a:gd name="T9" fmla="*/ 8 h 141"/>
                <a:gd name="T10" fmla="*/ 90 w 257"/>
                <a:gd name="T11" fmla="*/ 7 h 141"/>
                <a:gd name="T12" fmla="*/ 39 w 257"/>
                <a:gd name="T13" fmla="*/ 35 h 141"/>
                <a:gd name="T14" fmla="*/ 7 w 257"/>
                <a:gd name="T15" fmla="*/ 79 h 141"/>
                <a:gd name="T16" fmla="*/ 8 w 257"/>
                <a:gd name="T17" fmla="*/ 118 h 141"/>
                <a:gd name="T18" fmla="*/ 44 w 257"/>
                <a:gd name="T19" fmla="*/ 119 h 141"/>
                <a:gd name="T20" fmla="*/ 44 w 257"/>
                <a:gd name="T21" fmla="*/ 119 h 141"/>
                <a:gd name="T22" fmla="*/ 60 w 257"/>
                <a:gd name="T23" fmla="*/ 136 h 141"/>
                <a:gd name="T24" fmla="*/ 84 w 257"/>
                <a:gd name="T25" fmla="*/ 124 h 141"/>
                <a:gd name="T26" fmla="*/ 127 w 257"/>
                <a:gd name="T27" fmla="*/ 118 h 141"/>
                <a:gd name="T28" fmla="*/ 154 w 257"/>
                <a:gd name="T29" fmla="*/ 130 h 141"/>
                <a:gd name="T30" fmla="*/ 167 w 257"/>
                <a:gd name="T31" fmla="*/ 107 h 141"/>
                <a:gd name="T32" fmla="*/ 198 w 257"/>
                <a:gd name="T33" fmla="*/ 74 h 141"/>
                <a:gd name="T34" fmla="*/ 225 w 257"/>
                <a:gd name="T35" fmla="*/ 77 h 141"/>
                <a:gd name="T36" fmla="*/ 230 w 257"/>
                <a:gd name="T37" fmla="*/ 53 h 141"/>
                <a:gd name="T38" fmla="*/ 256 w 257"/>
                <a:gd name="T39" fmla="*/ 4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7" h="141">
                  <a:moveTo>
                    <a:pt x="256" y="42"/>
                  </a:moveTo>
                  <a:cubicBezTo>
                    <a:pt x="257" y="23"/>
                    <a:pt x="237" y="13"/>
                    <a:pt x="221" y="8"/>
                  </a:cubicBezTo>
                  <a:cubicBezTo>
                    <a:pt x="201" y="1"/>
                    <a:pt x="178" y="0"/>
                    <a:pt x="157" y="0"/>
                  </a:cubicBezTo>
                  <a:cubicBezTo>
                    <a:pt x="143" y="0"/>
                    <a:pt x="129" y="1"/>
                    <a:pt x="116" y="3"/>
                  </a:cubicBezTo>
                  <a:cubicBezTo>
                    <a:pt x="109" y="4"/>
                    <a:pt x="98" y="5"/>
                    <a:pt x="91" y="8"/>
                  </a:cubicBezTo>
                  <a:cubicBezTo>
                    <a:pt x="91" y="8"/>
                    <a:pt x="91" y="7"/>
                    <a:pt x="90" y="7"/>
                  </a:cubicBezTo>
                  <a:cubicBezTo>
                    <a:pt x="71" y="9"/>
                    <a:pt x="53" y="23"/>
                    <a:pt x="39" y="35"/>
                  </a:cubicBezTo>
                  <a:cubicBezTo>
                    <a:pt x="25" y="47"/>
                    <a:pt x="13" y="62"/>
                    <a:pt x="7" y="79"/>
                  </a:cubicBezTo>
                  <a:cubicBezTo>
                    <a:pt x="4" y="90"/>
                    <a:pt x="0" y="108"/>
                    <a:pt x="8" y="118"/>
                  </a:cubicBezTo>
                  <a:cubicBezTo>
                    <a:pt x="17" y="129"/>
                    <a:pt x="33" y="125"/>
                    <a:pt x="44" y="119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3" y="129"/>
                    <a:pt x="51" y="135"/>
                    <a:pt x="60" y="136"/>
                  </a:cubicBezTo>
                  <a:cubicBezTo>
                    <a:pt x="70" y="137"/>
                    <a:pt x="79" y="131"/>
                    <a:pt x="84" y="124"/>
                  </a:cubicBezTo>
                  <a:cubicBezTo>
                    <a:pt x="96" y="140"/>
                    <a:pt x="122" y="141"/>
                    <a:pt x="127" y="118"/>
                  </a:cubicBezTo>
                  <a:cubicBezTo>
                    <a:pt x="134" y="126"/>
                    <a:pt x="144" y="133"/>
                    <a:pt x="154" y="130"/>
                  </a:cubicBezTo>
                  <a:cubicBezTo>
                    <a:pt x="166" y="127"/>
                    <a:pt x="168" y="117"/>
                    <a:pt x="167" y="107"/>
                  </a:cubicBezTo>
                  <a:cubicBezTo>
                    <a:pt x="186" y="124"/>
                    <a:pt x="201" y="94"/>
                    <a:pt x="198" y="74"/>
                  </a:cubicBezTo>
                  <a:cubicBezTo>
                    <a:pt x="206" y="78"/>
                    <a:pt x="217" y="82"/>
                    <a:pt x="225" y="77"/>
                  </a:cubicBezTo>
                  <a:cubicBezTo>
                    <a:pt x="233" y="72"/>
                    <a:pt x="232" y="62"/>
                    <a:pt x="230" y="53"/>
                  </a:cubicBezTo>
                  <a:cubicBezTo>
                    <a:pt x="240" y="57"/>
                    <a:pt x="256" y="55"/>
                    <a:pt x="256" y="4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62"/>
            <p:cNvSpPr/>
            <p:nvPr/>
          </p:nvSpPr>
          <p:spPr bwMode="auto">
            <a:xfrm>
              <a:off x="5141913" y="1056907"/>
              <a:ext cx="490538" cy="277813"/>
            </a:xfrm>
            <a:custGeom>
              <a:avLst/>
              <a:gdLst>
                <a:gd name="T0" fmla="*/ 163 w 179"/>
                <a:gd name="T1" fmla="*/ 15 h 101"/>
                <a:gd name="T2" fmla="*/ 64 w 179"/>
                <a:gd name="T3" fmla="*/ 6 h 101"/>
                <a:gd name="T4" fmla="*/ 62 w 179"/>
                <a:gd name="T5" fmla="*/ 9 h 101"/>
                <a:gd name="T6" fmla="*/ 2 w 179"/>
                <a:gd name="T7" fmla="*/ 71 h 101"/>
                <a:gd name="T8" fmla="*/ 11 w 179"/>
                <a:gd name="T9" fmla="*/ 94 h 101"/>
                <a:gd name="T10" fmla="*/ 37 w 179"/>
                <a:gd name="T11" fmla="*/ 85 h 101"/>
                <a:gd name="T12" fmla="*/ 68 w 179"/>
                <a:gd name="T13" fmla="*/ 78 h 101"/>
                <a:gd name="T14" fmla="*/ 106 w 179"/>
                <a:gd name="T15" fmla="*/ 70 h 101"/>
                <a:gd name="T16" fmla="*/ 132 w 179"/>
                <a:gd name="T17" fmla="*/ 53 h 101"/>
                <a:gd name="T18" fmla="*/ 152 w 179"/>
                <a:gd name="T19" fmla="*/ 38 h 101"/>
                <a:gd name="T20" fmla="*/ 172 w 179"/>
                <a:gd name="T21" fmla="*/ 36 h 101"/>
                <a:gd name="T22" fmla="*/ 163 w 179"/>
                <a:gd name="T23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9" h="101">
                  <a:moveTo>
                    <a:pt x="163" y="15"/>
                  </a:moveTo>
                  <a:cubicBezTo>
                    <a:pt x="133" y="0"/>
                    <a:pt x="97" y="4"/>
                    <a:pt x="64" y="6"/>
                  </a:cubicBezTo>
                  <a:cubicBezTo>
                    <a:pt x="63" y="6"/>
                    <a:pt x="62" y="8"/>
                    <a:pt x="62" y="9"/>
                  </a:cubicBezTo>
                  <a:cubicBezTo>
                    <a:pt x="37" y="22"/>
                    <a:pt x="10" y="41"/>
                    <a:pt x="2" y="71"/>
                  </a:cubicBezTo>
                  <a:cubicBezTo>
                    <a:pt x="0" y="80"/>
                    <a:pt x="1" y="90"/>
                    <a:pt x="11" y="94"/>
                  </a:cubicBezTo>
                  <a:cubicBezTo>
                    <a:pt x="20" y="98"/>
                    <a:pt x="31" y="91"/>
                    <a:pt x="37" y="85"/>
                  </a:cubicBezTo>
                  <a:cubicBezTo>
                    <a:pt x="43" y="101"/>
                    <a:pt x="60" y="90"/>
                    <a:pt x="68" y="78"/>
                  </a:cubicBezTo>
                  <a:cubicBezTo>
                    <a:pt x="81" y="94"/>
                    <a:pt x="107" y="92"/>
                    <a:pt x="106" y="70"/>
                  </a:cubicBezTo>
                  <a:cubicBezTo>
                    <a:pt x="119" y="80"/>
                    <a:pt x="137" y="66"/>
                    <a:pt x="132" y="53"/>
                  </a:cubicBezTo>
                  <a:cubicBezTo>
                    <a:pt x="143" y="58"/>
                    <a:pt x="156" y="49"/>
                    <a:pt x="152" y="38"/>
                  </a:cubicBezTo>
                  <a:cubicBezTo>
                    <a:pt x="159" y="40"/>
                    <a:pt x="167" y="41"/>
                    <a:pt x="172" y="36"/>
                  </a:cubicBezTo>
                  <a:cubicBezTo>
                    <a:pt x="179" y="29"/>
                    <a:pt x="169" y="18"/>
                    <a:pt x="163" y="15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63"/>
            <p:cNvSpPr/>
            <p:nvPr/>
          </p:nvSpPr>
          <p:spPr bwMode="auto">
            <a:xfrm>
              <a:off x="5802313" y="812432"/>
              <a:ext cx="468313" cy="409575"/>
            </a:xfrm>
            <a:custGeom>
              <a:avLst/>
              <a:gdLst>
                <a:gd name="T0" fmla="*/ 130 w 171"/>
                <a:gd name="T1" fmla="*/ 147 h 149"/>
                <a:gd name="T2" fmla="*/ 136 w 171"/>
                <a:gd name="T3" fmla="*/ 128 h 149"/>
                <a:gd name="T4" fmla="*/ 122 w 171"/>
                <a:gd name="T5" fmla="*/ 122 h 149"/>
                <a:gd name="T6" fmla="*/ 121 w 171"/>
                <a:gd name="T7" fmla="*/ 122 h 149"/>
                <a:gd name="T8" fmla="*/ 120 w 171"/>
                <a:gd name="T9" fmla="*/ 123 h 149"/>
                <a:gd name="T10" fmla="*/ 100 w 171"/>
                <a:gd name="T11" fmla="*/ 89 h 149"/>
                <a:gd name="T12" fmla="*/ 148 w 171"/>
                <a:gd name="T13" fmla="*/ 102 h 149"/>
                <a:gd name="T14" fmla="*/ 156 w 171"/>
                <a:gd name="T15" fmla="*/ 115 h 149"/>
                <a:gd name="T16" fmla="*/ 167 w 171"/>
                <a:gd name="T17" fmla="*/ 110 h 149"/>
                <a:gd name="T18" fmla="*/ 162 w 171"/>
                <a:gd name="T19" fmla="*/ 97 h 149"/>
                <a:gd name="T20" fmla="*/ 151 w 171"/>
                <a:gd name="T21" fmla="*/ 98 h 149"/>
                <a:gd name="T22" fmla="*/ 124 w 171"/>
                <a:gd name="T23" fmla="*/ 92 h 149"/>
                <a:gd name="T24" fmla="*/ 144 w 171"/>
                <a:gd name="T25" fmla="*/ 82 h 149"/>
                <a:gd name="T26" fmla="*/ 156 w 171"/>
                <a:gd name="T27" fmla="*/ 82 h 149"/>
                <a:gd name="T28" fmla="*/ 162 w 171"/>
                <a:gd name="T29" fmla="*/ 71 h 149"/>
                <a:gd name="T30" fmla="*/ 148 w 171"/>
                <a:gd name="T31" fmla="*/ 66 h 149"/>
                <a:gd name="T32" fmla="*/ 141 w 171"/>
                <a:gd name="T33" fmla="*/ 79 h 149"/>
                <a:gd name="T34" fmla="*/ 141 w 171"/>
                <a:gd name="T35" fmla="*/ 79 h 149"/>
                <a:gd name="T36" fmla="*/ 121 w 171"/>
                <a:gd name="T37" fmla="*/ 91 h 149"/>
                <a:gd name="T38" fmla="*/ 74 w 171"/>
                <a:gd name="T39" fmla="*/ 74 h 149"/>
                <a:gd name="T40" fmla="*/ 121 w 171"/>
                <a:gd name="T41" fmla="*/ 53 h 149"/>
                <a:gd name="T42" fmla="*/ 134 w 171"/>
                <a:gd name="T43" fmla="*/ 52 h 149"/>
                <a:gd name="T44" fmla="*/ 136 w 171"/>
                <a:gd name="T45" fmla="*/ 36 h 149"/>
                <a:gd name="T46" fmla="*/ 118 w 171"/>
                <a:gd name="T47" fmla="*/ 34 h 149"/>
                <a:gd name="T48" fmla="*/ 117 w 171"/>
                <a:gd name="T49" fmla="*/ 47 h 149"/>
                <a:gd name="T50" fmla="*/ 116 w 171"/>
                <a:gd name="T51" fmla="*/ 50 h 149"/>
                <a:gd name="T52" fmla="*/ 117 w 171"/>
                <a:gd name="T53" fmla="*/ 51 h 149"/>
                <a:gd name="T54" fmla="*/ 70 w 171"/>
                <a:gd name="T55" fmla="*/ 73 h 149"/>
                <a:gd name="T56" fmla="*/ 25 w 171"/>
                <a:gd name="T57" fmla="*/ 45 h 149"/>
                <a:gd name="T58" fmla="*/ 79 w 171"/>
                <a:gd name="T59" fmla="*/ 23 h 149"/>
                <a:gd name="T60" fmla="*/ 94 w 171"/>
                <a:gd name="T61" fmla="*/ 20 h 149"/>
                <a:gd name="T62" fmla="*/ 93 w 171"/>
                <a:gd name="T63" fmla="*/ 5 h 149"/>
                <a:gd name="T64" fmla="*/ 75 w 171"/>
                <a:gd name="T65" fmla="*/ 7 h 149"/>
                <a:gd name="T66" fmla="*/ 76 w 171"/>
                <a:gd name="T67" fmla="*/ 20 h 149"/>
                <a:gd name="T68" fmla="*/ 23 w 171"/>
                <a:gd name="T69" fmla="*/ 43 h 149"/>
                <a:gd name="T70" fmla="*/ 1 w 171"/>
                <a:gd name="T71" fmla="*/ 29 h 149"/>
                <a:gd name="T72" fmla="*/ 0 w 171"/>
                <a:gd name="T73" fmla="*/ 30 h 149"/>
                <a:gd name="T74" fmla="*/ 42 w 171"/>
                <a:gd name="T75" fmla="*/ 61 h 149"/>
                <a:gd name="T76" fmla="*/ 54 w 171"/>
                <a:gd name="T77" fmla="*/ 86 h 149"/>
                <a:gd name="T78" fmla="*/ 59 w 171"/>
                <a:gd name="T79" fmla="*/ 107 h 149"/>
                <a:gd name="T80" fmla="*/ 55 w 171"/>
                <a:gd name="T81" fmla="*/ 111 h 149"/>
                <a:gd name="T82" fmla="*/ 53 w 171"/>
                <a:gd name="T83" fmla="*/ 111 h 149"/>
                <a:gd name="T84" fmla="*/ 59 w 171"/>
                <a:gd name="T85" fmla="*/ 129 h 149"/>
                <a:gd name="T86" fmla="*/ 79 w 171"/>
                <a:gd name="T87" fmla="*/ 122 h 149"/>
                <a:gd name="T88" fmla="*/ 71 w 171"/>
                <a:gd name="T89" fmla="*/ 104 h 149"/>
                <a:gd name="T90" fmla="*/ 63 w 171"/>
                <a:gd name="T91" fmla="*/ 105 h 149"/>
                <a:gd name="T92" fmla="*/ 48 w 171"/>
                <a:gd name="T93" fmla="*/ 65 h 149"/>
                <a:gd name="T94" fmla="*/ 95 w 171"/>
                <a:gd name="T95" fmla="*/ 87 h 149"/>
                <a:gd name="T96" fmla="*/ 96 w 171"/>
                <a:gd name="T97" fmla="*/ 88 h 149"/>
                <a:gd name="T98" fmla="*/ 116 w 171"/>
                <a:gd name="T99" fmla="*/ 126 h 149"/>
                <a:gd name="T100" fmla="*/ 115 w 171"/>
                <a:gd name="T101" fmla="*/ 140 h 149"/>
                <a:gd name="T102" fmla="*/ 130 w 171"/>
                <a:gd name="T103" fmla="*/ 14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1" h="149">
                  <a:moveTo>
                    <a:pt x="130" y="147"/>
                  </a:moveTo>
                  <a:cubicBezTo>
                    <a:pt x="138" y="145"/>
                    <a:pt x="139" y="134"/>
                    <a:pt x="136" y="128"/>
                  </a:cubicBezTo>
                  <a:cubicBezTo>
                    <a:pt x="134" y="122"/>
                    <a:pt x="127" y="120"/>
                    <a:pt x="122" y="122"/>
                  </a:cubicBezTo>
                  <a:cubicBezTo>
                    <a:pt x="122" y="122"/>
                    <a:pt x="121" y="122"/>
                    <a:pt x="121" y="122"/>
                  </a:cubicBezTo>
                  <a:cubicBezTo>
                    <a:pt x="121" y="123"/>
                    <a:pt x="120" y="123"/>
                    <a:pt x="120" y="123"/>
                  </a:cubicBezTo>
                  <a:cubicBezTo>
                    <a:pt x="116" y="111"/>
                    <a:pt x="109" y="98"/>
                    <a:pt x="100" y="89"/>
                  </a:cubicBezTo>
                  <a:cubicBezTo>
                    <a:pt x="116" y="95"/>
                    <a:pt x="132" y="99"/>
                    <a:pt x="148" y="102"/>
                  </a:cubicBezTo>
                  <a:cubicBezTo>
                    <a:pt x="148" y="107"/>
                    <a:pt x="150" y="114"/>
                    <a:pt x="156" y="115"/>
                  </a:cubicBezTo>
                  <a:cubicBezTo>
                    <a:pt x="160" y="116"/>
                    <a:pt x="165" y="114"/>
                    <a:pt x="167" y="110"/>
                  </a:cubicBezTo>
                  <a:cubicBezTo>
                    <a:pt x="171" y="105"/>
                    <a:pt x="167" y="100"/>
                    <a:pt x="162" y="97"/>
                  </a:cubicBezTo>
                  <a:cubicBezTo>
                    <a:pt x="158" y="94"/>
                    <a:pt x="154" y="95"/>
                    <a:pt x="151" y="98"/>
                  </a:cubicBezTo>
                  <a:cubicBezTo>
                    <a:pt x="142" y="97"/>
                    <a:pt x="133" y="94"/>
                    <a:pt x="124" y="92"/>
                  </a:cubicBezTo>
                  <a:cubicBezTo>
                    <a:pt x="131" y="90"/>
                    <a:pt x="138" y="86"/>
                    <a:pt x="144" y="82"/>
                  </a:cubicBezTo>
                  <a:cubicBezTo>
                    <a:pt x="147" y="84"/>
                    <a:pt x="152" y="84"/>
                    <a:pt x="156" y="82"/>
                  </a:cubicBezTo>
                  <a:cubicBezTo>
                    <a:pt x="159" y="80"/>
                    <a:pt x="163" y="76"/>
                    <a:pt x="162" y="71"/>
                  </a:cubicBezTo>
                  <a:cubicBezTo>
                    <a:pt x="161" y="66"/>
                    <a:pt x="153" y="65"/>
                    <a:pt x="148" y="66"/>
                  </a:cubicBezTo>
                  <a:cubicBezTo>
                    <a:pt x="143" y="67"/>
                    <a:pt x="140" y="74"/>
                    <a:pt x="141" y="79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35" y="84"/>
                    <a:pt x="128" y="88"/>
                    <a:pt x="121" y="91"/>
                  </a:cubicBezTo>
                  <a:cubicBezTo>
                    <a:pt x="105" y="87"/>
                    <a:pt x="89" y="82"/>
                    <a:pt x="74" y="74"/>
                  </a:cubicBezTo>
                  <a:cubicBezTo>
                    <a:pt x="91" y="74"/>
                    <a:pt x="108" y="64"/>
                    <a:pt x="121" y="53"/>
                  </a:cubicBezTo>
                  <a:cubicBezTo>
                    <a:pt x="125" y="56"/>
                    <a:pt x="130" y="56"/>
                    <a:pt x="134" y="52"/>
                  </a:cubicBezTo>
                  <a:cubicBezTo>
                    <a:pt x="138" y="48"/>
                    <a:pt x="139" y="41"/>
                    <a:pt x="136" y="36"/>
                  </a:cubicBezTo>
                  <a:cubicBezTo>
                    <a:pt x="132" y="32"/>
                    <a:pt x="123" y="29"/>
                    <a:pt x="118" y="34"/>
                  </a:cubicBezTo>
                  <a:cubicBezTo>
                    <a:pt x="116" y="38"/>
                    <a:pt x="115" y="43"/>
                    <a:pt x="117" y="47"/>
                  </a:cubicBezTo>
                  <a:cubicBezTo>
                    <a:pt x="116" y="48"/>
                    <a:pt x="116" y="49"/>
                    <a:pt x="116" y="50"/>
                  </a:cubicBezTo>
                  <a:cubicBezTo>
                    <a:pt x="117" y="50"/>
                    <a:pt x="117" y="50"/>
                    <a:pt x="117" y="51"/>
                  </a:cubicBezTo>
                  <a:cubicBezTo>
                    <a:pt x="103" y="61"/>
                    <a:pt x="89" y="71"/>
                    <a:pt x="70" y="73"/>
                  </a:cubicBezTo>
                  <a:cubicBezTo>
                    <a:pt x="54" y="65"/>
                    <a:pt x="39" y="55"/>
                    <a:pt x="25" y="45"/>
                  </a:cubicBezTo>
                  <a:cubicBezTo>
                    <a:pt x="43" y="45"/>
                    <a:pt x="64" y="34"/>
                    <a:pt x="79" y="23"/>
                  </a:cubicBezTo>
                  <a:cubicBezTo>
                    <a:pt x="84" y="26"/>
                    <a:pt x="91" y="24"/>
                    <a:pt x="94" y="20"/>
                  </a:cubicBezTo>
                  <a:cubicBezTo>
                    <a:pt x="97" y="15"/>
                    <a:pt x="96" y="9"/>
                    <a:pt x="93" y="5"/>
                  </a:cubicBezTo>
                  <a:cubicBezTo>
                    <a:pt x="88" y="0"/>
                    <a:pt x="80" y="2"/>
                    <a:pt x="75" y="7"/>
                  </a:cubicBezTo>
                  <a:cubicBezTo>
                    <a:pt x="72" y="11"/>
                    <a:pt x="72" y="16"/>
                    <a:pt x="76" y="20"/>
                  </a:cubicBezTo>
                  <a:cubicBezTo>
                    <a:pt x="58" y="30"/>
                    <a:pt x="43" y="41"/>
                    <a:pt x="23" y="43"/>
                  </a:cubicBezTo>
                  <a:cubicBezTo>
                    <a:pt x="15" y="39"/>
                    <a:pt x="8" y="34"/>
                    <a:pt x="1" y="29"/>
                  </a:cubicBezTo>
                  <a:cubicBezTo>
                    <a:pt x="0" y="29"/>
                    <a:pt x="0" y="29"/>
                    <a:pt x="0" y="30"/>
                  </a:cubicBezTo>
                  <a:cubicBezTo>
                    <a:pt x="13" y="42"/>
                    <a:pt x="27" y="52"/>
                    <a:pt x="42" y="61"/>
                  </a:cubicBezTo>
                  <a:cubicBezTo>
                    <a:pt x="47" y="69"/>
                    <a:pt x="52" y="77"/>
                    <a:pt x="54" y="86"/>
                  </a:cubicBezTo>
                  <a:cubicBezTo>
                    <a:pt x="56" y="93"/>
                    <a:pt x="57" y="100"/>
                    <a:pt x="59" y="107"/>
                  </a:cubicBezTo>
                  <a:cubicBezTo>
                    <a:pt x="57" y="108"/>
                    <a:pt x="56" y="109"/>
                    <a:pt x="55" y="111"/>
                  </a:cubicBezTo>
                  <a:cubicBezTo>
                    <a:pt x="54" y="110"/>
                    <a:pt x="54" y="110"/>
                    <a:pt x="53" y="111"/>
                  </a:cubicBezTo>
                  <a:cubicBezTo>
                    <a:pt x="49" y="118"/>
                    <a:pt x="51" y="127"/>
                    <a:pt x="59" y="129"/>
                  </a:cubicBezTo>
                  <a:cubicBezTo>
                    <a:pt x="66" y="130"/>
                    <a:pt x="75" y="128"/>
                    <a:pt x="79" y="122"/>
                  </a:cubicBezTo>
                  <a:cubicBezTo>
                    <a:pt x="83" y="115"/>
                    <a:pt x="80" y="105"/>
                    <a:pt x="71" y="104"/>
                  </a:cubicBezTo>
                  <a:cubicBezTo>
                    <a:pt x="68" y="104"/>
                    <a:pt x="66" y="104"/>
                    <a:pt x="63" y="105"/>
                  </a:cubicBezTo>
                  <a:cubicBezTo>
                    <a:pt x="62" y="91"/>
                    <a:pt x="57" y="76"/>
                    <a:pt x="48" y="65"/>
                  </a:cubicBezTo>
                  <a:cubicBezTo>
                    <a:pt x="63" y="74"/>
                    <a:pt x="79" y="81"/>
                    <a:pt x="95" y="87"/>
                  </a:cubicBezTo>
                  <a:cubicBezTo>
                    <a:pt x="95" y="88"/>
                    <a:pt x="95" y="88"/>
                    <a:pt x="96" y="88"/>
                  </a:cubicBezTo>
                  <a:cubicBezTo>
                    <a:pt x="106" y="99"/>
                    <a:pt x="111" y="112"/>
                    <a:pt x="116" y="126"/>
                  </a:cubicBezTo>
                  <a:cubicBezTo>
                    <a:pt x="113" y="130"/>
                    <a:pt x="113" y="135"/>
                    <a:pt x="115" y="140"/>
                  </a:cubicBezTo>
                  <a:cubicBezTo>
                    <a:pt x="118" y="145"/>
                    <a:pt x="124" y="149"/>
                    <a:pt x="130" y="147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64"/>
            <p:cNvSpPr/>
            <p:nvPr/>
          </p:nvSpPr>
          <p:spPr bwMode="auto">
            <a:xfrm>
              <a:off x="7659688" y="-35293"/>
              <a:ext cx="1054100" cy="588963"/>
            </a:xfrm>
            <a:custGeom>
              <a:avLst/>
              <a:gdLst>
                <a:gd name="T0" fmla="*/ 309 w 384"/>
                <a:gd name="T1" fmla="*/ 175 h 214"/>
                <a:gd name="T2" fmla="*/ 254 w 384"/>
                <a:gd name="T3" fmla="*/ 134 h 214"/>
                <a:gd name="T4" fmla="*/ 204 w 384"/>
                <a:gd name="T5" fmla="*/ 129 h 214"/>
                <a:gd name="T6" fmla="*/ 186 w 384"/>
                <a:gd name="T7" fmla="*/ 130 h 214"/>
                <a:gd name="T8" fmla="*/ 220 w 384"/>
                <a:gd name="T9" fmla="*/ 112 h 214"/>
                <a:gd name="T10" fmla="*/ 220 w 384"/>
                <a:gd name="T11" fmla="*/ 111 h 214"/>
                <a:gd name="T12" fmla="*/ 221 w 384"/>
                <a:gd name="T13" fmla="*/ 112 h 214"/>
                <a:gd name="T14" fmla="*/ 222 w 384"/>
                <a:gd name="T15" fmla="*/ 112 h 214"/>
                <a:gd name="T16" fmla="*/ 353 w 384"/>
                <a:gd name="T17" fmla="*/ 93 h 214"/>
                <a:gd name="T18" fmla="*/ 380 w 384"/>
                <a:gd name="T19" fmla="*/ 57 h 214"/>
                <a:gd name="T20" fmla="*/ 359 w 384"/>
                <a:gd name="T21" fmla="*/ 19 h 214"/>
                <a:gd name="T22" fmla="*/ 271 w 384"/>
                <a:gd name="T23" fmla="*/ 32 h 214"/>
                <a:gd name="T24" fmla="*/ 220 w 384"/>
                <a:gd name="T25" fmla="*/ 109 h 214"/>
                <a:gd name="T26" fmla="*/ 219 w 384"/>
                <a:gd name="T27" fmla="*/ 109 h 214"/>
                <a:gd name="T28" fmla="*/ 171 w 384"/>
                <a:gd name="T29" fmla="*/ 131 h 214"/>
                <a:gd name="T30" fmla="*/ 117 w 384"/>
                <a:gd name="T31" fmla="*/ 153 h 214"/>
                <a:gd name="T32" fmla="*/ 1 w 384"/>
                <a:gd name="T33" fmla="*/ 160 h 214"/>
                <a:gd name="T34" fmla="*/ 1 w 384"/>
                <a:gd name="T35" fmla="*/ 161 h 214"/>
                <a:gd name="T36" fmla="*/ 112 w 384"/>
                <a:gd name="T37" fmla="*/ 159 h 214"/>
                <a:gd name="T38" fmla="*/ 167 w 384"/>
                <a:gd name="T39" fmla="*/ 138 h 214"/>
                <a:gd name="T40" fmla="*/ 174 w 384"/>
                <a:gd name="T41" fmla="*/ 135 h 214"/>
                <a:gd name="T42" fmla="*/ 238 w 384"/>
                <a:gd name="T43" fmla="*/ 204 h 214"/>
                <a:gd name="T44" fmla="*/ 309 w 384"/>
                <a:gd name="T45" fmla="*/ 17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4" h="214">
                  <a:moveTo>
                    <a:pt x="309" y="175"/>
                  </a:moveTo>
                  <a:cubicBezTo>
                    <a:pt x="314" y="149"/>
                    <a:pt x="272" y="138"/>
                    <a:pt x="254" y="134"/>
                  </a:cubicBezTo>
                  <a:cubicBezTo>
                    <a:pt x="238" y="130"/>
                    <a:pt x="221" y="129"/>
                    <a:pt x="204" y="129"/>
                  </a:cubicBezTo>
                  <a:cubicBezTo>
                    <a:pt x="198" y="129"/>
                    <a:pt x="192" y="129"/>
                    <a:pt x="186" y="130"/>
                  </a:cubicBezTo>
                  <a:cubicBezTo>
                    <a:pt x="198" y="124"/>
                    <a:pt x="209" y="118"/>
                    <a:pt x="220" y="112"/>
                  </a:cubicBezTo>
                  <a:cubicBezTo>
                    <a:pt x="220" y="112"/>
                    <a:pt x="220" y="111"/>
                    <a:pt x="220" y="111"/>
                  </a:cubicBezTo>
                  <a:cubicBezTo>
                    <a:pt x="220" y="111"/>
                    <a:pt x="221" y="112"/>
                    <a:pt x="221" y="112"/>
                  </a:cubicBezTo>
                  <a:cubicBezTo>
                    <a:pt x="221" y="112"/>
                    <a:pt x="221" y="112"/>
                    <a:pt x="222" y="112"/>
                  </a:cubicBezTo>
                  <a:cubicBezTo>
                    <a:pt x="267" y="120"/>
                    <a:pt x="314" y="120"/>
                    <a:pt x="353" y="93"/>
                  </a:cubicBezTo>
                  <a:cubicBezTo>
                    <a:pt x="365" y="84"/>
                    <a:pt x="377" y="72"/>
                    <a:pt x="380" y="57"/>
                  </a:cubicBezTo>
                  <a:cubicBezTo>
                    <a:pt x="384" y="40"/>
                    <a:pt x="372" y="27"/>
                    <a:pt x="359" y="19"/>
                  </a:cubicBezTo>
                  <a:cubicBezTo>
                    <a:pt x="331" y="0"/>
                    <a:pt x="296" y="14"/>
                    <a:pt x="271" y="32"/>
                  </a:cubicBezTo>
                  <a:cubicBezTo>
                    <a:pt x="248" y="50"/>
                    <a:pt x="223" y="79"/>
                    <a:pt x="220" y="109"/>
                  </a:cubicBezTo>
                  <a:cubicBezTo>
                    <a:pt x="220" y="109"/>
                    <a:pt x="220" y="109"/>
                    <a:pt x="219" y="109"/>
                  </a:cubicBezTo>
                  <a:cubicBezTo>
                    <a:pt x="202" y="115"/>
                    <a:pt x="187" y="124"/>
                    <a:pt x="171" y="131"/>
                  </a:cubicBezTo>
                  <a:cubicBezTo>
                    <a:pt x="153" y="139"/>
                    <a:pt x="135" y="147"/>
                    <a:pt x="117" y="153"/>
                  </a:cubicBezTo>
                  <a:cubicBezTo>
                    <a:pt x="78" y="165"/>
                    <a:pt x="41" y="166"/>
                    <a:pt x="1" y="160"/>
                  </a:cubicBezTo>
                  <a:cubicBezTo>
                    <a:pt x="0" y="160"/>
                    <a:pt x="0" y="161"/>
                    <a:pt x="1" y="161"/>
                  </a:cubicBezTo>
                  <a:cubicBezTo>
                    <a:pt x="37" y="173"/>
                    <a:pt x="76" y="169"/>
                    <a:pt x="112" y="159"/>
                  </a:cubicBezTo>
                  <a:cubicBezTo>
                    <a:pt x="131" y="153"/>
                    <a:pt x="149" y="146"/>
                    <a:pt x="167" y="138"/>
                  </a:cubicBezTo>
                  <a:cubicBezTo>
                    <a:pt x="169" y="137"/>
                    <a:pt x="172" y="136"/>
                    <a:pt x="174" y="135"/>
                  </a:cubicBezTo>
                  <a:cubicBezTo>
                    <a:pt x="180" y="167"/>
                    <a:pt x="209" y="193"/>
                    <a:pt x="238" y="204"/>
                  </a:cubicBezTo>
                  <a:cubicBezTo>
                    <a:pt x="263" y="214"/>
                    <a:pt x="302" y="206"/>
                    <a:pt x="309" y="17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65"/>
            <p:cNvSpPr/>
            <p:nvPr/>
          </p:nvSpPr>
          <p:spPr bwMode="auto">
            <a:xfrm>
              <a:off x="-25400" y="-170231"/>
              <a:ext cx="457200" cy="561975"/>
            </a:xfrm>
            <a:custGeom>
              <a:avLst/>
              <a:gdLst>
                <a:gd name="T0" fmla="*/ 164 w 167"/>
                <a:gd name="T1" fmla="*/ 42 h 204"/>
                <a:gd name="T2" fmla="*/ 141 w 167"/>
                <a:gd name="T3" fmla="*/ 36 h 204"/>
                <a:gd name="T4" fmla="*/ 136 w 167"/>
                <a:gd name="T5" fmla="*/ 54 h 204"/>
                <a:gd name="T6" fmla="*/ 137 w 167"/>
                <a:gd name="T7" fmla="*/ 55 h 204"/>
                <a:gd name="T8" fmla="*/ 138 w 167"/>
                <a:gd name="T9" fmla="*/ 56 h 204"/>
                <a:gd name="T10" fmla="*/ 101 w 167"/>
                <a:gd name="T11" fmla="*/ 82 h 204"/>
                <a:gd name="T12" fmla="*/ 110 w 167"/>
                <a:gd name="T13" fmla="*/ 26 h 204"/>
                <a:gd name="T14" fmla="*/ 124 w 167"/>
                <a:gd name="T15" fmla="*/ 16 h 204"/>
                <a:gd name="T16" fmla="*/ 118 w 167"/>
                <a:gd name="T17" fmla="*/ 3 h 204"/>
                <a:gd name="T18" fmla="*/ 103 w 167"/>
                <a:gd name="T19" fmla="*/ 10 h 204"/>
                <a:gd name="T20" fmla="*/ 106 w 167"/>
                <a:gd name="T21" fmla="*/ 23 h 204"/>
                <a:gd name="T22" fmla="*/ 102 w 167"/>
                <a:gd name="T23" fmla="*/ 54 h 204"/>
                <a:gd name="T24" fmla="*/ 88 w 167"/>
                <a:gd name="T25" fmla="*/ 33 h 204"/>
                <a:gd name="T26" fmla="*/ 87 w 167"/>
                <a:gd name="T27" fmla="*/ 19 h 204"/>
                <a:gd name="T28" fmla="*/ 74 w 167"/>
                <a:gd name="T29" fmla="*/ 14 h 204"/>
                <a:gd name="T30" fmla="*/ 69 w 167"/>
                <a:gd name="T31" fmla="*/ 30 h 204"/>
                <a:gd name="T32" fmla="*/ 85 w 167"/>
                <a:gd name="T33" fmla="*/ 37 h 204"/>
                <a:gd name="T34" fmla="*/ 85 w 167"/>
                <a:gd name="T35" fmla="*/ 36 h 204"/>
                <a:gd name="T36" fmla="*/ 101 w 167"/>
                <a:gd name="T37" fmla="*/ 58 h 204"/>
                <a:gd name="T38" fmla="*/ 87 w 167"/>
                <a:gd name="T39" fmla="*/ 114 h 204"/>
                <a:gd name="T40" fmla="*/ 57 w 167"/>
                <a:gd name="T41" fmla="*/ 63 h 204"/>
                <a:gd name="T42" fmla="*/ 55 w 167"/>
                <a:gd name="T43" fmla="*/ 47 h 204"/>
                <a:gd name="T44" fmla="*/ 37 w 167"/>
                <a:gd name="T45" fmla="*/ 48 h 204"/>
                <a:gd name="T46" fmla="*/ 36 w 167"/>
                <a:gd name="T47" fmla="*/ 67 h 204"/>
                <a:gd name="T48" fmla="*/ 51 w 167"/>
                <a:gd name="T49" fmla="*/ 68 h 204"/>
                <a:gd name="T50" fmla="*/ 54 w 167"/>
                <a:gd name="T51" fmla="*/ 68 h 204"/>
                <a:gd name="T52" fmla="*/ 55 w 167"/>
                <a:gd name="T53" fmla="*/ 67 h 204"/>
                <a:gd name="T54" fmla="*/ 85 w 167"/>
                <a:gd name="T55" fmla="*/ 118 h 204"/>
                <a:gd name="T56" fmla="*/ 58 w 167"/>
                <a:gd name="T57" fmla="*/ 174 h 204"/>
                <a:gd name="T58" fmla="*/ 27 w 167"/>
                <a:gd name="T59" fmla="*/ 114 h 204"/>
                <a:gd name="T60" fmla="*/ 22 w 167"/>
                <a:gd name="T61" fmla="*/ 97 h 204"/>
                <a:gd name="T62" fmla="*/ 5 w 167"/>
                <a:gd name="T63" fmla="*/ 100 h 204"/>
                <a:gd name="T64" fmla="*/ 9 w 167"/>
                <a:gd name="T65" fmla="*/ 120 h 204"/>
                <a:gd name="T66" fmla="*/ 24 w 167"/>
                <a:gd name="T67" fmla="*/ 118 h 204"/>
                <a:gd name="T68" fmla="*/ 57 w 167"/>
                <a:gd name="T69" fmla="*/ 176 h 204"/>
                <a:gd name="T70" fmla="*/ 43 w 167"/>
                <a:gd name="T71" fmla="*/ 203 h 204"/>
                <a:gd name="T72" fmla="*/ 44 w 167"/>
                <a:gd name="T73" fmla="*/ 204 h 204"/>
                <a:gd name="T74" fmla="*/ 75 w 167"/>
                <a:gd name="T75" fmla="*/ 152 h 204"/>
                <a:gd name="T76" fmla="*/ 102 w 167"/>
                <a:gd name="T77" fmla="*/ 135 h 204"/>
                <a:gd name="T78" fmla="*/ 126 w 167"/>
                <a:gd name="T79" fmla="*/ 128 h 204"/>
                <a:gd name="T80" fmla="*/ 130 w 167"/>
                <a:gd name="T81" fmla="*/ 132 h 204"/>
                <a:gd name="T82" fmla="*/ 131 w 167"/>
                <a:gd name="T83" fmla="*/ 134 h 204"/>
                <a:gd name="T84" fmla="*/ 151 w 167"/>
                <a:gd name="T85" fmla="*/ 125 h 204"/>
                <a:gd name="T86" fmla="*/ 141 w 167"/>
                <a:gd name="T87" fmla="*/ 103 h 204"/>
                <a:gd name="T88" fmla="*/ 121 w 167"/>
                <a:gd name="T89" fmla="*/ 114 h 204"/>
                <a:gd name="T90" fmla="*/ 123 w 167"/>
                <a:gd name="T91" fmla="*/ 123 h 204"/>
                <a:gd name="T92" fmla="*/ 79 w 167"/>
                <a:gd name="T93" fmla="*/ 145 h 204"/>
                <a:gd name="T94" fmla="*/ 99 w 167"/>
                <a:gd name="T95" fmla="*/ 88 h 204"/>
                <a:gd name="T96" fmla="*/ 100 w 167"/>
                <a:gd name="T97" fmla="*/ 88 h 204"/>
                <a:gd name="T98" fmla="*/ 142 w 167"/>
                <a:gd name="T99" fmla="*/ 60 h 204"/>
                <a:gd name="T100" fmla="*/ 157 w 167"/>
                <a:gd name="T101" fmla="*/ 60 h 204"/>
                <a:gd name="T102" fmla="*/ 164 w 167"/>
                <a:gd name="T103" fmla="*/ 4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7" h="204">
                  <a:moveTo>
                    <a:pt x="164" y="42"/>
                  </a:moveTo>
                  <a:cubicBezTo>
                    <a:pt x="161" y="33"/>
                    <a:pt x="148" y="33"/>
                    <a:pt x="141" y="36"/>
                  </a:cubicBezTo>
                  <a:cubicBezTo>
                    <a:pt x="135" y="40"/>
                    <a:pt x="133" y="48"/>
                    <a:pt x="136" y="54"/>
                  </a:cubicBezTo>
                  <a:cubicBezTo>
                    <a:pt x="136" y="54"/>
                    <a:pt x="136" y="54"/>
                    <a:pt x="137" y="55"/>
                  </a:cubicBezTo>
                  <a:cubicBezTo>
                    <a:pt x="137" y="55"/>
                    <a:pt x="137" y="56"/>
                    <a:pt x="138" y="56"/>
                  </a:cubicBezTo>
                  <a:cubicBezTo>
                    <a:pt x="124" y="61"/>
                    <a:pt x="110" y="71"/>
                    <a:pt x="101" y="82"/>
                  </a:cubicBezTo>
                  <a:cubicBezTo>
                    <a:pt x="105" y="63"/>
                    <a:pt x="108" y="45"/>
                    <a:pt x="110" y="26"/>
                  </a:cubicBezTo>
                  <a:cubicBezTo>
                    <a:pt x="116" y="25"/>
                    <a:pt x="124" y="23"/>
                    <a:pt x="124" y="16"/>
                  </a:cubicBezTo>
                  <a:cubicBezTo>
                    <a:pt x="125" y="11"/>
                    <a:pt x="122" y="6"/>
                    <a:pt x="118" y="3"/>
                  </a:cubicBezTo>
                  <a:cubicBezTo>
                    <a:pt x="111" y="0"/>
                    <a:pt x="106" y="4"/>
                    <a:pt x="103" y="10"/>
                  </a:cubicBezTo>
                  <a:cubicBezTo>
                    <a:pt x="100" y="15"/>
                    <a:pt x="102" y="20"/>
                    <a:pt x="106" y="23"/>
                  </a:cubicBezTo>
                  <a:cubicBezTo>
                    <a:pt x="105" y="33"/>
                    <a:pt x="103" y="44"/>
                    <a:pt x="102" y="54"/>
                  </a:cubicBezTo>
                  <a:cubicBezTo>
                    <a:pt x="98" y="47"/>
                    <a:pt x="93" y="39"/>
                    <a:pt x="88" y="33"/>
                  </a:cubicBezTo>
                  <a:cubicBezTo>
                    <a:pt x="90" y="29"/>
                    <a:pt x="90" y="23"/>
                    <a:pt x="87" y="19"/>
                  </a:cubicBezTo>
                  <a:cubicBezTo>
                    <a:pt x="84" y="15"/>
                    <a:pt x="79" y="12"/>
                    <a:pt x="74" y="14"/>
                  </a:cubicBezTo>
                  <a:cubicBezTo>
                    <a:pt x="68" y="16"/>
                    <a:pt x="67" y="25"/>
                    <a:pt x="69" y="30"/>
                  </a:cubicBezTo>
                  <a:cubicBezTo>
                    <a:pt x="71" y="36"/>
                    <a:pt x="79" y="39"/>
                    <a:pt x="85" y="37"/>
                  </a:cubicBezTo>
                  <a:cubicBezTo>
                    <a:pt x="85" y="37"/>
                    <a:pt x="85" y="37"/>
                    <a:pt x="85" y="36"/>
                  </a:cubicBezTo>
                  <a:cubicBezTo>
                    <a:pt x="91" y="43"/>
                    <a:pt x="96" y="50"/>
                    <a:pt x="101" y="58"/>
                  </a:cubicBezTo>
                  <a:cubicBezTo>
                    <a:pt x="98" y="77"/>
                    <a:pt x="93" y="96"/>
                    <a:pt x="87" y="114"/>
                  </a:cubicBezTo>
                  <a:cubicBezTo>
                    <a:pt x="84" y="95"/>
                    <a:pt x="71" y="77"/>
                    <a:pt x="57" y="63"/>
                  </a:cubicBezTo>
                  <a:cubicBezTo>
                    <a:pt x="60" y="57"/>
                    <a:pt x="59" y="52"/>
                    <a:pt x="55" y="47"/>
                  </a:cubicBezTo>
                  <a:cubicBezTo>
                    <a:pt x="50" y="43"/>
                    <a:pt x="41" y="43"/>
                    <a:pt x="37" y="48"/>
                  </a:cubicBezTo>
                  <a:cubicBezTo>
                    <a:pt x="32" y="53"/>
                    <a:pt x="29" y="63"/>
                    <a:pt x="36" y="67"/>
                  </a:cubicBezTo>
                  <a:cubicBezTo>
                    <a:pt x="40" y="70"/>
                    <a:pt x="46" y="70"/>
                    <a:pt x="51" y="68"/>
                  </a:cubicBezTo>
                  <a:cubicBezTo>
                    <a:pt x="52" y="69"/>
                    <a:pt x="53" y="69"/>
                    <a:pt x="54" y="68"/>
                  </a:cubicBezTo>
                  <a:cubicBezTo>
                    <a:pt x="54" y="68"/>
                    <a:pt x="54" y="67"/>
                    <a:pt x="55" y="67"/>
                  </a:cubicBezTo>
                  <a:cubicBezTo>
                    <a:pt x="68" y="82"/>
                    <a:pt x="81" y="97"/>
                    <a:pt x="85" y="118"/>
                  </a:cubicBezTo>
                  <a:cubicBezTo>
                    <a:pt x="78" y="138"/>
                    <a:pt x="68" y="156"/>
                    <a:pt x="58" y="174"/>
                  </a:cubicBezTo>
                  <a:cubicBezTo>
                    <a:pt x="56" y="153"/>
                    <a:pt x="42" y="130"/>
                    <a:pt x="27" y="114"/>
                  </a:cubicBezTo>
                  <a:cubicBezTo>
                    <a:pt x="30" y="108"/>
                    <a:pt x="27" y="100"/>
                    <a:pt x="22" y="97"/>
                  </a:cubicBezTo>
                  <a:cubicBezTo>
                    <a:pt x="16" y="94"/>
                    <a:pt x="9" y="96"/>
                    <a:pt x="5" y="100"/>
                  </a:cubicBezTo>
                  <a:cubicBezTo>
                    <a:pt x="0" y="106"/>
                    <a:pt x="3" y="115"/>
                    <a:pt x="9" y="120"/>
                  </a:cubicBezTo>
                  <a:cubicBezTo>
                    <a:pt x="14" y="124"/>
                    <a:pt x="21" y="123"/>
                    <a:pt x="24" y="118"/>
                  </a:cubicBezTo>
                  <a:cubicBezTo>
                    <a:pt x="37" y="137"/>
                    <a:pt x="52" y="153"/>
                    <a:pt x="57" y="176"/>
                  </a:cubicBezTo>
                  <a:cubicBezTo>
                    <a:pt x="52" y="185"/>
                    <a:pt x="47" y="194"/>
                    <a:pt x="43" y="203"/>
                  </a:cubicBezTo>
                  <a:cubicBezTo>
                    <a:pt x="42" y="204"/>
                    <a:pt x="43" y="204"/>
                    <a:pt x="44" y="204"/>
                  </a:cubicBezTo>
                  <a:cubicBezTo>
                    <a:pt x="56" y="188"/>
                    <a:pt x="66" y="170"/>
                    <a:pt x="75" y="152"/>
                  </a:cubicBezTo>
                  <a:cubicBezTo>
                    <a:pt x="84" y="145"/>
                    <a:pt x="92" y="139"/>
                    <a:pt x="102" y="135"/>
                  </a:cubicBezTo>
                  <a:cubicBezTo>
                    <a:pt x="110" y="132"/>
                    <a:pt x="118" y="131"/>
                    <a:pt x="126" y="128"/>
                  </a:cubicBezTo>
                  <a:cubicBezTo>
                    <a:pt x="127" y="130"/>
                    <a:pt x="129" y="131"/>
                    <a:pt x="130" y="132"/>
                  </a:cubicBezTo>
                  <a:cubicBezTo>
                    <a:pt x="130" y="133"/>
                    <a:pt x="130" y="133"/>
                    <a:pt x="131" y="134"/>
                  </a:cubicBezTo>
                  <a:cubicBezTo>
                    <a:pt x="139" y="138"/>
                    <a:pt x="149" y="135"/>
                    <a:pt x="151" y="125"/>
                  </a:cubicBezTo>
                  <a:cubicBezTo>
                    <a:pt x="152" y="117"/>
                    <a:pt x="148" y="107"/>
                    <a:pt x="141" y="103"/>
                  </a:cubicBezTo>
                  <a:cubicBezTo>
                    <a:pt x="133" y="99"/>
                    <a:pt x="121" y="104"/>
                    <a:pt x="121" y="114"/>
                  </a:cubicBezTo>
                  <a:cubicBezTo>
                    <a:pt x="121" y="117"/>
                    <a:pt x="122" y="120"/>
                    <a:pt x="123" y="123"/>
                  </a:cubicBezTo>
                  <a:cubicBezTo>
                    <a:pt x="108" y="126"/>
                    <a:pt x="90" y="134"/>
                    <a:pt x="79" y="145"/>
                  </a:cubicBezTo>
                  <a:cubicBezTo>
                    <a:pt x="87" y="127"/>
                    <a:pt x="94" y="107"/>
                    <a:pt x="99" y="88"/>
                  </a:cubicBezTo>
                  <a:cubicBezTo>
                    <a:pt x="99" y="88"/>
                    <a:pt x="100" y="88"/>
                    <a:pt x="100" y="88"/>
                  </a:cubicBezTo>
                  <a:cubicBezTo>
                    <a:pt x="112" y="74"/>
                    <a:pt x="126" y="68"/>
                    <a:pt x="142" y="60"/>
                  </a:cubicBezTo>
                  <a:cubicBezTo>
                    <a:pt x="146" y="63"/>
                    <a:pt x="152" y="63"/>
                    <a:pt x="157" y="60"/>
                  </a:cubicBezTo>
                  <a:cubicBezTo>
                    <a:pt x="163" y="56"/>
                    <a:pt x="167" y="48"/>
                    <a:pt x="164" y="42"/>
                  </a:cubicBezTo>
                  <a:close/>
                </a:path>
              </a:pathLst>
            </a:custGeom>
            <a:solidFill>
              <a:srgbClr val="21B3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66"/>
            <p:cNvSpPr/>
            <p:nvPr/>
          </p:nvSpPr>
          <p:spPr bwMode="auto">
            <a:xfrm>
              <a:off x="4735513" y="691782"/>
              <a:ext cx="244475" cy="361950"/>
            </a:xfrm>
            <a:custGeom>
              <a:avLst/>
              <a:gdLst>
                <a:gd name="T0" fmla="*/ 86 w 89"/>
                <a:gd name="T1" fmla="*/ 88 h 132"/>
                <a:gd name="T2" fmla="*/ 34 w 89"/>
                <a:gd name="T3" fmla="*/ 82 h 132"/>
                <a:gd name="T4" fmla="*/ 17 w 89"/>
                <a:gd name="T5" fmla="*/ 44 h 132"/>
                <a:gd name="T6" fmla="*/ 3 w 89"/>
                <a:gd name="T7" fmla="*/ 2 h 132"/>
                <a:gd name="T8" fmla="*/ 1 w 89"/>
                <a:gd name="T9" fmla="*/ 2 h 132"/>
                <a:gd name="T10" fmla="*/ 15 w 89"/>
                <a:gd name="T11" fmla="*/ 48 h 132"/>
                <a:gd name="T12" fmla="*/ 32 w 89"/>
                <a:gd name="T13" fmla="*/ 84 h 132"/>
                <a:gd name="T14" fmla="*/ 32 w 89"/>
                <a:gd name="T15" fmla="*/ 87 h 132"/>
                <a:gd name="T16" fmla="*/ 29 w 89"/>
                <a:gd name="T17" fmla="*/ 123 h 132"/>
                <a:gd name="T18" fmla="*/ 48 w 89"/>
                <a:gd name="T19" fmla="*/ 112 h 132"/>
                <a:gd name="T20" fmla="*/ 68 w 89"/>
                <a:gd name="T21" fmla="*/ 121 h 132"/>
                <a:gd name="T22" fmla="*/ 71 w 89"/>
                <a:gd name="T23" fmla="*/ 118 h 132"/>
                <a:gd name="T24" fmla="*/ 69 w 89"/>
                <a:gd name="T25" fmla="*/ 103 h 132"/>
                <a:gd name="T26" fmla="*/ 83 w 89"/>
                <a:gd name="T27" fmla="*/ 104 h 132"/>
                <a:gd name="T28" fmla="*/ 86 w 89"/>
                <a:gd name="T29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132">
                  <a:moveTo>
                    <a:pt x="86" y="88"/>
                  </a:moveTo>
                  <a:cubicBezTo>
                    <a:pt x="75" y="71"/>
                    <a:pt x="49" y="68"/>
                    <a:pt x="34" y="82"/>
                  </a:cubicBezTo>
                  <a:cubicBezTo>
                    <a:pt x="29" y="69"/>
                    <a:pt x="23" y="57"/>
                    <a:pt x="17" y="44"/>
                  </a:cubicBezTo>
                  <a:cubicBezTo>
                    <a:pt x="12" y="30"/>
                    <a:pt x="8" y="16"/>
                    <a:pt x="3" y="2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3" y="18"/>
                    <a:pt x="9" y="34"/>
                    <a:pt x="15" y="48"/>
                  </a:cubicBezTo>
                  <a:cubicBezTo>
                    <a:pt x="20" y="61"/>
                    <a:pt x="25" y="73"/>
                    <a:pt x="32" y="84"/>
                  </a:cubicBezTo>
                  <a:cubicBezTo>
                    <a:pt x="32" y="85"/>
                    <a:pt x="32" y="86"/>
                    <a:pt x="32" y="87"/>
                  </a:cubicBezTo>
                  <a:cubicBezTo>
                    <a:pt x="21" y="95"/>
                    <a:pt x="18" y="113"/>
                    <a:pt x="29" y="123"/>
                  </a:cubicBezTo>
                  <a:cubicBezTo>
                    <a:pt x="38" y="132"/>
                    <a:pt x="45" y="122"/>
                    <a:pt x="48" y="112"/>
                  </a:cubicBezTo>
                  <a:cubicBezTo>
                    <a:pt x="53" y="118"/>
                    <a:pt x="60" y="121"/>
                    <a:pt x="68" y="121"/>
                  </a:cubicBezTo>
                  <a:cubicBezTo>
                    <a:pt x="70" y="121"/>
                    <a:pt x="71" y="120"/>
                    <a:pt x="71" y="118"/>
                  </a:cubicBezTo>
                  <a:cubicBezTo>
                    <a:pt x="70" y="113"/>
                    <a:pt x="70" y="108"/>
                    <a:pt x="69" y="103"/>
                  </a:cubicBezTo>
                  <a:cubicBezTo>
                    <a:pt x="73" y="106"/>
                    <a:pt x="78" y="107"/>
                    <a:pt x="83" y="104"/>
                  </a:cubicBezTo>
                  <a:cubicBezTo>
                    <a:pt x="88" y="101"/>
                    <a:pt x="89" y="93"/>
                    <a:pt x="86" y="88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67"/>
            <p:cNvSpPr/>
            <p:nvPr/>
          </p:nvSpPr>
          <p:spPr bwMode="auto">
            <a:xfrm>
              <a:off x="90488" y="325069"/>
              <a:ext cx="8956675" cy="723900"/>
            </a:xfrm>
            <a:custGeom>
              <a:avLst/>
              <a:gdLst>
                <a:gd name="T0" fmla="*/ 3265 w 3268"/>
                <a:gd name="T1" fmla="*/ 202 h 263"/>
                <a:gd name="T2" fmla="*/ 3076 w 3268"/>
                <a:gd name="T3" fmla="*/ 176 h 263"/>
                <a:gd name="T4" fmla="*/ 2918 w 3268"/>
                <a:gd name="T5" fmla="*/ 100 h 263"/>
                <a:gd name="T6" fmla="*/ 2760 w 3268"/>
                <a:gd name="T7" fmla="*/ 29 h 263"/>
                <a:gd name="T8" fmla="*/ 2568 w 3268"/>
                <a:gd name="T9" fmla="*/ 17 h 263"/>
                <a:gd name="T10" fmla="*/ 2403 w 3268"/>
                <a:gd name="T11" fmla="*/ 56 h 263"/>
                <a:gd name="T12" fmla="*/ 2265 w 3268"/>
                <a:gd name="T13" fmla="*/ 118 h 263"/>
                <a:gd name="T14" fmla="*/ 2263 w 3268"/>
                <a:gd name="T15" fmla="*/ 118 h 263"/>
                <a:gd name="T16" fmla="*/ 1912 w 3268"/>
                <a:gd name="T17" fmla="*/ 222 h 263"/>
                <a:gd name="T18" fmla="*/ 1636 w 3268"/>
                <a:gd name="T19" fmla="*/ 95 h 263"/>
                <a:gd name="T20" fmla="*/ 1430 w 3268"/>
                <a:gd name="T21" fmla="*/ 17 h 263"/>
                <a:gd name="T22" fmla="*/ 1222 w 3268"/>
                <a:gd name="T23" fmla="*/ 41 h 263"/>
                <a:gd name="T24" fmla="*/ 1174 w 3268"/>
                <a:gd name="T25" fmla="*/ 65 h 263"/>
                <a:gd name="T26" fmla="*/ 1173 w 3268"/>
                <a:gd name="T27" fmla="*/ 66 h 263"/>
                <a:gd name="T28" fmla="*/ 886 w 3268"/>
                <a:gd name="T29" fmla="*/ 230 h 263"/>
                <a:gd name="T30" fmla="*/ 725 w 3268"/>
                <a:gd name="T31" fmla="*/ 240 h 263"/>
                <a:gd name="T32" fmla="*/ 555 w 3268"/>
                <a:gd name="T33" fmla="*/ 166 h 263"/>
                <a:gd name="T34" fmla="*/ 430 w 3268"/>
                <a:gd name="T35" fmla="*/ 85 h 263"/>
                <a:gd name="T36" fmla="*/ 298 w 3268"/>
                <a:gd name="T37" fmla="*/ 17 h 263"/>
                <a:gd name="T38" fmla="*/ 144 w 3268"/>
                <a:gd name="T39" fmla="*/ 7 h 263"/>
                <a:gd name="T40" fmla="*/ 144 w 3268"/>
                <a:gd name="T41" fmla="*/ 7 h 263"/>
                <a:gd name="T42" fmla="*/ 141 w 3268"/>
                <a:gd name="T43" fmla="*/ 7 h 263"/>
                <a:gd name="T44" fmla="*/ 141 w 3268"/>
                <a:gd name="T45" fmla="*/ 7 h 263"/>
                <a:gd name="T46" fmla="*/ 8 w 3268"/>
                <a:gd name="T47" fmla="*/ 21 h 263"/>
                <a:gd name="T48" fmla="*/ 9 w 3268"/>
                <a:gd name="T49" fmla="*/ 21 h 263"/>
                <a:gd name="T50" fmla="*/ 2 w 3268"/>
                <a:gd name="T51" fmla="*/ 21 h 263"/>
                <a:gd name="T52" fmla="*/ 2 w 3268"/>
                <a:gd name="T53" fmla="*/ 21 h 263"/>
                <a:gd name="T54" fmla="*/ 1 w 3268"/>
                <a:gd name="T55" fmla="*/ 21 h 263"/>
                <a:gd name="T56" fmla="*/ 1 w 3268"/>
                <a:gd name="T57" fmla="*/ 23 h 263"/>
                <a:gd name="T58" fmla="*/ 185 w 3268"/>
                <a:gd name="T59" fmla="*/ 8 h 263"/>
                <a:gd name="T60" fmla="*/ 281 w 3268"/>
                <a:gd name="T61" fmla="*/ 17 h 263"/>
                <a:gd name="T62" fmla="*/ 371 w 3268"/>
                <a:gd name="T63" fmla="*/ 55 h 263"/>
                <a:gd name="T64" fmla="*/ 690 w 3268"/>
                <a:gd name="T65" fmla="*/ 237 h 263"/>
                <a:gd name="T66" fmla="*/ 940 w 3268"/>
                <a:gd name="T67" fmla="*/ 215 h 263"/>
                <a:gd name="T68" fmla="*/ 1173 w 3268"/>
                <a:gd name="T69" fmla="*/ 70 h 263"/>
                <a:gd name="T70" fmla="*/ 1346 w 3268"/>
                <a:gd name="T71" fmla="*/ 19 h 263"/>
                <a:gd name="T72" fmla="*/ 1510 w 3268"/>
                <a:gd name="T73" fmla="*/ 40 h 263"/>
                <a:gd name="T74" fmla="*/ 1778 w 3268"/>
                <a:gd name="T75" fmla="*/ 183 h 263"/>
                <a:gd name="T76" fmla="*/ 2007 w 3268"/>
                <a:gd name="T77" fmla="*/ 228 h 263"/>
                <a:gd name="T78" fmla="*/ 2260 w 3268"/>
                <a:gd name="T79" fmla="*/ 124 h 263"/>
                <a:gd name="T80" fmla="*/ 2434 w 3268"/>
                <a:gd name="T81" fmla="*/ 52 h 263"/>
                <a:gd name="T82" fmla="*/ 2631 w 3268"/>
                <a:gd name="T83" fmla="*/ 18 h 263"/>
                <a:gd name="T84" fmla="*/ 2822 w 3268"/>
                <a:gd name="T85" fmla="*/ 58 h 263"/>
                <a:gd name="T86" fmla="*/ 2976 w 3268"/>
                <a:gd name="T87" fmla="*/ 138 h 263"/>
                <a:gd name="T88" fmla="*/ 3265 w 3268"/>
                <a:gd name="T89" fmla="*/ 206 h 263"/>
                <a:gd name="T90" fmla="*/ 3265 w 3268"/>
                <a:gd name="T91" fmla="*/ 20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68" h="263">
                  <a:moveTo>
                    <a:pt x="3265" y="202"/>
                  </a:moveTo>
                  <a:cubicBezTo>
                    <a:pt x="3200" y="206"/>
                    <a:pt x="3137" y="197"/>
                    <a:pt x="3076" y="176"/>
                  </a:cubicBezTo>
                  <a:cubicBezTo>
                    <a:pt x="3020" y="158"/>
                    <a:pt x="2969" y="128"/>
                    <a:pt x="2918" y="100"/>
                  </a:cubicBezTo>
                  <a:cubicBezTo>
                    <a:pt x="2867" y="72"/>
                    <a:pt x="2816" y="46"/>
                    <a:pt x="2760" y="29"/>
                  </a:cubicBezTo>
                  <a:cubicBezTo>
                    <a:pt x="2698" y="11"/>
                    <a:pt x="2632" y="9"/>
                    <a:pt x="2568" y="17"/>
                  </a:cubicBezTo>
                  <a:cubicBezTo>
                    <a:pt x="2512" y="24"/>
                    <a:pt x="2456" y="38"/>
                    <a:pt x="2403" y="56"/>
                  </a:cubicBezTo>
                  <a:cubicBezTo>
                    <a:pt x="2356" y="73"/>
                    <a:pt x="2308" y="92"/>
                    <a:pt x="2265" y="118"/>
                  </a:cubicBezTo>
                  <a:cubicBezTo>
                    <a:pt x="2265" y="118"/>
                    <a:pt x="2264" y="118"/>
                    <a:pt x="2263" y="118"/>
                  </a:cubicBezTo>
                  <a:cubicBezTo>
                    <a:pt x="2155" y="175"/>
                    <a:pt x="2040" y="241"/>
                    <a:pt x="1912" y="222"/>
                  </a:cubicBezTo>
                  <a:cubicBezTo>
                    <a:pt x="1810" y="207"/>
                    <a:pt x="1723" y="146"/>
                    <a:pt x="1636" y="95"/>
                  </a:cubicBezTo>
                  <a:cubicBezTo>
                    <a:pt x="1572" y="57"/>
                    <a:pt x="1505" y="25"/>
                    <a:pt x="1430" y="17"/>
                  </a:cubicBezTo>
                  <a:cubicBezTo>
                    <a:pt x="1359" y="9"/>
                    <a:pt x="1287" y="14"/>
                    <a:pt x="1222" y="41"/>
                  </a:cubicBezTo>
                  <a:cubicBezTo>
                    <a:pt x="1205" y="46"/>
                    <a:pt x="1189" y="56"/>
                    <a:pt x="1174" y="65"/>
                  </a:cubicBezTo>
                  <a:cubicBezTo>
                    <a:pt x="1173" y="65"/>
                    <a:pt x="1173" y="65"/>
                    <a:pt x="1173" y="66"/>
                  </a:cubicBezTo>
                  <a:cubicBezTo>
                    <a:pt x="1081" y="125"/>
                    <a:pt x="992" y="197"/>
                    <a:pt x="886" y="230"/>
                  </a:cubicBezTo>
                  <a:cubicBezTo>
                    <a:pt x="833" y="247"/>
                    <a:pt x="779" y="251"/>
                    <a:pt x="725" y="240"/>
                  </a:cubicBezTo>
                  <a:cubicBezTo>
                    <a:pt x="663" y="229"/>
                    <a:pt x="608" y="198"/>
                    <a:pt x="555" y="166"/>
                  </a:cubicBezTo>
                  <a:cubicBezTo>
                    <a:pt x="513" y="139"/>
                    <a:pt x="472" y="111"/>
                    <a:pt x="430" y="85"/>
                  </a:cubicBezTo>
                  <a:cubicBezTo>
                    <a:pt x="389" y="58"/>
                    <a:pt x="345" y="32"/>
                    <a:pt x="298" y="17"/>
                  </a:cubicBezTo>
                  <a:cubicBezTo>
                    <a:pt x="247" y="0"/>
                    <a:pt x="195" y="1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97" y="12"/>
                    <a:pt x="53" y="19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7" y="21"/>
                    <a:pt x="4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0" y="23"/>
                    <a:pt x="1" y="23"/>
                  </a:cubicBezTo>
                  <a:cubicBezTo>
                    <a:pt x="63" y="23"/>
                    <a:pt x="124" y="11"/>
                    <a:pt x="185" y="8"/>
                  </a:cubicBezTo>
                  <a:cubicBezTo>
                    <a:pt x="218" y="7"/>
                    <a:pt x="250" y="9"/>
                    <a:pt x="281" y="17"/>
                  </a:cubicBezTo>
                  <a:cubicBezTo>
                    <a:pt x="313" y="25"/>
                    <a:pt x="342" y="40"/>
                    <a:pt x="371" y="55"/>
                  </a:cubicBezTo>
                  <a:cubicBezTo>
                    <a:pt x="478" y="113"/>
                    <a:pt x="572" y="201"/>
                    <a:pt x="690" y="237"/>
                  </a:cubicBezTo>
                  <a:cubicBezTo>
                    <a:pt x="774" y="263"/>
                    <a:pt x="861" y="251"/>
                    <a:pt x="940" y="215"/>
                  </a:cubicBezTo>
                  <a:cubicBezTo>
                    <a:pt x="1024" y="178"/>
                    <a:pt x="1097" y="121"/>
                    <a:pt x="1173" y="70"/>
                  </a:cubicBezTo>
                  <a:cubicBezTo>
                    <a:pt x="1225" y="38"/>
                    <a:pt x="1285" y="22"/>
                    <a:pt x="1346" y="19"/>
                  </a:cubicBezTo>
                  <a:cubicBezTo>
                    <a:pt x="1401" y="16"/>
                    <a:pt x="1458" y="22"/>
                    <a:pt x="1510" y="40"/>
                  </a:cubicBezTo>
                  <a:cubicBezTo>
                    <a:pt x="1607" y="73"/>
                    <a:pt x="1688" y="138"/>
                    <a:pt x="1778" y="183"/>
                  </a:cubicBezTo>
                  <a:cubicBezTo>
                    <a:pt x="1850" y="219"/>
                    <a:pt x="1927" y="239"/>
                    <a:pt x="2007" y="228"/>
                  </a:cubicBezTo>
                  <a:cubicBezTo>
                    <a:pt x="2098" y="215"/>
                    <a:pt x="2182" y="170"/>
                    <a:pt x="2260" y="124"/>
                  </a:cubicBezTo>
                  <a:cubicBezTo>
                    <a:pt x="2317" y="96"/>
                    <a:pt x="2373" y="71"/>
                    <a:pt x="2434" y="52"/>
                  </a:cubicBezTo>
                  <a:cubicBezTo>
                    <a:pt x="2498" y="33"/>
                    <a:pt x="2564" y="19"/>
                    <a:pt x="2631" y="18"/>
                  </a:cubicBezTo>
                  <a:cubicBezTo>
                    <a:pt x="2697" y="17"/>
                    <a:pt x="2762" y="32"/>
                    <a:pt x="2822" y="58"/>
                  </a:cubicBezTo>
                  <a:cubicBezTo>
                    <a:pt x="2875" y="81"/>
                    <a:pt x="2925" y="111"/>
                    <a:pt x="2976" y="138"/>
                  </a:cubicBezTo>
                  <a:cubicBezTo>
                    <a:pt x="3064" y="185"/>
                    <a:pt x="3163" y="217"/>
                    <a:pt x="3265" y="206"/>
                  </a:cubicBezTo>
                  <a:cubicBezTo>
                    <a:pt x="3267" y="206"/>
                    <a:pt x="3268" y="202"/>
                    <a:pt x="3265" y="202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68"/>
            <p:cNvSpPr/>
            <p:nvPr/>
          </p:nvSpPr>
          <p:spPr bwMode="auto">
            <a:xfrm>
              <a:off x="5180013" y="902920"/>
              <a:ext cx="304800" cy="333375"/>
            </a:xfrm>
            <a:custGeom>
              <a:avLst/>
              <a:gdLst>
                <a:gd name="T0" fmla="*/ 109 w 111"/>
                <a:gd name="T1" fmla="*/ 75 h 121"/>
                <a:gd name="T2" fmla="*/ 49 w 111"/>
                <a:gd name="T3" fmla="*/ 63 h 121"/>
                <a:gd name="T4" fmla="*/ 3 w 111"/>
                <a:gd name="T5" fmla="*/ 0 h 121"/>
                <a:gd name="T6" fmla="*/ 0 w 111"/>
                <a:gd name="T7" fmla="*/ 2 h 121"/>
                <a:gd name="T8" fmla="*/ 46 w 111"/>
                <a:gd name="T9" fmla="*/ 64 h 121"/>
                <a:gd name="T10" fmla="*/ 5 w 111"/>
                <a:gd name="T11" fmla="*/ 111 h 121"/>
                <a:gd name="T12" fmla="*/ 6 w 111"/>
                <a:gd name="T13" fmla="*/ 112 h 121"/>
                <a:gd name="T14" fmla="*/ 38 w 111"/>
                <a:gd name="T15" fmla="*/ 109 h 121"/>
                <a:gd name="T16" fmla="*/ 38 w 111"/>
                <a:gd name="T17" fmla="*/ 109 h 121"/>
                <a:gd name="T18" fmla="*/ 53 w 111"/>
                <a:gd name="T19" fmla="*/ 114 h 121"/>
                <a:gd name="T20" fmla="*/ 65 w 111"/>
                <a:gd name="T21" fmla="*/ 100 h 121"/>
                <a:gd name="T22" fmla="*/ 81 w 111"/>
                <a:gd name="T23" fmla="*/ 104 h 121"/>
                <a:gd name="T24" fmla="*/ 89 w 111"/>
                <a:gd name="T25" fmla="*/ 90 h 121"/>
                <a:gd name="T26" fmla="*/ 106 w 111"/>
                <a:gd name="T27" fmla="*/ 89 h 121"/>
                <a:gd name="T28" fmla="*/ 109 w 111"/>
                <a:gd name="T29" fmla="*/ 7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1" h="121">
                  <a:moveTo>
                    <a:pt x="109" y="75"/>
                  </a:moveTo>
                  <a:cubicBezTo>
                    <a:pt x="101" y="53"/>
                    <a:pt x="66" y="58"/>
                    <a:pt x="49" y="63"/>
                  </a:cubicBezTo>
                  <a:cubicBezTo>
                    <a:pt x="41" y="38"/>
                    <a:pt x="21" y="18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8" y="21"/>
                    <a:pt x="35" y="40"/>
                    <a:pt x="46" y="64"/>
                  </a:cubicBezTo>
                  <a:cubicBezTo>
                    <a:pt x="28" y="72"/>
                    <a:pt x="6" y="89"/>
                    <a:pt x="5" y="111"/>
                  </a:cubicBezTo>
                  <a:cubicBezTo>
                    <a:pt x="5" y="111"/>
                    <a:pt x="5" y="112"/>
                    <a:pt x="6" y="112"/>
                  </a:cubicBezTo>
                  <a:cubicBezTo>
                    <a:pt x="14" y="121"/>
                    <a:pt x="31" y="117"/>
                    <a:pt x="38" y="109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41" y="114"/>
                    <a:pt x="47" y="117"/>
                    <a:pt x="53" y="114"/>
                  </a:cubicBezTo>
                  <a:cubicBezTo>
                    <a:pt x="58" y="111"/>
                    <a:pt x="64" y="106"/>
                    <a:pt x="65" y="100"/>
                  </a:cubicBezTo>
                  <a:cubicBezTo>
                    <a:pt x="70" y="103"/>
                    <a:pt x="75" y="106"/>
                    <a:pt x="81" y="104"/>
                  </a:cubicBezTo>
                  <a:cubicBezTo>
                    <a:pt x="86" y="101"/>
                    <a:pt x="89" y="96"/>
                    <a:pt x="89" y="90"/>
                  </a:cubicBezTo>
                  <a:cubicBezTo>
                    <a:pt x="95" y="93"/>
                    <a:pt x="101" y="93"/>
                    <a:pt x="106" y="89"/>
                  </a:cubicBezTo>
                  <a:cubicBezTo>
                    <a:pt x="110" y="86"/>
                    <a:pt x="111" y="79"/>
                    <a:pt x="109" y="75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69"/>
            <p:cNvSpPr/>
            <p:nvPr/>
          </p:nvSpPr>
          <p:spPr bwMode="auto">
            <a:xfrm>
              <a:off x="6092825" y="188544"/>
              <a:ext cx="493713" cy="571500"/>
            </a:xfrm>
            <a:custGeom>
              <a:avLst/>
              <a:gdLst>
                <a:gd name="T0" fmla="*/ 175 w 180"/>
                <a:gd name="T1" fmla="*/ 36 h 208"/>
                <a:gd name="T2" fmla="*/ 159 w 180"/>
                <a:gd name="T3" fmla="*/ 35 h 208"/>
                <a:gd name="T4" fmla="*/ 151 w 180"/>
                <a:gd name="T5" fmla="*/ 21 h 208"/>
                <a:gd name="T6" fmla="*/ 135 w 180"/>
                <a:gd name="T7" fmla="*/ 24 h 208"/>
                <a:gd name="T8" fmla="*/ 124 w 180"/>
                <a:gd name="T9" fmla="*/ 10 h 208"/>
                <a:gd name="T10" fmla="*/ 109 w 180"/>
                <a:gd name="T11" fmla="*/ 14 h 208"/>
                <a:gd name="T12" fmla="*/ 108 w 180"/>
                <a:gd name="T13" fmla="*/ 14 h 208"/>
                <a:gd name="T14" fmla="*/ 76 w 180"/>
                <a:gd name="T15" fmla="*/ 10 h 208"/>
                <a:gd name="T16" fmla="*/ 75 w 180"/>
                <a:gd name="T17" fmla="*/ 11 h 208"/>
                <a:gd name="T18" fmla="*/ 115 w 180"/>
                <a:gd name="T19" fmla="*/ 59 h 208"/>
                <a:gd name="T20" fmla="*/ 46 w 180"/>
                <a:gd name="T21" fmla="*/ 138 h 208"/>
                <a:gd name="T22" fmla="*/ 0 w 180"/>
                <a:gd name="T23" fmla="*/ 208 h 208"/>
                <a:gd name="T24" fmla="*/ 0 w 180"/>
                <a:gd name="T25" fmla="*/ 208 h 208"/>
                <a:gd name="T26" fmla="*/ 1 w 180"/>
                <a:gd name="T27" fmla="*/ 208 h 208"/>
                <a:gd name="T28" fmla="*/ 2 w 180"/>
                <a:gd name="T29" fmla="*/ 207 h 208"/>
                <a:gd name="T30" fmla="*/ 4 w 180"/>
                <a:gd name="T31" fmla="*/ 206 h 208"/>
                <a:gd name="T32" fmla="*/ 58 w 180"/>
                <a:gd name="T33" fmla="*/ 131 h 208"/>
                <a:gd name="T34" fmla="*/ 117 w 180"/>
                <a:gd name="T35" fmla="*/ 61 h 208"/>
                <a:gd name="T36" fmla="*/ 177 w 180"/>
                <a:gd name="T37" fmla="*/ 51 h 208"/>
                <a:gd name="T38" fmla="*/ 175 w 180"/>
                <a:gd name="T39" fmla="*/ 3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8">
                  <a:moveTo>
                    <a:pt x="175" y="36"/>
                  </a:moveTo>
                  <a:cubicBezTo>
                    <a:pt x="171" y="32"/>
                    <a:pt x="164" y="32"/>
                    <a:pt x="159" y="35"/>
                  </a:cubicBezTo>
                  <a:cubicBezTo>
                    <a:pt x="159" y="29"/>
                    <a:pt x="156" y="23"/>
                    <a:pt x="151" y="21"/>
                  </a:cubicBezTo>
                  <a:cubicBezTo>
                    <a:pt x="146" y="19"/>
                    <a:pt x="140" y="21"/>
                    <a:pt x="135" y="24"/>
                  </a:cubicBezTo>
                  <a:cubicBezTo>
                    <a:pt x="134" y="18"/>
                    <a:pt x="129" y="13"/>
                    <a:pt x="124" y="10"/>
                  </a:cubicBezTo>
                  <a:cubicBezTo>
                    <a:pt x="118" y="7"/>
                    <a:pt x="112" y="9"/>
                    <a:pt x="109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2" y="6"/>
                    <a:pt x="85" y="0"/>
                    <a:pt x="76" y="10"/>
                  </a:cubicBezTo>
                  <a:cubicBezTo>
                    <a:pt x="76" y="10"/>
                    <a:pt x="75" y="10"/>
                    <a:pt x="75" y="11"/>
                  </a:cubicBezTo>
                  <a:cubicBezTo>
                    <a:pt x="75" y="32"/>
                    <a:pt x="97" y="50"/>
                    <a:pt x="115" y="59"/>
                  </a:cubicBezTo>
                  <a:cubicBezTo>
                    <a:pt x="98" y="91"/>
                    <a:pt x="72" y="113"/>
                    <a:pt x="46" y="138"/>
                  </a:cubicBezTo>
                  <a:cubicBezTo>
                    <a:pt x="26" y="157"/>
                    <a:pt x="4" y="180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" y="208"/>
                    <a:pt x="1" y="208"/>
                    <a:pt x="1" y="208"/>
                  </a:cubicBezTo>
                  <a:cubicBezTo>
                    <a:pt x="1" y="208"/>
                    <a:pt x="2" y="208"/>
                    <a:pt x="2" y="207"/>
                  </a:cubicBezTo>
                  <a:cubicBezTo>
                    <a:pt x="3" y="207"/>
                    <a:pt x="3" y="206"/>
                    <a:pt x="4" y="206"/>
                  </a:cubicBezTo>
                  <a:cubicBezTo>
                    <a:pt x="13" y="175"/>
                    <a:pt x="35" y="153"/>
                    <a:pt x="58" y="131"/>
                  </a:cubicBezTo>
                  <a:cubicBezTo>
                    <a:pt x="80" y="111"/>
                    <a:pt x="106" y="89"/>
                    <a:pt x="117" y="61"/>
                  </a:cubicBezTo>
                  <a:cubicBezTo>
                    <a:pt x="134" y="66"/>
                    <a:pt x="169" y="72"/>
                    <a:pt x="177" y="51"/>
                  </a:cubicBezTo>
                  <a:cubicBezTo>
                    <a:pt x="180" y="46"/>
                    <a:pt x="179" y="40"/>
                    <a:pt x="175" y="36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70"/>
            <p:cNvSpPr/>
            <p:nvPr/>
          </p:nvSpPr>
          <p:spPr bwMode="auto">
            <a:xfrm>
              <a:off x="8559800" y="271094"/>
              <a:ext cx="139700" cy="342900"/>
            </a:xfrm>
            <a:custGeom>
              <a:avLst/>
              <a:gdLst>
                <a:gd name="T0" fmla="*/ 19 w 51"/>
                <a:gd name="T1" fmla="*/ 3 h 125"/>
                <a:gd name="T2" fmla="*/ 17 w 51"/>
                <a:gd name="T3" fmla="*/ 4 h 125"/>
                <a:gd name="T4" fmla="*/ 33 w 51"/>
                <a:gd name="T5" fmla="*/ 124 h 125"/>
                <a:gd name="T6" fmla="*/ 33 w 51"/>
                <a:gd name="T7" fmla="*/ 124 h 125"/>
                <a:gd name="T8" fmla="*/ 34 w 51"/>
                <a:gd name="T9" fmla="*/ 125 h 125"/>
                <a:gd name="T10" fmla="*/ 35 w 51"/>
                <a:gd name="T11" fmla="*/ 124 h 125"/>
                <a:gd name="T12" fmla="*/ 34 w 51"/>
                <a:gd name="T13" fmla="*/ 123 h 125"/>
                <a:gd name="T14" fmla="*/ 48 w 51"/>
                <a:gd name="T15" fmla="*/ 66 h 125"/>
                <a:gd name="T16" fmla="*/ 23 w 51"/>
                <a:gd name="T17" fmla="*/ 2 h 125"/>
                <a:gd name="T18" fmla="*/ 19 w 51"/>
                <a:gd name="T19" fmla="*/ 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125">
                  <a:moveTo>
                    <a:pt x="19" y="3"/>
                  </a:moveTo>
                  <a:cubicBezTo>
                    <a:pt x="18" y="3"/>
                    <a:pt x="17" y="3"/>
                    <a:pt x="17" y="4"/>
                  </a:cubicBezTo>
                  <a:cubicBezTo>
                    <a:pt x="1" y="43"/>
                    <a:pt x="0" y="93"/>
                    <a:pt x="33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4"/>
                    <a:pt x="33" y="125"/>
                    <a:pt x="34" y="125"/>
                  </a:cubicBezTo>
                  <a:cubicBezTo>
                    <a:pt x="34" y="125"/>
                    <a:pt x="35" y="124"/>
                    <a:pt x="35" y="124"/>
                  </a:cubicBezTo>
                  <a:cubicBezTo>
                    <a:pt x="34" y="124"/>
                    <a:pt x="34" y="124"/>
                    <a:pt x="34" y="123"/>
                  </a:cubicBezTo>
                  <a:cubicBezTo>
                    <a:pt x="51" y="112"/>
                    <a:pt x="50" y="83"/>
                    <a:pt x="48" y="66"/>
                  </a:cubicBezTo>
                  <a:cubicBezTo>
                    <a:pt x="45" y="43"/>
                    <a:pt x="37" y="19"/>
                    <a:pt x="23" y="2"/>
                  </a:cubicBezTo>
                  <a:cubicBezTo>
                    <a:pt x="21" y="0"/>
                    <a:pt x="19" y="1"/>
                    <a:pt x="19" y="3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71"/>
            <p:cNvSpPr/>
            <p:nvPr/>
          </p:nvSpPr>
          <p:spPr bwMode="auto">
            <a:xfrm>
              <a:off x="8469313" y="317132"/>
              <a:ext cx="555625" cy="530225"/>
            </a:xfrm>
            <a:custGeom>
              <a:avLst/>
              <a:gdLst>
                <a:gd name="T0" fmla="*/ 181 w 203"/>
                <a:gd name="T1" fmla="*/ 65 h 193"/>
                <a:gd name="T2" fmla="*/ 176 w 203"/>
                <a:gd name="T3" fmla="*/ 40 h 193"/>
                <a:gd name="T4" fmla="*/ 151 w 203"/>
                <a:gd name="T5" fmla="*/ 32 h 193"/>
                <a:gd name="T6" fmla="*/ 118 w 203"/>
                <a:gd name="T7" fmla="*/ 21 h 193"/>
                <a:gd name="T8" fmla="*/ 121 w 203"/>
                <a:gd name="T9" fmla="*/ 47 h 193"/>
                <a:gd name="T10" fmla="*/ 131 w 203"/>
                <a:gd name="T11" fmla="*/ 70 h 193"/>
                <a:gd name="T12" fmla="*/ 62 w 203"/>
                <a:gd name="T13" fmla="*/ 110 h 193"/>
                <a:gd name="T14" fmla="*/ 47 w 203"/>
                <a:gd name="T15" fmla="*/ 124 h 193"/>
                <a:gd name="T16" fmla="*/ 46 w 203"/>
                <a:gd name="T17" fmla="*/ 126 h 193"/>
                <a:gd name="T18" fmla="*/ 1 w 203"/>
                <a:gd name="T19" fmla="*/ 174 h 193"/>
                <a:gd name="T20" fmla="*/ 2 w 203"/>
                <a:gd name="T21" fmla="*/ 175 h 193"/>
                <a:gd name="T22" fmla="*/ 26 w 203"/>
                <a:gd name="T23" fmla="*/ 154 h 193"/>
                <a:gd name="T24" fmla="*/ 46 w 203"/>
                <a:gd name="T25" fmla="*/ 131 h 193"/>
                <a:gd name="T26" fmla="*/ 89 w 203"/>
                <a:gd name="T27" fmla="*/ 176 h 193"/>
                <a:gd name="T28" fmla="*/ 152 w 203"/>
                <a:gd name="T29" fmla="*/ 188 h 193"/>
                <a:gd name="T30" fmla="*/ 152 w 203"/>
                <a:gd name="T31" fmla="*/ 185 h 193"/>
                <a:gd name="T32" fmla="*/ 111 w 203"/>
                <a:gd name="T33" fmla="*/ 136 h 193"/>
                <a:gd name="T34" fmla="*/ 54 w 203"/>
                <a:gd name="T35" fmla="*/ 123 h 193"/>
                <a:gd name="T36" fmla="*/ 57 w 203"/>
                <a:gd name="T37" fmla="*/ 120 h 193"/>
                <a:gd name="T38" fmla="*/ 94 w 203"/>
                <a:gd name="T39" fmla="*/ 92 h 193"/>
                <a:gd name="T40" fmla="*/ 133 w 203"/>
                <a:gd name="T41" fmla="*/ 73 h 193"/>
                <a:gd name="T42" fmla="*/ 133 w 203"/>
                <a:gd name="T43" fmla="*/ 73 h 193"/>
                <a:gd name="T44" fmla="*/ 134 w 203"/>
                <a:gd name="T45" fmla="*/ 74 h 193"/>
                <a:gd name="T46" fmla="*/ 187 w 203"/>
                <a:gd name="T47" fmla="*/ 95 h 193"/>
                <a:gd name="T48" fmla="*/ 181 w 203"/>
                <a:gd name="T49" fmla="*/ 6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193">
                  <a:moveTo>
                    <a:pt x="181" y="65"/>
                  </a:moveTo>
                  <a:cubicBezTo>
                    <a:pt x="183" y="57"/>
                    <a:pt x="181" y="48"/>
                    <a:pt x="176" y="40"/>
                  </a:cubicBezTo>
                  <a:cubicBezTo>
                    <a:pt x="171" y="33"/>
                    <a:pt x="160" y="28"/>
                    <a:pt x="151" y="32"/>
                  </a:cubicBezTo>
                  <a:cubicBezTo>
                    <a:pt x="147" y="19"/>
                    <a:pt x="126" y="0"/>
                    <a:pt x="118" y="21"/>
                  </a:cubicBezTo>
                  <a:cubicBezTo>
                    <a:pt x="115" y="29"/>
                    <a:pt x="118" y="40"/>
                    <a:pt x="121" y="47"/>
                  </a:cubicBezTo>
                  <a:cubicBezTo>
                    <a:pt x="123" y="55"/>
                    <a:pt x="126" y="63"/>
                    <a:pt x="131" y="70"/>
                  </a:cubicBezTo>
                  <a:cubicBezTo>
                    <a:pt x="106" y="77"/>
                    <a:pt x="81" y="93"/>
                    <a:pt x="62" y="110"/>
                  </a:cubicBezTo>
                  <a:cubicBezTo>
                    <a:pt x="56" y="115"/>
                    <a:pt x="52" y="119"/>
                    <a:pt x="47" y="124"/>
                  </a:cubicBezTo>
                  <a:cubicBezTo>
                    <a:pt x="46" y="124"/>
                    <a:pt x="46" y="125"/>
                    <a:pt x="46" y="126"/>
                  </a:cubicBezTo>
                  <a:cubicBezTo>
                    <a:pt x="31" y="142"/>
                    <a:pt x="17" y="159"/>
                    <a:pt x="1" y="174"/>
                  </a:cubicBezTo>
                  <a:cubicBezTo>
                    <a:pt x="0" y="175"/>
                    <a:pt x="1" y="176"/>
                    <a:pt x="2" y="175"/>
                  </a:cubicBezTo>
                  <a:cubicBezTo>
                    <a:pt x="11" y="170"/>
                    <a:pt x="19" y="162"/>
                    <a:pt x="26" y="154"/>
                  </a:cubicBezTo>
                  <a:cubicBezTo>
                    <a:pt x="33" y="146"/>
                    <a:pt x="39" y="138"/>
                    <a:pt x="46" y="131"/>
                  </a:cubicBezTo>
                  <a:cubicBezTo>
                    <a:pt x="52" y="151"/>
                    <a:pt x="71" y="166"/>
                    <a:pt x="89" y="176"/>
                  </a:cubicBezTo>
                  <a:cubicBezTo>
                    <a:pt x="107" y="185"/>
                    <a:pt x="132" y="193"/>
                    <a:pt x="152" y="188"/>
                  </a:cubicBezTo>
                  <a:cubicBezTo>
                    <a:pt x="154" y="187"/>
                    <a:pt x="154" y="185"/>
                    <a:pt x="152" y="185"/>
                  </a:cubicBezTo>
                  <a:cubicBezTo>
                    <a:pt x="147" y="164"/>
                    <a:pt x="128" y="146"/>
                    <a:pt x="111" y="136"/>
                  </a:cubicBezTo>
                  <a:cubicBezTo>
                    <a:pt x="96" y="127"/>
                    <a:pt x="72" y="119"/>
                    <a:pt x="54" y="123"/>
                  </a:cubicBezTo>
                  <a:cubicBezTo>
                    <a:pt x="55" y="122"/>
                    <a:pt x="56" y="121"/>
                    <a:pt x="57" y="120"/>
                  </a:cubicBezTo>
                  <a:cubicBezTo>
                    <a:pt x="68" y="109"/>
                    <a:pt x="80" y="100"/>
                    <a:pt x="94" y="92"/>
                  </a:cubicBezTo>
                  <a:cubicBezTo>
                    <a:pt x="106" y="85"/>
                    <a:pt x="120" y="80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4"/>
                    <a:pt x="134" y="74"/>
                    <a:pt x="134" y="74"/>
                  </a:cubicBezTo>
                  <a:cubicBezTo>
                    <a:pt x="148" y="88"/>
                    <a:pt x="167" y="104"/>
                    <a:pt x="187" y="95"/>
                  </a:cubicBezTo>
                  <a:cubicBezTo>
                    <a:pt x="203" y="88"/>
                    <a:pt x="193" y="70"/>
                    <a:pt x="181" y="65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3" name="PA_淘宝店chenying0907 6"/>
          <p:cNvGrpSpPr/>
          <p:nvPr userDrawn="1">
            <p:custDataLst>
              <p:tags r:id="rId4"/>
            </p:custDataLst>
          </p:nvPr>
        </p:nvGrpSpPr>
        <p:grpSpPr>
          <a:xfrm>
            <a:off x="529772" y="-1466399"/>
            <a:ext cx="11324062" cy="2419306"/>
            <a:chOff x="-25400" y="-351206"/>
            <a:chExt cx="9169400" cy="1958976"/>
          </a:xfrm>
        </p:grpSpPr>
        <p:sp>
          <p:nvSpPr>
            <p:cNvPr id="144" name="Freeform 5"/>
            <p:cNvSpPr/>
            <p:nvPr/>
          </p:nvSpPr>
          <p:spPr bwMode="auto">
            <a:xfrm>
              <a:off x="7432675" y="561607"/>
              <a:ext cx="347663" cy="338138"/>
            </a:xfrm>
            <a:custGeom>
              <a:avLst/>
              <a:gdLst>
                <a:gd name="T0" fmla="*/ 108 w 127"/>
                <a:gd name="T1" fmla="*/ 24 h 123"/>
                <a:gd name="T2" fmla="*/ 57 w 127"/>
                <a:gd name="T3" fmla="*/ 2 h 123"/>
                <a:gd name="T4" fmla="*/ 18 w 127"/>
                <a:gd name="T5" fmla="*/ 17 h 123"/>
                <a:gd name="T6" fmla="*/ 2 w 127"/>
                <a:gd name="T7" fmla="*/ 53 h 123"/>
                <a:gd name="T8" fmla="*/ 11 w 127"/>
                <a:gd name="T9" fmla="*/ 97 h 123"/>
                <a:gd name="T10" fmla="*/ 43 w 127"/>
                <a:gd name="T11" fmla="*/ 121 h 123"/>
                <a:gd name="T12" fmla="*/ 64 w 127"/>
                <a:gd name="T13" fmla="*/ 101 h 123"/>
                <a:gd name="T14" fmla="*/ 94 w 127"/>
                <a:gd name="T15" fmla="*/ 75 h 123"/>
                <a:gd name="T16" fmla="*/ 124 w 127"/>
                <a:gd name="T17" fmla="*/ 69 h 123"/>
                <a:gd name="T18" fmla="*/ 108 w 127"/>
                <a:gd name="T19" fmla="*/ 2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3">
                  <a:moveTo>
                    <a:pt x="108" y="24"/>
                  </a:moveTo>
                  <a:cubicBezTo>
                    <a:pt x="96" y="10"/>
                    <a:pt x="75" y="4"/>
                    <a:pt x="57" y="2"/>
                  </a:cubicBezTo>
                  <a:cubicBezTo>
                    <a:pt x="43" y="0"/>
                    <a:pt x="22" y="2"/>
                    <a:pt x="18" y="17"/>
                  </a:cubicBezTo>
                  <a:cubicBezTo>
                    <a:pt x="9" y="25"/>
                    <a:pt x="4" y="46"/>
                    <a:pt x="2" y="53"/>
                  </a:cubicBezTo>
                  <a:cubicBezTo>
                    <a:pt x="0" y="69"/>
                    <a:pt x="1" y="84"/>
                    <a:pt x="11" y="97"/>
                  </a:cubicBezTo>
                  <a:cubicBezTo>
                    <a:pt x="18" y="107"/>
                    <a:pt x="29" y="119"/>
                    <a:pt x="43" y="121"/>
                  </a:cubicBezTo>
                  <a:cubicBezTo>
                    <a:pt x="55" y="123"/>
                    <a:pt x="61" y="111"/>
                    <a:pt x="64" y="101"/>
                  </a:cubicBezTo>
                  <a:cubicBezTo>
                    <a:pt x="81" y="111"/>
                    <a:pt x="97" y="94"/>
                    <a:pt x="94" y="75"/>
                  </a:cubicBezTo>
                  <a:cubicBezTo>
                    <a:pt x="105" y="83"/>
                    <a:pt x="121" y="85"/>
                    <a:pt x="124" y="69"/>
                  </a:cubicBezTo>
                  <a:cubicBezTo>
                    <a:pt x="127" y="53"/>
                    <a:pt x="119" y="34"/>
                    <a:pt x="108" y="24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6"/>
            <p:cNvSpPr/>
            <p:nvPr/>
          </p:nvSpPr>
          <p:spPr bwMode="auto">
            <a:xfrm>
              <a:off x="3384550" y="-65456"/>
              <a:ext cx="350838" cy="338138"/>
            </a:xfrm>
            <a:custGeom>
              <a:avLst/>
              <a:gdLst>
                <a:gd name="T0" fmla="*/ 125 w 128"/>
                <a:gd name="T1" fmla="*/ 55 h 123"/>
                <a:gd name="T2" fmla="*/ 95 w 128"/>
                <a:gd name="T3" fmla="*/ 48 h 123"/>
                <a:gd name="T4" fmla="*/ 65 w 128"/>
                <a:gd name="T5" fmla="*/ 22 h 123"/>
                <a:gd name="T6" fmla="*/ 44 w 128"/>
                <a:gd name="T7" fmla="*/ 2 h 123"/>
                <a:gd name="T8" fmla="*/ 12 w 128"/>
                <a:gd name="T9" fmla="*/ 26 h 123"/>
                <a:gd name="T10" fmla="*/ 3 w 128"/>
                <a:gd name="T11" fmla="*/ 70 h 123"/>
                <a:gd name="T12" fmla="*/ 19 w 128"/>
                <a:gd name="T13" fmla="*/ 106 h 123"/>
                <a:gd name="T14" fmla="*/ 58 w 128"/>
                <a:gd name="T15" fmla="*/ 122 h 123"/>
                <a:gd name="T16" fmla="*/ 109 w 128"/>
                <a:gd name="T17" fmla="*/ 100 h 123"/>
                <a:gd name="T18" fmla="*/ 125 w 128"/>
                <a:gd name="T19" fmla="*/ 5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23">
                  <a:moveTo>
                    <a:pt x="125" y="55"/>
                  </a:moveTo>
                  <a:cubicBezTo>
                    <a:pt x="122" y="39"/>
                    <a:pt x="106" y="40"/>
                    <a:pt x="95" y="48"/>
                  </a:cubicBezTo>
                  <a:cubicBezTo>
                    <a:pt x="98" y="30"/>
                    <a:pt x="82" y="13"/>
                    <a:pt x="65" y="22"/>
                  </a:cubicBezTo>
                  <a:cubicBezTo>
                    <a:pt x="62" y="12"/>
                    <a:pt x="56" y="0"/>
                    <a:pt x="44" y="2"/>
                  </a:cubicBezTo>
                  <a:cubicBezTo>
                    <a:pt x="30" y="4"/>
                    <a:pt x="19" y="16"/>
                    <a:pt x="12" y="26"/>
                  </a:cubicBezTo>
                  <a:cubicBezTo>
                    <a:pt x="2" y="40"/>
                    <a:pt x="0" y="54"/>
                    <a:pt x="3" y="70"/>
                  </a:cubicBezTo>
                  <a:cubicBezTo>
                    <a:pt x="5" y="78"/>
                    <a:pt x="10" y="98"/>
                    <a:pt x="19" y="106"/>
                  </a:cubicBezTo>
                  <a:cubicBezTo>
                    <a:pt x="23" y="122"/>
                    <a:pt x="44" y="123"/>
                    <a:pt x="58" y="122"/>
                  </a:cubicBezTo>
                  <a:cubicBezTo>
                    <a:pt x="76" y="120"/>
                    <a:pt x="97" y="113"/>
                    <a:pt x="109" y="100"/>
                  </a:cubicBezTo>
                  <a:cubicBezTo>
                    <a:pt x="120" y="89"/>
                    <a:pt x="128" y="70"/>
                    <a:pt x="125" y="55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7"/>
            <p:cNvSpPr/>
            <p:nvPr/>
          </p:nvSpPr>
          <p:spPr bwMode="auto">
            <a:xfrm>
              <a:off x="287338" y="787032"/>
              <a:ext cx="260350" cy="298450"/>
            </a:xfrm>
            <a:custGeom>
              <a:avLst/>
              <a:gdLst>
                <a:gd name="T0" fmla="*/ 40 w 95"/>
                <a:gd name="T1" fmla="*/ 1 h 108"/>
                <a:gd name="T2" fmla="*/ 39 w 95"/>
                <a:gd name="T3" fmla="*/ 2 h 108"/>
                <a:gd name="T4" fmla="*/ 39 w 95"/>
                <a:gd name="T5" fmla="*/ 2 h 108"/>
                <a:gd name="T6" fmla="*/ 38 w 95"/>
                <a:gd name="T7" fmla="*/ 3 h 108"/>
                <a:gd name="T8" fmla="*/ 37 w 95"/>
                <a:gd name="T9" fmla="*/ 3 h 108"/>
                <a:gd name="T10" fmla="*/ 3 w 95"/>
                <a:gd name="T11" fmla="*/ 76 h 108"/>
                <a:gd name="T12" fmla="*/ 11 w 95"/>
                <a:gd name="T13" fmla="*/ 102 h 108"/>
                <a:gd name="T14" fmla="*/ 27 w 95"/>
                <a:gd name="T15" fmla="*/ 95 h 108"/>
                <a:gd name="T16" fmla="*/ 36 w 95"/>
                <a:gd name="T17" fmla="*/ 103 h 108"/>
                <a:gd name="T18" fmla="*/ 52 w 95"/>
                <a:gd name="T19" fmla="*/ 97 h 108"/>
                <a:gd name="T20" fmla="*/ 66 w 95"/>
                <a:gd name="T21" fmla="*/ 105 h 108"/>
                <a:gd name="T22" fmla="*/ 78 w 95"/>
                <a:gd name="T23" fmla="*/ 95 h 108"/>
                <a:gd name="T24" fmla="*/ 78 w 95"/>
                <a:gd name="T25" fmla="*/ 93 h 108"/>
                <a:gd name="T26" fmla="*/ 40 w 95"/>
                <a:gd name="T27" fmla="*/ 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5" h="108">
                  <a:moveTo>
                    <a:pt x="40" y="1"/>
                  </a:moveTo>
                  <a:cubicBezTo>
                    <a:pt x="39" y="0"/>
                    <a:pt x="38" y="1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38" y="3"/>
                    <a:pt x="38" y="3"/>
                  </a:cubicBezTo>
                  <a:cubicBezTo>
                    <a:pt x="38" y="3"/>
                    <a:pt x="37" y="2"/>
                    <a:pt x="37" y="3"/>
                  </a:cubicBezTo>
                  <a:cubicBezTo>
                    <a:pt x="9" y="15"/>
                    <a:pt x="0" y="48"/>
                    <a:pt x="3" y="76"/>
                  </a:cubicBezTo>
                  <a:cubicBezTo>
                    <a:pt x="4" y="84"/>
                    <a:pt x="4" y="96"/>
                    <a:pt x="11" y="102"/>
                  </a:cubicBezTo>
                  <a:cubicBezTo>
                    <a:pt x="16" y="108"/>
                    <a:pt x="23" y="100"/>
                    <a:pt x="27" y="95"/>
                  </a:cubicBezTo>
                  <a:cubicBezTo>
                    <a:pt x="29" y="99"/>
                    <a:pt x="31" y="103"/>
                    <a:pt x="36" y="103"/>
                  </a:cubicBezTo>
                  <a:cubicBezTo>
                    <a:pt x="42" y="103"/>
                    <a:pt x="44" y="95"/>
                    <a:pt x="52" y="97"/>
                  </a:cubicBezTo>
                  <a:cubicBezTo>
                    <a:pt x="57" y="98"/>
                    <a:pt x="61" y="105"/>
                    <a:pt x="66" y="105"/>
                  </a:cubicBezTo>
                  <a:cubicBezTo>
                    <a:pt x="72" y="105"/>
                    <a:pt x="75" y="100"/>
                    <a:pt x="78" y="95"/>
                  </a:cubicBezTo>
                  <a:cubicBezTo>
                    <a:pt x="79" y="95"/>
                    <a:pt x="78" y="94"/>
                    <a:pt x="78" y="93"/>
                  </a:cubicBezTo>
                  <a:cubicBezTo>
                    <a:pt x="95" y="61"/>
                    <a:pt x="71" y="15"/>
                    <a:pt x="40" y="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8"/>
            <p:cNvSpPr/>
            <p:nvPr/>
          </p:nvSpPr>
          <p:spPr bwMode="auto">
            <a:xfrm>
              <a:off x="690563" y="721945"/>
              <a:ext cx="182563" cy="195263"/>
            </a:xfrm>
            <a:custGeom>
              <a:avLst/>
              <a:gdLst>
                <a:gd name="T0" fmla="*/ 13 w 67"/>
                <a:gd name="T1" fmla="*/ 0 h 71"/>
                <a:gd name="T2" fmla="*/ 11 w 67"/>
                <a:gd name="T3" fmla="*/ 0 h 71"/>
                <a:gd name="T4" fmla="*/ 11 w 67"/>
                <a:gd name="T5" fmla="*/ 0 h 71"/>
                <a:gd name="T6" fmla="*/ 10 w 67"/>
                <a:gd name="T7" fmla="*/ 1 h 71"/>
                <a:gd name="T8" fmla="*/ 11 w 67"/>
                <a:gd name="T9" fmla="*/ 0 h 71"/>
                <a:gd name="T10" fmla="*/ 10 w 67"/>
                <a:gd name="T11" fmla="*/ 0 h 71"/>
                <a:gd name="T12" fmla="*/ 9 w 67"/>
                <a:gd name="T13" fmla="*/ 3 h 71"/>
                <a:gd name="T14" fmla="*/ 9 w 67"/>
                <a:gd name="T15" fmla="*/ 4 h 71"/>
                <a:gd name="T16" fmla="*/ 4 w 67"/>
                <a:gd name="T17" fmla="*/ 53 h 71"/>
                <a:gd name="T18" fmla="*/ 38 w 67"/>
                <a:gd name="T19" fmla="*/ 65 h 71"/>
                <a:gd name="T20" fmla="*/ 13 w 67"/>
                <a:gd name="T2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71">
                  <a:moveTo>
                    <a:pt x="13" y="0"/>
                  </a:move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1"/>
                    <a:pt x="10" y="1"/>
                  </a:cubicBezTo>
                  <a:cubicBezTo>
                    <a:pt x="10" y="1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1"/>
                    <a:pt x="10" y="2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4" y="20"/>
                    <a:pt x="0" y="37"/>
                    <a:pt x="4" y="53"/>
                  </a:cubicBezTo>
                  <a:cubicBezTo>
                    <a:pt x="8" y="67"/>
                    <a:pt x="25" y="71"/>
                    <a:pt x="38" y="65"/>
                  </a:cubicBezTo>
                  <a:cubicBezTo>
                    <a:pt x="67" y="51"/>
                    <a:pt x="32" y="7"/>
                    <a:pt x="13" y="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9"/>
            <p:cNvSpPr/>
            <p:nvPr/>
          </p:nvSpPr>
          <p:spPr bwMode="auto">
            <a:xfrm>
              <a:off x="8763000" y="179019"/>
              <a:ext cx="381000" cy="493713"/>
            </a:xfrm>
            <a:custGeom>
              <a:avLst/>
              <a:gdLst>
                <a:gd name="T0" fmla="*/ 44 w 139"/>
                <a:gd name="T1" fmla="*/ 21 h 179"/>
                <a:gd name="T2" fmla="*/ 20 w 139"/>
                <a:gd name="T3" fmla="*/ 0 h 179"/>
                <a:gd name="T4" fmla="*/ 4 w 139"/>
                <a:gd name="T5" fmla="*/ 20 h 179"/>
                <a:gd name="T6" fmla="*/ 7 w 139"/>
                <a:gd name="T7" fmla="*/ 65 h 179"/>
                <a:gd name="T8" fmla="*/ 29 w 139"/>
                <a:gd name="T9" fmla="*/ 120 h 179"/>
                <a:gd name="T10" fmla="*/ 30 w 139"/>
                <a:gd name="T11" fmla="*/ 120 h 179"/>
                <a:gd name="T12" fmla="*/ 30 w 139"/>
                <a:gd name="T13" fmla="*/ 119 h 179"/>
                <a:gd name="T14" fmla="*/ 129 w 139"/>
                <a:gd name="T15" fmla="*/ 150 h 179"/>
                <a:gd name="T16" fmla="*/ 126 w 139"/>
                <a:gd name="T17" fmla="*/ 117 h 179"/>
                <a:gd name="T18" fmla="*/ 126 w 139"/>
                <a:gd name="T19" fmla="*/ 108 h 179"/>
                <a:gd name="T20" fmla="*/ 126 w 139"/>
                <a:gd name="T21" fmla="*/ 95 h 179"/>
                <a:gd name="T22" fmla="*/ 111 w 139"/>
                <a:gd name="T23" fmla="*/ 77 h 179"/>
                <a:gd name="T24" fmla="*/ 111 w 139"/>
                <a:gd name="T25" fmla="*/ 77 h 179"/>
                <a:gd name="T26" fmla="*/ 86 w 139"/>
                <a:gd name="T27" fmla="*/ 46 h 179"/>
                <a:gd name="T28" fmla="*/ 77 w 139"/>
                <a:gd name="T29" fmla="*/ 17 h 179"/>
                <a:gd name="T30" fmla="*/ 44 w 139"/>
                <a:gd name="T31" fmla="*/ 2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" h="179">
                  <a:moveTo>
                    <a:pt x="44" y="21"/>
                  </a:moveTo>
                  <a:cubicBezTo>
                    <a:pt x="38" y="12"/>
                    <a:pt x="31" y="0"/>
                    <a:pt x="20" y="0"/>
                  </a:cubicBezTo>
                  <a:cubicBezTo>
                    <a:pt x="10" y="0"/>
                    <a:pt x="6" y="12"/>
                    <a:pt x="4" y="20"/>
                  </a:cubicBezTo>
                  <a:cubicBezTo>
                    <a:pt x="0" y="35"/>
                    <a:pt x="3" y="51"/>
                    <a:pt x="7" y="65"/>
                  </a:cubicBezTo>
                  <a:cubicBezTo>
                    <a:pt x="14" y="83"/>
                    <a:pt x="26" y="100"/>
                    <a:pt x="29" y="120"/>
                  </a:cubicBezTo>
                  <a:cubicBezTo>
                    <a:pt x="29" y="120"/>
                    <a:pt x="30" y="120"/>
                    <a:pt x="30" y="120"/>
                  </a:cubicBezTo>
                  <a:cubicBezTo>
                    <a:pt x="30" y="119"/>
                    <a:pt x="30" y="119"/>
                    <a:pt x="30" y="119"/>
                  </a:cubicBezTo>
                  <a:cubicBezTo>
                    <a:pt x="48" y="145"/>
                    <a:pt x="100" y="179"/>
                    <a:pt x="129" y="150"/>
                  </a:cubicBezTo>
                  <a:cubicBezTo>
                    <a:pt x="139" y="140"/>
                    <a:pt x="134" y="126"/>
                    <a:pt x="126" y="117"/>
                  </a:cubicBezTo>
                  <a:cubicBezTo>
                    <a:pt x="122" y="113"/>
                    <a:pt x="124" y="112"/>
                    <a:pt x="126" y="108"/>
                  </a:cubicBezTo>
                  <a:cubicBezTo>
                    <a:pt x="127" y="104"/>
                    <a:pt x="127" y="99"/>
                    <a:pt x="126" y="95"/>
                  </a:cubicBezTo>
                  <a:cubicBezTo>
                    <a:pt x="125" y="88"/>
                    <a:pt x="118" y="80"/>
                    <a:pt x="111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4" y="64"/>
                    <a:pt x="100" y="44"/>
                    <a:pt x="86" y="46"/>
                  </a:cubicBezTo>
                  <a:cubicBezTo>
                    <a:pt x="90" y="36"/>
                    <a:pt x="86" y="24"/>
                    <a:pt x="77" y="17"/>
                  </a:cubicBezTo>
                  <a:cubicBezTo>
                    <a:pt x="66" y="9"/>
                    <a:pt x="52" y="12"/>
                    <a:pt x="44" y="21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10"/>
            <p:cNvSpPr/>
            <p:nvPr/>
          </p:nvSpPr>
          <p:spPr bwMode="auto">
            <a:xfrm>
              <a:off x="6481763" y="839420"/>
              <a:ext cx="392113" cy="484188"/>
            </a:xfrm>
            <a:custGeom>
              <a:avLst/>
              <a:gdLst>
                <a:gd name="T0" fmla="*/ 76 w 143"/>
                <a:gd name="T1" fmla="*/ 161 h 176"/>
                <a:gd name="T2" fmla="*/ 86 w 143"/>
                <a:gd name="T3" fmla="*/ 132 h 176"/>
                <a:gd name="T4" fmla="*/ 112 w 143"/>
                <a:gd name="T5" fmla="*/ 102 h 176"/>
                <a:gd name="T6" fmla="*/ 112 w 143"/>
                <a:gd name="T7" fmla="*/ 102 h 176"/>
                <a:gd name="T8" fmla="*/ 128 w 143"/>
                <a:gd name="T9" fmla="*/ 85 h 176"/>
                <a:gd name="T10" fmla="*/ 129 w 143"/>
                <a:gd name="T11" fmla="*/ 73 h 176"/>
                <a:gd name="T12" fmla="*/ 129 w 143"/>
                <a:gd name="T13" fmla="*/ 63 h 176"/>
                <a:gd name="T14" fmla="*/ 134 w 143"/>
                <a:gd name="T15" fmla="*/ 31 h 176"/>
                <a:gd name="T16" fmla="*/ 33 w 143"/>
                <a:gd name="T17" fmla="*/ 57 h 176"/>
                <a:gd name="T18" fmla="*/ 33 w 143"/>
                <a:gd name="T19" fmla="*/ 56 h 176"/>
                <a:gd name="T20" fmla="*/ 32 w 143"/>
                <a:gd name="T21" fmla="*/ 56 h 176"/>
                <a:gd name="T22" fmla="*/ 8 w 143"/>
                <a:gd name="T23" fmla="*/ 110 h 176"/>
                <a:gd name="T24" fmla="*/ 3 w 143"/>
                <a:gd name="T25" fmla="*/ 155 h 176"/>
                <a:gd name="T26" fmla="*/ 18 w 143"/>
                <a:gd name="T27" fmla="*/ 175 h 176"/>
                <a:gd name="T28" fmla="*/ 43 w 143"/>
                <a:gd name="T29" fmla="*/ 155 h 176"/>
                <a:gd name="T30" fmla="*/ 76 w 143"/>
                <a:gd name="T31" fmla="*/ 16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6">
                  <a:moveTo>
                    <a:pt x="76" y="161"/>
                  </a:moveTo>
                  <a:cubicBezTo>
                    <a:pt x="86" y="154"/>
                    <a:pt x="90" y="143"/>
                    <a:pt x="86" y="132"/>
                  </a:cubicBezTo>
                  <a:cubicBezTo>
                    <a:pt x="100" y="135"/>
                    <a:pt x="115" y="115"/>
                    <a:pt x="112" y="102"/>
                  </a:cubicBezTo>
                  <a:cubicBezTo>
                    <a:pt x="112" y="102"/>
                    <a:pt x="112" y="102"/>
                    <a:pt x="112" y="102"/>
                  </a:cubicBezTo>
                  <a:cubicBezTo>
                    <a:pt x="120" y="100"/>
                    <a:pt x="126" y="93"/>
                    <a:pt x="128" y="85"/>
                  </a:cubicBezTo>
                  <a:cubicBezTo>
                    <a:pt x="129" y="81"/>
                    <a:pt x="130" y="76"/>
                    <a:pt x="129" y="73"/>
                  </a:cubicBezTo>
                  <a:cubicBezTo>
                    <a:pt x="127" y="68"/>
                    <a:pt x="125" y="67"/>
                    <a:pt x="129" y="63"/>
                  </a:cubicBezTo>
                  <a:cubicBezTo>
                    <a:pt x="138" y="54"/>
                    <a:pt x="143" y="41"/>
                    <a:pt x="134" y="31"/>
                  </a:cubicBezTo>
                  <a:cubicBezTo>
                    <a:pt x="106" y="0"/>
                    <a:pt x="52" y="32"/>
                    <a:pt x="33" y="57"/>
                  </a:cubicBezTo>
                  <a:cubicBezTo>
                    <a:pt x="33" y="57"/>
                    <a:pt x="33" y="57"/>
                    <a:pt x="33" y="56"/>
                  </a:cubicBezTo>
                  <a:cubicBezTo>
                    <a:pt x="33" y="56"/>
                    <a:pt x="33" y="55"/>
                    <a:pt x="32" y="56"/>
                  </a:cubicBezTo>
                  <a:cubicBezTo>
                    <a:pt x="29" y="76"/>
                    <a:pt x="16" y="92"/>
                    <a:pt x="8" y="110"/>
                  </a:cubicBezTo>
                  <a:cubicBezTo>
                    <a:pt x="3" y="124"/>
                    <a:pt x="0" y="140"/>
                    <a:pt x="3" y="155"/>
                  </a:cubicBezTo>
                  <a:cubicBezTo>
                    <a:pt x="4" y="163"/>
                    <a:pt x="8" y="175"/>
                    <a:pt x="18" y="175"/>
                  </a:cubicBezTo>
                  <a:cubicBezTo>
                    <a:pt x="29" y="176"/>
                    <a:pt x="37" y="164"/>
                    <a:pt x="43" y="155"/>
                  </a:cubicBezTo>
                  <a:cubicBezTo>
                    <a:pt x="51" y="165"/>
                    <a:pt x="64" y="169"/>
                    <a:pt x="76" y="16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1"/>
            <p:cNvSpPr/>
            <p:nvPr/>
          </p:nvSpPr>
          <p:spPr bwMode="auto">
            <a:xfrm>
              <a:off x="5053013" y="1068020"/>
              <a:ext cx="795338" cy="539750"/>
            </a:xfrm>
            <a:custGeom>
              <a:avLst/>
              <a:gdLst>
                <a:gd name="T0" fmla="*/ 288 w 290"/>
                <a:gd name="T1" fmla="*/ 54 h 196"/>
                <a:gd name="T2" fmla="*/ 248 w 290"/>
                <a:gd name="T3" fmla="*/ 12 h 196"/>
                <a:gd name="T4" fmla="*/ 170 w 290"/>
                <a:gd name="T5" fmla="*/ 1 h 196"/>
                <a:gd name="T6" fmla="*/ 104 w 290"/>
                <a:gd name="T7" fmla="*/ 9 h 196"/>
                <a:gd name="T8" fmla="*/ 103 w 290"/>
                <a:gd name="T9" fmla="*/ 10 h 196"/>
                <a:gd name="T10" fmla="*/ 41 w 290"/>
                <a:gd name="T11" fmla="*/ 41 h 196"/>
                <a:gd name="T12" fmla="*/ 4 w 290"/>
                <a:gd name="T13" fmla="*/ 99 h 196"/>
                <a:gd name="T14" fmla="*/ 19 w 290"/>
                <a:gd name="T15" fmla="*/ 159 h 196"/>
                <a:gd name="T16" fmla="*/ 49 w 290"/>
                <a:gd name="T17" fmla="*/ 158 h 196"/>
                <a:gd name="T18" fmla="*/ 105 w 290"/>
                <a:gd name="T19" fmla="*/ 159 h 196"/>
                <a:gd name="T20" fmla="*/ 152 w 290"/>
                <a:gd name="T21" fmla="*/ 186 h 196"/>
                <a:gd name="T22" fmla="*/ 162 w 290"/>
                <a:gd name="T23" fmla="*/ 154 h 196"/>
                <a:gd name="T24" fmla="*/ 196 w 290"/>
                <a:gd name="T25" fmla="*/ 161 h 196"/>
                <a:gd name="T26" fmla="*/ 214 w 290"/>
                <a:gd name="T27" fmla="*/ 125 h 196"/>
                <a:gd name="T28" fmla="*/ 237 w 290"/>
                <a:gd name="T29" fmla="*/ 122 h 196"/>
                <a:gd name="T30" fmla="*/ 246 w 290"/>
                <a:gd name="T31" fmla="*/ 91 h 196"/>
                <a:gd name="T32" fmla="*/ 280 w 290"/>
                <a:gd name="T33" fmla="*/ 87 h 196"/>
                <a:gd name="T34" fmla="*/ 288 w 290"/>
                <a:gd name="T35" fmla="*/ 5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0" h="196">
                  <a:moveTo>
                    <a:pt x="288" y="54"/>
                  </a:moveTo>
                  <a:cubicBezTo>
                    <a:pt x="285" y="33"/>
                    <a:pt x="267" y="19"/>
                    <a:pt x="248" y="12"/>
                  </a:cubicBezTo>
                  <a:cubicBezTo>
                    <a:pt x="223" y="3"/>
                    <a:pt x="196" y="0"/>
                    <a:pt x="170" y="1"/>
                  </a:cubicBezTo>
                  <a:cubicBezTo>
                    <a:pt x="149" y="1"/>
                    <a:pt x="124" y="1"/>
                    <a:pt x="104" y="9"/>
                  </a:cubicBezTo>
                  <a:cubicBezTo>
                    <a:pt x="104" y="9"/>
                    <a:pt x="103" y="9"/>
                    <a:pt x="103" y="10"/>
                  </a:cubicBezTo>
                  <a:cubicBezTo>
                    <a:pt x="81" y="15"/>
                    <a:pt x="58" y="25"/>
                    <a:pt x="41" y="41"/>
                  </a:cubicBezTo>
                  <a:cubicBezTo>
                    <a:pt x="25" y="55"/>
                    <a:pt x="8" y="77"/>
                    <a:pt x="4" y="99"/>
                  </a:cubicBezTo>
                  <a:cubicBezTo>
                    <a:pt x="0" y="118"/>
                    <a:pt x="2" y="145"/>
                    <a:pt x="19" y="159"/>
                  </a:cubicBezTo>
                  <a:cubicBezTo>
                    <a:pt x="29" y="168"/>
                    <a:pt x="42" y="169"/>
                    <a:pt x="49" y="158"/>
                  </a:cubicBezTo>
                  <a:cubicBezTo>
                    <a:pt x="57" y="186"/>
                    <a:pt x="91" y="181"/>
                    <a:pt x="105" y="159"/>
                  </a:cubicBezTo>
                  <a:cubicBezTo>
                    <a:pt x="115" y="174"/>
                    <a:pt x="132" y="196"/>
                    <a:pt x="152" y="186"/>
                  </a:cubicBezTo>
                  <a:cubicBezTo>
                    <a:pt x="164" y="180"/>
                    <a:pt x="165" y="166"/>
                    <a:pt x="162" y="154"/>
                  </a:cubicBezTo>
                  <a:cubicBezTo>
                    <a:pt x="170" y="164"/>
                    <a:pt x="184" y="169"/>
                    <a:pt x="196" y="161"/>
                  </a:cubicBezTo>
                  <a:cubicBezTo>
                    <a:pt x="208" y="153"/>
                    <a:pt x="213" y="139"/>
                    <a:pt x="214" y="125"/>
                  </a:cubicBezTo>
                  <a:cubicBezTo>
                    <a:pt x="221" y="130"/>
                    <a:pt x="230" y="130"/>
                    <a:pt x="237" y="122"/>
                  </a:cubicBezTo>
                  <a:cubicBezTo>
                    <a:pt x="243" y="115"/>
                    <a:pt x="250" y="101"/>
                    <a:pt x="246" y="91"/>
                  </a:cubicBezTo>
                  <a:cubicBezTo>
                    <a:pt x="258" y="95"/>
                    <a:pt x="270" y="95"/>
                    <a:pt x="280" y="87"/>
                  </a:cubicBezTo>
                  <a:cubicBezTo>
                    <a:pt x="288" y="79"/>
                    <a:pt x="290" y="65"/>
                    <a:pt x="288" y="54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2"/>
            <p:cNvSpPr/>
            <p:nvPr/>
          </p:nvSpPr>
          <p:spPr bwMode="auto">
            <a:xfrm>
              <a:off x="1811338" y="1337895"/>
              <a:ext cx="234950" cy="236538"/>
            </a:xfrm>
            <a:custGeom>
              <a:avLst/>
              <a:gdLst>
                <a:gd name="T0" fmla="*/ 79 w 86"/>
                <a:gd name="T1" fmla="*/ 34 h 86"/>
                <a:gd name="T2" fmla="*/ 39 w 86"/>
                <a:gd name="T3" fmla="*/ 0 h 86"/>
                <a:gd name="T4" fmla="*/ 37 w 86"/>
                <a:gd name="T5" fmla="*/ 1 h 86"/>
                <a:gd name="T6" fmla="*/ 37 w 86"/>
                <a:gd name="T7" fmla="*/ 2 h 86"/>
                <a:gd name="T8" fmla="*/ 36 w 86"/>
                <a:gd name="T9" fmla="*/ 3 h 86"/>
                <a:gd name="T10" fmla="*/ 36 w 86"/>
                <a:gd name="T11" fmla="*/ 3 h 86"/>
                <a:gd name="T12" fmla="*/ 3 w 86"/>
                <a:gd name="T13" fmla="*/ 56 h 86"/>
                <a:gd name="T14" fmla="*/ 12 w 86"/>
                <a:gd name="T15" fmla="*/ 70 h 86"/>
                <a:gd name="T16" fmla="*/ 29 w 86"/>
                <a:gd name="T17" fmla="*/ 63 h 86"/>
                <a:gd name="T18" fmla="*/ 68 w 86"/>
                <a:gd name="T19" fmla="*/ 55 h 86"/>
                <a:gd name="T20" fmla="*/ 84 w 86"/>
                <a:gd name="T21" fmla="*/ 49 h 86"/>
                <a:gd name="T22" fmla="*/ 79 w 86"/>
                <a:gd name="T23" fmla="*/ 3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86">
                  <a:moveTo>
                    <a:pt x="79" y="34"/>
                  </a:moveTo>
                  <a:cubicBezTo>
                    <a:pt x="68" y="20"/>
                    <a:pt x="53" y="10"/>
                    <a:pt x="39" y="0"/>
                  </a:cubicBezTo>
                  <a:cubicBezTo>
                    <a:pt x="38" y="0"/>
                    <a:pt x="37" y="0"/>
                    <a:pt x="37" y="1"/>
                  </a:cubicBezTo>
                  <a:cubicBezTo>
                    <a:pt x="37" y="1"/>
                    <a:pt x="37" y="2"/>
                    <a:pt x="37" y="2"/>
                  </a:cubicBezTo>
                  <a:cubicBezTo>
                    <a:pt x="37" y="2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22" y="18"/>
                    <a:pt x="0" y="33"/>
                    <a:pt x="3" y="56"/>
                  </a:cubicBezTo>
                  <a:cubicBezTo>
                    <a:pt x="3" y="61"/>
                    <a:pt x="7" y="68"/>
                    <a:pt x="12" y="70"/>
                  </a:cubicBezTo>
                  <a:cubicBezTo>
                    <a:pt x="19" y="72"/>
                    <a:pt x="25" y="68"/>
                    <a:pt x="29" y="63"/>
                  </a:cubicBezTo>
                  <a:cubicBezTo>
                    <a:pt x="37" y="86"/>
                    <a:pt x="70" y="76"/>
                    <a:pt x="68" y="55"/>
                  </a:cubicBezTo>
                  <a:cubicBezTo>
                    <a:pt x="74" y="55"/>
                    <a:pt x="81" y="55"/>
                    <a:pt x="84" y="49"/>
                  </a:cubicBezTo>
                  <a:cubicBezTo>
                    <a:pt x="86" y="44"/>
                    <a:pt x="82" y="38"/>
                    <a:pt x="79" y="34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3"/>
            <p:cNvSpPr/>
            <p:nvPr/>
          </p:nvSpPr>
          <p:spPr bwMode="auto">
            <a:xfrm>
              <a:off x="2346325" y="290144"/>
              <a:ext cx="360363" cy="373063"/>
            </a:xfrm>
            <a:custGeom>
              <a:avLst/>
              <a:gdLst>
                <a:gd name="T0" fmla="*/ 67 w 132"/>
                <a:gd name="T1" fmla="*/ 125 h 136"/>
                <a:gd name="T2" fmla="*/ 15 w 132"/>
                <a:gd name="T3" fmla="*/ 125 h 136"/>
                <a:gd name="T4" fmla="*/ 0 w 132"/>
                <a:gd name="T5" fmla="*/ 85 h 136"/>
                <a:gd name="T6" fmla="*/ 16 w 132"/>
                <a:gd name="T7" fmla="*/ 37 h 136"/>
                <a:gd name="T8" fmla="*/ 16 w 132"/>
                <a:gd name="T9" fmla="*/ 36 h 136"/>
                <a:gd name="T10" fmla="*/ 39 w 132"/>
                <a:gd name="T11" fmla="*/ 13 h 136"/>
                <a:gd name="T12" fmla="*/ 61 w 132"/>
                <a:gd name="T13" fmla="*/ 1 h 136"/>
                <a:gd name="T14" fmla="*/ 71 w 132"/>
                <a:gd name="T15" fmla="*/ 25 h 136"/>
                <a:gd name="T16" fmla="*/ 76 w 132"/>
                <a:gd name="T17" fmla="*/ 26 h 136"/>
                <a:gd name="T18" fmla="*/ 76 w 132"/>
                <a:gd name="T19" fmla="*/ 24 h 136"/>
                <a:gd name="T20" fmla="*/ 76 w 132"/>
                <a:gd name="T21" fmla="*/ 24 h 136"/>
                <a:gd name="T22" fmla="*/ 82 w 132"/>
                <a:gd name="T23" fmla="*/ 17 h 136"/>
                <a:gd name="T24" fmla="*/ 92 w 132"/>
                <a:gd name="T25" fmla="*/ 12 h 136"/>
                <a:gd name="T26" fmla="*/ 104 w 132"/>
                <a:gd name="T27" fmla="*/ 32 h 136"/>
                <a:gd name="T28" fmla="*/ 107 w 132"/>
                <a:gd name="T29" fmla="*/ 34 h 136"/>
                <a:gd name="T30" fmla="*/ 107 w 132"/>
                <a:gd name="T31" fmla="*/ 34 h 136"/>
                <a:gd name="T32" fmla="*/ 109 w 132"/>
                <a:gd name="T33" fmla="*/ 33 h 136"/>
                <a:gd name="T34" fmla="*/ 123 w 132"/>
                <a:gd name="T35" fmla="*/ 29 h 136"/>
                <a:gd name="T36" fmla="*/ 130 w 132"/>
                <a:gd name="T37" fmla="*/ 41 h 136"/>
                <a:gd name="T38" fmla="*/ 127 w 132"/>
                <a:gd name="T39" fmla="*/ 66 h 136"/>
                <a:gd name="T40" fmla="*/ 115 w 132"/>
                <a:gd name="T41" fmla="*/ 87 h 136"/>
                <a:gd name="T42" fmla="*/ 115 w 132"/>
                <a:gd name="T43" fmla="*/ 87 h 136"/>
                <a:gd name="T44" fmla="*/ 67 w 132"/>
                <a:gd name="T45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2" h="136">
                  <a:moveTo>
                    <a:pt x="67" y="125"/>
                  </a:moveTo>
                  <a:cubicBezTo>
                    <a:pt x="51" y="131"/>
                    <a:pt x="31" y="136"/>
                    <a:pt x="15" y="125"/>
                  </a:cubicBezTo>
                  <a:cubicBezTo>
                    <a:pt x="3" y="116"/>
                    <a:pt x="0" y="99"/>
                    <a:pt x="0" y="85"/>
                  </a:cubicBezTo>
                  <a:cubicBezTo>
                    <a:pt x="0" y="67"/>
                    <a:pt x="8" y="53"/>
                    <a:pt x="16" y="37"/>
                  </a:cubicBezTo>
                  <a:cubicBezTo>
                    <a:pt x="16" y="37"/>
                    <a:pt x="16" y="36"/>
                    <a:pt x="16" y="36"/>
                  </a:cubicBezTo>
                  <a:cubicBezTo>
                    <a:pt x="23" y="28"/>
                    <a:pt x="31" y="20"/>
                    <a:pt x="39" y="13"/>
                  </a:cubicBezTo>
                  <a:cubicBezTo>
                    <a:pt x="46" y="8"/>
                    <a:pt x="53" y="3"/>
                    <a:pt x="61" y="1"/>
                  </a:cubicBezTo>
                  <a:cubicBezTo>
                    <a:pt x="73" y="0"/>
                    <a:pt x="72" y="18"/>
                    <a:pt x="71" y="25"/>
                  </a:cubicBezTo>
                  <a:cubicBezTo>
                    <a:pt x="71" y="28"/>
                    <a:pt x="76" y="28"/>
                    <a:pt x="76" y="26"/>
                  </a:cubicBezTo>
                  <a:cubicBezTo>
                    <a:pt x="76" y="25"/>
                    <a:pt x="76" y="24"/>
                    <a:pt x="76" y="2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9" y="22"/>
                    <a:pt x="80" y="19"/>
                    <a:pt x="82" y="17"/>
                  </a:cubicBezTo>
                  <a:cubicBezTo>
                    <a:pt x="85" y="14"/>
                    <a:pt x="89" y="13"/>
                    <a:pt x="92" y="12"/>
                  </a:cubicBezTo>
                  <a:cubicBezTo>
                    <a:pt x="104" y="10"/>
                    <a:pt x="105" y="24"/>
                    <a:pt x="104" y="32"/>
                  </a:cubicBezTo>
                  <a:cubicBezTo>
                    <a:pt x="104" y="33"/>
                    <a:pt x="105" y="34"/>
                    <a:pt x="107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8" y="34"/>
                    <a:pt x="109" y="33"/>
                    <a:pt x="109" y="33"/>
                  </a:cubicBezTo>
                  <a:cubicBezTo>
                    <a:pt x="113" y="29"/>
                    <a:pt x="118" y="25"/>
                    <a:pt x="123" y="29"/>
                  </a:cubicBezTo>
                  <a:cubicBezTo>
                    <a:pt x="127" y="32"/>
                    <a:pt x="128" y="37"/>
                    <a:pt x="130" y="41"/>
                  </a:cubicBezTo>
                  <a:cubicBezTo>
                    <a:pt x="132" y="49"/>
                    <a:pt x="130" y="58"/>
                    <a:pt x="127" y="66"/>
                  </a:cubicBezTo>
                  <a:cubicBezTo>
                    <a:pt x="124" y="73"/>
                    <a:pt x="119" y="80"/>
                    <a:pt x="115" y="87"/>
                  </a:cubicBezTo>
                  <a:cubicBezTo>
                    <a:pt x="115" y="87"/>
                    <a:pt x="115" y="87"/>
                    <a:pt x="115" y="87"/>
                  </a:cubicBezTo>
                  <a:cubicBezTo>
                    <a:pt x="103" y="106"/>
                    <a:pt x="89" y="117"/>
                    <a:pt x="67" y="125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4"/>
            <p:cNvSpPr/>
            <p:nvPr/>
          </p:nvSpPr>
          <p:spPr bwMode="auto">
            <a:xfrm>
              <a:off x="461963" y="-351206"/>
              <a:ext cx="750888" cy="585788"/>
            </a:xfrm>
            <a:custGeom>
              <a:avLst/>
              <a:gdLst>
                <a:gd name="T0" fmla="*/ 267 w 274"/>
                <a:gd name="T1" fmla="*/ 142 h 213"/>
                <a:gd name="T2" fmla="*/ 236 w 274"/>
                <a:gd name="T3" fmla="*/ 131 h 213"/>
                <a:gd name="T4" fmla="*/ 233 w 274"/>
                <a:gd name="T5" fmla="*/ 99 h 213"/>
                <a:gd name="T6" fmla="*/ 210 w 274"/>
                <a:gd name="T7" fmla="*/ 92 h 213"/>
                <a:gd name="T8" fmla="*/ 200 w 274"/>
                <a:gd name="T9" fmla="*/ 52 h 213"/>
                <a:gd name="T10" fmla="*/ 166 w 274"/>
                <a:gd name="T11" fmla="*/ 52 h 213"/>
                <a:gd name="T12" fmla="*/ 162 w 274"/>
                <a:gd name="T13" fmla="*/ 19 h 213"/>
                <a:gd name="T14" fmla="*/ 111 w 274"/>
                <a:gd name="T15" fmla="*/ 36 h 213"/>
                <a:gd name="T16" fmla="*/ 56 w 274"/>
                <a:gd name="T17" fmla="*/ 26 h 213"/>
                <a:gd name="T18" fmla="*/ 26 w 274"/>
                <a:gd name="T19" fmla="*/ 19 h 213"/>
                <a:gd name="T20" fmla="*/ 0 w 274"/>
                <a:gd name="T21" fmla="*/ 75 h 213"/>
                <a:gd name="T22" fmla="*/ 25 w 274"/>
                <a:gd name="T23" fmla="*/ 139 h 213"/>
                <a:gd name="T24" fmla="*/ 79 w 274"/>
                <a:gd name="T25" fmla="*/ 182 h 213"/>
                <a:gd name="T26" fmla="*/ 79 w 274"/>
                <a:gd name="T27" fmla="*/ 183 h 213"/>
                <a:gd name="T28" fmla="*/ 143 w 274"/>
                <a:gd name="T29" fmla="*/ 204 h 213"/>
                <a:gd name="T30" fmla="*/ 221 w 274"/>
                <a:gd name="T31" fmla="*/ 209 h 213"/>
                <a:gd name="T32" fmla="*/ 269 w 274"/>
                <a:gd name="T33" fmla="*/ 176 h 213"/>
                <a:gd name="T34" fmla="*/ 267 w 274"/>
                <a:gd name="T35" fmla="*/ 14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4" h="213">
                  <a:moveTo>
                    <a:pt x="267" y="142"/>
                  </a:moveTo>
                  <a:cubicBezTo>
                    <a:pt x="260" y="132"/>
                    <a:pt x="248" y="130"/>
                    <a:pt x="236" y="131"/>
                  </a:cubicBezTo>
                  <a:cubicBezTo>
                    <a:pt x="242" y="122"/>
                    <a:pt x="237" y="107"/>
                    <a:pt x="233" y="99"/>
                  </a:cubicBezTo>
                  <a:cubicBezTo>
                    <a:pt x="228" y="90"/>
                    <a:pt x="219" y="88"/>
                    <a:pt x="210" y="92"/>
                  </a:cubicBezTo>
                  <a:cubicBezTo>
                    <a:pt x="213" y="78"/>
                    <a:pt x="210" y="63"/>
                    <a:pt x="200" y="52"/>
                  </a:cubicBezTo>
                  <a:cubicBezTo>
                    <a:pt x="191" y="42"/>
                    <a:pt x="176" y="44"/>
                    <a:pt x="166" y="52"/>
                  </a:cubicBezTo>
                  <a:cubicBezTo>
                    <a:pt x="171" y="41"/>
                    <a:pt x="173" y="27"/>
                    <a:pt x="162" y="19"/>
                  </a:cubicBezTo>
                  <a:cubicBezTo>
                    <a:pt x="144" y="6"/>
                    <a:pt x="123" y="23"/>
                    <a:pt x="111" y="36"/>
                  </a:cubicBezTo>
                  <a:cubicBezTo>
                    <a:pt x="102" y="12"/>
                    <a:pt x="69" y="0"/>
                    <a:pt x="56" y="26"/>
                  </a:cubicBezTo>
                  <a:cubicBezTo>
                    <a:pt x="51" y="14"/>
                    <a:pt x="39" y="12"/>
                    <a:pt x="26" y="19"/>
                  </a:cubicBezTo>
                  <a:cubicBezTo>
                    <a:pt x="7" y="29"/>
                    <a:pt x="0" y="54"/>
                    <a:pt x="0" y="75"/>
                  </a:cubicBezTo>
                  <a:cubicBezTo>
                    <a:pt x="0" y="97"/>
                    <a:pt x="11" y="121"/>
                    <a:pt x="25" y="139"/>
                  </a:cubicBezTo>
                  <a:cubicBezTo>
                    <a:pt x="38" y="158"/>
                    <a:pt x="58" y="172"/>
                    <a:pt x="79" y="182"/>
                  </a:cubicBezTo>
                  <a:cubicBezTo>
                    <a:pt x="79" y="182"/>
                    <a:pt x="79" y="183"/>
                    <a:pt x="79" y="183"/>
                  </a:cubicBezTo>
                  <a:cubicBezTo>
                    <a:pt x="97" y="195"/>
                    <a:pt x="122" y="200"/>
                    <a:pt x="143" y="204"/>
                  </a:cubicBezTo>
                  <a:cubicBezTo>
                    <a:pt x="168" y="210"/>
                    <a:pt x="195" y="213"/>
                    <a:pt x="221" y="209"/>
                  </a:cubicBezTo>
                  <a:cubicBezTo>
                    <a:pt x="242" y="206"/>
                    <a:pt x="261" y="196"/>
                    <a:pt x="269" y="176"/>
                  </a:cubicBezTo>
                  <a:cubicBezTo>
                    <a:pt x="273" y="166"/>
                    <a:pt x="274" y="151"/>
                    <a:pt x="267" y="142"/>
                  </a:cubicBezTo>
                  <a:close/>
                </a:path>
              </a:pathLst>
            </a:custGeom>
            <a:solidFill>
              <a:srgbClr val="E54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5"/>
            <p:cNvSpPr/>
            <p:nvPr/>
          </p:nvSpPr>
          <p:spPr bwMode="auto">
            <a:xfrm>
              <a:off x="476250" y="-213093"/>
              <a:ext cx="657225" cy="444500"/>
            </a:xfrm>
            <a:custGeom>
              <a:avLst/>
              <a:gdLst>
                <a:gd name="T0" fmla="*/ 214 w 240"/>
                <a:gd name="T1" fmla="*/ 117 h 162"/>
                <a:gd name="T2" fmla="*/ 214 w 240"/>
                <a:gd name="T3" fmla="*/ 93 h 162"/>
                <a:gd name="T4" fmla="*/ 187 w 240"/>
                <a:gd name="T5" fmla="*/ 91 h 162"/>
                <a:gd name="T6" fmla="*/ 164 w 240"/>
                <a:gd name="T7" fmla="*/ 52 h 162"/>
                <a:gd name="T8" fmla="*/ 156 w 240"/>
                <a:gd name="T9" fmla="*/ 27 h 162"/>
                <a:gd name="T10" fmla="*/ 127 w 240"/>
                <a:gd name="T11" fmla="*/ 33 h 162"/>
                <a:gd name="T12" fmla="*/ 86 w 240"/>
                <a:gd name="T13" fmla="*/ 19 h 162"/>
                <a:gd name="T14" fmla="*/ 65 w 240"/>
                <a:gd name="T15" fmla="*/ 2 h 162"/>
                <a:gd name="T16" fmla="*/ 46 w 240"/>
                <a:gd name="T17" fmla="*/ 15 h 162"/>
                <a:gd name="T18" fmla="*/ 46 w 240"/>
                <a:gd name="T19" fmla="*/ 15 h 162"/>
                <a:gd name="T20" fmla="*/ 10 w 240"/>
                <a:gd name="T21" fmla="*/ 9 h 162"/>
                <a:gd name="T22" fmla="*/ 2 w 240"/>
                <a:gd name="T23" fmla="*/ 47 h 162"/>
                <a:gd name="T24" fmla="*/ 24 w 240"/>
                <a:gd name="T25" fmla="*/ 96 h 162"/>
                <a:gd name="T26" fmla="*/ 68 w 240"/>
                <a:gd name="T27" fmla="*/ 134 h 162"/>
                <a:gd name="T28" fmla="*/ 69 w 240"/>
                <a:gd name="T29" fmla="*/ 133 h 162"/>
                <a:gd name="T30" fmla="*/ 92 w 240"/>
                <a:gd name="T31" fmla="*/ 143 h 162"/>
                <a:gd name="T32" fmla="*/ 132 w 240"/>
                <a:gd name="T33" fmla="*/ 155 h 162"/>
                <a:gd name="T34" fmla="*/ 197 w 240"/>
                <a:gd name="T35" fmla="*/ 160 h 162"/>
                <a:gd name="T36" fmla="*/ 238 w 240"/>
                <a:gd name="T37" fmla="*/ 134 h 162"/>
                <a:gd name="T38" fmla="*/ 214 w 240"/>
                <a:gd name="T39" fmla="*/ 1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162">
                  <a:moveTo>
                    <a:pt x="214" y="117"/>
                  </a:moveTo>
                  <a:cubicBezTo>
                    <a:pt x="219" y="109"/>
                    <a:pt x="221" y="100"/>
                    <a:pt x="214" y="93"/>
                  </a:cubicBezTo>
                  <a:cubicBezTo>
                    <a:pt x="207" y="87"/>
                    <a:pt x="196" y="88"/>
                    <a:pt x="187" y="91"/>
                  </a:cubicBezTo>
                  <a:cubicBezTo>
                    <a:pt x="195" y="71"/>
                    <a:pt x="185" y="39"/>
                    <a:pt x="164" y="52"/>
                  </a:cubicBezTo>
                  <a:cubicBezTo>
                    <a:pt x="167" y="43"/>
                    <a:pt x="167" y="32"/>
                    <a:pt x="156" y="27"/>
                  </a:cubicBezTo>
                  <a:cubicBezTo>
                    <a:pt x="147" y="22"/>
                    <a:pt x="135" y="26"/>
                    <a:pt x="127" y="33"/>
                  </a:cubicBezTo>
                  <a:cubicBezTo>
                    <a:pt x="127" y="9"/>
                    <a:pt x="101" y="5"/>
                    <a:pt x="86" y="19"/>
                  </a:cubicBezTo>
                  <a:cubicBezTo>
                    <a:pt x="82" y="10"/>
                    <a:pt x="75" y="3"/>
                    <a:pt x="65" y="2"/>
                  </a:cubicBezTo>
                  <a:cubicBezTo>
                    <a:pt x="56" y="0"/>
                    <a:pt x="47" y="5"/>
                    <a:pt x="46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36" y="7"/>
                    <a:pt x="22" y="0"/>
                    <a:pt x="10" y="9"/>
                  </a:cubicBezTo>
                  <a:cubicBezTo>
                    <a:pt x="0" y="17"/>
                    <a:pt x="0" y="35"/>
                    <a:pt x="2" y="47"/>
                  </a:cubicBezTo>
                  <a:cubicBezTo>
                    <a:pt x="4" y="65"/>
                    <a:pt x="13" y="82"/>
                    <a:pt x="24" y="96"/>
                  </a:cubicBezTo>
                  <a:cubicBezTo>
                    <a:pt x="35" y="111"/>
                    <a:pt x="50" y="128"/>
                    <a:pt x="68" y="134"/>
                  </a:cubicBezTo>
                  <a:cubicBezTo>
                    <a:pt x="69" y="134"/>
                    <a:pt x="69" y="134"/>
                    <a:pt x="69" y="133"/>
                  </a:cubicBezTo>
                  <a:cubicBezTo>
                    <a:pt x="75" y="138"/>
                    <a:pt x="86" y="141"/>
                    <a:pt x="92" y="143"/>
                  </a:cubicBezTo>
                  <a:cubicBezTo>
                    <a:pt x="105" y="148"/>
                    <a:pt x="119" y="152"/>
                    <a:pt x="132" y="155"/>
                  </a:cubicBezTo>
                  <a:cubicBezTo>
                    <a:pt x="153" y="159"/>
                    <a:pt x="175" y="162"/>
                    <a:pt x="197" y="160"/>
                  </a:cubicBezTo>
                  <a:cubicBezTo>
                    <a:pt x="213" y="158"/>
                    <a:pt x="235" y="152"/>
                    <a:pt x="238" y="134"/>
                  </a:cubicBezTo>
                  <a:cubicBezTo>
                    <a:pt x="240" y="120"/>
                    <a:pt x="225" y="115"/>
                    <a:pt x="214" y="117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6"/>
            <p:cNvSpPr/>
            <p:nvPr/>
          </p:nvSpPr>
          <p:spPr bwMode="auto">
            <a:xfrm>
              <a:off x="539750" y="-111493"/>
              <a:ext cx="452438" cy="327025"/>
            </a:xfrm>
            <a:custGeom>
              <a:avLst/>
              <a:gdLst>
                <a:gd name="T0" fmla="*/ 160 w 165"/>
                <a:gd name="T1" fmla="*/ 91 h 119"/>
                <a:gd name="T2" fmla="*/ 140 w 165"/>
                <a:gd name="T3" fmla="*/ 86 h 119"/>
                <a:gd name="T4" fmla="*/ 124 w 165"/>
                <a:gd name="T5" fmla="*/ 66 h 119"/>
                <a:gd name="T6" fmla="*/ 102 w 165"/>
                <a:gd name="T7" fmla="*/ 44 h 119"/>
                <a:gd name="T8" fmla="*/ 66 w 165"/>
                <a:gd name="T9" fmla="*/ 29 h 119"/>
                <a:gd name="T10" fmla="*/ 38 w 165"/>
                <a:gd name="T11" fmla="*/ 16 h 119"/>
                <a:gd name="T12" fmla="*/ 14 w 165"/>
                <a:gd name="T13" fmla="*/ 2 h 119"/>
                <a:gd name="T14" fmla="*/ 1 w 165"/>
                <a:gd name="T15" fmla="*/ 23 h 119"/>
                <a:gd name="T16" fmla="*/ 47 w 165"/>
                <a:gd name="T17" fmla="*/ 96 h 119"/>
                <a:gd name="T18" fmla="*/ 48 w 165"/>
                <a:gd name="T19" fmla="*/ 98 h 119"/>
                <a:gd name="T20" fmla="*/ 147 w 165"/>
                <a:gd name="T21" fmla="*/ 110 h 119"/>
                <a:gd name="T22" fmla="*/ 160 w 165"/>
                <a:gd name="T23" fmla="*/ 9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" h="119">
                  <a:moveTo>
                    <a:pt x="160" y="91"/>
                  </a:moveTo>
                  <a:cubicBezTo>
                    <a:pt x="155" y="85"/>
                    <a:pt x="147" y="84"/>
                    <a:pt x="140" y="86"/>
                  </a:cubicBezTo>
                  <a:cubicBezTo>
                    <a:pt x="147" y="75"/>
                    <a:pt x="136" y="63"/>
                    <a:pt x="124" y="66"/>
                  </a:cubicBezTo>
                  <a:cubicBezTo>
                    <a:pt x="131" y="55"/>
                    <a:pt x="117" y="38"/>
                    <a:pt x="102" y="44"/>
                  </a:cubicBezTo>
                  <a:cubicBezTo>
                    <a:pt x="107" y="23"/>
                    <a:pt x="82" y="16"/>
                    <a:pt x="66" y="29"/>
                  </a:cubicBezTo>
                  <a:cubicBezTo>
                    <a:pt x="61" y="16"/>
                    <a:pt x="47" y="1"/>
                    <a:pt x="38" y="16"/>
                  </a:cubicBezTo>
                  <a:cubicBezTo>
                    <a:pt x="32" y="9"/>
                    <a:pt x="23" y="0"/>
                    <a:pt x="14" y="2"/>
                  </a:cubicBezTo>
                  <a:cubicBezTo>
                    <a:pt x="3" y="4"/>
                    <a:pt x="0" y="13"/>
                    <a:pt x="1" y="23"/>
                  </a:cubicBezTo>
                  <a:cubicBezTo>
                    <a:pt x="2" y="53"/>
                    <a:pt x="25" y="77"/>
                    <a:pt x="47" y="96"/>
                  </a:cubicBezTo>
                  <a:cubicBezTo>
                    <a:pt x="46" y="97"/>
                    <a:pt x="46" y="98"/>
                    <a:pt x="48" y="98"/>
                  </a:cubicBezTo>
                  <a:cubicBezTo>
                    <a:pt x="79" y="107"/>
                    <a:pt x="114" y="119"/>
                    <a:pt x="147" y="110"/>
                  </a:cubicBezTo>
                  <a:cubicBezTo>
                    <a:pt x="153" y="108"/>
                    <a:pt x="165" y="99"/>
                    <a:pt x="160" y="91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7"/>
            <p:cNvSpPr/>
            <p:nvPr/>
          </p:nvSpPr>
          <p:spPr bwMode="auto">
            <a:xfrm>
              <a:off x="404813" y="-21006"/>
              <a:ext cx="441325" cy="387350"/>
            </a:xfrm>
            <a:custGeom>
              <a:avLst/>
              <a:gdLst>
                <a:gd name="T0" fmla="*/ 157 w 161"/>
                <a:gd name="T1" fmla="*/ 50 h 141"/>
                <a:gd name="T2" fmla="*/ 141 w 161"/>
                <a:gd name="T3" fmla="*/ 46 h 141"/>
                <a:gd name="T4" fmla="*/ 135 w 161"/>
                <a:gd name="T5" fmla="*/ 31 h 141"/>
                <a:gd name="T6" fmla="*/ 119 w 161"/>
                <a:gd name="T7" fmla="*/ 32 h 141"/>
                <a:gd name="T8" fmla="*/ 110 w 161"/>
                <a:gd name="T9" fmla="*/ 16 h 141"/>
                <a:gd name="T10" fmla="*/ 95 w 161"/>
                <a:gd name="T11" fmla="*/ 18 h 141"/>
                <a:gd name="T12" fmla="*/ 95 w 161"/>
                <a:gd name="T13" fmla="*/ 17 h 141"/>
                <a:gd name="T14" fmla="*/ 64 w 161"/>
                <a:gd name="T15" fmla="*/ 8 h 141"/>
                <a:gd name="T16" fmla="*/ 63 w 161"/>
                <a:gd name="T17" fmla="*/ 9 h 141"/>
                <a:gd name="T18" fmla="*/ 94 w 161"/>
                <a:gd name="T19" fmla="*/ 63 h 141"/>
                <a:gd name="T20" fmla="*/ 13 w 161"/>
                <a:gd name="T21" fmla="*/ 129 h 141"/>
                <a:gd name="T22" fmla="*/ 0 w 161"/>
                <a:gd name="T23" fmla="*/ 138 h 141"/>
                <a:gd name="T24" fmla="*/ 3 w 161"/>
                <a:gd name="T25" fmla="*/ 141 h 141"/>
                <a:gd name="T26" fmla="*/ 26 w 161"/>
                <a:gd name="T27" fmla="*/ 125 h 141"/>
                <a:gd name="T28" fmla="*/ 96 w 161"/>
                <a:gd name="T29" fmla="*/ 65 h 141"/>
                <a:gd name="T30" fmla="*/ 157 w 161"/>
                <a:gd name="T31" fmla="*/ 65 h 141"/>
                <a:gd name="T32" fmla="*/ 157 w 161"/>
                <a:gd name="T33" fmla="*/ 5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1" h="141">
                  <a:moveTo>
                    <a:pt x="157" y="50"/>
                  </a:moveTo>
                  <a:cubicBezTo>
                    <a:pt x="153" y="46"/>
                    <a:pt x="147" y="45"/>
                    <a:pt x="141" y="46"/>
                  </a:cubicBezTo>
                  <a:cubicBezTo>
                    <a:pt x="142" y="41"/>
                    <a:pt x="140" y="34"/>
                    <a:pt x="135" y="31"/>
                  </a:cubicBezTo>
                  <a:cubicBezTo>
                    <a:pt x="131" y="28"/>
                    <a:pt x="124" y="29"/>
                    <a:pt x="119" y="32"/>
                  </a:cubicBezTo>
                  <a:cubicBezTo>
                    <a:pt x="119" y="26"/>
                    <a:pt x="115" y="19"/>
                    <a:pt x="110" y="16"/>
                  </a:cubicBezTo>
                  <a:cubicBezTo>
                    <a:pt x="105" y="12"/>
                    <a:pt x="99" y="13"/>
                    <a:pt x="95" y="18"/>
                  </a:cubicBezTo>
                  <a:cubicBezTo>
                    <a:pt x="95" y="18"/>
                    <a:pt x="95" y="17"/>
                    <a:pt x="95" y="17"/>
                  </a:cubicBezTo>
                  <a:cubicBezTo>
                    <a:pt x="89" y="8"/>
                    <a:pt x="74" y="0"/>
                    <a:pt x="64" y="8"/>
                  </a:cubicBezTo>
                  <a:cubicBezTo>
                    <a:pt x="63" y="8"/>
                    <a:pt x="63" y="8"/>
                    <a:pt x="63" y="9"/>
                  </a:cubicBezTo>
                  <a:cubicBezTo>
                    <a:pt x="59" y="30"/>
                    <a:pt x="78" y="51"/>
                    <a:pt x="94" y="63"/>
                  </a:cubicBezTo>
                  <a:cubicBezTo>
                    <a:pt x="72" y="92"/>
                    <a:pt x="42" y="110"/>
                    <a:pt x="13" y="129"/>
                  </a:cubicBezTo>
                  <a:cubicBezTo>
                    <a:pt x="9" y="132"/>
                    <a:pt x="5" y="135"/>
                    <a:pt x="0" y="138"/>
                  </a:cubicBezTo>
                  <a:cubicBezTo>
                    <a:pt x="1" y="140"/>
                    <a:pt x="2" y="141"/>
                    <a:pt x="3" y="141"/>
                  </a:cubicBezTo>
                  <a:cubicBezTo>
                    <a:pt x="10" y="136"/>
                    <a:pt x="18" y="130"/>
                    <a:pt x="26" y="125"/>
                  </a:cubicBezTo>
                  <a:cubicBezTo>
                    <a:pt x="51" y="109"/>
                    <a:pt x="81" y="92"/>
                    <a:pt x="96" y="65"/>
                  </a:cubicBezTo>
                  <a:cubicBezTo>
                    <a:pt x="112" y="72"/>
                    <a:pt x="145" y="85"/>
                    <a:pt x="157" y="65"/>
                  </a:cubicBezTo>
                  <a:cubicBezTo>
                    <a:pt x="160" y="61"/>
                    <a:pt x="161" y="54"/>
                    <a:pt x="157" y="50"/>
                  </a:cubicBezTo>
                  <a:close/>
                </a:path>
              </a:pathLst>
            </a:custGeom>
            <a:solidFill>
              <a:srgbClr val="F6C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8"/>
            <p:cNvSpPr/>
            <p:nvPr/>
          </p:nvSpPr>
          <p:spPr bwMode="auto">
            <a:xfrm>
              <a:off x="268288" y="369519"/>
              <a:ext cx="227013" cy="528638"/>
            </a:xfrm>
            <a:custGeom>
              <a:avLst/>
              <a:gdLst>
                <a:gd name="T0" fmla="*/ 49 w 83"/>
                <a:gd name="T1" fmla="*/ 152 h 192"/>
                <a:gd name="T2" fmla="*/ 50 w 83"/>
                <a:gd name="T3" fmla="*/ 113 h 192"/>
                <a:gd name="T4" fmla="*/ 45 w 83"/>
                <a:gd name="T5" fmla="*/ 65 h 192"/>
                <a:gd name="T6" fmla="*/ 1 w 83"/>
                <a:gd name="T7" fmla="*/ 0 h 192"/>
                <a:gd name="T8" fmla="*/ 0 w 83"/>
                <a:gd name="T9" fmla="*/ 1 h 192"/>
                <a:gd name="T10" fmla="*/ 42 w 83"/>
                <a:gd name="T11" fmla="*/ 71 h 192"/>
                <a:gd name="T12" fmla="*/ 46 w 83"/>
                <a:gd name="T13" fmla="*/ 116 h 192"/>
                <a:gd name="T14" fmla="*/ 45 w 83"/>
                <a:gd name="T15" fmla="*/ 153 h 192"/>
                <a:gd name="T16" fmla="*/ 18 w 83"/>
                <a:gd name="T17" fmla="*/ 181 h 192"/>
                <a:gd name="T18" fmla="*/ 21 w 83"/>
                <a:gd name="T19" fmla="*/ 184 h 192"/>
                <a:gd name="T20" fmla="*/ 34 w 83"/>
                <a:gd name="T21" fmla="*/ 177 h 192"/>
                <a:gd name="T22" fmla="*/ 41 w 83"/>
                <a:gd name="T23" fmla="*/ 187 h 192"/>
                <a:gd name="T24" fmla="*/ 45 w 83"/>
                <a:gd name="T25" fmla="*/ 187 h 192"/>
                <a:gd name="T26" fmla="*/ 49 w 83"/>
                <a:gd name="T27" fmla="*/ 181 h 192"/>
                <a:gd name="T28" fmla="*/ 54 w 83"/>
                <a:gd name="T29" fmla="*/ 187 h 192"/>
                <a:gd name="T30" fmla="*/ 58 w 83"/>
                <a:gd name="T31" fmla="*/ 187 h 192"/>
                <a:gd name="T32" fmla="*/ 61 w 83"/>
                <a:gd name="T33" fmla="*/ 180 h 192"/>
                <a:gd name="T34" fmla="*/ 78 w 83"/>
                <a:gd name="T35" fmla="*/ 182 h 192"/>
                <a:gd name="T36" fmla="*/ 49 w 83"/>
                <a:gd name="T37" fmla="*/ 15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92">
                  <a:moveTo>
                    <a:pt x="49" y="152"/>
                  </a:moveTo>
                  <a:cubicBezTo>
                    <a:pt x="52" y="140"/>
                    <a:pt x="51" y="126"/>
                    <a:pt x="50" y="113"/>
                  </a:cubicBezTo>
                  <a:cubicBezTo>
                    <a:pt x="50" y="97"/>
                    <a:pt x="48" y="81"/>
                    <a:pt x="45" y="65"/>
                  </a:cubicBezTo>
                  <a:cubicBezTo>
                    <a:pt x="40" y="40"/>
                    <a:pt x="28" y="8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27" y="16"/>
                    <a:pt x="37" y="43"/>
                    <a:pt x="42" y="71"/>
                  </a:cubicBezTo>
                  <a:cubicBezTo>
                    <a:pt x="45" y="86"/>
                    <a:pt x="46" y="101"/>
                    <a:pt x="46" y="116"/>
                  </a:cubicBezTo>
                  <a:cubicBezTo>
                    <a:pt x="46" y="128"/>
                    <a:pt x="44" y="141"/>
                    <a:pt x="45" y="153"/>
                  </a:cubicBezTo>
                  <a:cubicBezTo>
                    <a:pt x="31" y="157"/>
                    <a:pt x="21" y="168"/>
                    <a:pt x="18" y="181"/>
                  </a:cubicBezTo>
                  <a:cubicBezTo>
                    <a:pt x="17" y="183"/>
                    <a:pt x="19" y="185"/>
                    <a:pt x="21" y="184"/>
                  </a:cubicBezTo>
                  <a:cubicBezTo>
                    <a:pt x="25" y="181"/>
                    <a:pt x="30" y="180"/>
                    <a:pt x="34" y="177"/>
                  </a:cubicBezTo>
                  <a:cubicBezTo>
                    <a:pt x="36" y="181"/>
                    <a:pt x="40" y="183"/>
                    <a:pt x="41" y="187"/>
                  </a:cubicBezTo>
                  <a:cubicBezTo>
                    <a:pt x="42" y="189"/>
                    <a:pt x="44" y="188"/>
                    <a:pt x="45" y="187"/>
                  </a:cubicBezTo>
                  <a:cubicBezTo>
                    <a:pt x="46" y="185"/>
                    <a:pt x="48" y="183"/>
                    <a:pt x="49" y="181"/>
                  </a:cubicBezTo>
                  <a:cubicBezTo>
                    <a:pt x="51" y="183"/>
                    <a:pt x="52" y="185"/>
                    <a:pt x="54" y="187"/>
                  </a:cubicBezTo>
                  <a:cubicBezTo>
                    <a:pt x="55" y="189"/>
                    <a:pt x="57" y="189"/>
                    <a:pt x="58" y="187"/>
                  </a:cubicBezTo>
                  <a:cubicBezTo>
                    <a:pt x="59" y="185"/>
                    <a:pt x="60" y="182"/>
                    <a:pt x="61" y="180"/>
                  </a:cubicBezTo>
                  <a:cubicBezTo>
                    <a:pt x="65" y="186"/>
                    <a:pt x="75" y="192"/>
                    <a:pt x="78" y="182"/>
                  </a:cubicBezTo>
                  <a:cubicBezTo>
                    <a:pt x="83" y="166"/>
                    <a:pt x="60" y="155"/>
                    <a:pt x="49" y="15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19"/>
            <p:cNvSpPr/>
            <p:nvPr/>
          </p:nvSpPr>
          <p:spPr bwMode="auto">
            <a:xfrm>
              <a:off x="563563" y="342532"/>
              <a:ext cx="241300" cy="485775"/>
            </a:xfrm>
            <a:custGeom>
              <a:avLst/>
              <a:gdLst>
                <a:gd name="T0" fmla="*/ 60 w 88"/>
                <a:gd name="T1" fmla="*/ 136 h 177"/>
                <a:gd name="T2" fmla="*/ 59 w 88"/>
                <a:gd name="T3" fmla="*/ 136 h 177"/>
                <a:gd name="T4" fmla="*/ 56 w 88"/>
                <a:gd name="T5" fmla="*/ 102 h 177"/>
                <a:gd name="T6" fmla="*/ 48 w 88"/>
                <a:gd name="T7" fmla="*/ 57 h 177"/>
                <a:gd name="T8" fmla="*/ 1 w 88"/>
                <a:gd name="T9" fmla="*/ 0 h 177"/>
                <a:gd name="T10" fmla="*/ 1 w 88"/>
                <a:gd name="T11" fmla="*/ 2 h 177"/>
                <a:gd name="T12" fmla="*/ 47 w 88"/>
                <a:gd name="T13" fmla="*/ 65 h 177"/>
                <a:gd name="T14" fmla="*/ 53 w 88"/>
                <a:gd name="T15" fmla="*/ 107 h 177"/>
                <a:gd name="T16" fmla="*/ 55 w 88"/>
                <a:gd name="T17" fmla="*/ 136 h 177"/>
                <a:gd name="T18" fmla="*/ 53 w 88"/>
                <a:gd name="T19" fmla="*/ 168 h 177"/>
                <a:gd name="T20" fmla="*/ 59 w 88"/>
                <a:gd name="T21" fmla="*/ 177 h 177"/>
                <a:gd name="T22" fmla="*/ 72 w 88"/>
                <a:gd name="T23" fmla="*/ 174 h 177"/>
                <a:gd name="T24" fmla="*/ 60 w 88"/>
                <a:gd name="T25" fmla="*/ 13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177">
                  <a:moveTo>
                    <a:pt x="60" y="136"/>
                  </a:moveTo>
                  <a:cubicBezTo>
                    <a:pt x="59" y="136"/>
                    <a:pt x="59" y="136"/>
                    <a:pt x="59" y="136"/>
                  </a:cubicBezTo>
                  <a:cubicBezTo>
                    <a:pt x="59" y="125"/>
                    <a:pt x="57" y="113"/>
                    <a:pt x="56" y="102"/>
                  </a:cubicBezTo>
                  <a:cubicBezTo>
                    <a:pt x="55" y="87"/>
                    <a:pt x="52" y="72"/>
                    <a:pt x="48" y="57"/>
                  </a:cubicBezTo>
                  <a:cubicBezTo>
                    <a:pt x="42" y="32"/>
                    <a:pt x="28" y="7"/>
                    <a:pt x="1" y="0"/>
                  </a:cubicBezTo>
                  <a:cubicBezTo>
                    <a:pt x="0" y="0"/>
                    <a:pt x="0" y="2"/>
                    <a:pt x="1" y="2"/>
                  </a:cubicBezTo>
                  <a:cubicBezTo>
                    <a:pt x="28" y="13"/>
                    <a:pt x="40" y="38"/>
                    <a:pt x="47" y="65"/>
                  </a:cubicBezTo>
                  <a:cubicBezTo>
                    <a:pt x="50" y="79"/>
                    <a:pt x="52" y="93"/>
                    <a:pt x="53" y="107"/>
                  </a:cubicBezTo>
                  <a:cubicBezTo>
                    <a:pt x="54" y="116"/>
                    <a:pt x="53" y="127"/>
                    <a:pt x="55" y="136"/>
                  </a:cubicBezTo>
                  <a:cubicBezTo>
                    <a:pt x="52" y="147"/>
                    <a:pt x="50" y="158"/>
                    <a:pt x="53" y="168"/>
                  </a:cubicBezTo>
                  <a:cubicBezTo>
                    <a:pt x="54" y="170"/>
                    <a:pt x="56" y="176"/>
                    <a:pt x="59" y="177"/>
                  </a:cubicBezTo>
                  <a:cubicBezTo>
                    <a:pt x="64" y="177"/>
                    <a:pt x="68" y="176"/>
                    <a:pt x="72" y="174"/>
                  </a:cubicBezTo>
                  <a:cubicBezTo>
                    <a:pt x="88" y="167"/>
                    <a:pt x="66" y="142"/>
                    <a:pt x="60" y="136"/>
                  </a:cubicBezTo>
                  <a:close/>
                </a:path>
              </a:pathLst>
            </a:custGeom>
            <a:solidFill>
              <a:srgbClr val="198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20"/>
            <p:cNvSpPr/>
            <p:nvPr/>
          </p:nvSpPr>
          <p:spPr bwMode="auto">
            <a:xfrm>
              <a:off x="525463" y="418732"/>
              <a:ext cx="166688" cy="382588"/>
            </a:xfrm>
            <a:custGeom>
              <a:avLst/>
              <a:gdLst>
                <a:gd name="T0" fmla="*/ 48 w 61"/>
                <a:gd name="T1" fmla="*/ 3 h 139"/>
                <a:gd name="T2" fmla="*/ 49 w 61"/>
                <a:gd name="T3" fmla="*/ 1 h 139"/>
                <a:gd name="T4" fmla="*/ 48 w 61"/>
                <a:gd name="T5" fmla="*/ 1 h 139"/>
                <a:gd name="T6" fmla="*/ 47 w 61"/>
                <a:gd name="T7" fmla="*/ 3 h 139"/>
                <a:gd name="T8" fmla="*/ 47 w 61"/>
                <a:gd name="T9" fmla="*/ 3 h 139"/>
                <a:gd name="T10" fmla="*/ 4 w 61"/>
                <a:gd name="T11" fmla="*/ 138 h 139"/>
                <a:gd name="T12" fmla="*/ 6 w 61"/>
                <a:gd name="T13" fmla="*/ 139 h 139"/>
                <a:gd name="T14" fmla="*/ 7 w 61"/>
                <a:gd name="T15" fmla="*/ 139 h 139"/>
                <a:gd name="T16" fmla="*/ 50 w 61"/>
                <a:gd name="T17" fmla="*/ 79 h 139"/>
                <a:gd name="T18" fmla="*/ 48 w 61"/>
                <a:gd name="T19" fmla="*/ 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139">
                  <a:moveTo>
                    <a:pt x="48" y="3"/>
                  </a:moveTo>
                  <a:cubicBezTo>
                    <a:pt x="49" y="2"/>
                    <a:pt x="49" y="2"/>
                    <a:pt x="49" y="1"/>
                  </a:cubicBezTo>
                  <a:cubicBezTo>
                    <a:pt x="49" y="1"/>
                    <a:pt x="49" y="0"/>
                    <a:pt x="48" y="1"/>
                  </a:cubicBezTo>
                  <a:cubicBezTo>
                    <a:pt x="48" y="1"/>
                    <a:pt x="48" y="2"/>
                    <a:pt x="47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22" y="43"/>
                    <a:pt x="0" y="89"/>
                    <a:pt x="4" y="138"/>
                  </a:cubicBezTo>
                  <a:cubicBezTo>
                    <a:pt x="4" y="139"/>
                    <a:pt x="5" y="139"/>
                    <a:pt x="6" y="139"/>
                  </a:cubicBezTo>
                  <a:cubicBezTo>
                    <a:pt x="6" y="139"/>
                    <a:pt x="7" y="139"/>
                    <a:pt x="7" y="139"/>
                  </a:cubicBezTo>
                  <a:cubicBezTo>
                    <a:pt x="29" y="126"/>
                    <a:pt x="42" y="102"/>
                    <a:pt x="50" y="79"/>
                  </a:cubicBezTo>
                  <a:cubicBezTo>
                    <a:pt x="58" y="55"/>
                    <a:pt x="61" y="26"/>
                    <a:pt x="48" y="3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21"/>
            <p:cNvSpPr/>
            <p:nvPr/>
          </p:nvSpPr>
          <p:spPr bwMode="auto">
            <a:xfrm>
              <a:off x="890588" y="374282"/>
              <a:ext cx="112713" cy="400050"/>
            </a:xfrm>
            <a:custGeom>
              <a:avLst/>
              <a:gdLst>
                <a:gd name="T0" fmla="*/ 36 w 41"/>
                <a:gd name="T1" fmla="*/ 61 h 145"/>
                <a:gd name="T2" fmla="*/ 1 w 41"/>
                <a:gd name="T3" fmla="*/ 0 h 145"/>
                <a:gd name="T4" fmla="*/ 0 w 41"/>
                <a:gd name="T5" fmla="*/ 0 h 145"/>
                <a:gd name="T6" fmla="*/ 34 w 41"/>
                <a:gd name="T7" fmla="*/ 68 h 145"/>
                <a:gd name="T8" fmla="*/ 37 w 41"/>
                <a:gd name="T9" fmla="*/ 143 h 145"/>
                <a:gd name="T10" fmla="*/ 40 w 41"/>
                <a:gd name="T11" fmla="*/ 143 h 145"/>
                <a:gd name="T12" fmla="*/ 36 w 41"/>
                <a:gd name="T13" fmla="*/ 6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5">
                  <a:moveTo>
                    <a:pt x="36" y="61"/>
                  </a:moveTo>
                  <a:cubicBezTo>
                    <a:pt x="32" y="39"/>
                    <a:pt x="24" y="9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16"/>
                    <a:pt x="30" y="42"/>
                    <a:pt x="34" y="68"/>
                  </a:cubicBezTo>
                  <a:cubicBezTo>
                    <a:pt x="38" y="92"/>
                    <a:pt x="38" y="118"/>
                    <a:pt x="37" y="143"/>
                  </a:cubicBezTo>
                  <a:cubicBezTo>
                    <a:pt x="37" y="145"/>
                    <a:pt x="40" y="145"/>
                    <a:pt x="40" y="143"/>
                  </a:cubicBezTo>
                  <a:cubicBezTo>
                    <a:pt x="41" y="116"/>
                    <a:pt x="41" y="88"/>
                    <a:pt x="36" y="6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22"/>
            <p:cNvSpPr/>
            <p:nvPr/>
          </p:nvSpPr>
          <p:spPr bwMode="auto">
            <a:xfrm>
              <a:off x="882650" y="752107"/>
              <a:ext cx="223838" cy="219075"/>
            </a:xfrm>
            <a:custGeom>
              <a:avLst/>
              <a:gdLst>
                <a:gd name="T0" fmla="*/ 44 w 82"/>
                <a:gd name="T1" fmla="*/ 2 h 80"/>
                <a:gd name="T2" fmla="*/ 43 w 82"/>
                <a:gd name="T3" fmla="*/ 1 h 80"/>
                <a:gd name="T4" fmla="*/ 40 w 82"/>
                <a:gd name="T5" fmla="*/ 3 h 80"/>
                <a:gd name="T6" fmla="*/ 0 w 82"/>
                <a:gd name="T7" fmla="*/ 55 h 80"/>
                <a:gd name="T8" fmla="*/ 7 w 82"/>
                <a:gd name="T9" fmla="*/ 68 h 80"/>
                <a:gd name="T10" fmla="*/ 22 w 82"/>
                <a:gd name="T11" fmla="*/ 59 h 80"/>
                <a:gd name="T12" fmla="*/ 29 w 82"/>
                <a:gd name="T13" fmla="*/ 79 h 80"/>
                <a:gd name="T14" fmla="*/ 31 w 82"/>
                <a:gd name="T15" fmla="*/ 79 h 80"/>
                <a:gd name="T16" fmla="*/ 45 w 82"/>
                <a:gd name="T17" fmla="*/ 63 h 80"/>
                <a:gd name="T18" fmla="*/ 56 w 82"/>
                <a:gd name="T19" fmla="*/ 76 h 80"/>
                <a:gd name="T20" fmla="*/ 70 w 82"/>
                <a:gd name="T21" fmla="*/ 66 h 80"/>
                <a:gd name="T22" fmla="*/ 44 w 82"/>
                <a:gd name="T23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80">
                  <a:moveTo>
                    <a:pt x="44" y="2"/>
                  </a:moveTo>
                  <a:cubicBezTo>
                    <a:pt x="44" y="1"/>
                    <a:pt x="43" y="0"/>
                    <a:pt x="43" y="1"/>
                  </a:cubicBezTo>
                  <a:cubicBezTo>
                    <a:pt x="41" y="0"/>
                    <a:pt x="40" y="1"/>
                    <a:pt x="40" y="3"/>
                  </a:cubicBezTo>
                  <a:cubicBezTo>
                    <a:pt x="22" y="15"/>
                    <a:pt x="2" y="32"/>
                    <a:pt x="0" y="55"/>
                  </a:cubicBezTo>
                  <a:cubicBezTo>
                    <a:pt x="0" y="60"/>
                    <a:pt x="2" y="66"/>
                    <a:pt x="7" y="68"/>
                  </a:cubicBezTo>
                  <a:cubicBezTo>
                    <a:pt x="13" y="70"/>
                    <a:pt x="18" y="64"/>
                    <a:pt x="22" y="59"/>
                  </a:cubicBezTo>
                  <a:cubicBezTo>
                    <a:pt x="22" y="67"/>
                    <a:pt x="24" y="73"/>
                    <a:pt x="29" y="79"/>
                  </a:cubicBezTo>
                  <a:cubicBezTo>
                    <a:pt x="29" y="80"/>
                    <a:pt x="31" y="80"/>
                    <a:pt x="31" y="79"/>
                  </a:cubicBezTo>
                  <a:cubicBezTo>
                    <a:pt x="37" y="75"/>
                    <a:pt x="42" y="69"/>
                    <a:pt x="45" y="63"/>
                  </a:cubicBezTo>
                  <a:cubicBezTo>
                    <a:pt x="47" y="69"/>
                    <a:pt x="50" y="74"/>
                    <a:pt x="56" y="76"/>
                  </a:cubicBezTo>
                  <a:cubicBezTo>
                    <a:pt x="62" y="77"/>
                    <a:pt x="68" y="71"/>
                    <a:pt x="70" y="66"/>
                  </a:cubicBezTo>
                  <a:cubicBezTo>
                    <a:pt x="82" y="42"/>
                    <a:pt x="60" y="16"/>
                    <a:pt x="44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23"/>
            <p:cNvSpPr/>
            <p:nvPr/>
          </p:nvSpPr>
          <p:spPr bwMode="auto">
            <a:xfrm>
              <a:off x="1155700" y="528269"/>
              <a:ext cx="425450" cy="1038226"/>
            </a:xfrm>
            <a:custGeom>
              <a:avLst/>
              <a:gdLst>
                <a:gd name="T0" fmla="*/ 155 w 155"/>
                <a:gd name="T1" fmla="*/ 245 h 377"/>
                <a:gd name="T2" fmla="*/ 154 w 155"/>
                <a:gd name="T3" fmla="*/ 245 h 377"/>
                <a:gd name="T4" fmla="*/ 143 w 155"/>
                <a:gd name="T5" fmla="*/ 217 h 377"/>
                <a:gd name="T6" fmla="*/ 118 w 155"/>
                <a:gd name="T7" fmla="*/ 202 h 377"/>
                <a:gd name="T8" fmla="*/ 138 w 155"/>
                <a:gd name="T9" fmla="*/ 200 h 377"/>
                <a:gd name="T10" fmla="*/ 138 w 155"/>
                <a:gd name="T11" fmla="*/ 199 h 377"/>
                <a:gd name="T12" fmla="*/ 139 w 155"/>
                <a:gd name="T13" fmla="*/ 198 h 377"/>
                <a:gd name="T14" fmla="*/ 119 w 155"/>
                <a:gd name="T15" fmla="*/ 163 h 377"/>
                <a:gd name="T16" fmla="*/ 119 w 155"/>
                <a:gd name="T17" fmla="*/ 161 h 377"/>
                <a:gd name="T18" fmla="*/ 81 w 155"/>
                <a:gd name="T19" fmla="*/ 153 h 377"/>
                <a:gd name="T20" fmla="*/ 107 w 155"/>
                <a:gd name="T21" fmla="*/ 148 h 377"/>
                <a:gd name="T22" fmla="*/ 107 w 155"/>
                <a:gd name="T23" fmla="*/ 148 h 377"/>
                <a:gd name="T24" fmla="*/ 109 w 155"/>
                <a:gd name="T25" fmla="*/ 147 h 377"/>
                <a:gd name="T26" fmla="*/ 80 w 155"/>
                <a:gd name="T27" fmla="*/ 113 h 377"/>
                <a:gd name="T28" fmla="*/ 47 w 155"/>
                <a:gd name="T29" fmla="*/ 77 h 377"/>
                <a:gd name="T30" fmla="*/ 20 w 155"/>
                <a:gd name="T31" fmla="*/ 1 h 377"/>
                <a:gd name="T32" fmla="*/ 20 w 155"/>
                <a:gd name="T33" fmla="*/ 1 h 377"/>
                <a:gd name="T34" fmla="*/ 44 w 155"/>
                <a:gd name="T35" fmla="*/ 78 h 377"/>
                <a:gd name="T36" fmla="*/ 17 w 155"/>
                <a:gd name="T37" fmla="*/ 156 h 377"/>
                <a:gd name="T38" fmla="*/ 19 w 155"/>
                <a:gd name="T39" fmla="*/ 159 h 377"/>
                <a:gd name="T40" fmla="*/ 29 w 155"/>
                <a:gd name="T41" fmla="*/ 163 h 377"/>
                <a:gd name="T42" fmla="*/ 8 w 155"/>
                <a:gd name="T43" fmla="*/ 225 h 377"/>
                <a:gd name="T44" fmla="*/ 10 w 155"/>
                <a:gd name="T45" fmla="*/ 227 h 377"/>
                <a:gd name="T46" fmla="*/ 17 w 155"/>
                <a:gd name="T47" fmla="*/ 227 h 377"/>
                <a:gd name="T48" fmla="*/ 9 w 155"/>
                <a:gd name="T49" fmla="*/ 284 h 377"/>
                <a:gd name="T50" fmla="*/ 12 w 155"/>
                <a:gd name="T51" fmla="*/ 284 h 377"/>
                <a:gd name="T52" fmla="*/ 24 w 155"/>
                <a:gd name="T53" fmla="*/ 274 h 377"/>
                <a:gd name="T54" fmla="*/ 45 w 155"/>
                <a:gd name="T55" fmla="*/ 347 h 377"/>
                <a:gd name="T56" fmla="*/ 48 w 155"/>
                <a:gd name="T57" fmla="*/ 346 h 377"/>
                <a:gd name="T58" fmla="*/ 48 w 155"/>
                <a:gd name="T59" fmla="*/ 346 h 377"/>
                <a:gd name="T60" fmla="*/ 59 w 155"/>
                <a:gd name="T61" fmla="*/ 339 h 377"/>
                <a:gd name="T62" fmla="*/ 104 w 155"/>
                <a:gd name="T63" fmla="*/ 377 h 377"/>
                <a:gd name="T64" fmla="*/ 105 w 155"/>
                <a:gd name="T65" fmla="*/ 374 h 377"/>
                <a:gd name="T66" fmla="*/ 135 w 155"/>
                <a:gd name="T67" fmla="*/ 338 h 377"/>
                <a:gd name="T68" fmla="*/ 135 w 155"/>
                <a:gd name="T69" fmla="*/ 338 h 377"/>
                <a:gd name="T70" fmla="*/ 135 w 155"/>
                <a:gd name="T71" fmla="*/ 338 h 377"/>
                <a:gd name="T72" fmla="*/ 135 w 155"/>
                <a:gd name="T73" fmla="*/ 338 h 377"/>
                <a:gd name="T74" fmla="*/ 134 w 155"/>
                <a:gd name="T75" fmla="*/ 337 h 377"/>
                <a:gd name="T76" fmla="*/ 110 w 155"/>
                <a:gd name="T77" fmla="*/ 315 h 377"/>
                <a:gd name="T78" fmla="*/ 137 w 155"/>
                <a:gd name="T79" fmla="*/ 326 h 377"/>
                <a:gd name="T80" fmla="*/ 139 w 155"/>
                <a:gd name="T81" fmla="*/ 325 h 377"/>
                <a:gd name="T82" fmla="*/ 150 w 155"/>
                <a:gd name="T83" fmla="*/ 264 h 377"/>
                <a:gd name="T84" fmla="*/ 150 w 155"/>
                <a:gd name="T85" fmla="*/ 264 h 377"/>
                <a:gd name="T86" fmla="*/ 135 w 155"/>
                <a:gd name="T87" fmla="*/ 242 h 377"/>
                <a:gd name="T88" fmla="*/ 153 w 155"/>
                <a:gd name="T89" fmla="*/ 248 h 377"/>
                <a:gd name="T90" fmla="*/ 155 w 155"/>
                <a:gd name="T91" fmla="*/ 248 h 377"/>
                <a:gd name="T92" fmla="*/ 155 w 155"/>
                <a:gd name="T93" fmla="*/ 248 h 377"/>
                <a:gd name="T94" fmla="*/ 155 w 155"/>
                <a:gd name="T95" fmla="*/ 24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5" h="377">
                  <a:moveTo>
                    <a:pt x="155" y="245"/>
                  </a:moveTo>
                  <a:cubicBezTo>
                    <a:pt x="154" y="245"/>
                    <a:pt x="154" y="245"/>
                    <a:pt x="154" y="245"/>
                  </a:cubicBezTo>
                  <a:cubicBezTo>
                    <a:pt x="151" y="235"/>
                    <a:pt x="149" y="225"/>
                    <a:pt x="143" y="217"/>
                  </a:cubicBezTo>
                  <a:cubicBezTo>
                    <a:pt x="137" y="209"/>
                    <a:pt x="128" y="205"/>
                    <a:pt x="118" y="202"/>
                  </a:cubicBezTo>
                  <a:cubicBezTo>
                    <a:pt x="125" y="200"/>
                    <a:pt x="131" y="200"/>
                    <a:pt x="138" y="200"/>
                  </a:cubicBezTo>
                  <a:cubicBezTo>
                    <a:pt x="138" y="200"/>
                    <a:pt x="138" y="200"/>
                    <a:pt x="138" y="199"/>
                  </a:cubicBezTo>
                  <a:cubicBezTo>
                    <a:pt x="139" y="199"/>
                    <a:pt x="139" y="199"/>
                    <a:pt x="139" y="198"/>
                  </a:cubicBezTo>
                  <a:cubicBezTo>
                    <a:pt x="135" y="185"/>
                    <a:pt x="129" y="172"/>
                    <a:pt x="119" y="163"/>
                  </a:cubicBezTo>
                  <a:cubicBezTo>
                    <a:pt x="120" y="163"/>
                    <a:pt x="120" y="162"/>
                    <a:pt x="119" y="161"/>
                  </a:cubicBezTo>
                  <a:cubicBezTo>
                    <a:pt x="108" y="156"/>
                    <a:pt x="94" y="154"/>
                    <a:pt x="81" y="153"/>
                  </a:cubicBezTo>
                  <a:cubicBezTo>
                    <a:pt x="89" y="150"/>
                    <a:pt x="98" y="150"/>
                    <a:pt x="107" y="148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9"/>
                    <a:pt x="110" y="148"/>
                    <a:pt x="109" y="147"/>
                  </a:cubicBezTo>
                  <a:cubicBezTo>
                    <a:pt x="100" y="135"/>
                    <a:pt x="90" y="124"/>
                    <a:pt x="80" y="113"/>
                  </a:cubicBezTo>
                  <a:cubicBezTo>
                    <a:pt x="70" y="100"/>
                    <a:pt x="60" y="87"/>
                    <a:pt x="47" y="77"/>
                  </a:cubicBezTo>
                  <a:cubicBezTo>
                    <a:pt x="46" y="53"/>
                    <a:pt x="44" y="13"/>
                    <a:pt x="20" y="1"/>
                  </a:cubicBezTo>
                  <a:cubicBezTo>
                    <a:pt x="20" y="0"/>
                    <a:pt x="20" y="1"/>
                    <a:pt x="20" y="1"/>
                  </a:cubicBezTo>
                  <a:cubicBezTo>
                    <a:pt x="41" y="21"/>
                    <a:pt x="40" y="51"/>
                    <a:pt x="44" y="78"/>
                  </a:cubicBezTo>
                  <a:cubicBezTo>
                    <a:pt x="46" y="106"/>
                    <a:pt x="31" y="132"/>
                    <a:pt x="17" y="156"/>
                  </a:cubicBezTo>
                  <a:cubicBezTo>
                    <a:pt x="17" y="157"/>
                    <a:pt x="17" y="158"/>
                    <a:pt x="19" y="159"/>
                  </a:cubicBezTo>
                  <a:cubicBezTo>
                    <a:pt x="22" y="160"/>
                    <a:pt x="25" y="162"/>
                    <a:pt x="29" y="163"/>
                  </a:cubicBezTo>
                  <a:cubicBezTo>
                    <a:pt x="11" y="179"/>
                    <a:pt x="8" y="202"/>
                    <a:pt x="8" y="225"/>
                  </a:cubicBezTo>
                  <a:cubicBezTo>
                    <a:pt x="8" y="226"/>
                    <a:pt x="8" y="226"/>
                    <a:pt x="10" y="227"/>
                  </a:cubicBezTo>
                  <a:cubicBezTo>
                    <a:pt x="12" y="227"/>
                    <a:pt x="15" y="227"/>
                    <a:pt x="17" y="227"/>
                  </a:cubicBezTo>
                  <a:cubicBezTo>
                    <a:pt x="0" y="238"/>
                    <a:pt x="2" y="266"/>
                    <a:pt x="9" y="284"/>
                  </a:cubicBezTo>
                  <a:cubicBezTo>
                    <a:pt x="10" y="284"/>
                    <a:pt x="11" y="284"/>
                    <a:pt x="12" y="284"/>
                  </a:cubicBezTo>
                  <a:cubicBezTo>
                    <a:pt x="15" y="280"/>
                    <a:pt x="20" y="277"/>
                    <a:pt x="24" y="274"/>
                  </a:cubicBezTo>
                  <a:cubicBezTo>
                    <a:pt x="15" y="302"/>
                    <a:pt x="25" y="325"/>
                    <a:pt x="45" y="347"/>
                  </a:cubicBezTo>
                  <a:cubicBezTo>
                    <a:pt x="46" y="347"/>
                    <a:pt x="47" y="347"/>
                    <a:pt x="48" y="346"/>
                  </a:cubicBezTo>
                  <a:cubicBezTo>
                    <a:pt x="48" y="346"/>
                    <a:pt x="48" y="346"/>
                    <a:pt x="48" y="346"/>
                  </a:cubicBezTo>
                  <a:cubicBezTo>
                    <a:pt x="52" y="344"/>
                    <a:pt x="56" y="342"/>
                    <a:pt x="59" y="339"/>
                  </a:cubicBezTo>
                  <a:cubicBezTo>
                    <a:pt x="58" y="363"/>
                    <a:pt x="83" y="375"/>
                    <a:pt x="104" y="377"/>
                  </a:cubicBezTo>
                  <a:cubicBezTo>
                    <a:pt x="105" y="377"/>
                    <a:pt x="106" y="375"/>
                    <a:pt x="105" y="374"/>
                  </a:cubicBezTo>
                  <a:cubicBezTo>
                    <a:pt x="119" y="367"/>
                    <a:pt x="130" y="353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7"/>
                    <a:pt x="135" y="337"/>
                    <a:pt x="134" y="337"/>
                  </a:cubicBezTo>
                  <a:cubicBezTo>
                    <a:pt x="129" y="328"/>
                    <a:pt x="120" y="321"/>
                    <a:pt x="110" y="315"/>
                  </a:cubicBezTo>
                  <a:cubicBezTo>
                    <a:pt x="120" y="317"/>
                    <a:pt x="128" y="320"/>
                    <a:pt x="137" y="326"/>
                  </a:cubicBezTo>
                  <a:cubicBezTo>
                    <a:pt x="138" y="326"/>
                    <a:pt x="139" y="326"/>
                    <a:pt x="139" y="325"/>
                  </a:cubicBezTo>
                  <a:cubicBezTo>
                    <a:pt x="148" y="307"/>
                    <a:pt x="154" y="284"/>
                    <a:pt x="150" y="264"/>
                  </a:cubicBezTo>
                  <a:cubicBezTo>
                    <a:pt x="150" y="264"/>
                    <a:pt x="150" y="264"/>
                    <a:pt x="150" y="264"/>
                  </a:cubicBezTo>
                  <a:cubicBezTo>
                    <a:pt x="149" y="255"/>
                    <a:pt x="142" y="247"/>
                    <a:pt x="135" y="242"/>
                  </a:cubicBezTo>
                  <a:cubicBezTo>
                    <a:pt x="141" y="243"/>
                    <a:pt x="147" y="245"/>
                    <a:pt x="153" y="248"/>
                  </a:cubicBezTo>
                  <a:cubicBezTo>
                    <a:pt x="153" y="249"/>
                    <a:pt x="154" y="249"/>
                    <a:pt x="155" y="248"/>
                  </a:cubicBezTo>
                  <a:cubicBezTo>
                    <a:pt x="155" y="248"/>
                    <a:pt x="155" y="248"/>
                    <a:pt x="155" y="248"/>
                  </a:cubicBezTo>
                  <a:cubicBezTo>
                    <a:pt x="155" y="247"/>
                    <a:pt x="155" y="246"/>
                    <a:pt x="155" y="245"/>
                  </a:cubicBezTo>
                  <a:close/>
                </a:path>
              </a:pathLst>
            </a:custGeom>
            <a:solidFill>
              <a:srgbClr val="0C67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24"/>
            <p:cNvSpPr/>
            <p:nvPr/>
          </p:nvSpPr>
          <p:spPr bwMode="auto">
            <a:xfrm>
              <a:off x="84138" y="369519"/>
              <a:ext cx="173038" cy="382588"/>
            </a:xfrm>
            <a:custGeom>
              <a:avLst/>
              <a:gdLst>
                <a:gd name="T0" fmla="*/ 61 w 63"/>
                <a:gd name="T1" fmla="*/ 135 h 139"/>
                <a:gd name="T2" fmla="*/ 3 w 63"/>
                <a:gd name="T3" fmla="*/ 6 h 139"/>
                <a:gd name="T4" fmla="*/ 3 w 63"/>
                <a:gd name="T5" fmla="*/ 7 h 139"/>
                <a:gd name="T6" fmla="*/ 2 w 63"/>
                <a:gd name="T7" fmla="*/ 8 h 139"/>
                <a:gd name="T8" fmla="*/ 58 w 63"/>
                <a:gd name="T9" fmla="*/ 137 h 139"/>
                <a:gd name="T10" fmla="*/ 58 w 63"/>
                <a:gd name="T11" fmla="*/ 137 h 139"/>
                <a:gd name="T12" fmla="*/ 61 w 63"/>
                <a:gd name="T13" fmla="*/ 137 h 139"/>
                <a:gd name="T14" fmla="*/ 61 w 63"/>
                <a:gd name="T15" fmla="*/ 136 h 139"/>
                <a:gd name="T16" fmla="*/ 61 w 63"/>
                <a:gd name="T17" fmla="*/ 13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39">
                  <a:moveTo>
                    <a:pt x="61" y="135"/>
                  </a:moveTo>
                  <a:cubicBezTo>
                    <a:pt x="63" y="96"/>
                    <a:pt x="62" y="0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0" y="56"/>
                    <a:pt x="22" y="104"/>
                    <a:pt x="58" y="137"/>
                  </a:cubicBezTo>
                  <a:cubicBezTo>
                    <a:pt x="58" y="137"/>
                    <a:pt x="58" y="137"/>
                    <a:pt x="58" y="137"/>
                  </a:cubicBezTo>
                  <a:cubicBezTo>
                    <a:pt x="58" y="139"/>
                    <a:pt x="61" y="139"/>
                    <a:pt x="61" y="137"/>
                  </a:cubicBezTo>
                  <a:cubicBezTo>
                    <a:pt x="61" y="137"/>
                    <a:pt x="61" y="136"/>
                    <a:pt x="61" y="136"/>
                  </a:cubicBezTo>
                  <a:cubicBezTo>
                    <a:pt x="61" y="136"/>
                    <a:pt x="61" y="136"/>
                    <a:pt x="61" y="13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25"/>
            <p:cNvSpPr/>
            <p:nvPr/>
          </p:nvSpPr>
          <p:spPr bwMode="auto">
            <a:xfrm>
              <a:off x="1038225" y="-59106"/>
              <a:ext cx="954088" cy="541338"/>
            </a:xfrm>
            <a:custGeom>
              <a:avLst/>
              <a:gdLst>
                <a:gd name="T0" fmla="*/ 323 w 348"/>
                <a:gd name="T1" fmla="*/ 51 h 197"/>
                <a:gd name="T2" fmla="*/ 323 w 348"/>
                <a:gd name="T3" fmla="*/ 52 h 197"/>
                <a:gd name="T4" fmla="*/ 289 w 348"/>
                <a:gd name="T5" fmla="*/ 55 h 197"/>
                <a:gd name="T6" fmla="*/ 327 w 348"/>
                <a:gd name="T7" fmla="*/ 27 h 197"/>
                <a:gd name="T8" fmla="*/ 318 w 348"/>
                <a:gd name="T9" fmla="*/ 5 h 197"/>
                <a:gd name="T10" fmla="*/ 314 w 348"/>
                <a:gd name="T11" fmla="*/ 15 h 197"/>
                <a:gd name="T12" fmla="*/ 257 w 348"/>
                <a:gd name="T13" fmla="*/ 71 h 197"/>
                <a:gd name="T14" fmla="*/ 276 w 348"/>
                <a:gd name="T15" fmla="*/ 25 h 197"/>
                <a:gd name="T16" fmla="*/ 249 w 348"/>
                <a:gd name="T17" fmla="*/ 25 h 197"/>
                <a:gd name="T18" fmla="*/ 261 w 348"/>
                <a:gd name="T19" fmla="*/ 36 h 197"/>
                <a:gd name="T20" fmla="*/ 255 w 348"/>
                <a:gd name="T21" fmla="*/ 73 h 197"/>
                <a:gd name="T22" fmla="*/ 178 w 348"/>
                <a:gd name="T23" fmla="*/ 117 h 197"/>
                <a:gd name="T24" fmla="*/ 218 w 348"/>
                <a:gd name="T25" fmla="*/ 64 h 197"/>
                <a:gd name="T26" fmla="*/ 200 w 348"/>
                <a:gd name="T27" fmla="*/ 44 h 197"/>
                <a:gd name="T28" fmla="*/ 200 w 348"/>
                <a:gd name="T29" fmla="*/ 61 h 197"/>
                <a:gd name="T30" fmla="*/ 175 w 348"/>
                <a:gd name="T31" fmla="*/ 118 h 197"/>
                <a:gd name="T32" fmla="*/ 95 w 348"/>
                <a:gd name="T33" fmla="*/ 152 h 197"/>
                <a:gd name="T34" fmla="*/ 156 w 348"/>
                <a:gd name="T35" fmla="*/ 103 h 197"/>
                <a:gd name="T36" fmla="*/ 136 w 348"/>
                <a:gd name="T37" fmla="*/ 87 h 197"/>
                <a:gd name="T38" fmla="*/ 134 w 348"/>
                <a:gd name="T39" fmla="*/ 102 h 197"/>
                <a:gd name="T40" fmla="*/ 50 w 348"/>
                <a:gd name="T41" fmla="*/ 168 h 197"/>
                <a:gd name="T42" fmla="*/ 38 w 348"/>
                <a:gd name="T43" fmla="*/ 154 h 197"/>
                <a:gd name="T44" fmla="*/ 61 w 348"/>
                <a:gd name="T45" fmla="*/ 134 h 197"/>
                <a:gd name="T46" fmla="*/ 43 w 348"/>
                <a:gd name="T47" fmla="*/ 115 h 197"/>
                <a:gd name="T48" fmla="*/ 46 w 348"/>
                <a:gd name="T49" fmla="*/ 134 h 197"/>
                <a:gd name="T50" fmla="*/ 0 w 348"/>
                <a:gd name="T51" fmla="*/ 181 h 197"/>
                <a:gd name="T52" fmla="*/ 44 w 348"/>
                <a:gd name="T53" fmla="*/ 174 h 197"/>
                <a:gd name="T54" fmla="*/ 104 w 348"/>
                <a:gd name="T55" fmla="*/ 181 h 197"/>
                <a:gd name="T56" fmla="*/ 121 w 348"/>
                <a:gd name="T57" fmla="*/ 196 h 197"/>
                <a:gd name="T58" fmla="*/ 112 w 348"/>
                <a:gd name="T59" fmla="*/ 169 h 197"/>
                <a:gd name="T60" fmla="*/ 106 w 348"/>
                <a:gd name="T61" fmla="*/ 177 h 197"/>
                <a:gd name="T62" fmla="*/ 58 w 348"/>
                <a:gd name="T63" fmla="*/ 170 h 197"/>
                <a:gd name="T64" fmla="*/ 143 w 348"/>
                <a:gd name="T65" fmla="*/ 138 h 197"/>
                <a:gd name="T66" fmla="*/ 188 w 348"/>
                <a:gd name="T67" fmla="*/ 170 h 197"/>
                <a:gd name="T68" fmla="*/ 203 w 348"/>
                <a:gd name="T69" fmla="*/ 179 h 197"/>
                <a:gd name="T70" fmla="*/ 198 w 348"/>
                <a:gd name="T71" fmla="*/ 154 h 197"/>
                <a:gd name="T72" fmla="*/ 145 w 348"/>
                <a:gd name="T73" fmla="*/ 137 h 197"/>
                <a:gd name="T74" fmla="*/ 221 w 348"/>
                <a:gd name="T75" fmla="*/ 100 h 197"/>
                <a:gd name="T76" fmla="*/ 256 w 348"/>
                <a:gd name="T77" fmla="*/ 123 h 197"/>
                <a:gd name="T78" fmla="*/ 277 w 348"/>
                <a:gd name="T79" fmla="*/ 113 h 197"/>
                <a:gd name="T80" fmla="*/ 267 w 348"/>
                <a:gd name="T81" fmla="*/ 107 h 197"/>
                <a:gd name="T82" fmla="*/ 262 w 348"/>
                <a:gd name="T83" fmla="*/ 108 h 197"/>
                <a:gd name="T84" fmla="*/ 259 w 348"/>
                <a:gd name="T85" fmla="*/ 111 h 197"/>
                <a:gd name="T86" fmla="*/ 288 w 348"/>
                <a:gd name="T87" fmla="*/ 57 h 197"/>
                <a:gd name="T88" fmla="*/ 324 w 348"/>
                <a:gd name="T89" fmla="*/ 57 h 197"/>
                <a:gd name="T90" fmla="*/ 347 w 348"/>
                <a:gd name="T91" fmla="*/ 5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8" h="197">
                  <a:moveTo>
                    <a:pt x="336" y="40"/>
                  </a:moveTo>
                  <a:cubicBezTo>
                    <a:pt x="330" y="41"/>
                    <a:pt x="325" y="46"/>
                    <a:pt x="323" y="51"/>
                  </a:cubicBezTo>
                  <a:cubicBezTo>
                    <a:pt x="323" y="51"/>
                    <a:pt x="323" y="51"/>
                    <a:pt x="323" y="52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3" y="53"/>
                    <a:pt x="322" y="54"/>
                    <a:pt x="322" y="54"/>
                  </a:cubicBezTo>
                  <a:cubicBezTo>
                    <a:pt x="311" y="54"/>
                    <a:pt x="300" y="54"/>
                    <a:pt x="289" y="55"/>
                  </a:cubicBezTo>
                  <a:cubicBezTo>
                    <a:pt x="300" y="46"/>
                    <a:pt x="310" y="37"/>
                    <a:pt x="319" y="26"/>
                  </a:cubicBezTo>
                  <a:cubicBezTo>
                    <a:pt x="321" y="28"/>
                    <a:pt x="324" y="28"/>
                    <a:pt x="327" y="27"/>
                  </a:cubicBezTo>
                  <a:cubicBezTo>
                    <a:pt x="333" y="25"/>
                    <a:pt x="338" y="19"/>
                    <a:pt x="336" y="12"/>
                  </a:cubicBezTo>
                  <a:cubicBezTo>
                    <a:pt x="335" y="5"/>
                    <a:pt x="324" y="0"/>
                    <a:pt x="318" y="5"/>
                  </a:cubicBezTo>
                  <a:cubicBezTo>
                    <a:pt x="316" y="7"/>
                    <a:pt x="314" y="10"/>
                    <a:pt x="315" y="14"/>
                  </a:cubicBezTo>
                  <a:cubicBezTo>
                    <a:pt x="314" y="14"/>
                    <a:pt x="314" y="14"/>
                    <a:pt x="314" y="15"/>
                  </a:cubicBezTo>
                  <a:cubicBezTo>
                    <a:pt x="314" y="18"/>
                    <a:pt x="315" y="21"/>
                    <a:pt x="317" y="24"/>
                  </a:cubicBezTo>
                  <a:cubicBezTo>
                    <a:pt x="298" y="41"/>
                    <a:pt x="278" y="57"/>
                    <a:pt x="257" y="71"/>
                  </a:cubicBezTo>
                  <a:cubicBezTo>
                    <a:pt x="261" y="60"/>
                    <a:pt x="263" y="48"/>
                    <a:pt x="264" y="36"/>
                  </a:cubicBezTo>
                  <a:cubicBezTo>
                    <a:pt x="270" y="36"/>
                    <a:pt x="275" y="31"/>
                    <a:pt x="276" y="25"/>
                  </a:cubicBezTo>
                  <a:cubicBezTo>
                    <a:pt x="277" y="18"/>
                    <a:pt x="272" y="13"/>
                    <a:pt x="266" y="12"/>
                  </a:cubicBezTo>
                  <a:cubicBezTo>
                    <a:pt x="259" y="11"/>
                    <a:pt x="247" y="16"/>
                    <a:pt x="249" y="25"/>
                  </a:cubicBezTo>
                  <a:cubicBezTo>
                    <a:pt x="250" y="30"/>
                    <a:pt x="255" y="34"/>
                    <a:pt x="260" y="35"/>
                  </a:cubicBezTo>
                  <a:cubicBezTo>
                    <a:pt x="260" y="35"/>
                    <a:pt x="260" y="36"/>
                    <a:pt x="261" y="36"/>
                  </a:cubicBezTo>
                  <a:cubicBezTo>
                    <a:pt x="261" y="36"/>
                    <a:pt x="261" y="36"/>
                    <a:pt x="261" y="36"/>
                  </a:cubicBezTo>
                  <a:cubicBezTo>
                    <a:pt x="260" y="49"/>
                    <a:pt x="257" y="61"/>
                    <a:pt x="255" y="73"/>
                  </a:cubicBezTo>
                  <a:cubicBezTo>
                    <a:pt x="231" y="89"/>
                    <a:pt x="206" y="104"/>
                    <a:pt x="179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85" y="99"/>
                    <a:pt x="195" y="83"/>
                    <a:pt x="205" y="67"/>
                  </a:cubicBezTo>
                  <a:cubicBezTo>
                    <a:pt x="209" y="69"/>
                    <a:pt x="215" y="69"/>
                    <a:pt x="218" y="64"/>
                  </a:cubicBezTo>
                  <a:cubicBezTo>
                    <a:pt x="223" y="59"/>
                    <a:pt x="225" y="49"/>
                    <a:pt x="221" y="43"/>
                  </a:cubicBezTo>
                  <a:cubicBezTo>
                    <a:pt x="216" y="36"/>
                    <a:pt x="205" y="37"/>
                    <a:pt x="200" y="44"/>
                  </a:cubicBezTo>
                  <a:cubicBezTo>
                    <a:pt x="197" y="48"/>
                    <a:pt x="197" y="55"/>
                    <a:pt x="200" y="60"/>
                  </a:cubicBezTo>
                  <a:cubicBezTo>
                    <a:pt x="200" y="60"/>
                    <a:pt x="200" y="60"/>
                    <a:pt x="200" y="61"/>
                  </a:cubicBezTo>
                  <a:cubicBezTo>
                    <a:pt x="201" y="63"/>
                    <a:pt x="202" y="64"/>
                    <a:pt x="203" y="65"/>
                  </a:cubicBezTo>
                  <a:cubicBezTo>
                    <a:pt x="193" y="82"/>
                    <a:pt x="181" y="99"/>
                    <a:pt x="175" y="118"/>
                  </a:cubicBezTo>
                  <a:cubicBezTo>
                    <a:pt x="150" y="130"/>
                    <a:pt x="125" y="141"/>
                    <a:pt x="99" y="151"/>
                  </a:cubicBezTo>
                  <a:cubicBezTo>
                    <a:pt x="97" y="151"/>
                    <a:pt x="96" y="152"/>
                    <a:pt x="95" y="152"/>
                  </a:cubicBezTo>
                  <a:cubicBezTo>
                    <a:pt x="107" y="134"/>
                    <a:pt x="121" y="119"/>
                    <a:pt x="135" y="104"/>
                  </a:cubicBezTo>
                  <a:cubicBezTo>
                    <a:pt x="141" y="109"/>
                    <a:pt x="151" y="109"/>
                    <a:pt x="156" y="103"/>
                  </a:cubicBezTo>
                  <a:cubicBezTo>
                    <a:pt x="160" y="98"/>
                    <a:pt x="160" y="89"/>
                    <a:pt x="156" y="84"/>
                  </a:cubicBezTo>
                  <a:cubicBezTo>
                    <a:pt x="151" y="77"/>
                    <a:pt x="141" y="81"/>
                    <a:pt x="136" y="87"/>
                  </a:cubicBezTo>
                  <a:cubicBezTo>
                    <a:pt x="136" y="87"/>
                    <a:pt x="136" y="87"/>
                    <a:pt x="136" y="88"/>
                  </a:cubicBezTo>
                  <a:cubicBezTo>
                    <a:pt x="133" y="92"/>
                    <a:pt x="131" y="97"/>
                    <a:pt x="134" y="102"/>
                  </a:cubicBezTo>
                  <a:cubicBezTo>
                    <a:pt x="117" y="116"/>
                    <a:pt x="103" y="133"/>
                    <a:pt x="93" y="153"/>
                  </a:cubicBezTo>
                  <a:cubicBezTo>
                    <a:pt x="79" y="158"/>
                    <a:pt x="65" y="163"/>
                    <a:pt x="50" y="168"/>
                  </a:cubicBezTo>
                  <a:cubicBezTo>
                    <a:pt x="43" y="170"/>
                    <a:pt x="36" y="171"/>
                    <a:pt x="29" y="173"/>
                  </a:cubicBezTo>
                  <a:cubicBezTo>
                    <a:pt x="32" y="167"/>
                    <a:pt x="35" y="160"/>
                    <a:pt x="38" y="154"/>
                  </a:cubicBezTo>
                  <a:cubicBezTo>
                    <a:pt x="42" y="148"/>
                    <a:pt x="45" y="142"/>
                    <a:pt x="49" y="136"/>
                  </a:cubicBezTo>
                  <a:cubicBezTo>
                    <a:pt x="53" y="138"/>
                    <a:pt x="57" y="137"/>
                    <a:pt x="61" y="134"/>
                  </a:cubicBezTo>
                  <a:cubicBezTo>
                    <a:pt x="67" y="130"/>
                    <a:pt x="69" y="120"/>
                    <a:pt x="64" y="114"/>
                  </a:cubicBezTo>
                  <a:cubicBezTo>
                    <a:pt x="58" y="107"/>
                    <a:pt x="48" y="107"/>
                    <a:pt x="43" y="115"/>
                  </a:cubicBezTo>
                  <a:cubicBezTo>
                    <a:pt x="40" y="119"/>
                    <a:pt x="40" y="127"/>
                    <a:pt x="44" y="130"/>
                  </a:cubicBezTo>
                  <a:cubicBezTo>
                    <a:pt x="44" y="132"/>
                    <a:pt x="45" y="133"/>
                    <a:pt x="46" y="134"/>
                  </a:cubicBezTo>
                  <a:cubicBezTo>
                    <a:pt x="37" y="145"/>
                    <a:pt x="31" y="160"/>
                    <a:pt x="26" y="174"/>
                  </a:cubicBezTo>
                  <a:cubicBezTo>
                    <a:pt x="17" y="175"/>
                    <a:pt x="8" y="177"/>
                    <a:pt x="0" y="181"/>
                  </a:cubicBezTo>
                  <a:cubicBezTo>
                    <a:pt x="0" y="181"/>
                    <a:pt x="0" y="181"/>
                    <a:pt x="0" y="182"/>
                  </a:cubicBezTo>
                  <a:cubicBezTo>
                    <a:pt x="14" y="183"/>
                    <a:pt x="30" y="178"/>
                    <a:pt x="44" y="174"/>
                  </a:cubicBezTo>
                  <a:cubicBezTo>
                    <a:pt x="47" y="173"/>
                    <a:pt x="51" y="172"/>
                    <a:pt x="55" y="171"/>
                  </a:cubicBezTo>
                  <a:cubicBezTo>
                    <a:pt x="70" y="177"/>
                    <a:pt x="88" y="181"/>
                    <a:pt x="104" y="181"/>
                  </a:cubicBezTo>
                  <a:cubicBezTo>
                    <a:pt x="104" y="182"/>
                    <a:pt x="104" y="183"/>
                    <a:pt x="104" y="185"/>
                  </a:cubicBezTo>
                  <a:cubicBezTo>
                    <a:pt x="104" y="194"/>
                    <a:pt x="113" y="197"/>
                    <a:pt x="121" y="196"/>
                  </a:cubicBezTo>
                  <a:cubicBezTo>
                    <a:pt x="128" y="195"/>
                    <a:pt x="132" y="189"/>
                    <a:pt x="131" y="181"/>
                  </a:cubicBezTo>
                  <a:cubicBezTo>
                    <a:pt x="129" y="174"/>
                    <a:pt x="120" y="166"/>
                    <a:pt x="112" y="169"/>
                  </a:cubicBezTo>
                  <a:cubicBezTo>
                    <a:pt x="112" y="169"/>
                    <a:pt x="111" y="170"/>
                    <a:pt x="112" y="171"/>
                  </a:cubicBezTo>
                  <a:cubicBezTo>
                    <a:pt x="109" y="172"/>
                    <a:pt x="107" y="174"/>
                    <a:pt x="106" y="177"/>
                  </a:cubicBezTo>
                  <a:cubicBezTo>
                    <a:pt x="98" y="176"/>
                    <a:pt x="90" y="176"/>
                    <a:pt x="82" y="175"/>
                  </a:cubicBezTo>
                  <a:cubicBezTo>
                    <a:pt x="74" y="174"/>
                    <a:pt x="66" y="172"/>
                    <a:pt x="58" y="170"/>
                  </a:cubicBezTo>
                  <a:cubicBezTo>
                    <a:pt x="71" y="166"/>
                    <a:pt x="83" y="161"/>
                    <a:pt x="96" y="157"/>
                  </a:cubicBezTo>
                  <a:cubicBezTo>
                    <a:pt x="112" y="151"/>
                    <a:pt x="128" y="145"/>
                    <a:pt x="143" y="138"/>
                  </a:cubicBezTo>
                  <a:cubicBezTo>
                    <a:pt x="157" y="148"/>
                    <a:pt x="171" y="157"/>
                    <a:pt x="188" y="162"/>
                  </a:cubicBezTo>
                  <a:cubicBezTo>
                    <a:pt x="187" y="165"/>
                    <a:pt x="187" y="167"/>
                    <a:pt x="188" y="170"/>
                  </a:cubicBezTo>
                  <a:cubicBezTo>
                    <a:pt x="188" y="170"/>
                    <a:pt x="188" y="171"/>
                    <a:pt x="189" y="171"/>
                  </a:cubicBezTo>
                  <a:cubicBezTo>
                    <a:pt x="191" y="176"/>
                    <a:pt x="197" y="180"/>
                    <a:pt x="203" y="179"/>
                  </a:cubicBezTo>
                  <a:cubicBezTo>
                    <a:pt x="211" y="178"/>
                    <a:pt x="219" y="170"/>
                    <a:pt x="216" y="161"/>
                  </a:cubicBezTo>
                  <a:cubicBezTo>
                    <a:pt x="213" y="155"/>
                    <a:pt x="204" y="153"/>
                    <a:pt x="198" y="154"/>
                  </a:cubicBezTo>
                  <a:cubicBezTo>
                    <a:pt x="194" y="154"/>
                    <a:pt x="191" y="156"/>
                    <a:pt x="189" y="159"/>
                  </a:cubicBezTo>
                  <a:cubicBezTo>
                    <a:pt x="173" y="154"/>
                    <a:pt x="159" y="146"/>
                    <a:pt x="145" y="137"/>
                  </a:cubicBezTo>
                  <a:cubicBezTo>
                    <a:pt x="155" y="133"/>
                    <a:pt x="165" y="128"/>
                    <a:pt x="175" y="123"/>
                  </a:cubicBezTo>
                  <a:cubicBezTo>
                    <a:pt x="190" y="116"/>
                    <a:pt x="206" y="109"/>
                    <a:pt x="221" y="100"/>
                  </a:cubicBezTo>
                  <a:cubicBezTo>
                    <a:pt x="231" y="108"/>
                    <a:pt x="244" y="112"/>
                    <a:pt x="257" y="114"/>
                  </a:cubicBezTo>
                  <a:cubicBezTo>
                    <a:pt x="256" y="117"/>
                    <a:pt x="255" y="120"/>
                    <a:pt x="256" y="123"/>
                  </a:cubicBezTo>
                  <a:cubicBezTo>
                    <a:pt x="258" y="130"/>
                    <a:pt x="269" y="134"/>
                    <a:pt x="275" y="129"/>
                  </a:cubicBezTo>
                  <a:cubicBezTo>
                    <a:pt x="279" y="125"/>
                    <a:pt x="280" y="118"/>
                    <a:pt x="277" y="113"/>
                  </a:cubicBezTo>
                  <a:cubicBezTo>
                    <a:pt x="275" y="109"/>
                    <a:pt x="271" y="107"/>
                    <a:pt x="266" y="107"/>
                  </a:cubicBezTo>
                  <a:cubicBezTo>
                    <a:pt x="266" y="107"/>
                    <a:pt x="267" y="107"/>
                    <a:pt x="267" y="107"/>
                  </a:cubicBezTo>
                  <a:cubicBezTo>
                    <a:pt x="267" y="107"/>
                    <a:pt x="267" y="106"/>
                    <a:pt x="266" y="107"/>
                  </a:cubicBezTo>
                  <a:cubicBezTo>
                    <a:pt x="265" y="107"/>
                    <a:pt x="264" y="108"/>
                    <a:pt x="262" y="108"/>
                  </a:cubicBezTo>
                  <a:cubicBezTo>
                    <a:pt x="261" y="109"/>
                    <a:pt x="260" y="109"/>
                    <a:pt x="259" y="110"/>
                  </a:cubicBezTo>
                  <a:cubicBezTo>
                    <a:pt x="259" y="110"/>
                    <a:pt x="259" y="111"/>
                    <a:pt x="259" y="111"/>
                  </a:cubicBezTo>
                  <a:cubicBezTo>
                    <a:pt x="246" y="108"/>
                    <a:pt x="235" y="105"/>
                    <a:pt x="223" y="99"/>
                  </a:cubicBezTo>
                  <a:cubicBezTo>
                    <a:pt x="246" y="87"/>
                    <a:pt x="268" y="73"/>
                    <a:pt x="288" y="57"/>
                  </a:cubicBezTo>
                  <a:cubicBezTo>
                    <a:pt x="300" y="57"/>
                    <a:pt x="312" y="58"/>
                    <a:pt x="324" y="57"/>
                  </a:cubicBezTo>
                  <a:cubicBezTo>
                    <a:pt x="324" y="57"/>
                    <a:pt x="324" y="57"/>
                    <a:pt x="324" y="57"/>
                  </a:cubicBezTo>
                  <a:cubicBezTo>
                    <a:pt x="326" y="61"/>
                    <a:pt x="330" y="64"/>
                    <a:pt x="334" y="65"/>
                  </a:cubicBezTo>
                  <a:cubicBezTo>
                    <a:pt x="340" y="65"/>
                    <a:pt x="346" y="62"/>
                    <a:pt x="347" y="55"/>
                  </a:cubicBezTo>
                  <a:cubicBezTo>
                    <a:pt x="348" y="48"/>
                    <a:pt x="344" y="39"/>
                    <a:pt x="336" y="40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26"/>
            <p:cNvSpPr/>
            <p:nvPr/>
          </p:nvSpPr>
          <p:spPr bwMode="auto">
            <a:xfrm>
              <a:off x="1309688" y="185369"/>
              <a:ext cx="1027113" cy="657225"/>
            </a:xfrm>
            <a:custGeom>
              <a:avLst/>
              <a:gdLst>
                <a:gd name="T0" fmla="*/ 372 w 375"/>
                <a:gd name="T1" fmla="*/ 33 h 239"/>
                <a:gd name="T2" fmla="*/ 331 w 375"/>
                <a:gd name="T3" fmla="*/ 50 h 239"/>
                <a:gd name="T4" fmla="*/ 291 w 375"/>
                <a:gd name="T5" fmla="*/ 64 h 239"/>
                <a:gd name="T6" fmla="*/ 235 w 375"/>
                <a:gd name="T7" fmla="*/ 113 h 239"/>
                <a:gd name="T8" fmla="*/ 211 w 375"/>
                <a:gd name="T9" fmla="*/ 121 h 239"/>
                <a:gd name="T10" fmla="*/ 137 w 375"/>
                <a:gd name="T11" fmla="*/ 138 h 239"/>
                <a:gd name="T12" fmla="*/ 162 w 375"/>
                <a:gd name="T13" fmla="*/ 117 h 239"/>
                <a:gd name="T14" fmla="*/ 171 w 375"/>
                <a:gd name="T15" fmla="*/ 108 h 239"/>
                <a:gd name="T16" fmla="*/ 241 w 375"/>
                <a:gd name="T17" fmla="*/ 5 h 239"/>
                <a:gd name="T18" fmla="*/ 243 w 375"/>
                <a:gd name="T19" fmla="*/ 3 h 239"/>
                <a:gd name="T20" fmla="*/ 241 w 375"/>
                <a:gd name="T21" fmla="*/ 1 h 239"/>
                <a:gd name="T22" fmla="*/ 218 w 375"/>
                <a:gd name="T23" fmla="*/ 26 h 239"/>
                <a:gd name="T24" fmla="*/ 191 w 375"/>
                <a:gd name="T25" fmla="*/ 51 h 239"/>
                <a:gd name="T26" fmla="*/ 167 w 375"/>
                <a:gd name="T27" fmla="*/ 106 h 239"/>
                <a:gd name="T28" fmla="*/ 167 w 375"/>
                <a:gd name="T29" fmla="*/ 106 h 239"/>
                <a:gd name="T30" fmla="*/ 162 w 375"/>
                <a:gd name="T31" fmla="*/ 112 h 239"/>
                <a:gd name="T32" fmla="*/ 131 w 375"/>
                <a:gd name="T33" fmla="*/ 139 h 239"/>
                <a:gd name="T34" fmla="*/ 90 w 375"/>
                <a:gd name="T35" fmla="*/ 146 h 239"/>
                <a:gd name="T36" fmla="*/ 90 w 375"/>
                <a:gd name="T37" fmla="*/ 146 h 239"/>
                <a:gd name="T38" fmla="*/ 89 w 375"/>
                <a:gd name="T39" fmla="*/ 146 h 239"/>
                <a:gd name="T40" fmla="*/ 67 w 375"/>
                <a:gd name="T41" fmla="*/ 149 h 239"/>
                <a:gd name="T42" fmla="*/ 1 w 375"/>
                <a:gd name="T43" fmla="*/ 148 h 239"/>
                <a:gd name="T44" fmla="*/ 1 w 375"/>
                <a:gd name="T45" fmla="*/ 149 h 239"/>
                <a:gd name="T46" fmla="*/ 58 w 375"/>
                <a:gd name="T47" fmla="*/ 154 h 239"/>
                <a:gd name="T48" fmla="*/ 90 w 375"/>
                <a:gd name="T49" fmla="*/ 150 h 239"/>
                <a:gd name="T50" fmla="*/ 144 w 375"/>
                <a:gd name="T51" fmla="*/ 186 h 239"/>
                <a:gd name="T52" fmla="*/ 193 w 375"/>
                <a:gd name="T53" fmla="*/ 202 h 239"/>
                <a:gd name="T54" fmla="*/ 296 w 375"/>
                <a:gd name="T55" fmla="*/ 185 h 239"/>
                <a:gd name="T56" fmla="*/ 296 w 375"/>
                <a:gd name="T57" fmla="*/ 184 h 239"/>
                <a:gd name="T58" fmla="*/ 297 w 375"/>
                <a:gd name="T59" fmla="*/ 184 h 239"/>
                <a:gd name="T60" fmla="*/ 297 w 375"/>
                <a:gd name="T61" fmla="*/ 181 h 239"/>
                <a:gd name="T62" fmla="*/ 192 w 375"/>
                <a:gd name="T63" fmla="*/ 197 h 239"/>
                <a:gd name="T64" fmla="*/ 192 w 375"/>
                <a:gd name="T65" fmla="*/ 198 h 239"/>
                <a:gd name="T66" fmla="*/ 150 w 375"/>
                <a:gd name="T67" fmla="*/ 185 h 239"/>
                <a:gd name="T68" fmla="*/ 92 w 375"/>
                <a:gd name="T69" fmla="*/ 149 h 239"/>
                <a:gd name="T70" fmla="*/ 127 w 375"/>
                <a:gd name="T71" fmla="*/ 144 h 239"/>
                <a:gd name="T72" fmla="*/ 235 w 375"/>
                <a:gd name="T73" fmla="*/ 119 h 239"/>
                <a:gd name="T74" fmla="*/ 235 w 375"/>
                <a:gd name="T75" fmla="*/ 119 h 239"/>
                <a:gd name="T76" fmla="*/ 313 w 375"/>
                <a:gd name="T77" fmla="*/ 123 h 239"/>
                <a:gd name="T78" fmla="*/ 350 w 375"/>
                <a:gd name="T79" fmla="*/ 87 h 239"/>
                <a:gd name="T80" fmla="*/ 372 w 375"/>
                <a:gd name="T81" fmla="*/ 36 h 239"/>
                <a:gd name="T82" fmla="*/ 374 w 375"/>
                <a:gd name="T83" fmla="*/ 35 h 239"/>
                <a:gd name="T84" fmla="*/ 372 w 375"/>
                <a:gd name="T85" fmla="*/ 3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2" y="33"/>
                  </a:moveTo>
                  <a:cubicBezTo>
                    <a:pt x="359" y="39"/>
                    <a:pt x="346" y="45"/>
                    <a:pt x="331" y="50"/>
                  </a:cubicBezTo>
                  <a:cubicBezTo>
                    <a:pt x="317" y="54"/>
                    <a:pt x="304" y="58"/>
                    <a:pt x="291" y="64"/>
                  </a:cubicBezTo>
                  <a:cubicBezTo>
                    <a:pt x="267" y="74"/>
                    <a:pt x="249" y="93"/>
                    <a:pt x="235" y="113"/>
                  </a:cubicBezTo>
                  <a:cubicBezTo>
                    <a:pt x="227" y="116"/>
                    <a:pt x="219" y="119"/>
                    <a:pt x="211" y="121"/>
                  </a:cubicBezTo>
                  <a:cubicBezTo>
                    <a:pt x="187" y="129"/>
                    <a:pt x="162" y="134"/>
                    <a:pt x="137" y="138"/>
                  </a:cubicBezTo>
                  <a:cubicBezTo>
                    <a:pt x="146" y="133"/>
                    <a:pt x="155" y="124"/>
                    <a:pt x="162" y="117"/>
                  </a:cubicBezTo>
                  <a:cubicBezTo>
                    <a:pt x="165" y="114"/>
                    <a:pt x="168" y="111"/>
                    <a:pt x="171" y="108"/>
                  </a:cubicBezTo>
                  <a:cubicBezTo>
                    <a:pt x="226" y="117"/>
                    <a:pt x="233" y="44"/>
                    <a:pt x="241" y="5"/>
                  </a:cubicBezTo>
                  <a:cubicBezTo>
                    <a:pt x="242" y="4"/>
                    <a:pt x="242" y="3"/>
                    <a:pt x="243" y="3"/>
                  </a:cubicBezTo>
                  <a:cubicBezTo>
                    <a:pt x="244" y="1"/>
                    <a:pt x="242" y="0"/>
                    <a:pt x="241" y="1"/>
                  </a:cubicBezTo>
                  <a:cubicBezTo>
                    <a:pt x="233" y="10"/>
                    <a:pt x="226" y="18"/>
                    <a:pt x="218" y="26"/>
                  </a:cubicBezTo>
                  <a:cubicBezTo>
                    <a:pt x="209" y="34"/>
                    <a:pt x="199" y="42"/>
                    <a:pt x="191" y="51"/>
                  </a:cubicBezTo>
                  <a:cubicBezTo>
                    <a:pt x="176" y="65"/>
                    <a:pt x="164" y="85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5" y="108"/>
                    <a:pt x="164" y="110"/>
                    <a:pt x="162" y="112"/>
                  </a:cubicBezTo>
                  <a:cubicBezTo>
                    <a:pt x="153" y="123"/>
                    <a:pt x="142" y="131"/>
                    <a:pt x="131" y="139"/>
                  </a:cubicBezTo>
                  <a:cubicBezTo>
                    <a:pt x="117" y="142"/>
                    <a:pt x="103" y="144"/>
                    <a:pt x="90" y="146"/>
                  </a:cubicBezTo>
                  <a:cubicBezTo>
                    <a:pt x="90" y="146"/>
                    <a:pt x="90" y="146"/>
                    <a:pt x="90" y="146"/>
                  </a:cubicBezTo>
                  <a:cubicBezTo>
                    <a:pt x="89" y="145"/>
                    <a:pt x="89" y="146"/>
                    <a:pt x="89" y="146"/>
                  </a:cubicBezTo>
                  <a:cubicBezTo>
                    <a:pt x="82" y="147"/>
                    <a:pt x="74" y="148"/>
                    <a:pt x="67" y="149"/>
                  </a:cubicBezTo>
                  <a:cubicBezTo>
                    <a:pt x="45" y="153"/>
                    <a:pt x="23" y="154"/>
                    <a:pt x="1" y="148"/>
                  </a:cubicBezTo>
                  <a:cubicBezTo>
                    <a:pt x="1" y="147"/>
                    <a:pt x="0" y="148"/>
                    <a:pt x="1" y="149"/>
                  </a:cubicBezTo>
                  <a:cubicBezTo>
                    <a:pt x="17" y="159"/>
                    <a:pt x="41" y="156"/>
                    <a:pt x="58" y="154"/>
                  </a:cubicBezTo>
                  <a:cubicBezTo>
                    <a:pt x="69" y="153"/>
                    <a:pt x="80" y="151"/>
                    <a:pt x="90" y="150"/>
                  </a:cubicBezTo>
                  <a:cubicBezTo>
                    <a:pt x="101" y="168"/>
                    <a:pt x="126" y="179"/>
                    <a:pt x="144" y="186"/>
                  </a:cubicBezTo>
                  <a:cubicBezTo>
                    <a:pt x="159" y="193"/>
                    <a:pt x="176" y="199"/>
                    <a:pt x="193" y="202"/>
                  </a:cubicBezTo>
                  <a:cubicBezTo>
                    <a:pt x="214" y="239"/>
                    <a:pt x="285" y="223"/>
                    <a:pt x="296" y="185"/>
                  </a:cubicBezTo>
                  <a:cubicBezTo>
                    <a:pt x="296" y="184"/>
                    <a:pt x="296" y="184"/>
                    <a:pt x="296" y="184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9" y="183"/>
                    <a:pt x="299" y="180"/>
                    <a:pt x="297" y="181"/>
                  </a:cubicBezTo>
                  <a:cubicBezTo>
                    <a:pt x="263" y="184"/>
                    <a:pt x="218" y="166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78" y="195"/>
                    <a:pt x="164" y="190"/>
                    <a:pt x="150" y="185"/>
                  </a:cubicBezTo>
                  <a:cubicBezTo>
                    <a:pt x="130" y="178"/>
                    <a:pt x="106" y="167"/>
                    <a:pt x="92" y="149"/>
                  </a:cubicBezTo>
                  <a:cubicBezTo>
                    <a:pt x="104" y="148"/>
                    <a:pt x="115" y="146"/>
                    <a:pt x="127" y="144"/>
                  </a:cubicBezTo>
                  <a:cubicBezTo>
                    <a:pt x="162" y="138"/>
                    <a:pt x="200" y="131"/>
                    <a:pt x="235" y="119"/>
                  </a:cubicBezTo>
                  <a:cubicBezTo>
                    <a:pt x="235" y="119"/>
                    <a:pt x="235" y="119"/>
                    <a:pt x="235" y="119"/>
                  </a:cubicBezTo>
                  <a:cubicBezTo>
                    <a:pt x="253" y="141"/>
                    <a:pt x="291" y="133"/>
                    <a:pt x="313" y="123"/>
                  </a:cubicBezTo>
                  <a:cubicBezTo>
                    <a:pt x="329" y="116"/>
                    <a:pt x="340" y="101"/>
                    <a:pt x="350" y="87"/>
                  </a:cubicBezTo>
                  <a:cubicBezTo>
                    <a:pt x="360" y="73"/>
                    <a:pt x="370" y="54"/>
                    <a:pt x="372" y="36"/>
                  </a:cubicBezTo>
                  <a:cubicBezTo>
                    <a:pt x="373" y="36"/>
                    <a:pt x="373" y="35"/>
                    <a:pt x="374" y="35"/>
                  </a:cubicBezTo>
                  <a:cubicBezTo>
                    <a:pt x="375" y="34"/>
                    <a:pt x="374" y="32"/>
                    <a:pt x="372" y="33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27"/>
            <p:cNvSpPr/>
            <p:nvPr/>
          </p:nvSpPr>
          <p:spPr bwMode="auto">
            <a:xfrm>
              <a:off x="1731963" y="861645"/>
              <a:ext cx="241300" cy="544513"/>
            </a:xfrm>
            <a:custGeom>
              <a:avLst/>
              <a:gdLst>
                <a:gd name="T0" fmla="*/ 87 w 88"/>
                <a:gd name="T1" fmla="*/ 183 h 198"/>
                <a:gd name="T2" fmla="*/ 79 w 88"/>
                <a:gd name="T3" fmla="*/ 177 h 198"/>
                <a:gd name="T4" fmla="*/ 68 w 88"/>
                <a:gd name="T5" fmla="*/ 170 h 198"/>
                <a:gd name="T6" fmla="*/ 68 w 88"/>
                <a:gd name="T7" fmla="*/ 170 h 198"/>
                <a:gd name="T8" fmla="*/ 54 w 88"/>
                <a:gd name="T9" fmla="*/ 80 h 198"/>
                <a:gd name="T10" fmla="*/ 33 w 88"/>
                <a:gd name="T11" fmla="*/ 29 h 198"/>
                <a:gd name="T12" fmla="*/ 1 w 88"/>
                <a:gd name="T13" fmla="*/ 0 h 198"/>
                <a:gd name="T14" fmla="*/ 0 w 88"/>
                <a:gd name="T15" fmla="*/ 1 h 198"/>
                <a:gd name="T16" fmla="*/ 32 w 88"/>
                <a:gd name="T17" fmla="*/ 35 h 198"/>
                <a:gd name="T18" fmla="*/ 51 w 88"/>
                <a:gd name="T19" fmla="*/ 86 h 198"/>
                <a:gd name="T20" fmla="*/ 63 w 88"/>
                <a:gd name="T21" fmla="*/ 171 h 198"/>
                <a:gd name="T22" fmla="*/ 49 w 88"/>
                <a:gd name="T23" fmla="*/ 187 h 198"/>
                <a:gd name="T24" fmla="*/ 49 w 88"/>
                <a:gd name="T25" fmla="*/ 190 h 198"/>
                <a:gd name="T26" fmla="*/ 70 w 88"/>
                <a:gd name="T27" fmla="*/ 197 h 198"/>
                <a:gd name="T28" fmla="*/ 86 w 88"/>
                <a:gd name="T29" fmla="*/ 186 h 198"/>
                <a:gd name="T30" fmla="*/ 87 w 88"/>
                <a:gd name="T31" fmla="*/ 18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198">
                  <a:moveTo>
                    <a:pt x="87" y="183"/>
                  </a:moveTo>
                  <a:cubicBezTo>
                    <a:pt x="85" y="181"/>
                    <a:pt x="82" y="179"/>
                    <a:pt x="79" y="177"/>
                  </a:cubicBezTo>
                  <a:cubicBezTo>
                    <a:pt x="75" y="175"/>
                    <a:pt x="72" y="172"/>
                    <a:pt x="68" y="170"/>
                  </a:cubicBezTo>
                  <a:cubicBezTo>
                    <a:pt x="68" y="170"/>
                    <a:pt x="68" y="170"/>
                    <a:pt x="68" y="170"/>
                  </a:cubicBezTo>
                  <a:cubicBezTo>
                    <a:pt x="68" y="140"/>
                    <a:pt x="62" y="108"/>
                    <a:pt x="54" y="80"/>
                  </a:cubicBezTo>
                  <a:cubicBezTo>
                    <a:pt x="50" y="62"/>
                    <a:pt x="43" y="45"/>
                    <a:pt x="33" y="29"/>
                  </a:cubicBezTo>
                  <a:cubicBezTo>
                    <a:pt x="26" y="18"/>
                    <a:pt x="15" y="4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3" y="12"/>
                    <a:pt x="23" y="20"/>
                    <a:pt x="32" y="35"/>
                  </a:cubicBezTo>
                  <a:cubicBezTo>
                    <a:pt x="41" y="51"/>
                    <a:pt x="47" y="69"/>
                    <a:pt x="51" y="86"/>
                  </a:cubicBezTo>
                  <a:cubicBezTo>
                    <a:pt x="58" y="114"/>
                    <a:pt x="60" y="142"/>
                    <a:pt x="63" y="171"/>
                  </a:cubicBezTo>
                  <a:cubicBezTo>
                    <a:pt x="58" y="176"/>
                    <a:pt x="54" y="182"/>
                    <a:pt x="49" y="187"/>
                  </a:cubicBezTo>
                  <a:cubicBezTo>
                    <a:pt x="49" y="188"/>
                    <a:pt x="49" y="189"/>
                    <a:pt x="49" y="190"/>
                  </a:cubicBezTo>
                  <a:cubicBezTo>
                    <a:pt x="55" y="196"/>
                    <a:pt x="62" y="198"/>
                    <a:pt x="70" y="197"/>
                  </a:cubicBezTo>
                  <a:cubicBezTo>
                    <a:pt x="77" y="196"/>
                    <a:pt x="84" y="192"/>
                    <a:pt x="86" y="186"/>
                  </a:cubicBezTo>
                  <a:cubicBezTo>
                    <a:pt x="87" y="185"/>
                    <a:pt x="88" y="184"/>
                    <a:pt x="87" y="183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28"/>
            <p:cNvSpPr/>
            <p:nvPr/>
          </p:nvSpPr>
          <p:spPr bwMode="auto">
            <a:xfrm>
              <a:off x="2008188" y="985470"/>
              <a:ext cx="417513" cy="446088"/>
            </a:xfrm>
            <a:custGeom>
              <a:avLst/>
              <a:gdLst>
                <a:gd name="T0" fmla="*/ 142 w 152"/>
                <a:gd name="T1" fmla="*/ 103 h 162"/>
                <a:gd name="T2" fmla="*/ 129 w 152"/>
                <a:gd name="T3" fmla="*/ 105 h 162"/>
                <a:gd name="T4" fmla="*/ 88 w 152"/>
                <a:gd name="T5" fmla="*/ 89 h 162"/>
                <a:gd name="T6" fmla="*/ 88 w 152"/>
                <a:gd name="T7" fmla="*/ 89 h 162"/>
                <a:gd name="T8" fmla="*/ 60 w 152"/>
                <a:gd name="T9" fmla="*/ 45 h 162"/>
                <a:gd name="T10" fmla="*/ 102 w 152"/>
                <a:gd name="T11" fmla="*/ 55 h 162"/>
                <a:gd name="T12" fmla="*/ 101 w 152"/>
                <a:gd name="T13" fmla="*/ 63 h 162"/>
                <a:gd name="T14" fmla="*/ 120 w 152"/>
                <a:gd name="T15" fmla="*/ 69 h 162"/>
                <a:gd name="T16" fmla="*/ 125 w 152"/>
                <a:gd name="T17" fmla="*/ 49 h 162"/>
                <a:gd name="T18" fmla="*/ 106 w 152"/>
                <a:gd name="T19" fmla="*/ 45 h 162"/>
                <a:gd name="T20" fmla="*/ 106 w 152"/>
                <a:gd name="T21" fmla="*/ 46 h 162"/>
                <a:gd name="T22" fmla="*/ 103 w 152"/>
                <a:gd name="T23" fmla="*/ 51 h 162"/>
                <a:gd name="T24" fmla="*/ 82 w 152"/>
                <a:gd name="T25" fmla="*/ 49 h 162"/>
                <a:gd name="T26" fmla="*/ 56 w 152"/>
                <a:gd name="T27" fmla="*/ 39 h 162"/>
                <a:gd name="T28" fmla="*/ 20 w 152"/>
                <a:gd name="T29" fmla="*/ 1 h 162"/>
                <a:gd name="T30" fmla="*/ 19 w 152"/>
                <a:gd name="T31" fmla="*/ 2 h 162"/>
                <a:gd name="T32" fmla="*/ 36 w 152"/>
                <a:gd name="T33" fmla="*/ 22 h 162"/>
                <a:gd name="T34" fmla="*/ 19 w 152"/>
                <a:gd name="T35" fmla="*/ 77 h 162"/>
                <a:gd name="T36" fmla="*/ 5 w 152"/>
                <a:gd name="T37" fmla="*/ 78 h 162"/>
                <a:gd name="T38" fmla="*/ 6 w 152"/>
                <a:gd name="T39" fmla="*/ 96 h 162"/>
                <a:gd name="T40" fmla="*/ 20 w 152"/>
                <a:gd name="T41" fmla="*/ 96 h 162"/>
                <a:gd name="T42" fmla="*/ 22 w 152"/>
                <a:gd name="T43" fmla="*/ 80 h 162"/>
                <a:gd name="T44" fmla="*/ 38 w 152"/>
                <a:gd name="T45" fmla="*/ 24 h 162"/>
                <a:gd name="T46" fmla="*/ 70 w 152"/>
                <a:gd name="T47" fmla="*/ 66 h 162"/>
                <a:gd name="T48" fmla="*/ 54 w 152"/>
                <a:gd name="T49" fmla="*/ 115 h 162"/>
                <a:gd name="T50" fmla="*/ 52 w 152"/>
                <a:gd name="T51" fmla="*/ 114 h 162"/>
                <a:gd name="T52" fmla="*/ 50 w 152"/>
                <a:gd name="T53" fmla="*/ 115 h 162"/>
                <a:gd name="T54" fmla="*/ 37 w 152"/>
                <a:gd name="T55" fmla="*/ 118 h 162"/>
                <a:gd name="T56" fmla="*/ 41 w 152"/>
                <a:gd name="T57" fmla="*/ 135 h 162"/>
                <a:gd name="T58" fmla="*/ 57 w 152"/>
                <a:gd name="T59" fmla="*/ 132 h 162"/>
                <a:gd name="T60" fmla="*/ 56 w 152"/>
                <a:gd name="T61" fmla="*/ 118 h 162"/>
                <a:gd name="T62" fmla="*/ 72 w 152"/>
                <a:gd name="T63" fmla="*/ 69 h 162"/>
                <a:gd name="T64" fmla="*/ 94 w 152"/>
                <a:gd name="T65" fmla="*/ 115 h 162"/>
                <a:gd name="T66" fmla="*/ 85 w 152"/>
                <a:gd name="T67" fmla="*/ 136 h 162"/>
                <a:gd name="T68" fmla="*/ 84 w 152"/>
                <a:gd name="T69" fmla="*/ 135 h 162"/>
                <a:gd name="T70" fmla="*/ 72 w 152"/>
                <a:gd name="T71" fmla="*/ 144 h 162"/>
                <a:gd name="T72" fmla="*/ 79 w 152"/>
                <a:gd name="T73" fmla="*/ 157 h 162"/>
                <a:gd name="T74" fmla="*/ 89 w 152"/>
                <a:gd name="T75" fmla="*/ 150 h 162"/>
                <a:gd name="T76" fmla="*/ 87 w 152"/>
                <a:gd name="T77" fmla="*/ 138 h 162"/>
                <a:gd name="T78" fmla="*/ 96 w 152"/>
                <a:gd name="T79" fmla="*/ 118 h 162"/>
                <a:gd name="T80" fmla="*/ 105 w 152"/>
                <a:gd name="T81" fmla="*/ 144 h 162"/>
                <a:gd name="T82" fmla="*/ 104 w 152"/>
                <a:gd name="T83" fmla="*/ 155 h 162"/>
                <a:gd name="T84" fmla="*/ 118 w 152"/>
                <a:gd name="T85" fmla="*/ 158 h 162"/>
                <a:gd name="T86" fmla="*/ 122 w 152"/>
                <a:gd name="T87" fmla="*/ 146 h 162"/>
                <a:gd name="T88" fmla="*/ 108 w 152"/>
                <a:gd name="T89" fmla="*/ 141 h 162"/>
                <a:gd name="T90" fmla="*/ 90 w 152"/>
                <a:gd name="T91" fmla="*/ 94 h 162"/>
                <a:gd name="T92" fmla="*/ 126 w 152"/>
                <a:gd name="T93" fmla="*/ 110 h 162"/>
                <a:gd name="T94" fmla="*/ 125 w 152"/>
                <a:gd name="T95" fmla="*/ 111 h 162"/>
                <a:gd name="T96" fmla="*/ 125 w 152"/>
                <a:gd name="T97" fmla="*/ 112 h 162"/>
                <a:gd name="T98" fmla="*/ 132 w 152"/>
                <a:gd name="T99" fmla="*/ 126 h 162"/>
                <a:gd name="T100" fmla="*/ 151 w 152"/>
                <a:gd name="T101" fmla="*/ 117 h 162"/>
                <a:gd name="T102" fmla="*/ 142 w 152"/>
                <a:gd name="T103" fmla="*/ 10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62">
                  <a:moveTo>
                    <a:pt x="142" y="103"/>
                  </a:moveTo>
                  <a:cubicBezTo>
                    <a:pt x="137" y="101"/>
                    <a:pt x="132" y="102"/>
                    <a:pt x="129" y="105"/>
                  </a:cubicBezTo>
                  <a:cubicBezTo>
                    <a:pt x="114" y="102"/>
                    <a:pt x="101" y="99"/>
                    <a:pt x="88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0" y="74"/>
                    <a:pt x="71" y="59"/>
                    <a:pt x="60" y="45"/>
                  </a:cubicBezTo>
                  <a:cubicBezTo>
                    <a:pt x="72" y="52"/>
                    <a:pt x="88" y="55"/>
                    <a:pt x="102" y="55"/>
                  </a:cubicBezTo>
                  <a:cubicBezTo>
                    <a:pt x="101" y="58"/>
                    <a:pt x="101" y="61"/>
                    <a:pt x="101" y="63"/>
                  </a:cubicBezTo>
                  <a:cubicBezTo>
                    <a:pt x="103" y="72"/>
                    <a:pt x="114" y="74"/>
                    <a:pt x="120" y="69"/>
                  </a:cubicBezTo>
                  <a:cubicBezTo>
                    <a:pt x="126" y="65"/>
                    <a:pt x="127" y="55"/>
                    <a:pt x="125" y="49"/>
                  </a:cubicBezTo>
                  <a:cubicBezTo>
                    <a:pt x="122" y="41"/>
                    <a:pt x="113" y="39"/>
                    <a:pt x="106" y="45"/>
                  </a:cubicBezTo>
                  <a:cubicBezTo>
                    <a:pt x="106" y="45"/>
                    <a:pt x="106" y="46"/>
                    <a:pt x="106" y="46"/>
                  </a:cubicBezTo>
                  <a:cubicBezTo>
                    <a:pt x="105" y="48"/>
                    <a:pt x="104" y="49"/>
                    <a:pt x="103" y="51"/>
                  </a:cubicBezTo>
                  <a:cubicBezTo>
                    <a:pt x="96" y="50"/>
                    <a:pt x="89" y="50"/>
                    <a:pt x="82" y="49"/>
                  </a:cubicBezTo>
                  <a:cubicBezTo>
                    <a:pt x="72" y="47"/>
                    <a:pt x="64" y="44"/>
                    <a:pt x="56" y="39"/>
                  </a:cubicBezTo>
                  <a:cubicBezTo>
                    <a:pt x="45" y="25"/>
                    <a:pt x="33" y="12"/>
                    <a:pt x="20" y="1"/>
                  </a:cubicBezTo>
                  <a:cubicBezTo>
                    <a:pt x="19" y="0"/>
                    <a:pt x="19" y="1"/>
                    <a:pt x="19" y="2"/>
                  </a:cubicBezTo>
                  <a:cubicBezTo>
                    <a:pt x="25" y="9"/>
                    <a:pt x="30" y="15"/>
                    <a:pt x="36" y="22"/>
                  </a:cubicBezTo>
                  <a:cubicBezTo>
                    <a:pt x="36" y="42"/>
                    <a:pt x="26" y="59"/>
                    <a:pt x="19" y="77"/>
                  </a:cubicBezTo>
                  <a:cubicBezTo>
                    <a:pt x="15" y="74"/>
                    <a:pt x="9" y="74"/>
                    <a:pt x="5" y="78"/>
                  </a:cubicBezTo>
                  <a:cubicBezTo>
                    <a:pt x="1" y="83"/>
                    <a:pt x="0" y="92"/>
                    <a:pt x="6" y="96"/>
                  </a:cubicBezTo>
                  <a:cubicBezTo>
                    <a:pt x="10" y="99"/>
                    <a:pt x="16" y="99"/>
                    <a:pt x="20" y="96"/>
                  </a:cubicBezTo>
                  <a:cubicBezTo>
                    <a:pt x="24" y="92"/>
                    <a:pt x="25" y="84"/>
                    <a:pt x="22" y="80"/>
                  </a:cubicBezTo>
                  <a:cubicBezTo>
                    <a:pt x="31" y="64"/>
                    <a:pt x="39" y="42"/>
                    <a:pt x="38" y="24"/>
                  </a:cubicBezTo>
                  <a:cubicBezTo>
                    <a:pt x="49" y="37"/>
                    <a:pt x="60" y="51"/>
                    <a:pt x="70" y="66"/>
                  </a:cubicBezTo>
                  <a:cubicBezTo>
                    <a:pt x="71" y="85"/>
                    <a:pt x="62" y="100"/>
                    <a:pt x="54" y="115"/>
                  </a:cubicBezTo>
                  <a:cubicBezTo>
                    <a:pt x="53" y="115"/>
                    <a:pt x="53" y="115"/>
                    <a:pt x="52" y="114"/>
                  </a:cubicBezTo>
                  <a:cubicBezTo>
                    <a:pt x="51" y="114"/>
                    <a:pt x="51" y="114"/>
                    <a:pt x="50" y="115"/>
                  </a:cubicBezTo>
                  <a:cubicBezTo>
                    <a:pt x="46" y="114"/>
                    <a:pt x="40" y="115"/>
                    <a:pt x="37" y="118"/>
                  </a:cubicBezTo>
                  <a:cubicBezTo>
                    <a:pt x="32" y="123"/>
                    <a:pt x="37" y="131"/>
                    <a:pt x="41" y="135"/>
                  </a:cubicBezTo>
                  <a:cubicBezTo>
                    <a:pt x="46" y="138"/>
                    <a:pt x="53" y="136"/>
                    <a:pt x="57" y="132"/>
                  </a:cubicBezTo>
                  <a:cubicBezTo>
                    <a:pt x="60" y="127"/>
                    <a:pt x="59" y="122"/>
                    <a:pt x="56" y="118"/>
                  </a:cubicBezTo>
                  <a:cubicBezTo>
                    <a:pt x="66" y="104"/>
                    <a:pt x="74" y="86"/>
                    <a:pt x="72" y="69"/>
                  </a:cubicBezTo>
                  <a:cubicBezTo>
                    <a:pt x="81" y="84"/>
                    <a:pt x="88" y="99"/>
                    <a:pt x="94" y="115"/>
                  </a:cubicBezTo>
                  <a:cubicBezTo>
                    <a:pt x="92" y="122"/>
                    <a:pt x="88" y="129"/>
                    <a:pt x="85" y="136"/>
                  </a:cubicBezTo>
                  <a:cubicBezTo>
                    <a:pt x="85" y="136"/>
                    <a:pt x="85" y="135"/>
                    <a:pt x="84" y="135"/>
                  </a:cubicBezTo>
                  <a:cubicBezTo>
                    <a:pt x="79" y="135"/>
                    <a:pt x="73" y="139"/>
                    <a:pt x="72" y="144"/>
                  </a:cubicBezTo>
                  <a:cubicBezTo>
                    <a:pt x="72" y="149"/>
                    <a:pt x="74" y="156"/>
                    <a:pt x="79" y="157"/>
                  </a:cubicBezTo>
                  <a:cubicBezTo>
                    <a:pt x="83" y="157"/>
                    <a:pt x="87" y="154"/>
                    <a:pt x="89" y="150"/>
                  </a:cubicBezTo>
                  <a:cubicBezTo>
                    <a:pt x="91" y="146"/>
                    <a:pt x="90" y="141"/>
                    <a:pt x="87" y="138"/>
                  </a:cubicBezTo>
                  <a:cubicBezTo>
                    <a:pt x="91" y="132"/>
                    <a:pt x="94" y="125"/>
                    <a:pt x="96" y="118"/>
                  </a:cubicBezTo>
                  <a:cubicBezTo>
                    <a:pt x="99" y="126"/>
                    <a:pt x="102" y="135"/>
                    <a:pt x="105" y="144"/>
                  </a:cubicBezTo>
                  <a:cubicBezTo>
                    <a:pt x="102" y="147"/>
                    <a:pt x="101" y="151"/>
                    <a:pt x="104" y="155"/>
                  </a:cubicBezTo>
                  <a:cubicBezTo>
                    <a:pt x="108" y="160"/>
                    <a:pt x="113" y="162"/>
                    <a:pt x="118" y="158"/>
                  </a:cubicBezTo>
                  <a:cubicBezTo>
                    <a:pt x="121" y="155"/>
                    <a:pt x="123" y="150"/>
                    <a:pt x="122" y="146"/>
                  </a:cubicBezTo>
                  <a:cubicBezTo>
                    <a:pt x="120" y="140"/>
                    <a:pt x="113" y="140"/>
                    <a:pt x="108" y="141"/>
                  </a:cubicBezTo>
                  <a:cubicBezTo>
                    <a:pt x="103" y="125"/>
                    <a:pt x="97" y="109"/>
                    <a:pt x="90" y="94"/>
                  </a:cubicBezTo>
                  <a:cubicBezTo>
                    <a:pt x="100" y="102"/>
                    <a:pt x="113" y="108"/>
                    <a:pt x="126" y="110"/>
                  </a:cubicBezTo>
                  <a:cubicBezTo>
                    <a:pt x="126" y="110"/>
                    <a:pt x="125" y="111"/>
                    <a:pt x="125" y="111"/>
                  </a:cubicBezTo>
                  <a:cubicBezTo>
                    <a:pt x="125" y="111"/>
                    <a:pt x="125" y="112"/>
                    <a:pt x="125" y="112"/>
                  </a:cubicBezTo>
                  <a:cubicBezTo>
                    <a:pt x="124" y="118"/>
                    <a:pt x="126" y="124"/>
                    <a:pt x="132" y="126"/>
                  </a:cubicBezTo>
                  <a:cubicBezTo>
                    <a:pt x="139" y="128"/>
                    <a:pt x="150" y="125"/>
                    <a:pt x="151" y="117"/>
                  </a:cubicBezTo>
                  <a:cubicBezTo>
                    <a:pt x="152" y="111"/>
                    <a:pt x="147" y="105"/>
                    <a:pt x="142" y="10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29"/>
            <p:cNvSpPr/>
            <p:nvPr/>
          </p:nvSpPr>
          <p:spPr bwMode="auto">
            <a:xfrm>
              <a:off x="1985963" y="437782"/>
              <a:ext cx="655638" cy="533400"/>
            </a:xfrm>
            <a:custGeom>
              <a:avLst/>
              <a:gdLst>
                <a:gd name="T0" fmla="*/ 237 w 239"/>
                <a:gd name="T1" fmla="*/ 42 h 194"/>
                <a:gd name="T2" fmla="*/ 188 w 239"/>
                <a:gd name="T3" fmla="*/ 43 h 194"/>
                <a:gd name="T4" fmla="*/ 153 w 239"/>
                <a:gd name="T5" fmla="*/ 64 h 194"/>
                <a:gd name="T6" fmla="*/ 140 w 239"/>
                <a:gd name="T7" fmla="*/ 1 h 194"/>
                <a:gd name="T8" fmla="*/ 137 w 239"/>
                <a:gd name="T9" fmla="*/ 1 h 194"/>
                <a:gd name="T10" fmla="*/ 143 w 239"/>
                <a:gd name="T11" fmla="*/ 79 h 194"/>
                <a:gd name="T12" fmla="*/ 143 w 239"/>
                <a:gd name="T13" fmla="*/ 81 h 194"/>
                <a:gd name="T14" fmla="*/ 142 w 239"/>
                <a:gd name="T15" fmla="*/ 82 h 194"/>
                <a:gd name="T16" fmla="*/ 115 w 239"/>
                <a:gd name="T17" fmla="*/ 115 h 194"/>
                <a:gd name="T18" fmla="*/ 83 w 239"/>
                <a:gd name="T19" fmla="*/ 147 h 194"/>
                <a:gd name="T20" fmla="*/ 1 w 239"/>
                <a:gd name="T21" fmla="*/ 192 h 194"/>
                <a:gd name="T22" fmla="*/ 1 w 239"/>
                <a:gd name="T23" fmla="*/ 194 h 194"/>
                <a:gd name="T24" fmla="*/ 81 w 239"/>
                <a:gd name="T25" fmla="*/ 155 h 194"/>
                <a:gd name="T26" fmla="*/ 116 w 239"/>
                <a:gd name="T27" fmla="*/ 120 h 194"/>
                <a:gd name="T28" fmla="*/ 145 w 239"/>
                <a:gd name="T29" fmla="*/ 83 h 194"/>
                <a:gd name="T30" fmla="*/ 146 w 239"/>
                <a:gd name="T31" fmla="*/ 83 h 194"/>
                <a:gd name="T32" fmla="*/ 146 w 239"/>
                <a:gd name="T33" fmla="*/ 83 h 194"/>
                <a:gd name="T34" fmla="*/ 147 w 239"/>
                <a:gd name="T35" fmla="*/ 81 h 194"/>
                <a:gd name="T36" fmla="*/ 200 w 239"/>
                <a:gd name="T37" fmla="*/ 79 h 194"/>
                <a:gd name="T38" fmla="*/ 239 w 239"/>
                <a:gd name="T39" fmla="*/ 44 h 194"/>
                <a:gd name="T40" fmla="*/ 237 w 239"/>
                <a:gd name="T41" fmla="*/ 4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9" h="194">
                  <a:moveTo>
                    <a:pt x="237" y="42"/>
                  </a:moveTo>
                  <a:cubicBezTo>
                    <a:pt x="223" y="34"/>
                    <a:pt x="202" y="38"/>
                    <a:pt x="188" y="43"/>
                  </a:cubicBezTo>
                  <a:cubicBezTo>
                    <a:pt x="175" y="47"/>
                    <a:pt x="163" y="55"/>
                    <a:pt x="153" y="64"/>
                  </a:cubicBezTo>
                  <a:cubicBezTo>
                    <a:pt x="158" y="42"/>
                    <a:pt x="154" y="15"/>
                    <a:pt x="140" y="1"/>
                  </a:cubicBezTo>
                  <a:cubicBezTo>
                    <a:pt x="139" y="0"/>
                    <a:pt x="138" y="0"/>
                    <a:pt x="137" y="1"/>
                  </a:cubicBezTo>
                  <a:cubicBezTo>
                    <a:pt x="123" y="22"/>
                    <a:pt x="123" y="62"/>
                    <a:pt x="143" y="79"/>
                  </a:cubicBezTo>
                  <a:cubicBezTo>
                    <a:pt x="143" y="80"/>
                    <a:pt x="143" y="80"/>
                    <a:pt x="143" y="81"/>
                  </a:cubicBezTo>
                  <a:cubicBezTo>
                    <a:pt x="142" y="81"/>
                    <a:pt x="142" y="82"/>
                    <a:pt x="142" y="82"/>
                  </a:cubicBezTo>
                  <a:cubicBezTo>
                    <a:pt x="133" y="93"/>
                    <a:pt x="125" y="104"/>
                    <a:pt x="115" y="115"/>
                  </a:cubicBezTo>
                  <a:cubicBezTo>
                    <a:pt x="105" y="126"/>
                    <a:pt x="94" y="137"/>
                    <a:pt x="83" y="147"/>
                  </a:cubicBezTo>
                  <a:cubicBezTo>
                    <a:pt x="58" y="169"/>
                    <a:pt x="32" y="183"/>
                    <a:pt x="1" y="192"/>
                  </a:cubicBezTo>
                  <a:cubicBezTo>
                    <a:pt x="0" y="192"/>
                    <a:pt x="0" y="194"/>
                    <a:pt x="1" y="194"/>
                  </a:cubicBezTo>
                  <a:cubicBezTo>
                    <a:pt x="31" y="192"/>
                    <a:pt x="59" y="173"/>
                    <a:pt x="81" y="155"/>
                  </a:cubicBezTo>
                  <a:cubicBezTo>
                    <a:pt x="93" y="144"/>
                    <a:pt x="105" y="132"/>
                    <a:pt x="116" y="120"/>
                  </a:cubicBezTo>
                  <a:cubicBezTo>
                    <a:pt x="126" y="109"/>
                    <a:pt x="137" y="97"/>
                    <a:pt x="145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6" y="82"/>
                    <a:pt x="146" y="81"/>
                    <a:pt x="147" y="81"/>
                  </a:cubicBezTo>
                  <a:cubicBezTo>
                    <a:pt x="164" y="87"/>
                    <a:pt x="183" y="86"/>
                    <a:pt x="200" y="79"/>
                  </a:cubicBezTo>
                  <a:cubicBezTo>
                    <a:pt x="215" y="73"/>
                    <a:pt x="233" y="60"/>
                    <a:pt x="239" y="44"/>
                  </a:cubicBezTo>
                  <a:cubicBezTo>
                    <a:pt x="239" y="43"/>
                    <a:pt x="238" y="42"/>
                    <a:pt x="237" y="4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30"/>
            <p:cNvSpPr/>
            <p:nvPr/>
          </p:nvSpPr>
          <p:spPr bwMode="auto">
            <a:xfrm>
              <a:off x="2566988" y="-17831"/>
              <a:ext cx="693738" cy="965200"/>
            </a:xfrm>
            <a:custGeom>
              <a:avLst/>
              <a:gdLst>
                <a:gd name="T0" fmla="*/ 236 w 253"/>
                <a:gd name="T1" fmla="*/ 151 h 351"/>
                <a:gd name="T2" fmla="*/ 169 w 253"/>
                <a:gd name="T3" fmla="*/ 159 h 351"/>
                <a:gd name="T4" fmla="*/ 128 w 253"/>
                <a:gd name="T5" fmla="*/ 189 h 351"/>
                <a:gd name="T6" fmla="*/ 116 w 253"/>
                <a:gd name="T7" fmla="*/ 202 h 351"/>
                <a:gd name="T8" fmla="*/ 128 w 253"/>
                <a:gd name="T9" fmla="*/ 165 h 351"/>
                <a:gd name="T10" fmla="*/ 128 w 253"/>
                <a:gd name="T11" fmla="*/ 165 h 351"/>
                <a:gd name="T12" fmla="*/ 129 w 253"/>
                <a:gd name="T13" fmla="*/ 165 h 351"/>
                <a:gd name="T14" fmla="*/ 130 w 253"/>
                <a:gd name="T15" fmla="*/ 165 h 351"/>
                <a:gd name="T16" fmla="*/ 213 w 253"/>
                <a:gd name="T17" fmla="*/ 62 h 351"/>
                <a:gd name="T18" fmla="*/ 208 w 253"/>
                <a:gd name="T19" fmla="*/ 16 h 351"/>
                <a:gd name="T20" fmla="*/ 167 w 253"/>
                <a:gd name="T21" fmla="*/ 3 h 351"/>
                <a:gd name="T22" fmla="*/ 112 w 253"/>
                <a:gd name="T23" fmla="*/ 72 h 351"/>
                <a:gd name="T24" fmla="*/ 127 w 253"/>
                <a:gd name="T25" fmla="*/ 164 h 351"/>
                <a:gd name="T26" fmla="*/ 126 w 253"/>
                <a:gd name="T27" fmla="*/ 164 h 351"/>
                <a:gd name="T28" fmla="*/ 105 w 253"/>
                <a:gd name="T29" fmla="*/ 213 h 351"/>
                <a:gd name="T30" fmla="*/ 80 w 253"/>
                <a:gd name="T31" fmla="*/ 266 h 351"/>
                <a:gd name="T32" fmla="*/ 1 w 253"/>
                <a:gd name="T33" fmla="*/ 350 h 351"/>
                <a:gd name="T34" fmla="*/ 1 w 253"/>
                <a:gd name="T35" fmla="*/ 351 h 351"/>
                <a:gd name="T36" fmla="*/ 81 w 253"/>
                <a:gd name="T37" fmla="*/ 273 h 351"/>
                <a:gd name="T38" fmla="*/ 107 w 253"/>
                <a:gd name="T39" fmla="*/ 221 h 351"/>
                <a:gd name="T40" fmla="*/ 110 w 253"/>
                <a:gd name="T41" fmla="*/ 214 h 351"/>
                <a:gd name="T42" fmla="*/ 204 w 253"/>
                <a:gd name="T43" fmla="*/ 221 h 351"/>
                <a:gd name="T44" fmla="*/ 236 w 253"/>
                <a:gd name="T45" fmla="*/ 15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351">
                  <a:moveTo>
                    <a:pt x="236" y="151"/>
                  </a:moveTo>
                  <a:cubicBezTo>
                    <a:pt x="222" y="129"/>
                    <a:pt x="184" y="150"/>
                    <a:pt x="169" y="159"/>
                  </a:cubicBezTo>
                  <a:cubicBezTo>
                    <a:pt x="154" y="167"/>
                    <a:pt x="140" y="177"/>
                    <a:pt x="128" y="189"/>
                  </a:cubicBezTo>
                  <a:cubicBezTo>
                    <a:pt x="124" y="193"/>
                    <a:pt x="119" y="197"/>
                    <a:pt x="116" y="202"/>
                  </a:cubicBezTo>
                  <a:cubicBezTo>
                    <a:pt x="121" y="190"/>
                    <a:pt x="125" y="178"/>
                    <a:pt x="128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28" y="165"/>
                    <a:pt x="129" y="165"/>
                    <a:pt x="129" y="165"/>
                  </a:cubicBezTo>
                  <a:cubicBezTo>
                    <a:pt x="129" y="165"/>
                    <a:pt x="130" y="165"/>
                    <a:pt x="130" y="165"/>
                  </a:cubicBezTo>
                  <a:cubicBezTo>
                    <a:pt x="168" y="139"/>
                    <a:pt x="203" y="108"/>
                    <a:pt x="213" y="62"/>
                  </a:cubicBezTo>
                  <a:cubicBezTo>
                    <a:pt x="216" y="47"/>
                    <a:pt x="216" y="30"/>
                    <a:pt x="208" y="16"/>
                  </a:cubicBezTo>
                  <a:cubicBezTo>
                    <a:pt x="199" y="2"/>
                    <a:pt x="182" y="0"/>
                    <a:pt x="167" y="3"/>
                  </a:cubicBezTo>
                  <a:cubicBezTo>
                    <a:pt x="133" y="8"/>
                    <a:pt x="117" y="42"/>
                    <a:pt x="112" y="72"/>
                  </a:cubicBezTo>
                  <a:cubicBezTo>
                    <a:pt x="107" y="101"/>
                    <a:pt x="108" y="139"/>
                    <a:pt x="127" y="164"/>
                  </a:cubicBezTo>
                  <a:cubicBezTo>
                    <a:pt x="126" y="164"/>
                    <a:pt x="126" y="164"/>
                    <a:pt x="126" y="164"/>
                  </a:cubicBezTo>
                  <a:cubicBezTo>
                    <a:pt x="118" y="180"/>
                    <a:pt x="112" y="197"/>
                    <a:pt x="105" y="213"/>
                  </a:cubicBezTo>
                  <a:cubicBezTo>
                    <a:pt x="98" y="231"/>
                    <a:pt x="90" y="249"/>
                    <a:pt x="80" y="266"/>
                  </a:cubicBezTo>
                  <a:cubicBezTo>
                    <a:pt x="61" y="301"/>
                    <a:pt x="34" y="328"/>
                    <a:pt x="1" y="350"/>
                  </a:cubicBezTo>
                  <a:cubicBezTo>
                    <a:pt x="0" y="350"/>
                    <a:pt x="1" y="351"/>
                    <a:pt x="1" y="351"/>
                  </a:cubicBezTo>
                  <a:cubicBezTo>
                    <a:pt x="36" y="335"/>
                    <a:pt x="62" y="305"/>
                    <a:pt x="81" y="273"/>
                  </a:cubicBezTo>
                  <a:cubicBezTo>
                    <a:pt x="91" y="257"/>
                    <a:pt x="100" y="239"/>
                    <a:pt x="107" y="221"/>
                  </a:cubicBezTo>
                  <a:cubicBezTo>
                    <a:pt x="108" y="219"/>
                    <a:pt x="109" y="216"/>
                    <a:pt x="110" y="214"/>
                  </a:cubicBezTo>
                  <a:cubicBezTo>
                    <a:pt x="136" y="233"/>
                    <a:pt x="176" y="233"/>
                    <a:pt x="204" y="221"/>
                  </a:cubicBezTo>
                  <a:cubicBezTo>
                    <a:pt x="229" y="211"/>
                    <a:pt x="253" y="178"/>
                    <a:pt x="236" y="15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31"/>
            <p:cNvSpPr/>
            <p:nvPr/>
          </p:nvSpPr>
          <p:spPr bwMode="auto">
            <a:xfrm>
              <a:off x="2644775" y="1041032"/>
              <a:ext cx="0" cy="317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32"/>
            <p:cNvSpPr/>
            <p:nvPr/>
          </p:nvSpPr>
          <p:spPr bwMode="auto">
            <a:xfrm>
              <a:off x="2792413" y="1063257"/>
              <a:ext cx="406400" cy="466725"/>
            </a:xfrm>
            <a:custGeom>
              <a:avLst/>
              <a:gdLst>
                <a:gd name="T0" fmla="*/ 129 w 148"/>
                <a:gd name="T1" fmla="*/ 39 h 170"/>
                <a:gd name="T2" fmla="*/ 140 w 148"/>
                <a:gd name="T3" fmla="*/ 9 h 170"/>
                <a:gd name="T4" fmla="*/ 116 w 148"/>
                <a:gd name="T5" fmla="*/ 1 h 170"/>
                <a:gd name="T6" fmla="*/ 75 w 148"/>
                <a:gd name="T7" fmla="*/ 20 h 170"/>
                <a:gd name="T8" fmla="*/ 31 w 148"/>
                <a:gd name="T9" fmla="*/ 60 h 170"/>
                <a:gd name="T10" fmla="*/ 31 w 148"/>
                <a:gd name="T11" fmla="*/ 60 h 170"/>
                <a:gd name="T12" fmla="*/ 32 w 148"/>
                <a:gd name="T13" fmla="*/ 60 h 170"/>
                <a:gd name="T14" fmla="*/ 38 w 148"/>
                <a:gd name="T15" fmla="*/ 164 h 170"/>
                <a:gd name="T16" fmla="*/ 67 w 148"/>
                <a:gd name="T17" fmla="*/ 149 h 170"/>
                <a:gd name="T18" fmla="*/ 76 w 148"/>
                <a:gd name="T19" fmla="*/ 146 h 170"/>
                <a:gd name="T20" fmla="*/ 88 w 148"/>
                <a:gd name="T21" fmla="*/ 142 h 170"/>
                <a:gd name="T22" fmla="*/ 99 w 148"/>
                <a:gd name="T23" fmla="*/ 121 h 170"/>
                <a:gd name="T24" fmla="*/ 99 w 148"/>
                <a:gd name="T25" fmla="*/ 121 h 170"/>
                <a:gd name="T26" fmla="*/ 120 w 148"/>
                <a:gd name="T27" fmla="*/ 88 h 170"/>
                <a:gd name="T28" fmla="*/ 144 w 148"/>
                <a:gd name="T29" fmla="*/ 69 h 170"/>
                <a:gd name="T30" fmla="*/ 129 w 148"/>
                <a:gd name="T31" fmla="*/ 3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8" h="170">
                  <a:moveTo>
                    <a:pt x="129" y="39"/>
                  </a:moveTo>
                  <a:cubicBezTo>
                    <a:pt x="135" y="31"/>
                    <a:pt x="144" y="20"/>
                    <a:pt x="140" y="9"/>
                  </a:cubicBezTo>
                  <a:cubicBezTo>
                    <a:pt x="137" y="0"/>
                    <a:pt x="124" y="0"/>
                    <a:pt x="116" y="1"/>
                  </a:cubicBezTo>
                  <a:cubicBezTo>
                    <a:pt x="101" y="3"/>
                    <a:pt x="87" y="11"/>
                    <a:pt x="75" y="20"/>
                  </a:cubicBezTo>
                  <a:cubicBezTo>
                    <a:pt x="60" y="33"/>
                    <a:pt x="48" y="50"/>
                    <a:pt x="31" y="60"/>
                  </a:cubicBezTo>
                  <a:cubicBezTo>
                    <a:pt x="30" y="60"/>
                    <a:pt x="31" y="61"/>
                    <a:pt x="31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14" y="86"/>
                    <a:pt x="0" y="147"/>
                    <a:pt x="38" y="164"/>
                  </a:cubicBezTo>
                  <a:cubicBezTo>
                    <a:pt x="51" y="170"/>
                    <a:pt x="61" y="161"/>
                    <a:pt x="67" y="149"/>
                  </a:cubicBezTo>
                  <a:cubicBezTo>
                    <a:pt x="69" y="144"/>
                    <a:pt x="71" y="146"/>
                    <a:pt x="76" y="146"/>
                  </a:cubicBezTo>
                  <a:cubicBezTo>
                    <a:pt x="80" y="146"/>
                    <a:pt x="84" y="144"/>
                    <a:pt x="88" y="142"/>
                  </a:cubicBezTo>
                  <a:cubicBezTo>
                    <a:pt x="94" y="138"/>
                    <a:pt x="100" y="129"/>
                    <a:pt x="99" y="121"/>
                  </a:cubicBezTo>
                  <a:cubicBezTo>
                    <a:pt x="99" y="121"/>
                    <a:pt x="99" y="121"/>
                    <a:pt x="99" y="121"/>
                  </a:cubicBezTo>
                  <a:cubicBezTo>
                    <a:pt x="112" y="120"/>
                    <a:pt x="127" y="100"/>
                    <a:pt x="120" y="88"/>
                  </a:cubicBezTo>
                  <a:cubicBezTo>
                    <a:pt x="131" y="88"/>
                    <a:pt x="141" y="80"/>
                    <a:pt x="144" y="69"/>
                  </a:cubicBezTo>
                  <a:cubicBezTo>
                    <a:pt x="148" y="56"/>
                    <a:pt x="140" y="44"/>
                    <a:pt x="129" y="39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33"/>
            <p:cNvSpPr/>
            <p:nvPr/>
          </p:nvSpPr>
          <p:spPr bwMode="auto">
            <a:xfrm>
              <a:off x="2479675" y="971182"/>
              <a:ext cx="573088" cy="442913"/>
            </a:xfrm>
            <a:custGeom>
              <a:avLst/>
              <a:gdLst>
                <a:gd name="T0" fmla="*/ 186 w 209"/>
                <a:gd name="T1" fmla="*/ 57 h 161"/>
                <a:gd name="T2" fmla="*/ 162 w 209"/>
                <a:gd name="T3" fmla="*/ 69 h 161"/>
                <a:gd name="T4" fmla="*/ 144 w 209"/>
                <a:gd name="T5" fmla="*/ 86 h 161"/>
                <a:gd name="T6" fmla="*/ 82 w 209"/>
                <a:gd name="T7" fmla="*/ 35 h 161"/>
                <a:gd name="T8" fmla="*/ 2 w 209"/>
                <a:gd name="T9" fmla="*/ 0 h 161"/>
                <a:gd name="T10" fmla="*/ 1 w 209"/>
                <a:gd name="T11" fmla="*/ 2 h 161"/>
                <a:gd name="T12" fmla="*/ 29 w 209"/>
                <a:gd name="T13" fmla="*/ 17 h 161"/>
                <a:gd name="T14" fmla="*/ 71 w 209"/>
                <a:gd name="T15" fmla="*/ 34 h 161"/>
                <a:gd name="T16" fmla="*/ 110 w 209"/>
                <a:gd name="T17" fmla="*/ 59 h 161"/>
                <a:gd name="T18" fmla="*/ 142 w 209"/>
                <a:gd name="T19" fmla="*/ 89 h 161"/>
                <a:gd name="T20" fmla="*/ 142 w 209"/>
                <a:gd name="T21" fmla="*/ 89 h 161"/>
                <a:gd name="T22" fmla="*/ 141 w 209"/>
                <a:gd name="T23" fmla="*/ 91 h 161"/>
                <a:gd name="T24" fmla="*/ 140 w 209"/>
                <a:gd name="T25" fmla="*/ 148 h 161"/>
                <a:gd name="T26" fmla="*/ 166 w 209"/>
                <a:gd name="T27" fmla="*/ 131 h 161"/>
                <a:gd name="T28" fmla="*/ 187 w 209"/>
                <a:gd name="T29" fmla="*/ 118 h 161"/>
                <a:gd name="T30" fmla="*/ 187 w 209"/>
                <a:gd name="T31" fmla="*/ 92 h 161"/>
                <a:gd name="T32" fmla="*/ 186 w 209"/>
                <a:gd name="T33" fmla="*/ 5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9" h="161">
                  <a:moveTo>
                    <a:pt x="186" y="57"/>
                  </a:moveTo>
                  <a:cubicBezTo>
                    <a:pt x="177" y="57"/>
                    <a:pt x="168" y="64"/>
                    <a:pt x="162" y="69"/>
                  </a:cubicBezTo>
                  <a:cubicBezTo>
                    <a:pt x="156" y="74"/>
                    <a:pt x="149" y="80"/>
                    <a:pt x="144" y="86"/>
                  </a:cubicBezTo>
                  <a:cubicBezTo>
                    <a:pt x="129" y="65"/>
                    <a:pt x="105" y="48"/>
                    <a:pt x="82" y="35"/>
                  </a:cubicBezTo>
                  <a:cubicBezTo>
                    <a:pt x="57" y="21"/>
                    <a:pt x="28" y="14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9" y="9"/>
                    <a:pt x="19" y="13"/>
                    <a:pt x="29" y="17"/>
                  </a:cubicBezTo>
                  <a:cubicBezTo>
                    <a:pt x="43" y="22"/>
                    <a:pt x="58" y="27"/>
                    <a:pt x="71" y="34"/>
                  </a:cubicBezTo>
                  <a:cubicBezTo>
                    <a:pt x="85" y="41"/>
                    <a:pt x="98" y="49"/>
                    <a:pt x="110" y="59"/>
                  </a:cubicBezTo>
                  <a:cubicBezTo>
                    <a:pt x="122" y="68"/>
                    <a:pt x="131" y="79"/>
                    <a:pt x="142" y="89"/>
                  </a:cubicBezTo>
                  <a:cubicBezTo>
                    <a:pt x="142" y="89"/>
                    <a:pt x="142" y="89"/>
                    <a:pt x="142" y="89"/>
                  </a:cubicBezTo>
                  <a:cubicBezTo>
                    <a:pt x="141" y="90"/>
                    <a:pt x="141" y="90"/>
                    <a:pt x="141" y="91"/>
                  </a:cubicBezTo>
                  <a:cubicBezTo>
                    <a:pt x="133" y="109"/>
                    <a:pt x="125" y="132"/>
                    <a:pt x="140" y="148"/>
                  </a:cubicBezTo>
                  <a:cubicBezTo>
                    <a:pt x="152" y="161"/>
                    <a:pt x="166" y="144"/>
                    <a:pt x="166" y="131"/>
                  </a:cubicBezTo>
                  <a:cubicBezTo>
                    <a:pt x="175" y="131"/>
                    <a:pt x="182" y="125"/>
                    <a:pt x="187" y="118"/>
                  </a:cubicBezTo>
                  <a:cubicBezTo>
                    <a:pt x="192" y="111"/>
                    <a:pt x="194" y="99"/>
                    <a:pt x="187" y="92"/>
                  </a:cubicBezTo>
                  <a:cubicBezTo>
                    <a:pt x="197" y="83"/>
                    <a:pt x="209" y="57"/>
                    <a:pt x="186" y="57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34"/>
            <p:cNvSpPr/>
            <p:nvPr/>
          </p:nvSpPr>
          <p:spPr bwMode="auto">
            <a:xfrm>
              <a:off x="2557463" y="1041032"/>
              <a:ext cx="139700" cy="341313"/>
            </a:xfrm>
            <a:custGeom>
              <a:avLst/>
              <a:gdLst>
                <a:gd name="T0" fmla="*/ 35 w 51"/>
                <a:gd name="T1" fmla="*/ 2 h 124"/>
                <a:gd name="T2" fmla="*/ 34 w 51"/>
                <a:gd name="T3" fmla="*/ 0 h 124"/>
                <a:gd name="T4" fmla="*/ 32 w 51"/>
                <a:gd name="T5" fmla="*/ 2 h 124"/>
                <a:gd name="T6" fmla="*/ 2 w 51"/>
                <a:gd name="T7" fmla="*/ 58 h 124"/>
                <a:gd name="T8" fmla="*/ 13 w 51"/>
                <a:gd name="T9" fmla="*/ 122 h 124"/>
                <a:gd name="T10" fmla="*/ 16 w 51"/>
                <a:gd name="T11" fmla="*/ 121 h 124"/>
                <a:gd name="T12" fmla="*/ 48 w 51"/>
                <a:gd name="T13" fmla="*/ 65 h 124"/>
                <a:gd name="T14" fmla="*/ 35 w 51"/>
                <a:gd name="T15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124">
                  <a:moveTo>
                    <a:pt x="35" y="2"/>
                  </a:moveTo>
                  <a:cubicBezTo>
                    <a:pt x="35" y="1"/>
                    <a:pt x="35" y="0"/>
                    <a:pt x="34" y="0"/>
                  </a:cubicBezTo>
                  <a:cubicBezTo>
                    <a:pt x="32" y="0"/>
                    <a:pt x="32" y="1"/>
                    <a:pt x="32" y="2"/>
                  </a:cubicBezTo>
                  <a:cubicBezTo>
                    <a:pt x="13" y="14"/>
                    <a:pt x="5" y="37"/>
                    <a:pt x="2" y="58"/>
                  </a:cubicBezTo>
                  <a:cubicBezTo>
                    <a:pt x="0" y="79"/>
                    <a:pt x="1" y="105"/>
                    <a:pt x="13" y="122"/>
                  </a:cubicBezTo>
                  <a:cubicBezTo>
                    <a:pt x="14" y="124"/>
                    <a:pt x="17" y="122"/>
                    <a:pt x="16" y="121"/>
                  </a:cubicBezTo>
                  <a:cubicBezTo>
                    <a:pt x="34" y="109"/>
                    <a:pt x="44" y="85"/>
                    <a:pt x="48" y="65"/>
                  </a:cubicBezTo>
                  <a:cubicBezTo>
                    <a:pt x="51" y="46"/>
                    <a:pt x="50" y="17"/>
                    <a:pt x="35" y="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35"/>
            <p:cNvSpPr/>
            <p:nvPr/>
          </p:nvSpPr>
          <p:spPr bwMode="auto">
            <a:xfrm>
              <a:off x="2716213" y="917207"/>
              <a:ext cx="309563" cy="195263"/>
            </a:xfrm>
            <a:custGeom>
              <a:avLst/>
              <a:gdLst>
                <a:gd name="T0" fmla="*/ 110 w 113"/>
                <a:gd name="T1" fmla="*/ 3 h 71"/>
                <a:gd name="T2" fmla="*/ 108 w 113"/>
                <a:gd name="T3" fmla="*/ 1 h 71"/>
                <a:gd name="T4" fmla="*/ 1 w 113"/>
                <a:gd name="T5" fmla="*/ 58 h 71"/>
                <a:gd name="T6" fmla="*/ 1 w 113"/>
                <a:gd name="T7" fmla="*/ 58 h 71"/>
                <a:gd name="T8" fmla="*/ 0 w 113"/>
                <a:gd name="T9" fmla="*/ 59 h 71"/>
                <a:gd name="T10" fmla="*/ 2 w 113"/>
                <a:gd name="T11" fmla="*/ 60 h 71"/>
                <a:gd name="T12" fmla="*/ 2 w 113"/>
                <a:gd name="T13" fmla="*/ 59 h 71"/>
                <a:gd name="T14" fmla="*/ 61 w 113"/>
                <a:gd name="T15" fmla="*/ 52 h 71"/>
                <a:gd name="T16" fmla="*/ 112 w 113"/>
                <a:gd name="T17" fmla="*/ 6 h 71"/>
                <a:gd name="T18" fmla="*/ 110 w 113"/>
                <a:gd name="T19" fmla="*/ 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71">
                  <a:moveTo>
                    <a:pt x="110" y="3"/>
                  </a:moveTo>
                  <a:cubicBezTo>
                    <a:pt x="110" y="2"/>
                    <a:pt x="109" y="1"/>
                    <a:pt x="108" y="1"/>
                  </a:cubicBezTo>
                  <a:cubicBezTo>
                    <a:pt x="66" y="0"/>
                    <a:pt x="18" y="16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9"/>
                    <a:pt x="0" y="59"/>
                  </a:cubicBezTo>
                  <a:cubicBezTo>
                    <a:pt x="0" y="60"/>
                    <a:pt x="1" y="60"/>
                    <a:pt x="2" y="60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9" y="71"/>
                    <a:pt x="45" y="60"/>
                    <a:pt x="61" y="52"/>
                  </a:cubicBezTo>
                  <a:cubicBezTo>
                    <a:pt x="81" y="42"/>
                    <a:pt x="101" y="26"/>
                    <a:pt x="112" y="6"/>
                  </a:cubicBezTo>
                  <a:cubicBezTo>
                    <a:pt x="113" y="4"/>
                    <a:pt x="111" y="3"/>
                    <a:pt x="110" y="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36"/>
            <p:cNvSpPr/>
            <p:nvPr/>
          </p:nvSpPr>
          <p:spPr bwMode="auto">
            <a:xfrm>
              <a:off x="3349625" y="113932"/>
              <a:ext cx="239713" cy="363538"/>
            </a:xfrm>
            <a:custGeom>
              <a:avLst/>
              <a:gdLst>
                <a:gd name="T0" fmla="*/ 83 w 88"/>
                <a:gd name="T1" fmla="*/ 29 h 132"/>
                <a:gd name="T2" fmla="*/ 68 w 88"/>
                <a:gd name="T3" fmla="*/ 29 h 132"/>
                <a:gd name="T4" fmla="*/ 70 w 88"/>
                <a:gd name="T5" fmla="*/ 14 h 132"/>
                <a:gd name="T6" fmla="*/ 68 w 88"/>
                <a:gd name="T7" fmla="*/ 12 h 132"/>
                <a:gd name="T8" fmla="*/ 47 w 88"/>
                <a:gd name="T9" fmla="*/ 20 h 132"/>
                <a:gd name="T10" fmla="*/ 28 w 88"/>
                <a:gd name="T11" fmla="*/ 9 h 132"/>
                <a:gd name="T12" fmla="*/ 32 w 88"/>
                <a:gd name="T13" fmla="*/ 46 h 132"/>
                <a:gd name="T14" fmla="*/ 32 w 88"/>
                <a:gd name="T15" fmla="*/ 48 h 132"/>
                <a:gd name="T16" fmla="*/ 15 w 88"/>
                <a:gd name="T17" fmla="*/ 84 h 132"/>
                <a:gd name="T18" fmla="*/ 0 w 88"/>
                <a:gd name="T19" fmla="*/ 131 h 132"/>
                <a:gd name="T20" fmla="*/ 2 w 88"/>
                <a:gd name="T21" fmla="*/ 131 h 132"/>
                <a:gd name="T22" fmla="*/ 17 w 88"/>
                <a:gd name="T23" fmla="*/ 89 h 132"/>
                <a:gd name="T24" fmla="*/ 34 w 88"/>
                <a:gd name="T25" fmla="*/ 51 h 132"/>
                <a:gd name="T26" fmla="*/ 85 w 88"/>
                <a:gd name="T27" fmla="*/ 44 h 132"/>
                <a:gd name="T28" fmla="*/ 83 w 88"/>
                <a:gd name="T29" fmla="*/ 2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32">
                  <a:moveTo>
                    <a:pt x="83" y="29"/>
                  </a:moveTo>
                  <a:cubicBezTo>
                    <a:pt x="78" y="26"/>
                    <a:pt x="73" y="27"/>
                    <a:pt x="68" y="29"/>
                  </a:cubicBezTo>
                  <a:cubicBezTo>
                    <a:pt x="70" y="24"/>
                    <a:pt x="70" y="20"/>
                    <a:pt x="70" y="14"/>
                  </a:cubicBezTo>
                  <a:cubicBezTo>
                    <a:pt x="71" y="13"/>
                    <a:pt x="69" y="12"/>
                    <a:pt x="68" y="12"/>
                  </a:cubicBezTo>
                  <a:cubicBezTo>
                    <a:pt x="59" y="11"/>
                    <a:pt x="52" y="14"/>
                    <a:pt x="47" y="20"/>
                  </a:cubicBezTo>
                  <a:cubicBezTo>
                    <a:pt x="45" y="11"/>
                    <a:pt x="38" y="0"/>
                    <a:pt x="28" y="9"/>
                  </a:cubicBezTo>
                  <a:cubicBezTo>
                    <a:pt x="17" y="19"/>
                    <a:pt x="21" y="37"/>
                    <a:pt x="32" y="46"/>
                  </a:cubicBezTo>
                  <a:cubicBezTo>
                    <a:pt x="31" y="47"/>
                    <a:pt x="31" y="48"/>
                    <a:pt x="32" y="48"/>
                  </a:cubicBezTo>
                  <a:cubicBezTo>
                    <a:pt x="25" y="60"/>
                    <a:pt x="20" y="72"/>
                    <a:pt x="15" y="84"/>
                  </a:cubicBezTo>
                  <a:cubicBezTo>
                    <a:pt x="9" y="99"/>
                    <a:pt x="3" y="115"/>
                    <a:pt x="0" y="131"/>
                  </a:cubicBezTo>
                  <a:cubicBezTo>
                    <a:pt x="0" y="132"/>
                    <a:pt x="2" y="132"/>
                    <a:pt x="2" y="131"/>
                  </a:cubicBezTo>
                  <a:cubicBezTo>
                    <a:pt x="7" y="117"/>
                    <a:pt x="11" y="103"/>
                    <a:pt x="17" y="89"/>
                  </a:cubicBezTo>
                  <a:cubicBezTo>
                    <a:pt x="22" y="76"/>
                    <a:pt x="29" y="64"/>
                    <a:pt x="34" y="51"/>
                  </a:cubicBezTo>
                  <a:cubicBezTo>
                    <a:pt x="48" y="65"/>
                    <a:pt x="74" y="62"/>
                    <a:pt x="85" y="44"/>
                  </a:cubicBezTo>
                  <a:cubicBezTo>
                    <a:pt x="88" y="40"/>
                    <a:pt x="88" y="32"/>
                    <a:pt x="83" y="29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37"/>
            <p:cNvSpPr/>
            <p:nvPr/>
          </p:nvSpPr>
          <p:spPr bwMode="auto">
            <a:xfrm>
              <a:off x="4021138" y="380632"/>
              <a:ext cx="690563" cy="965200"/>
            </a:xfrm>
            <a:custGeom>
              <a:avLst/>
              <a:gdLst>
                <a:gd name="T0" fmla="*/ 204 w 252"/>
                <a:gd name="T1" fmla="*/ 131 h 351"/>
                <a:gd name="T2" fmla="*/ 110 w 252"/>
                <a:gd name="T3" fmla="*/ 138 h 351"/>
                <a:gd name="T4" fmla="*/ 107 w 252"/>
                <a:gd name="T5" fmla="*/ 131 h 351"/>
                <a:gd name="T6" fmla="*/ 81 w 252"/>
                <a:gd name="T7" fmla="*/ 78 h 351"/>
                <a:gd name="T8" fmla="*/ 1 w 252"/>
                <a:gd name="T9" fmla="*/ 1 h 351"/>
                <a:gd name="T10" fmla="*/ 1 w 252"/>
                <a:gd name="T11" fmla="*/ 2 h 351"/>
                <a:gd name="T12" fmla="*/ 80 w 252"/>
                <a:gd name="T13" fmla="*/ 86 h 351"/>
                <a:gd name="T14" fmla="*/ 105 w 252"/>
                <a:gd name="T15" fmla="*/ 138 h 351"/>
                <a:gd name="T16" fmla="*/ 126 w 252"/>
                <a:gd name="T17" fmla="*/ 187 h 351"/>
                <a:gd name="T18" fmla="*/ 127 w 252"/>
                <a:gd name="T19" fmla="*/ 188 h 351"/>
                <a:gd name="T20" fmla="*/ 112 w 252"/>
                <a:gd name="T21" fmla="*/ 279 h 351"/>
                <a:gd name="T22" fmla="*/ 167 w 252"/>
                <a:gd name="T23" fmla="*/ 349 h 351"/>
                <a:gd name="T24" fmla="*/ 208 w 252"/>
                <a:gd name="T25" fmla="*/ 336 h 351"/>
                <a:gd name="T26" fmla="*/ 213 w 252"/>
                <a:gd name="T27" fmla="*/ 290 h 351"/>
                <a:gd name="T28" fmla="*/ 130 w 252"/>
                <a:gd name="T29" fmla="*/ 187 h 351"/>
                <a:gd name="T30" fmla="*/ 129 w 252"/>
                <a:gd name="T31" fmla="*/ 187 h 351"/>
                <a:gd name="T32" fmla="*/ 128 w 252"/>
                <a:gd name="T33" fmla="*/ 187 h 351"/>
                <a:gd name="T34" fmla="*/ 128 w 252"/>
                <a:gd name="T35" fmla="*/ 186 h 351"/>
                <a:gd name="T36" fmla="*/ 115 w 252"/>
                <a:gd name="T37" fmla="*/ 150 h 351"/>
                <a:gd name="T38" fmla="*/ 128 w 252"/>
                <a:gd name="T39" fmla="*/ 163 h 351"/>
                <a:gd name="T40" fmla="*/ 168 w 252"/>
                <a:gd name="T41" fmla="*/ 193 h 351"/>
                <a:gd name="T42" fmla="*/ 236 w 252"/>
                <a:gd name="T43" fmla="*/ 200 h 351"/>
                <a:gd name="T44" fmla="*/ 204 w 252"/>
                <a:gd name="T45" fmla="*/ 13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2" h="351">
                  <a:moveTo>
                    <a:pt x="204" y="131"/>
                  </a:moveTo>
                  <a:cubicBezTo>
                    <a:pt x="175" y="119"/>
                    <a:pt x="136" y="119"/>
                    <a:pt x="110" y="138"/>
                  </a:cubicBezTo>
                  <a:cubicBezTo>
                    <a:pt x="109" y="135"/>
                    <a:pt x="108" y="133"/>
                    <a:pt x="107" y="131"/>
                  </a:cubicBezTo>
                  <a:cubicBezTo>
                    <a:pt x="100" y="113"/>
                    <a:pt x="91" y="95"/>
                    <a:pt x="81" y="78"/>
                  </a:cubicBezTo>
                  <a:cubicBezTo>
                    <a:pt x="62" y="46"/>
                    <a:pt x="36" y="17"/>
                    <a:pt x="1" y="1"/>
                  </a:cubicBezTo>
                  <a:cubicBezTo>
                    <a:pt x="0" y="0"/>
                    <a:pt x="0" y="1"/>
                    <a:pt x="1" y="2"/>
                  </a:cubicBezTo>
                  <a:cubicBezTo>
                    <a:pt x="34" y="24"/>
                    <a:pt x="60" y="51"/>
                    <a:pt x="80" y="86"/>
                  </a:cubicBezTo>
                  <a:cubicBezTo>
                    <a:pt x="90" y="103"/>
                    <a:pt x="98" y="120"/>
                    <a:pt x="105" y="138"/>
                  </a:cubicBezTo>
                  <a:cubicBezTo>
                    <a:pt x="112" y="155"/>
                    <a:pt x="118" y="172"/>
                    <a:pt x="126" y="187"/>
                  </a:cubicBezTo>
                  <a:cubicBezTo>
                    <a:pt x="126" y="188"/>
                    <a:pt x="126" y="188"/>
                    <a:pt x="127" y="188"/>
                  </a:cubicBezTo>
                  <a:cubicBezTo>
                    <a:pt x="108" y="212"/>
                    <a:pt x="107" y="251"/>
                    <a:pt x="112" y="279"/>
                  </a:cubicBezTo>
                  <a:cubicBezTo>
                    <a:pt x="117" y="309"/>
                    <a:pt x="133" y="343"/>
                    <a:pt x="167" y="349"/>
                  </a:cubicBezTo>
                  <a:cubicBezTo>
                    <a:pt x="181" y="351"/>
                    <a:pt x="199" y="350"/>
                    <a:pt x="208" y="336"/>
                  </a:cubicBezTo>
                  <a:cubicBezTo>
                    <a:pt x="216" y="322"/>
                    <a:pt x="216" y="305"/>
                    <a:pt x="213" y="290"/>
                  </a:cubicBezTo>
                  <a:cubicBezTo>
                    <a:pt x="203" y="244"/>
                    <a:pt x="168" y="212"/>
                    <a:pt x="130" y="187"/>
                  </a:cubicBezTo>
                  <a:cubicBezTo>
                    <a:pt x="130" y="187"/>
                    <a:pt x="129" y="187"/>
                    <a:pt x="129" y="187"/>
                  </a:cubicBezTo>
                  <a:cubicBezTo>
                    <a:pt x="128" y="187"/>
                    <a:pt x="128" y="187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5" y="174"/>
                    <a:pt x="120" y="162"/>
                    <a:pt x="115" y="150"/>
                  </a:cubicBezTo>
                  <a:cubicBezTo>
                    <a:pt x="119" y="155"/>
                    <a:pt x="124" y="159"/>
                    <a:pt x="128" y="163"/>
                  </a:cubicBezTo>
                  <a:cubicBezTo>
                    <a:pt x="140" y="174"/>
                    <a:pt x="154" y="185"/>
                    <a:pt x="168" y="193"/>
                  </a:cubicBezTo>
                  <a:cubicBezTo>
                    <a:pt x="184" y="202"/>
                    <a:pt x="222" y="223"/>
                    <a:pt x="236" y="200"/>
                  </a:cubicBezTo>
                  <a:cubicBezTo>
                    <a:pt x="252" y="173"/>
                    <a:pt x="229" y="141"/>
                    <a:pt x="204" y="131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38"/>
            <p:cNvSpPr/>
            <p:nvPr/>
          </p:nvSpPr>
          <p:spPr bwMode="auto">
            <a:xfrm>
              <a:off x="4773613" y="894982"/>
              <a:ext cx="349250" cy="338138"/>
            </a:xfrm>
            <a:custGeom>
              <a:avLst/>
              <a:gdLst>
                <a:gd name="T0" fmla="*/ 109 w 127"/>
                <a:gd name="T1" fmla="*/ 24 h 123"/>
                <a:gd name="T2" fmla="*/ 57 w 127"/>
                <a:gd name="T3" fmla="*/ 2 h 123"/>
                <a:gd name="T4" fmla="*/ 18 w 127"/>
                <a:gd name="T5" fmla="*/ 18 h 123"/>
                <a:gd name="T6" fmla="*/ 3 w 127"/>
                <a:gd name="T7" fmla="*/ 54 h 123"/>
                <a:gd name="T8" fmla="*/ 11 w 127"/>
                <a:gd name="T9" fmla="*/ 97 h 123"/>
                <a:gd name="T10" fmla="*/ 43 w 127"/>
                <a:gd name="T11" fmla="*/ 121 h 123"/>
                <a:gd name="T12" fmla="*/ 64 w 127"/>
                <a:gd name="T13" fmla="*/ 101 h 123"/>
                <a:gd name="T14" fmla="*/ 95 w 127"/>
                <a:gd name="T15" fmla="*/ 75 h 123"/>
                <a:gd name="T16" fmla="*/ 124 w 127"/>
                <a:gd name="T17" fmla="*/ 69 h 123"/>
                <a:gd name="T18" fmla="*/ 109 w 127"/>
                <a:gd name="T19" fmla="*/ 2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3">
                  <a:moveTo>
                    <a:pt x="109" y="24"/>
                  </a:moveTo>
                  <a:cubicBezTo>
                    <a:pt x="96" y="11"/>
                    <a:pt x="75" y="4"/>
                    <a:pt x="57" y="2"/>
                  </a:cubicBezTo>
                  <a:cubicBezTo>
                    <a:pt x="44" y="0"/>
                    <a:pt x="23" y="2"/>
                    <a:pt x="18" y="18"/>
                  </a:cubicBezTo>
                  <a:cubicBezTo>
                    <a:pt x="9" y="25"/>
                    <a:pt x="4" y="46"/>
                    <a:pt x="3" y="54"/>
                  </a:cubicBezTo>
                  <a:cubicBezTo>
                    <a:pt x="0" y="70"/>
                    <a:pt x="2" y="84"/>
                    <a:pt x="11" y="97"/>
                  </a:cubicBezTo>
                  <a:cubicBezTo>
                    <a:pt x="19" y="108"/>
                    <a:pt x="30" y="119"/>
                    <a:pt x="43" y="121"/>
                  </a:cubicBezTo>
                  <a:cubicBezTo>
                    <a:pt x="56" y="123"/>
                    <a:pt x="62" y="112"/>
                    <a:pt x="64" y="101"/>
                  </a:cubicBezTo>
                  <a:cubicBezTo>
                    <a:pt x="81" y="111"/>
                    <a:pt x="97" y="94"/>
                    <a:pt x="95" y="75"/>
                  </a:cubicBezTo>
                  <a:cubicBezTo>
                    <a:pt x="105" y="83"/>
                    <a:pt x="121" y="85"/>
                    <a:pt x="124" y="69"/>
                  </a:cubicBezTo>
                  <a:cubicBezTo>
                    <a:pt x="127" y="54"/>
                    <a:pt x="119" y="35"/>
                    <a:pt x="109" y="24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39"/>
            <p:cNvSpPr/>
            <p:nvPr/>
          </p:nvSpPr>
          <p:spPr bwMode="auto">
            <a:xfrm>
              <a:off x="5297488" y="267919"/>
              <a:ext cx="858838" cy="676275"/>
            </a:xfrm>
            <a:custGeom>
              <a:avLst/>
              <a:gdLst>
                <a:gd name="T0" fmla="*/ 289 w 313"/>
                <a:gd name="T1" fmla="*/ 50 h 246"/>
                <a:gd name="T2" fmla="*/ 289 w 313"/>
                <a:gd name="T3" fmla="*/ 51 h 246"/>
                <a:gd name="T4" fmla="*/ 257 w 313"/>
                <a:gd name="T5" fmla="*/ 61 h 246"/>
                <a:gd name="T6" fmla="*/ 288 w 313"/>
                <a:gd name="T7" fmla="*/ 26 h 246"/>
                <a:gd name="T8" fmla="*/ 274 w 313"/>
                <a:gd name="T9" fmla="*/ 6 h 246"/>
                <a:gd name="T10" fmla="*/ 272 w 313"/>
                <a:gd name="T11" fmla="*/ 17 h 246"/>
                <a:gd name="T12" fmla="*/ 229 w 313"/>
                <a:gd name="T13" fmla="*/ 84 h 246"/>
                <a:gd name="T14" fmla="*/ 237 w 313"/>
                <a:gd name="T15" fmla="*/ 35 h 246"/>
                <a:gd name="T16" fmla="*/ 210 w 313"/>
                <a:gd name="T17" fmla="*/ 40 h 246"/>
                <a:gd name="T18" fmla="*/ 225 w 313"/>
                <a:gd name="T19" fmla="*/ 49 h 246"/>
                <a:gd name="T20" fmla="*/ 227 w 313"/>
                <a:gd name="T21" fmla="*/ 86 h 246"/>
                <a:gd name="T22" fmla="*/ 160 w 313"/>
                <a:gd name="T23" fmla="*/ 145 h 246"/>
                <a:gd name="T24" fmla="*/ 189 w 313"/>
                <a:gd name="T25" fmla="*/ 85 h 246"/>
                <a:gd name="T26" fmla="*/ 167 w 313"/>
                <a:gd name="T27" fmla="*/ 69 h 246"/>
                <a:gd name="T28" fmla="*/ 170 w 313"/>
                <a:gd name="T29" fmla="*/ 86 h 246"/>
                <a:gd name="T30" fmla="*/ 158 w 313"/>
                <a:gd name="T31" fmla="*/ 147 h 246"/>
                <a:gd name="T32" fmla="*/ 87 w 313"/>
                <a:gd name="T33" fmla="*/ 197 h 246"/>
                <a:gd name="T34" fmla="*/ 136 w 313"/>
                <a:gd name="T35" fmla="*/ 137 h 246"/>
                <a:gd name="T36" fmla="*/ 113 w 313"/>
                <a:gd name="T37" fmla="*/ 124 h 246"/>
                <a:gd name="T38" fmla="*/ 114 w 313"/>
                <a:gd name="T39" fmla="*/ 139 h 246"/>
                <a:gd name="T40" fmla="*/ 46 w 313"/>
                <a:gd name="T41" fmla="*/ 222 h 246"/>
                <a:gd name="T42" fmla="*/ 32 w 313"/>
                <a:gd name="T43" fmla="*/ 211 h 246"/>
                <a:gd name="T44" fmla="*/ 50 w 313"/>
                <a:gd name="T45" fmla="*/ 187 h 246"/>
                <a:gd name="T46" fmla="*/ 28 w 313"/>
                <a:gd name="T47" fmla="*/ 171 h 246"/>
                <a:gd name="T48" fmla="*/ 35 w 313"/>
                <a:gd name="T49" fmla="*/ 189 h 246"/>
                <a:gd name="T50" fmla="*/ 0 w 313"/>
                <a:gd name="T51" fmla="*/ 245 h 246"/>
                <a:gd name="T52" fmla="*/ 41 w 313"/>
                <a:gd name="T53" fmla="*/ 230 h 246"/>
                <a:gd name="T54" fmla="*/ 102 w 313"/>
                <a:gd name="T55" fmla="*/ 224 h 246"/>
                <a:gd name="T56" fmla="*/ 121 w 313"/>
                <a:gd name="T57" fmla="*/ 235 h 246"/>
                <a:gd name="T58" fmla="*/ 107 w 313"/>
                <a:gd name="T59" fmla="*/ 210 h 246"/>
                <a:gd name="T60" fmla="*/ 103 w 313"/>
                <a:gd name="T61" fmla="*/ 219 h 246"/>
                <a:gd name="T62" fmla="*/ 54 w 313"/>
                <a:gd name="T63" fmla="*/ 223 h 246"/>
                <a:gd name="T64" fmla="*/ 131 w 313"/>
                <a:gd name="T65" fmla="*/ 173 h 246"/>
                <a:gd name="T66" fmla="*/ 182 w 313"/>
                <a:gd name="T67" fmla="*/ 195 h 246"/>
                <a:gd name="T68" fmla="*/ 199 w 313"/>
                <a:gd name="T69" fmla="*/ 201 h 246"/>
                <a:gd name="T70" fmla="*/ 188 w 313"/>
                <a:gd name="T71" fmla="*/ 177 h 246"/>
                <a:gd name="T72" fmla="*/ 133 w 313"/>
                <a:gd name="T73" fmla="*/ 172 h 246"/>
                <a:gd name="T74" fmla="*/ 199 w 313"/>
                <a:gd name="T75" fmla="*/ 120 h 246"/>
                <a:gd name="T76" fmla="*/ 238 w 313"/>
                <a:gd name="T77" fmla="*/ 135 h 246"/>
                <a:gd name="T78" fmla="*/ 257 w 313"/>
                <a:gd name="T79" fmla="*/ 121 h 246"/>
                <a:gd name="T80" fmla="*/ 245 w 313"/>
                <a:gd name="T81" fmla="*/ 117 h 246"/>
                <a:gd name="T82" fmla="*/ 241 w 313"/>
                <a:gd name="T83" fmla="*/ 119 h 246"/>
                <a:gd name="T84" fmla="*/ 238 w 313"/>
                <a:gd name="T85" fmla="*/ 122 h 246"/>
                <a:gd name="T86" fmla="*/ 255 w 313"/>
                <a:gd name="T87" fmla="*/ 63 h 246"/>
                <a:gd name="T88" fmla="*/ 291 w 313"/>
                <a:gd name="T89" fmla="*/ 56 h 246"/>
                <a:gd name="T90" fmla="*/ 313 w 313"/>
                <a:gd name="T91" fmla="*/ 4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3" h="246">
                  <a:moveTo>
                    <a:pt x="299" y="37"/>
                  </a:moveTo>
                  <a:cubicBezTo>
                    <a:pt x="294" y="39"/>
                    <a:pt x="290" y="45"/>
                    <a:pt x="289" y="50"/>
                  </a:cubicBezTo>
                  <a:cubicBezTo>
                    <a:pt x="289" y="50"/>
                    <a:pt x="288" y="51"/>
                    <a:pt x="288" y="51"/>
                  </a:cubicBezTo>
                  <a:cubicBezTo>
                    <a:pt x="288" y="51"/>
                    <a:pt x="289" y="51"/>
                    <a:pt x="289" y="51"/>
                  </a:cubicBezTo>
                  <a:cubicBezTo>
                    <a:pt x="288" y="52"/>
                    <a:pt x="288" y="53"/>
                    <a:pt x="288" y="54"/>
                  </a:cubicBezTo>
                  <a:cubicBezTo>
                    <a:pt x="278" y="55"/>
                    <a:pt x="267" y="58"/>
                    <a:pt x="257" y="61"/>
                  </a:cubicBezTo>
                  <a:cubicBezTo>
                    <a:pt x="265" y="50"/>
                    <a:pt x="273" y="39"/>
                    <a:pt x="279" y="27"/>
                  </a:cubicBezTo>
                  <a:cubicBezTo>
                    <a:pt x="282" y="28"/>
                    <a:pt x="285" y="28"/>
                    <a:pt x="288" y="26"/>
                  </a:cubicBezTo>
                  <a:cubicBezTo>
                    <a:pt x="293" y="23"/>
                    <a:pt x="296" y="16"/>
                    <a:pt x="293" y="10"/>
                  </a:cubicBezTo>
                  <a:cubicBezTo>
                    <a:pt x="290" y="3"/>
                    <a:pt x="279" y="0"/>
                    <a:pt x="274" y="6"/>
                  </a:cubicBezTo>
                  <a:cubicBezTo>
                    <a:pt x="272" y="9"/>
                    <a:pt x="272" y="12"/>
                    <a:pt x="273" y="16"/>
                  </a:cubicBezTo>
                  <a:cubicBezTo>
                    <a:pt x="272" y="16"/>
                    <a:pt x="272" y="16"/>
                    <a:pt x="272" y="17"/>
                  </a:cubicBezTo>
                  <a:cubicBezTo>
                    <a:pt x="273" y="20"/>
                    <a:pt x="274" y="23"/>
                    <a:pt x="277" y="25"/>
                  </a:cubicBezTo>
                  <a:cubicBezTo>
                    <a:pt x="262" y="46"/>
                    <a:pt x="246" y="66"/>
                    <a:pt x="229" y="84"/>
                  </a:cubicBezTo>
                  <a:cubicBezTo>
                    <a:pt x="229" y="72"/>
                    <a:pt x="229" y="60"/>
                    <a:pt x="228" y="48"/>
                  </a:cubicBezTo>
                  <a:cubicBezTo>
                    <a:pt x="234" y="46"/>
                    <a:pt x="238" y="41"/>
                    <a:pt x="237" y="35"/>
                  </a:cubicBezTo>
                  <a:cubicBezTo>
                    <a:pt x="237" y="28"/>
                    <a:pt x="231" y="24"/>
                    <a:pt x="224" y="24"/>
                  </a:cubicBezTo>
                  <a:cubicBezTo>
                    <a:pt x="217" y="25"/>
                    <a:pt x="207" y="32"/>
                    <a:pt x="210" y="40"/>
                  </a:cubicBezTo>
                  <a:cubicBezTo>
                    <a:pt x="212" y="45"/>
                    <a:pt x="218" y="48"/>
                    <a:pt x="223" y="48"/>
                  </a:cubicBezTo>
                  <a:cubicBezTo>
                    <a:pt x="223" y="48"/>
                    <a:pt x="224" y="49"/>
                    <a:pt x="225" y="49"/>
                  </a:cubicBezTo>
                  <a:cubicBezTo>
                    <a:pt x="225" y="49"/>
                    <a:pt x="225" y="49"/>
                    <a:pt x="225" y="49"/>
                  </a:cubicBezTo>
                  <a:cubicBezTo>
                    <a:pt x="226" y="61"/>
                    <a:pt x="226" y="73"/>
                    <a:pt x="227" y="86"/>
                  </a:cubicBezTo>
                  <a:cubicBezTo>
                    <a:pt x="207" y="107"/>
                    <a:pt x="185" y="126"/>
                    <a:pt x="161" y="145"/>
                  </a:cubicBezTo>
                  <a:cubicBezTo>
                    <a:pt x="161" y="145"/>
                    <a:pt x="161" y="145"/>
                    <a:pt x="160" y="145"/>
                  </a:cubicBezTo>
                  <a:cubicBezTo>
                    <a:pt x="164" y="126"/>
                    <a:pt x="170" y="109"/>
                    <a:pt x="176" y="90"/>
                  </a:cubicBezTo>
                  <a:cubicBezTo>
                    <a:pt x="181" y="92"/>
                    <a:pt x="186" y="90"/>
                    <a:pt x="189" y="85"/>
                  </a:cubicBezTo>
                  <a:cubicBezTo>
                    <a:pt x="193" y="79"/>
                    <a:pt x="192" y="69"/>
                    <a:pt x="187" y="64"/>
                  </a:cubicBezTo>
                  <a:cubicBezTo>
                    <a:pt x="181" y="58"/>
                    <a:pt x="170" y="62"/>
                    <a:pt x="167" y="69"/>
                  </a:cubicBezTo>
                  <a:cubicBezTo>
                    <a:pt x="165" y="74"/>
                    <a:pt x="166" y="80"/>
                    <a:pt x="170" y="85"/>
                  </a:cubicBezTo>
                  <a:cubicBezTo>
                    <a:pt x="170" y="85"/>
                    <a:pt x="170" y="85"/>
                    <a:pt x="170" y="86"/>
                  </a:cubicBezTo>
                  <a:cubicBezTo>
                    <a:pt x="171" y="87"/>
                    <a:pt x="173" y="89"/>
                    <a:pt x="174" y="89"/>
                  </a:cubicBezTo>
                  <a:cubicBezTo>
                    <a:pt x="168" y="108"/>
                    <a:pt x="160" y="127"/>
                    <a:pt x="158" y="147"/>
                  </a:cubicBezTo>
                  <a:cubicBezTo>
                    <a:pt x="136" y="164"/>
                    <a:pt x="113" y="180"/>
                    <a:pt x="90" y="195"/>
                  </a:cubicBezTo>
                  <a:cubicBezTo>
                    <a:pt x="89" y="196"/>
                    <a:pt x="88" y="196"/>
                    <a:pt x="87" y="197"/>
                  </a:cubicBezTo>
                  <a:cubicBezTo>
                    <a:pt x="95" y="177"/>
                    <a:pt x="105" y="159"/>
                    <a:pt x="116" y="142"/>
                  </a:cubicBezTo>
                  <a:cubicBezTo>
                    <a:pt x="123" y="146"/>
                    <a:pt x="133" y="143"/>
                    <a:pt x="136" y="137"/>
                  </a:cubicBezTo>
                  <a:cubicBezTo>
                    <a:pt x="139" y="131"/>
                    <a:pt x="138" y="122"/>
                    <a:pt x="133" y="118"/>
                  </a:cubicBezTo>
                  <a:cubicBezTo>
                    <a:pt x="126" y="111"/>
                    <a:pt x="117" y="118"/>
                    <a:pt x="113" y="124"/>
                  </a:cubicBezTo>
                  <a:cubicBezTo>
                    <a:pt x="113" y="125"/>
                    <a:pt x="113" y="125"/>
                    <a:pt x="113" y="125"/>
                  </a:cubicBezTo>
                  <a:cubicBezTo>
                    <a:pt x="111" y="130"/>
                    <a:pt x="111" y="135"/>
                    <a:pt x="114" y="139"/>
                  </a:cubicBezTo>
                  <a:cubicBezTo>
                    <a:pt x="101" y="157"/>
                    <a:pt x="90" y="177"/>
                    <a:pt x="85" y="198"/>
                  </a:cubicBezTo>
                  <a:cubicBezTo>
                    <a:pt x="72" y="206"/>
                    <a:pt x="59" y="214"/>
                    <a:pt x="46" y="222"/>
                  </a:cubicBezTo>
                  <a:cubicBezTo>
                    <a:pt x="40" y="225"/>
                    <a:pt x="33" y="228"/>
                    <a:pt x="27" y="231"/>
                  </a:cubicBezTo>
                  <a:cubicBezTo>
                    <a:pt x="29" y="225"/>
                    <a:pt x="30" y="218"/>
                    <a:pt x="32" y="211"/>
                  </a:cubicBezTo>
                  <a:cubicBezTo>
                    <a:pt x="34" y="204"/>
                    <a:pt x="36" y="197"/>
                    <a:pt x="38" y="191"/>
                  </a:cubicBezTo>
                  <a:cubicBezTo>
                    <a:pt x="42" y="192"/>
                    <a:pt x="47" y="191"/>
                    <a:pt x="50" y="187"/>
                  </a:cubicBezTo>
                  <a:cubicBezTo>
                    <a:pt x="55" y="181"/>
                    <a:pt x="55" y="171"/>
                    <a:pt x="49" y="166"/>
                  </a:cubicBezTo>
                  <a:cubicBezTo>
                    <a:pt x="41" y="160"/>
                    <a:pt x="31" y="163"/>
                    <a:pt x="28" y="171"/>
                  </a:cubicBezTo>
                  <a:cubicBezTo>
                    <a:pt x="26" y="176"/>
                    <a:pt x="28" y="184"/>
                    <a:pt x="32" y="186"/>
                  </a:cubicBezTo>
                  <a:cubicBezTo>
                    <a:pt x="33" y="188"/>
                    <a:pt x="34" y="189"/>
                    <a:pt x="35" y="189"/>
                  </a:cubicBezTo>
                  <a:cubicBezTo>
                    <a:pt x="28" y="202"/>
                    <a:pt x="26" y="219"/>
                    <a:pt x="23" y="233"/>
                  </a:cubicBezTo>
                  <a:cubicBezTo>
                    <a:pt x="15" y="236"/>
                    <a:pt x="7" y="240"/>
                    <a:pt x="0" y="245"/>
                  </a:cubicBezTo>
                  <a:cubicBezTo>
                    <a:pt x="0" y="245"/>
                    <a:pt x="0" y="246"/>
                    <a:pt x="0" y="246"/>
                  </a:cubicBezTo>
                  <a:cubicBezTo>
                    <a:pt x="14" y="245"/>
                    <a:pt x="29" y="236"/>
                    <a:pt x="41" y="230"/>
                  </a:cubicBezTo>
                  <a:cubicBezTo>
                    <a:pt x="45" y="228"/>
                    <a:pt x="48" y="226"/>
                    <a:pt x="51" y="224"/>
                  </a:cubicBezTo>
                  <a:cubicBezTo>
                    <a:pt x="67" y="226"/>
                    <a:pt x="86" y="227"/>
                    <a:pt x="102" y="224"/>
                  </a:cubicBezTo>
                  <a:cubicBezTo>
                    <a:pt x="102" y="225"/>
                    <a:pt x="102" y="226"/>
                    <a:pt x="102" y="227"/>
                  </a:cubicBezTo>
                  <a:cubicBezTo>
                    <a:pt x="104" y="236"/>
                    <a:pt x="114" y="237"/>
                    <a:pt x="121" y="235"/>
                  </a:cubicBezTo>
                  <a:cubicBezTo>
                    <a:pt x="128" y="232"/>
                    <a:pt x="131" y="225"/>
                    <a:pt x="128" y="218"/>
                  </a:cubicBezTo>
                  <a:cubicBezTo>
                    <a:pt x="125" y="211"/>
                    <a:pt x="114" y="206"/>
                    <a:pt x="107" y="210"/>
                  </a:cubicBezTo>
                  <a:cubicBezTo>
                    <a:pt x="107" y="210"/>
                    <a:pt x="106" y="211"/>
                    <a:pt x="107" y="212"/>
                  </a:cubicBezTo>
                  <a:cubicBezTo>
                    <a:pt x="105" y="214"/>
                    <a:pt x="103" y="216"/>
                    <a:pt x="103" y="219"/>
                  </a:cubicBezTo>
                  <a:cubicBezTo>
                    <a:pt x="95" y="220"/>
                    <a:pt x="87" y="222"/>
                    <a:pt x="79" y="222"/>
                  </a:cubicBezTo>
                  <a:cubicBezTo>
                    <a:pt x="71" y="223"/>
                    <a:pt x="62" y="223"/>
                    <a:pt x="54" y="223"/>
                  </a:cubicBezTo>
                  <a:cubicBezTo>
                    <a:pt x="66" y="216"/>
                    <a:pt x="77" y="209"/>
                    <a:pt x="89" y="201"/>
                  </a:cubicBezTo>
                  <a:cubicBezTo>
                    <a:pt x="103" y="192"/>
                    <a:pt x="117" y="183"/>
                    <a:pt x="131" y="173"/>
                  </a:cubicBezTo>
                  <a:cubicBezTo>
                    <a:pt x="146" y="180"/>
                    <a:pt x="163" y="186"/>
                    <a:pt x="180" y="188"/>
                  </a:cubicBezTo>
                  <a:cubicBezTo>
                    <a:pt x="179" y="190"/>
                    <a:pt x="180" y="193"/>
                    <a:pt x="182" y="195"/>
                  </a:cubicBezTo>
                  <a:cubicBezTo>
                    <a:pt x="182" y="195"/>
                    <a:pt x="182" y="195"/>
                    <a:pt x="182" y="195"/>
                  </a:cubicBezTo>
                  <a:cubicBezTo>
                    <a:pt x="185" y="200"/>
                    <a:pt x="192" y="203"/>
                    <a:pt x="199" y="201"/>
                  </a:cubicBezTo>
                  <a:cubicBezTo>
                    <a:pt x="206" y="198"/>
                    <a:pt x="212" y="188"/>
                    <a:pt x="207" y="181"/>
                  </a:cubicBezTo>
                  <a:cubicBezTo>
                    <a:pt x="203" y="175"/>
                    <a:pt x="194" y="175"/>
                    <a:pt x="188" y="177"/>
                  </a:cubicBezTo>
                  <a:cubicBezTo>
                    <a:pt x="184" y="178"/>
                    <a:pt x="182" y="181"/>
                    <a:pt x="180" y="184"/>
                  </a:cubicBezTo>
                  <a:cubicBezTo>
                    <a:pt x="164" y="182"/>
                    <a:pt x="148" y="178"/>
                    <a:pt x="133" y="172"/>
                  </a:cubicBezTo>
                  <a:cubicBezTo>
                    <a:pt x="142" y="165"/>
                    <a:pt x="150" y="159"/>
                    <a:pt x="159" y="152"/>
                  </a:cubicBezTo>
                  <a:cubicBezTo>
                    <a:pt x="172" y="142"/>
                    <a:pt x="186" y="131"/>
                    <a:pt x="199" y="120"/>
                  </a:cubicBezTo>
                  <a:cubicBezTo>
                    <a:pt x="211" y="125"/>
                    <a:pt x="224" y="126"/>
                    <a:pt x="237" y="126"/>
                  </a:cubicBezTo>
                  <a:cubicBezTo>
                    <a:pt x="236" y="129"/>
                    <a:pt x="237" y="132"/>
                    <a:pt x="238" y="135"/>
                  </a:cubicBezTo>
                  <a:cubicBezTo>
                    <a:pt x="242" y="141"/>
                    <a:pt x="253" y="142"/>
                    <a:pt x="258" y="137"/>
                  </a:cubicBezTo>
                  <a:cubicBezTo>
                    <a:pt x="262" y="132"/>
                    <a:pt x="261" y="125"/>
                    <a:pt x="257" y="121"/>
                  </a:cubicBezTo>
                  <a:cubicBezTo>
                    <a:pt x="254" y="117"/>
                    <a:pt x="249" y="116"/>
                    <a:pt x="245" y="117"/>
                  </a:cubicBezTo>
                  <a:cubicBezTo>
                    <a:pt x="245" y="117"/>
                    <a:pt x="245" y="117"/>
                    <a:pt x="245" y="117"/>
                  </a:cubicBezTo>
                  <a:cubicBezTo>
                    <a:pt x="246" y="117"/>
                    <a:pt x="245" y="116"/>
                    <a:pt x="245" y="117"/>
                  </a:cubicBezTo>
                  <a:cubicBezTo>
                    <a:pt x="243" y="117"/>
                    <a:pt x="242" y="118"/>
                    <a:pt x="241" y="119"/>
                  </a:cubicBezTo>
                  <a:cubicBezTo>
                    <a:pt x="240" y="120"/>
                    <a:pt x="239" y="121"/>
                    <a:pt x="238" y="121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26" y="122"/>
                    <a:pt x="213" y="122"/>
                    <a:pt x="201" y="119"/>
                  </a:cubicBezTo>
                  <a:cubicBezTo>
                    <a:pt x="220" y="102"/>
                    <a:pt x="239" y="83"/>
                    <a:pt x="255" y="63"/>
                  </a:cubicBezTo>
                  <a:cubicBezTo>
                    <a:pt x="267" y="62"/>
                    <a:pt x="279" y="60"/>
                    <a:pt x="291" y="57"/>
                  </a:cubicBezTo>
                  <a:cubicBezTo>
                    <a:pt x="291" y="57"/>
                    <a:pt x="291" y="56"/>
                    <a:pt x="291" y="56"/>
                  </a:cubicBezTo>
                  <a:cubicBezTo>
                    <a:pt x="293" y="60"/>
                    <a:pt x="298" y="62"/>
                    <a:pt x="302" y="61"/>
                  </a:cubicBezTo>
                  <a:cubicBezTo>
                    <a:pt x="308" y="61"/>
                    <a:pt x="313" y="56"/>
                    <a:pt x="313" y="49"/>
                  </a:cubicBezTo>
                  <a:cubicBezTo>
                    <a:pt x="313" y="42"/>
                    <a:pt x="306" y="34"/>
                    <a:pt x="299" y="37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40"/>
            <p:cNvSpPr/>
            <p:nvPr/>
          </p:nvSpPr>
          <p:spPr bwMode="auto">
            <a:xfrm>
              <a:off x="4519613" y="159969"/>
              <a:ext cx="1027113" cy="657225"/>
            </a:xfrm>
            <a:custGeom>
              <a:avLst/>
              <a:gdLst>
                <a:gd name="T0" fmla="*/ 372 w 375"/>
                <a:gd name="T1" fmla="*/ 32 h 239"/>
                <a:gd name="T2" fmla="*/ 331 w 375"/>
                <a:gd name="T3" fmla="*/ 50 h 239"/>
                <a:gd name="T4" fmla="*/ 290 w 375"/>
                <a:gd name="T5" fmla="*/ 64 h 239"/>
                <a:gd name="T6" fmla="*/ 235 w 375"/>
                <a:gd name="T7" fmla="*/ 113 h 239"/>
                <a:gd name="T8" fmla="*/ 211 w 375"/>
                <a:gd name="T9" fmla="*/ 121 h 239"/>
                <a:gd name="T10" fmla="*/ 136 w 375"/>
                <a:gd name="T11" fmla="*/ 138 h 239"/>
                <a:gd name="T12" fmla="*/ 162 w 375"/>
                <a:gd name="T13" fmla="*/ 117 h 239"/>
                <a:gd name="T14" fmla="*/ 171 w 375"/>
                <a:gd name="T15" fmla="*/ 107 h 239"/>
                <a:gd name="T16" fmla="*/ 241 w 375"/>
                <a:gd name="T17" fmla="*/ 5 h 239"/>
                <a:gd name="T18" fmla="*/ 243 w 375"/>
                <a:gd name="T19" fmla="*/ 2 h 239"/>
                <a:gd name="T20" fmla="*/ 241 w 375"/>
                <a:gd name="T21" fmla="*/ 1 h 239"/>
                <a:gd name="T22" fmla="*/ 218 w 375"/>
                <a:gd name="T23" fmla="*/ 26 h 239"/>
                <a:gd name="T24" fmla="*/ 191 w 375"/>
                <a:gd name="T25" fmla="*/ 50 h 239"/>
                <a:gd name="T26" fmla="*/ 167 w 375"/>
                <a:gd name="T27" fmla="*/ 106 h 239"/>
                <a:gd name="T28" fmla="*/ 167 w 375"/>
                <a:gd name="T29" fmla="*/ 106 h 239"/>
                <a:gd name="T30" fmla="*/ 162 w 375"/>
                <a:gd name="T31" fmla="*/ 112 h 239"/>
                <a:gd name="T32" fmla="*/ 131 w 375"/>
                <a:gd name="T33" fmla="*/ 139 h 239"/>
                <a:gd name="T34" fmla="*/ 89 w 375"/>
                <a:gd name="T35" fmla="*/ 146 h 239"/>
                <a:gd name="T36" fmla="*/ 89 w 375"/>
                <a:gd name="T37" fmla="*/ 146 h 239"/>
                <a:gd name="T38" fmla="*/ 89 w 375"/>
                <a:gd name="T39" fmla="*/ 146 h 239"/>
                <a:gd name="T40" fmla="*/ 67 w 375"/>
                <a:gd name="T41" fmla="*/ 149 h 239"/>
                <a:gd name="T42" fmla="*/ 1 w 375"/>
                <a:gd name="T43" fmla="*/ 147 h 239"/>
                <a:gd name="T44" fmla="*/ 1 w 375"/>
                <a:gd name="T45" fmla="*/ 149 h 239"/>
                <a:gd name="T46" fmla="*/ 58 w 375"/>
                <a:gd name="T47" fmla="*/ 154 h 239"/>
                <a:gd name="T48" fmla="*/ 90 w 375"/>
                <a:gd name="T49" fmla="*/ 150 h 239"/>
                <a:gd name="T50" fmla="*/ 144 w 375"/>
                <a:gd name="T51" fmla="*/ 186 h 239"/>
                <a:gd name="T52" fmla="*/ 193 w 375"/>
                <a:gd name="T53" fmla="*/ 202 h 239"/>
                <a:gd name="T54" fmla="*/ 296 w 375"/>
                <a:gd name="T55" fmla="*/ 184 h 239"/>
                <a:gd name="T56" fmla="*/ 296 w 375"/>
                <a:gd name="T57" fmla="*/ 184 h 239"/>
                <a:gd name="T58" fmla="*/ 297 w 375"/>
                <a:gd name="T59" fmla="*/ 183 h 239"/>
                <a:gd name="T60" fmla="*/ 297 w 375"/>
                <a:gd name="T61" fmla="*/ 180 h 239"/>
                <a:gd name="T62" fmla="*/ 192 w 375"/>
                <a:gd name="T63" fmla="*/ 197 h 239"/>
                <a:gd name="T64" fmla="*/ 192 w 375"/>
                <a:gd name="T65" fmla="*/ 198 h 239"/>
                <a:gd name="T66" fmla="*/ 150 w 375"/>
                <a:gd name="T67" fmla="*/ 185 h 239"/>
                <a:gd name="T68" fmla="*/ 92 w 375"/>
                <a:gd name="T69" fmla="*/ 149 h 239"/>
                <a:gd name="T70" fmla="*/ 127 w 375"/>
                <a:gd name="T71" fmla="*/ 144 h 239"/>
                <a:gd name="T72" fmla="*/ 235 w 375"/>
                <a:gd name="T73" fmla="*/ 118 h 239"/>
                <a:gd name="T74" fmla="*/ 235 w 375"/>
                <a:gd name="T75" fmla="*/ 119 h 239"/>
                <a:gd name="T76" fmla="*/ 313 w 375"/>
                <a:gd name="T77" fmla="*/ 123 h 239"/>
                <a:gd name="T78" fmla="*/ 350 w 375"/>
                <a:gd name="T79" fmla="*/ 87 h 239"/>
                <a:gd name="T80" fmla="*/ 372 w 375"/>
                <a:gd name="T81" fmla="*/ 36 h 239"/>
                <a:gd name="T82" fmla="*/ 374 w 375"/>
                <a:gd name="T83" fmla="*/ 35 h 239"/>
                <a:gd name="T84" fmla="*/ 372 w 375"/>
                <a:gd name="T85" fmla="*/ 3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2" y="32"/>
                  </a:moveTo>
                  <a:cubicBezTo>
                    <a:pt x="359" y="39"/>
                    <a:pt x="345" y="45"/>
                    <a:pt x="331" y="50"/>
                  </a:cubicBezTo>
                  <a:cubicBezTo>
                    <a:pt x="317" y="54"/>
                    <a:pt x="304" y="58"/>
                    <a:pt x="290" y="64"/>
                  </a:cubicBezTo>
                  <a:cubicBezTo>
                    <a:pt x="267" y="74"/>
                    <a:pt x="249" y="92"/>
                    <a:pt x="235" y="113"/>
                  </a:cubicBezTo>
                  <a:cubicBezTo>
                    <a:pt x="227" y="116"/>
                    <a:pt x="219" y="119"/>
                    <a:pt x="211" y="121"/>
                  </a:cubicBezTo>
                  <a:cubicBezTo>
                    <a:pt x="187" y="128"/>
                    <a:pt x="162" y="134"/>
                    <a:pt x="136" y="138"/>
                  </a:cubicBezTo>
                  <a:cubicBezTo>
                    <a:pt x="146" y="133"/>
                    <a:pt x="155" y="124"/>
                    <a:pt x="162" y="117"/>
                  </a:cubicBezTo>
                  <a:cubicBezTo>
                    <a:pt x="165" y="114"/>
                    <a:pt x="168" y="111"/>
                    <a:pt x="171" y="107"/>
                  </a:cubicBezTo>
                  <a:cubicBezTo>
                    <a:pt x="226" y="117"/>
                    <a:pt x="233" y="44"/>
                    <a:pt x="241" y="5"/>
                  </a:cubicBezTo>
                  <a:cubicBezTo>
                    <a:pt x="242" y="4"/>
                    <a:pt x="242" y="3"/>
                    <a:pt x="243" y="2"/>
                  </a:cubicBezTo>
                  <a:cubicBezTo>
                    <a:pt x="243" y="1"/>
                    <a:pt x="242" y="0"/>
                    <a:pt x="241" y="1"/>
                  </a:cubicBezTo>
                  <a:cubicBezTo>
                    <a:pt x="233" y="9"/>
                    <a:pt x="226" y="18"/>
                    <a:pt x="218" y="26"/>
                  </a:cubicBezTo>
                  <a:cubicBezTo>
                    <a:pt x="209" y="34"/>
                    <a:pt x="199" y="42"/>
                    <a:pt x="191" y="50"/>
                  </a:cubicBezTo>
                  <a:cubicBezTo>
                    <a:pt x="176" y="65"/>
                    <a:pt x="163" y="84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5" y="108"/>
                    <a:pt x="163" y="110"/>
                    <a:pt x="162" y="112"/>
                  </a:cubicBezTo>
                  <a:cubicBezTo>
                    <a:pt x="153" y="123"/>
                    <a:pt x="142" y="131"/>
                    <a:pt x="131" y="139"/>
                  </a:cubicBezTo>
                  <a:cubicBezTo>
                    <a:pt x="117" y="141"/>
                    <a:pt x="103" y="144"/>
                    <a:pt x="89" y="146"/>
                  </a:cubicBezTo>
                  <a:cubicBezTo>
                    <a:pt x="89" y="146"/>
                    <a:pt x="89" y="146"/>
                    <a:pt x="89" y="146"/>
                  </a:cubicBezTo>
                  <a:cubicBezTo>
                    <a:pt x="89" y="145"/>
                    <a:pt x="88" y="145"/>
                    <a:pt x="89" y="146"/>
                  </a:cubicBezTo>
                  <a:cubicBezTo>
                    <a:pt x="81" y="147"/>
                    <a:pt x="74" y="148"/>
                    <a:pt x="67" y="149"/>
                  </a:cubicBezTo>
                  <a:cubicBezTo>
                    <a:pt x="45" y="153"/>
                    <a:pt x="23" y="154"/>
                    <a:pt x="1" y="147"/>
                  </a:cubicBezTo>
                  <a:cubicBezTo>
                    <a:pt x="0" y="147"/>
                    <a:pt x="0" y="148"/>
                    <a:pt x="1" y="149"/>
                  </a:cubicBezTo>
                  <a:cubicBezTo>
                    <a:pt x="17" y="159"/>
                    <a:pt x="40" y="156"/>
                    <a:pt x="58" y="154"/>
                  </a:cubicBezTo>
                  <a:cubicBezTo>
                    <a:pt x="69" y="153"/>
                    <a:pt x="80" y="151"/>
                    <a:pt x="90" y="150"/>
                  </a:cubicBezTo>
                  <a:cubicBezTo>
                    <a:pt x="101" y="168"/>
                    <a:pt x="126" y="179"/>
                    <a:pt x="144" y="186"/>
                  </a:cubicBezTo>
                  <a:cubicBezTo>
                    <a:pt x="159" y="193"/>
                    <a:pt x="176" y="199"/>
                    <a:pt x="193" y="202"/>
                  </a:cubicBezTo>
                  <a:cubicBezTo>
                    <a:pt x="214" y="239"/>
                    <a:pt x="285" y="222"/>
                    <a:pt x="296" y="184"/>
                  </a:cubicBezTo>
                  <a:cubicBezTo>
                    <a:pt x="296" y="184"/>
                    <a:pt x="296" y="184"/>
                    <a:pt x="296" y="184"/>
                  </a:cubicBezTo>
                  <a:cubicBezTo>
                    <a:pt x="296" y="184"/>
                    <a:pt x="297" y="184"/>
                    <a:pt x="297" y="183"/>
                  </a:cubicBezTo>
                  <a:cubicBezTo>
                    <a:pt x="299" y="183"/>
                    <a:pt x="298" y="180"/>
                    <a:pt x="297" y="180"/>
                  </a:cubicBezTo>
                  <a:cubicBezTo>
                    <a:pt x="262" y="183"/>
                    <a:pt x="218" y="166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78" y="195"/>
                    <a:pt x="164" y="190"/>
                    <a:pt x="150" y="185"/>
                  </a:cubicBezTo>
                  <a:cubicBezTo>
                    <a:pt x="130" y="177"/>
                    <a:pt x="106" y="167"/>
                    <a:pt x="92" y="149"/>
                  </a:cubicBezTo>
                  <a:cubicBezTo>
                    <a:pt x="104" y="147"/>
                    <a:pt x="115" y="145"/>
                    <a:pt x="127" y="144"/>
                  </a:cubicBezTo>
                  <a:cubicBezTo>
                    <a:pt x="162" y="138"/>
                    <a:pt x="200" y="131"/>
                    <a:pt x="235" y="118"/>
                  </a:cubicBezTo>
                  <a:cubicBezTo>
                    <a:pt x="235" y="118"/>
                    <a:pt x="235" y="118"/>
                    <a:pt x="235" y="119"/>
                  </a:cubicBezTo>
                  <a:cubicBezTo>
                    <a:pt x="252" y="141"/>
                    <a:pt x="291" y="133"/>
                    <a:pt x="313" y="123"/>
                  </a:cubicBezTo>
                  <a:cubicBezTo>
                    <a:pt x="328" y="116"/>
                    <a:pt x="340" y="101"/>
                    <a:pt x="350" y="87"/>
                  </a:cubicBezTo>
                  <a:cubicBezTo>
                    <a:pt x="360" y="73"/>
                    <a:pt x="370" y="54"/>
                    <a:pt x="372" y="36"/>
                  </a:cubicBezTo>
                  <a:cubicBezTo>
                    <a:pt x="372" y="35"/>
                    <a:pt x="373" y="35"/>
                    <a:pt x="374" y="35"/>
                  </a:cubicBezTo>
                  <a:cubicBezTo>
                    <a:pt x="375" y="34"/>
                    <a:pt x="374" y="32"/>
                    <a:pt x="372" y="32"/>
                  </a:cubicBezTo>
                  <a:close/>
                </a:path>
              </a:pathLst>
            </a:custGeom>
            <a:solidFill>
              <a:srgbClr val="31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41"/>
            <p:cNvSpPr/>
            <p:nvPr/>
          </p:nvSpPr>
          <p:spPr bwMode="auto">
            <a:xfrm>
              <a:off x="6183313" y="-24181"/>
              <a:ext cx="695325" cy="396875"/>
            </a:xfrm>
            <a:custGeom>
              <a:avLst/>
              <a:gdLst>
                <a:gd name="T0" fmla="*/ 228 w 254"/>
                <a:gd name="T1" fmla="*/ 93 h 144"/>
                <a:gd name="T2" fmla="*/ 224 w 254"/>
                <a:gd name="T3" fmla="*/ 69 h 144"/>
                <a:gd name="T4" fmla="*/ 197 w 254"/>
                <a:gd name="T5" fmla="*/ 71 h 144"/>
                <a:gd name="T6" fmla="*/ 167 w 254"/>
                <a:gd name="T7" fmla="*/ 37 h 144"/>
                <a:gd name="T8" fmla="*/ 156 w 254"/>
                <a:gd name="T9" fmla="*/ 13 h 144"/>
                <a:gd name="T10" fmla="*/ 128 w 254"/>
                <a:gd name="T11" fmla="*/ 23 h 144"/>
                <a:gd name="T12" fmla="*/ 85 w 254"/>
                <a:gd name="T13" fmla="*/ 16 h 144"/>
                <a:gd name="T14" fmla="*/ 62 w 254"/>
                <a:gd name="T15" fmla="*/ 3 h 144"/>
                <a:gd name="T16" fmla="*/ 45 w 254"/>
                <a:gd name="T17" fmla="*/ 19 h 144"/>
                <a:gd name="T18" fmla="*/ 45 w 254"/>
                <a:gd name="T19" fmla="*/ 19 h 144"/>
                <a:gd name="T20" fmla="*/ 9 w 254"/>
                <a:gd name="T21" fmla="*/ 19 h 144"/>
                <a:gd name="T22" fmla="*/ 7 w 254"/>
                <a:gd name="T23" fmla="*/ 58 h 144"/>
                <a:gd name="T24" fmla="*/ 36 w 254"/>
                <a:gd name="T25" fmla="*/ 103 h 144"/>
                <a:gd name="T26" fmla="*/ 86 w 254"/>
                <a:gd name="T27" fmla="*/ 133 h 144"/>
                <a:gd name="T28" fmla="*/ 88 w 254"/>
                <a:gd name="T29" fmla="*/ 132 h 144"/>
                <a:gd name="T30" fmla="*/ 112 w 254"/>
                <a:gd name="T31" fmla="*/ 138 h 144"/>
                <a:gd name="T32" fmla="*/ 153 w 254"/>
                <a:gd name="T33" fmla="*/ 143 h 144"/>
                <a:gd name="T34" fmla="*/ 218 w 254"/>
                <a:gd name="T35" fmla="*/ 138 h 144"/>
                <a:gd name="T36" fmla="*/ 254 w 254"/>
                <a:gd name="T37" fmla="*/ 105 h 144"/>
                <a:gd name="T38" fmla="*/ 228 w 254"/>
                <a:gd name="T39" fmla="*/ 9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" h="144">
                  <a:moveTo>
                    <a:pt x="228" y="93"/>
                  </a:moveTo>
                  <a:cubicBezTo>
                    <a:pt x="231" y="84"/>
                    <a:pt x="232" y="75"/>
                    <a:pt x="224" y="69"/>
                  </a:cubicBezTo>
                  <a:cubicBezTo>
                    <a:pt x="216" y="64"/>
                    <a:pt x="205" y="67"/>
                    <a:pt x="197" y="71"/>
                  </a:cubicBezTo>
                  <a:cubicBezTo>
                    <a:pt x="201" y="51"/>
                    <a:pt x="187" y="20"/>
                    <a:pt x="167" y="37"/>
                  </a:cubicBezTo>
                  <a:cubicBezTo>
                    <a:pt x="169" y="27"/>
                    <a:pt x="167" y="16"/>
                    <a:pt x="156" y="13"/>
                  </a:cubicBezTo>
                  <a:cubicBezTo>
                    <a:pt x="146" y="10"/>
                    <a:pt x="135" y="16"/>
                    <a:pt x="128" y="23"/>
                  </a:cubicBezTo>
                  <a:cubicBezTo>
                    <a:pt x="124" y="0"/>
                    <a:pt x="98" y="0"/>
                    <a:pt x="85" y="16"/>
                  </a:cubicBezTo>
                  <a:cubicBezTo>
                    <a:pt x="80" y="9"/>
                    <a:pt x="72" y="2"/>
                    <a:pt x="62" y="3"/>
                  </a:cubicBezTo>
                  <a:cubicBezTo>
                    <a:pt x="53" y="3"/>
                    <a:pt x="45" y="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34" y="13"/>
                    <a:pt x="19" y="8"/>
                    <a:pt x="9" y="19"/>
                  </a:cubicBezTo>
                  <a:cubicBezTo>
                    <a:pt x="0" y="29"/>
                    <a:pt x="4" y="47"/>
                    <a:pt x="7" y="58"/>
                  </a:cubicBezTo>
                  <a:cubicBezTo>
                    <a:pt x="12" y="75"/>
                    <a:pt x="24" y="90"/>
                    <a:pt x="36" y="103"/>
                  </a:cubicBezTo>
                  <a:cubicBezTo>
                    <a:pt x="50" y="115"/>
                    <a:pt x="67" y="130"/>
                    <a:pt x="86" y="133"/>
                  </a:cubicBezTo>
                  <a:cubicBezTo>
                    <a:pt x="87" y="133"/>
                    <a:pt x="88" y="132"/>
                    <a:pt x="88" y="132"/>
                  </a:cubicBezTo>
                  <a:cubicBezTo>
                    <a:pt x="94" y="136"/>
                    <a:pt x="105" y="137"/>
                    <a:pt x="112" y="138"/>
                  </a:cubicBezTo>
                  <a:cubicBezTo>
                    <a:pt x="125" y="141"/>
                    <a:pt x="139" y="142"/>
                    <a:pt x="153" y="143"/>
                  </a:cubicBezTo>
                  <a:cubicBezTo>
                    <a:pt x="174" y="144"/>
                    <a:pt x="197" y="144"/>
                    <a:pt x="218" y="138"/>
                  </a:cubicBezTo>
                  <a:cubicBezTo>
                    <a:pt x="233" y="134"/>
                    <a:pt x="254" y="124"/>
                    <a:pt x="254" y="105"/>
                  </a:cubicBezTo>
                  <a:cubicBezTo>
                    <a:pt x="254" y="92"/>
                    <a:pt x="238" y="89"/>
                    <a:pt x="228" y="93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42"/>
            <p:cNvSpPr/>
            <p:nvPr/>
          </p:nvSpPr>
          <p:spPr bwMode="auto">
            <a:xfrm>
              <a:off x="6248400" y="91707"/>
              <a:ext cx="485775" cy="292100"/>
            </a:xfrm>
            <a:custGeom>
              <a:avLst/>
              <a:gdLst>
                <a:gd name="T0" fmla="*/ 170 w 177"/>
                <a:gd name="T1" fmla="*/ 71 h 106"/>
                <a:gd name="T2" fmla="*/ 150 w 177"/>
                <a:gd name="T3" fmla="*/ 68 h 106"/>
                <a:gd name="T4" fmla="*/ 131 w 177"/>
                <a:gd name="T5" fmla="*/ 52 h 106"/>
                <a:gd name="T6" fmla="*/ 106 w 177"/>
                <a:gd name="T7" fmla="*/ 34 h 106"/>
                <a:gd name="T8" fmla="*/ 68 w 177"/>
                <a:gd name="T9" fmla="*/ 24 h 106"/>
                <a:gd name="T10" fmla="*/ 38 w 177"/>
                <a:gd name="T11" fmla="*/ 17 h 106"/>
                <a:gd name="T12" fmla="*/ 12 w 177"/>
                <a:gd name="T13" fmla="*/ 6 h 106"/>
                <a:gd name="T14" fmla="*/ 3 w 177"/>
                <a:gd name="T15" fmla="*/ 29 h 106"/>
                <a:gd name="T16" fmla="*/ 60 w 177"/>
                <a:gd name="T17" fmla="*/ 94 h 106"/>
                <a:gd name="T18" fmla="*/ 61 w 177"/>
                <a:gd name="T19" fmla="*/ 96 h 106"/>
                <a:gd name="T20" fmla="*/ 161 w 177"/>
                <a:gd name="T21" fmla="*/ 91 h 106"/>
                <a:gd name="T22" fmla="*/ 170 w 177"/>
                <a:gd name="T23" fmla="*/ 7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106">
                  <a:moveTo>
                    <a:pt x="170" y="71"/>
                  </a:moveTo>
                  <a:cubicBezTo>
                    <a:pt x="165" y="66"/>
                    <a:pt x="157" y="66"/>
                    <a:pt x="150" y="68"/>
                  </a:cubicBezTo>
                  <a:cubicBezTo>
                    <a:pt x="155" y="57"/>
                    <a:pt x="142" y="47"/>
                    <a:pt x="131" y="52"/>
                  </a:cubicBezTo>
                  <a:cubicBezTo>
                    <a:pt x="136" y="39"/>
                    <a:pt x="119" y="25"/>
                    <a:pt x="106" y="34"/>
                  </a:cubicBezTo>
                  <a:cubicBezTo>
                    <a:pt x="108" y="12"/>
                    <a:pt x="82" y="9"/>
                    <a:pt x="68" y="24"/>
                  </a:cubicBezTo>
                  <a:cubicBezTo>
                    <a:pt x="61" y="12"/>
                    <a:pt x="45" y="0"/>
                    <a:pt x="38" y="17"/>
                  </a:cubicBezTo>
                  <a:cubicBezTo>
                    <a:pt x="31" y="10"/>
                    <a:pt x="21" y="3"/>
                    <a:pt x="12" y="6"/>
                  </a:cubicBezTo>
                  <a:cubicBezTo>
                    <a:pt x="2" y="10"/>
                    <a:pt x="0" y="20"/>
                    <a:pt x="3" y="29"/>
                  </a:cubicBezTo>
                  <a:cubicBezTo>
                    <a:pt x="9" y="59"/>
                    <a:pt x="35" y="79"/>
                    <a:pt x="60" y="94"/>
                  </a:cubicBezTo>
                  <a:cubicBezTo>
                    <a:pt x="59" y="95"/>
                    <a:pt x="60" y="96"/>
                    <a:pt x="61" y="96"/>
                  </a:cubicBezTo>
                  <a:cubicBezTo>
                    <a:pt x="94" y="99"/>
                    <a:pt x="130" y="106"/>
                    <a:pt x="161" y="91"/>
                  </a:cubicBezTo>
                  <a:cubicBezTo>
                    <a:pt x="167" y="88"/>
                    <a:pt x="177" y="78"/>
                    <a:pt x="170" y="7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43"/>
            <p:cNvSpPr/>
            <p:nvPr/>
          </p:nvSpPr>
          <p:spPr bwMode="auto">
            <a:xfrm>
              <a:off x="4595813" y="-162293"/>
              <a:ext cx="392113" cy="484188"/>
            </a:xfrm>
            <a:custGeom>
              <a:avLst/>
              <a:gdLst>
                <a:gd name="T0" fmla="*/ 43 w 143"/>
                <a:gd name="T1" fmla="*/ 20 h 176"/>
                <a:gd name="T2" fmla="*/ 18 w 143"/>
                <a:gd name="T3" fmla="*/ 1 h 176"/>
                <a:gd name="T4" fmla="*/ 3 w 143"/>
                <a:gd name="T5" fmla="*/ 21 h 176"/>
                <a:gd name="T6" fmla="*/ 8 w 143"/>
                <a:gd name="T7" fmla="*/ 66 h 176"/>
                <a:gd name="T8" fmla="*/ 32 w 143"/>
                <a:gd name="T9" fmla="*/ 120 h 176"/>
                <a:gd name="T10" fmla="*/ 33 w 143"/>
                <a:gd name="T11" fmla="*/ 120 h 176"/>
                <a:gd name="T12" fmla="*/ 33 w 143"/>
                <a:gd name="T13" fmla="*/ 118 h 176"/>
                <a:gd name="T14" fmla="*/ 134 w 143"/>
                <a:gd name="T15" fmla="*/ 145 h 176"/>
                <a:gd name="T16" fmla="*/ 129 w 143"/>
                <a:gd name="T17" fmla="*/ 113 h 176"/>
                <a:gd name="T18" fmla="*/ 129 w 143"/>
                <a:gd name="T19" fmla="*/ 103 h 176"/>
                <a:gd name="T20" fmla="*/ 128 w 143"/>
                <a:gd name="T21" fmla="*/ 91 h 176"/>
                <a:gd name="T22" fmla="*/ 112 w 143"/>
                <a:gd name="T23" fmla="*/ 73 h 176"/>
                <a:gd name="T24" fmla="*/ 112 w 143"/>
                <a:gd name="T25" fmla="*/ 73 h 176"/>
                <a:gd name="T26" fmla="*/ 86 w 143"/>
                <a:gd name="T27" fmla="*/ 44 h 176"/>
                <a:gd name="T28" fmla="*/ 76 w 143"/>
                <a:gd name="T29" fmla="*/ 15 h 176"/>
                <a:gd name="T30" fmla="*/ 43 w 143"/>
                <a:gd name="T31" fmla="*/ 2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6">
                  <a:moveTo>
                    <a:pt x="43" y="20"/>
                  </a:moveTo>
                  <a:cubicBezTo>
                    <a:pt x="37" y="12"/>
                    <a:pt x="29" y="0"/>
                    <a:pt x="18" y="1"/>
                  </a:cubicBezTo>
                  <a:cubicBezTo>
                    <a:pt x="8" y="1"/>
                    <a:pt x="4" y="13"/>
                    <a:pt x="3" y="21"/>
                  </a:cubicBezTo>
                  <a:cubicBezTo>
                    <a:pt x="0" y="36"/>
                    <a:pt x="3" y="52"/>
                    <a:pt x="8" y="66"/>
                  </a:cubicBezTo>
                  <a:cubicBezTo>
                    <a:pt x="16" y="84"/>
                    <a:pt x="29" y="100"/>
                    <a:pt x="32" y="120"/>
                  </a:cubicBezTo>
                  <a:cubicBezTo>
                    <a:pt x="33" y="120"/>
                    <a:pt x="33" y="120"/>
                    <a:pt x="33" y="120"/>
                  </a:cubicBezTo>
                  <a:cubicBezTo>
                    <a:pt x="33" y="119"/>
                    <a:pt x="33" y="119"/>
                    <a:pt x="33" y="118"/>
                  </a:cubicBezTo>
                  <a:cubicBezTo>
                    <a:pt x="52" y="144"/>
                    <a:pt x="106" y="176"/>
                    <a:pt x="134" y="145"/>
                  </a:cubicBezTo>
                  <a:cubicBezTo>
                    <a:pt x="143" y="134"/>
                    <a:pt x="138" y="122"/>
                    <a:pt x="129" y="113"/>
                  </a:cubicBezTo>
                  <a:cubicBezTo>
                    <a:pt x="125" y="109"/>
                    <a:pt x="127" y="108"/>
                    <a:pt x="129" y="103"/>
                  </a:cubicBezTo>
                  <a:cubicBezTo>
                    <a:pt x="130" y="99"/>
                    <a:pt x="129" y="95"/>
                    <a:pt x="128" y="91"/>
                  </a:cubicBezTo>
                  <a:cubicBezTo>
                    <a:pt x="126" y="83"/>
                    <a:pt x="120" y="76"/>
                    <a:pt x="112" y="73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15" y="60"/>
                    <a:pt x="100" y="41"/>
                    <a:pt x="86" y="44"/>
                  </a:cubicBezTo>
                  <a:cubicBezTo>
                    <a:pt x="90" y="33"/>
                    <a:pt x="86" y="21"/>
                    <a:pt x="76" y="15"/>
                  </a:cubicBezTo>
                  <a:cubicBezTo>
                    <a:pt x="64" y="7"/>
                    <a:pt x="51" y="11"/>
                    <a:pt x="43" y="2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44"/>
            <p:cNvSpPr/>
            <p:nvPr/>
          </p:nvSpPr>
          <p:spPr bwMode="auto">
            <a:xfrm>
              <a:off x="4324350" y="-24181"/>
              <a:ext cx="546100" cy="498475"/>
            </a:xfrm>
            <a:custGeom>
              <a:avLst/>
              <a:gdLst>
                <a:gd name="T0" fmla="*/ 111 w 199"/>
                <a:gd name="T1" fmla="*/ 21 h 181"/>
                <a:gd name="T2" fmla="*/ 115 w 199"/>
                <a:gd name="T3" fmla="*/ 48 h 181"/>
                <a:gd name="T4" fmla="*/ 126 w 199"/>
                <a:gd name="T5" fmla="*/ 70 h 181"/>
                <a:gd name="T6" fmla="*/ 59 w 199"/>
                <a:gd name="T7" fmla="*/ 113 h 181"/>
                <a:gd name="T8" fmla="*/ 1 w 199"/>
                <a:gd name="T9" fmla="*/ 180 h 181"/>
                <a:gd name="T10" fmla="*/ 2 w 199"/>
                <a:gd name="T11" fmla="*/ 181 h 181"/>
                <a:gd name="T12" fmla="*/ 25 w 199"/>
                <a:gd name="T13" fmla="*/ 158 h 181"/>
                <a:gd name="T14" fmla="*/ 54 w 199"/>
                <a:gd name="T15" fmla="*/ 123 h 181"/>
                <a:gd name="T16" fmla="*/ 90 w 199"/>
                <a:gd name="T17" fmla="*/ 94 h 181"/>
                <a:gd name="T18" fmla="*/ 128 w 199"/>
                <a:gd name="T19" fmla="*/ 73 h 181"/>
                <a:gd name="T20" fmla="*/ 128 w 199"/>
                <a:gd name="T21" fmla="*/ 73 h 181"/>
                <a:gd name="T22" fmla="*/ 130 w 199"/>
                <a:gd name="T23" fmla="*/ 74 h 181"/>
                <a:gd name="T24" fmla="*/ 184 w 199"/>
                <a:gd name="T25" fmla="*/ 93 h 181"/>
                <a:gd name="T26" fmla="*/ 176 w 199"/>
                <a:gd name="T27" fmla="*/ 63 h 181"/>
                <a:gd name="T28" fmla="*/ 169 w 199"/>
                <a:gd name="T29" fmla="*/ 38 h 181"/>
                <a:gd name="T30" fmla="*/ 145 w 199"/>
                <a:gd name="T31" fmla="*/ 31 h 181"/>
                <a:gd name="T32" fmla="*/ 111 w 199"/>
                <a:gd name="T33" fmla="*/ 2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9" h="181">
                  <a:moveTo>
                    <a:pt x="111" y="21"/>
                  </a:moveTo>
                  <a:cubicBezTo>
                    <a:pt x="109" y="30"/>
                    <a:pt x="112" y="40"/>
                    <a:pt x="115" y="48"/>
                  </a:cubicBezTo>
                  <a:cubicBezTo>
                    <a:pt x="118" y="55"/>
                    <a:pt x="121" y="63"/>
                    <a:pt x="126" y="70"/>
                  </a:cubicBezTo>
                  <a:cubicBezTo>
                    <a:pt x="101" y="78"/>
                    <a:pt x="78" y="95"/>
                    <a:pt x="59" y="113"/>
                  </a:cubicBezTo>
                  <a:cubicBezTo>
                    <a:pt x="37" y="133"/>
                    <a:pt x="22" y="159"/>
                    <a:pt x="1" y="180"/>
                  </a:cubicBezTo>
                  <a:cubicBezTo>
                    <a:pt x="0" y="180"/>
                    <a:pt x="1" y="181"/>
                    <a:pt x="2" y="181"/>
                  </a:cubicBezTo>
                  <a:cubicBezTo>
                    <a:pt x="11" y="175"/>
                    <a:pt x="18" y="166"/>
                    <a:pt x="25" y="158"/>
                  </a:cubicBezTo>
                  <a:cubicBezTo>
                    <a:pt x="34" y="146"/>
                    <a:pt x="44" y="134"/>
                    <a:pt x="54" y="123"/>
                  </a:cubicBezTo>
                  <a:cubicBezTo>
                    <a:pt x="65" y="112"/>
                    <a:pt x="77" y="102"/>
                    <a:pt x="90" y="94"/>
                  </a:cubicBezTo>
                  <a:cubicBezTo>
                    <a:pt x="102" y="86"/>
                    <a:pt x="115" y="80"/>
                    <a:pt x="128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29" y="74"/>
                    <a:pt x="129" y="74"/>
                    <a:pt x="130" y="74"/>
                  </a:cubicBezTo>
                  <a:cubicBezTo>
                    <a:pt x="144" y="87"/>
                    <a:pt x="164" y="102"/>
                    <a:pt x="184" y="93"/>
                  </a:cubicBezTo>
                  <a:cubicBezTo>
                    <a:pt x="199" y="85"/>
                    <a:pt x="188" y="67"/>
                    <a:pt x="176" y="63"/>
                  </a:cubicBezTo>
                  <a:cubicBezTo>
                    <a:pt x="178" y="54"/>
                    <a:pt x="175" y="45"/>
                    <a:pt x="169" y="38"/>
                  </a:cubicBezTo>
                  <a:cubicBezTo>
                    <a:pt x="164" y="31"/>
                    <a:pt x="153" y="26"/>
                    <a:pt x="145" y="31"/>
                  </a:cubicBezTo>
                  <a:cubicBezTo>
                    <a:pt x="140" y="18"/>
                    <a:pt x="118" y="0"/>
                    <a:pt x="111" y="2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45"/>
            <p:cNvSpPr/>
            <p:nvPr/>
          </p:nvSpPr>
          <p:spPr bwMode="auto">
            <a:xfrm>
              <a:off x="4402138" y="-59106"/>
              <a:ext cx="141288" cy="339725"/>
            </a:xfrm>
            <a:custGeom>
              <a:avLst/>
              <a:gdLst>
                <a:gd name="T0" fmla="*/ 16 w 52"/>
                <a:gd name="T1" fmla="*/ 2 h 124"/>
                <a:gd name="T2" fmla="*/ 13 w 52"/>
                <a:gd name="T3" fmla="*/ 3 h 124"/>
                <a:gd name="T4" fmla="*/ 35 w 52"/>
                <a:gd name="T5" fmla="*/ 123 h 124"/>
                <a:gd name="T6" fmla="*/ 35 w 52"/>
                <a:gd name="T7" fmla="*/ 123 h 124"/>
                <a:gd name="T8" fmla="*/ 36 w 52"/>
                <a:gd name="T9" fmla="*/ 123 h 124"/>
                <a:gd name="T10" fmla="*/ 36 w 52"/>
                <a:gd name="T11" fmla="*/ 122 h 124"/>
                <a:gd name="T12" fmla="*/ 36 w 52"/>
                <a:gd name="T13" fmla="*/ 122 h 124"/>
                <a:gd name="T14" fmla="*/ 47 w 52"/>
                <a:gd name="T15" fmla="*/ 64 h 124"/>
                <a:gd name="T16" fmla="*/ 19 w 52"/>
                <a:gd name="T17" fmla="*/ 1 h 124"/>
                <a:gd name="T18" fmla="*/ 16 w 52"/>
                <a:gd name="T19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6" y="2"/>
                  </a:moveTo>
                  <a:cubicBezTo>
                    <a:pt x="15" y="2"/>
                    <a:pt x="14" y="2"/>
                    <a:pt x="13" y="3"/>
                  </a:cubicBezTo>
                  <a:cubicBezTo>
                    <a:pt x="0" y="43"/>
                    <a:pt x="0" y="94"/>
                    <a:pt x="35" y="123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5" y="123"/>
                    <a:pt x="35" y="123"/>
                    <a:pt x="36" y="123"/>
                  </a:cubicBezTo>
                  <a:cubicBezTo>
                    <a:pt x="36" y="124"/>
                    <a:pt x="37" y="123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52" y="109"/>
                    <a:pt x="50" y="81"/>
                    <a:pt x="47" y="64"/>
                  </a:cubicBezTo>
                  <a:cubicBezTo>
                    <a:pt x="44" y="42"/>
                    <a:pt x="35" y="18"/>
                    <a:pt x="19" y="1"/>
                  </a:cubicBezTo>
                  <a:cubicBezTo>
                    <a:pt x="18" y="0"/>
                    <a:pt x="16" y="1"/>
                    <a:pt x="16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46"/>
            <p:cNvSpPr/>
            <p:nvPr/>
          </p:nvSpPr>
          <p:spPr bwMode="auto">
            <a:xfrm>
              <a:off x="4418013" y="301257"/>
              <a:ext cx="342900" cy="150813"/>
            </a:xfrm>
            <a:custGeom>
              <a:avLst/>
              <a:gdLst>
                <a:gd name="T0" fmla="*/ 123 w 125"/>
                <a:gd name="T1" fmla="*/ 38 h 55"/>
                <a:gd name="T2" fmla="*/ 122 w 125"/>
                <a:gd name="T3" fmla="*/ 36 h 55"/>
                <a:gd name="T4" fmla="*/ 1 w 125"/>
                <a:gd name="T5" fmla="*/ 27 h 55"/>
                <a:gd name="T6" fmla="*/ 1 w 125"/>
                <a:gd name="T7" fmla="*/ 27 h 55"/>
                <a:gd name="T8" fmla="*/ 0 w 125"/>
                <a:gd name="T9" fmla="*/ 27 h 55"/>
                <a:gd name="T10" fmla="*/ 1 w 125"/>
                <a:gd name="T11" fmla="*/ 28 h 55"/>
                <a:gd name="T12" fmla="*/ 2 w 125"/>
                <a:gd name="T13" fmla="*/ 28 h 55"/>
                <a:gd name="T14" fmla="*/ 55 w 125"/>
                <a:gd name="T15" fmla="*/ 53 h 55"/>
                <a:gd name="T16" fmla="*/ 123 w 125"/>
                <a:gd name="T17" fmla="*/ 42 h 55"/>
                <a:gd name="T18" fmla="*/ 123 w 125"/>
                <a:gd name="T19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55">
                  <a:moveTo>
                    <a:pt x="123" y="38"/>
                  </a:moveTo>
                  <a:cubicBezTo>
                    <a:pt x="123" y="37"/>
                    <a:pt x="123" y="36"/>
                    <a:pt x="122" y="36"/>
                  </a:cubicBezTo>
                  <a:cubicBezTo>
                    <a:pt x="88" y="12"/>
                    <a:pt x="38" y="0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0" y="27"/>
                  </a:cubicBezTo>
                  <a:cubicBezTo>
                    <a:pt x="0" y="28"/>
                    <a:pt x="0" y="29"/>
                    <a:pt x="1" y="28"/>
                  </a:cubicBezTo>
                  <a:cubicBezTo>
                    <a:pt x="1" y="28"/>
                    <a:pt x="1" y="28"/>
                    <a:pt x="2" y="28"/>
                  </a:cubicBezTo>
                  <a:cubicBezTo>
                    <a:pt x="10" y="47"/>
                    <a:pt x="38" y="52"/>
                    <a:pt x="55" y="53"/>
                  </a:cubicBezTo>
                  <a:cubicBezTo>
                    <a:pt x="78" y="55"/>
                    <a:pt x="103" y="52"/>
                    <a:pt x="123" y="42"/>
                  </a:cubicBezTo>
                  <a:cubicBezTo>
                    <a:pt x="125" y="41"/>
                    <a:pt x="124" y="39"/>
                    <a:pt x="123" y="38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47"/>
            <p:cNvSpPr/>
            <p:nvPr/>
          </p:nvSpPr>
          <p:spPr bwMode="auto">
            <a:xfrm>
              <a:off x="3819525" y="-141656"/>
              <a:ext cx="417513" cy="514350"/>
            </a:xfrm>
            <a:custGeom>
              <a:avLst/>
              <a:gdLst>
                <a:gd name="T0" fmla="*/ 70 w 152"/>
                <a:gd name="T1" fmla="*/ 16 h 187"/>
                <a:gd name="T2" fmla="*/ 77 w 152"/>
                <a:gd name="T3" fmla="*/ 30 h 187"/>
                <a:gd name="T4" fmla="*/ 74 w 152"/>
                <a:gd name="T5" fmla="*/ 80 h 187"/>
                <a:gd name="T6" fmla="*/ 74 w 152"/>
                <a:gd name="T7" fmla="*/ 80 h 187"/>
                <a:gd name="T8" fmla="*/ 34 w 152"/>
                <a:gd name="T9" fmla="*/ 126 h 187"/>
                <a:gd name="T10" fmla="*/ 31 w 152"/>
                <a:gd name="T11" fmla="*/ 77 h 187"/>
                <a:gd name="T12" fmla="*/ 40 w 152"/>
                <a:gd name="T13" fmla="*/ 74 h 187"/>
                <a:gd name="T14" fmla="*/ 40 w 152"/>
                <a:gd name="T15" fmla="*/ 52 h 187"/>
                <a:gd name="T16" fmla="*/ 16 w 152"/>
                <a:gd name="T17" fmla="*/ 54 h 187"/>
                <a:gd name="T18" fmla="*/ 18 w 152"/>
                <a:gd name="T19" fmla="*/ 75 h 187"/>
                <a:gd name="T20" fmla="*/ 20 w 152"/>
                <a:gd name="T21" fmla="*/ 75 h 187"/>
                <a:gd name="T22" fmla="*/ 26 w 152"/>
                <a:gd name="T23" fmla="*/ 77 h 187"/>
                <a:gd name="T24" fmla="*/ 31 w 152"/>
                <a:gd name="T25" fmla="*/ 101 h 187"/>
                <a:gd name="T26" fmla="*/ 30 w 152"/>
                <a:gd name="T27" fmla="*/ 133 h 187"/>
                <a:gd name="T28" fmla="*/ 0 w 152"/>
                <a:gd name="T29" fmla="*/ 185 h 187"/>
                <a:gd name="T30" fmla="*/ 2 w 152"/>
                <a:gd name="T31" fmla="*/ 186 h 187"/>
                <a:gd name="T32" fmla="*/ 18 w 152"/>
                <a:gd name="T33" fmla="*/ 161 h 187"/>
                <a:gd name="T34" fmla="*/ 84 w 152"/>
                <a:gd name="T35" fmla="*/ 160 h 187"/>
                <a:gd name="T36" fmla="*/ 91 w 152"/>
                <a:gd name="T37" fmla="*/ 175 h 187"/>
                <a:gd name="T38" fmla="*/ 109 w 152"/>
                <a:gd name="T39" fmla="*/ 168 h 187"/>
                <a:gd name="T40" fmla="*/ 104 w 152"/>
                <a:gd name="T41" fmla="*/ 152 h 187"/>
                <a:gd name="T42" fmla="*/ 86 w 152"/>
                <a:gd name="T43" fmla="*/ 156 h 187"/>
                <a:gd name="T44" fmla="*/ 19 w 152"/>
                <a:gd name="T45" fmla="*/ 158 h 187"/>
                <a:gd name="T46" fmla="*/ 54 w 152"/>
                <a:gd name="T47" fmla="*/ 108 h 187"/>
                <a:gd name="T48" fmla="*/ 114 w 152"/>
                <a:gd name="T49" fmla="*/ 109 h 187"/>
                <a:gd name="T50" fmla="*/ 113 w 152"/>
                <a:gd name="T51" fmla="*/ 110 h 187"/>
                <a:gd name="T52" fmla="*/ 115 w 152"/>
                <a:gd name="T53" fmla="*/ 113 h 187"/>
                <a:gd name="T54" fmla="*/ 123 w 152"/>
                <a:gd name="T55" fmla="*/ 125 h 187"/>
                <a:gd name="T56" fmla="*/ 140 w 152"/>
                <a:gd name="T57" fmla="*/ 115 h 187"/>
                <a:gd name="T58" fmla="*/ 131 w 152"/>
                <a:gd name="T59" fmla="*/ 99 h 187"/>
                <a:gd name="T60" fmla="*/ 117 w 152"/>
                <a:gd name="T61" fmla="*/ 104 h 187"/>
                <a:gd name="T62" fmla="*/ 57 w 152"/>
                <a:gd name="T63" fmla="*/ 104 h 187"/>
                <a:gd name="T64" fmla="*/ 99 w 152"/>
                <a:gd name="T65" fmla="*/ 64 h 187"/>
                <a:gd name="T66" fmla="*/ 126 w 152"/>
                <a:gd name="T67" fmla="*/ 67 h 187"/>
                <a:gd name="T68" fmla="*/ 125 w 152"/>
                <a:gd name="T69" fmla="*/ 68 h 187"/>
                <a:gd name="T70" fmla="*/ 139 w 152"/>
                <a:gd name="T71" fmla="*/ 78 h 187"/>
                <a:gd name="T72" fmla="*/ 151 w 152"/>
                <a:gd name="T73" fmla="*/ 66 h 187"/>
                <a:gd name="T74" fmla="*/ 140 w 152"/>
                <a:gd name="T75" fmla="*/ 57 h 187"/>
                <a:gd name="T76" fmla="*/ 127 w 152"/>
                <a:gd name="T77" fmla="*/ 63 h 187"/>
                <a:gd name="T78" fmla="*/ 102 w 152"/>
                <a:gd name="T79" fmla="*/ 62 h 187"/>
                <a:gd name="T80" fmla="*/ 127 w 152"/>
                <a:gd name="T81" fmla="*/ 42 h 187"/>
                <a:gd name="T82" fmla="*/ 140 w 152"/>
                <a:gd name="T83" fmla="*/ 39 h 187"/>
                <a:gd name="T84" fmla="*/ 138 w 152"/>
                <a:gd name="T85" fmla="*/ 23 h 187"/>
                <a:gd name="T86" fmla="*/ 124 w 152"/>
                <a:gd name="T87" fmla="*/ 23 h 187"/>
                <a:gd name="T88" fmla="*/ 123 w 152"/>
                <a:gd name="T89" fmla="*/ 40 h 187"/>
                <a:gd name="T90" fmla="*/ 78 w 152"/>
                <a:gd name="T91" fmla="*/ 76 h 187"/>
                <a:gd name="T92" fmla="*/ 82 w 152"/>
                <a:gd name="T93" fmla="*/ 31 h 187"/>
                <a:gd name="T94" fmla="*/ 84 w 152"/>
                <a:gd name="T95" fmla="*/ 31 h 187"/>
                <a:gd name="T96" fmla="*/ 85 w 152"/>
                <a:gd name="T97" fmla="*/ 31 h 187"/>
                <a:gd name="T98" fmla="*/ 98 w 152"/>
                <a:gd name="T99" fmla="*/ 18 h 187"/>
                <a:gd name="T100" fmla="*/ 82 w 152"/>
                <a:gd name="T101" fmla="*/ 1 h 187"/>
                <a:gd name="T102" fmla="*/ 70 w 152"/>
                <a:gd name="T103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87">
                  <a:moveTo>
                    <a:pt x="70" y="16"/>
                  </a:moveTo>
                  <a:cubicBezTo>
                    <a:pt x="69" y="22"/>
                    <a:pt x="72" y="27"/>
                    <a:pt x="77" y="30"/>
                  </a:cubicBezTo>
                  <a:cubicBezTo>
                    <a:pt x="78" y="47"/>
                    <a:pt x="79" y="63"/>
                    <a:pt x="74" y="80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59" y="94"/>
                    <a:pt x="46" y="110"/>
                    <a:pt x="34" y="126"/>
                  </a:cubicBezTo>
                  <a:cubicBezTo>
                    <a:pt x="38" y="111"/>
                    <a:pt x="36" y="92"/>
                    <a:pt x="31" y="77"/>
                  </a:cubicBezTo>
                  <a:cubicBezTo>
                    <a:pt x="35" y="77"/>
                    <a:pt x="38" y="76"/>
                    <a:pt x="40" y="74"/>
                  </a:cubicBezTo>
                  <a:cubicBezTo>
                    <a:pt x="49" y="70"/>
                    <a:pt x="48" y="57"/>
                    <a:pt x="40" y="52"/>
                  </a:cubicBezTo>
                  <a:cubicBezTo>
                    <a:pt x="33" y="47"/>
                    <a:pt x="22" y="49"/>
                    <a:pt x="16" y="54"/>
                  </a:cubicBezTo>
                  <a:cubicBezTo>
                    <a:pt x="8" y="60"/>
                    <a:pt x="10" y="70"/>
                    <a:pt x="18" y="75"/>
                  </a:cubicBezTo>
                  <a:cubicBezTo>
                    <a:pt x="19" y="76"/>
                    <a:pt x="20" y="75"/>
                    <a:pt x="20" y="75"/>
                  </a:cubicBezTo>
                  <a:cubicBezTo>
                    <a:pt x="22" y="76"/>
                    <a:pt x="24" y="77"/>
                    <a:pt x="26" y="77"/>
                  </a:cubicBezTo>
                  <a:cubicBezTo>
                    <a:pt x="28" y="85"/>
                    <a:pt x="30" y="93"/>
                    <a:pt x="31" y="101"/>
                  </a:cubicBezTo>
                  <a:cubicBezTo>
                    <a:pt x="33" y="112"/>
                    <a:pt x="32" y="122"/>
                    <a:pt x="30" y="133"/>
                  </a:cubicBezTo>
                  <a:cubicBezTo>
                    <a:pt x="18" y="149"/>
                    <a:pt x="8" y="167"/>
                    <a:pt x="0" y="185"/>
                  </a:cubicBezTo>
                  <a:cubicBezTo>
                    <a:pt x="0" y="186"/>
                    <a:pt x="1" y="187"/>
                    <a:pt x="2" y="186"/>
                  </a:cubicBezTo>
                  <a:cubicBezTo>
                    <a:pt x="7" y="178"/>
                    <a:pt x="12" y="169"/>
                    <a:pt x="18" y="161"/>
                  </a:cubicBezTo>
                  <a:cubicBezTo>
                    <a:pt x="40" y="153"/>
                    <a:pt x="62" y="158"/>
                    <a:pt x="84" y="160"/>
                  </a:cubicBezTo>
                  <a:cubicBezTo>
                    <a:pt x="83" y="166"/>
                    <a:pt x="85" y="172"/>
                    <a:pt x="91" y="175"/>
                  </a:cubicBezTo>
                  <a:cubicBezTo>
                    <a:pt x="97" y="178"/>
                    <a:pt x="107" y="176"/>
                    <a:pt x="109" y="168"/>
                  </a:cubicBezTo>
                  <a:cubicBezTo>
                    <a:pt x="111" y="162"/>
                    <a:pt x="109" y="156"/>
                    <a:pt x="104" y="152"/>
                  </a:cubicBezTo>
                  <a:cubicBezTo>
                    <a:pt x="99" y="148"/>
                    <a:pt x="90" y="151"/>
                    <a:pt x="86" y="156"/>
                  </a:cubicBezTo>
                  <a:cubicBezTo>
                    <a:pt x="65" y="151"/>
                    <a:pt x="39" y="150"/>
                    <a:pt x="19" y="158"/>
                  </a:cubicBezTo>
                  <a:cubicBezTo>
                    <a:pt x="30" y="141"/>
                    <a:pt x="41" y="124"/>
                    <a:pt x="54" y="108"/>
                  </a:cubicBezTo>
                  <a:cubicBezTo>
                    <a:pt x="75" y="100"/>
                    <a:pt x="94" y="104"/>
                    <a:pt x="114" y="109"/>
                  </a:cubicBezTo>
                  <a:cubicBezTo>
                    <a:pt x="114" y="109"/>
                    <a:pt x="114" y="110"/>
                    <a:pt x="113" y="110"/>
                  </a:cubicBezTo>
                  <a:cubicBezTo>
                    <a:pt x="113" y="111"/>
                    <a:pt x="114" y="112"/>
                    <a:pt x="115" y="113"/>
                  </a:cubicBezTo>
                  <a:cubicBezTo>
                    <a:pt x="115" y="118"/>
                    <a:pt x="119" y="123"/>
                    <a:pt x="123" y="125"/>
                  </a:cubicBezTo>
                  <a:cubicBezTo>
                    <a:pt x="130" y="129"/>
                    <a:pt x="138" y="121"/>
                    <a:pt x="140" y="115"/>
                  </a:cubicBezTo>
                  <a:cubicBezTo>
                    <a:pt x="142" y="108"/>
                    <a:pt x="137" y="101"/>
                    <a:pt x="131" y="99"/>
                  </a:cubicBezTo>
                  <a:cubicBezTo>
                    <a:pt x="125" y="97"/>
                    <a:pt x="120" y="100"/>
                    <a:pt x="117" y="104"/>
                  </a:cubicBezTo>
                  <a:cubicBezTo>
                    <a:pt x="97" y="99"/>
                    <a:pt x="75" y="97"/>
                    <a:pt x="57" y="104"/>
                  </a:cubicBezTo>
                  <a:cubicBezTo>
                    <a:pt x="70" y="89"/>
                    <a:pt x="84" y="76"/>
                    <a:pt x="99" y="64"/>
                  </a:cubicBezTo>
                  <a:cubicBezTo>
                    <a:pt x="108" y="64"/>
                    <a:pt x="117" y="66"/>
                    <a:pt x="126" y="67"/>
                  </a:cubicBezTo>
                  <a:cubicBezTo>
                    <a:pt x="126" y="67"/>
                    <a:pt x="125" y="67"/>
                    <a:pt x="125" y="68"/>
                  </a:cubicBezTo>
                  <a:cubicBezTo>
                    <a:pt x="127" y="74"/>
                    <a:pt x="133" y="79"/>
                    <a:pt x="139" y="78"/>
                  </a:cubicBezTo>
                  <a:cubicBezTo>
                    <a:pt x="144" y="77"/>
                    <a:pt x="152" y="72"/>
                    <a:pt x="151" y="66"/>
                  </a:cubicBezTo>
                  <a:cubicBezTo>
                    <a:pt x="150" y="61"/>
                    <a:pt x="144" y="58"/>
                    <a:pt x="140" y="57"/>
                  </a:cubicBezTo>
                  <a:cubicBezTo>
                    <a:pt x="135" y="57"/>
                    <a:pt x="130" y="59"/>
                    <a:pt x="127" y="63"/>
                  </a:cubicBezTo>
                  <a:cubicBezTo>
                    <a:pt x="119" y="61"/>
                    <a:pt x="110" y="61"/>
                    <a:pt x="102" y="62"/>
                  </a:cubicBezTo>
                  <a:cubicBezTo>
                    <a:pt x="110" y="55"/>
                    <a:pt x="119" y="49"/>
                    <a:pt x="127" y="42"/>
                  </a:cubicBezTo>
                  <a:cubicBezTo>
                    <a:pt x="131" y="44"/>
                    <a:pt x="137" y="43"/>
                    <a:pt x="140" y="39"/>
                  </a:cubicBezTo>
                  <a:cubicBezTo>
                    <a:pt x="144" y="33"/>
                    <a:pt x="145" y="27"/>
                    <a:pt x="138" y="23"/>
                  </a:cubicBezTo>
                  <a:cubicBezTo>
                    <a:pt x="134" y="20"/>
                    <a:pt x="128" y="20"/>
                    <a:pt x="124" y="23"/>
                  </a:cubicBezTo>
                  <a:cubicBezTo>
                    <a:pt x="118" y="27"/>
                    <a:pt x="120" y="35"/>
                    <a:pt x="123" y="40"/>
                  </a:cubicBezTo>
                  <a:cubicBezTo>
                    <a:pt x="107" y="51"/>
                    <a:pt x="92" y="63"/>
                    <a:pt x="78" y="76"/>
                  </a:cubicBezTo>
                  <a:cubicBezTo>
                    <a:pt x="84" y="63"/>
                    <a:pt x="85" y="46"/>
                    <a:pt x="82" y="31"/>
                  </a:cubicBezTo>
                  <a:cubicBezTo>
                    <a:pt x="83" y="31"/>
                    <a:pt x="84" y="31"/>
                    <a:pt x="84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92" y="31"/>
                    <a:pt x="98" y="26"/>
                    <a:pt x="98" y="18"/>
                  </a:cubicBezTo>
                  <a:cubicBezTo>
                    <a:pt x="98" y="11"/>
                    <a:pt x="91" y="0"/>
                    <a:pt x="82" y="1"/>
                  </a:cubicBezTo>
                  <a:cubicBezTo>
                    <a:pt x="75" y="2"/>
                    <a:pt x="70" y="9"/>
                    <a:pt x="70" y="16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48"/>
            <p:cNvSpPr/>
            <p:nvPr/>
          </p:nvSpPr>
          <p:spPr bwMode="auto">
            <a:xfrm>
              <a:off x="2909888" y="528269"/>
              <a:ext cx="1028700" cy="658813"/>
            </a:xfrm>
            <a:custGeom>
              <a:avLst/>
              <a:gdLst>
                <a:gd name="T0" fmla="*/ 373 w 375"/>
                <a:gd name="T1" fmla="*/ 204 h 239"/>
                <a:gd name="T2" fmla="*/ 372 w 375"/>
                <a:gd name="T3" fmla="*/ 203 h 239"/>
                <a:gd name="T4" fmla="*/ 349 w 375"/>
                <a:gd name="T5" fmla="*/ 152 h 239"/>
                <a:gd name="T6" fmla="*/ 313 w 375"/>
                <a:gd name="T7" fmla="*/ 116 h 239"/>
                <a:gd name="T8" fmla="*/ 235 w 375"/>
                <a:gd name="T9" fmla="*/ 120 h 239"/>
                <a:gd name="T10" fmla="*/ 235 w 375"/>
                <a:gd name="T11" fmla="*/ 121 h 239"/>
                <a:gd name="T12" fmla="*/ 126 w 375"/>
                <a:gd name="T13" fmla="*/ 95 h 239"/>
                <a:gd name="T14" fmla="*/ 92 w 375"/>
                <a:gd name="T15" fmla="*/ 90 h 239"/>
                <a:gd name="T16" fmla="*/ 150 w 375"/>
                <a:gd name="T17" fmla="*/ 54 h 239"/>
                <a:gd name="T18" fmla="*/ 192 w 375"/>
                <a:gd name="T19" fmla="*/ 41 h 239"/>
                <a:gd name="T20" fmla="*/ 192 w 375"/>
                <a:gd name="T21" fmla="*/ 42 h 239"/>
                <a:gd name="T22" fmla="*/ 296 w 375"/>
                <a:gd name="T23" fmla="*/ 59 h 239"/>
                <a:gd name="T24" fmla="*/ 297 w 375"/>
                <a:gd name="T25" fmla="*/ 56 h 239"/>
                <a:gd name="T26" fmla="*/ 296 w 375"/>
                <a:gd name="T27" fmla="*/ 55 h 239"/>
                <a:gd name="T28" fmla="*/ 296 w 375"/>
                <a:gd name="T29" fmla="*/ 55 h 239"/>
                <a:gd name="T30" fmla="*/ 193 w 375"/>
                <a:gd name="T31" fmla="*/ 37 h 239"/>
                <a:gd name="T32" fmla="*/ 144 w 375"/>
                <a:gd name="T33" fmla="*/ 53 h 239"/>
                <a:gd name="T34" fmla="*/ 90 w 375"/>
                <a:gd name="T35" fmla="*/ 90 h 239"/>
                <a:gd name="T36" fmla="*/ 58 w 375"/>
                <a:gd name="T37" fmla="*/ 85 h 239"/>
                <a:gd name="T38" fmla="*/ 0 w 375"/>
                <a:gd name="T39" fmla="*/ 90 h 239"/>
                <a:gd name="T40" fmla="*/ 1 w 375"/>
                <a:gd name="T41" fmla="*/ 92 h 239"/>
                <a:gd name="T42" fmla="*/ 67 w 375"/>
                <a:gd name="T43" fmla="*/ 90 h 239"/>
                <a:gd name="T44" fmla="*/ 88 w 375"/>
                <a:gd name="T45" fmla="*/ 93 h 239"/>
                <a:gd name="T46" fmla="*/ 89 w 375"/>
                <a:gd name="T47" fmla="*/ 93 h 239"/>
                <a:gd name="T48" fmla="*/ 89 w 375"/>
                <a:gd name="T49" fmla="*/ 93 h 239"/>
                <a:gd name="T50" fmla="*/ 131 w 375"/>
                <a:gd name="T51" fmla="*/ 100 h 239"/>
                <a:gd name="T52" fmla="*/ 161 w 375"/>
                <a:gd name="T53" fmla="*/ 127 h 239"/>
                <a:gd name="T54" fmla="*/ 166 w 375"/>
                <a:gd name="T55" fmla="*/ 133 h 239"/>
                <a:gd name="T56" fmla="*/ 166 w 375"/>
                <a:gd name="T57" fmla="*/ 133 h 239"/>
                <a:gd name="T58" fmla="*/ 190 w 375"/>
                <a:gd name="T59" fmla="*/ 189 h 239"/>
                <a:gd name="T60" fmla="*/ 217 w 375"/>
                <a:gd name="T61" fmla="*/ 213 h 239"/>
                <a:gd name="T62" fmla="*/ 240 w 375"/>
                <a:gd name="T63" fmla="*/ 238 h 239"/>
                <a:gd name="T64" fmla="*/ 242 w 375"/>
                <a:gd name="T65" fmla="*/ 237 h 239"/>
                <a:gd name="T66" fmla="*/ 241 w 375"/>
                <a:gd name="T67" fmla="*/ 234 h 239"/>
                <a:gd name="T68" fmla="*/ 170 w 375"/>
                <a:gd name="T69" fmla="*/ 132 h 239"/>
                <a:gd name="T70" fmla="*/ 162 w 375"/>
                <a:gd name="T71" fmla="*/ 122 h 239"/>
                <a:gd name="T72" fmla="*/ 136 w 375"/>
                <a:gd name="T73" fmla="*/ 101 h 239"/>
                <a:gd name="T74" fmla="*/ 211 w 375"/>
                <a:gd name="T75" fmla="*/ 118 h 239"/>
                <a:gd name="T76" fmla="*/ 235 w 375"/>
                <a:gd name="T77" fmla="*/ 126 h 239"/>
                <a:gd name="T78" fmla="*/ 290 w 375"/>
                <a:gd name="T79" fmla="*/ 175 h 239"/>
                <a:gd name="T80" fmla="*/ 330 w 375"/>
                <a:gd name="T81" fmla="*/ 189 h 239"/>
                <a:gd name="T82" fmla="*/ 372 w 375"/>
                <a:gd name="T83" fmla="*/ 207 h 239"/>
                <a:gd name="T84" fmla="*/ 373 w 375"/>
                <a:gd name="T85" fmla="*/ 20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3" y="204"/>
                  </a:moveTo>
                  <a:cubicBezTo>
                    <a:pt x="373" y="204"/>
                    <a:pt x="372" y="204"/>
                    <a:pt x="372" y="203"/>
                  </a:cubicBezTo>
                  <a:cubicBezTo>
                    <a:pt x="369" y="185"/>
                    <a:pt x="359" y="167"/>
                    <a:pt x="349" y="152"/>
                  </a:cubicBezTo>
                  <a:cubicBezTo>
                    <a:pt x="340" y="138"/>
                    <a:pt x="328" y="124"/>
                    <a:pt x="313" y="116"/>
                  </a:cubicBezTo>
                  <a:cubicBezTo>
                    <a:pt x="291" y="106"/>
                    <a:pt x="252" y="98"/>
                    <a:pt x="235" y="120"/>
                  </a:cubicBezTo>
                  <a:cubicBezTo>
                    <a:pt x="235" y="121"/>
                    <a:pt x="235" y="121"/>
                    <a:pt x="235" y="121"/>
                  </a:cubicBezTo>
                  <a:cubicBezTo>
                    <a:pt x="199" y="109"/>
                    <a:pt x="162" y="101"/>
                    <a:pt x="126" y="95"/>
                  </a:cubicBezTo>
                  <a:cubicBezTo>
                    <a:pt x="115" y="94"/>
                    <a:pt x="103" y="92"/>
                    <a:pt x="92" y="90"/>
                  </a:cubicBezTo>
                  <a:cubicBezTo>
                    <a:pt x="106" y="72"/>
                    <a:pt x="129" y="62"/>
                    <a:pt x="150" y="54"/>
                  </a:cubicBezTo>
                  <a:cubicBezTo>
                    <a:pt x="163" y="49"/>
                    <a:pt x="177" y="44"/>
                    <a:pt x="192" y="41"/>
                  </a:cubicBezTo>
                  <a:cubicBezTo>
                    <a:pt x="192" y="41"/>
                    <a:pt x="192" y="42"/>
                    <a:pt x="192" y="42"/>
                  </a:cubicBezTo>
                  <a:cubicBezTo>
                    <a:pt x="217" y="73"/>
                    <a:pt x="262" y="56"/>
                    <a:pt x="296" y="59"/>
                  </a:cubicBezTo>
                  <a:cubicBezTo>
                    <a:pt x="298" y="59"/>
                    <a:pt x="298" y="56"/>
                    <a:pt x="297" y="56"/>
                  </a:cubicBezTo>
                  <a:cubicBezTo>
                    <a:pt x="296" y="56"/>
                    <a:pt x="296" y="55"/>
                    <a:pt x="296" y="55"/>
                  </a:cubicBezTo>
                  <a:cubicBezTo>
                    <a:pt x="296" y="55"/>
                    <a:pt x="296" y="55"/>
                    <a:pt x="296" y="55"/>
                  </a:cubicBezTo>
                  <a:cubicBezTo>
                    <a:pt x="285" y="17"/>
                    <a:pt x="214" y="0"/>
                    <a:pt x="193" y="37"/>
                  </a:cubicBezTo>
                  <a:cubicBezTo>
                    <a:pt x="176" y="40"/>
                    <a:pt x="159" y="46"/>
                    <a:pt x="144" y="53"/>
                  </a:cubicBezTo>
                  <a:cubicBezTo>
                    <a:pt x="125" y="60"/>
                    <a:pt x="100" y="71"/>
                    <a:pt x="90" y="90"/>
                  </a:cubicBezTo>
                  <a:cubicBezTo>
                    <a:pt x="79" y="88"/>
                    <a:pt x="69" y="86"/>
                    <a:pt x="58" y="85"/>
                  </a:cubicBezTo>
                  <a:cubicBezTo>
                    <a:pt x="40" y="83"/>
                    <a:pt x="16" y="80"/>
                    <a:pt x="0" y="90"/>
                  </a:cubicBezTo>
                  <a:cubicBezTo>
                    <a:pt x="0" y="91"/>
                    <a:pt x="0" y="92"/>
                    <a:pt x="1" y="92"/>
                  </a:cubicBezTo>
                  <a:cubicBezTo>
                    <a:pt x="23" y="85"/>
                    <a:pt x="44" y="86"/>
                    <a:pt x="67" y="90"/>
                  </a:cubicBezTo>
                  <a:cubicBezTo>
                    <a:pt x="74" y="91"/>
                    <a:pt x="81" y="92"/>
                    <a:pt x="88" y="93"/>
                  </a:cubicBezTo>
                  <a:cubicBezTo>
                    <a:pt x="88" y="94"/>
                    <a:pt x="89" y="94"/>
                    <a:pt x="89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103" y="95"/>
                    <a:pt x="117" y="98"/>
                    <a:pt x="131" y="100"/>
                  </a:cubicBezTo>
                  <a:cubicBezTo>
                    <a:pt x="142" y="108"/>
                    <a:pt x="152" y="117"/>
                    <a:pt x="161" y="127"/>
                  </a:cubicBezTo>
                  <a:cubicBezTo>
                    <a:pt x="163" y="129"/>
                    <a:pt x="165" y="131"/>
                    <a:pt x="166" y="133"/>
                  </a:cubicBezTo>
                  <a:cubicBezTo>
                    <a:pt x="166" y="133"/>
                    <a:pt x="166" y="133"/>
                    <a:pt x="166" y="133"/>
                  </a:cubicBezTo>
                  <a:cubicBezTo>
                    <a:pt x="163" y="155"/>
                    <a:pt x="175" y="174"/>
                    <a:pt x="190" y="189"/>
                  </a:cubicBezTo>
                  <a:cubicBezTo>
                    <a:pt x="199" y="197"/>
                    <a:pt x="208" y="205"/>
                    <a:pt x="217" y="213"/>
                  </a:cubicBezTo>
                  <a:cubicBezTo>
                    <a:pt x="226" y="221"/>
                    <a:pt x="233" y="230"/>
                    <a:pt x="240" y="238"/>
                  </a:cubicBezTo>
                  <a:cubicBezTo>
                    <a:pt x="241" y="239"/>
                    <a:pt x="243" y="238"/>
                    <a:pt x="242" y="237"/>
                  </a:cubicBezTo>
                  <a:cubicBezTo>
                    <a:pt x="242" y="236"/>
                    <a:pt x="241" y="235"/>
                    <a:pt x="241" y="234"/>
                  </a:cubicBezTo>
                  <a:cubicBezTo>
                    <a:pt x="232" y="195"/>
                    <a:pt x="226" y="122"/>
                    <a:pt x="170" y="132"/>
                  </a:cubicBezTo>
                  <a:cubicBezTo>
                    <a:pt x="167" y="128"/>
                    <a:pt x="165" y="125"/>
                    <a:pt x="162" y="122"/>
                  </a:cubicBezTo>
                  <a:cubicBezTo>
                    <a:pt x="155" y="115"/>
                    <a:pt x="146" y="106"/>
                    <a:pt x="136" y="101"/>
                  </a:cubicBezTo>
                  <a:cubicBezTo>
                    <a:pt x="161" y="105"/>
                    <a:pt x="186" y="111"/>
                    <a:pt x="211" y="118"/>
                  </a:cubicBezTo>
                  <a:cubicBezTo>
                    <a:pt x="219" y="120"/>
                    <a:pt x="227" y="123"/>
                    <a:pt x="235" y="126"/>
                  </a:cubicBezTo>
                  <a:cubicBezTo>
                    <a:pt x="249" y="147"/>
                    <a:pt x="267" y="165"/>
                    <a:pt x="290" y="175"/>
                  </a:cubicBezTo>
                  <a:cubicBezTo>
                    <a:pt x="303" y="181"/>
                    <a:pt x="317" y="185"/>
                    <a:pt x="330" y="189"/>
                  </a:cubicBezTo>
                  <a:cubicBezTo>
                    <a:pt x="345" y="194"/>
                    <a:pt x="358" y="200"/>
                    <a:pt x="372" y="207"/>
                  </a:cubicBezTo>
                  <a:cubicBezTo>
                    <a:pt x="374" y="207"/>
                    <a:pt x="375" y="205"/>
                    <a:pt x="373" y="204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49"/>
            <p:cNvSpPr/>
            <p:nvPr/>
          </p:nvSpPr>
          <p:spPr bwMode="auto">
            <a:xfrm>
              <a:off x="3671888" y="369519"/>
              <a:ext cx="301625" cy="300038"/>
            </a:xfrm>
            <a:custGeom>
              <a:avLst/>
              <a:gdLst>
                <a:gd name="T0" fmla="*/ 63 w 110"/>
                <a:gd name="T1" fmla="*/ 38 h 109"/>
                <a:gd name="T2" fmla="*/ 0 w 110"/>
                <a:gd name="T3" fmla="*/ 5 h 109"/>
                <a:gd name="T4" fmla="*/ 0 w 110"/>
                <a:gd name="T5" fmla="*/ 5 h 109"/>
                <a:gd name="T6" fmla="*/ 64 w 110"/>
                <a:gd name="T7" fmla="*/ 45 h 109"/>
                <a:gd name="T8" fmla="*/ 106 w 110"/>
                <a:gd name="T9" fmla="*/ 107 h 109"/>
                <a:gd name="T10" fmla="*/ 109 w 110"/>
                <a:gd name="T11" fmla="*/ 105 h 109"/>
                <a:gd name="T12" fmla="*/ 63 w 110"/>
                <a:gd name="T13" fmla="*/ 3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109">
                  <a:moveTo>
                    <a:pt x="63" y="38"/>
                  </a:moveTo>
                  <a:cubicBezTo>
                    <a:pt x="47" y="21"/>
                    <a:pt x="25" y="0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7" y="7"/>
                    <a:pt x="47" y="25"/>
                    <a:pt x="64" y="45"/>
                  </a:cubicBezTo>
                  <a:cubicBezTo>
                    <a:pt x="80" y="64"/>
                    <a:pt x="93" y="85"/>
                    <a:pt x="106" y="107"/>
                  </a:cubicBezTo>
                  <a:cubicBezTo>
                    <a:pt x="107" y="109"/>
                    <a:pt x="110" y="107"/>
                    <a:pt x="109" y="105"/>
                  </a:cubicBezTo>
                  <a:cubicBezTo>
                    <a:pt x="96" y="82"/>
                    <a:pt x="81" y="59"/>
                    <a:pt x="63" y="38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50"/>
            <p:cNvSpPr/>
            <p:nvPr/>
          </p:nvSpPr>
          <p:spPr bwMode="auto">
            <a:xfrm>
              <a:off x="3913188" y="652095"/>
              <a:ext cx="211138" cy="212725"/>
            </a:xfrm>
            <a:custGeom>
              <a:avLst/>
              <a:gdLst>
                <a:gd name="T0" fmla="*/ 20 w 77"/>
                <a:gd name="T1" fmla="*/ 0 h 77"/>
                <a:gd name="T2" fmla="*/ 18 w 77"/>
                <a:gd name="T3" fmla="*/ 0 h 77"/>
                <a:gd name="T4" fmla="*/ 17 w 77"/>
                <a:gd name="T5" fmla="*/ 3 h 77"/>
                <a:gd name="T6" fmla="*/ 11 w 77"/>
                <a:gd name="T7" fmla="*/ 69 h 77"/>
                <a:gd name="T8" fmla="*/ 24 w 77"/>
                <a:gd name="T9" fmla="*/ 76 h 77"/>
                <a:gd name="T10" fmla="*/ 31 w 77"/>
                <a:gd name="T11" fmla="*/ 61 h 77"/>
                <a:gd name="T12" fmla="*/ 48 w 77"/>
                <a:gd name="T13" fmla="*/ 74 h 77"/>
                <a:gd name="T14" fmla="*/ 50 w 77"/>
                <a:gd name="T15" fmla="*/ 73 h 77"/>
                <a:gd name="T16" fmla="*/ 53 w 77"/>
                <a:gd name="T17" fmla="*/ 52 h 77"/>
                <a:gd name="T18" fmla="*/ 69 w 77"/>
                <a:gd name="T19" fmla="*/ 57 h 77"/>
                <a:gd name="T20" fmla="*/ 76 w 77"/>
                <a:gd name="T21" fmla="*/ 41 h 77"/>
                <a:gd name="T22" fmla="*/ 20 w 77"/>
                <a:gd name="T2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77">
                  <a:moveTo>
                    <a:pt x="20" y="0"/>
                  </a:moveTo>
                  <a:cubicBezTo>
                    <a:pt x="19" y="0"/>
                    <a:pt x="19" y="0"/>
                    <a:pt x="18" y="0"/>
                  </a:cubicBezTo>
                  <a:cubicBezTo>
                    <a:pt x="17" y="1"/>
                    <a:pt x="16" y="2"/>
                    <a:pt x="17" y="3"/>
                  </a:cubicBezTo>
                  <a:cubicBezTo>
                    <a:pt x="8" y="23"/>
                    <a:pt x="0" y="49"/>
                    <a:pt x="11" y="69"/>
                  </a:cubicBezTo>
                  <a:cubicBezTo>
                    <a:pt x="14" y="74"/>
                    <a:pt x="19" y="77"/>
                    <a:pt x="24" y="76"/>
                  </a:cubicBezTo>
                  <a:cubicBezTo>
                    <a:pt x="30" y="74"/>
                    <a:pt x="31" y="67"/>
                    <a:pt x="31" y="61"/>
                  </a:cubicBezTo>
                  <a:cubicBezTo>
                    <a:pt x="35" y="67"/>
                    <a:pt x="41" y="72"/>
                    <a:pt x="48" y="74"/>
                  </a:cubicBezTo>
                  <a:cubicBezTo>
                    <a:pt x="49" y="75"/>
                    <a:pt x="50" y="74"/>
                    <a:pt x="50" y="73"/>
                  </a:cubicBezTo>
                  <a:cubicBezTo>
                    <a:pt x="53" y="66"/>
                    <a:pt x="54" y="59"/>
                    <a:pt x="53" y="52"/>
                  </a:cubicBezTo>
                  <a:cubicBezTo>
                    <a:pt x="58" y="56"/>
                    <a:pt x="63" y="59"/>
                    <a:pt x="69" y="57"/>
                  </a:cubicBezTo>
                  <a:cubicBezTo>
                    <a:pt x="76" y="55"/>
                    <a:pt x="77" y="46"/>
                    <a:pt x="76" y="41"/>
                  </a:cubicBezTo>
                  <a:cubicBezTo>
                    <a:pt x="74" y="14"/>
                    <a:pt x="41" y="4"/>
                    <a:pt x="20" y="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51"/>
            <p:cNvSpPr/>
            <p:nvPr/>
          </p:nvSpPr>
          <p:spPr bwMode="auto">
            <a:xfrm>
              <a:off x="7556500" y="377457"/>
              <a:ext cx="693738" cy="965200"/>
            </a:xfrm>
            <a:custGeom>
              <a:avLst/>
              <a:gdLst>
                <a:gd name="T0" fmla="*/ 204 w 253"/>
                <a:gd name="T1" fmla="*/ 131 h 351"/>
                <a:gd name="T2" fmla="*/ 110 w 253"/>
                <a:gd name="T3" fmla="*/ 138 h 351"/>
                <a:gd name="T4" fmla="*/ 107 w 253"/>
                <a:gd name="T5" fmla="*/ 131 h 351"/>
                <a:gd name="T6" fmla="*/ 81 w 253"/>
                <a:gd name="T7" fmla="*/ 78 h 351"/>
                <a:gd name="T8" fmla="*/ 1 w 253"/>
                <a:gd name="T9" fmla="*/ 1 h 351"/>
                <a:gd name="T10" fmla="*/ 1 w 253"/>
                <a:gd name="T11" fmla="*/ 2 h 351"/>
                <a:gd name="T12" fmla="*/ 80 w 253"/>
                <a:gd name="T13" fmla="*/ 86 h 351"/>
                <a:gd name="T14" fmla="*/ 106 w 253"/>
                <a:gd name="T15" fmla="*/ 138 h 351"/>
                <a:gd name="T16" fmla="*/ 126 w 253"/>
                <a:gd name="T17" fmla="*/ 187 h 351"/>
                <a:gd name="T18" fmla="*/ 127 w 253"/>
                <a:gd name="T19" fmla="*/ 188 h 351"/>
                <a:gd name="T20" fmla="*/ 112 w 253"/>
                <a:gd name="T21" fmla="*/ 279 h 351"/>
                <a:gd name="T22" fmla="*/ 167 w 253"/>
                <a:gd name="T23" fmla="*/ 349 h 351"/>
                <a:gd name="T24" fmla="*/ 208 w 253"/>
                <a:gd name="T25" fmla="*/ 336 h 351"/>
                <a:gd name="T26" fmla="*/ 213 w 253"/>
                <a:gd name="T27" fmla="*/ 290 h 351"/>
                <a:gd name="T28" fmla="*/ 130 w 253"/>
                <a:gd name="T29" fmla="*/ 187 h 351"/>
                <a:gd name="T30" fmla="*/ 129 w 253"/>
                <a:gd name="T31" fmla="*/ 187 h 351"/>
                <a:gd name="T32" fmla="*/ 128 w 253"/>
                <a:gd name="T33" fmla="*/ 187 h 351"/>
                <a:gd name="T34" fmla="*/ 128 w 253"/>
                <a:gd name="T35" fmla="*/ 186 h 351"/>
                <a:gd name="T36" fmla="*/ 116 w 253"/>
                <a:gd name="T37" fmla="*/ 150 h 351"/>
                <a:gd name="T38" fmla="*/ 128 w 253"/>
                <a:gd name="T39" fmla="*/ 163 h 351"/>
                <a:gd name="T40" fmla="*/ 169 w 253"/>
                <a:gd name="T41" fmla="*/ 193 h 351"/>
                <a:gd name="T42" fmla="*/ 236 w 253"/>
                <a:gd name="T43" fmla="*/ 200 h 351"/>
                <a:gd name="T44" fmla="*/ 204 w 253"/>
                <a:gd name="T45" fmla="*/ 13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351">
                  <a:moveTo>
                    <a:pt x="204" y="131"/>
                  </a:moveTo>
                  <a:cubicBezTo>
                    <a:pt x="176" y="119"/>
                    <a:pt x="136" y="119"/>
                    <a:pt x="110" y="138"/>
                  </a:cubicBezTo>
                  <a:cubicBezTo>
                    <a:pt x="109" y="135"/>
                    <a:pt x="108" y="133"/>
                    <a:pt x="107" y="131"/>
                  </a:cubicBezTo>
                  <a:cubicBezTo>
                    <a:pt x="100" y="113"/>
                    <a:pt x="91" y="95"/>
                    <a:pt x="81" y="78"/>
                  </a:cubicBezTo>
                  <a:cubicBezTo>
                    <a:pt x="62" y="46"/>
                    <a:pt x="36" y="16"/>
                    <a:pt x="1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4" y="24"/>
                    <a:pt x="61" y="51"/>
                    <a:pt x="80" y="86"/>
                  </a:cubicBezTo>
                  <a:cubicBezTo>
                    <a:pt x="90" y="103"/>
                    <a:pt x="98" y="120"/>
                    <a:pt x="106" y="138"/>
                  </a:cubicBezTo>
                  <a:cubicBezTo>
                    <a:pt x="112" y="154"/>
                    <a:pt x="118" y="172"/>
                    <a:pt x="126" y="187"/>
                  </a:cubicBezTo>
                  <a:cubicBezTo>
                    <a:pt x="126" y="188"/>
                    <a:pt x="126" y="188"/>
                    <a:pt x="127" y="188"/>
                  </a:cubicBezTo>
                  <a:cubicBezTo>
                    <a:pt x="108" y="212"/>
                    <a:pt x="107" y="251"/>
                    <a:pt x="112" y="279"/>
                  </a:cubicBezTo>
                  <a:cubicBezTo>
                    <a:pt x="117" y="309"/>
                    <a:pt x="133" y="343"/>
                    <a:pt x="167" y="349"/>
                  </a:cubicBezTo>
                  <a:cubicBezTo>
                    <a:pt x="182" y="351"/>
                    <a:pt x="199" y="350"/>
                    <a:pt x="208" y="336"/>
                  </a:cubicBezTo>
                  <a:cubicBezTo>
                    <a:pt x="216" y="322"/>
                    <a:pt x="216" y="305"/>
                    <a:pt x="213" y="290"/>
                  </a:cubicBezTo>
                  <a:cubicBezTo>
                    <a:pt x="203" y="244"/>
                    <a:pt x="168" y="212"/>
                    <a:pt x="130" y="187"/>
                  </a:cubicBezTo>
                  <a:cubicBezTo>
                    <a:pt x="130" y="187"/>
                    <a:pt x="129" y="187"/>
                    <a:pt x="129" y="187"/>
                  </a:cubicBezTo>
                  <a:cubicBezTo>
                    <a:pt x="129" y="187"/>
                    <a:pt x="128" y="187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5" y="174"/>
                    <a:pt x="121" y="162"/>
                    <a:pt x="116" y="150"/>
                  </a:cubicBezTo>
                  <a:cubicBezTo>
                    <a:pt x="119" y="155"/>
                    <a:pt x="124" y="159"/>
                    <a:pt x="128" y="163"/>
                  </a:cubicBezTo>
                  <a:cubicBezTo>
                    <a:pt x="140" y="174"/>
                    <a:pt x="154" y="185"/>
                    <a:pt x="169" y="193"/>
                  </a:cubicBezTo>
                  <a:cubicBezTo>
                    <a:pt x="184" y="202"/>
                    <a:pt x="222" y="223"/>
                    <a:pt x="236" y="200"/>
                  </a:cubicBezTo>
                  <a:cubicBezTo>
                    <a:pt x="253" y="173"/>
                    <a:pt x="229" y="141"/>
                    <a:pt x="204" y="131"/>
                  </a:cubicBezTo>
                  <a:close/>
                </a:path>
              </a:pathLst>
            </a:custGeom>
            <a:solidFill>
              <a:srgbClr val="31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52"/>
            <p:cNvSpPr/>
            <p:nvPr/>
          </p:nvSpPr>
          <p:spPr bwMode="auto">
            <a:xfrm>
              <a:off x="7394575" y="358407"/>
              <a:ext cx="241300" cy="363538"/>
            </a:xfrm>
            <a:custGeom>
              <a:avLst/>
              <a:gdLst>
                <a:gd name="T0" fmla="*/ 85 w 88"/>
                <a:gd name="T1" fmla="*/ 88 h 132"/>
                <a:gd name="T2" fmla="*/ 34 w 88"/>
                <a:gd name="T3" fmla="*/ 81 h 132"/>
                <a:gd name="T4" fmla="*/ 17 w 88"/>
                <a:gd name="T5" fmla="*/ 44 h 132"/>
                <a:gd name="T6" fmla="*/ 2 w 88"/>
                <a:gd name="T7" fmla="*/ 1 h 132"/>
                <a:gd name="T8" fmla="*/ 0 w 88"/>
                <a:gd name="T9" fmla="*/ 2 h 132"/>
                <a:gd name="T10" fmla="*/ 15 w 88"/>
                <a:gd name="T11" fmla="*/ 48 h 132"/>
                <a:gd name="T12" fmla="*/ 32 w 88"/>
                <a:gd name="T13" fmla="*/ 84 h 132"/>
                <a:gd name="T14" fmla="*/ 32 w 88"/>
                <a:gd name="T15" fmla="*/ 86 h 132"/>
                <a:gd name="T16" fmla="*/ 28 w 88"/>
                <a:gd name="T17" fmla="*/ 123 h 132"/>
                <a:gd name="T18" fmla="*/ 47 w 88"/>
                <a:gd name="T19" fmla="*/ 112 h 132"/>
                <a:gd name="T20" fmla="*/ 68 w 88"/>
                <a:gd name="T21" fmla="*/ 121 h 132"/>
                <a:gd name="T22" fmla="*/ 70 w 88"/>
                <a:gd name="T23" fmla="*/ 118 h 132"/>
                <a:gd name="T24" fmla="*/ 68 w 88"/>
                <a:gd name="T25" fmla="*/ 103 h 132"/>
                <a:gd name="T26" fmla="*/ 83 w 88"/>
                <a:gd name="T27" fmla="*/ 103 h 132"/>
                <a:gd name="T28" fmla="*/ 85 w 88"/>
                <a:gd name="T29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32">
                  <a:moveTo>
                    <a:pt x="85" y="88"/>
                  </a:moveTo>
                  <a:cubicBezTo>
                    <a:pt x="74" y="71"/>
                    <a:pt x="48" y="68"/>
                    <a:pt x="34" y="81"/>
                  </a:cubicBezTo>
                  <a:cubicBezTo>
                    <a:pt x="29" y="69"/>
                    <a:pt x="22" y="56"/>
                    <a:pt x="17" y="44"/>
                  </a:cubicBezTo>
                  <a:cubicBezTo>
                    <a:pt x="11" y="30"/>
                    <a:pt x="7" y="15"/>
                    <a:pt x="2" y="1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3" y="18"/>
                    <a:pt x="9" y="33"/>
                    <a:pt x="15" y="48"/>
                  </a:cubicBezTo>
                  <a:cubicBezTo>
                    <a:pt x="20" y="60"/>
                    <a:pt x="25" y="73"/>
                    <a:pt x="32" y="84"/>
                  </a:cubicBezTo>
                  <a:cubicBezTo>
                    <a:pt x="31" y="85"/>
                    <a:pt x="31" y="86"/>
                    <a:pt x="32" y="86"/>
                  </a:cubicBezTo>
                  <a:cubicBezTo>
                    <a:pt x="21" y="95"/>
                    <a:pt x="17" y="113"/>
                    <a:pt x="28" y="123"/>
                  </a:cubicBezTo>
                  <a:cubicBezTo>
                    <a:pt x="38" y="132"/>
                    <a:pt x="45" y="121"/>
                    <a:pt x="47" y="112"/>
                  </a:cubicBezTo>
                  <a:cubicBezTo>
                    <a:pt x="52" y="118"/>
                    <a:pt x="59" y="121"/>
                    <a:pt x="68" y="121"/>
                  </a:cubicBezTo>
                  <a:cubicBezTo>
                    <a:pt x="69" y="121"/>
                    <a:pt x="71" y="119"/>
                    <a:pt x="70" y="118"/>
                  </a:cubicBezTo>
                  <a:cubicBezTo>
                    <a:pt x="70" y="113"/>
                    <a:pt x="70" y="108"/>
                    <a:pt x="68" y="103"/>
                  </a:cubicBezTo>
                  <a:cubicBezTo>
                    <a:pt x="73" y="105"/>
                    <a:pt x="78" y="106"/>
                    <a:pt x="83" y="103"/>
                  </a:cubicBezTo>
                  <a:cubicBezTo>
                    <a:pt x="88" y="100"/>
                    <a:pt x="88" y="92"/>
                    <a:pt x="85" y="88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53"/>
            <p:cNvSpPr/>
            <p:nvPr/>
          </p:nvSpPr>
          <p:spPr bwMode="auto">
            <a:xfrm>
              <a:off x="6710016" y="528269"/>
              <a:ext cx="730250" cy="911225"/>
            </a:xfrm>
            <a:custGeom>
              <a:avLst/>
              <a:gdLst>
                <a:gd name="T0" fmla="*/ 213 w 266"/>
                <a:gd name="T1" fmla="*/ 328 h 331"/>
                <a:gd name="T2" fmla="*/ 212 w 266"/>
                <a:gd name="T3" fmla="*/ 326 h 331"/>
                <a:gd name="T4" fmla="*/ 228 w 266"/>
                <a:gd name="T5" fmla="*/ 273 h 331"/>
                <a:gd name="T6" fmla="*/ 223 w 266"/>
                <a:gd name="T7" fmla="*/ 222 h 331"/>
                <a:gd name="T8" fmla="*/ 161 w 266"/>
                <a:gd name="T9" fmla="*/ 175 h 331"/>
                <a:gd name="T10" fmla="*/ 161 w 266"/>
                <a:gd name="T11" fmla="*/ 175 h 331"/>
                <a:gd name="T12" fmla="*/ 94 w 266"/>
                <a:gd name="T13" fmla="*/ 86 h 331"/>
                <a:gd name="T14" fmla="*/ 72 w 266"/>
                <a:gd name="T15" fmla="*/ 59 h 331"/>
                <a:gd name="T16" fmla="*/ 139 w 266"/>
                <a:gd name="T17" fmla="*/ 69 h 331"/>
                <a:gd name="T18" fmla="*/ 179 w 266"/>
                <a:gd name="T19" fmla="*/ 86 h 331"/>
                <a:gd name="T20" fmla="*/ 179 w 266"/>
                <a:gd name="T21" fmla="*/ 87 h 331"/>
                <a:gd name="T22" fmla="*/ 248 w 266"/>
                <a:gd name="T23" fmla="*/ 167 h 331"/>
                <a:gd name="T24" fmla="*/ 250 w 266"/>
                <a:gd name="T25" fmla="*/ 165 h 331"/>
                <a:gd name="T26" fmla="*/ 250 w 266"/>
                <a:gd name="T27" fmla="*/ 164 h 331"/>
                <a:gd name="T28" fmla="*/ 250 w 266"/>
                <a:gd name="T29" fmla="*/ 164 h 331"/>
                <a:gd name="T30" fmla="*/ 183 w 266"/>
                <a:gd name="T31" fmla="*/ 84 h 331"/>
                <a:gd name="T32" fmla="*/ 135 w 266"/>
                <a:gd name="T33" fmla="*/ 64 h 331"/>
                <a:gd name="T34" fmla="*/ 70 w 266"/>
                <a:gd name="T35" fmla="*/ 58 h 331"/>
                <a:gd name="T36" fmla="*/ 49 w 266"/>
                <a:gd name="T37" fmla="*/ 33 h 331"/>
                <a:gd name="T38" fmla="*/ 1 w 266"/>
                <a:gd name="T39" fmla="*/ 0 h 331"/>
                <a:gd name="T40" fmla="*/ 1 w 266"/>
                <a:gd name="T41" fmla="*/ 2 h 331"/>
                <a:gd name="T42" fmla="*/ 52 w 266"/>
                <a:gd name="T43" fmla="*/ 43 h 331"/>
                <a:gd name="T44" fmla="*/ 67 w 266"/>
                <a:gd name="T45" fmla="*/ 59 h 331"/>
                <a:gd name="T46" fmla="*/ 67 w 266"/>
                <a:gd name="T47" fmla="*/ 60 h 331"/>
                <a:gd name="T48" fmla="*/ 67 w 266"/>
                <a:gd name="T49" fmla="*/ 60 h 331"/>
                <a:gd name="T50" fmla="*/ 95 w 266"/>
                <a:gd name="T51" fmla="*/ 92 h 331"/>
                <a:gd name="T52" fmla="*/ 101 w 266"/>
                <a:gd name="T53" fmla="*/ 132 h 331"/>
                <a:gd name="T54" fmla="*/ 101 w 266"/>
                <a:gd name="T55" fmla="*/ 140 h 331"/>
                <a:gd name="T56" fmla="*/ 100 w 266"/>
                <a:gd name="T57" fmla="*/ 140 h 331"/>
                <a:gd name="T58" fmla="*/ 83 w 266"/>
                <a:gd name="T59" fmla="*/ 198 h 331"/>
                <a:gd name="T60" fmla="*/ 88 w 266"/>
                <a:gd name="T61" fmla="*/ 234 h 331"/>
                <a:gd name="T62" fmla="*/ 89 w 266"/>
                <a:gd name="T63" fmla="*/ 268 h 331"/>
                <a:gd name="T64" fmla="*/ 92 w 266"/>
                <a:gd name="T65" fmla="*/ 268 h 331"/>
                <a:gd name="T66" fmla="*/ 92 w 266"/>
                <a:gd name="T67" fmla="*/ 266 h 331"/>
                <a:gd name="T68" fmla="*/ 105 w 266"/>
                <a:gd name="T69" fmla="*/ 142 h 331"/>
                <a:gd name="T70" fmla="*/ 104 w 266"/>
                <a:gd name="T71" fmla="*/ 129 h 331"/>
                <a:gd name="T72" fmla="*/ 98 w 266"/>
                <a:gd name="T73" fmla="*/ 96 h 331"/>
                <a:gd name="T74" fmla="*/ 144 w 266"/>
                <a:gd name="T75" fmla="*/ 157 h 331"/>
                <a:gd name="T76" fmla="*/ 158 w 266"/>
                <a:gd name="T77" fmla="*/ 179 h 331"/>
                <a:gd name="T78" fmla="*/ 168 w 266"/>
                <a:gd name="T79" fmla="*/ 252 h 331"/>
                <a:gd name="T80" fmla="*/ 190 w 266"/>
                <a:gd name="T81" fmla="*/ 289 h 331"/>
                <a:gd name="T82" fmla="*/ 210 w 266"/>
                <a:gd name="T83" fmla="*/ 329 h 331"/>
                <a:gd name="T84" fmla="*/ 213 w 266"/>
                <a:gd name="T85" fmla="*/ 328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6" h="331">
                  <a:moveTo>
                    <a:pt x="213" y="328"/>
                  </a:moveTo>
                  <a:cubicBezTo>
                    <a:pt x="213" y="327"/>
                    <a:pt x="212" y="327"/>
                    <a:pt x="212" y="326"/>
                  </a:cubicBezTo>
                  <a:cubicBezTo>
                    <a:pt x="222" y="311"/>
                    <a:pt x="226" y="290"/>
                    <a:pt x="228" y="273"/>
                  </a:cubicBezTo>
                  <a:cubicBezTo>
                    <a:pt x="230" y="256"/>
                    <a:pt x="230" y="237"/>
                    <a:pt x="223" y="222"/>
                  </a:cubicBezTo>
                  <a:cubicBezTo>
                    <a:pt x="213" y="199"/>
                    <a:pt x="189" y="169"/>
                    <a:pt x="161" y="175"/>
                  </a:cubicBezTo>
                  <a:cubicBezTo>
                    <a:pt x="161" y="175"/>
                    <a:pt x="161" y="175"/>
                    <a:pt x="161" y="175"/>
                  </a:cubicBezTo>
                  <a:cubicBezTo>
                    <a:pt x="142" y="143"/>
                    <a:pt x="118" y="113"/>
                    <a:pt x="94" y="86"/>
                  </a:cubicBezTo>
                  <a:cubicBezTo>
                    <a:pt x="87" y="77"/>
                    <a:pt x="79" y="68"/>
                    <a:pt x="72" y="59"/>
                  </a:cubicBezTo>
                  <a:cubicBezTo>
                    <a:pt x="94" y="54"/>
                    <a:pt x="118" y="62"/>
                    <a:pt x="139" y="69"/>
                  </a:cubicBezTo>
                  <a:cubicBezTo>
                    <a:pt x="153" y="74"/>
                    <a:pt x="166" y="79"/>
                    <a:pt x="179" y="86"/>
                  </a:cubicBezTo>
                  <a:cubicBezTo>
                    <a:pt x="179" y="86"/>
                    <a:pt x="179" y="87"/>
                    <a:pt x="179" y="87"/>
                  </a:cubicBezTo>
                  <a:cubicBezTo>
                    <a:pt x="178" y="127"/>
                    <a:pt x="224" y="143"/>
                    <a:pt x="248" y="167"/>
                  </a:cubicBezTo>
                  <a:cubicBezTo>
                    <a:pt x="249" y="168"/>
                    <a:pt x="251" y="166"/>
                    <a:pt x="250" y="165"/>
                  </a:cubicBezTo>
                  <a:cubicBezTo>
                    <a:pt x="250" y="165"/>
                    <a:pt x="250" y="164"/>
                    <a:pt x="250" y="164"/>
                  </a:cubicBezTo>
                  <a:cubicBezTo>
                    <a:pt x="250" y="164"/>
                    <a:pt x="250" y="164"/>
                    <a:pt x="250" y="164"/>
                  </a:cubicBezTo>
                  <a:cubicBezTo>
                    <a:pt x="266" y="128"/>
                    <a:pt x="223" y="69"/>
                    <a:pt x="183" y="84"/>
                  </a:cubicBezTo>
                  <a:cubicBezTo>
                    <a:pt x="168" y="75"/>
                    <a:pt x="151" y="69"/>
                    <a:pt x="135" y="64"/>
                  </a:cubicBezTo>
                  <a:cubicBezTo>
                    <a:pt x="116" y="58"/>
                    <a:pt x="90" y="50"/>
                    <a:pt x="70" y="58"/>
                  </a:cubicBezTo>
                  <a:cubicBezTo>
                    <a:pt x="63" y="49"/>
                    <a:pt x="56" y="41"/>
                    <a:pt x="49" y="33"/>
                  </a:cubicBezTo>
                  <a:cubicBezTo>
                    <a:pt x="36" y="20"/>
                    <a:pt x="20" y="3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2" y="11"/>
                    <a:pt x="38" y="26"/>
                    <a:pt x="52" y="43"/>
                  </a:cubicBezTo>
                  <a:cubicBezTo>
                    <a:pt x="57" y="48"/>
                    <a:pt x="62" y="54"/>
                    <a:pt x="67" y="59"/>
                  </a:cubicBezTo>
                  <a:cubicBezTo>
                    <a:pt x="66" y="59"/>
                    <a:pt x="67" y="60"/>
                    <a:pt x="67" y="60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77" y="70"/>
                    <a:pt x="86" y="81"/>
                    <a:pt x="95" y="92"/>
                  </a:cubicBezTo>
                  <a:cubicBezTo>
                    <a:pt x="98" y="105"/>
                    <a:pt x="101" y="118"/>
                    <a:pt x="101" y="132"/>
                  </a:cubicBezTo>
                  <a:cubicBezTo>
                    <a:pt x="101" y="135"/>
                    <a:pt x="101" y="137"/>
                    <a:pt x="101" y="140"/>
                  </a:cubicBezTo>
                  <a:cubicBezTo>
                    <a:pt x="101" y="140"/>
                    <a:pt x="101" y="140"/>
                    <a:pt x="100" y="140"/>
                  </a:cubicBezTo>
                  <a:cubicBezTo>
                    <a:pt x="84" y="155"/>
                    <a:pt x="81" y="177"/>
                    <a:pt x="83" y="198"/>
                  </a:cubicBezTo>
                  <a:cubicBezTo>
                    <a:pt x="84" y="210"/>
                    <a:pt x="86" y="222"/>
                    <a:pt x="88" y="234"/>
                  </a:cubicBezTo>
                  <a:cubicBezTo>
                    <a:pt x="89" y="246"/>
                    <a:pt x="89" y="257"/>
                    <a:pt x="89" y="268"/>
                  </a:cubicBezTo>
                  <a:cubicBezTo>
                    <a:pt x="89" y="270"/>
                    <a:pt x="92" y="270"/>
                    <a:pt x="92" y="268"/>
                  </a:cubicBezTo>
                  <a:cubicBezTo>
                    <a:pt x="92" y="267"/>
                    <a:pt x="92" y="266"/>
                    <a:pt x="92" y="266"/>
                  </a:cubicBezTo>
                  <a:cubicBezTo>
                    <a:pt x="111" y="230"/>
                    <a:pt x="153" y="170"/>
                    <a:pt x="105" y="142"/>
                  </a:cubicBezTo>
                  <a:cubicBezTo>
                    <a:pt x="104" y="137"/>
                    <a:pt x="104" y="133"/>
                    <a:pt x="104" y="129"/>
                  </a:cubicBezTo>
                  <a:cubicBezTo>
                    <a:pt x="103" y="118"/>
                    <a:pt x="103" y="106"/>
                    <a:pt x="98" y="96"/>
                  </a:cubicBezTo>
                  <a:cubicBezTo>
                    <a:pt x="115" y="116"/>
                    <a:pt x="130" y="136"/>
                    <a:pt x="144" y="157"/>
                  </a:cubicBezTo>
                  <a:cubicBezTo>
                    <a:pt x="149" y="164"/>
                    <a:pt x="153" y="171"/>
                    <a:pt x="158" y="179"/>
                  </a:cubicBezTo>
                  <a:cubicBezTo>
                    <a:pt x="155" y="204"/>
                    <a:pt x="157" y="229"/>
                    <a:pt x="168" y="252"/>
                  </a:cubicBezTo>
                  <a:cubicBezTo>
                    <a:pt x="174" y="265"/>
                    <a:pt x="182" y="277"/>
                    <a:pt x="190" y="289"/>
                  </a:cubicBezTo>
                  <a:cubicBezTo>
                    <a:pt x="198" y="302"/>
                    <a:pt x="204" y="315"/>
                    <a:pt x="210" y="329"/>
                  </a:cubicBezTo>
                  <a:cubicBezTo>
                    <a:pt x="211" y="331"/>
                    <a:pt x="213" y="330"/>
                    <a:pt x="213" y="328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54"/>
            <p:cNvSpPr/>
            <p:nvPr/>
          </p:nvSpPr>
          <p:spPr bwMode="auto">
            <a:xfrm>
              <a:off x="6221413" y="699720"/>
              <a:ext cx="546100" cy="498475"/>
            </a:xfrm>
            <a:custGeom>
              <a:avLst/>
              <a:gdLst>
                <a:gd name="T0" fmla="*/ 145 w 199"/>
                <a:gd name="T1" fmla="*/ 150 h 181"/>
                <a:gd name="T2" fmla="*/ 169 w 199"/>
                <a:gd name="T3" fmla="*/ 142 h 181"/>
                <a:gd name="T4" fmla="*/ 176 w 199"/>
                <a:gd name="T5" fmla="*/ 118 h 181"/>
                <a:gd name="T6" fmla="*/ 184 w 199"/>
                <a:gd name="T7" fmla="*/ 88 h 181"/>
                <a:gd name="T8" fmla="*/ 130 w 199"/>
                <a:gd name="T9" fmla="*/ 107 h 181"/>
                <a:gd name="T10" fmla="*/ 128 w 199"/>
                <a:gd name="T11" fmla="*/ 107 h 181"/>
                <a:gd name="T12" fmla="*/ 128 w 199"/>
                <a:gd name="T13" fmla="*/ 108 h 181"/>
                <a:gd name="T14" fmla="*/ 90 w 199"/>
                <a:gd name="T15" fmla="*/ 87 h 181"/>
                <a:gd name="T16" fmla="*/ 54 w 199"/>
                <a:gd name="T17" fmla="*/ 57 h 181"/>
                <a:gd name="T18" fmla="*/ 25 w 199"/>
                <a:gd name="T19" fmla="*/ 22 h 181"/>
                <a:gd name="T20" fmla="*/ 2 w 199"/>
                <a:gd name="T21" fmla="*/ 0 h 181"/>
                <a:gd name="T22" fmla="*/ 1 w 199"/>
                <a:gd name="T23" fmla="*/ 1 h 181"/>
                <a:gd name="T24" fmla="*/ 59 w 199"/>
                <a:gd name="T25" fmla="*/ 68 h 181"/>
                <a:gd name="T26" fmla="*/ 126 w 199"/>
                <a:gd name="T27" fmla="*/ 111 h 181"/>
                <a:gd name="T28" fmla="*/ 115 w 199"/>
                <a:gd name="T29" fmla="*/ 133 h 181"/>
                <a:gd name="T30" fmla="*/ 111 w 199"/>
                <a:gd name="T31" fmla="*/ 159 h 181"/>
                <a:gd name="T32" fmla="*/ 145 w 199"/>
                <a:gd name="T33" fmla="*/ 15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9" h="181">
                  <a:moveTo>
                    <a:pt x="145" y="150"/>
                  </a:moveTo>
                  <a:cubicBezTo>
                    <a:pt x="153" y="154"/>
                    <a:pt x="164" y="149"/>
                    <a:pt x="169" y="142"/>
                  </a:cubicBezTo>
                  <a:cubicBezTo>
                    <a:pt x="175" y="135"/>
                    <a:pt x="178" y="126"/>
                    <a:pt x="176" y="118"/>
                  </a:cubicBezTo>
                  <a:cubicBezTo>
                    <a:pt x="188" y="114"/>
                    <a:pt x="199" y="96"/>
                    <a:pt x="184" y="88"/>
                  </a:cubicBezTo>
                  <a:cubicBezTo>
                    <a:pt x="164" y="78"/>
                    <a:pt x="144" y="94"/>
                    <a:pt x="130" y="107"/>
                  </a:cubicBezTo>
                  <a:cubicBezTo>
                    <a:pt x="129" y="107"/>
                    <a:pt x="129" y="107"/>
                    <a:pt x="128" y="107"/>
                  </a:cubicBezTo>
                  <a:cubicBezTo>
                    <a:pt x="128" y="107"/>
                    <a:pt x="128" y="108"/>
                    <a:pt x="128" y="108"/>
                  </a:cubicBezTo>
                  <a:cubicBezTo>
                    <a:pt x="115" y="100"/>
                    <a:pt x="102" y="95"/>
                    <a:pt x="90" y="87"/>
                  </a:cubicBezTo>
                  <a:cubicBezTo>
                    <a:pt x="77" y="78"/>
                    <a:pt x="65" y="69"/>
                    <a:pt x="54" y="57"/>
                  </a:cubicBezTo>
                  <a:cubicBezTo>
                    <a:pt x="44" y="46"/>
                    <a:pt x="34" y="34"/>
                    <a:pt x="25" y="22"/>
                  </a:cubicBezTo>
                  <a:cubicBezTo>
                    <a:pt x="18" y="14"/>
                    <a:pt x="11" y="5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2" y="22"/>
                    <a:pt x="37" y="47"/>
                    <a:pt x="59" y="68"/>
                  </a:cubicBezTo>
                  <a:cubicBezTo>
                    <a:pt x="78" y="85"/>
                    <a:pt x="101" y="102"/>
                    <a:pt x="126" y="111"/>
                  </a:cubicBezTo>
                  <a:cubicBezTo>
                    <a:pt x="121" y="118"/>
                    <a:pt x="118" y="125"/>
                    <a:pt x="115" y="133"/>
                  </a:cubicBezTo>
                  <a:cubicBezTo>
                    <a:pt x="112" y="141"/>
                    <a:pt x="109" y="151"/>
                    <a:pt x="111" y="159"/>
                  </a:cubicBezTo>
                  <a:cubicBezTo>
                    <a:pt x="118" y="181"/>
                    <a:pt x="140" y="162"/>
                    <a:pt x="145" y="150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55"/>
            <p:cNvSpPr/>
            <p:nvPr/>
          </p:nvSpPr>
          <p:spPr bwMode="auto">
            <a:xfrm>
              <a:off x="6338888" y="666382"/>
              <a:ext cx="307975" cy="201613"/>
            </a:xfrm>
            <a:custGeom>
              <a:avLst/>
              <a:gdLst>
                <a:gd name="T0" fmla="*/ 110 w 112"/>
                <a:gd name="T1" fmla="*/ 6 h 73"/>
                <a:gd name="T2" fmla="*/ 46 w 112"/>
                <a:gd name="T3" fmla="*/ 15 h 73"/>
                <a:gd name="T4" fmla="*/ 1 w 112"/>
                <a:gd name="T5" fmla="*/ 61 h 73"/>
                <a:gd name="T6" fmla="*/ 1 w 112"/>
                <a:gd name="T7" fmla="*/ 61 h 73"/>
                <a:gd name="T8" fmla="*/ 1 w 112"/>
                <a:gd name="T9" fmla="*/ 63 h 73"/>
                <a:gd name="T10" fmla="*/ 1 w 112"/>
                <a:gd name="T11" fmla="*/ 64 h 73"/>
                <a:gd name="T12" fmla="*/ 2 w 112"/>
                <a:gd name="T13" fmla="*/ 64 h 73"/>
                <a:gd name="T14" fmla="*/ 2 w 112"/>
                <a:gd name="T15" fmla="*/ 64 h 73"/>
                <a:gd name="T16" fmla="*/ 66 w 112"/>
                <a:gd name="T17" fmla="*/ 56 h 73"/>
                <a:gd name="T18" fmla="*/ 109 w 112"/>
                <a:gd name="T19" fmla="*/ 9 h 73"/>
                <a:gd name="T20" fmla="*/ 110 w 112"/>
                <a:gd name="T21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" h="73">
                  <a:moveTo>
                    <a:pt x="110" y="6"/>
                  </a:moveTo>
                  <a:cubicBezTo>
                    <a:pt x="89" y="0"/>
                    <a:pt x="64" y="6"/>
                    <a:pt x="46" y="15"/>
                  </a:cubicBezTo>
                  <a:cubicBezTo>
                    <a:pt x="27" y="25"/>
                    <a:pt x="7" y="39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2" y="64"/>
                    <a:pt x="2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0" y="73"/>
                    <a:pt x="49" y="65"/>
                    <a:pt x="66" y="56"/>
                  </a:cubicBezTo>
                  <a:cubicBezTo>
                    <a:pt x="84" y="47"/>
                    <a:pt x="104" y="30"/>
                    <a:pt x="109" y="9"/>
                  </a:cubicBezTo>
                  <a:cubicBezTo>
                    <a:pt x="111" y="9"/>
                    <a:pt x="112" y="7"/>
                    <a:pt x="110" y="6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56"/>
            <p:cNvSpPr/>
            <p:nvPr/>
          </p:nvSpPr>
          <p:spPr bwMode="auto">
            <a:xfrm>
              <a:off x="6297613" y="891807"/>
              <a:ext cx="142875" cy="341313"/>
            </a:xfrm>
            <a:custGeom>
              <a:avLst/>
              <a:gdLst>
                <a:gd name="T0" fmla="*/ 19 w 52"/>
                <a:gd name="T1" fmla="*/ 123 h 124"/>
                <a:gd name="T2" fmla="*/ 47 w 52"/>
                <a:gd name="T3" fmla="*/ 60 h 124"/>
                <a:gd name="T4" fmla="*/ 36 w 52"/>
                <a:gd name="T5" fmla="*/ 2 h 124"/>
                <a:gd name="T6" fmla="*/ 36 w 52"/>
                <a:gd name="T7" fmla="*/ 1 h 124"/>
                <a:gd name="T8" fmla="*/ 36 w 52"/>
                <a:gd name="T9" fmla="*/ 0 h 124"/>
                <a:gd name="T10" fmla="*/ 35 w 52"/>
                <a:gd name="T11" fmla="*/ 1 h 124"/>
                <a:gd name="T12" fmla="*/ 35 w 52"/>
                <a:gd name="T13" fmla="*/ 1 h 124"/>
                <a:gd name="T14" fmla="*/ 13 w 52"/>
                <a:gd name="T15" fmla="*/ 120 h 124"/>
                <a:gd name="T16" fmla="*/ 16 w 52"/>
                <a:gd name="T17" fmla="*/ 121 h 124"/>
                <a:gd name="T18" fmla="*/ 19 w 52"/>
                <a:gd name="T1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9" y="123"/>
                  </a:moveTo>
                  <a:cubicBezTo>
                    <a:pt x="35" y="106"/>
                    <a:pt x="44" y="82"/>
                    <a:pt x="47" y="60"/>
                  </a:cubicBezTo>
                  <a:cubicBezTo>
                    <a:pt x="50" y="42"/>
                    <a:pt x="52" y="14"/>
                    <a:pt x="36" y="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7" y="1"/>
                    <a:pt x="36" y="0"/>
                    <a:pt x="36" y="0"/>
                  </a:cubicBezTo>
                  <a:cubicBezTo>
                    <a:pt x="35" y="0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0" y="30"/>
                    <a:pt x="0" y="81"/>
                    <a:pt x="13" y="120"/>
                  </a:cubicBezTo>
                  <a:cubicBezTo>
                    <a:pt x="14" y="121"/>
                    <a:pt x="15" y="122"/>
                    <a:pt x="16" y="121"/>
                  </a:cubicBezTo>
                  <a:cubicBezTo>
                    <a:pt x="16" y="123"/>
                    <a:pt x="18" y="124"/>
                    <a:pt x="19" y="12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57"/>
            <p:cNvSpPr/>
            <p:nvPr/>
          </p:nvSpPr>
          <p:spPr bwMode="auto">
            <a:xfrm>
              <a:off x="8255000" y="752107"/>
              <a:ext cx="392113" cy="569913"/>
            </a:xfrm>
            <a:custGeom>
              <a:avLst/>
              <a:gdLst>
                <a:gd name="T0" fmla="*/ 47 w 143"/>
                <a:gd name="T1" fmla="*/ 202 h 207"/>
                <a:gd name="T2" fmla="*/ 68 w 143"/>
                <a:gd name="T3" fmla="*/ 192 h 207"/>
                <a:gd name="T4" fmla="*/ 61 w 143"/>
                <a:gd name="T5" fmla="*/ 176 h 207"/>
                <a:gd name="T6" fmla="*/ 60 w 143"/>
                <a:gd name="T7" fmla="*/ 175 h 207"/>
                <a:gd name="T8" fmla="*/ 58 w 143"/>
                <a:gd name="T9" fmla="*/ 174 h 207"/>
                <a:gd name="T10" fmla="*/ 71 w 143"/>
                <a:gd name="T11" fmla="*/ 131 h 207"/>
                <a:gd name="T12" fmla="*/ 99 w 143"/>
                <a:gd name="T13" fmla="*/ 181 h 207"/>
                <a:gd name="T14" fmla="*/ 94 w 143"/>
                <a:gd name="T15" fmla="*/ 198 h 207"/>
                <a:gd name="T16" fmla="*/ 107 w 143"/>
                <a:gd name="T17" fmla="*/ 203 h 207"/>
                <a:gd name="T18" fmla="*/ 114 w 143"/>
                <a:gd name="T19" fmla="*/ 189 h 207"/>
                <a:gd name="T20" fmla="*/ 104 w 143"/>
                <a:gd name="T21" fmla="*/ 181 h 207"/>
                <a:gd name="T22" fmla="*/ 88 w 143"/>
                <a:gd name="T23" fmla="*/ 153 h 207"/>
                <a:gd name="T24" fmla="*/ 112 w 143"/>
                <a:gd name="T25" fmla="*/ 162 h 207"/>
                <a:gd name="T26" fmla="*/ 121 w 143"/>
                <a:gd name="T27" fmla="*/ 172 h 207"/>
                <a:gd name="T28" fmla="*/ 135 w 143"/>
                <a:gd name="T29" fmla="*/ 168 h 207"/>
                <a:gd name="T30" fmla="*/ 128 w 143"/>
                <a:gd name="T31" fmla="*/ 152 h 207"/>
                <a:gd name="T32" fmla="*/ 112 w 143"/>
                <a:gd name="T33" fmla="*/ 157 h 207"/>
                <a:gd name="T34" fmla="*/ 112 w 143"/>
                <a:gd name="T35" fmla="*/ 157 h 207"/>
                <a:gd name="T36" fmla="*/ 86 w 143"/>
                <a:gd name="T37" fmla="*/ 150 h 207"/>
                <a:gd name="T38" fmla="*/ 62 w 143"/>
                <a:gd name="T39" fmla="*/ 97 h 207"/>
                <a:gd name="T40" fmla="*/ 117 w 143"/>
                <a:gd name="T41" fmla="*/ 119 h 207"/>
                <a:gd name="T42" fmla="*/ 129 w 143"/>
                <a:gd name="T43" fmla="*/ 130 h 207"/>
                <a:gd name="T44" fmla="*/ 143 w 143"/>
                <a:gd name="T45" fmla="*/ 118 h 207"/>
                <a:gd name="T46" fmla="*/ 131 w 143"/>
                <a:gd name="T47" fmla="*/ 102 h 207"/>
                <a:gd name="T48" fmla="*/ 119 w 143"/>
                <a:gd name="T49" fmla="*/ 111 h 207"/>
                <a:gd name="T50" fmla="*/ 117 w 143"/>
                <a:gd name="T51" fmla="*/ 113 h 207"/>
                <a:gd name="T52" fmla="*/ 117 w 143"/>
                <a:gd name="T53" fmla="*/ 115 h 207"/>
                <a:gd name="T54" fmla="*/ 61 w 143"/>
                <a:gd name="T55" fmla="*/ 93 h 207"/>
                <a:gd name="T56" fmla="*/ 47 w 143"/>
                <a:gd name="T57" fmla="*/ 33 h 207"/>
                <a:gd name="T58" fmla="*/ 109 w 143"/>
                <a:gd name="T59" fmla="*/ 60 h 207"/>
                <a:gd name="T60" fmla="*/ 124 w 143"/>
                <a:gd name="T61" fmla="*/ 70 h 207"/>
                <a:gd name="T62" fmla="*/ 135 w 143"/>
                <a:gd name="T63" fmla="*/ 58 h 207"/>
                <a:gd name="T64" fmla="*/ 120 w 143"/>
                <a:gd name="T65" fmla="*/ 44 h 207"/>
                <a:gd name="T66" fmla="*/ 109 w 143"/>
                <a:gd name="T67" fmla="*/ 55 h 207"/>
                <a:gd name="T68" fmla="*/ 47 w 143"/>
                <a:gd name="T69" fmla="*/ 30 h 207"/>
                <a:gd name="T70" fmla="*/ 41 w 143"/>
                <a:gd name="T71" fmla="*/ 1 h 207"/>
                <a:gd name="T72" fmla="*/ 40 w 143"/>
                <a:gd name="T73" fmla="*/ 1 h 207"/>
                <a:gd name="T74" fmla="*/ 47 w 143"/>
                <a:gd name="T75" fmla="*/ 61 h 207"/>
                <a:gd name="T76" fmla="*/ 37 w 143"/>
                <a:gd name="T77" fmla="*/ 91 h 207"/>
                <a:gd name="T78" fmla="*/ 23 w 143"/>
                <a:gd name="T79" fmla="*/ 111 h 207"/>
                <a:gd name="T80" fmla="*/ 17 w 143"/>
                <a:gd name="T81" fmla="*/ 110 h 207"/>
                <a:gd name="T82" fmla="*/ 15 w 143"/>
                <a:gd name="T83" fmla="*/ 110 h 207"/>
                <a:gd name="T84" fmla="*/ 5 w 143"/>
                <a:gd name="T85" fmla="*/ 128 h 207"/>
                <a:gd name="T86" fmla="*/ 27 w 143"/>
                <a:gd name="T87" fmla="*/ 140 h 207"/>
                <a:gd name="T88" fmla="*/ 35 w 143"/>
                <a:gd name="T89" fmla="*/ 119 h 207"/>
                <a:gd name="T90" fmla="*/ 28 w 143"/>
                <a:gd name="T91" fmla="*/ 113 h 207"/>
                <a:gd name="T92" fmla="*/ 49 w 143"/>
                <a:gd name="T93" fmla="*/ 68 h 207"/>
                <a:gd name="T94" fmla="*/ 69 w 143"/>
                <a:gd name="T95" fmla="*/ 126 h 207"/>
                <a:gd name="T96" fmla="*/ 68 w 143"/>
                <a:gd name="T97" fmla="*/ 126 h 207"/>
                <a:gd name="T98" fmla="*/ 53 w 143"/>
                <a:gd name="T99" fmla="*/ 174 h 207"/>
                <a:gd name="T100" fmla="*/ 41 w 143"/>
                <a:gd name="T101" fmla="*/ 184 h 207"/>
                <a:gd name="T102" fmla="*/ 47 w 143"/>
                <a:gd name="T103" fmla="*/ 20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3" h="207">
                  <a:moveTo>
                    <a:pt x="47" y="202"/>
                  </a:moveTo>
                  <a:cubicBezTo>
                    <a:pt x="54" y="207"/>
                    <a:pt x="65" y="199"/>
                    <a:pt x="68" y="192"/>
                  </a:cubicBezTo>
                  <a:cubicBezTo>
                    <a:pt x="70" y="185"/>
                    <a:pt x="67" y="178"/>
                    <a:pt x="61" y="176"/>
                  </a:cubicBezTo>
                  <a:cubicBezTo>
                    <a:pt x="61" y="175"/>
                    <a:pt x="60" y="175"/>
                    <a:pt x="60" y="175"/>
                  </a:cubicBezTo>
                  <a:cubicBezTo>
                    <a:pt x="60" y="175"/>
                    <a:pt x="59" y="175"/>
                    <a:pt x="58" y="174"/>
                  </a:cubicBezTo>
                  <a:cubicBezTo>
                    <a:pt x="66" y="162"/>
                    <a:pt x="71" y="146"/>
                    <a:pt x="71" y="131"/>
                  </a:cubicBezTo>
                  <a:cubicBezTo>
                    <a:pt x="79" y="149"/>
                    <a:pt x="89" y="165"/>
                    <a:pt x="99" y="181"/>
                  </a:cubicBezTo>
                  <a:cubicBezTo>
                    <a:pt x="95" y="185"/>
                    <a:pt x="90" y="192"/>
                    <a:pt x="94" y="198"/>
                  </a:cubicBezTo>
                  <a:cubicBezTo>
                    <a:pt x="96" y="202"/>
                    <a:pt x="102" y="204"/>
                    <a:pt x="107" y="203"/>
                  </a:cubicBezTo>
                  <a:cubicBezTo>
                    <a:pt x="114" y="202"/>
                    <a:pt x="116" y="195"/>
                    <a:pt x="114" y="189"/>
                  </a:cubicBezTo>
                  <a:cubicBezTo>
                    <a:pt x="113" y="183"/>
                    <a:pt x="109" y="180"/>
                    <a:pt x="104" y="181"/>
                  </a:cubicBezTo>
                  <a:cubicBezTo>
                    <a:pt x="98" y="172"/>
                    <a:pt x="93" y="163"/>
                    <a:pt x="88" y="153"/>
                  </a:cubicBezTo>
                  <a:cubicBezTo>
                    <a:pt x="95" y="157"/>
                    <a:pt x="104" y="160"/>
                    <a:pt x="112" y="162"/>
                  </a:cubicBezTo>
                  <a:cubicBezTo>
                    <a:pt x="113" y="166"/>
                    <a:pt x="116" y="170"/>
                    <a:pt x="121" y="172"/>
                  </a:cubicBezTo>
                  <a:cubicBezTo>
                    <a:pt x="126" y="173"/>
                    <a:pt x="132" y="172"/>
                    <a:pt x="135" y="168"/>
                  </a:cubicBezTo>
                  <a:cubicBezTo>
                    <a:pt x="138" y="163"/>
                    <a:pt x="133" y="155"/>
                    <a:pt x="128" y="152"/>
                  </a:cubicBezTo>
                  <a:cubicBezTo>
                    <a:pt x="123" y="149"/>
                    <a:pt x="115" y="151"/>
                    <a:pt x="112" y="157"/>
                  </a:cubicBezTo>
                  <a:cubicBezTo>
                    <a:pt x="112" y="157"/>
                    <a:pt x="112" y="157"/>
                    <a:pt x="112" y="157"/>
                  </a:cubicBezTo>
                  <a:cubicBezTo>
                    <a:pt x="103" y="156"/>
                    <a:pt x="95" y="153"/>
                    <a:pt x="86" y="150"/>
                  </a:cubicBezTo>
                  <a:cubicBezTo>
                    <a:pt x="77" y="133"/>
                    <a:pt x="68" y="116"/>
                    <a:pt x="62" y="97"/>
                  </a:cubicBezTo>
                  <a:cubicBezTo>
                    <a:pt x="76" y="111"/>
                    <a:pt x="98" y="117"/>
                    <a:pt x="117" y="119"/>
                  </a:cubicBezTo>
                  <a:cubicBezTo>
                    <a:pt x="119" y="125"/>
                    <a:pt x="122" y="129"/>
                    <a:pt x="129" y="130"/>
                  </a:cubicBezTo>
                  <a:cubicBezTo>
                    <a:pt x="135" y="130"/>
                    <a:pt x="142" y="125"/>
                    <a:pt x="143" y="118"/>
                  </a:cubicBezTo>
                  <a:cubicBezTo>
                    <a:pt x="143" y="111"/>
                    <a:pt x="139" y="101"/>
                    <a:pt x="131" y="102"/>
                  </a:cubicBezTo>
                  <a:cubicBezTo>
                    <a:pt x="126" y="103"/>
                    <a:pt x="121" y="106"/>
                    <a:pt x="119" y="111"/>
                  </a:cubicBezTo>
                  <a:cubicBezTo>
                    <a:pt x="118" y="111"/>
                    <a:pt x="117" y="112"/>
                    <a:pt x="117" y="113"/>
                  </a:cubicBezTo>
                  <a:cubicBezTo>
                    <a:pt x="117" y="113"/>
                    <a:pt x="117" y="114"/>
                    <a:pt x="117" y="115"/>
                  </a:cubicBezTo>
                  <a:cubicBezTo>
                    <a:pt x="96" y="111"/>
                    <a:pt x="77" y="108"/>
                    <a:pt x="61" y="93"/>
                  </a:cubicBezTo>
                  <a:cubicBezTo>
                    <a:pt x="55" y="73"/>
                    <a:pt x="51" y="53"/>
                    <a:pt x="47" y="33"/>
                  </a:cubicBezTo>
                  <a:cubicBezTo>
                    <a:pt x="62" y="48"/>
                    <a:pt x="87" y="57"/>
                    <a:pt x="109" y="60"/>
                  </a:cubicBezTo>
                  <a:cubicBezTo>
                    <a:pt x="110" y="67"/>
                    <a:pt x="118" y="72"/>
                    <a:pt x="124" y="70"/>
                  </a:cubicBezTo>
                  <a:cubicBezTo>
                    <a:pt x="130" y="69"/>
                    <a:pt x="134" y="64"/>
                    <a:pt x="135" y="58"/>
                  </a:cubicBezTo>
                  <a:cubicBezTo>
                    <a:pt x="135" y="50"/>
                    <a:pt x="127" y="44"/>
                    <a:pt x="120" y="44"/>
                  </a:cubicBezTo>
                  <a:cubicBezTo>
                    <a:pt x="113" y="45"/>
                    <a:pt x="109" y="50"/>
                    <a:pt x="109" y="55"/>
                  </a:cubicBezTo>
                  <a:cubicBezTo>
                    <a:pt x="87" y="49"/>
                    <a:pt x="65" y="45"/>
                    <a:pt x="47" y="30"/>
                  </a:cubicBezTo>
                  <a:cubicBezTo>
                    <a:pt x="45" y="20"/>
                    <a:pt x="43" y="10"/>
                    <a:pt x="41" y="1"/>
                  </a:cubicBezTo>
                  <a:cubicBezTo>
                    <a:pt x="41" y="0"/>
                    <a:pt x="40" y="0"/>
                    <a:pt x="40" y="1"/>
                  </a:cubicBezTo>
                  <a:cubicBezTo>
                    <a:pt x="41" y="21"/>
                    <a:pt x="43" y="41"/>
                    <a:pt x="47" y="61"/>
                  </a:cubicBezTo>
                  <a:cubicBezTo>
                    <a:pt x="45" y="71"/>
                    <a:pt x="43" y="81"/>
                    <a:pt x="37" y="91"/>
                  </a:cubicBezTo>
                  <a:cubicBezTo>
                    <a:pt x="33" y="98"/>
                    <a:pt x="28" y="104"/>
                    <a:pt x="23" y="111"/>
                  </a:cubicBezTo>
                  <a:cubicBezTo>
                    <a:pt x="21" y="110"/>
                    <a:pt x="19" y="110"/>
                    <a:pt x="17" y="110"/>
                  </a:cubicBezTo>
                  <a:cubicBezTo>
                    <a:pt x="17" y="110"/>
                    <a:pt x="16" y="109"/>
                    <a:pt x="15" y="110"/>
                  </a:cubicBezTo>
                  <a:cubicBezTo>
                    <a:pt x="6" y="111"/>
                    <a:pt x="0" y="120"/>
                    <a:pt x="5" y="128"/>
                  </a:cubicBezTo>
                  <a:cubicBezTo>
                    <a:pt x="9" y="135"/>
                    <a:pt x="19" y="142"/>
                    <a:pt x="27" y="140"/>
                  </a:cubicBezTo>
                  <a:cubicBezTo>
                    <a:pt x="36" y="138"/>
                    <a:pt x="42" y="126"/>
                    <a:pt x="35" y="119"/>
                  </a:cubicBezTo>
                  <a:cubicBezTo>
                    <a:pt x="34" y="116"/>
                    <a:pt x="31" y="114"/>
                    <a:pt x="28" y="113"/>
                  </a:cubicBezTo>
                  <a:cubicBezTo>
                    <a:pt x="38" y="101"/>
                    <a:pt x="47" y="84"/>
                    <a:pt x="49" y="68"/>
                  </a:cubicBezTo>
                  <a:cubicBezTo>
                    <a:pt x="54" y="88"/>
                    <a:pt x="60" y="107"/>
                    <a:pt x="69" y="126"/>
                  </a:cubicBezTo>
                  <a:cubicBezTo>
                    <a:pt x="69" y="126"/>
                    <a:pt x="68" y="126"/>
                    <a:pt x="68" y="126"/>
                  </a:cubicBezTo>
                  <a:cubicBezTo>
                    <a:pt x="67" y="144"/>
                    <a:pt x="60" y="158"/>
                    <a:pt x="53" y="174"/>
                  </a:cubicBezTo>
                  <a:cubicBezTo>
                    <a:pt x="47" y="174"/>
                    <a:pt x="43" y="178"/>
                    <a:pt x="41" y="184"/>
                  </a:cubicBezTo>
                  <a:cubicBezTo>
                    <a:pt x="39" y="190"/>
                    <a:pt x="41" y="199"/>
                    <a:pt x="47" y="20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58"/>
            <p:cNvSpPr/>
            <p:nvPr/>
          </p:nvSpPr>
          <p:spPr bwMode="auto">
            <a:xfrm>
              <a:off x="7910513" y="12332"/>
              <a:ext cx="230188" cy="236538"/>
            </a:xfrm>
            <a:custGeom>
              <a:avLst/>
              <a:gdLst>
                <a:gd name="T0" fmla="*/ 73 w 84"/>
                <a:gd name="T1" fmla="*/ 69 h 86"/>
                <a:gd name="T2" fmla="*/ 63 w 84"/>
                <a:gd name="T3" fmla="*/ 53 h 86"/>
                <a:gd name="T4" fmla="*/ 50 w 84"/>
                <a:gd name="T5" fmla="*/ 16 h 86"/>
                <a:gd name="T6" fmla="*/ 41 w 84"/>
                <a:gd name="T7" fmla="*/ 1 h 86"/>
                <a:gd name="T8" fmla="*/ 27 w 84"/>
                <a:gd name="T9" fmla="*/ 9 h 86"/>
                <a:gd name="T10" fmla="*/ 0 w 84"/>
                <a:gd name="T11" fmla="*/ 52 h 86"/>
                <a:gd name="T12" fmla="*/ 0 w 84"/>
                <a:gd name="T13" fmla="*/ 53 h 86"/>
                <a:gd name="T14" fmla="*/ 0 w 84"/>
                <a:gd name="T15" fmla="*/ 53 h 86"/>
                <a:gd name="T16" fmla="*/ 0 w 84"/>
                <a:gd name="T17" fmla="*/ 55 h 86"/>
                <a:gd name="T18" fmla="*/ 1 w 84"/>
                <a:gd name="T19" fmla="*/ 55 h 86"/>
                <a:gd name="T20" fmla="*/ 2 w 84"/>
                <a:gd name="T21" fmla="*/ 55 h 86"/>
                <a:gd name="T22" fmla="*/ 3 w 84"/>
                <a:gd name="T23" fmla="*/ 56 h 86"/>
                <a:gd name="T24" fmla="*/ 3 w 84"/>
                <a:gd name="T25" fmla="*/ 56 h 86"/>
                <a:gd name="T26" fmla="*/ 61 w 84"/>
                <a:gd name="T27" fmla="*/ 80 h 86"/>
                <a:gd name="T28" fmla="*/ 73 w 84"/>
                <a:gd name="T29" fmla="*/ 6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86">
                  <a:moveTo>
                    <a:pt x="73" y="69"/>
                  </a:moveTo>
                  <a:cubicBezTo>
                    <a:pt x="74" y="61"/>
                    <a:pt x="69" y="57"/>
                    <a:pt x="63" y="53"/>
                  </a:cubicBezTo>
                  <a:cubicBezTo>
                    <a:pt x="84" y="42"/>
                    <a:pt x="69" y="11"/>
                    <a:pt x="50" y="16"/>
                  </a:cubicBezTo>
                  <a:cubicBezTo>
                    <a:pt x="49" y="10"/>
                    <a:pt x="47" y="3"/>
                    <a:pt x="41" y="1"/>
                  </a:cubicBezTo>
                  <a:cubicBezTo>
                    <a:pt x="35" y="0"/>
                    <a:pt x="30" y="5"/>
                    <a:pt x="27" y="9"/>
                  </a:cubicBezTo>
                  <a:cubicBezTo>
                    <a:pt x="15" y="22"/>
                    <a:pt x="8" y="37"/>
                    <a:pt x="0" y="52"/>
                  </a:cubicBezTo>
                  <a:cubicBezTo>
                    <a:pt x="0" y="52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4"/>
                    <a:pt x="0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2" y="56"/>
                    <a:pt x="2" y="55"/>
                    <a:pt x="2" y="55"/>
                  </a:cubicBezTo>
                  <a:cubicBezTo>
                    <a:pt x="2" y="55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20" y="68"/>
                    <a:pt x="39" y="86"/>
                    <a:pt x="61" y="80"/>
                  </a:cubicBezTo>
                  <a:cubicBezTo>
                    <a:pt x="66" y="79"/>
                    <a:pt x="72" y="74"/>
                    <a:pt x="73" y="69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59"/>
            <p:cNvSpPr/>
            <p:nvPr/>
          </p:nvSpPr>
          <p:spPr bwMode="auto">
            <a:xfrm>
              <a:off x="7462838" y="94882"/>
              <a:ext cx="527050" cy="279400"/>
            </a:xfrm>
            <a:custGeom>
              <a:avLst/>
              <a:gdLst>
                <a:gd name="T0" fmla="*/ 175 w 192"/>
                <a:gd name="T1" fmla="*/ 1 h 102"/>
                <a:gd name="T2" fmla="*/ 170 w 192"/>
                <a:gd name="T3" fmla="*/ 9 h 102"/>
                <a:gd name="T4" fmla="*/ 164 w 192"/>
                <a:gd name="T5" fmla="*/ 21 h 102"/>
                <a:gd name="T6" fmla="*/ 164 w 192"/>
                <a:gd name="T7" fmla="*/ 21 h 102"/>
                <a:gd name="T8" fmla="*/ 75 w 192"/>
                <a:gd name="T9" fmla="*/ 42 h 102"/>
                <a:gd name="T10" fmla="*/ 26 w 192"/>
                <a:gd name="T11" fmla="*/ 67 h 102"/>
                <a:gd name="T12" fmla="*/ 0 w 192"/>
                <a:gd name="T13" fmla="*/ 101 h 102"/>
                <a:gd name="T14" fmla="*/ 1 w 192"/>
                <a:gd name="T15" fmla="*/ 102 h 102"/>
                <a:gd name="T16" fmla="*/ 32 w 192"/>
                <a:gd name="T17" fmla="*/ 68 h 102"/>
                <a:gd name="T18" fmla="*/ 82 w 192"/>
                <a:gd name="T19" fmla="*/ 44 h 102"/>
                <a:gd name="T20" fmla="*/ 165 w 192"/>
                <a:gd name="T21" fmla="*/ 26 h 102"/>
                <a:gd name="T22" fmla="*/ 182 w 192"/>
                <a:gd name="T23" fmla="*/ 38 h 102"/>
                <a:gd name="T24" fmla="*/ 185 w 192"/>
                <a:gd name="T25" fmla="*/ 38 h 102"/>
                <a:gd name="T26" fmla="*/ 191 w 192"/>
                <a:gd name="T27" fmla="*/ 16 h 102"/>
                <a:gd name="T28" fmla="*/ 178 w 192"/>
                <a:gd name="T29" fmla="*/ 2 h 102"/>
                <a:gd name="T30" fmla="*/ 175 w 192"/>
                <a:gd name="T31" fmla="*/ 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102">
                  <a:moveTo>
                    <a:pt x="175" y="1"/>
                  </a:moveTo>
                  <a:cubicBezTo>
                    <a:pt x="173" y="4"/>
                    <a:pt x="171" y="7"/>
                    <a:pt x="170" y="9"/>
                  </a:cubicBezTo>
                  <a:cubicBezTo>
                    <a:pt x="168" y="13"/>
                    <a:pt x="166" y="17"/>
                    <a:pt x="164" y="21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34" y="23"/>
                    <a:pt x="103" y="32"/>
                    <a:pt x="75" y="42"/>
                  </a:cubicBezTo>
                  <a:cubicBezTo>
                    <a:pt x="58" y="48"/>
                    <a:pt x="41" y="56"/>
                    <a:pt x="26" y="67"/>
                  </a:cubicBezTo>
                  <a:cubicBezTo>
                    <a:pt x="15" y="75"/>
                    <a:pt x="2" y="87"/>
                    <a:pt x="0" y="101"/>
                  </a:cubicBezTo>
                  <a:cubicBezTo>
                    <a:pt x="0" y="102"/>
                    <a:pt x="0" y="102"/>
                    <a:pt x="1" y="102"/>
                  </a:cubicBezTo>
                  <a:cubicBezTo>
                    <a:pt x="10" y="88"/>
                    <a:pt x="18" y="77"/>
                    <a:pt x="32" y="68"/>
                  </a:cubicBezTo>
                  <a:cubicBezTo>
                    <a:pt x="47" y="57"/>
                    <a:pt x="64" y="50"/>
                    <a:pt x="82" y="44"/>
                  </a:cubicBezTo>
                  <a:cubicBezTo>
                    <a:pt x="109" y="35"/>
                    <a:pt x="137" y="31"/>
                    <a:pt x="165" y="26"/>
                  </a:cubicBezTo>
                  <a:cubicBezTo>
                    <a:pt x="170" y="31"/>
                    <a:pt x="176" y="34"/>
                    <a:pt x="182" y="38"/>
                  </a:cubicBezTo>
                  <a:cubicBezTo>
                    <a:pt x="183" y="39"/>
                    <a:pt x="184" y="39"/>
                    <a:pt x="185" y="38"/>
                  </a:cubicBezTo>
                  <a:cubicBezTo>
                    <a:pt x="190" y="32"/>
                    <a:pt x="192" y="24"/>
                    <a:pt x="191" y="16"/>
                  </a:cubicBezTo>
                  <a:cubicBezTo>
                    <a:pt x="189" y="10"/>
                    <a:pt x="184" y="3"/>
                    <a:pt x="178" y="2"/>
                  </a:cubicBezTo>
                  <a:cubicBezTo>
                    <a:pt x="178" y="1"/>
                    <a:pt x="176" y="0"/>
                    <a:pt x="175" y="1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60"/>
            <p:cNvSpPr/>
            <p:nvPr/>
          </p:nvSpPr>
          <p:spPr bwMode="auto">
            <a:xfrm>
              <a:off x="6999288" y="-47993"/>
              <a:ext cx="417513" cy="444500"/>
            </a:xfrm>
            <a:custGeom>
              <a:avLst/>
              <a:gdLst>
                <a:gd name="T0" fmla="*/ 151 w 152"/>
                <a:gd name="T1" fmla="*/ 45 h 162"/>
                <a:gd name="T2" fmla="*/ 133 w 152"/>
                <a:gd name="T3" fmla="*/ 37 h 162"/>
                <a:gd name="T4" fmla="*/ 126 w 152"/>
                <a:gd name="T5" fmla="*/ 51 h 162"/>
                <a:gd name="T6" fmla="*/ 126 w 152"/>
                <a:gd name="T7" fmla="*/ 51 h 162"/>
                <a:gd name="T8" fmla="*/ 126 w 152"/>
                <a:gd name="T9" fmla="*/ 53 h 162"/>
                <a:gd name="T10" fmla="*/ 90 w 152"/>
                <a:gd name="T11" fmla="*/ 69 h 162"/>
                <a:gd name="T12" fmla="*/ 108 w 152"/>
                <a:gd name="T13" fmla="*/ 22 h 162"/>
                <a:gd name="T14" fmla="*/ 122 w 152"/>
                <a:gd name="T15" fmla="*/ 17 h 162"/>
                <a:gd name="T16" fmla="*/ 119 w 152"/>
                <a:gd name="T17" fmla="*/ 5 h 162"/>
                <a:gd name="T18" fmla="*/ 105 w 152"/>
                <a:gd name="T19" fmla="*/ 8 h 162"/>
                <a:gd name="T20" fmla="*/ 105 w 152"/>
                <a:gd name="T21" fmla="*/ 19 h 162"/>
                <a:gd name="T22" fmla="*/ 96 w 152"/>
                <a:gd name="T23" fmla="*/ 45 h 162"/>
                <a:gd name="T24" fmla="*/ 88 w 152"/>
                <a:gd name="T25" fmla="*/ 24 h 162"/>
                <a:gd name="T26" fmla="*/ 90 w 152"/>
                <a:gd name="T27" fmla="*/ 13 h 162"/>
                <a:gd name="T28" fmla="*/ 79 w 152"/>
                <a:gd name="T29" fmla="*/ 6 h 162"/>
                <a:gd name="T30" fmla="*/ 73 w 152"/>
                <a:gd name="T31" fmla="*/ 18 h 162"/>
                <a:gd name="T32" fmla="*/ 85 w 152"/>
                <a:gd name="T33" fmla="*/ 27 h 162"/>
                <a:gd name="T34" fmla="*/ 85 w 152"/>
                <a:gd name="T35" fmla="*/ 27 h 162"/>
                <a:gd name="T36" fmla="*/ 95 w 152"/>
                <a:gd name="T37" fmla="*/ 48 h 162"/>
                <a:gd name="T38" fmla="*/ 73 w 152"/>
                <a:gd name="T39" fmla="*/ 93 h 162"/>
                <a:gd name="T40" fmla="*/ 57 w 152"/>
                <a:gd name="T41" fmla="*/ 44 h 162"/>
                <a:gd name="T42" fmla="*/ 57 w 152"/>
                <a:gd name="T43" fmla="*/ 31 h 162"/>
                <a:gd name="T44" fmla="*/ 42 w 152"/>
                <a:gd name="T45" fmla="*/ 28 h 162"/>
                <a:gd name="T46" fmla="*/ 38 w 152"/>
                <a:gd name="T47" fmla="*/ 45 h 162"/>
                <a:gd name="T48" fmla="*/ 50 w 152"/>
                <a:gd name="T49" fmla="*/ 48 h 162"/>
                <a:gd name="T50" fmla="*/ 53 w 152"/>
                <a:gd name="T51" fmla="*/ 48 h 162"/>
                <a:gd name="T52" fmla="*/ 54 w 152"/>
                <a:gd name="T53" fmla="*/ 47 h 162"/>
                <a:gd name="T54" fmla="*/ 71 w 152"/>
                <a:gd name="T55" fmla="*/ 97 h 162"/>
                <a:gd name="T56" fmla="*/ 38 w 152"/>
                <a:gd name="T57" fmla="*/ 139 h 162"/>
                <a:gd name="T58" fmla="*/ 22 w 152"/>
                <a:gd name="T59" fmla="*/ 83 h 162"/>
                <a:gd name="T60" fmla="*/ 20 w 152"/>
                <a:gd name="T61" fmla="*/ 67 h 162"/>
                <a:gd name="T62" fmla="*/ 6 w 152"/>
                <a:gd name="T63" fmla="*/ 67 h 162"/>
                <a:gd name="T64" fmla="*/ 6 w 152"/>
                <a:gd name="T65" fmla="*/ 84 h 162"/>
                <a:gd name="T66" fmla="*/ 19 w 152"/>
                <a:gd name="T67" fmla="*/ 86 h 162"/>
                <a:gd name="T68" fmla="*/ 36 w 152"/>
                <a:gd name="T69" fmla="*/ 141 h 162"/>
                <a:gd name="T70" fmla="*/ 20 w 152"/>
                <a:gd name="T71" fmla="*/ 161 h 162"/>
                <a:gd name="T72" fmla="*/ 20 w 152"/>
                <a:gd name="T73" fmla="*/ 162 h 162"/>
                <a:gd name="T74" fmla="*/ 56 w 152"/>
                <a:gd name="T75" fmla="*/ 124 h 162"/>
                <a:gd name="T76" fmla="*/ 82 w 152"/>
                <a:gd name="T77" fmla="*/ 114 h 162"/>
                <a:gd name="T78" fmla="*/ 103 w 152"/>
                <a:gd name="T79" fmla="*/ 112 h 162"/>
                <a:gd name="T80" fmla="*/ 107 w 152"/>
                <a:gd name="T81" fmla="*/ 116 h 162"/>
                <a:gd name="T82" fmla="*/ 107 w 152"/>
                <a:gd name="T83" fmla="*/ 118 h 162"/>
                <a:gd name="T84" fmla="*/ 125 w 152"/>
                <a:gd name="T85" fmla="*/ 114 h 162"/>
                <a:gd name="T86" fmla="*/ 121 w 152"/>
                <a:gd name="T87" fmla="*/ 93 h 162"/>
                <a:gd name="T88" fmla="*/ 102 w 152"/>
                <a:gd name="T89" fmla="*/ 99 h 162"/>
                <a:gd name="T90" fmla="*/ 102 w 152"/>
                <a:gd name="T91" fmla="*/ 108 h 162"/>
                <a:gd name="T92" fmla="*/ 61 w 152"/>
                <a:gd name="T93" fmla="*/ 118 h 162"/>
                <a:gd name="T94" fmla="*/ 88 w 152"/>
                <a:gd name="T95" fmla="*/ 73 h 162"/>
                <a:gd name="T96" fmla="*/ 88 w 152"/>
                <a:gd name="T97" fmla="*/ 73 h 162"/>
                <a:gd name="T98" fmla="*/ 129 w 152"/>
                <a:gd name="T99" fmla="*/ 57 h 162"/>
                <a:gd name="T100" fmla="*/ 142 w 152"/>
                <a:gd name="T101" fmla="*/ 60 h 162"/>
                <a:gd name="T102" fmla="*/ 151 w 152"/>
                <a:gd name="T103" fmla="*/ 4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62">
                  <a:moveTo>
                    <a:pt x="151" y="45"/>
                  </a:moveTo>
                  <a:cubicBezTo>
                    <a:pt x="150" y="38"/>
                    <a:pt x="139" y="35"/>
                    <a:pt x="133" y="37"/>
                  </a:cubicBezTo>
                  <a:cubicBezTo>
                    <a:pt x="127" y="39"/>
                    <a:pt x="124" y="45"/>
                    <a:pt x="126" y="5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26" y="52"/>
                    <a:pt x="126" y="53"/>
                    <a:pt x="126" y="53"/>
                  </a:cubicBezTo>
                  <a:cubicBezTo>
                    <a:pt x="114" y="55"/>
                    <a:pt x="100" y="60"/>
                    <a:pt x="90" y="69"/>
                  </a:cubicBezTo>
                  <a:cubicBezTo>
                    <a:pt x="98" y="53"/>
                    <a:pt x="104" y="38"/>
                    <a:pt x="108" y="22"/>
                  </a:cubicBezTo>
                  <a:cubicBezTo>
                    <a:pt x="113" y="23"/>
                    <a:pt x="120" y="22"/>
                    <a:pt x="122" y="17"/>
                  </a:cubicBezTo>
                  <a:cubicBezTo>
                    <a:pt x="123" y="12"/>
                    <a:pt x="122" y="7"/>
                    <a:pt x="119" y="5"/>
                  </a:cubicBezTo>
                  <a:cubicBezTo>
                    <a:pt x="114" y="0"/>
                    <a:pt x="108" y="3"/>
                    <a:pt x="105" y="8"/>
                  </a:cubicBezTo>
                  <a:cubicBezTo>
                    <a:pt x="102" y="12"/>
                    <a:pt x="102" y="16"/>
                    <a:pt x="105" y="19"/>
                  </a:cubicBezTo>
                  <a:cubicBezTo>
                    <a:pt x="102" y="28"/>
                    <a:pt x="99" y="36"/>
                    <a:pt x="96" y="45"/>
                  </a:cubicBezTo>
                  <a:cubicBezTo>
                    <a:pt x="94" y="38"/>
                    <a:pt x="92" y="31"/>
                    <a:pt x="88" y="24"/>
                  </a:cubicBezTo>
                  <a:cubicBezTo>
                    <a:pt x="91" y="21"/>
                    <a:pt x="91" y="16"/>
                    <a:pt x="90" y="13"/>
                  </a:cubicBezTo>
                  <a:cubicBezTo>
                    <a:pt x="88" y="9"/>
                    <a:pt x="84" y="5"/>
                    <a:pt x="79" y="6"/>
                  </a:cubicBezTo>
                  <a:cubicBezTo>
                    <a:pt x="74" y="6"/>
                    <a:pt x="72" y="14"/>
                    <a:pt x="73" y="18"/>
                  </a:cubicBezTo>
                  <a:cubicBezTo>
                    <a:pt x="73" y="24"/>
                    <a:pt x="79" y="28"/>
                    <a:pt x="85" y="27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9" y="34"/>
                    <a:pt x="92" y="40"/>
                    <a:pt x="95" y="48"/>
                  </a:cubicBezTo>
                  <a:cubicBezTo>
                    <a:pt x="89" y="64"/>
                    <a:pt x="82" y="79"/>
                    <a:pt x="73" y="93"/>
                  </a:cubicBezTo>
                  <a:cubicBezTo>
                    <a:pt x="74" y="76"/>
                    <a:pt x="66" y="59"/>
                    <a:pt x="57" y="44"/>
                  </a:cubicBezTo>
                  <a:cubicBezTo>
                    <a:pt x="60" y="40"/>
                    <a:pt x="61" y="35"/>
                    <a:pt x="57" y="31"/>
                  </a:cubicBezTo>
                  <a:cubicBezTo>
                    <a:pt x="54" y="26"/>
                    <a:pt x="47" y="24"/>
                    <a:pt x="42" y="28"/>
                  </a:cubicBezTo>
                  <a:cubicBezTo>
                    <a:pt x="37" y="31"/>
                    <a:pt x="33" y="40"/>
                    <a:pt x="38" y="45"/>
                  </a:cubicBezTo>
                  <a:cubicBezTo>
                    <a:pt x="41" y="47"/>
                    <a:pt x="46" y="49"/>
                    <a:pt x="50" y="48"/>
                  </a:cubicBezTo>
                  <a:cubicBezTo>
                    <a:pt x="51" y="49"/>
                    <a:pt x="52" y="49"/>
                    <a:pt x="53" y="48"/>
                  </a:cubicBezTo>
                  <a:cubicBezTo>
                    <a:pt x="53" y="48"/>
                    <a:pt x="54" y="48"/>
                    <a:pt x="54" y="47"/>
                  </a:cubicBezTo>
                  <a:cubicBezTo>
                    <a:pt x="63" y="63"/>
                    <a:pt x="71" y="77"/>
                    <a:pt x="71" y="97"/>
                  </a:cubicBezTo>
                  <a:cubicBezTo>
                    <a:pt x="61" y="112"/>
                    <a:pt x="50" y="125"/>
                    <a:pt x="38" y="139"/>
                  </a:cubicBezTo>
                  <a:cubicBezTo>
                    <a:pt x="40" y="121"/>
                    <a:pt x="32" y="99"/>
                    <a:pt x="22" y="83"/>
                  </a:cubicBezTo>
                  <a:cubicBezTo>
                    <a:pt x="26" y="78"/>
                    <a:pt x="25" y="70"/>
                    <a:pt x="20" y="67"/>
                  </a:cubicBezTo>
                  <a:cubicBezTo>
                    <a:pt x="16" y="64"/>
                    <a:pt x="10" y="64"/>
                    <a:pt x="6" y="67"/>
                  </a:cubicBezTo>
                  <a:cubicBezTo>
                    <a:pt x="0" y="71"/>
                    <a:pt x="1" y="80"/>
                    <a:pt x="6" y="84"/>
                  </a:cubicBezTo>
                  <a:cubicBezTo>
                    <a:pt x="9" y="88"/>
                    <a:pt x="15" y="89"/>
                    <a:pt x="19" y="86"/>
                  </a:cubicBezTo>
                  <a:cubicBezTo>
                    <a:pt x="27" y="104"/>
                    <a:pt x="36" y="120"/>
                    <a:pt x="36" y="141"/>
                  </a:cubicBezTo>
                  <a:cubicBezTo>
                    <a:pt x="31" y="147"/>
                    <a:pt x="25" y="154"/>
                    <a:pt x="20" y="161"/>
                  </a:cubicBezTo>
                  <a:cubicBezTo>
                    <a:pt x="19" y="161"/>
                    <a:pt x="20" y="162"/>
                    <a:pt x="20" y="162"/>
                  </a:cubicBezTo>
                  <a:cubicBezTo>
                    <a:pt x="34" y="150"/>
                    <a:pt x="46" y="138"/>
                    <a:pt x="56" y="124"/>
                  </a:cubicBezTo>
                  <a:cubicBezTo>
                    <a:pt x="65" y="119"/>
                    <a:pt x="73" y="115"/>
                    <a:pt x="82" y="114"/>
                  </a:cubicBezTo>
                  <a:cubicBezTo>
                    <a:pt x="89" y="113"/>
                    <a:pt x="96" y="113"/>
                    <a:pt x="103" y="112"/>
                  </a:cubicBezTo>
                  <a:cubicBezTo>
                    <a:pt x="104" y="113"/>
                    <a:pt x="105" y="115"/>
                    <a:pt x="107" y="116"/>
                  </a:cubicBezTo>
                  <a:cubicBezTo>
                    <a:pt x="106" y="117"/>
                    <a:pt x="106" y="117"/>
                    <a:pt x="107" y="118"/>
                  </a:cubicBezTo>
                  <a:cubicBezTo>
                    <a:pt x="113" y="123"/>
                    <a:pt x="122" y="122"/>
                    <a:pt x="125" y="114"/>
                  </a:cubicBezTo>
                  <a:cubicBezTo>
                    <a:pt x="127" y="108"/>
                    <a:pt x="126" y="98"/>
                    <a:pt x="121" y="93"/>
                  </a:cubicBezTo>
                  <a:cubicBezTo>
                    <a:pt x="114" y="88"/>
                    <a:pt x="103" y="91"/>
                    <a:pt x="102" y="99"/>
                  </a:cubicBezTo>
                  <a:cubicBezTo>
                    <a:pt x="101" y="102"/>
                    <a:pt x="101" y="105"/>
                    <a:pt x="102" y="108"/>
                  </a:cubicBezTo>
                  <a:cubicBezTo>
                    <a:pt x="88" y="107"/>
                    <a:pt x="72" y="111"/>
                    <a:pt x="61" y="118"/>
                  </a:cubicBezTo>
                  <a:cubicBezTo>
                    <a:pt x="71" y="104"/>
                    <a:pt x="80" y="89"/>
                    <a:pt x="88" y="73"/>
                  </a:cubicBezTo>
                  <a:cubicBezTo>
                    <a:pt x="88" y="73"/>
                    <a:pt x="88" y="73"/>
                    <a:pt x="88" y="73"/>
                  </a:cubicBezTo>
                  <a:cubicBezTo>
                    <a:pt x="101" y="64"/>
                    <a:pt x="115" y="61"/>
                    <a:pt x="129" y="57"/>
                  </a:cubicBezTo>
                  <a:cubicBezTo>
                    <a:pt x="132" y="60"/>
                    <a:pt x="138" y="61"/>
                    <a:pt x="142" y="60"/>
                  </a:cubicBezTo>
                  <a:cubicBezTo>
                    <a:pt x="147" y="57"/>
                    <a:pt x="152" y="51"/>
                    <a:pt x="151" y="4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61"/>
            <p:cNvSpPr/>
            <p:nvPr/>
          </p:nvSpPr>
          <p:spPr bwMode="auto">
            <a:xfrm>
              <a:off x="5073650" y="1068020"/>
              <a:ext cx="703263" cy="387350"/>
            </a:xfrm>
            <a:custGeom>
              <a:avLst/>
              <a:gdLst>
                <a:gd name="T0" fmla="*/ 256 w 257"/>
                <a:gd name="T1" fmla="*/ 42 h 141"/>
                <a:gd name="T2" fmla="*/ 221 w 257"/>
                <a:gd name="T3" fmla="*/ 8 h 141"/>
                <a:gd name="T4" fmla="*/ 157 w 257"/>
                <a:gd name="T5" fmla="*/ 0 h 141"/>
                <a:gd name="T6" fmla="*/ 116 w 257"/>
                <a:gd name="T7" fmla="*/ 3 h 141"/>
                <a:gd name="T8" fmla="*/ 91 w 257"/>
                <a:gd name="T9" fmla="*/ 8 h 141"/>
                <a:gd name="T10" fmla="*/ 90 w 257"/>
                <a:gd name="T11" fmla="*/ 7 h 141"/>
                <a:gd name="T12" fmla="*/ 39 w 257"/>
                <a:gd name="T13" fmla="*/ 35 h 141"/>
                <a:gd name="T14" fmla="*/ 7 w 257"/>
                <a:gd name="T15" fmla="*/ 79 h 141"/>
                <a:gd name="T16" fmla="*/ 8 w 257"/>
                <a:gd name="T17" fmla="*/ 118 h 141"/>
                <a:gd name="T18" fmla="*/ 44 w 257"/>
                <a:gd name="T19" fmla="*/ 119 h 141"/>
                <a:gd name="T20" fmla="*/ 44 w 257"/>
                <a:gd name="T21" fmla="*/ 119 h 141"/>
                <a:gd name="T22" fmla="*/ 60 w 257"/>
                <a:gd name="T23" fmla="*/ 136 h 141"/>
                <a:gd name="T24" fmla="*/ 84 w 257"/>
                <a:gd name="T25" fmla="*/ 124 h 141"/>
                <a:gd name="T26" fmla="*/ 127 w 257"/>
                <a:gd name="T27" fmla="*/ 118 h 141"/>
                <a:gd name="T28" fmla="*/ 154 w 257"/>
                <a:gd name="T29" fmla="*/ 130 h 141"/>
                <a:gd name="T30" fmla="*/ 167 w 257"/>
                <a:gd name="T31" fmla="*/ 107 h 141"/>
                <a:gd name="T32" fmla="*/ 198 w 257"/>
                <a:gd name="T33" fmla="*/ 74 h 141"/>
                <a:gd name="T34" fmla="*/ 225 w 257"/>
                <a:gd name="T35" fmla="*/ 77 h 141"/>
                <a:gd name="T36" fmla="*/ 230 w 257"/>
                <a:gd name="T37" fmla="*/ 53 h 141"/>
                <a:gd name="T38" fmla="*/ 256 w 257"/>
                <a:gd name="T39" fmla="*/ 4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7" h="141">
                  <a:moveTo>
                    <a:pt x="256" y="42"/>
                  </a:moveTo>
                  <a:cubicBezTo>
                    <a:pt x="257" y="23"/>
                    <a:pt x="237" y="13"/>
                    <a:pt x="221" y="8"/>
                  </a:cubicBezTo>
                  <a:cubicBezTo>
                    <a:pt x="201" y="1"/>
                    <a:pt x="178" y="0"/>
                    <a:pt x="157" y="0"/>
                  </a:cubicBezTo>
                  <a:cubicBezTo>
                    <a:pt x="143" y="0"/>
                    <a:pt x="129" y="1"/>
                    <a:pt x="116" y="3"/>
                  </a:cubicBezTo>
                  <a:cubicBezTo>
                    <a:pt x="109" y="4"/>
                    <a:pt x="98" y="5"/>
                    <a:pt x="91" y="8"/>
                  </a:cubicBezTo>
                  <a:cubicBezTo>
                    <a:pt x="91" y="8"/>
                    <a:pt x="91" y="7"/>
                    <a:pt x="90" y="7"/>
                  </a:cubicBezTo>
                  <a:cubicBezTo>
                    <a:pt x="71" y="9"/>
                    <a:pt x="53" y="23"/>
                    <a:pt x="39" y="35"/>
                  </a:cubicBezTo>
                  <a:cubicBezTo>
                    <a:pt x="25" y="47"/>
                    <a:pt x="13" y="62"/>
                    <a:pt x="7" y="79"/>
                  </a:cubicBezTo>
                  <a:cubicBezTo>
                    <a:pt x="4" y="90"/>
                    <a:pt x="0" y="108"/>
                    <a:pt x="8" y="118"/>
                  </a:cubicBezTo>
                  <a:cubicBezTo>
                    <a:pt x="17" y="129"/>
                    <a:pt x="33" y="125"/>
                    <a:pt x="44" y="119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3" y="129"/>
                    <a:pt x="51" y="135"/>
                    <a:pt x="60" y="136"/>
                  </a:cubicBezTo>
                  <a:cubicBezTo>
                    <a:pt x="70" y="137"/>
                    <a:pt x="79" y="131"/>
                    <a:pt x="84" y="124"/>
                  </a:cubicBezTo>
                  <a:cubicBezTo>
                    <a:pt x="96" y="140"/>
                    <a:pt x="122" y="141"/>
                    <a:pt x="127" y="118"/>
                  </a:cubicBezTo>
                  <a:cubicBezTo>
                    <a:pt x="134" y="126"/>
                    <a:pt x="144" y="133"/>
                    <a:pt x="154" y="130"/>
                  </a:cubicBezTo>
                  <a:cubicBezTo>
                    <a:pt x="166" y="127"/>
                    <a:pt x="168" y="117"/>
                    <a:pt x="167" y="107"/>
                  </a:cubicBezTo>
                  <a:cubicBezTo>
                    <a:pt x="186" y="124"/>
                    <a:pt x="201" y="94"/>
                    <a:pt x="198" y="74"/>
                  </a:cubicBezTo>
                  <a:cubicBezTo>
                    <a:pt x="206" y="78"/>
                    <a:pt x="217" y="82"/>
                    <a:pt x="225" y="77"/>
                  </a:cubicBezTo>
                  <a:cubicBezTo>
                    <a:pt x="233" y="72"/>
                    <a:pt x="232" y="62"/>
                    <a:pt x="230" y="53"/>
                  </a:cubicBezTo>
                  <a:cubicBezTo>
                    <a:pt x="240" y="57"/>
                    <a:pt x="256" y="55"/>
                    <a:pt x="256" y="4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62"/>
            <p:cNvSpPr/>
            <p:nvPr/>
          </p:nvSpPr>
          <p:spPr bwMode="auto">
            <a:xfrm>
              <a:off x="5141913" y="1056907"/>
              <a:ext cx="490538" cy="277813"/>
            </a:xfrm>
            <a:custGeom>
              <a:avLst/>
              <a:gdLst>
                <a:gd name="T0" fmla="*/ 163 w 179"/>
                <a:gd name="T1" fmla="*/ 15 h 101"/>
                <a:gd name="T2" fmla="*/ 64 w 179"/>
                <a:gd name="T3" fmla="*/ 6 h 101"/>
                <a:gd name="T4" fmla="*/ 62 w 179"/>
                <a:gd name="T5" fmla="*/ 9 h 101"/>
                <a:gd name="T6" fmla="*/ 2 w 179"/>
                <a:gd name="T7" fmla="*/ 71 h 101"/>
                <a:gd name="T8" fmla="*/ 11 w 179"/>
                <a:gd name="T9" fmla="*/ 94 h 101"/>
                <a:gd name="T10" fmla="*/ 37 w 179"/>
                <a:gd name="T11" fmla="*/ 85 h 101"/>
                <a:gd name="T12" fmla="*/ 68 w 179"/>
                <a:gd name="T13" fmla="*/ 78 h 101"/>
                <a:gd name="T14" fmla="*/ 106 w 179"/>
                <a:gd name="T15" fmla="*/ 70 h 101"/>
                <a:gd name="T16" fmla="*/ 132 w 179"/>
                <a:gd name="T17" fmla="*/ 53 h 101"/>
                <a:gd name="T18" fmla="*/ 152 w 179"/>
                <a:gd name="T19" fmla="*/ 38 h 101"/>
                <a:gd name="T20" fmla="*/ 172 w 179"/>
                <a:gd name="T21" fmla="*/ 36 h 101"/>
                <a:gd name="T22" fmla="*/ 163 w 179"/>
                <a:gd name="T23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9" h="101">
                  <a:moveTo>
                    <a:pt x="163" y="15"/>
                  </a:moveTo>
                  <a:cubicBezTo>
                    <a:pt x="133" y="0"/>
                    <a:pt x="97" y="4"/>
                    <a:pt x="64" y="6"/>
                  </a:cubicBezTo>
                  <a:cubicBezTo>
                    <a:pt x="63" y="6"/>
                    <a:pt x="62" y="8"/>
                    <a:pt x="62" y="9"/>
                  </a:cubicBezTo>
                  <a:cubicBezTo>
                    <a:pt x="37" y="22"/>
                    <a:pt x="10" y="41"/>
                    <a:pt x="2" y="71"/>
                  </a:cubicBezTo>
                  <a:cubicBezTo>
                    <a:pt x="0" y="80"/>
                    <a:pt x="1" y="90"/>
                    <a:pt x="11" y="94"/>
                  </a:cubicBezTo>
                  <a:cubicBezTo>
                    <a:pt x="20" y="98"/>
                    <a:pt x="31" y="91"/>
                    <a:pt x="37" y="85"/>
                  </a:cubicBezTo>
                  <a:cubicBezTo>
                    <a:pt x="43" y="101"/>
                    <a:pt x="60" y="90"/>
                    <a:pt x="68" y="78"/>
                  </a:cubicBezTo>
                  <a:cubicBezTo>
                    <a:pt x="81" y="94"/>
                    <a:pt x="107" y="92"/>
                    <a:pt x="106" y="70"/>
                  </a:cubicBezTo>
                  <a:cubicBezTo>
                    <a:pt x="119" y="80"/>
                    <a:pt x="137" y="66"/>
                    <a:pt x="132" y="53"/>
                  </a:cubicBezTo>
                  <a:cubicBezTo>
                    <a:pt x="143" y="58"/>
                    <a:pt x="156" y="49"/>
                    <a:pt x="152" y="38"/>
                  </a:cubicBezTo>
                  <a:cubicBezTo>
                    <a:pt x="159" y="40"/>
                    <a:pt x="167" y="41"/>
                    <a:pt x="172" y="36"/>
                  </a:cubicBezTo>
                  <a:cubicBezTo>
                    <a:pt x="179" y="29"/>
                    <a:pt x="169" y="18"/>
                    <a:pt x="163" y="15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63"/>
            <p:cNvSpPr/>
            <p:nvPr/>
          </p:nvSpPr>
          <p:spPr bwMode="auto">
            <a:xfrm>
              <a:off x="5802313" y="812432"/>
              <a:ext cx="468313" cy="409575"/>
            </a:xfrm>
            <a:custGeom>
              <a:avLst/>
              <a:gdLst>
                <a:gd name="T0" fmla="*/ 130 w 171"/>
                <a:gd name="T1" fmla="*/ 147 h 149"/>
                <a:gd name="T2" fmla="*/ 136 w 171"/>
                <a:gd name="T3" fmla="*/ 128 h 149"/>
                <a:gd name="T4" fmla="*/ 122 w 171"/>
                <a:gd name="T5" fmla="*/ 122 h 149"/>
                <a:gd name="T6" fmla="*/ 121 w 171"/>
                <a:gd name="T7" fmla="*/ 122 h 149"/>
                <a:gd name="T8" fmla="*/ 120 w 171"/>
                <a:gd name="T9" fmla="*/ 123 h 149"/>
                <a:gd name="T10" fmla="*/ 100 w 171"/>
                <a:gd name="T11" fmla="*/ 89 h 149"/>
                <a:gd name="T12" fmla="*/ 148 w 171"/>
                <a:gd name="T13" fmla="*/ 102 h 149"/>
                <a:gd name="T14" fmla="*/ 156 w 171"/>
                <a:gd name="T15" fmla="*/ 115 h 149"/>
                <a:gd name="T16" fmla="*/ 167 w 171"/>
                <a:gd name="T17" fmla="*/ 110 h 149"/>
                <a:gd name="T18" fmla="*/ 162 w 171"/>
                <a:gd name="T19" fmla="*/ 97 h 149"/>
                <a:gd name="T20" fmla="*/ 151 w 171"/>
                <a:gd name="T21" fmla="*/ 98 h 149"/>
                <a:gd name="T22" fmla="*/ 124 w 171"/>
                <a:gd name="T23" fmla="*/ 92 h 149"/>
                <a:gd name="T24" fmla="*/ 144 w 171"/>
                <a:gd name="T25" fmla="*/ 82 h 149"/>
                <a:gd name="T26" fmla="*/ 156 w 171"/>
                <a:gd name="T27" fmla="*/ 82 h 149"/>
                <a:gd name="T28" fmla="*/ 162 w 171"/>
                <a:gd name="T29" fmla="*/ 71 h 149"/>
                <a:gd name="T30" fmla="*/ 148 w 171"/>
                <a:gd name="T31" fmla="*/ 66 h 149"/>
                <a:gd name="T32" fmla="*/ 141 w 171"/>
                <a:gd name="T33" fmla="*/ 79 h 149"/>
                <a:gd name="T34" fmla="*/ 141 w 171"/>
                <a:gd name="T35" fmla="*/ 79 h 149"/>
                <a:gd name="T36" fmla="*/ 121 w 171"/>
                <a:gd name="T37" fmla="*/ 91 h 149"/>
                <a:gd name="T38" fmla="*/ 74 w 171"/>
                <a:gd name="T39" fmla="*/ 74 h 149"/>
                <a:gd name="T40" fmla="*/ 121 w 171"/>
                <a:gd name="T41" fmla="*/ 53 h 149"/>
                <a:gd name="T42" fmla="*/ 134 w 171"/>
                <a:gd name="T43" fmla="*/ 52 h 149"/>
                <a:gd name="T44" fmla="*/ 136 w 171"/>
                <a:gd name="T45" fmla="*/ 36 h 149"/>
                <a:gd name="T46" fmla="*/ 118 w 171"/>
                <a:gd name="T47" fmla="*/ 34 h 149"/>
                <a:gd name="T48" fmla="*/ 117 w 171"/>
                <a:gd name="T49" fmla="*/ 47 h 149"/>
                <a:gd name="T50" fmla="*/ 116 w 171"/>
                <a:gd name="T51" fmla="*/ 50 h 149"/>
                <a:gd name="T52" fmla="*/ 117 w 171"/>
                <a:gd name="T53" fmla="*/ 51 h 149"/>
                <a:gd name="T54" fmla="*/ 70 w 171"/>
                <a:gd name="T55" fmla="*/ 73 h 149"/>
                <a:gd name="T56" fmla="*/ 25 w 171"/>
                <a:gd name="T57" fmla="*/ 45 h 149"/>
                <a:gd name="T58" fmla="*/ 79 w 171"/>
                <a:gd name="T59" fmla="*/ 23 h 149"/>
                <a:gd name="T60" fmla="*/ 94 w 171"/>
                <a:gd name="T61" fmla="*/ 20 h 149"/>
                <a:gd name="T62" fmla="*/ 93 w 171"/>
                <a:gd name="T63" fmla="*/ 5 h 149"/>
                <a:gd name="T64" fmla="*/ 75 w 171"/>
                <a:gd name="T65" fmla="*/ 7 h 149"/>
                <a:gd name="T66" fmla="*/ 76 w 171"/>
                <a:gd name="T67" fmla="*/ 20 h 149"/>
                <a:gd name="T68" fmla="*/ 23 w 171"/>
                <a:gd name="T69" fmla="*/ 43 h 149"/>
                <a:gd name="T70" fmla="*/ 1 w 171"/>
                <a:gd name="T71" fmla="*/ 29 h 149"/>
                <a:gd name="T72" fmla="*/ 0 w 171"/>
                <a:gd name="T73" fmla="*/ 30 h 149"/>
                <a:gd name="T74" fmla="*/ 42 w 171"/>
                <a:gd name="T75" fmla="*/ 61 h 149"/>
                <a:gd name="T76" fmla="*/ 54 w 171"/>
                <a:gd name="T77" fmla="*/ 86 h 149"/>
                <a:gd name="T78" fmla="*/ 59 w 171"/>
                <a:gd name="T79" fmla="*/ 107 h 149"/>
                <a:gd name="T80" fmla="*/ 55 w 171"/>
                <a:gd name="T81" fmla="*/ 111 h 149"/>
                <a:gd name="T82" fmla="*/ 53 w 171"/>
                <a:gd name="T83" fmla="*/ 111 h 149"/>
                <a:gd name="T84" fmla="*/ 59 w 171"/>
                <a:gd name="T85" fmla="*/ 129 h 149"/>
                <a:gd name="T86" fmla="*/ 79 w 171"/>
                <a:gd name="T87" fmla="*/ 122 h 149"/>
                <a:gd name="T88" fmla="*/ 71 w 171"/>
                <a:gd name="T89" fmla="*/ 104 h 149"/>
                <a:gd name="T90" fmla="*/ 63 w 171"/>
                <a:gd name="T91" fmla="*/ 105 h 149"/>
                <a:gd name="T92" fmla="*/ 48 w 171"/>
                <a:gd name="T93" fmla="*/ 65 h 149"/>
                <a:gd name="T94" fmla="*/ 95 w 171"/>
                <a:gd name="T95" fmla="*/ 87 h 149"/>
                <a:gd name="T96" fmla="*/ 96 w 171"/>
                <a:gd name="T97" fmla="*/ 88 h 149"/>
                <a:gd name="T98" fmla="*/ 116 w 171"/>
                <a:gd name="T99" fmla="*/ 126 h 149"/>
                <a:gd name="T100" fmla="*/ 115 w 171"/>
                <a:gd name="T101" fmla="*/ 140 h 149"/>
                <a:gd name="T102" fmla="*/ 130 w 171"/>
                <a:gd name="T103" fmla="*/ 14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1" h="149">
                  <a:moveTo>
                    <a:pt x="130" y="147"/>
                  </a:moveTo>
                  <a:cubicBezTo>
                    <a:pt x="138" y="145"/>
                    <a:pt x="139" y="134"/>
                    <a:pt x="136" y="128"/>
                  </a:cubicBezTo>
                  <a:cubicBezTo>
                    <a:pt x="134" y="122"/>
                    <a:pt x="127" y="120"/>
                    <a:pt x="122" y="122"/>
                  </a:cubicBezTo>
                  <a:cubicBezTo>
                    <a:pt x="122" y="122"/>
                    <a:pt x="121" y="122"/>
                    <a:pt x="121" y="122"/>
                  </a:cubicBezTo>
                  <a:cubicBezTo>
                    <a:pt x="121" y="123"/>
                    <a:pt x="120" y="123"/>
                    <a:pt x="120" y="123"/>
                  </a:cubicBezTo>
                  <a:cubicBezTo>
                    <a:pt x="116" y="111"/>
                    <a:pt x="109" y="98"/>
                    <a:pt x="100" y="89"/>
                  </a:cubicBezTo>
                  <a:cubicBezTo>
                    <a:pt x="116" y="95"/>
                    <a:pt x="132" y="99"/>
                    <a:pt x="148" y="102"/>
                  </a:cubicBezTo>
                  <a:cubicBezTo>
                    <a:pt x="148" y="107"/>
                    <a:pt x="150" y="114"/>
                    <a:pt x="156" y="115"/>
                  </a:cubicBezTo>
                  <a:cubicBezTo>
                    <a:pt x="160" y="116"/>
                    <a:pt x="165" y="114"/>
                    <a:pt x="167" y="110"/>
                  </a:cubicBezTo>
                  <a:cubicBezTo>
                    <a:pt x="171" y="105"/>
                    <a:pt x="167" y="100"/>
                    <a:pt x="162" y="97"/>
                  </a:cubicBezTo>
                  <a:cubicBezTo>
                    <a:pt x="158" y="94"/>
                    <a:pt x="154" y="95"/>
                    <a:pt x="151" y="98"/>
                  </a:cubicBezTo>
                  <a:cubicBezTo>
                    <a:pt x="142" y="97"/>
                    <a:pt x="133" y="94"/>
                    <a:pt x="124" y="92"/>
                  </a:cubicBezTo>
                  <a:cubicBezTo>
                    <a:pt x="131" y="90"/>
                    <a:pt x="138" y="86"/>
                    <a:pt x="144" y="82"/>
                  </a:cubicBezTo>
                  <a:cubicBezTo>
                    <a:pt x="147" y="84"/>
                    <a:pt x="152" y="84"/>
                    <a:pt x="156" y="82"/>
                  </a:cubicBezTo>
                  <a:cubicBezTo>
                    <a:pt x="159" y="80"/>
                    <a:pt x="163" y="76"/>
                    <a:pt x="162" y="71"/>
                  </a:cubicBezTo>
                  <a:cubicBezTo>
                    <a:pt x="161" y="66"/>
                    <a:pt x="153" y="65"/>
                    <a:pt x="148" y="66"/>
                  </a:cubicBezTo>
                  <a:cubicBezTo>
                    <a:pt x="143" y="67"/>
                    <a:pt x="140" y="74"/>
                    <a:pt x="141" y="79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35" y="84"/>
                    <a:pt x="128" y="88"/>
                    <a:pt x="121" y="91"/>
                  </a:cubicBezTo>
                  <a:cubicBezTo>
                    <a:pt x="105" y="87"/>
                    <a:pt x="89" y="82"/>
                    <a:pt x="74" y="74"/>
                  </a:cubicBezTo>
                  <a:cubicBezTo>
                    <a:pt x="91" y="74"/>
                    <a:pt x="108" y="64"/>
                    <a:pt x="121" y="53"/>
                  </a:cubicBezTo>
                  <a:cubicBezTo>
                    <a:pt x="125" y="56"/>
                    <a:pt x="130" y="56"/>
                    <a:pt x="134" y="52"/>
                  </a:cubicBezTo>
                  <a:cubicBezTo>
                    <a:pt x="138" y="48"/>
                    <a:pt x="139" y="41"/>
                    <a:pt x="136" y="36"/>
                  </a:cubicBezTo>
                  <a:cubicBezTo>
                    <a:pt x="132" y="32"/>
                    <a:pt x="123" y="29"/>
                    <a:pt x="118" y="34"/>
                  </a:cubicBezTo>
                  <a:cubicBezTo>
                    <a:pt x="116" y="38"/>
                    <a:pt x="115" y="43"/>
                    <a:pt x="117" y="47"/>
                  </a:cubicBezTo>
                  <a:cubicBezTo>
                    <a:pt x="116" y="48"/>
                    <a:pt x="116" y="49"/>
                    <a:pt x="116" y="50"/>
                  </a:cubicBezTo>
                  <a:cubicBezTo>
                    <a:pt x="117" y="50"/>
                    <a:pt x="117" y="50"/>
                    <a:pt x="117" y="51"/>
                  </a:cubicBezTo>
                  <a:cubicBezTo>
                    <a:pt x="103" y="61"/>
                    <a:pt x="89" y="71"/>
                    <a:pt x="70" y="73"/>
                  </a:cubicBezTo>
                  <a:cubicBezTo>
                    <a:pt x="54" y="65"/>
                    <a:pt x="39" y="55"/>
                    <a:pt x="25" y="45"/>
                  </a:cubicBezTo>
                  <a:cubicBezTo>
                    <a:pt x="43" y="45"/>
                    <a:pt x="64" y="34"/>
                    <a:pt x="79" y="23"/>
                  </a:cubicBezTo>
                  <a:cubicBezTo>
                    <a:pt x="84" y="26"/>
                    <a:pt x="91" y="24"/>
                    <a:pt x="94" y="20"/>
                  </a:cubicBezTo>
                  <a:cubicBezTo>
                    <a:pt x="97" y="15"/>
                    <a:pt x="96" y="9"/>
                    <a:pt x="93" y="5"/>
                  </a:cubicBezTo>
                  <a:cubicBezTo>
                    <a:pt x="88" y="0"/>
                    <a:pt x="80" y="2"/>
                    <a:pt x="75" y="7"/>
                  </a:cubicBezTo>
                  <a:cubicBezTo>
                    <a:pt x="72" y="11"/>
                    <a:pt x="72" y="16"/>
                    <a:pt x="76" y="20"/>
                  </a:cubicBezTo>
                  <a:cubicBezTo>
                    <a:pt x="58" y="30"/>
                    <a:pt x="43" y="41"/>
                    <a:pt x="23" y="43"/>
                  </a:cubicBezTo>
                  <a:cubicBezTo>
                    <a:pt x="15" y="39"/>
                    <a:pt x="8" y="34"/>
                    <a:pt x="1" y="29"/>
                  </a:cubicBezTo>
                  <a:cubicBezTo>
                    <a:pt x="0" y="29"/>
                    <a:pt x="0" y="29"/>
                    <a:pt x="0" y="30"/>
                  </a:cubicBezTo>
                  <a:cubicBezTo>
                    <a:pt x="13" y="42"/>
                    <a:pt x="27" y="52"/>
                    <a:pt x="42" y="61"/>
                  </a:cubicBezTo>
                  <a:cubicBezTo>
                    <a:pt x="47" y="69"/>
                    <a:pt x="52" y="77"/>
                    <a:pt x="54" y="86"/>
                  </a:cubicBezTo>
                  <a:cubicBezTo>
                    <a:pt x="56" y="93"/>
                    <a:pt x="57" y="100"/>
                    <a:pt x="59" y="107"/>
                  </a:cubicBezTo>
                  <a:cubicBezTo>
                    <a:pt x="57" y="108"/>
                    <a:pt x="56" y="109"/>
                    <a:pt x="55" y="111"/>
                  </a:cubicBezTo>
                  <a:cubicBezTo>
                    <a:pt x="54" y="110"/>
                    <a:pt x="54" y="110"/>
                    <a:pt x="53" y="111"/>
                  </a:cubicBezTo>
                  <a:cubicBezTo>
                    <a:pt x="49" y="118"/>
                    <a:pt x="51" y="127"/>
                    <a:pt x="59" y="129"/>
                  </a:cubicBezTo>
                  <a:cubicBezTo>
                    <a:pt x="66" y="130"/>
                    <a:pt x="75" y="128"/>
                    <a:pt x="79" y="122"/>
                  </a:cubicBezTo>
                  <a:cubicBezTo>
                    <a:pt x="83" y="115"/>
                    <a:pt x="80" y="105"/>
                    <a:pt x="71" y="104"/>
                  </a:cubicBezTo>
                  <a:cubicBezTo>
                    <a:pt x="68" y="104"/>
                    <a:pt x="66" y="104"/>
                    <a:pt x="63" y="105"/>
                  </a:cubicBezTo>
                  <a:cubicBezTo>
                    <a:pt x="62" y="91"/>
                    <a:pt x="57" y="76"/>
                    <a:pt x="48" y="65"/>
                  </a:cubicBezTo>
                  <a:cubicBezTo>
                    <a:pt x="63" y="74"/>
                    <a:pt x="79" y="81"/>
                    <a:pt x="95" y="87"/>
                  </a:cubicBezTo>
                  <a:cubicBezTo>
                    <a:pt x="95" y="88"/>
                    <a:pt x="95" y="88"/>
                    <a:pt x="96" y="88"/>
                  </a:cubicBezTo>
                  <a:cubicBezTo>
                    <a:pt x="106" y="99"/>
                    <a:pt x="111" y="112"/>
                    <a:pt x="116" y="126"/>
                  </a:cubicBezTo>
                  <a:cubicBezTo>
                    <a:pt x="113" y="130"/>
                    <a:pt x="113" y="135"/>
                    <a:pt x="115" y="140"/>
                  </a:cubicBezTo>
                  <a:cubicBezTo>
                    <a:pt x="118" y="145"/>
                    <a:pt x="124" y="149"/>
                    <a:pt x="130" y="147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64"/>
            <p:cNvSpPr/>
            <p:nvPr/>
          </p:nvSpPr>
          <p:spPr bwMode="auto">
            <a:xfrm>
              <a:off x="7659688" y="-35293"/>
              <a:ext cx="1054100" cy="588963"/>
            </a:xfrm>
            <a:custGeom>
              <a:avLst/>
              <a:gdLst>
                <a:gd name="T0" fmla="*/ 309 w 384"/>
                <a:gd name="T1" fmla="*/ 175 h 214"/>
                <a:gd name="T2" fmla="*/ 254 w 384"/>
                <a:gd name="T3" fmla="*/ 134 h 214"/>
                <a:gd name="T4" fmla="*/ 204 w 384"/>
                <a:gd name="T5" fmla="*/ 129 h 214"/>
                <a:gd name="T6" fmla="*/ 186 w 384"/>
                <a:gd name="T7" fmla="*/ 130 h 214"/>
                <a:gd name="T8" fmla="*/ 220 w 384"/>
                <a:gd name="T9" fmla="*/ 112 h 214"/>
                <a:gd name="T10" fmla="*/ 220 w 384"/>
                <a:gd name="T11" fmla="*/ 111 h 214"/>
                <a:gd name="T12" fmla="*/ 221 w 384"/>
                <a:gd name="T13" fmla="*/ 112 h 214"/>
                <a:gd name="T14" fmla="*/ 222 w 384"/>
                <a:gd name="T15" fmla="*/ 112 h 214"/>
                <a:gd name="T16" fmla="*/ 353 w 384"/>
                <a:gd name="T17" fmla="*/ 93 h 214"/>
                <a:gd name="T18" fmla="*/ 380 w 384"/>
                <a:gd name="T19" fmla="*/ 57 h 214"/>
                <a:gd name="T20" fmla="*/ 359 w 384"/>
                <a:gd name="T21" fmla="*/ 19 h 214"/>
                <a:gd name="T22" fmla="*/ 271 w 384"/>
                <a:gd name="T23" fmla="*/ 32 h 214"/>
                <a:gd name="T24" fmla="*/ 220 w 384"/>
                <a:gd name="T25" fmla="*/ 109 h 214"/>
                <a:gd name="T26" fmla="*/ 219 w 384"/>
                <a:gd name="T27" fmla="*/ 109 h 214"/>
                <a:gd name="T28" fmla="*/ 171 w 384"/>
                <a:gd name="T29" fmla="*/ 131 h 214"/>
                <a:gd name="T30" fmla="*/ 117 w 384"/>
                <a:gd name="T31" fmla="*/ 153 h 214"/>
                <a:gd name="T32" fmla="*/ 1 w 384"/>
                <a:gd name="T33" fmla="*/ 160 h 214"/>
                <a:gd name="T34" fmla="*/ 1 w 384"/>
                <a:gd name="T35" fmla="*/ 161 h 214"/>
                <a:gd name="T36" fmla="*/ 112 w 384"/>
                <a:gd name="T37" fmla="*/ 159 h 214"/>
                <a:gd name="T38" fmla="*/ 167 w 384"/>
                <a:gd name="T39" fmla="*/ 138 h 214"/>
                <a:gd name="T40" fmla="*/ 174 w 384"/>
                <a:gd name="T41" fmla="*/ 135 h 214"/>
                <a:gd name="T42" fmla="*/ 238 w 384"/>
                <a:gd name="T43" fmla="*/ 204 h 214"/>
                <a:gd name="T44" fmla="*/ 309 w 384"/>
                <a:gd name="T45" fmla="*/ 17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4" h="214">
                  <a:moveTo>
                    <a:pt x="309" y="175"/>
                  </a:moveTo>
                  <a:cubicBezTo>
                    <a:pt x="314" y="149"/>
                    <a:pt x="272" y="138"/>
                    <a:pt x="254" y="134"/>
                  </a:cubicBezTo>
                  <a:cubicBezTo>
                    <a:pt x="238" y="130"/>
                    <a:pt x="221" y="129"/>
                    <a:pt x="204" y="129"/>
                  </a:cubicBezTo>
                  <a:cubicBezTo>
                    <a:pt x="198" y="129"/>
                    <a:pt x="192" y="129"/>
                    <a:pt x="186" y="130"/>
                  </a:cubicBezTo>
                  <a:cubicBezTo>
                    <a:pt x="198" y="124"/>
                    <a:pt x="209" y="118"/>
                    <a:pt x="220" y="112"/>
                  </a:cubicBezTo>
                  <a:cubicBezTo>
                    <a:pt x="220" y="112"/>
                    <a:pt x="220" y="111"/>
                    <a:pt x="220" y="111"/>
                  </a:cubicBezTo>
                  <a:cubicBezTo>
                    <a:pt x="220" y="111"/>
                    <a:pt x="221" y="112"/>
                    <a:pt x="221" y="112"/>
                  </a:cubicBezTo>
                  <a:cubicBezTo>
                    <a:pt x="221" y="112"/>
                    <a:pt x="221" y="112"/>
                    <a:pt x="222" y="112"/>
                  </a:cubicBezTo>
                  <a:cubicBezTo>
                    <a:pt x="267" y="120"/>
                    <a:pt x="314" y="120"/>
                    <a:pt x="353" y="93"/>
                  </a:cubicBezTo>
                  <a:cubicBezTo>
                    <a:pt x="365" y="84"/>
                    <a:pt x="377" y="72"/>
                    <a:pt x="380" y="57"/>
                  </a:cubicBezTo>
                  <a:cubicBezTo>
                    <a:pt x="384" y="40"/>
                    <a:pt x="372" y="27"/>
                    <a:pt x="359" y="19"/>
                  </a:cubicBezTo>
                  <a:cubicBezTo>
                    <a:pt x="331" y="0"/>
                    <a:pt x="296" y="14"/>
                    <a:pt x="271" y="32"/>
                  </a:cubicBezTo>
                  <a:cubicBezTo>
                    <a:pt x="248" y="50"/>
                    <a:pt x="223" y="79"/>
                    <a:pt x="220" y="109"/>
                  </a:cubicBezTo>
                  <a:cubicBezTo>
                    <a:pt x="220" y="109"/>
                    <a:pt x="220" y="109"/>
                    <a:pt x="219" y="109"/>
                  </a:cubicBezTo>
                  <a:cubicBezTo>
                    <a:pt x="202" y="115"/>
                    <a:pt x="187" y="124"/>
                    <a:pt x="171" y="131"/>
                  </a:cubicBezTo>
                  <a:cubicBezTo>
                    <a:pt x="153" y="139"/>
                    <a:pt x="135" y="147"/>
                    <a:pt x="117" y="153"/>
                  </a:cubicBezTo>
                  <a:cubicBezTo>
                    <a:pt x="78" y="165"/>
                    <a:pt x="41" y="166"/>
                    <a:pt x="1" y="160"/>
                  </a:cubicBezTo>
                  <a:cubicBezTo>
                    <a:pt x="0" y="160"/>
                    <a:pt x="0" y="161"/>
                    <a:pt x="1" y="161"/>
                  </a:cubicBezTo>
                  <a:cubicBezTo>
                    <a:pt x="37" y="173"/>
                    <a:pt x="76" y="169"/>
                    <a:pt x="112" y="159"/>
                  </a:cubicBezTo>
                  <a:cubicBezTo>
                    <a:pt x="131" y="153"/>
                    <a:pt x="149" y="146"/>
                    <a:pt x="167" y="138"/>
                  </a:cubicBezTo>
                  <a:cubicBezTo>
                    <a:pt x="169" y="137"/>
                    <a:pt x="172" y="136"/>
                    <a:pt x="174" y="135"/>
                  </a:cubicBezTo>
                  <a:cubicBezTo>
                    <a:pt x="180" y="167"/>
                    <a:pt x="209" y="193"/>
                    <a:pt x="238" y="204"/>
                  </a:cubicBezTo>
                  <a:cubicBezTo>
                    <a:pt x="263" y="214"/>
                    <a:pt x="302" y="206"/>
                    <a:pt x="309" y="17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65"/>
            <p:cNvSpPr/>
            <p:nvPr/>
          </p:nvSpPr>
          <p:spPr bwMode="auto">
            <a:xfrm>
              <a:off x="-25400" y="-170231"/>
              <a:ext cx="457200" cy="561975"/>
            </a:xfrm>
            <a:custGeom>
              <a:avLst/>
              <a:gdLst>
                <a:gd name="T0" fmla="*/ 164 w 167"/>
                <a:gd name="T1" fmla="*/ 42 h 204"/>
                <a:gd name="T2" fmla="*/ 141 w 167"/>
                <a:gd name="T3" fmla="*/ 36 h 204"/>
                <a:gd name="T4" fmla="*/ 136 w 167"/>
                <a:gd name="T5" fmla="*/ 54 h 204"/>
                <a:gd name="T6" fmla="*/ 137 w 167"/>
                <a:gd name="T7" fmla="*/ 55 h 204"/>
                <a:gd name="T8" fmla="*/ 138 w 167"/>
                <a:gd name="T9" fmla="*/ 56 h 204"/>
                <a:gd name="T10" fmla="*/ 101 w 167"/>
                <a:gd name="T11" fmla="*/ 82 h 204"/>
                <a:gd name="T12" fmla="*/ 110 w 167"/>
                <a:gd name="T13" fmla="*/ 26 h 204"/>
                <a:gd name="T14" fmla="*/ 124 w 167"/>
                <a:gd name="T15" fmla="*/ 16 h 204"/>
                <a:gd name="T16" fmla="*/ 118 w 167"/>
                <a:gd name="T17" fmla="*/ 3 h 204"/>
                <a:gd name="T18" fmla="*/ 103 w 167"/>
                <a:gd name="T19" fmla="*/ 10 h 204"/>
                <a:gd name="T20" fmla="*/ 106 w 167"/>
                <a:gd name="T21" fmla="*/ 23 h 204"/>
                <a:gd name="T22" fmla="*/ 102 w 167"/>
                <a:gd name="T23" fmla="*/ 54 h 204"/>
                <a:gd name="T24" fmla="*/ 88 w 167"/>
                <a:gd name="T25" fmla="*/ 33 h 204"/>
                <a:gd name="T26" fmla="*/ 87 w 167"/>
                <a:gd name="T27" fmla="*/ 19 h 204"/>
                <a:gd name="T28" fmla="*/ 74 w 167"/>
                <a:gd name="T29" fmla="*/ 14 h 204"/>
                <a:gd name="T30" fmla="*/ 69 w 167"/>
                <a:gd name="T31" fmla="*/ 30 h 204"/>
                <a:gd name="T32" fmla="*/ 85 w 167"/>
                <a:gd name="T33" fmla="*/ 37 h 204"/>
                <a:gd name="T34" fmla="*/ 85 w 167"/>
                <a:gd name="T35" fmla="*/ 36 h 204"/>
                <a:gd name="T36" fmla="*/ 101 w 167"/>
                <a:gd name="T37" fmla="*/ 58 h 204"/>
                <a:gd name="T38" fmla="*/ 87 w 167"/>
                <a:gd name="T39" fmla="*/ 114 h 204"/>
                <a:gd name="T40" fmla="*/ 57 w 167"/>
                <a:gd name="T41" fmla="*/ 63 h 204"/>
                <a:gd name="T42" fmla="*/ 55 w 167"/>
                <a:gd name="T43" fmla="*/ 47 h 204"/>
                <a:gd name="T44" fmla="*/ 37 w 167"/>
                <a:gd name="T45" fmla="*/ 48 h 204"/>
                <a:gd name="T46" fmla="*/ 36 w 167"/>
                <a:gd name="T47" fmla="*/ 67 h 204"/>
                <a:gd name="T48" fmla="*/ 51 w 167"/>
                <a:gd name="T49" fmla="*/ 68 h 204"/>
                <a:gd name="T50" fmla="*/ 54 w 167"/>
                <a:gd name="T51" fmla="*/ 68 h 204"/>
                <a:gd name="T52" fmla="*/ 55 w 167"/>
                <a:gd name="T53" fmla="*/ 67 h 204"/>
                <a:gd name="T54" fmla="*/ 85 w 167"/>
                <a:gd name="T55" fmla="*/ 118 h 204"/>
                <a:gd name="T56" fmla="*/ 58 w 167"/>
                <a:gd name="T57" fmla="*/ 174 h 204"/>
                <a:gd name="T58" fmla="*/ 27 w 167"/>
                <a:gd name="T59" fmla="*/ 114 h 204"/>
                <a:gd name="T60" fmla="*/ 22 w 167"/>
                <a:gd name="T61" fmla="*/ 97 h 204"/>
                <a:gd name="T62" fmla="*/ 5 w 167"/>
                <a:gd name="T63" fmla="*/ 100 h 204"/>
                <a:gd name="T64" fmla="*/ 9 w 167"/>
                <a:gd name="T65" fmla="*/ 120 h 204"/>
                <a:gd name="T66" fmla="*/ 24 w 167"/>
                <a:gd name="T67" fmla="*/ 118 h 204"/>
                <a:gd name="T68" fmla="*/ 57 w 167"/>
                <a:gd name="T69" fmla="*/ 176 h 204"/>
                <a:gd name="T70" fmla="*/ 43 w 167"/>
                <a:gd name="T71" fmla="*/ 203 h 204"/>
                <a:gd name="T72" fmla="*/ 44 w 167"/>
                <a:gd name="T73" fmla="*/ 204 h 204"/>
                <a:gd name="T74" fmla="*/ 75 w 167"/>
                <a:gd name="T75" fmla="*/ 152 h 204"/>
                <a:gd name="T76" fmla="*/ 102 w 167"/>
                <a:gd name="T77" fmla="*/ 135 h 204"/>
                <a:gd name="T78" fmla="*/ 126 w 167"/>
                <a:gd name="T79" fmla="*/ 128 h 204"/>
                <a:gd name="T80" fmla="*/ 130 w 167"/>
                <a:gd name="T81" fmla="*/ 132 h 204"/>
                <a:gd name="T82" fmla="*/ 131 w 167"/>
                <a:gd name="T83" fmla="*/ 134 h 204"/>
                <a:gd name="T84" fmla="*/ 151 w 167"/>
                <a:gd name="T85" fmla="*/ 125 h 204"/>
                <a:gd name="T86" fmla="*/ 141 w 167"/>
                <a:gd name="T87" fmla="*/ 103 h 204"/>
                <a:gd name="T88" fmla="*/ 121 w 167"/>
                <a:gd name="T89" fmla="*/ 114 h 204"/>
                <a:gd name="T90" fmla="*/ 123 w 167"/>
                <a:gd name="T91" fmla="*/ 123 h 204"/>
                <a:gd name="T92" fmla="*/ 79 w 167"/>
                <a:gd name="T93" fmla="*/ 145 h 204"/>
                <a:gd name="T94" fmla="*/ 99 w 167"/>
                <a:gd name="T95" fmla="*/ 88 h 204"/>
                <a:gd name="T96" fmla="*/ 100 w 167"/>
                <a:gd name="T97" fmla="*/ 88 h 204"/>
                <a:gd name="T98" fmla="*/ 142 w 167"/>
                <a:gd name="T99" fmla="*/ 60 h 204"/>
                <a:gd name="T100" fmla="*/ 157 w 167"/>
                <a:gd name="T101" fmla="*/ 60 h 204"/>
                <a:gd name="T102" fmla="*/ 164 w 167"/>
                <a:gd name="T103" fmla="*/ 4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7" h="204">
                  <a:moveTo>
                    <a:pt x="164" y="42"/>
                  </a:moveTo>
                  <a:cubicBezTo>
                    <a:pt x="161" y="33"/>
                    <a:pt x="148" y="33"/>
                    <a:pt x="141" y="36"/>
                  </a:cubicBezTo>
                  <a:cubicBezTo>
                    <a:pt x="135" y="40"/>
                    <a:pt x="133" y="48"/>
                    <a:pt x="136" y="54"/>
                  </a:cubicBezTo>
                  <a:cubicBezTo>
                    <a:pt x="136" y="54"/>
                    <a:pt x="136" y="54"/>
                    <a:pt x="137" y="55"/>
                  </a:cubicBezTo>
                  <a:cubicBezTo>
                    <a:pt x="137" y="55"/>
                    <a:pt x="137" y="56"/>
                    <a:pt x="138" y="56"/>
                  </a:cubicBezTo>
                  <a:cubicBezTo>
                    <a:pt x="124" y="61"/>
                    <a:pt x="110" y="71"/>
                    <a:pt x="101" y="82"/>
                  </a:cubicBezTo>
                  <a:cubicBezTo>
                    <a:pt x="105" y="63"/>
                    <a:pt x="108" y="45"/>
                    <a:pt x="110" y="26"/>
                  </a:cubicBezTo>
                  <a:cubicBezTo>
                    <a:pt x="116" y="25"/>
                    <a:pt x="124" y="23"/>
                    <a:pt x="124" y="16"/>
                  </a:cubicBezTo>
                  <a:cubicBezTo>
                    <a:pt x="125" y="11"/>
                    <a:pt x="122" y="6"/>
                    <a:pt x="118" y="3"/>
                  </a:cubicBezTo>
                  <a:cubicBezTo>
                    <a:pt x="111" y="0"/>
                    <a:pt x="106" y="4"/>
                    <a:pt x="103" y="10"/>
                  </a:cubicBezTo>
                  <a:cubicBezTo>
                    <a:pt x="100" y="15"/>
                    <a:pt x="102" y="20"/>
                    <a:pt x="106" y="23"/>
                  </a:cubicBezTo>
                  <a:cubicBezTo>
                    <a:pt x="105" y="33"/>
                    <a:pt x="103" y="44"/>
                    <a:pt x="102" y="54"/>
                  </a:cubicBezTo>
                  <a:cubicBezTo>
                    <a:pt x="98" y="47"/>
                    <a:pt x="93" y="39"/>
                    <a:pt x="88" y="33"/>
                  </a:cubicBezTo>
                  <a:cubicBezTo>
                    <a:pt x="90" y="29"/>
                    <a:pt x="90" y="23"/>
                    <a:pt x="87" y="19"/>
                  </a:cubicBezTo>
                  <a:cubicBezTo>
                    <a:pt x="84" y="15"/>
                    <a:pt x="79" y="12"/>
                    <a:pt x="74" y="14"/>
                  </a:cubicBezTo>
                  <a:cubicBezTo>
                    <a:pt x="68" y="16"/>
                    <a:pt x="67" y="25"/>
                    <a:pt x="69" y="30"/>
                  </a:cubicBezTo>
                  <a:cubicBezTo>
                    <a:pt x="71" y="36"/>
                    <a:pt x="79" y="39"/>
                    <a:pt x="85" y="37"/>
                  </a:cubicBezTo>
                  <a:cubicBezTo>
                    <a:pt x="85" y="37"/>
                    <a:pt x="85" y="37"/>
                    <a:pt x="85" y="36"/>
                  </a:cubicBezTo>
                  <a:cubicBezTo>
                    <a:pt x="91" y="43"/>
                    <a:pt x="96" y="50"/>
                    <a:pt x="101" y="58"/>
                  </a:cubicBezTo>
                  <a:cubicBezTo>
                    <a:pt x="98" y="77"/>
                    <a:pt x="93" y="96"/>
                    <a:pt x="87" y="114"/>
                  </a:cubicBezTo>
                  <a:cubicBezTo>
                    <a:pt x="84" y="95"/>
                    <a:pt x="71" y="77"/>
                    <a:pt x="57" y="63"/>
                  </a:cubicBezTo>
                  <a:cubicBezTo>
                    <a:pt x="60" y="57"/>
                    <a:pt x="59" y="52"/>
                    <a:pt x="55" y="47"/>
                  </a:cubicBezTo>
                  <a:cubicBezTo>
                    <a:pt x="50" y="43"/>
                    <a:pt x="41" y="43"/>
                    <a:pt x="37" y="48"/>
                  </a:cubicBezTo>
                  <a:cubicBezTo>
                    <a:pt x="32" y="53"/>
                    <a:pt x="29" y="63"/>
                    <a:pt x="36" y="67"/>
                  </a:cubicBezTo>
                  <a:cubicBezTo>
                    <a:pt x="40" y="70"/>
                    <a:pt x="46" y="70"/>
                    <a:pt x="51" y="68"/>
                  </a:cubicBezTo>
                  <a:cubicBezTo>
                    <a:pt x="52" y="69"/>
                    <a:pt x="53" y="69"/>
                    <a:pt x="54" y="68"/>
                  </a:cubicBezTo>
                  <a:cubicBezTo>
                    <a:pt x="54" y="68"/>
                    <a:pt x="54" y="67"/>
                    <a:pt x="55" y="67"/>
                  </a:cubicBezTo>
                  <a:cubicBezTo>
                    <a:pt x="68" y="82"/>
                    <a:pt x="81" y="97"/>
                    <a:pt x="85" y="118"/>
                  </a:cubicBezTo>
                  <a:cubicBezTo>
                    <a:pt x="78" y="138"/>
                    <a:pt x="68" y="156"/>
                    <a:pt x="58" y="174"/>
                  </a:cubicBezTo>
                  <a:cubicBezTo>
                    <a:pt x="56" y="153"/>
                    <a:pt x="42" y="130"/>
                    <a:pt x="27" y="114"/>
                  </a:cubicBezTo>
                  <a:cubicBezTo>
                    <a:pt x="30" y="108"/>
                    <a:pt x="27" y="100"/>
                    <a:pt x="22" y="97"/>
                  </a:cubicBezTo>
                  <a:cubicBezTo>
                    <a:pt x="16" y="94"/>
                    <a:pt x="9" y="96"/>
                    <a:pt x="5" y="100"/>
                  </a:cubicBezTo>
                  <a:cubicBezTo>
                    <a:pt x="0" y="106"/>
                    <a:pt x="3" y="115"/>
                    <a:pt x="9" y="120"/>
                  </a:cubicBezTo>
                  <a:cubicBezTo>
                    <a:pt x="14" y="124"/>
                    <a:pt x="21" y="123"/>
                    <a:pt x="24" y="118"/>
                  </a:cubicBezTo>
                  <a:cubicBezTo>
                    <a:pt x="37" y="137"/>
                    <a:pt x="52" y="153"/>
                    <a:pt x="57" y="176"/>
                  </a:cubicBezTo>
                  <a:cubicBezTo>
                    <a:pt x="52" y="185"/>
                    <a:pt x="47" y="194"/>
                    <a:pt x="43" y="203"/>
                  </a:cubicBezTo>
                  <a:cubicBezTo>
                    <a:pt x="42" y="204"/>
                    <a:pt x="43" y="204"/>
                    <a:pt x="44" y="204"/>
                  </a:cubicBezTo>
                  <a:cubicBezTo>
                    <a:pt x="56" y="188"/>
                    <a:pt x="66" y="170"/>
                    <a:pt x="75" y="152"/>
                  </a:cubicBezTo>
                  <a:cubicBezTo>
                    <a:pt x="84" y="145"/>
                    <a:pt x="92" y="139"/>
                    <a:pt x="102" y="135"/>
                  </a:cubicBezTo>
                  <a:cubicBezTo>
                    <a:pt x="110" y="132"/>
                    <a:pt x="118" y="131"/>
                    <a:pt x="126" y="128"/>
                  </a:cubicBezTo>
                  <a:cubicBezTo>
                    <a:pt x="127" y="130"/>
                    <a:pt x="129" y="131"/>
                    <a:pt x="130" y="132"/>
                  </a:cubicBezTo>
                  <a:cubicBezTo>
                    <a:pt x="130" y="133"/>
                    <a:pt x="130" y="133"/>
                    <a:pt x="131" y="134"/>
                  </a:cubicBezTo>
                  <a:cubicBezTo>
                    <a:pt x="139" y="138"/>
                    <a:pt x="149" y="135"/>
                    <a:pt x="151" y="125"/>
                  </a:cubicBezTo>
                  <a:cubicBezTo>
                    <a:pt x="152" y="117"/>
                    <a:pt x="148" y="107"/>
                    <a:pt x="141" y="103"/>
                  </a:cubicBezTo>
                  <a:cubicBezTo>
                    <a:pt x="133" y="99"/>
                    <a:pt x="121" y="104"/>
                    <a:pt x="121" y="114"/>
                  </a:cubicBezTo>
                  <a:cubicBezTo>
                    <a:pt x="121" y="117"/>
                    <a:pt x="122" y="120"/>
                    <a:pt x="123" y="123"/>
                  </a:cubicBezTo>
                  <a:cubicBezTo>
                    <a:pt x="108" y="126"/>
                    <a:pt x="90" y="134"/>
                    <a:pt x="79" y="145"/>
                  </a:cubicBezTo>
                  <a:cubicBezTo>
                    <a:pt x="87" y="127"/>
                    <a:pt x="94" y="107"/>
                    <a:pt x="99" y="88"/>
                  </a:cubicBezTo>
                  <a:cubicBezTo>
                    <a:pt x="99" y="88"/>
                    <a:pt x="100" y="88"/>
                    <a:pt x="100" y="88"/>
                  </a:cubicBezTo>
                  <a:cubicBezTo>
                    <a:pt x="112" y="74"/>
                    <a:pt x="126" y="68"/>
                    <a:pt x="142" y="60"/>
                  </a:cubicBezTo>
                  <a:cubicBezTo>
                    <a:pt x="146" y="63"/>
                    <a:pt x="152" y="63"/>
                    <a:pt x="157" y="60"/>
                  </a:cubicBezTo>
                  <a:cubicBezTo>
                    <a:pt x="163" y="56"/>
                    <a:pt x="167" y="48"/>
                    <a:pt x="164" y="42"/>
                  </a:cubicBezTo>
                  <a:close/>
                </a:path>
              </a:pathLst>
            </a:custGeom>
            <a:solidFill>
              <a:srgbClr val="21B3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66"/>
            <p:cNvSpPr/>
            <p:nvPr/>
          </p:nvSpPr>
          <p:spPr bwMode="auto">
            <a:xfrm>
              <a:off x="4735513" y="691782"/>
              <a:ext cx="244475" cy="361950"/>
            </a:xfrm>
            <a:custGeom>
              <a:avLst/>
              <a:gdLst>
                <a:gd name="T0" fmla="*/ 86 w 89"/>
                <a:gd name="T1" fmla="*/ 88 h 132"/>
                <a:gd name="T2" fmla="*/ 34 w 89"/>
                <a:gd name="T3" fmla="*/ 82 h 132"/>
                <a:gd name="T4" fmla="*/ 17 w 89"/>
                <a:gd name="T5" fmla="*/ 44 h 132"/>
                <a:gd name="T6" fmla="*/ 3 w 89"/>
                <a:gd name="T7" fmla="*/ 2 h 132"/>
                <a:gd name="T8" fmla="*/ 1 w 89"/>
                <a:gd name="T9" fmla="*/ 2 h 132"/>
                <a:gd name="T10" fmla="*/ 15 w 89"/>
                <a:gd name="T11" fmla="*/ 48 h 132"/>
                <a:gd name="T12" fmla="*/ 32 w 89"/>
                <a:gd name="T13" fmla="*/ 84 h 132"/>
                <a:gd name="T14" fmla="*/ 32 w 89"/>
                <a:gd name="T15" fmla="*/ 87 h 132"/>
                <a:gd name="T16" fmla="*/ 29 w 89"/>
                <a:gd name="T17" fmla="*/ 123 h 132"/>
                <a:gd name="T18" fmla="*/ 48 w 89"/>
                <a:gd name="T19" fmla="*/ 112 h 132"/>
                <a:gd name="T20" fmla="*/ 68 w 89"/>
                <a:gd name="T21" fmla="*/ 121 h 132"/>
                <a:gd name="T22" fmla="*/ 71 w 89"/>
                <a:gd name="T23" fmla="*/ 118 h 132"/>
                <a:gd name="T24" fmla="*/ 69 w 89"/>
                <a:gd name="T25" fmla="*/ 103 h 132"/>
                <a:gd name="T26" fmla="*/ 83 w 89"/>
                <a:gd name="T27" fmla="*/ 104 h 132"/>
                <a:gd name="T28" fmla="*/ 86 w 89"/>
                <a:gd name="T29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132">
                  <a:moveTo>
                    <a:pt x="86" y="88"/>
                  </a:moveTo>
                  <a:cubicBezTo>
                    <a:pt x="75" y="71"/>
                    <a:pt x="49" y="68"/>
                    <a:pt x="34" y="82"/>
                  </a:cubicBezTo>
                  <a:cubicBezTo>
                    <a:pt x="29" y="69"/>
                    <a:pt x="23" y="57"/>
                    <a:pt x="17" y="44"/>
                  </a:cubicBezTo>
                  <a:cubicBezTo>
                    <a:pt x="12" y="30"/>
                    <a:pt x="8" y="16"/>
                    <a:pt x="3" y="2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3" y="18"/>
                    <a:pt x="9" y="34"/>
                    <a:pt x="15" y="48"/>
                  </a:cubicBezTo>
                  <a:cubicBezTo>
                    <a:pt x="20" y="61"/>
                    <a:pt x="25" y="73"/>
                    <a:pt x="32" y="84"/>
                  </a:cubicBezTo>
                  <a:cubicBezTo>
                    <a:pt x="32" y="85"/>
                    <a:pt x="32" y="86"/>
                    <a:pt x="32" y="87"/>
                  </a:cubicBezTo>
                  <a:cubicBezTo>
                    <a:pt x="21" y="95"/>
                    <a:pt x="18" y="113"/>
                    <a:pt x="29" y="123"/>
                  </a:cubicBezTo>
                  <a:cubicBezTo>
                    <a:pt x="38" y="132"/>
                    <a:pt x="45" y="122"/>
                    <a:pt x="48" y="112"/>
                  </a:cubicBezTo>
                  <a:cubicBezTo>
                    <a:pt x="53" y="118"/>
                    <a:pt x="60" y="121"/>
                    <a:pt x="68" y="121"/>
                  </a:cubicBezTo>
                  <a:cubicBezTo>
                    <a:pt x="70" y="121"/>
                    <a:pt x="71" y="120"/>
                    <a:pt x="71" y="118"/>
                  </a:cubicBezTo>
                  <a:cubicBezTo>
                    <a:pt x="70" y="113"/>
                    <a:pt x="70" y="108"/>
                    <a:pt x="69" y="103"/>
                  </a:cubicBezTo>
                  <a:cubicBezTo>
                    <a:pt x="73" y="106"/>
                    <a:pt x="78" y="107"/>
                    <a:pt x="83" y="104"/>
                  </a:cubicBezTo>
                  <a:cubicBezTo>
                    <a:pt x="88" y="101"/>
                    <a:pt x="89" y="93"/>
                    <a:pt x="86" y="88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67"/>
            <p:cNvSpPr/>
            <p:nvPr/>
          </p:nvSpPr>
          <p:spPr bwMode="auto">
            <a:xfrm>
              <a:off x="90488" y="325069"/>
              <a:ext cx="8956675" cy="723900"/>
            </a:xfrm>
            <a:custGeom>
              <a:avLst/>
              <a:gdLst>
                <a:gd name="T0" fmla="*/ 3265 w 3268"/>
                <a:gd name="T1" fmla="*/ 202 h 263"/>
                <a:gd name="T2" fmla="*/ 3076 w 3268"/>
                <a:gd name="T3" fmla="*/ 176 h 263"/>
                <a:gd name="T4" fmla="*/ 2918 w 3268"/>
                <a:gd name="T5" fmla="*/ 100 h 263"/>
                <a:gd name="T6" fmla="*/ 2760 w 3268"/>
                <a:gd name="T7" fmla="*/ 29 h 263"/>
                <a:gd name="T8" fmla="*/ 2568 w 3268"/>
                <a:gd name="T9" fmla="*/ 17 h 263"/>
                <a:gd name="T10" fmla="*/ 2403 w 3268"/>
                <a:gd name="T11" fmla="*/ 56 h 263"/>
                <a:gd name="T12" fmla="*/ 2265 w 3268"/>
                <a:gd name="T13" fmla="*/ 118 h 263"/>
                <a:gd name="T14" fmla="*/ 2263 w 3268"/>
                <a:gd name="T15" fmla="*/ 118 h 263"/>
                <a:gd name="T16" fmla="*/ 1912 w 3268"/>
                <a:gd name="T17" fmla="*/ 222 h 263"/>
                <a:gd name="T18" fmla="*/ 1636 w 3268"/>
                <a:gd name="T19" fmla="*/ 95 h 263"/>
                <a:gd name="T20" fmla="*/ 1430 w 3268"/>
                <a:gd name="T21" fmla="*/ 17 h 263"/>
                <a:gd name="T22" fmla="*/ 1222 w 3268"/>
                <a:gd name="T23" fmla="*/ 41 h 263"/>
                <a:gd name="T24" fmla="*/ 1174 w 3268"/>
                <a:gd name="T25" fmla="*/ 65 h 263"/>
                <a:gd name="T26" fmla="*/ 1173 w 3268"/>
                <a:gd name="T27" fmla="*/ 66 h 263"/>
                <a:gd name="T28" fmla="*/ 886 w 3268"/>
                <a:gd name="T29" fmla="*/ 230 h 263"/>
                <a:gd name="T30" fmla="*/ 725 w 3268"/>
                <a:gd name="T31" fmla="*/ 240 h 263"/>
                <a:gd name="T32" fmla="*/ 555 w 3268"/>
                <a:gd name="T33" fmla="*/ 166 h 263"/>
                <a:gd name="T34" fmla="*/ 430 w 3268"/>
                <a:gd name="T35" fmla="*/ 85 h 263"/>
                <a:gd name="T36" fmla="*/ 298 w 3268"/>
                <a:gd name="T37" fmla="*/ 17 h 263"/>
                <a:gd name="T38" fmla="*/ 144 w 3268"/>
                <a:gd name="T39" fmla="*/ 7 h 263"/>
                <a:gd name="T40" fmla="*/ 144 w 3268"/>
                <a:gd name="T41" fmla="*/ 7 h 263"/>
                <a:gd name="T42" fmla="*/ 141 w 3268"/>
                <a:gd name="T43" fmla="*/ 7 h 263"/>
                <a:gd name="T44" fmla="*/ 141 w 3268"/>
                <a:gd name="T45" fmla="*/ 7 h 263"/>
                <a:gd name="T46" fmla="*/ 8 w 3268"/>
                <a:gd name="T47" fmla="*/ 21 h 263"/>
                <a:gd name="T48" fmla="*/ 9 w 3268"/>
                <a:gd name="T49" fmla="*/ 21 h 263"/>
                <a:gd name="T50" fmla="*/ 2 w 3268"/>
                <a:gd name="T51" fmla="*/ 21 h 263"/>
                <a:gd name="T52" fmla="*/ 2 w 3268"/>
                <a:gd name="T53" fmla="*/ 21 h 263"/>
                <a:gd name="T54" fmla="*/ 1 w 3268"/>
                <a:gd name="T55" fmla="*/ 21 h 263"/>
                <a:gd name="T56" fmla="*/ 1 w 3268"/>
                <a:gd name="T57" fmla="*/ 23 h 263"/>
                <a:gd name="T58" fmla="*/ 185 w 3268"/>
                <a:gd name="T59" fmla="*/ 8 h 263"/>
                <a:gd name="T60" fmla="*/ 281 w 3268"/>
                <a:gd name="T61" fmla="*/ 17 h 263"/>
                <a:gd name="T62" fmla="*/ 371 w 3268"/>
                <a:gd name="T63" fmla="*/ 55 h 263"/>
                <a:gd name="T64" fmla="*/ 690 w 3268"/>
                <a:gd name="T65" fmla="*/ 237 h 263"/>
                <a:gd name="T66" fmla="*/ 940 w 3268"/>
                <a:gd name="T67" fmla="*/ 215 h 263"/>
                <a:gd name="T68" fmla="*/ 1173 w 3268"/>
                <a:gd name="T69" fmla="*/ 70 h 263"/>
                <a:gd name="T70" fmla="*/ 1346 w 3268"/>
                <a:gd name="T71" fmla="*/ 19 h 263"/>
                <a:gd name="T72" fmla="*/ 1510 w 3268"/>
                <a:gd name="T73" fmla="*/ 40 h 263"/>
                <a:gd name="T74" fmla="*/ 1778 w 3268"/>
                <a:gd name="T75" fmla="*/ 183 h 263"/>
                <a:gd name="T76" fmla="*/ 2007 w 3268"/>
                <a:gd name="T77" fmla="*/ 228 h 263"/>
                <a:gd name="T78" fmla="*/ 2260 w 3268"/>
                <a:gd name="T79" fmla="*/ 124 h 263"/>
                <a:gd name="T80" fmla="*/ 2434 w 3268"/>
                <a:gd name="T81" fmla="*/ 52 h 263"/>
                <a:gd name="T82" fmla="*/ 2631 w 3268"/>
                <a:gd name="T83" fmla="*/ 18 h 263"/>
                <a:gd name="T84" fmla="*/ 2822 w 3268"/>
                <a:gd name="T85" fmla="*/ 58 h 263"/>
                <a:gd name="T86" fmla="*/ 2976 w 3268"/>
                <a:gd name="T87" fmla="*/ 138 h 263"/>
                <a:gd name="T88" fmla="*/ 3265 w 3268"/>
                <a:gd name="T89" fmla="*/ 206 h 263"/>
                <a:gd name="T90" fmla="*/ 3265 w 3268"/>
                <a:gd name="T91" fmla="*/ 20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68" h="263">
                  <a:moveTo>
                    <a:pt x="3265" y="202"/>
                  </a:moveTo>
                  <a:cubicBezTo>
                    <a:pt x="3200" y="206"/>
                    <a:pt x="3137" y="197"/>
                    <a:pt x="3076" y="176"/>
                  </a:cubicBezTo>
                  <a:cubicBezTo>
                    <a:pt x="3020" y="158"/>
                    <a:pt x="2969" y="128"/>
                    <a:pt x="2918" y="100"/>
                  </a:cubicBezTo>
                  <a:cubicBezTo>
                    <a:pt x="2867" y="72"/>
                    <a:pt x="2816" y="46"/>
                    <a:pt x="2760" y="29"/>
                  </a:cubicBezTo>
                  <a:cubicBezTo>
                    <a:pt x="2698" y="11"/>
                    <a:pt x="2632" y="9"/>
                    <a:pt x="2568" y="17"/>
                  </a:cubicBezTo>
                  <a:cubicBezTo>
                    <a:pt x="2512" y="24"/>
                    <a:pt x="2456" y="38"/>
                    <a:pt x="2403" y="56"/>
                  </a:cubicBezTo>
                  <a:cubicBezTo>
                    <a:pt x="2356" y="73"/>
                    <a:pt x="2308" y="92"/>
                    <a:pt x="2265" y="118"/>
                  </a:cubicBezTo>
                  <a:cubicBezTo>
                    <a:pt x="2265" y="118"/>
                    <a:pt x="2264" y="118"/>
                    <a:pt x="2263" y="118"/>
                  </a:cubicBezTo>
                  <a:cubicBezTo>
                    <a:pt x="2155" y="175"/>
                    <a:pt x="2040" y="241"/>
                    <a:pt x="1912" y="222"/>
                  </a:cubicBezTo>
                  <a:cubicBezTo>
                    <a:pt x="1810" y="207"/>
                    <a:pt x="1723" y="146"/>
                    <a:pt x="1636" y="95"/>
                  </a:cubicBezTo>
                  <a:cubicBezTo>
                    <a:pt x="1572" y="57"/>
                    <a:pt x="1505" y="25"/>
                    <a:pt x="1430" y="17"/>
                  </a:cubicBezTo>
                  <a:cubicBezTo>
                    <a:pt x="1359" y="9"/>
                    <a:pt x="1287" y="14"/>
                    <a:pt x="1222" y="41"/>
                  </a:cubicBezTo>
                  <a:cubicBezTo>
                    <a:pt x="1205" y="46"/>
                    <a:pt x="1189" y="56"/>
                    <a:pt x="1174" y="65"/>
                  </a:cubicBezTo>
                  <a:cubicBezTo>
                    <a:pt x="1173" y="65"/>
                    <a:pt x="1173" y="65"/>
                    <a:pt x="1173" y="66"/>
                  </a:cubicBezTo>
                  <a:cubicBezTo>
                    <a:pt x="1081" y="125"/>
                    <a:pt x="992" y="197"/>
                    <a:pt x="886" y="230"/>
                  </a:cubicBezTo>
                  <a:cubicBezTo>
                    <a:pt x="833" y="247"/>
                    <a:pt x="779" y="251"/>
                    <a:pt x="725" y="240"/>
                  </a:cubicBezTo>
                  <a:cubicBezTo>
                    <a:pt x="663" y="229"/>
                    <a:pt x="608" y="198"/>
                    <a:pt x="555" y="166"/>
                  </a:cubicBezTo>
                  <a:cubicBezTo>
                    <a:pt x="513" y="139"/>
                    <a:pt x="472" y="111"/>
                    <a:pt x="430" y="85"/>
                  </a:cubicBezTo>
                  <a:cubicBezTo>
                    <a:pt x="389" y="58"/>
                    <a:pt x="345" y="32"/>
                    <a:pt x="298" y="17"/>
                  </a:cubicBezTo>
                  <a:cubicBezTo>
                    <a:pt x="247" y="0"/>
                    <a:pt x="195" y="1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97" y="12"/>
                    <a:pt x="53" y="19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7" y="21"/>
                    <a:pt x="4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0" y="23"/>
                    <a:pt x="1" y="23"/>
                  </a:cubicBezTo>
                  <a:cubicBezTo>
                    <a:pt x="63" y="23"/>
                    <a:pt x="124" y="11"/>
                    <a:pt x="185" y="8"/>
                  </a:cubicBezTo>
                  <a:cubicBezTo>
                    <a:pt x="218" y="7"/>
                    <a:pt x="250" y="9"/>
                    <a:pt x="281" y="17"/>
                  </a:cubicBezTo>
                  <a:cubicBezTo>
                    <a:pt x="313" y="25"/>
                    <a:pt x="342" y="40"/>
                    <a:pt x="371" y="55"/>
                  </a:cubicBezTo>
                  <a:cubicBezTo>
                    <a:pt x="478" y="113"/>
                    <a:pt x="572" y="201"/>
                    <a:pt x="690" y="237"/>
                  </a:cubicBezTo>
                  <a:cubicBezTo>
                    <a:pt x="774" y="263"/>
                    <a:pt x="861" y="251"/>
                    <a:pt x="940" y="215"/>
                  </a:cubicBezTo>
                  <a:cubicBezTo>
                    <a:pt x="1024" y="178"/>
                    <a:pt x="1097" y="121"/>
                    <a:pt x="1173" y="70"/>
                  </a:cubicBezTo>
                  <a:cubicBezTo>
                    <a:pt x="1225" y="38"/>
                    <a:pt x="1285" y="22"/>
                    <a:pt x="1346" y="19"/>
                  </a:cubicBezTo>
                  <a:cubicBezTo>
                    <a:pt x="1401" y="16"/>
                    <a:pt x="1458" y="22"/>
                    <a:pt x="1510" y="40"/>
                  </a:cubicBezTo>
                  <a:cubicBezTo>
                    <a:pt x="1607" y="73"/>
                    <a:pt x="1688" y="138"/>
                    <a:pt x="1778" y="183"/>
                  </a:cubicBezTo>
                  <a:cubicBezTo>
                    <a:pt x="1850" y="219"/>
                    <a:pt x="1927" y="239"/>
                    <a:pt x="2007" y="228"/>
                  </a:cubicBezTo>
                  <a:cubicBezTo>
                    <a:pt x="2098" y="215"/>
                    <a:pt x="2182" y="170"/>
                    <a:pt x="2260" y="124"/>
                  </a:cubicBezTo>
                  <a:cubicBezTo>
                    <a:pt x="2317" y="96"/>
                    <a:pt x="2373" y="71"/>
                    <a:pt x="2434" y="52"/>
                  </a:cubicBezTo>
                  <a:cubicBezTo>
                    <a:pt x="2498" y="33"/>
                    <a:pt x="2564" y="19"/>
                    <a:pt x="2631" y="18"/>
                  </a:cubicBezTo>
                  <a:cubicBezTo>
                    <a:pt x="2697" y="17"/>
                    <a:pt x="2762" y="32"/>
                    <a:pt x="2822" y="58"/>
                  </a:cubicBezTo>
                  <a:cubicBezTo>
                    <a:pt x="2875" y="81"/>
                    <a:pt x="2925" y="111"/>
                    <a:pt x="2976" y="138"/>
                  </a:cubicBezTo>
                  <a:cubicBezTo>
                    <a:pt x="3064" y="185"/>
                    <a:pt x="3163" y="217"/>
                    <a:pt x="3265" y="206"/>
                  </a:cubicBezTo>
                  <a:cubicBezTo>
                    <a:pt x="3267" y="206"/>
                    <a:pt x="3268" y="202"/>
                    <a:pt x="3265" y="202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68"/>
            <p:cNvSpPr/>
            <p:nvPr/>
          </p:nvSpPr>
          <p:spPr bwMode="auto">
            <a:xfrm>
              <a:off x="5180013" y="902920"/>
              <a:ext cx="304800" cy="333375"/>
            </a:xfrm>
            <a:custGeom>
              <a:avLst/>
              <a:gdLst>
                <a:gd name="T0" fmla="*/ 109 w 111"/>
                <a:gd name="T1" fmla="*/ 75 h 121"/>
                <a:gd name="T2" fmla="*/ 49 w 111"/>
                <a:gd name="T3" fmla="*/ 63 h 121"/>
                <a:gd name="T4" fmla="*/ 3 w 111"/>
                <a:gd name="T5" fmla="*/ 0 h 121"/>
                <a:gd name="T6" fmla="*/ 0 w 111"/>
                <a:gd name="T7" fmla="*/ 2 h 121"/>
                <a:gd name="T8" fmla="*/ 46 w 111"/>
                <a:gd name="T9" fmla="*/ 64 h 121"/>
                <a:gd name="T10" fmla="*/ 5 w 111"/>
                <a:gd name="T11" fmla="*/ 111 h 121"/>
                <a:gd name="T12" fmla="*/ 6 w 111"/>
                <a:gd name="T13" fmla="*/ 112 h 121"/>
                <a:gd name="T14" fmla="*/ 38 w 111"/>
                <a:gd name="T15" fmla="*/ 109 h 121"/>
                <a:gd name="T16" fmla="*/ 38 w 111"/>
                <a:gd name="T17" fmla="*/ 109 h 121"/>
                <a:gd name="T18" fmla="*/ 53 w 111"/>
                <a:gd name="T19" fmla="*/ 114 h 121"/>
                <a:gd name="T20" fmla="*/ 65 w 111"/>
                <a:gd name="T21" fmla="*/ 100 h 121"/>
                <a:gd name="T22" fmla="*/ 81 w 111"/>
                <a:gd name="T23" fmla="*/ 104 h 121"/>
                <a:gd name="T24" fmla="*/ 89 w 111"/>
                <a:gd name="T25" fmla="*/ 90 h 121"/>
                <a:gd name="T26" fmla="*/ 106 w 111"/>
                <a:gd name="T27" fmla="*/ 89 h 121"/>
                <a:gd name="T28" fmla="*/ 109 w 111"/>
                <a:gd name="T29" fmla="*/ 7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1" h="121">
                  <a:moveTo>
                    <a:pt x="109" y="75"/>
                  </a:moveTo>
                  <a:cubicBezTo>
                    <a:pt x="101" y="53"/>
                    <a:pt x="66" y="58"/>
                    <a:pt x="49" y="63"/>
                  </a:cubicBezTo>
                  <a:cubicBezTo>
                    <a:pt x="41" y="38"/>
                    <a:pt x="21" y="18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8" y="21"/>
                    <a:pt x="35" y="40"/>
                    <a:pt x="46" y="64"/>
                  </a:cubicBezTo>
                  <a:cubicBezTo>
                    <a:pt x="28" y="72"/>
                    <a:pt x="6" y="89"/>
                    <a:pt x="5" y="111"/>
                  </a:cubicBezTo>
                  <a:cubicBezTo>
                    <a:pt x="5" y="111"/>
                    <a:pt x="5" y="112"/>
                    <a:pt x="6" y="112"/>
                  </a:cubicBezTo>
                  <a:cubicBezTo>
                    <a:pt x="14" y="121"/>
                    <a:pt x="31" y="117"/>
                    <a:pt x="38" y="109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41" y="114"/>
                    <a:pt x="47" y="117"/>
                    <a:pt x="53" y="114"/>
                  </a:cubicBezTo>
                  <a:cubicBezTo>
                    <a:pt x="58" y="111"/>
                    <a:pt x="64" y="106"/>
                    <a:pt x="65" y="100"/>
                  </a:cubicBezTo>
                  <a:cubicBezTo>
                    <a:pt x="70" y="103"/>
                    <a:pt x="75" y="106"/>
                    <a:pt x="81" y="104"/>
                  </a:cubicBezTo>
                  <a:cubicBezTo>
                    <a:pt x="86" y="101"/>
                    <a:pt x="89" y="96"/>
                    <a:pt x="89" y="90"/>
                  </a:cubicBezTo>
                  <a:cubicBezTo>
                    <a:pt x="95" y="93"/>
                    <a:pt x="101" y="93"/>
                    <a:pt x="106" y="89"/>
                  </a:cubicBezTo>
                  <a:cubicBezTo>
                    <a:pt x="110" y="86"/>
                    <a:pt x="111" y="79"/>
                    <a:pt x="109" y="75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69"/>
            <p:cNvSpPr/>
            <p:nvPr/>
          </p:nvSpPr>
          <p:spPr bwMode="auto">
            <a:xfrm>
              <a:off x="6092825" y="188544"/>
              <a:ext cx="493713" cy="571500"/>
            </a:xfrm>
            <a:custGeom>
              <a:avLst/>
              <a:gdLst>
                <a:gd name="T0" fmla="*/ 175 w 180"/>
                <a:gd name="T1" fmla="*/ 36 h 208"/>
                <a:gd name="T2" fmla="*/ 159 w 180"/>
                <a:gd name="T3" fmla="*/ 35 h 208"/>
                <a:gd name="T4" fmla="*/ 151 w 180"/>
                <a:gd name="T5" fmla="*/ 21 h 208"/>
                <a:gd name="T6" fmla="*/ 135 w 180"/>
                <a:gd name="T7" fmla="*/ 24 h 208"/>
                <a:gd name="T8" fmla="*/ 124 w 180"/>
                <a:gd name="T9" fmla="*/ 10 h 208"/>
                <a:gd name="T10" fmla="*/ 109 w 180"/>
                <a:gd name="T11" fmla="*/ 14 h 208"/>
                <a:gd name="T12" fmla="*/ 108 w 180"/>
                <a:gd name="T13" fmla="*/ 14 h 208"/>
                <a:gd name="T14" fmla="*/ 76 w 180"/>
                <a:gd name="T15" fmla="*/ 10 h 208"/>
                <a:gd name="T16" fmla="*/ 75 w 180"/>
                <a:gd name="T17" fmla="*/ 11 h 208"/>
                <a:gd name="T18" fmla="*/ 115 w 180"/>
                <a:gd name="T19" fmla="*/ 59 h 208"/>
                <a:gd name="T20" fmla="*/ 46 w 180"/>
                <a:gd name="T21" fmla="*/ 138 h 208"/>
                <a:gd name="T22" fmla="*/ 0 w 180"/>
                <a:gd name="T23" fmla="*/ 208 h 208"/>
                <a:gd name="T24" fmla="*/ 0 w 180"/>
                <a:gd name="T25" fmla="*/ 208 h 208"/>
                <a:gd name="T26" fmla="*/ 1 w 180"/>
                <a:gd name="T27" fmla="*/ 208 h 208"/>
                <a:gd name="T28" fmla="*/ 2 w 180"/>
                <a:gd name="T29" fmla="*/ 207 h 208"/>
                <a:gd name="T30" fmla="*/ 4 w 180"/>
                <a:gd name="T31" fmla="*/ 206 h 208"/>
                <a:gd name="T32" fmla="*/ 58 w 180"/>
                <a:gd name="T33" fmla="*/ 131 h 208"/>
                <a:gd name="T34" fmla="*/ 117 w 180"/>
                <a:gd name="T35" fmla="*/ 61 h 208"/>
                <a:gd name="T36" fmla="*/ 177 w 180"/>
                <a:gd name="T37" fmla="*/ 51 h 208"/>
                <a:gd name="T38" fmla="*/ 175 w 180"/>
                <a:gd name="T39" fmla="*/ 3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8">
                  <a:moveTo>
                    <a:pt x="175" y="36"/>
                  </a:moveTo>
                  <a:cubicBezTo>
                    <a:pt x="171" y="32"/>
                    <a:pt x="164" y="32"/>
                    <a:pt x="159" y="35"/>
                  </a:cubicBezTo>
                  <a:cubicBezTo>
                    <a:pt x="159" y="29"/>
                    <a:pt x="156" y="23"/>
                    <a:pt x="151" y="21"/>
                  </a:cubicBezTo>
                  <a:cubicBezTo>
                    <a:pt x="146" y="19"/>
                    <a:pt x="140" y="21"/>
                    <a:pt x="135" y="24"/>
                  </a:cubicBezTo>
                  <a:cubicBezTo>
                    <a:pt x="134" y="18"/>
                    <a:pt x="129" y="13"/>
                    <a:pt x="124" y="10"/>
                  </a:cubicBezTo>
                  <a:cubicBezTo>
                    <a:pt x="118" y="7"/>
                    <a:pt x="112" y="9"/>
                    <a:pt x="109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2" y="6"/>
                    <a:pt x="85" y="0"/>
                    <a:pt x="76" y="10"/>
                  </a:cubicBezTo>
                  <a:cubicBezTo>
                    <a:pt x="76" y="10"/>
                    <a:pt x="75" y="10"/>
                    <a:pt x="75" y="11"/>
                  </a:cubicBezTo>
                  <a:cubicBezTo>
                    <a:pt x="75" y="32"/>
                    <a:pt x="97" y="50"/>
                    <a:pt x="115" y="59"/>
                  </a:cubicBezTo>
                  <a:cubicBezTo>
                    <a:pt x="98" y="91"/>
                    <a:pt x="72" y="113"/>
                    <a:pt x="46" y="138"/>
                  </a:cubicBezTo>
                  <a:cubicBezTo>
                    <a:pt x="26" y="157"/>
                    <a:pt x="4" y="180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" y="208"/>
                    <a:pt x="1" y="208"/>
                    <a:pt x="1" y="208"/>
                  </a:cubicBezTo>
                  <a:cubicBezTo>
                    <a:pt x="1" y="208"/>
                    <a:pt x="2" y="208"/>
                    <a:pt x="2" y="207"/>
                  </a:cubicBezTo>
                  <a:cubicBezTo>
                    <a:pt x="3" y="207"/>
                    <a:pt x="3" y="206"/>
                    <a:pt x="4" y="206"/>
                  </a:cubicBezTo>
                  <a:cubicBezTo>
                    <a:pt x="13" y="175"/>
                    <a:pt x="35" y="153"/>
                    <a:pt x="58" y="131"/>
                  </a:cubicBezTo>
                  <a:cubicBezTo>
                    <a:pt x="80" y="111"/>
                    <a:pt x="106" y="89"/>
                    <a:pt x="117" y="61"/>
                  </a:cubicBezTo>
                  <a:cubicBezTo>
                    <a:pt x="134" y="66"/>
                    <a:pt x="169" y="72"/>
                    <a:pt x="177" y="51"/>
                  </a:cubicBezTo>
                  <a:cubicBezTo>
                    <a:pt x="180" y="46"/>
                    <a:pt x="179" y="40"/>
                    <a:pt x="175" y="36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70"/>
            <p:cNvSpPr/>
            <p:nvPr/>
          </p:nvSpPr>
          <p:spPr bwMode="auto">
            <a:xfrm>
              <a:off x="8559800" y="271094"/>
              <a:ext cx="139700" cy="342900"/>
            </a:xfrm>
            <a:custGeom>
              <a:avLst/>
              <a:gdLst>
                <a:gd name="T0" fmla="*/ 19 w 51"/>
                <a:gd name="T1" fmla="*/ 3 h 125"/>
                <a:gd name="T2" fmla="*/ 17 w 51"/>
                <a:gd name="T3" fmla="*/ 4 h 125"/>
                <a:gd name="T4" fmla="*/ 33 w 51"/>
                <a:gd name="T5" fmla="*/ 124 h 125"/>
                <a:gd name="T6" fmla="*/ 33 w 51"/>
                <a:gd name="T7" fmla="*/ 124 h 125"/>
                <a:gd name="T8" fmla="*/ 34 w 51"/>
                <a:gd name="T9" fmla="*/ 125 h 125"/>
                <a:gd name="T10" fmla="*/ 35 w 51"/>
                <a:gd name="T11" fmla="*/ 124 h 125"/>
                <a:gd name="T12" fmla="*/ 34 w 51"/>
                <a:gd name="T13" fmla="*/ 123 h 125"/>
                <a:gd name="T14" fmla="*/ 48 w 51"/>
                <a:gd name="T15" fmla="*/ 66 h 125"/>
                <a:gd name="T16" fmla="*/ 23 w 51"/>
                <a:gd name="T17" fmla="*/ 2 h 125"/>
                <a:gd name="T18" fmla="*/ 19 w 51"/>
                <a:gd name="T19" fmla="*/ 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125">
                  <a:moveTo>
                    <a:pt x="19" y="3"/>
                  </a:moveTo>
                  <a:cubicBezTo>
                    <a:pt x="18" y="3"/>
                    <a:pt x="17" y="3"/>
                    <a:pt x="17" y="4"/>
                  </a:cubicBezTo>
                  <a:cubicBezTo>
                    <a:pt x="1" y="43"/>
                    <a:pt x="0" y="93"/>
                    <a:pt x="33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4"/>
                    <a:pt x="33" y="125"/>
                    <a:pt x="34" y="125"/>
                  </a:cubicBezTo>
                  <a:cubicBezTo>
                    <a:pt x="34" y="125"/>
                    <a:pt x="35" y="124"/>
                    <a:pt x="35" y="124"/>
                  </a:cubicBezTo>
                  <a:cubicBezTo>
                    <a:pt x="34" y="124"/>
                    <a:pt x="34" y="124"/>
                    <a:pt x="34" y="123"/>
                  </a:cubicBezTo>
                  <a:cubicBezTo>
                    <a:pt x="51" y="112"/>
                    <a:pt x="50" y="83"/>
                    <a:pt x="48" y="66"/>
                  </a:cubicBezTo>
                  <a:cubicBezTo>
                    <a:pt x="45" y="43"/>
                    <a:pt x="37" y="19"/>
                    <a:pt x="23" y="2"/>
                  </a:cubicBezTo>
                  <a:cubicBezTo>
                    <a:pt x="21" y="0"/>
                    <a:pt x="19" y="1"/>
                    <a:pt x="19" y="3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71"/>
            <p:cNvSpPr/>
            <p:nvPr/>
          </p:nvSpPr>
          <p:spPr bwMode="auto">
            <a:xfrm>
              <a:off x="8469313" y="317132"/>
              <a:ext cx="555625" cy="530225"/>
            </a:xfrm>
            <a:custGeom>
              <a:avLst/>
              <a:gdLst>
                <a:gd name="T0" fmla="*/ 181 w 203"/>
                <a:gd name="T1" fmla="*/ 65 h 193"/>
                <a:gd name="T2" fmla="*/ 176 w 203"/>
                <a:gd name="T3" fmla="*/ 40 h 193"/>
                <a:gd name="T4" fmla="*/ 151 w 203"/>
                <a:gd name="T5" fmla="*/ 32 h 193"/>
                <a:gd name="T6" fmla="*/ 118 w 203"/>
                <a:gd name="T7" fmla="*/ 21 h 193"/>
                <a:gd name="T8" fmla="*/ 121 w 203"/>
                <a:gd name="T9" fmla="*/ 47 h 193"/>
                <a:gd name="T10" fmla="*/ 131 w 203"/>
                <a:gd name="T11" fmla="*/ 70 h 193"/>
                <a:gd name="T12" fmla="*/ 62 w 203"/>
                <a:gd name="T13" fmla="*/ 110 h 193"/>
                <a:gd name="T14" fmla="*/ 47 w 203"/>
                <a:gd name="T15" fmla="*/ 124 h 193"/>
                <a:gd name="T16" fmla="*/ 46 w 203"/>
                <a:gd name="T17" fmla="*/ 126 h 193"/>
                <a:gd name="T18" fmla="*/ 1 w 203"/>
                <a:gd name="T19" fmla="*/ 174 h 193"/>
                <a:gd name="T20" fmla="*/ 2 w 203"/>
                <a:gd name="T21" fmla="*/ 175 h 193"/>
                <a:gd name="T22" fmla="*/ 26 w 203"/>
                <a:gd name="T23" fmla="*/ 154 h 193"/>
                <a:gd name="T24" fmla="*/ 46 w 203"/>
                <a:gd name="T25" fmla="*/ 131 h 193"/>
                <a:gd name="T26" fmla="*/ 89 w 203"/>
                <a:gd name="T27" fmla="*/ 176 h 193"/>
                <a:gd name="T28" fmla="*/ 152 w 203"/>
                <a:gd name="T29" fmla="*/ 188 h 193"/>
                <a:gd name="T30" fmla="*/ 152 w 203"/>
                <a:gd name="T31" fmla="*/ 185 h 193"/>
                <a:gd name="T32" fmla="*/ 111 w 203"/>
                <a:gd name="T33" fmla="*/ 136 h 193"/>
                <a:gd name="T34" fmla="*/ 54 w 203"/>
                <a:gd name="T35" fmla="*/ 123 h 193"/>
                <a:gd name="T36" fmla="*/ 57 w 203"/>
                <a:gd name="T37" fmla="*/ 120 h 193"/>
                <a:gd name="T38" fmla="*/ 94 w 203"/>
                <a:gd name="T39" fmla="*/ 92 h 193"/>
                <a:gd name="T40" fmla="*/ 133 w 203"/>
                <a:gd name="T41" fmla="*/ 73 h 193"/>
                <a:gd name="T42" fmla="*/ 133 w 203"/>
                <a:gd name="T43" fmla="*/ 73 h 193"/>
                <a:gd name="T44" fmla="*/ 134 w 203"/>
                <a:gd name="T45" fmla="*/ 74 h 193"/>
                <a:gd name="T46" fmla="*/ 187 w 203"/>
                <a:gd name="T47" fmla="*/ 95 h 193"/>
                <a:gd name="T48" fmla="*/ 181 w 203"/>
                <a:gd name="T49" fmla="*/ 6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193">
                  <a:moveTo>
                    <a:pt x="181" y="65"/>
                  </a:moveTo>
                  <a:cubicBezTo>
                    <a:pt x="183" y="57"/>
                    <a:pt x="181" y="48"/>
                    <a:pt x="176" y="40"/>
                  </a:cubicBezTo>
                  <a:cubicBezTo>
                    <a:pt x="171" y="33"/>
                    <a:pt x="160" y="28"/>
                    <a:pt x="151" y="32"/>
                  </a:cubicBezTo>
                  <a:cubicBezTo>
                    <a:pt x="147" y="19"/>
                    <a:pt x="126" y="0"/>
                    <a:pt x="118" y="21"/>
                  </a:cubicBezTo>
                  <a:cubicBezTo>
                    <a:pt x="115" y="29"/>
                    <a:pt x="118" y="40"/>
                    <a:pt x="121" y="47"/>
                  </a:cubicBezTo>
                  <a:cubicBezTo>
                    <a:pt x="123" y="55"/>
                    <a:pt x="126" y="63"/>
                    <a:pt x="131" y="70"/>
                  </a:cubicBezTo>
                  <a:cubicBezTo>
                    <a:pt x="106" y="77"/>
                    <a:pt x="81" y="93"/>
                    <a:pt x="62" y="110"/>
                  </a:cubicBezTo>
                  <a:cubicBezTo>
                    <a:pt x="56" y="115"/>
                    <a:pt x="52" y="119"/>
                    <a:pt x="47" y="124"/>
                  </a:cubicBezTo>
                  <a:cubicBezTo>
                    <a:pt x="46" y="124"/>
                    <a:pt x="46" y="125"/>
                    <a:pt x="46" y="126"/>
                  </a:cubicBezTo>
                  <a:cubicBezTo>
                    <a:pt x="31" y="142"/>
                    <a:pt x="17" y="159"/>
                    <a:pt x="1" y="174"/>
                  </a:cubicBezTo>
                  <a:cubicBezTo>
                    <a:pt x="0" y="175"/>
                    <a:pt x="1" y="176"/>
                    <a:pt x="2" y="175"/>
                  </a:cubicBezTo>
                  <a:cubicBezTo>
                    <a:pt x="11" y="170"/>
                    <a:pt x="19" y="162"/>
                    <a:pt x="26" y="154"/>
                  </a:cubicBezTo>
                  <a:cubicBezTo>
                    <a:pt x="33" y="146"/>
                    <a:pt x="39" y="138"/>
                    <a:pt x="46" y="131"/>
                  </a:cubicBezTo>
                  <a:cubicBezTo>
                    <a:pt x="52" y="151"/>
                    <a:pt x="71" y="166"/>
                    <a:pt x="89" y="176"/>
                  </a:cubicBezTo>
                  <a:cubicBezTo>
                    <a:pt x="107" y="185"/>
                    <a:pt x="132" y="193"/>
                    <a:pt x="152" y="188"/>
                  </a:cubicBezTo>
                  <a:cubicBezTo>
                    <a:pt x="154" y="187"/>
                    <a:pt x="154" y="185"/>
                    <a:pt x="152" y="185"/>
                  </a:cubicBezTo>
                  <a:cubicBezTo>
                    <a:pt x="147" y="164"/>
                    <a:pt x="128" y="146"/>
                    <a:pt x="111" y="136"/>
                  </a:cubicBezTo>
                  <a:cubicBezTo>
                    <a:pt x="96" y="127"/>
                    <a:pt x="72" y="119"/>
                    <a:pt x="54" y="123"/>
                  </a:cubicBezTo>
                  <a:cubicBezTo>
                    <a:pt x="55" y="122"/>
                    <a:pt x="56" y="121"/>
                    <a:pt x="57" y="120"/>
                  </a:cubicBezTo>
                  <a:cubicBezTo>
                    <a:pt x="68" y="109"/>
                    <a:pt x="80" y="100"/>
                    <a:pt x="94" y="92"/>
                  </a:cubicBezTo>
                  <a:cubicBezTo>
                    <a:pt x="106" y="85"/>
                    <a:pt x="120" y="80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4"/>
                    <a:pt x="134" y="74"/>
                    <a:pt x="134" y="74"/>
                  </a:cubicBezTo>
                  <a:cubicBezTo>
                    <a:pt x="148" y="88"/>
                    <a:pt x="167" y="104"/>
                    <a:pt x="187" y="95"/>
                  </a:cubicBezTo>
                  <a:cubicBezTo>
                    <a:pt x="203" y="88"/>
                    <a:pt x="193" y="70"/>
                    <a:pt x="181" y="65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1" name="PA_淘宝店chenying0907 6"/>
          <p:cNvGrpSpPr/>
          <p:nvPr userDrawn="1">
            <p:custDataLst>
              <p:tags r:id="rId5"/>
            </p:custDataLst>
          </p:nvPr>
        </p:nvGrpSpPr>
        <p:grpSpPr>
          <a:xfrm flipH="1">
            <a:off x="281233" y="5852265"/>
            <a:ext cx="11324062" cy="2419306"/>
            <a:chOff x="-25400" y="-351206"/>
            <a:chExt cx="9169400" cy="1958976"/>
          </a:xfrm>
        </p:grpSpPr>
        <p:sp>
          <p:nvSpPr>
            <p:cNvPr id="212" name="Freeform 5"/>
            <p:cNvSpPr/>
            <p:nvPr/>
          </p:nvSpPr>
          <p:spPr bwMode="auto">
            <a:xfrm>
              <a:off x="7432675" y="561607"/>
              <a:ext cx="347663" cy="338138"/>
            </a:xfrm>
            <a:custGeom>
              <a:avLst/>
              <a:gdLst>
                <a:gd name="T0" fmla="*/ 108 w 127"/>
                <a:gd name="T1" fmla="*/ 24 h 123"/>
                <a:gd name="T2" fmla="*/ 57 w 127"/>
                <a:gd name="T3" fmla="*/ 2 h 123"/>
                <a:gd name="T4" fmla="*/ 18 w 127"/>
                <a:gd name="T5" fmla="*/ 17 h 123"/>
                <a:gd name="T6" fmla="*/ 2 w 127"/>
                <a:gd name="T7" fmla="*/ 53 h 123"/>
                <a:gd name="T8" fmla="*/ 11 w 127"/>
                <a:gd name="T9" fmla="*/ 97 h 123"/>
                <a:gd name="T10" fmla="*/ 43 w 127"/>
                <a:gd name="T11" fmla="*/ 121 h 123"/>
                <a:gd name="T12" fmla="*/ 64 w 127"/>
                <a:gd name="T13" fmla="*/ 101 h 123"/>
                <a:gd name="T14" fmla="*/ 94 w 127"/>
                <a:gd name="T15" fmla="*/ 75 h 123"/>
                <a:gd name="T16" fmla="*/ 124 w 127"/>
                <a:gd name="T17" fmla="*/ 69 h 123"/>
                <a:gd name="T18" fmla="*/ 108 w 127"/>
                <a:gd name="T19" fmla="*/ 2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3">
                  <a:moveTo>
                    <a:pt x="108" y="24"/>
                  </a:moveTo>
                  <a:cubicBezTo>
                    <a:pt x="96" y="10"/>
                    <a:pt x="75" y="4"/>
                    <a:pt x="57" y="2"/>
                  </a:cubicBezTo>
                  <a:cubicBezTo>
                    <a:pt x="43" y="0"/>
                    <a:pt x="22" y="2"/>
                    <a:pt x="18" y="17"/>
                  </a:cubicBezTo>
                  <a:cubicBezTo>
                    <a:pt x="9" y="25"/>
                    <a:pt x="4" y="46"/>
                    <a:pt x="2" y="53"/>
                  </a:cubicBezTo>
                  <a:cubicBezTo>
                    <a:pt x="0" y="69"/>
                    <a:pt x="1" y="84"/>
                    <a:pt x="11" y="97"/>
                  </a:cubicBezTo>
                  <a:cubicBezTo>
                    <a:pt x="18" y="107"/>
                    <a:pt x="29" y="119"/>
                    <a:pt x="43" y="121"/>
                  </a:cubicBezTo>
                  <a:cubicBezTo>
                    <a:pt x="55" y="123"/>
                    <a:pt x="61" y="111"/>
                    <a:pt x="64" y="101"/>
                  </a:cubicBezTo>
                  <a:cubicBezTo>
                    <a:pt x="81" y="111"/>
                    <a:pt x="97" y="94"/>
                    <a:pt x="94" y="75"/>
                  </a:cubicBezTo>
                  <a:cubicBezTo>
                    <a:pt x="105" y="83"/>
                    <a:pt x="121" y="85"/>
                    <a:pt x="124" y="69"/>
                  </a:cubicBezTo>
                  <a:cubicBezTo>
                    <a:pt x="127" y="53"/>
                    <a:pt x="119" y="34"/>
                    <a:pt x="108" y="24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6"/>
            <p:cNvSpPr/>
            <p:nvPr/>
          </p:nvSpPr>
          <p:spPr bwMode="auto">
            <a:xfrm>
              <a:off x="3384550" y="-65456"/>
              <a:ext cx="350838" cy="338138"/>
            </a:xfrm>
            <a:custGeom>
              <a:avLst/>
              <a:gdLst>
                <a:gd name="T0" fmla="*/ 125 w 128"/>
                <a:gd name="T1" fmla="*/ 55 h 123"/>
                <a:gd name="T2" fmla="*/ 95 w 128"/>
                <a:gd name="T3" fmla="*/ 48 h 123"/>
                <a:gd name="T4" fmla="*/ 65 w 128"/>
                <a:gd name="T5" fmla="*/ 22 h 123"/>
                <a:gd name="T6" fmla="*/ 44 w 128"/>
                <a:gd name="T7" fmla="*/ 2 h 123"/>
                <a:gd name="T8" fmla="*/ 12 w 128"/>
                <a:gd name="T9" fmla="*/ 26 h 123"/>
                <a:gd name="T10" fmla="*/ 3 w 128"/>
                <a:gd name="T11" fmla="*/ 70 h 123"/>
                <a:gd name="T12" fmla="*/ 19 w 128"/>
                <a:gd name="T13" fmla="*/ 106 h 123"/>
                <a:gd name="T14" fmla="*/ 58 w 128"/>
                <a:gd name="T15" fmla="*/ 122 h 123"/>
                <a:gd name="T16" fmla="*/ 109 w 128"/>
                <a:gd name="T17" fmla="*/ 100 h 123"/>
                <a:gd name="T18" fmla="*/ 125 w 128"/>
                <a:gd name="T19" fmla="*/ 5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23">
                  <a:moveTo>
                    <a:pt x="125" y="55"/>
                  </a:moveTo>
                  <a:cubicBezTo>
                    <a:pt x="122" y="39"/>
                    <a:pt x="106" y="40"/>
                    <a:pt x="95" y="48"/>
                  </a:cubicBezTo>
                  <a:cubicBezTo>
                    <a:pt x="98" y="30"/>
                    <a:pt x="82" y="13"/>
                    <a:pt x="65" y="22"/>
                  </a:cubicBezTo>
                  <a:cubicBezTo>
                    <a:pt x="62" y="12"/>
                    <a:pt x="56" y="0"/>
                    <a:pt x="44" y="2"/>
                  </a:cubicBezTo>
                  <a:cubicBezTo>
                    <a:pt x="30" y="4"/>
                    <a:pt x="19" y="16"/>
                    <a:pt x="12" y="26"/>
                  </a:cubicBezTo>
                  <a:cubicBezTo>
                    <a:pt x="2" y="40"/>
                    <a:pt x="0" y="54"/>
                    <a:pt x="3" y="70"/>
                  </a:cubicBezTo>
                  <a:cubicBezTo>
                    <a:pt x="5" y="78"/>
                    <a:pt x="10" y="98"/>
                    <a:pt x="19" y="106"/>
                  </a:cubicBezTo>
                  <a:cubicBezTo>
                    <a:pt x="23" y="122"/>
                    <a:pt x="44" y="123"/>
                    <a:pt x="58" y="122"/>
                  </a:cubicBezTo>
                  <a:cubicBezTo>
                    <a:pt x="76" y="120"/>
                    <a:pt x="97" y="113"/>
                    <a:pt x="109" y="100"/>
                  </a:cubicBezTo>
                  <a:cubicBezTo>
                    <a:pt x="120" y="89"/>
                    <a:pt x="128" y="70"/>
                    <a:pt x="125" y="55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7"/>
            <p:cNvSpPr/>
            <p:nvPr/>
          </p:nvSpPr>
          <p:spPr bwMode="auto">
            <a:xfrm>
              <a:off x="287338" y="787032"/>
              <a:ext cx="260350" cy="298450"/>
            </a:xfrm>
            <a:custGeom>
              <a:avLst/>
              <a:gdLst>
                <a:gd name="T0" fmla="*/ 40 w 95"/>
                <a:gd name="T1" fmla="*/ 1 h 108"/>
                <a:gd name="T2" fmla="*/ 39 w 95"/>
                <a:gd name="T3" fmla="*/ 2 h 108"/>
                <a:gd name="T4" fmla="*/ 39 w 95"/>
                <a:gd name="T5" fmla="*/ 2 h 108"/>
                <a:gd name="T6" fmla="*/ 38 w 95"/>
                <a:gd name="T7" fmla="*/ 3 h 108"/>
                <a:gd name="T8" fmla="*/ 37 w 95"/>
                <a:gd name="T9" fmla="*/ 3 h 108"/>
                <a:gd name="T10" fmla="*/ 3 w 95"/>
                <a:gd name="T11" fmla="*/ 76 h 108"/>
                <a:gd name="T12" fmla="*/ 11 w 95"/>
                <a:gd name="T13" fmla="*/ 102 h 108"/>
                <a:gd name="T14" fmla="*/ 27 w 95"/>
                <a:gd name="T15" fmla="*/ 95 h 108"/>
                <a:gd name="T16" fmla="*/ 36 w 95"/>
                <a:gd name="T17" fmla="*/ 103 h 108"/>
                <a:gd name="T18" fmla="*/ 52 w 95"/>
                <a:gd name="T19" fmla="*/ 97 h 108"/>
                <a:gd name="T20" fmla="*/ 66 w 95"/>
                <a:gd name="T21" fmla="*/ 105 h 108"/>
                <a:gd name="T22" fmla="*/ 78 w 95"/>
                <a:gd name="T23" fmla="*/ 95 h 108"/>
                <a:gd name="T24" fmla="*/ 78 w 95"/>
                <a:gd name="T25" fmla="*/ 93 h 108"/>
                <a:gd name="T26" fmla="*/ 40 w 95"/>
                <a:gd name="T27" fmla="*/ 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5" h="108">
                  <a:moveTo>
                    <a:pt x="40" y="1"/>
                  </a:moveTo>
                  <a:cubicBezTo>
                    <a:pt x="39" y="0"/>
                    <a:pt x="38" y="1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38" y="3"/>
                    <a:pt x="38" y="3"/>
                  </a:cubicBezTo>
                  <a:cubicBezTo>
                    <a:pt x="38" y="3"/>
                    <a:pt x="37" y="2"/>
                    <a:pt x="37" y="3"/>
                  </a:cubicBezTo>
                  <a:cubicBezTo>
                    <a:pt x="9" y="15"/>
                    <a:pt x="0" y="48"/>
                    <a:pt x="3" y="76"/>
                  </a:cubicBezTo>
                  <a:cubicBezTo>
                    <a:pt x="4" y="84"/>
                    <a:pt x="4" y="96"/>
                    <a:pt x="11" y="102"/>
                  </a:cubicBezTo>
                  <a:cubicBezTo>
                    <a:pt x="16" y="108"/>
                    <a:pt x="23" y="100"/>
                    <a:pt x="27" y="95"/>
                  </a:cubicBezTo>
                  <a:cubicBezTo>
                    <a:pt x="29" y="99"/>
                    <a:pt x="31" y="103"/>
                    <a:pt x="36" y="103"/>
                  </a:cubicBezTo>
                  <a:cubicBezTo>
                    <a:pt x="42" y="103"/>
                    <a:pt x="44" y="95"/>
                    <a:pt x="52" y="97"/>
                  </a:cubicBezTo>
                  <a:cubicBezTo>
                    <a:pt x="57" y="98"/>
                    <a:pt x="61" y="105"/>
                    <a:pt x="66" y="105"/>
                  </a:cubicBezTo>
                  <a:cubicBezTo>
                    <a:pt x="72" y="105"/>
                    <a:pt x="75" y="100"/>
                    <a:pt x="78" y="95"/>
                  </a:cubicBezTo>
                  <a:cubicBezTo>
                    <a:pt x="79" y="95"/>
                    <a:pt x="78" y="94"/>
                    <a:pt x="78" y="93"/>
                  </a:cubicBezTo>
                  <a:cubicBezTo>
                    <a:pt x="95" y="61"/>
                    <a:pt x="71" y="15"/>
                    <a:pt x="40" y="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8"/>
            <p:cNvSpPr/>
            <p:nvPr/>
          </p:nvSpPr>
          <p:spPr bwMode="auto">
            <a:xfrm>
              <a:off x="690563" y="721945"/>
              <a:ext cx="182563" cy="195263"/>
            </a:xfrm>
            <a:custGeom>
              <a:avLst/>
              <a:gdLst>
                <a:gd name="T0" fmla="*/ 13 w 67"/>
                <a:gd name="T1" fmla="*/ 0 h 71"/>
                <a:gd name="T2" fmla="*/ 11 w 67"/>
                <a:gd name="T3" fmla="*/ 0 h 71"/>
                <a:gd name="T4" fmla="*/ 11 w 67"/>
                <a:gd name="T5" fmla="*/ 0 h 71"/>
                <a:gd name="T6" fmla="*/ 10 w 67"/>
                <a:gd name="T7" fmla="*/ 1 h 71"/>
                <a:gd name="T8" fmla="*/ 11 w 67"/>
                <a:gd name="T9" fmla="*/ 0 h 71"/>
                <a:gd name="T10" fmla="*/ 10 w 67"/>
                <a:gd name="T11" fmla="*/ 0 h 71"/>
                <a:gd name="T12" fmla="*/ 9 w 67"/>
                <a:gd name="T13" fmla="*/ 3 h 71"/>
                <a:gd name="T14" fmla="*/ 9 w 67"/>
                <a:gd name="T15" fmla="*/ 4 h 71"/>
                <a:gd name="T16" fmla="*/ 4 w 67"/>
                <a:gd name="T17" fmla="*/ 53 h 71"/>
                <a:gd name="T18" fmla="*/ 38 w 67"/>
                <a:gd name="T19" fmla="*/ 65 h 71"/>
                <a:gd name="T20" fmla="*/ 13 w 67"/>
                <a:gd name="T2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71">
                  <a:moveTo>
                    <a:pt x="13" y="0"/>
                  </a:move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1"/>
                    <a:pt x="10" y="1"/>
                  </a:cubicBezTo>
                  <a:cubicBezTo>
                    <a:pt x="10" y="1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1"/>
                    <a:pt x="10" y="2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4" y="20"/>
                    <a:pt x="0" y="37"/>
                    <a:pt x="4" y="53"/>
                  </a:cubicBezTo>
                  <a:cubicBezTo>
                    <a:pt x="8" y="67"/>
                    <a:pt x="25" y="71"/>
                    <a:pt x="38" y="65"/>
                  </a:cubicBezTo>
                  <a:cubicBezTo>
                    <a:pt x="67" y="51"/>
                    <a:pt x="32" y="7"/>
                    <a:pt x="13" y="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9"/>
            <p:cNvSpPr/>
            <p:nvPr/>
          </p:nvSpPr>
          <p:spPr bwMode="auto">
            <a:xfrm>
              <a:off x="8763000" y="179019"/>
              <a:ext cx="381000" cy="493713"/>
            </a:xfrm>
            <a:custGeom>
              <a:avLst/>
              <a:gdLst>
                <a:gd name="T0" fmla="*/ 44 w 139"/>
                <a:gd name="T1" fmla="*/ 21 h 179"/>
                <a:gd name="T2" fmla="*/ 20 w 139"/>
                <a:gd name="T3" fmla="*/ 0 h 179"/>
                <a:gd name="T4" fmla="*/ 4 w 139"/>
                <a:gd name="T5" fmla="*/ 20 h 179"/>
                <a:gd name="T6" fmla="*/ 7 w 139"/>
                <a:gd name="T7" fmla="*/ 65 h 179"/>
                <a:gd name="T8" fmla="*/ 29 w 139"/>
                <a:gd name="T9" fmla="*/ 120 h 179"/>
                <a:gd name="T10" fmla="*/ 30 w 139"/>
                <a:gd name="T11" fmla="*/ 120 h 179"/>
                <a:gd name="T12" fmla="*/ 30 w 139"/>
                <a:gd name="T13" fmla="*/ 119 h 179"/>
                <a:gd name="T14" fmla="*/ 129 w 139"/>
                <a:gd name="T15" fmla="*/ 150 h 179"/>
                <a:gd name="T16" fmla="*/ 126 w 139"/>
                <a:gd name="T17" fmla="*/ 117 h 179"/>
                <a:gd name="T18" fmla="*/ 126 w 139"/>
                <a:gd name="T19" fmla="*/ 108 h 179"/>
                <a:gd name="T20" fmla="*/ 126 w 139"/>
                <a:gd name="T21" fmla="*/ 95 h 179"/>
                <a:gd name="T22" fmla="*/ 111 w 139"/>
                <a:gd name="T23" fmla="*/ 77 h 179"/>
                <a:gd name="T24" fmla="*/ 111 w 139"/>
                <a:gd name="T25" fmla="*/ 77 h 179"/>
                <a:gd name="T26" fmla="*/ 86 w 139"/>
                <a:gd name="T27" fmla="*/ 46 h 179"/>
                <a:gd name="T28" fmla="*/ 77 w 139"/>
                <a:gd name="T29" fmla="*/ 17 h 179"/>
                <a:gd name="T30" fmla="*/ 44 w 139"/>
                <a:gd name="T31" fmla="*/ 2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" h="179">
                  <a:moveTo>
                    <a:pt x="44" y="21"/>
                  </a:moveTo>
                  <a:cubicBezTo>
                    <a:pt x="38" y="12"/>
                    <a:pt x="31" y="0"/>
                    <a:pt x="20" y="0"/>
                  </a:cubicBezTo>
                  <a:cubicBezTo>
                    <a:pt x="10" y="0"/>
                    <a:pt x="6" y="12"/>
                    <a:pt x="4" y="20"/>
                  </a:cubicBezTo>
                  <a:cubicBezTo>
                    <a:pt x="0" y="35"/>
                    <a:pt x="3" y="51"/>
                    <a:pt x="7" y="65"/>
                  </a:cubicBezTo>
                  <a:cubicBezTo>
                    <a:pt x="14" y="83"/>
                    <a:pt x="26" y="100"/>
                    <a:pt x="29" y="120"/>
                  </a:cubicBezTo>
                  <a:cubicBezTo>
                    <a:pt x="29" y="120"/>
                    <a:pt x="30" y="120"/>
                    <a:pt x="30" y="120"/>
                  </a:cubicBezTo>
                  <a:cubicBezTo>
                    <a:pt x="30" y="119"/>
                    <a:pt x="30" y="119"/>
                    <a:pt x="30" y="119"/>
                  </a:cubicBezTo>
                  <a:cubicBezTo>
                    <a:pt x="48" y="145"/>
                    <a:pt x="100" y="179"/>
                    <a:pt x="129" y="150"/>
                  </a:cubicBezTo>
                  <a:cubicBezTo>
                    <a:pt x="139" y="140"/>
                    <a:pt x="134" y="126"/>
                    <a:pt x="126" y="117"/>
                  </a:cubicBezTo>
                  <a:cubicBezTo>
                    <a:pt x="122" y="113"/>
                    <a:pt x="124" y="112"/>
                    <a:pt x="126" y="108"/>
                  </a:cubicBezTo>
                  <a:cubicBezTo>
                    <a:pt x="127" y="104"/>
                    <a:pt x="127" y="99"/>
                    <a:pt x="126" y="95"/>
                  </a:cubicBezTo>
                  <a:cubicBezTo>
                    <a:pt x="125" y="88"/>
                    <a:pt x="118" y="80"/>
                    <a:pt x="111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4" y="64"/>
                    <a:pt x="100" y="44"/>
                    <a:pt x="86" y="46"/>
                  </a:cubicBezTo>
                  <a:cubicBezTo>
                    <a:pt x="90" y="36"/>
                    <a:pt x="86" y="24"/>
                    <a:pt x="77" y="17"/>
                  </a:cubicBezTo>
                  <a:cubicBezTo>
                    <a:pt x="66" y="9"/>
                    <a:pt x="52" y="12"/>
                    <a:pt x="44" y="21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10"/>
            <p:cNvSpPr/>
            <p:nvPr/>
          </p:nvSpPr>
          <p:spPr bwMode="auto">
            <a:xfrm>
              <a:off x="6481763" y="839420"/>
              <a:ext cx="392113" cy="484188"/>
            </a:xfrm>
            <a:custGeom>
              <a:avLst/>
              <a:gdLst>
                <a:gd name="T0" fmla="*/ 76 w 143"/>
                <a:gd name="T1" fmla="*/ 161 h 176"/>
                <a:gd name="T2" fmla="*/ 86 w 143"/>
                <a:gd name="T3" fmla="*/ 132 h 176"/>
                <a:gd name="T4" fmla="*/ 112 w 143"/>
                <a:gd name="T5" fmla="*/ 102 h 176"/>
                <a:gd name="T6" fmla="*/ 112 w 143"/>
                <a:gd name="T7" fmla="*/ 102 h 176"/>
                <a:gd name="T8" fmla="*/ 128 w 143"/>
                <a:gd name="T9" fmla="*/ 85 h 176"/>
                <a:gd name="T10" fmla="*/ 129 w 143"/>
                <a:gd name="T11" fmla="*/ 73 h 176"/>
                <a:gd name="T12" fmla="*/ 129 w 143"/>
                <a:gd name="T13" fmla="*/ 63 h 176"/>
                <a:gd name="T14" fmla="*/ 134 w 143"/>
                <a:gd name="T15" fmla="*/ 31 h 176"/>
                <a:gd name="T16" fmla="*/ 33 w 143"/>
                <a:gd name="T17" fmla="*/ 57 h 176"/>
                <a:gd name="T18" fmla="*/ 33 w 143"/>
                <a:gd name="T19" fmla="*/ 56 h 176"/>
                <a:gd name="T20" fmla="*/ 32 w 143"/>
                <a:gd name="T21" fmla="*/ 56 h 176"/>
                <a:gd name="T22" fmla="*/ 8 w 143"/>
                <a:gd name="T23" fmla="*/ 110 h 176"/>
                <a:gd name="T24" fmla="*/ 3 w 143"/>
                <a:gd name="T25" fmla="*/ 155 h 176"/>
                <a:gd name="T26" fmla="*/ 18 w 143"/>
                <a:gd name="T27" fmla="*/ 175 h 176"/>
                <a:gd name="T28" fmla="*/ 43 w 143"/>
                <a:gd name="T29" fmla="*/ 155 h 176"/>
                <a:gd name="T30" fmla="*/ 76 w 143"/>
                <a:gd name="T31" fmla="*/ 16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6">
                  <a:moveTo>
                    <a:pt x="76" y="161"/>
                  </a:moveTo>
                  <a:cubicBezTo>
                    <a:pt x="86" y="154"/>
                    <a:pt x="90" y="143"/>
                    <a:pt x="86" y="132"/>
                  </a:cubicBezTo>
                  <a:cubicBezTo>
                    <a:pt x="100" y="135"/>
                    <a:pt x="115" y="115"/>
                    <a:pt x="112" y="102"/>
                  </a:cubicBezTo>
                  <a:cubicBezTo>
                    <a:pt x="112" y="102"/>
                    <a:pt x="112" y="102"/>
                    <a:pt x="112" y="102"/>
                  </a:cubicBezTo>
                  <a:cubicBezTo>
                    <a:pt x="120" y="100"/>
                    <a:pt x="126" y="93"/>
                    <a:pt x="128" y="85"/>
                  </a:cubicBezTo>
                  <a:cubicBezTo>
                    <a:pt x="129" y="81"/>
                    <a:pt x="130" y="76"/>
                    <a:pt x="129" y="73"/>
                  </a:cubicBezTo>
                  <a:cubicBezTo>
                    <a:pt x="127" y="68"/>
                    <a:pt x="125" y="67"/>
                    <a:pt x="129" y="63"/>
                  </a:cubicBezTo>
                  <a:cubicBezTo>
                    <a:pt x="138" y="54"/>
                    <a:pt x="143" y="41"/>
                    <a:pt x="134" y="31"/>
                  </a:cubicBezTo>
                  <a:cubicBezTo>
                    <a:pt x="106" y="0"/>
                    <a:pt x="52" y="32"/>
                    <a:pt x="33" y="57"/>
                  </a:cubicBezTo>
                  <a:cubicBezTo>
                    <a:pt x="33" y="57"/>
                    <a:pt x="33" y="57"/>
                    <a:pt x="33" y="56"/>
                  </a:cubicBezTo>
                  <a:cubicBezTo>
                    <a:pt x="33" y="56"/>
                    <a:pt x="33" y="55"/>
                    <a:pt x="32" y="56"/>
                  </a:cubicBezTo>
                  <a:cubicBezTo>
                    <a:pt x="29" y="76"/>
                    <a:pt x="16" y="92"/>
                    <a:pt x="8" y="110"/>
                  </a:cubicBezTo>
                  <a:cubicBezTo>
                    <a:pt x="3" y="124"/>
                    <a:pt x="0" y="140"/>
                    <a:pt x="3" y="155"/>
                  </a:cubicBezTo>
                  <a:cubicBezTo>
                    <a:pt x="4" y="163"/>
                    <a:pt x="8" y="175"/>
                    <a:pt x="18" y="175"/>
                  </a:cubicBezTo>
                  <a:cubicBezTo>
                    <a:pt x="29" y="176"/>
                    <a:pt x="37" y="164"/>
                    <a:pt x="43" y="155"/>
                  </a:cubicBezTo>
                  <a:cubicBezTo>
                    <a:pt x="51" y="165"/>
                    <a:pt x="64" y="169"/>
                    <a:pt x="76" y="16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11"/>
            <p:cNvSpPr/>
            <p:nvPr/>
          </p:nvSpPr>
          <p:spPr bwMode="auto">
            <a:xfrm>
              <a:off x="5053013" y="1068020"/>
              <a:ext cx="795338" cy="539750"/>
            </a:xfrm>
            <a:custGeom>
              <a:avLst/>
              <a:gdLst>
                <a:gd name="T0" fmla="*/ 288 w 290"/>
                <a:gd name="T1" fmla="*/ 54 h 196"/>
                <a:gd name="T2" fmla="*/ 248 w 290"/>
                <a:gd name="T3" fmla="*/ 12 h 196"/>
                <a:gd name="T4" fmla="*/ 170 w 290"/>
                <a:gd name="T5" fmla="*/ 1 h 196"/>
                <a:gd name="T6" fmla="*/ 104 w 290"/>
                <a:gd name="T7" fmla="*/ 9 h 196"/>
                <a:gd name="T8" fmla="*/ 103 w 290"/>
                <a:gd name="T9" fmla="*/ 10 h 196"/>
                <a:gd name="T10" fmla="*/ 41 w 290"/>
                <a:gd name="T11" fmla="*/ 41 h 196"/>
                <a:gd name="T12" fmla="*/ 4 w 290"/>
                <a:gd name="T13" fmla="*/ 99 h 196"/>
                <a:gd name="T14" fmla="*/ 19 w 290"/>
                <a:gd name="T15" fmla="*/ 159 h 196"/>
                <a:gd name="T16" fmla="*/ 49 w 290"/>
                <a:gd name="T17" fmla="*/ 158 h 196"/>
                <a:gd name="T18" fmla="*/ 105 w 290"/>
                <a:gd name="T19" fmla="*/ 159 h 196"/>
                <a:gd name="T20" fmla="*/ 152 w 290"/>
                <a:gd name="T21" fmla="*/ 186 h 196"/>
                <a:gd name="T22" fmla="*/ 162 w 290"/>
                <a:gd name="T23" fmla="*/ 154 h 196"/>
                <a:gd name="T24" fmla="*/ 196 w 290"/>
                <a:gd name="T25" fmla="*/ 161 h 196"/>
                <a:gd name="T26" fmla="*/ 214 w 290"/>
                <a:gd name="T27" fmla="*/ 125 h 196"/>
                <a:gd name="T28" fmla="*/ 237 w 290"/>
                <a:gd name="T29" fmla="*/ 122 h 196"/>
                <a:gd name="T30" fmla="*/ 246 w 290"/>
                <a:gd name="T31" fmla="*/ 91 h 196"/>
                <a:gd name="T32" fmla="*/ 280 w 290"/>
                <a:gd name="T33" fmla="*/ 87 h 196"/>
                <a:gd name="T34" fmla="*/ 288 w 290"/>
                <a:gd name="T35" fmla="*/ 5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0" h="196">
                  <a:moveTo>
                    <a:pt x="288" y="54"/>
                  </a:moveTo>
                  <a:cubicBezTo>
                    <a:pt x="285" y="33"/>
                    <a:pt x="267" y="19"/>
                    <a:pt x="248" y="12"/>
                  </a:cubicBezTo>
                  <a:cubicBezTo>
                    <a:pt x="223" y="3"/>
                    <a:pt x="196" y="0"/>
                    <a:pt x="170" y="1"/>
                  </a:cubicBezTo>
                  <a:cubicBezTo>
                    <a:pt x="149" y="1"/>
                    <a:pt x="124" y="1"/>
                    <a:pt x="104" y="9"/>
                  </a:cubicBezTo>
                  <a:cubicBezTo>
                    <a:pt x="104" y="9"/>
                    <a:pt x="103" y="9"/>
                    <a:pt x="103" y="10"/>
                  </a:cubicBezTo>
                  <a:cubicBezTo>
                    <a:pt x="81" y="15"/>
                    <a:pt x="58" y="25"/>
                    <a:pt x="41" y="41"/>
                  </a:cubicBezTo>
                  <a:cubicBezTo>
                    <a:pt x="25" y="55"/>
                    <a:pt x="8" y="77"/>
                    <a:pt x="4" y="99"/>
                  </a:cubicBezTo>
                  <a:cubicBezTo>
                    <a:pt x="0" y="118"/>
                    <a:pt x="2" y="145"/>
                    <a:pt x="19" y="159"/>
                  </a:cubicBezTo>
                  <a:cubicBezTo>
                    <a:pt x="29" y="168"/>
                    <a:pt x="42" y="169"/>
                    <a:pt x="49" y="158"/>
                  </a:cubicBezTo>
                  <a:cubicBezTo>
                    <a:pt x="57" y="186"/>
                    <a:pt x="91" y="181"/>
                    <a:pt x="105" y="159"/>
                  </a:cubicBezTo>
                  <a:cubicBezTo>
                    <a:pt x="115" y="174"/>
                    <a:pt x="132" y="196"/>
                    <a:pt x="152" y="186"/>
                  </a:cubicBezTo>
                  <a:cubicBezTo>
                    <a:pt x="164" y="180"/>
                    <a:pt x="165" y="166"/>
                    <a:pt x="162" y="154"/>
                  </a:cubicBezTo>
                  <a:cubicBezTo>
                    <a:pt x="170" y="164"/>
                    <a:pt x="184" y="169"/>
                    <a:pt x="196" y="161"/>
                  </a:cubicBezTo>
                  <a:cubicBezTo>
                    <a:pt x="208" y="153"/>
                    <a:pt x="213" y="139"/>
                    <a:pt x="214" y="125"/>
                  </a:cubicBezTo>
                  <a:cubicBezTo>
                    <a:pt x="221" y="130"/>
                    <a:pt x="230" y="130"/>
                    <a:pt x="237" y="122"/>
                  </a:cubicBezTo>
                  <a:cubicBezTo>
                    <a:pt x="243" y="115"/>
                    <a:pt x="250" y="101"/>
                    <a:pt x="246" y="91"/>
                  </a:cubicBezTo>
                  <a:cubicBezTo>
                    <a:pt x="258" y="95"/>
                    <a:pt x="270" y="95"/>
                    <a:pt x="280" y="87"/>
                  </a:cubicBezTo>
                  <a:cubicBezTo>
                    <a:pt x="288" y="79"/>
                    <a:pt x="290" y="65"/>
                    <a:pt x="288" y="54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12"/>
            <p:cNvSpPr/>
            <p:nvPr/>
          </p:nvSpPr>
          <p:spPr bwMode="auto">
            <a:xfrm>
              <a:off x="1811338" y="1337895"/>
              <a:ext cx="234950" cy="236538"/>
            </a:xfrm>
            <a:custGeom>
              <a:avLst/>
              <a:gdLst>
                <a:gd name="T0" fmla="*/ 79 w 86"/>
                <a:gd name="T1" fmla="*/ 34 h 86"/>
                <a:gd name="T2" fmla="*/ 39 w 86"/>
                <a:gd name="T3" fmla="*/ 0 h 86"/>
                <a:gd name="T4" fmla="*/ 37 w 86"/>
                <a:gd name="T5" fmla="*/ 1 h 86"/>
                <a:gd name="T6" fmla="*/ 37 w 86"/>
                <a:gd name="T7" fmla="*/ 2 h 86"/>
                <a:gd name="T8" fmla="*/ 36 w 86"/>
                <a:gd name="T9" fmla="*/ 3 h 86"/>
                <a:gd name="T10" fmla="*/ 36 w 86"/>
                <a:gd name="T11" fmla="*/ 3 h 86"/>
                <a:gd name="T12" fmla="*/ 3 w 86"/>
                <a:gd name="T13" fmla="*/ 56 h 86"/>
                <a:gd name="T14" fmla="*/ 12 w 86"/>
                <a:gd name="T15" fmla="*/ 70 h 86"/>
                <a:gd name="T16" fmla="*/ 29 w 86"/>
                <a:gd name="T17" fmla="*/ 63 h 86"/>
                <a:gd name="T18" fmla="*/ 68 w 86"/>
                <a:gd name="T19" fmla="*/ 55 h 86"/>
                <a:gd name="T20" fmla="*/ 84 w 86"/>
                <a:gd name="T21" fmla="*/ 49 h 86"/>
                <a:gd name="T22" fmla="*/ 79 w 86"/>
                <a:gd name="T23" fmla="*/ 3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86">
                  <a:moveTo>
                    <a:pt x="79" y="34"/>
                  </a:moveTo>
                  <a:cubicBezTo>
                    <a:pt x="68" y="20"/>
                    <a:pt x="53" y="10"/>
                    <a:pt x="39" y="0"/>
                  </a:cubicBezTo>
                  <a:cubicBezTo>
                    <a:pt x="38" y="0"/>
                    <a:pt x="37" y="0"/>
                    <a:pt x="37" y="1"/>
                  </a:cubicBezTo>
                  <a:cubicBezTo>
                    <a:pt x="37" y="1"/>
                    <a:pt x="37" y="2"/>
                    <a:pt x="37" y="2"/>
                  </a:cubicBezTo>
                  <a:cubicBezTo>
                    <a:pt x="37" y="2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22" y="18"/>
                    <a:pt x="0" y="33"/>
                    <a:pt x="3" y="56"/>
                  </a:cubicBezTo>
                  <a:cubicBezTo>
                    <a:pt x="3" y="61"/>
                    <a:pt x="7" y="68"/>
                    <a:pt x="12" y="70"/>
                  </a:cubicBezTo>
                  <a:cubicBezTo>
                    <a:pt x="19" y="72"/>
                    <a:pt x="25" y="68"/>
                    <a:pt x="29" y="63"/>
                  </a:cubicBezTo>
                  <a:cubicBezTo>
                    <a:pt x="37" y="86"/>
                    <a:pt x="70" y="76"/>
                    <a:pt x="68" y="55"/>
                  </a:cubicBezTo>
                  <a:cubicBezTo>
                    <a:pt x="74" y="55"/>
                    <a:pt x="81" y="55"/>
                    <a:pt x="84" y="49"/>
                  </a:cubicBezTo>
                  <a:cubicBezTo>
                    <a:pt x="86" y="44"/>
                    <a:pt x="82" y="38"/>
                    <a:pt x="79" y="34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13"/>
            <p:cNvSpPr/>
            <p:nvPr/>
          </p:nvSpPr>
          <p:spPr bwMode="auto">
            <a:xfrm>
              <a:off x="2346325" y="290144"/>
              <a:ext cx="360363" cy="373063"/>
            </a:xfrm>
            <a:custGeom>
              <a:avLst/>
              <a:gdLst>
                <a:gd name="T0" fmla="*/ 67 w 132"/>
                <a:gd name="T1" fmla="*/ 125 h 136"/>
                <a:gd name="T2" fmla="*/ 15 w 132"/>
                <a:gd name="T3" fmla="*/ 125 h 136"/>
                <a:gd name="T4" fmla="*/ 0 w 132"/>
                <a:gd name="T5" fmla="*/ 85 h 136"/>
                <a:gd name="T6" fmla="*/ 16 w 132"/>
                <a:gd name="T7" fmla="*/ 37 h 136"/>
                <a:gd name="T8" fmla="*/ 16 w 132"/>
                <a:gd name="T9" fmla="*/ 36 h 136"/>
                <a:gd name="T10" fmla="*/ 39 w 132"/>
                <a:gd name="T11" fmla="*/ 13 h 136"/>
                <a:gd name="T12" fmla="*/ 61 w 132"/>
                <a:gd name="T13" fmla="*/ 1 h 136"/>
                <a:gd name="T14" fmla="*/ 71 w 132"/>
                <a:gd name="T15" fmla="*/ 25 h 136"/>
                <a:gd name="T16" fmla="*/ 76 w 132"/>
                <a:gd name="T17" fmla="*/ 26 h 136"/>
                <a:gd name="T18" fmla="*/ 76 w 132"/>
                <a:gd name="T19" fmla="*/ 24 h 136"/>
                <a:gd name="T20" fmla="*/ 76 w 132"/>
                <a:gd name="T21" fmla="*/ 24 h 136"/>
                <a:gd name="T22" fmla="*/ 82 w 132"/>
                <a:gd name="T23" fmla="*/ 17 h 136"/>
                <a:gd name="T24" fmla="*/ 92 w 132"/>
                <a:gd name="T25" fmla="*/ 12 h 136"/>
                <a:gd name="T26" fmla="*/ 104 w 132"/>
                <a:gd name="T27" fmla="*/ 32 h 136"/>
                <a:gd name="T28" fmla="*/ 107 w 132"/>
                <a:gd name="T29" fmla="*/ 34 h 136"/>
                <a:gd name="T30" fmla="*/ 107 w 132"/>
                <a:gd name="T31" fmla="*/ 34 h 136"/>
                <a:gd name="T32" fmla="*/ 109 w 132"/>
                <a:gd name="T33" fmla="*/ 33 h 136"/>
                <a:gd name="T34" fmla="*/ 123 w 132"/>
                <a:gd name="T35" fmla="*/ 29 h 136"/>
                <a:gd name="T36" fmla="*/ 130 w 132"/>
                <a:gd name="T37" fmla="*/ 41 h 136"/>
                <a:gd name="T38" fmla="*/ 127 w 132"/>
                <a:gd name="T39" fmla="*/ 66 h 136"/>
                <a:gd name="T40" fmla="*/ 115 w 132"/>
                <a:gd name="T41" fmla="*/ 87 h 136"/>
                <a:gd name="T42" fmla="*/ 115 w 132"/>
                <a:gd name="T43" fmla="*/ 87 h 136"/>
                <a:gd name="T44" fmla="*/ 67 w 132"/>
                <a:gd name="T45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2" h="136">
                  <a:moveTo>
                    <a:pt x="67" y="125"/>
                  </a:moveTo>
                  <a:cubicBezTo>
                    <a:pt x="51" y="131"/>
                    <a:pt x="31" y="136"/>
                    <a:pt x="15" y="125"/>
                  </a:cubicBezTo>
                  <a:cubicBezTo>
                    <a:pt x="3" y="116"/>
                    <a:pt x="0" y="99"/>
                    <a:pt x="0" y="85"/>
                  </a:cubicBezTo>
                  <a:cubicBezTo>
                    <a:pt x="0" y="67"/>
                    <a:pt x="8" y="53"/>
                    <a:pt x="16" y="37"/>
                  </a:cubicBezTo>
                  <a:cubicBezTo>
                    <a:pt x="16" y="37"/>
                    <a:pt x="16" y="36"/>
                    <a:pt x="16" y="36"/>
                  </a:cubicBezTo>
                  <a:cubicBezTo>
                    <a:pt x="23" y="28"/>
                    <a:pt x="31" y="20"/>
                    <a:pt x="39" y="13"/>
                  </a:cubicBezTo>
                  <a:cubicBezTo>
                    <a:pt x="46" y="8"/>
                    <a:pt x="53" y="3"/>
                    <a:pt x="61" y="1"/>
                  </a:cubicBezTo>
                  <a:cubicBezTo>
                    <a:pt x="73" y="0"/>
                    <a:pt x="72" y="18"/>
                    <a:pt x="71" y="25"/>
                  </a:cubicBezTo>
                  <a:cubicBezTo>
                    <a:pt x="71" y="28"/>
                    <a:pt x="76" y="28"/>
                    <a:pt x="76" y="26"/>
                  </a:cubicBezTo>
                  <a:cubicBezTo>
                    <a:pt x="76" y="25"/>
                    <a:pt x="76" y="24"/>
                    <a:pt x="76" y="2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9" y="22"/>
                    <a:pt x="80" y="19"/>
                    <a:pt x="82" y="17"/>
                  </a:cubicBezTo>
                  <a:cubicBezTo>
                    <a:pt x="85" y="14"/>
                    <a:pt x="89" y="13"/>
                    <a:pt x="92" y="12"/>
                  </a:cubicBezTo>
                  <a:cubicBezTo>
                    <a:pt x="104" y="10"/>
                    <a:pt x="105" y="24"/>
                    <a:pt x="104" y="32"/>
                  </a:cubicBezTo>
                  <a:cubicBezTo>
                    <a:pt x="104" y="33"/>
                    <a:pt x="105" y="34"/>
                    <a:pt x="107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8" y="34"/>
                    <a:pt x="109" y="33"/>
                    <a:pt x="109" y="33"/>
                  </a:cubicBezTo>
                  <a:cubicBezTo>
                    <a:pt x="113" y="29"/>
                    <a:pt x="118" y="25"/>
                    <a:pt x="123" y="29"/>
                  </a:cubicBezTo>
                  <a:cubicBezTo>
                    <a:pt x="127" y="32"/>
                    <a:pt x="128" y="37"/>
                    <a:pt x="130" y="41"/>
                  </a:cubicBezTo>
                  <a:cubicBezTo>
                    <a:pt x="132" y="49"/>
                    <a:pt x="130" y="58"/>
                    <a:pt x="127" y="66"/>
                  </a:cubicBezTo>
                  <a:cubicBezTo>
                    <a:pt x="124" y="73"/>
                    <a:pt x="119" y="80"/>
                    <a:pt x="115" y="87"/>
                  </a:cubicBezTo>
                  <a:cubicBezTo>
                    <a:pt x="115" y="87"/>
                    <a:pt x="115" y="87"/>
                    <a:pt x="115" y="87"/>
                  </a:cubicBezTo>
                  <a:cubicBezTo>
                    <a:pt x="103" y="106"/>
                    <a:pt x="89" y="117"/>
                    <a:pt x="67" y="125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14"/>
            <p:cNvSpPr/>
            <p:nvPr/>
          </p:nvSpPr>
          <p:spPr bwMode="auto">
            <a:xfrm>
              <a:off x="461963" y="-351206"/>
              <a:ext cx="750888" cy="585788"/>
            </a:xfrm>
            <a:custGeom>
              <a:avLst/>
              <a:gdLst>
                <a:gd name="T0" fmla="*/ 267 w 274"/>
                <a:gd name="T1" fmla="*/ 142 h 213"/>
                <a:gd name="T2" fmla="*/ 236 w 274"/>
                <a:gd name="T3" fmla="*/ 131 h 213"/>
                <a:gd name="T4" fmla="*/ 233 w 274"/>
                <a:gd name="T5" fmla="*/ 99 h 213"/>
                <a:gd name="T6" fmla="*/ 210 w 274"/>
                <a:gd name="T7" fmla="*/ 92 h 213"/>
                <a:gd name="T8" fmla="*/ 200 w 274"/>
                <a:gd name="T9" fmla="*/ 52 h 213"/>
                <a:gd name="T10" fmla="*/ 166 w 274"/>
                <a:gd name="T11" fmla="*/ 52 h 213"/>
                <a:gd name="T12" fmla="*/ 162 w 274"/>
                <a:gd name="T13" fmla="*/ 19 h 213"/>
                <a:gd name="T14" fmla="*/ 111 w 274"/>
                <a:gd name="T15" fmla="*/ 36 h 213"/>
                <a:gd name="T16" fmla="*/ 56 w 274"/>
                <a:gd name="T17" fmla="*/ 26 h 213"/>
                <a:gd name="T18" fmla="*/ 26 w 274"/>
                <a:gd name="T19" fmla="*/ 19 h 213"/>
                <a:gd name="T20" fmla="*/ 0 w 274"/>
                <a:gd name="T21" fmla="*/ 75 h 213"/>
                <a:gd name="T22" fmla="*/ 25 w 274"/>
                <a:gd name="T23" fmla="*/ 139 h 213"/>
                <a:gd name="T24" fmla="*/ 79 w 274"/>
                <a:gd name="T25" fmla="*/ 182 h 213"/>
                <a:gd name="T26" fmla="*/ 79 w 274"/>
                <a:gd name="T27" fmla="*/ 183 h 213"/>
                <a:gd name="T28" fmla="*/ 143 w 274"/>
                <a:gd name="T29" fmla="*/ 204 h 213"/>
                <a:gd name="T30" fmla="*/ 221 w 274"/>
                <a:gd name="T31" fmla="*/ 209 h 213"/>
                <a:gd name="T32" fmla="*/ 269 w 274"/>
                <a:gd name="T33" fmla="*/ 176 h 213"/>
                <a:gd name="T34" fmla="*/ 267 w 274"/>
                <a:gd name="T35" fmla="*/ 14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4" h="213">
                  <a:moveTo>
                    <a:pt x="267" y="142"/>
                  </a:moveTo>
                  <a:cubicBezTo>
                    <a:pt x="260" y="132"/>
                    <a:pt x="248" y="130"/>
                    <a:pt x="236" y="131"/>
                  </a:cubicBezTo>
                  <a:cubicBezTo>
                    <a:pt x="242" y="122"/>
                    <a:pt x="237" y="107"/>
                    <a:pt x="233" y="99"/>
                  </a:cubicBezTo>
                  <a:cubicBezTo>
                    <a:pt x="228" y="90"/>
                    <a:pt x="219" y="88"/>
                    <a:pt x="210" y="92"/>
                  </a:cubicBezTo>
                  <a:cubicBezTo>
                    <a:pt x="213" y="78"/>
                    <a:pt x="210" y="63"/>
                    <a:pt x="200" y="52"/>
                  </a:cubicBezTo>
                  <a:cubicBezTo>
                    <a:pt x="191" y="42"/>
                    <a:pt x="176" y="44"/>
                    <a:pt x="166" y="52"/>
                  </a:cubicBezTo>
                  <a:cubicBezTo>
                    <a:pt x="171" y="41"/>
                    <a:pt x="173" y="27"/>
                    <a:pt x="162" y="19"/>
                  </a:cubicBezTo>
                  <a:cubicBezTo>
                    <a:pt x="144" y="6"/>
                    <a:pt x="123" y="23"/>
                    <a:pt x="111" y="36"/>
                  </a:cubicBezTo>
                  <a:cubicBezTo>
                    <a:pt x="102" y="12"/>
                    <a:pt x="69" y="0"/>
                    <a:pt x="56" y="26"/>
                  </a:cubicBezTo>
                  <a:cubicBezTo>
                    <a:pt x="51" y="14"/>
                    <a:pt x="39" y="12"/>
                    <a:pt x="26" y="19"/>
                  </a:cubicBezTo>
                  <a:cubicBezTo>
                    <a:pt x="7" y="29"/>
                    <a:pt x="0" y="54"/>
                    <a:pt x="0" y="75"/>
                  </a:cubicBezTo>
                  <a:cubicBezTo>
                    <a:pt x="0" y="97"/>
                    <a:pt x="11" y="121"/>
                    <a:pt x="25" y="139"/>
                  </a:cubicBezTo>
                  <a:cubicBezTo>
                    <a:pt x="38" y="158"/>
                    <a:pt x="58" y="172"/>
                    <a:pt x="79" y="182"/>
                  </a:cubicBezTo>
                  <a:cubicBezTo>
                    <a:pt x="79" y="182"/>
                    <a:pt x="79" y="183"/>
                    <a:pt x="79" y="183"/>
                  </a:cubicBezTo>
                  <a:cubicBezTo>
                    <a:pt x="97" y="195"/>
                    <a:pt x="122" y="200"/>
                    <a:pt x="143" y="204"/>
                  </a:cubicBezTo>
                  <a:cubicBezTo>
                    <a:pt x="168" y="210"/>
                    <a:pt x="195" y="213"/>
                    <a:pt x="221" y="209"/>
                  </a:cubicBezTo>
                  <a:cubicBezTo>
                    <a:pt x="242" y="206"/>
                    <a:pt x="261" y="196"/>
                    <a:pt x="269" y="176"/>
                  </a:cubicBezTo>
                  <a:cubicBezTo>
                    <a:pt x="273" y="166"/>
                    <a:pt x="274" y="151"/>
                    <a:pt x="267" y="142"/>
                  </a:cubicBezTo>
                  <a:close/>
                </a:path>
              </a:pathLst>
            </a:custGeom>
            <a:solidFill>
              <a:srgbClr val="E54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15"/>
            <p:cNvSpPr/>
            <p:nvPr/>
          </p:nvSpPr>
          <p:spPr bwMode="auto">
            <a:xfrm>
              <a:off x="476250" y="-213093"/>
              <a:ext cx="657225" cy="444500"/>
            </a:xfrm>
            <a:custGeom>
              <a:avLst/>
              <a:gdLst>
                <a:gd name="T0" fmla="*/ 214 w 240"/>
                <a:gd name="T1" fmla="*/ 117 h 162"/>
                <a:gd name="T2" fmla="*/ 214 w 240"/>
                <a:gd name="T3" fmla="*/ 93 h 162"/>
                <a:gd name="T4" fmla="*/ 187 w 240"/>
                <a:gd name="T5" fmla="*/ 91 h 162"/>
                <a:gd name="T6" fmla="*/ 164 w 240"/>
                <a:gd name="T7" fmla="*/ 52 h 162"/>
                <a:gd name="T8" fmla="*/ 156 w 240"/>
                <a:gd name="T9" fmla="*/ 27 h 162"/>
                <a:gd name="T10" fmla="*/ 127 w 240"/>
                <a:gd name="T11" fmla="*/ 33 h 162"/>
                <a:gd name="T12" fmla="*/ 86 w 240"/>
                <a:gd name="T13" fmla="*/ 19 h 162"/>
                <a:gd name="T14" fmla="*/ 65 w 240"/>
                <a:gd name="T15" fmla="*/ 2 h 162"/>
                <a:gd name="T16" fmla="*/ 46 w 240"/>
                <a:gd name="T17" fmla="*/ 15 h 162"/>
                <a:gd name="T18" fmla="*/ 46 w 240"/>
                <a:gd name="T19" fmla="*/ 15 h 162"/>
                <a:gd name="T20" fmla="*/ 10 w 240"/>
                <a:gd name="T21" fmla="*/ 9 h 162"/>
                <a:gd name="T22" fmla="*/ 2 w 240"/>
                <a:gd name="T23" fmla="*/ 47 h 162"/>
                <a:gd name="T24" fmla="*/ 24 w 240"/>
                <a:gd name="T25" fmla="*/ 96 h 162"/>
                <a:gd name="T26" fmla="*/ 68 w 240"/>
                <a:gd name="T27" fmla="*/ 134 h 162"/>
                <a:gd name="T28" fmla="*/ 69 w 240"/>
                <a:gd name="T29" fmla="*/ 133 h 162"/>
                <a:gd name="T30" fmla="*/ 92 w 240"/>
                <a:gd name="T31" fmla="*/ 143 h 162"/>
                <a:gd name="T32" fmla="*/ 132 w 240"/>
                <a:gd name="T33" fmla="*/ 155 h 162"/>
                <a:gd name="T34" fmla="*/ 197 w 240"/>
                <a:gd name="T35" fmla="*/ 160 h 162"/>
                <a:gd name="T36" fmla="*/ 238 w 240"/>
                <a:gd name="T37" fmla="*/ 134 h 162"/>
                <a:gd name="T38" fmla="*/ 214 w 240"/>
                <a:gd name="T39" fmla="*/ 1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162">
                  <a:moveTo>
                    <a:pt x="214" y="117"/>
                  </a:moveTo>
                  <a:cubicBezTo>
                    <a:pt x="219" y="109"/>
                    <a:pt x="221" y="100"/>
                    <a:pt x="214" y="93"/>
                  </a:cubicBezTo>
                  <a:cubicBezTo>
                    <a:pt x="207" y="87"/>
                    <a:pt x="196" y="88"/>
                    <a:pt x="187" y="91"/>
                  </a:cubicBezTo>
                  <a:cubicBezTo>
                    <a:pt x="195" y="71"/>
                    <a:pt x="185" y="39"/>
                    <a:pt x="164" y="52"/>
                  </a:cubicBezTo>
                  <a:cubicBezTo>
                    <a:pt x="167" y="43"/>
                    <a:pt x="167" y="32"/>
                    <a:pt x="156" y="27"/>
                  </a:cubicBezTo>
                  <a:cubicBezTo>
                    <a:pt x="147" y="22"/>
                    <a:pt x="135" y="26"/>
                    <a:pt x="127" y="33"/>
                  </a:cubicBezTo>
                  <a:cubicBezTo>
                    <a:pt x="127" y="9"/>
                    <a:pt x="101" y="5"/>
                    <a:pt x="86" y="19"/>
                  </a:cubicBezTo>
                  <a:cubicBezTo>
                    <a:pt x="82" y="10"/>
                    <a:pt x="75" y="3"/>
                    <a:pt x="65" y="2"/>
                  </a:cubicBezTo>
                  <a:cubicBezTo>
                    <a:pt x="56" y="0"/>
                    <a:pt x="47" y="5"/>
                    <a:pt x="46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36" y="7"/>
                    <a:pt x="22" y="0"/>
                    <a:pt x="10" y="9"/>
                  </a:cubicBezTo>
                  <a:cubicBezTo>
                    <a:pt x="0" y="17"/>
                    <a:pt x="0" y="35"/>
                    <a:pt x="2" y="47"/>
                  </a:cubicBezTo>
                  <a:cubicBezTo>
                    <a:pt x="4" y="65"/>
                    <a:pt x="13" y="82"/>
                    <a:pt x="24" y="96"/>
                  </a:cubicBezTo>
                  <a:cubicBezTo>
                    <a:pt x="35" y="111"/>
                    <a:pt x="50" y="128"/>
                    <a:pt x="68" y="134"/>
                  </a:cubicBezTo>
                  <a:cubicBezTo>
                    <a:pt x="69" y="134"/>
                    <a:pt x="69" y="134"/>
                    <a:pt x="69" y="133"/>
                  </a:cubicBezTo>
                  <a:cubicBezTo>
                    <a:pt x="75" y="138"/>
                    <a:pt x="86" y="141"/>
                    <a:pt x="92" y="143"/>
                  </a:cubicBezTo>
                  <a:cubicBezTo>
                    <a:pt x="105" y="148"/>
                    <a:pt x="119" y="152"/>
                    <a:pt x="132" y="155"/>
                  </a:cubicBezTo>
                  <a:cubicBezTo>
                    <a:pt x="153" y="159"/>
                    <a:pt x="175" y="162"/>
                    <a:pt x="197" y="160"/>
                  </a:cubicBezTo>
                  <a:cubicBezTo>
                    <a:pt x="213" y="158"/>
                    <a:pt x="235" y="152"/>
                    <a:pt x="238" y="134"/>
                  </a:cubicBezTo>
                  <a:cubicBezTo>
                    <a:pt x="240" y="120"/>
                    <a:pt x="225" y="115"/>
                    <a:pt x="214" y="117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16"/>
            <p:cNvSpPr/>
            <p:nvPr/>
          </p:nvSpPr>
          <p:spPr bwMode="auto">
            <a:xfrm>
              <a:off x="539750" y="-111493"/>
              <a:ext cx="452438" cy="327025"/>
            </a:xfrm>
            <a:custGeom>
              <a:avLst/>
              <a:gdLst>
                <a:gd name="T0" fmla="*/ 160 w 165"/>
                <a:gd name="T1" fmla="*/ 91 h 119"/>
                <a:gd name="T2" fmla="*/ 140 w 165"/>
                <a:gd name="T3" fmla="*/ 86 h 119"/>
                <a:gd name="T4" fmla="*/ 124 w 165"/>
                <a:gd name="T5" fmla="*/ 66 h 119"/>
                <a:gd name="T6" fmla="*/ 102 w 165"/>
                <a:gd name="T7" fmla="*/ 44 h 119"/>
                <a:gd name="T8" fmla="*/ 66 w 165"/>
                <a:gd name="T9" fmla="*/ 29 h 119"/>
                <a:gd name="T10" fmla="*/ 38 w 165"/>
                <a:gd name="T11" fmla="*/ 16 h 119"/>
                <a:gd name="T12" fmla="*/ 14 w 165"/>
                <a:gd name="T13" fmla="*/ 2 h 119"/>
                <a:gd name="T14" fmla="*/ 1 w 165"/>
                <a:gd name="T15" fmla="*/ 23 h 119"/>
                <a:gd name="T16" fmla="*/ 47 w 165"/>
                <a:gd name="T17" fmla="*/ 96 h 119"/>
                <a:gd name="T18" fmla="*/ 48 w 165"/>
                <a:gd name="T19" fmla="*/ 98 h 119"/>
                <a:gd name="T20" fmla="*/ 147 w 165"/>
                <a:gd name="T21" fmla="*/ 110 h 119"/>
                <a:gd name="T22" fmla="*/ 160 w 165"/>
                <a:gd name="T23" fmla="*/ 9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" h="119">
                  <a:moveTo>
                    <a:pt x="160" y="91"/>
                  </a:moveTo>
                  <a:cubicBezTo>
                    <a:pt x="155" y="85"/>
                    <a:pt x="147" y="84"/>
                    <a:pt x="140" y="86"/>
                  </a:cubicBezTo>
                  <a:cubicBezTo>
                    <a:pt x="147" y="75"/>
                    <a:pt x="136" y="63"/>
                    <a:pt x="124" y="66"/>
                  </a:cubicBezTo>
                  <a:cubicBezTo>
                    <a:pt x="131" y="55"/>
                    <a:pt x="117" y="38"/>
                    <a:pt x="102" y="44"/>
                  </a:cubicBezTo>
                  <a:cubicBezTo>
                    <a:pt x="107" y="23"/>
                    <a:pt x="82" y="16"/>
                    <a:pt x="66" y="29"/>
                  </a:cubicBezTo>
                  <a:cubicBezTo>
                    <a:pt x="61" y="16"/>
                    <a:pt x="47" y="1"/>
                    <a:pt x="38" y="16"/>
                  </a:cubicBezTo>
                  <a:cubicBezTo>
                    <a:pt x="32" y="9"/>
                    <a:pt x="23" y="0"/>
                    <a:pt x="14" y="2"/>
                  </a:cubicBezTo>
                  <a:cubicBezTo>
                    <a:pt x="3" y="4"/>
                    <a:pt x="0" y="13"/>
                    <a:pt x="1" y="23"/>
                  </a:cubicBezTo>
                  <a:cubicBezTo>
                    <a:pt x="2" y="53"/>
                    <a:pt x="25" y="77"/>
                    <a:pt x="47" y="96"/>
                  </a:cubicBezTo>
                  <a:cubicBezTo>
                    <a:pt x="46" y="97"/>
                    <a:pt x="46" y="98"/>
                    <a:pt x="48" y="98"/>
                  </a:cubicBezTo>
                  <a:cubicBezTo>
                    <a:pt x="79" y="107"/>
                    <a:pt x="114" y="119"/>
                    <a:pt x="147" y="110"/>
                  </a:cubicBezTo>
                  <a:cubicBezTo>
                    <a:pt x="153" y="108"/>
                    <a:pt x="165" y="99"/>
                    <a:pt x="160" y="91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17"/>
            <p:cNvSpPr/>
            <p:nvPr/>
          </p:nvSpPr>
          <p:spPr bwMode="auto">
            <a:xfrm>
              <a:off x="404813" y="-21006"/>
              <a:ext cx="441325" cy="387350"/>
            </a:xfrm>
            <a:custGeom>
              <a:avLst/>
              <a:gdLst>
                <a:gd name="T0" fmla="*/ 157 w 161"/>
                <a:gd name="T1" fmla="*/ 50 h 141"/>
                <a:gd name="T2" fmla="*/ 141 w 161"/>
                <a:gd name="T3" fmla="*/ 46 h 141"/>
                <a:gd name="T4" fmla="*/ 135 w 161"/>
                <a:gd name="T5" fmla="*/ 31 h 141"/>
                <a:gd name="T6" fmla="*/ 119 w 161"/>
                <a:gd name="T7" fmla="*/ 32 h 141"/>
                <a:gd name="T8" fmla="*/ 110 w 161"/>
                <a:gd name="T9" fmla="*/ 16 h 141"/>
                <a:gd name="T10" fmla="*/ 95 w 161"/>
                <a:gd name="T11" fmla="*/ 18 h 141"/>
                <a:gd name="T12" fmla="*/ 95 w 161"/>
                <a:gd name="T13" fmla="*/ 17 h 141"/>
                <a:gd name="T14" fmla="*/ 64 w 161"/>
                <a:gd name="T15" fmla="*/ 8 h 141"/>
                <a:gd name="T16" fmla="*/ 63 w 161"/>
                <a:gd name="T17" fmla="*/ 9 h 141"/>
                <a:gd name="T18" fmla="*/ 94 w 161"/>
                <a:gd name="T19" fmla="*/ 63 h 141"/>
                <a:gd name="T20" fmla="*/ 13 w 161"/>
                <a:gd name="T21" fmla="*/ 129 h 141"/>
                <a:gd name="T22" fmla="*/ 0 w 161"/>
                <a:gd name="T23" fmla="*/ 138 h 141"/>
                <a:gd name="T24" fmla="*/ 3 w 161"/>
                <a:gd name="T25" fmla="*/ 141 h 141"/>
                <a:gd name="T26" fmla="*/ 26 w 161"/>
                <a:gd name="T27" fmla="*/ 125 h 141"/>
                <a:gd name="T28" fmla="*/ 96 w 161"/>
                <a:gd name="T29" fmla="*/ 65 h 141"/>
                <a:gd name="T30" fmla="*/ 157 w 161"/>
                <a:gd name="T31" fmla="*/ 65 h 141"/>
                <a:gd name="T32" fmla="*/ 157 w 161"/>
                <a:gd name="T33" fmla="*/ 5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1" h="141">
                  <a:moveTo>
                    <a:pt x="157" y="50"/>
                  </a:moveTo>
                  <a:cubicBezTo>
                    <a:pt x="153" y="46"/>
                    <a:pt x="147" y="45"/>
                    <a:pt x="141" y="46"/>
                  </a:cubicBezTo>
                  <a:cubicBezTo>
                    <a:pt x="142" y="41"/>
                    <a:pt x="140" y="34"/>
                    <a:pt x="135" y="31"/>
                  </a:cubicBezTo>
                  <a:cubicBezTo>
                    <a:pt x="131" y="28"/>
                    <a:pt x="124" y="29"/>
                    <a:pt x="119" y="32"/>
                  </a:cubicBezTo>
                  <a:cubicBezTo>
                    <a:pt x="119" y="26"/>
                    <a:pt x="115" y="19"/>
                    <a:pt x="110" y="16"/>
                  </a:cubicBezTo>
                  <a:cubicBezTo>
                    <a:pt x="105" y="12"/>
                    <a:pt x="99" y="13"/>
                    <a:pt x="95" y="18"/>
                  </a:cubicBezTo>
                  <a:cubicBezTo>
                    <a:pt x="95" y="18"/>
                    <a:pt x="95" y="17"/>
                    <a:pt x="95" y="17"/>
                  </a:cubicBezTo>
                  <a:cubicBezTo>
                    <a:pt x="89" y="8"/>
                    <a:pt x="74" y="0"/>
                    <a:pt x="64" y="8"/>
                  </a:cubicBezTo>
                  <a:cubicBezTo>
                    <a:pt x="63" y="8"/>
                    <a:pt x="63" y="8"/>
                    <a:pt x="63" y="9"/>
                  </a:cubicBezTo>
                  <a:cubicBezTo>
                    <a:pt x="59" y="30"/>
                    <a:pt x="78" y="51"/>
                    <a:pt x="94" y="63"/>
                  </a:cubicBezTo>
                  <a:cubicBezTo>
                    <a:pt x="72" y="92"/>
                    <a:pt x="42" y="110"/>
                    <a:pt x="13" y="129"/>
                  </a:cubicBezTo>
                  <a:cubicBezTo>
                    <a:pt x="9" y="132"/>
                    <a:pt x="5" y="135"/>
                    <a:pt x="0" y="138"/>
                  </a:cubicBezTo>
                  <a:cubicBezTo>
                    <a:pt x="1" y="140"/>
                    <a:pt x="2" y="141"/>
                    <a:pt x="3" y="141"/>
                  </a:cubicBezTo>
                  <a:cubicBezTo>
                    <a:pt x="10" y="136"/>
                    <a:pt x="18" y="130"/>
                    <a:pt x="26" y="125"/>
                  </a:cubicBezTo>
                  <a:cubicBezTo>
                    <a:pt x="51" y="109"/>
                    <a:pt x="81" y="92"/>
                    <a:pt x="96" y="65"/>
                  </a:cubicBezTo>
                  <a:cubicBezTo>
                    <a:pt x="112" y="72"/>
                    <a:pt x="145" y="85"/>
                    <a:pt x="157" y="65"/>
                  </a:cubicBezTo>
                  <a:cubicBezTo>
                    <a:pt x="160" y="61"/>
                    <a:pt x="161" y="54"/>
                    <a:pt x="157" y="50"/>
                  </a:cubicBezTo>
                  <a:close/>
                </a:path>
              </a:pathLst>
            </a:custGeom>
            <a:solidFill>
              <a:srgbClr val="F6C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18"/>
            <p:cNvSpPr/>
            <p:nvPr/>
          </p:nvSpPr>
          <p:spPr bwMode="auto">
            <a:xfrm>
              <a:off x="268288" y="369519"/>
              <a:ext cx="227013" cy="528638"/>
            </a:xfrm>
            <a:custGeom>
              <a:avLst/>
              <a:gdLst>
                <a:gd name="T0" fmla="*/ 49 w 83"/>
                <a:gd name="T1" fmla="*/ 152 h 192"/>
                <a:gd name="T2" fmla="*/ 50 w 83"/>
                <a:gd name="T3" fmla="*/ 113 h 192"/>
                <a:gd name="T4" fmla="*/ 45 w 83"/>
                <a:gd name="T5" fmla="*/ 65 h 192"/>
                <a:gd name="T6" fmla="*/ 1 w 83"/>
                <a:gd name="T7" fmla="*/ 0 h 192"/>
                <a:gd name="T8" fmla="*/ 0 w 83"/>
                <a:gd name="T9" fmla="*/ 1 h 192"/>
                <a:gd name="T10" fmla="*/ 42 w 83"/>
                <a:gd name="T11" fmla="*/ 71 h 192"/>
                <a:gd name="T12" fmla="*/ 46 w 83"/>
                <a:gd name="T13" fmla="*/ 116 h 192"/>
                <a:gd name="T14" fmla="*/ 45 w 83"/>
                <a:gd name="T15" fmla="*/ 153 h 192"/>
                <a:gd name="T16" fmla="*/ 18 w 83"/>
                <a:gd name="T17" fmla="*/ 181 h 192"/>
                <a:gd name="T18" fmla="*/ 21 w 83"/>
                <a:gd name="T19" fmla="*/ 184 h 192"/>
                <a:gd name="T20" fmla="*/ 34 w 83"/>
                <a:gd name="T21" fmla="*/ 177 h 192"/>
                <a:gd name="T22" fmla="*/ 41 w 83"/>
                <a:gd name="T23" fmla="*/ 187 h 192"/>
                <a:gd name="T24" fmla="*/ 45 w 83"/>
                <a:gd name="T25" fmla="*/ 187 h 192"/>
                <a:gd name="T26" fmla="*/ 49 w 83"/>
                <a:gd name="T27" fmla="*/ 181 h 192"/>
                <a:gd name="T28" fmla="*/ 54 w 83"/>
                <a:gd name="T29" fmla="*/ 187 h 192"/>
                <a:gd name="T30" fmla="*/ 58 w 83"/>
                <a:gd name="T31" fmla="*/ 187 h 192"/>
                <a:gd name="T32" fmla="*/ 61 w 83"/>
                <a:gd name="T33" fmla="*/ 180 h 192"/>
                <a:gd name="T34" fmla="*/ 78 w 83"/>
                <a:gd name="T35" fmla="*/ 182 h 192"/>
                <a:gd name="T36" fmla="*/ 49 w 83"/>
                <a:gd name="T37" fmla="*/ 15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92">
                  <a:moveTo>
                    <a:pt x="49" y="152"/>
                  </a:moveTo>
                  <a:cubicBezTo>
                    <a:pt x="52" y="140"/>
                    <a:pt x="51" y="126"/>
                    <a:pt x="50" y="113"/>
                  </a:cubicBezTo>
                  <a:cubicBezTo>
                    <a:pt x="50" y="97"/>
                    <a:pt x="48" y="81"/>
                    <a:pt x="45" y="65"/>
                  </a:cubicBezTo>
                  <a:cubicBezTo>
                    <a:pt x="40" y="40"/>
                    <a:pt x="28" y="8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27" y="16"/>
                    <a:pt x="37" y="43"/>
                    <a:pt x="42" y="71"/>
                  </a:cubicBezTo>
                  <a:cubicBezTo>
                    <a:pt x="45" y="86"/>
                    <a:pt x="46" y="101"/>
                    <a:pt x="46" y="116"/>
                  </a:cubicBezTo>
                  <a:cubicBezTo>
                    <a:pt x="46" y="128"/>
                    <a:pt x="44" y="141"/>
                    <a:pt x="45" y="153"/>
                  </a:cubicBezTo>
                  <a:cubicBezTo>
                    <a:pt x="31" y="157"/>
                    <a:pt x="21" y="168"/>
                    <a:pt x="18" y="181"/>
                  </a:cubicBezTo>
                  <a:cubicBezTo>
                    <a:pt x="17" y="183"/>
                    <a:pt x="19" y="185"/>
                    <a:pt x="21" y="184"/>
                  </a:cubicBezTo>
                  <a:cubicBezTo>
                    <a:pt x="25" y="181"/>
                    <a:pt x="30" y="180"/>
                    <a:pt x="34" y="177"/>
                  </a:cubicBezTo>
                  <a:cubicBezTo>
                    <a:pt x="36" y="181"/>
                    <a:pt x="40" y="183"/>
                    <a:pt x="41" y="187"/>
                  </a:cubicBezTo>
                  <a:cubicBezTo>
                    <a:pt x="42" y="189"/>
                    <a:pt x="44" y="188"/>
                    <a:pt x="45" y="187"/>
                  </a:cubicBezTo>
                  <a:cubicBezTo>
                    <a:pt x="46" y="185"/>
                    <a:pt x="48" y="183"/>
                    <a:pt x="49" y="181"/>
                  </a:cubicBezTo>
                  <a:cubicBezTo>
                    <a:pt x="51" y="183"/>
                    <a:pt x="52" y="185"/>
                    <a:pt x="54" y="187"/>
                  </a:cubicBezTo>
                  <a:cubicBezTo>
                    <a:pt x="55" y="189"/>
                    <a:pt x="57" y="189"/>
                    <a:pt x="58" y="187"/>
                  </a:cubicBezTo>
                  <a:cubicBezTo>
                    <a:pt x="59" y="185"/>
                    <a:pt x="60" y="182"/>
                    <a:pt x="61" y="180"/>
                  </a:cubicBezTo>
                  <a:cubicBezTo>
                    <a:pt x="65" y="186"/>
                    <a:pt x="75" y="192"/>
                    <a:pt x="78" y="182"/>
                  </a:cubicBezTo>
                  <a:cubicBezTo>
                    <a:pt x="83" y="166"/>
                    <a:pt x="60" y="155"/>
                    <a:pt x="49" y="15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19"/>
            <p:cNvSpPr/>
            <p:nvPr/>
          </p:nvSpPr>
          <p:spPr bwMode="auto">
            <a:xfrm>
              <a:off x="563563" y="342532"/>
              <a:ext cx="241300" cy="485775"/>
            </a:xfrm>
            <a:custGeom>
              <a:avLst/>
              <a:gdLst>
                <a:gd name="T0" fmla="*/ 60 w 88"/>
                <a:gd name="T1" fmla="*/ 136 h 177"/>
                <a:gd name="T2" fmla="*/ 59 w 88"/>
                <a:gd name="T3" fmla="*/ 136 h 177"/>
                <a:gd name="T4" fmla="*/ 56 w 88"/>
                <a:gd name="T5" fmla="*/ 102 h 177"/>
                <a:gd name="T6" fmla="*/ 48 w 88"/>
                <a:gd name="T7" fmla="*/ 57 h 177"/>
                <a:gd name="T8" fmla="*/ 1 w 88"/>
                <a:gd name="T9" fmla="*/ 0 h 177"/>
                <a:gd name="T10" fmla="*/ 1 w 88"/>
                <a:gd name="T11" fmla="*/ 2 h 177"/>
                <a:gd name="T12" fmla="*/ 47 w 88"/>
                <a:gd name="T13" fmla="*/ 65 h 177"/>
                <a:gd name="T14" fmla="*/ 53 w 88"/>
                <a:gd name="T15" fmla="*/ 107 h 177"/>
                <a:gd name="T16" fmla="*/ 55 w 88"/>
                <a:gd name="T17" fmla="*/ 136 h 177"/>
                <a:gd name="T18" fmla="*/ 53 w 88"/>
                <a:gd name="T19" fmla="*/ 168 h 177"/>
                <a:gd name="T20" fmla="*/ 59 w 88"/>
                <a:gd name="T21" fmla="*/ 177 h 177"/>
                <a:gd name="T22" fmla="*/ 72 w 88"/>
                <a:gd name="T23" fmla="*/ 174 h 177"/>
                <a:gd name="T24" fmla="*/ 60 w 88"/>
                <a:gd name="T25" fmla="*/ 13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177">
                  <a:moveTo>
                    <a:pt x="60" y="136"/>
                  </a:moveTo>
                  <a:cubicBezTo>
                    <a:pt x="59" y="136"/>
                    <a:pt x="59" y="136"/>
                    <a:pt x="59" y="136"/>
                  </a:cubicBezTo>
                  <a:cubicBezTo>
                    <a:pt x="59" y="125"/>
                    <a:pt x="57" y="113"/>
                    <a:pt x="56" y="102"/>
                  </a:cubicBezTo>
                  <a:cubicBezTo>
                    <a:pt x="55" y="87"/>
                    <a:pt x="52" y="72"/>
                    <a:pt x="48" y="57"/>
                  </a:cubicBezTo>
                  <a:cubicBezTo>
                    <a:pt x="42" y="32"/>
                    <a:pt x="28" y="7"/>
                    <a:pt x="1" y="0"/>
                  </a:cubicBezTo>
                  <a:cubicBezTo>
                    <a:pt x="0" y="0"/>
                    <a:pt x="0" y="2"/>
                    <a:pt x="1" y="2"/>
                  </a:cubicBezTo>
                  <a:cubicBezTo>
                    <a:pt x="28" y="13"/>
                    <a:pt x="40" y="38"/>
                    <a:pt x="47" y="65"/>
                  </a:cubicBezTo>
                  <a:cubicBezTo>
                    <a:pt x="50" y="79"/>
                    <a:pt x="52" y="93"/>
                    <a:pt x="53" y="107"/>
                  </a:cubicBezTo>
                  <a:cubicBezTo>
                    <a:pt x="54" y="116"/>
                    <a:pt x="53" y="127"/>
                    <a:pt x="55" y="136"/>
                  </a:cubicBezTo>
                  <a:cubicBezTo>
                    <a:pt x="52" y="147"/>
                    <a:pt x="50" y="158"/>
                    <a:pt x="53" y="168"/>
                  </a:cubicBezTo>
                  <a:cubicBezTo>
                    <a:pt x="54" y="170"/>
                    <a:pt x="56" y="176"/>
                    <a:pt x="59" y="177"/>
                  </a:cubicBezTo>
                  <a:cubicBezTo>
                    <a:pt x="64" y="177"/>
                    <a:pt x="68" y="176"/>
                    <a:pt x="72" y="174"/>
                  </a:cubicBezTo>
                  <a:cubicBezTo>
                    <a:pt x="88" y="167"/>
                    <a:pt x="66" y="142"/>
                    <a:pt x="60" y="136"/>
                  </a:cubicBezTo>
                  <a:close/>
                </a:path>
              </a:pathLst>
            </a:custGeom>
            <a:solidFill>
              <a:srgbClr val="198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20"/>
            <p:cNvSpPr/>
            <p:nvPr/>
          </p:nvSpPr>
          <p:spPr bwMode="auto">
            <a:xfrm>
              <a:off x="525463" y="418732"/>
              <a:ext cx="166688" cy="382588"/>
            </a:xfrm>
            <a:custGeom>
              <a:avLst/>
              <a:gdLst>
                <a:gd name="T0" fmla="*/ 48 w 61"/>
                <a:gd name="T1" fmla="*/ 3 h 139"/>
                <a:gd name="T2" fmla="*/ 49 w 61"/>
                <a:gd name="T3" fmla="*/ 1 h 139"/>
                <a:gd name="T4" fmla="*/ 48 w 61"/>
                <a:gd name="T5" fmla="*/ 1 h 139"/>
                <a:gd name="T6" fmla="*/ 47 w 61"/>
                <a:gd name="T7" fmla="*/ 3 h 139"/>
                <a:gd name="T8" fmla="*/ 47 w 61"/>
                <a:gd name="T9" fmla="*/ 3 h 139"/>
                <a:gd name="T10" fmla="*/ 4 w 61"/>
                <a:gd name="T11" fmla="*/ 138 h 139"/>
                <a:gd name="T12" fmla="*/ 6 w 61"/>
                <a:gd name="T13" fmla="*/ 139 h 139"/>
                <a:gd name="T14" fmla="*/ 7 w 61"/>
                <a:gd name="T15" fmla="*/ 139 h 139"/>
                <a:gd name="T16" fmla="*/ 50 w 61"/>
                <a:gd name="T17" fmla="*/ 79 h 139"/>
                <a:gd name="T18" fmla="*/ 48 w 61"/>
                <a:gd name="T19" fmla="*/ 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139">
                  <a:moveTo>
                    <a:pt x="48" y="3"/>
                  </a:moveTo>
                  <a:cubicBezTo>
                    <a:pt x="49" y="2"/>
                    <a:pt x="49" y="2"/>
                    <a:pt x="49" y="1"/>
                  </a:cubicBezTo>
                  <a:cubicBezTo>
                    <a:pt x="49" y="1"/>
                    <a:pt x="49" y="0"/>
                    <a:pt x="48" y="1"/>
                  </a:cubicBezTo>
                  <a:cubicBezTo>
                    <a:pt x="48" y="1"/>
                    <a:pt x="48" y="2"/>
                    <a:pt x="47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22" y="43"/>
                    <a:pt x="0" y="89"/>
                    <a:pt x="4" y="138"/>
                  </a:cubicBezTo>
                  <a:cubicBezTo>
                    <a:pt x="4" y="139"/>
                    <a:pt x="5" y="139"/>
                    <a:pt x="6" y="139"/>
                  </a:cubicBezTo>
                  <a:cubicBezTo>
                    <a:pt x="6" y="139"/>
                    <a:pt x="7" y="139"/>
                    <a:pt x="7" y="139"/>
                  </a:cubicBezTo>
                  <a:cubicBezTo>
                    <a:pt x="29" y="126"/>
                    <a:pt x="42" y="102"/>
                    <a:pt x="50" y="79"/>
                  </a:cubicBezTo>
                  <a:cubicBezTo>
                    <a:pt x="58" y="55"/>
                    <a:pt x="61" y="26"/>
                    <a:pt x="48" y="3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21"/>
            <p:cNvSpPr/>
            <p:nvPr/>
          </p:nvSpPr>
          <p:spPr bwMode="auto">
            <a:xfrm>
              <a:off x="890588" y="374282"/>
              <a:ext cx="112713" cy="400050"/>
            </a:xfrm>
            <a:custGeom>
              <a:avLst/>
              <a:gdLst>
                <a:gd name="T0" fmla="*/ 36 w 41"/>
                <a:gd name="T1" fmla="*/ 61 h 145"/>
                <a:gd name="T2" fmla="*/ 1 w 41"/>
                <a:gd name="T3" fmla="*/ 0 h 145"/>
                <a:gd name="T4" fmla="*/ 0 w 41"/>
                <a:gd name="T5" fmla="*/ 0 h 145"/>
                <a:gd name="T6" fmla="*/ 34 w 41"/>
                <a:gd name="T7" fmla="*/ 68 h 145"/>
                <a:gd name="T8" fmla="*/ 37 w 41"/>
                <a:gd name="T9" fmla="*/ 143 h 145"/>
                <a:gd name="T10" fmla="*/ 40 w 41"/>
                <a:gd name="T11" fmla="*/ 143 h 145"/>
                <a:gd name="T12" fmla="*/ 36 w 41"/>
                <a:gd name="T13" fmla="*/ 6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5">
                  <a:moveTo>
                    <a:pt x="36" y="61"/>
                  </a:moveTo>
                  <a:cubicBezTo>
                    <a:pt x="32" y="39"/>
                    <a:pt x="24" y="9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16"/>
                    <a:pt x="30" y="42"/>
                    <a:pt x="34" y="68"/>
                  </a:cubicBezTo>
                  <a:cubicBezTo>
                    <a:pt x="38" y="92"/>
                    <a:pt x="38" y="118"/>
                    <a:pt x="37" y="143"/>
                  </a:cubicBezTo>
                  <a:cubicBezTo>
                    <a:pt x="37" y="145"/>
                    <a:pt x="40" y="145"/>
                    <a:pt x="40" y="143"/>
                  </a:cubicBezTo>
                  <a:cubicBezTo>
                    <a:pt x="41" y="116"/>
                    <a:pt x="41" y="88"/>
                    <a:pt x="36" y="6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22"/>
            <p:cNvSpPr/>
            <p:nvPr/>
          </p:nvSpPr>
          <p:spPr bwMode="auto">
            <a:xfrm>
              <a:off x="882650" y="752107"/>
              <a:ext cx="223838" cy="219075"/>
            </a:xfrm>
            <a:custGeom>
              <a:avLst/>
              <a:gdLst>
                <a:gd name="T0" fmla="*/ 44 w 82"/>
                <a:gd name="T1" fmla="*/ 2 h 80"/>
                <a:gd name="T2" fmla="*/ 43 w 82"/>
                <a:gd name="T3" fmla="*/ 1 h 80"/>
                <a:gd name="T4" fmla="*/ 40 w 82"/>
                <a:gd name="T5" fmla="*/ 3 h 80"/>
                <a:gd name="T6" fmla="*/ 0 w 82"/>
                <a:gd name="T7" fmla="*/ 55 h 80"/>
                <a:gd name="T8" fmla="*/ 7 w 82"/>
                <a:gd name="T9" fmla="*/ 68 h 80"/>
                <a:gd name="T10" fmla="*/ 22 w 82"/>
                <a:gd name="T11" fmla="*/ 59 h 80"/>
                <a:gd name="T12" fmla="*/ 29 w 82"/>
                <a:gd name="T13" fmla="*/ 79 h 80"/>
                <a:gd name="T14" fmla="*/ 31 w 82"/>
                <a:gd name="T15" fmla="*/ 79 h 80"/>
                <a:gd name="T16" fmla="*/ 45 w 82"/>
                <a:gd name="T17" fmla="*/ 63 h 80"/>
                <a:gd name="T18" fmla="*/ 56 w 82"/>
                <a:gd name="T19" fmla="*/ 76 h 80"/>
                <a:gd name="T20" fmla="*/ 70 w 82"/>
                <a:gd name="T21" fmla="*/ 66 h 80"/>
                <a:gd name="T22" fmla="*/ 44 w 82"/>
                <a:gd name="T23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80">
                  <a:moveTo>
                    <a:pt x="44" y="2"/>
                  </a:moveTo>
                  <a:cubicBezTo>
                    <a:pt x="44" y="1"/>
                    <a:pt x="43" y="0"/>
                    <a:pt x="43" y="1"/>
                  </a:cubicBezTo>
                  <a:cubicBezTo>
                    <a:pt x="41" y="0"/>
                    <a:pt x="40" y="1"/>
                    <a:pt x="40" y="3"/>
                  </a:cubicBezTo>
                  <a:cubicBezTo>
                    <a:pt x="22" y="15"/>
                    <a:pt x="2" y="32"/>
                    <a:pt x="0" y="55"/>
                  </a:cubicBezTo>
                  <a:cubicBezTo>
                    <a:pt x="0" y="60"/>
                    <a:pt x="2" y="66"/>
                    <a:pt x="7" y="68"/>
                  </a:cubicBezTo>
                  <a:cubicBezTo>
                    <a:pt x="13" y="70"/>
                    <a:pt x="18" y="64"/>
                    <a:pt x="22" y="59"/>
                  </a:cubicBezTo>
                  <a:cubicBezTo>
                    <a:pt x="22" y="67"/>
                    <a:pt x="24" y="73"/>
                    <a:pt x="29" y="79"/>
                  </a:cubicBezTo>
                  <a:cubicBezTo>
                    <a:pt x="29" y="80"/>
                    <a:pt x="31" y="80"/>
                    <a:pt x="31" y="79"/>
                  </a:cubicBezTo>
                  <a:cubicBezTo>
                    <a:pt x="37" y="75"/>
                    <a:pt x="42" y="69"/>
                    <a:pt x="45" y="63"/>
                  </a:cubicBezTo>
                  <a:cubicBezTo>
                    <a:pt x="47" y="69"/>
                    <a:pt x="50" y="74"/>
                    <a:pt x="56" y="76"/>
                  </a:cubicBezTo>
                  <a:cubicBezTo>
                    <a:pt x="62" y="77"/>
                    <a:pt x="68" y="71"/>
                    <a:pt x="70" y="66"/>
                  </a:cubicBezTo>
                  <a:cubicBezTo>
                    <a:pt x="82" y="42"/>
                    <a:pt x="60" y="16"/>
                    <a:pt x="44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23"/>
            <p:cNvSpPr/>
            <p:nvPr/>
          </p:nvSpPr>
          <p:spPr bwMode="auto">
            <a:xfrm>
              <a:off x="1155700" y="528269"/>
              <a:ext cx="425450" cy="1038226"/>
            </a:xfrm>
            <a:custGeom>
              <a:avLst/>
              <a:gdLst>
                <a:gd name="T0" fmla="*/ 155 w 155"/>
                <a:gd name="T1" fmla="*/ 245 h 377"/>
                <a:gd name="T2" fmla="*/ 154 w 155"/>
                <a:gd name="T3" fmla="*/ 245 h 377"/>
                <a:gd name="T4" fmla="*/ 143 w 155"/>
                <a:gd name="T5" fmla="*/ 217 h 377"/>
                <a:gd name="T6" fmla="*/ 118 w 155"/>
                <a:gd name="T7" fmla="*/ 202 h 377"/>
                <a:gd name="T8" fmla="*/ 138 w 155"/>
                <a:gd name="T9" fmla="*/ 200 h 377"/>
                <a:gd name="T10" fmla="*/ 138 w 155"/>
                <a:gd name="T11" fmla="*/ 199 h 377"/>
                <a:gd name="T12" fmla="*/ 139 w 155"/>
                <a:gd name="T13" fmla="*/ 198 h 377"/>
                <a:gd name="T14" fmla="*/ 119 w 155"/>
                <a:gd name="T15" fmla="*/ 163 h 377"/>
                <a:gd name="T16" fmla="*/ 119 w 155"/>
                <a:gd name="T17" fmla="*/ 161 h 377"/>
                <a:gd name="T18" fmla="*/ 81 w 155"/>
                <a:gd name="T19" fmla="*/ 153 h 377"/>
                <a:gd name="T20" fmla="*/ 107 w 155"/>
                <a:gd name="T21" fmla="*/ 148 h 377"/>
                <a:gd name="T22" fmla="*/ 107 w 155"/>
                <a:gd name="T23" fmla="*/ 148 h 377"/>
                <a:gd name="T24" fmla="*/ 109 w 155"/>
                <a:gd name="T25" fmla="*/ 147 h 377"/>
                <a:gd name="T26" fmla="*/ 80 w 155"/>
                <a:gd name="T27" fmla="*/ 113 h 377"/>
                <a:gd name="T28" fmla="*/ 47 w 155"/>
                <a:gd name="T29" fmla="*/ 77 h 377"/>
                <a:gd name="T30" fmla="*/ 20 w 155"/>
                <a:gd name="T31" fmla="*/ 1 h 377"/>
                <a:gd name="T32" fmla="*/ 20 w 155"/>
                <a:gd name="T33" fmla="*/ 1 h 377"/>
                <a:gd name="T34" fmla="*/ 44 w 155"/>
                <a:gd name="T35" fmla="*/ 78 h 377"/>
                <a:gd name="T36" fmla="*/ 17 w 155"/>
                <a:gd name="T37" fmla="*/ 156 h 377"/>
                <a:gd name="T38" fmla="*/ 19 w 155"/>
                <a:gd name="T39" fmla="*/ 159 h 377"/>
                <a:gd name="T40" fmla="*/ 29 w 155"/>
                <a:gd name="T41" fmla="*/ 163 h 377"/>
                <a:gd name="T42" fmla="*/ 8 w 155"/>
                <a:gd name="T43" fmla="*/ 225 h 377"/>
                <a:gd name="T44" fmla="*/ 10 w 155"/>
                <a:gd name="T45" fmla="*/ 227 h 377"/>
                <a:gd name="T46" fmla="*/ 17 w 155"/>
                <a:gd name="T47" fmla="*/ 227 h 377"/>
                <a:gd name="T48" fmla="*/ 9 w 155"/>
                <a:gd name="T49" fmla="*/ 284 h 377"/>
                <a:gd name="T50" fmla="*/ 12 w 155"/>
                <a:gd name="T51" fmla="*/ 284 h 377"/>
                <a:gd name="T52" fmla="*/ 24 w 155"/>
                <a:gd name="T53" fmla="*/ 274 h 377"/>
                <a:gd name="T54" fmla="*/ 45 w 155"/>
                <a:gd name="T55" fmla="*/ 347 h 377"/>
                <a:gd name="T56" fmla="*/ 48 w 155"/>
                <a:gd name="T57" fmla="*/ 346 h 377"/>
                <a:gd name="T58" fmla="*/ 48 w 155"/>
                <a:gd name="T59" fmla="*/ 346 h 377"/>
                <a:gd name="T60" fmla="*/ 59 w 155"/>
                <a:gd name="T61" fmla="*/ 339 h 377"/>
                <a:gd name="T62" fmla="*/ 104 w 155"/>
                <a:gd name="T63" fmla="*/ 377 h 377"/>
                <a:gd name="T64" fmla="*/ 105 w 155"/>
                <a:gd name="T65" fmla="*/ 374 h 377"/>
                <a:gd name="T66" fmla="*/ 135 w 155"/>
                <a:gd name="T67" fmla="*/ 338 h 377"/>
                <a:gd name="T68" fmla="*/ 135 w 155"/>
                <a:gd name="T69" fmla="*/ 338 h 377"/>
                <a:gd name="T70" fmla="*/ 135 w 155"/>
                <a:gd name="T71" fmla="*/ 338 h 377"/>
                <a:gd name="T72" fmla="*/ 135 w 155"/>
                <a:gd name="T73" fmla="*/ 338 h 377"/>
                <a:gd name="T74" fmla="*/ 134 w 155"/>
                <a:gd name="T75" fmla="*/ 337 h 377"/>
                <a:gd name="T76" fmla="*/ 110 w 155"/>
                <a:gd name="T77" fmla="*/ 315 h 377"/>
                <a:gd name="T78" fmla="*/ 137 w 155"/>
                <a:gd name="T79" fmla="*/ 326 h 377"/>
                <a:gd name="T80" fmla="*/ 139 w 155"/>
                <a:gd name="T81" fmla="*/ 325 h 377"/>
                <a:gd name="T82" fmla="*/ 150 w 155"/>
                <a:gd name="T83" fmla="*/ 264 h 377"/>
                <a:gd name="T84" fmla="*/ 150 w 155"/>
                <a:gd name="T85" fmla="*/ 264 h 377"/>
                <a:gd name="T86" fmla="*/ 135 w 155"/>
                <a:gd name="T87" fmla="*/ 242 h 377"/>
                <a:gd name="T88" fmla="*/ 153 w 155"/>
                <a:gd name="T89" fmla="*/ 248 h 377"/>
                <a:gd name="T90" fmla="*/ 155 w 155"/>
                <a:gd name="T91" fmla="*/ 248 h 377"/>
                <a:gd name="T92" fmla="*/ 155 w 155"/>
                <a:gd name="T93" fmla="*/ 248 h 377"/>
                <a:gd name="T94" fmla="*/ 155 w 155"/>
                <a:gd name="T95" fmla="*/ 24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5" h="377">
                  <a:moveTo>
                    <a:pt x="155" y="245"/>
                  </a:moveTo>
                  <a:cubicBezTo>
                    <a:pt x="154" y="245"/>
                    <a:pt x="154" y="245"/>
                    <a:pt x="154" y="245"/>
                  </a:cubicBezTo>
                  <a:cubicBezTo>
                    <a:pt x="151" y="235"/>
                    <a:pt x="149" y="225"/>
                    <a:pt x="143" y="217"/>
                  </a:cubicBezTo>
                  <a:cubicBezTo>
                    <a:pt x="137" y="209"/>
                    <a:pt x="128" y="205"/>
                    <a:pt x="118" y="202"/>
                  </a:cubicBezTo>
                  <a:cubicBezTo>
                    <a:pt x="125" y="200"/>
                    <a:pt x="131" y="200"/>
                    <a:pt x="138" y="200"/>
                  </a:cubicBezTo>
                  <a:cubicBezTo>
                    <a:pt x="138" y="200"/>
                    <a:pt x="138" y="200"/>
                    <a:pt x="138" y="199"/>
                  </a:cubicBezTo>
                  <a:cubicBezTo>
                    <a:pt x="139" y="199"/>
                    <a:pt x="139" y="199"/>
                    <a:pt x="139" y="198"/>
                  </a:cubicBezTo>
                  <a:cubicBezTo>
                    <a:pt x="135" y="185"/>
                    <a:pt x="129" y="172"/>
                    <a:pt x="119" y="163"/>
                  </a:cubicBezTo>
                  <a:cubicBezTo>
                    <a:pt x="120" y="163"/>
                    <a:pt x="120" y="162"/>
                    <a:pt x="119" y="161"/>
                  </a:cubicBezTo>
                  <a:cubicBezTo>
                    <a:pt x="108" y="156"/>
                    <a:pt x="94" y="154"/>
                    <a:pt x="81" y="153"/>
                  </a:cubicBezTo>
                  <a:cubicBezTo>
                    <a:pt x="89" y="150"/>
                    <a:pt x="98" y="150"/>
                    <a:pt x="107" y="148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9"/>
                    <a:pt x="110" y="148"/>
                    <a:pt x="109" y="147"/>
                  </a:cubicBezTo>
                  <a:cubicBezTo>
                    <a:pt x="100" y="135"/>
                    <a:pt x="90" y="124"/>
                    <a:pt x="80" y="113"/>
                  </a:cubicBezTo>
                  <a:cubicBezTo>
                    <a:pt x="70" y="100"/>
                    <a:pt x="60" y="87"/>
                    <a:pt x="47" y="77"/>
                  </a:cubicBezTo>
                  <a:cubicBezTo>
                    <a:pt x="46" y="53"/>
                    <a:pt x="44" y="13"/>
                    <a:pt x="20" y="1"/>
                  </a:cubicBezTo>
                  <a:cubicBezTo>
                    <a:pt x="20" y="0"/>
                    <a:pt x="20" y="1"/>
                    <a:pt x="20" y="1"/>
                  </a:cubicBezTo>
                  <a:cubicBezTo>
                    <a:pt x="41" y="21"/>
                    <a:pt x="40" y="51"/>
                    <a:pt x="44" y="78"/>
                  </a:cubicBezTo>
                  <a:cubicBezTo>
                    <a:pt x="46" y="106"/>
                    <a:pt x="31" y="132"/>
                    <a:pt x="17" y="156"/>
                  </a:cubicBezTo>
                  <a:cubicBezTo>
                    <a:pt x="17" y="157"/>
                    <a:pt x="17" y="158"/>
                    <a:pt x="19" y="159"/>
                  </a:cubicBezTo>
                  <a:cubicBezTo>
                    <a:pt x="22" y="160"/>
                    <a:pt x="25" y="162"/>
                    <a:pt x="29" y="163"/>
                  </a:cubicBezTo>
                  <a:cubicBezTo>
                    <a:pt x="11" y="179"/>
                    <a:pt x="8" y="202"/>
                    <a:pt x="8" y="225"/>
                  </a:cubicBezTo>
                  <a:cubicBezTo>
                    <a:pt x="8" y="226"/>
                    <a:pt x="8" y="226"/>
                    <a:pt x="10" y="227"/>
                  </a:cubicBezTo>
                  <a:cubicBezTo>
                    <a:pt x="12" y="227"/>
                    <a:pt x="15" y="227"/>
                    <a:pt x="17" y="227"/>
                  </a:cubicBezTo>
                  <a:cubicBezTo>
                    <a:pt x="0" y="238"/>
                    <a:pt x="2" y="266"/>
                    <a:pt x="9" y="284"/>
                  </a:cubicBezTo>
                  <a:cubicBezTo>
                    <a:pt x="10" y="284"/>
                    <a:pt x="11" y="284"/>
                    <a:pt x="12" y="284"/>
                  </a:cubicBezTo>
                  <a:cubicBezTo>
                    <a:pt x="15" y="280"/>
                    <a:pt x="20" y="277"/>
                    <a:pt x="24" y="274"/>
                  </a:cubicBezTo>
                  <a:cubicBezTo>
                    <a:pt x="15" y="302"/>
                    <a:pt x="25" y="325"/>
                    <a:pt x="45" y="347"/>
                  </a:cubicBezTo>
                  <a:cubicBezTo>
                    <a:pt x="46" y="347"/>
                    <a:pt x="47" y="347"/>
                    <a:pt x="48" y="346"/>
                  </a:cubicBezTo>
                  <a:cubicBezTo>
                    <a:pt x="48" y="346"/>
                    <a:pt x="48" y="346"/>
                    <a:pt x="48" y="346"/>
                  </a:cubicBezTo>
                  <a:cubicBezTo>
                    <a:pt x="52" y="344"/>
                    <a:pt x="56" y="342"/>
                    <a:pt x="59" y="339"/>
                  </a:cubicBezTo>
                  <a:cubicBezTo>
                    <a:pt x="58" y="363"/>
                    <a:pt x="83" y="375"/>
                    <a:pt x="104" y="377"/>
                  </a:cubicBezTo>
                  <a:cubicBezTo>
                    <a:pt x="105" y="377"/>
                    <a:pt x="106" y="375"/>
                    <a:pt x="105" y="374"/>
                  </a:cubicBezTo>
                  <a:cubicBezTo>
                    <a:pt x="119" y="367"/>
                    <a:pt x="130" y="353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8"/>
                    <a:pt x="135" y="338"/>
                    <a:pt x="135" y="338"/>
                  </a:cubicBezTo>
                  <a:cubicBezTo>
                    <a:pt x="135" y="337"/>
                    <a:pt x="135" y="337"/>
                    <a:pt x="134" y="337"/>
                  </a:cubicBezTo>
                  <a:cubicBezTo>
                    <a:pt x="129" y="328"/>
                    <a:pt x="120" y="321"/>
                    <a:pt x="110" y="315"/>
                  </a:cubicBezTo>
                  <a:cubicBezTo>
                    <a:pt x="120" y="317"/>
                    <a:pt x="128" y="320"/>
                    <a:pt x="137" y="326"/>
                  </a:cubicBezTo>
                  <a:cubicBezTo>
                    <a:pt x="138" y="326"/>
                    <a:pt x="139" y="326"/>
                    <a:pt x="139" y="325"/>
                  </a:cubicBezTo>
                  <a:cubicBezTo>
                    <a:pt x="148" y="307"/>
                    <a:pt x="154" y="284"/>
                    <a:pt x="150" y="264"/>
                  </a:cubicBezTo>
                  <a:cubicBezTo>
                    <a:pt x="150" y="264"/>
                    <a:pt x="150" y="264"/>
                    <a:pt x="150" y="264"/>
                  </a:cubicBezTo>
                  <a:cubicBezTo>
                    <a:pt x="149" y="255"/>
                    <a:pt x="142" y="247"/>
                    <a:pt x="135" y="242"/>
                  </a:cubicBezTo>
                  <a:cubicBezTo>
                    <a:pt x="141" y="243"/>
                    <a:pt x="147" y="245"/>
                    <a:pt x="153" y="248"/>
                  </a:cubicBezTo>
                  <a:cubicBezTo>
                    <a:pt x="153" y="249"/>
                    <a:pt x="154" y="249"/>
                    <a:pt x="155" y="248"/>
                  </a:cubicBezTo>
                  <a:cubicBezTo>
                    <a:pt x="155" y="248"/>
                    <a:pt x="155" y="248"/>
                    <a:pt x="155" y="248"/>
                  </a:cubicBezTo>
                  <a:cubicBezTo>
                    <a:pt x="155" y="247"/>
                    <a:pt x="155" y="246"/>
                    <a:pt x="155" y="245"/>
                  </a:cubicBezTo>
                  <a:close/>
                </a:path>
              </a:pathLst>
            </a:custGeom>
            <a:solidFill>
              <a:srgbClr val="0C67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24"/>
            <p:cNvSpPr/>
            <p:nvPr/>
          </p:nvSpPr>
          <p:spPr bwMode="auto">
            <a:xfrm>
              <a:off x="84138" y="369519"/>
              <a:ext cx="173038" cy="382588"/>
            </a:xfrm>
            <a:custGeom>
              <a:avLst/>
              <a:gdLst>
                <a:gd name="T0" fmla="*/ 61 w 63"/>
                <a:gd name="T1" fmla="*/ 135 h 139"/>
                <a:gd name="T2" fmla="*/ 3 w 63"/>
                <a:gd name="T3" fmla="*/ 6 h 139"/>
                <a:gd name="T4" fmla="*/ 3 w 63"/>
                <a:gd name="T5" fmla="*/ 7 h 139"/>
                <a:gd name="T6" fmla="*/ 2 w 63"/>
                <a:gd name="T7" fmla="*/ 8 h 139"/>
                <a:gd name="T8" fmla="*/ 58 w 63"/>
                <a:gd name="T9" fmla="*/ 137 h 139"/>
                <a:gd name="T10" fmla="*/ 58 w 63"/>
                <a:gd name="T11" fmla="*/ 137 h 139"/>
                <a:gd name="T12" fmla="*/ 61 w 63"/>
                <a:gd name="T13" fmla="*/ 137 h 139"/>
                <a:gd name="T14" fmla="*/ 61 w 63"/>
                <a:gd name="T15" fmla="*/ 136 h 139"/>
                <a:gd name="T16" fmla="*/ 61 w 63"/>
                <a:gd name="T17" fmla="*/ 13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39">
                  <a:moveTo>
                    <a:pt x="61" y="135"/>
                  </a:moveTo>
                  <a:cubicBezTo>
                    <a:pt x="63" y="96"/>
                    <a:pt x="62" y="0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0" y="56"/>
                    <a:pt x="22" y="104"/>
                    <a:pt x="58" y="137"/>
                  </a:cubicBezTo>
                  <a:cubicBezTo>
                    <a:pt x="58" y="137"/>
                    <a:pt x="58" y="137"/>
                    <a:pt x="58" y="137"/>
                  </a:cubicBezTo>
                  <a:cubicBezTo>
                    <a:pt x="58" y="139"/>
                    <a:pt x="61" y="139"/>
                    <a:pt x="61" y="137"/>
                  </a:cubicBezTo>
                  <a:cubicBezTo>
                    <a:pt x="61" y="137"/>
                    <a:pt x="61" y="136"/>
                    <a:pt x="61" y="136"/>
                  </a:cubicBezTo>
                  <a:cubicBezTo>
                    <a:pt x="61" y="136"/>
                    <a:pt x="61" y="136"/>
                    <a:pt x="61" y="13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25"/>
            <p:cNvSpPr/>
            <p:nvPr/>
          </p:nvSpPr>
          <p:spPr bwMode="auto">
            <a:xfrm>
              <a:off x="1038225" y="-59106"/>
              <a:ext cx="954088" cy="541338"/>
            </a:xfrm>
            <a:custGeom>
              <a:avLst/>
              <a:gdLst>
                <a:gd name="T0" fmla="*/ 323 w 348"/>
                <a:gd name="T1" fmla="*/ 51 h 197"/>
                <a:gd name="T2" fmla="*/ 323 w 348"/>
                <a:gd name="T3" fmla="*/ 52 h 197"/>
                <a:gd name="T4" fmla="*/ 289 w 348"/>
                <a:gd name="T5" fmla="*/ 55 h 197"/>
                <a:gd name="T6" fmla="*/ 327 w 348"/>
                <a:gd name="T7" fmla="*/ 27 h 197"/>
                <a:gd name="T8" fmla="*/ 318 w 348"/>
                <a:gd name="T9" fmla="*/ 5 h 197"/>
                <a:gd name="T10" fmla="*/ 314 w 348"/>
                <a:gd name="T11" fmla="*/ 15 h 197"/>
                <a:gd name="T12" fmla="*/ 257 w 348"/>
                <a:gd name="T13" fmla="*/ 71 h 197"/>
                <a:gd name="T14" fmla="*/ 276 w 348"/>
                <a:gd name="T15" fmla="*/ 25 h 197"/>
                <a:gd name="T16" fmla="*/ 249 w 348"/>
                <a:gd name="T17" fmla="*/ 25 h 197"/>
                <a:gd name="T18" fmla="*/ 261 w 348"/>
                <a:gd name="T19" fmla="*/ 36 h 197"/>
                <a:gd name="T20" fmla="*/ 255 w 348"/>
                <a:gd name="T21" fmla="*/ 73 h 197"/>
                <a:gd name="T22" fmla="*/ 178 w 348"/>
                <a:gd name="T23" fmla="*/ 117 h 197"/>
                <a:gd name="T24" fmla="*/ 218 w 348"/>
                <a:gd name="T25" fmla="*/ 64 h 197"/>
                <a:gd name="T26" fmla="*/ 200 w 348"/>
                <a:gd name="T27" fmla="*/ 44 h 197"/>
                <a:gd name="T28" fmla="*/ 200 w 348"/>
                <a:gd name="T29" fmla="*/ 61 h 197"/>
                <a:gd name="T30" fmla="*/ 175 w 348"/>
                <a:gd name="T31" fmla="*/ 118 h 197"/>
                <a:gd name="T32" fmla="*/ 95 w 348"/>
                <a:gd name="T33" fmla="*/ 152 h 197"/>
                <a:gd name="T34" fmla="*/ 156 w 348"/>
                <a:gd name="T35" fmla="*/ 103 h 197"/>
                <a:gd name="T36" fmla="*/ 136 w 348"/>
                <a:gd name="T37" fmla="*/ 87 h 197"/>
                <a:gd name="T38" fmla="*/ 134 w 348"/>
                <a:gd name="T39" fmla="*/ 102 h 197"/>
                <a:gd name="T40" fmla="*/ 50 w 348"/>
                <a:gd name="T41" fmla="*/ 168 h 197"/>
                <a:gd name="T42" fmla="*/ 38 w 348"/>
                <a:gd name="T43" fmla="*/ 154 h 197"/>
                <a:gd name="T44" fmla="*/ 61 w 348"/>
                <a:gd name="T45" fmla="*/ 134 h 197"/>
                <a:gd name="T46" fmla="*/ 43 w 348"/>
                <a:gd name="T47" fmla="*/ 115 h 197"/>
                <a:gd name="T48" fmla="*/ 46 w 348"/>
                <a:gd name="T49" fmla="*/ 134 h 197"/>
                <a:gd name="T50" fmla="*/ 0 w 348"/>
                <a:gd name="T51" fmla="*/ 181 h 197"/>
                <a:gd name="T52" fmla="*/ 44 w 348"/>
                <a:gd name="T53" fmla="*/ 174 h 197"/>
                <a:gd name="T54" fmla="*/ 104 w 348"/>
                <a:gd name="T55" fmla="*/ 181 h 197"/>
                <a:gd name="T56" fmla="*/ 121 w 348"/>
                <a:gd name="T57" fmla="*/ 196 h 197"/>
                <a:gd name="T58" fmla="*/ 112 w 348"/>
                <a:gd name="T59" fmla="*/ 169 h 197"/>
                <a:gd name="T60" fmla="*/ 106 w 348"/>
                <a:gd name="T61" fmla="*/ 177 h 197"/>
                <a:gd name="T62" fmla="*/ 58 w 348"/>
                <a:gd name="T63" fmla="*/ 170 h 197"/>
                <a:gd name="T64" fmla="*/ 143 w 348"/>
                <a:gd name="T65" fmla="*/ 138 h 197"/>
                <a:gd name="T66" fmla="*/ 188 w 348"/>
                <a:gd name="T67" fmla="*/ 170 h 197"/>
                <a:gd name="T68" fmla="*/ 203 w 348"/>
                <a:gd name="T69" fmla="*/ 179 h 197"/>
                <a:gd name="T70" fmla="*/ 198 w 348"/>
                <a:gd name="T71" fmla="*/ 154 h 197"/>
                <a:gd name="T72" fmla="*/ 145 w 348"/>
                <a:gd name="T73" fmla="*/ 137 h 197"/>
                <a:gd name="T74" fmla="*/ 221 w 348"/>
                <a:gd name="T75" fmla="*/ 100 h 197"/>
                <a:gd name="T76" fmla="*/ 256 w 348"/>
                <a:gd name="T77" fmla="*/ 123 h 197"/>
                <a:gd name="T78" fmla="*/ 277 w 348"/>
                <a:gd name="T79" fmla="*/ 113 h 197"/>
                <a:gd name="T80" fmla="*/ 267 w 348"/>
                <a:gd name="T81" fmla="*/ 107 h 197"/>
                <a:gd name="T82" fmla="*/ 262 w 348"/>
                <a:gd name="T83" fmla="*/ 108 h 197"/>
                <a:gd name="T84" fmla="*/ 259 w 348"/>
                <a:gd name="T85" fmla="*/ 111 h 197"/>
                <a:gd name="T86" fmla="*/ 288 w 348"/>
                <a:gd name="T87" fmla="*/ 57 h 197"/>
                <a:gd name="T88" fmla="*/ 324 w 348"/>
                <a:gd name="T89" fmla="*/ 57 h 197"/>
                <a:gd name="T90" fmla="*/ 347 w 348"/>
                <a:gd name="T91" fmla="*/ 5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8" h="197">
                  <a:moveTo>
                    <a:pt x="336" y="40"/>
                  </a:moveTo>
                  <a:cubicBezTo>
                    <a:pt x="330" y="41"/>
                    <a:pt x="325" y="46"/>
                    <a:pt x="323" y="51"/>
                  </a:cubicBezTo>
                  <a:cubicBezTo>
                    <a:pt x="323" y="51"/>
                    <a:pt x="323" y="51"/>
                    <a:pt x="323" y="52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3" y="53"/>
                    <a:pt x="322" y="54"/>
                    <a:pt x="322" y="54"/>
                  </a:cubicBezTo>
                  <a:cubicBezTo>
                    <a:pt x="311" y="54"/>
                    <a:pt x="300" y="54"/>
                    <a:pt x="289" y="55"/>
                  </a:cubicBezTo>
                  <a:cubicBezTo>
                    <a:pt x="300" y="46"/>
                    <a:pt x="310" y="37"/>
                    <a:pt x="319" y="26"/>
                  </a:cubicBezTo>
                  <a:cubicBezTo>
                    <a:pt x="321" y="28"/>
                    <a:pt x="324" y="28"/>
                    <a:pt x="327" y="27"/>
                  </a:cubicBezTo>
                  <a:cubicBezTo>
                    <a:pt x="333" y="25"/>
                    <a:pt x="338" y="19"/>
                    <a:pt x="336" y="12"/>
                  </a:cubicBezTo>
                  <a:cubicBezTo>
                    <a:pt x="335" y="5"/>
                    <a:pt x="324" y="0"/>
                    <a:pt x="318" y="5"/>
                  </a:cubicBezTo>
                  <a:cubicBezTo>
                    <a:pt x="316" y="7"/>
                    <a:pt x="314" y="10"/>
                    <a:pt x="315" y="14"/>
                  </a:cubicBezTo>
                  <a:cubicBezTo>
                    <a:pt x="314" y="14"/>
                    <a:pt x="314" y="14"/>
                    <a:pt x="314" y="15"/>
                  </a:cubicBezTo>
                  <a:cubicBezTo>
                    <a:pt x="314" y="18"/>
                    <a:pt x="315" y="21"/>
                    <a:pt x="317" y="24"/>
                  </a:cubicBezTo>
                  <a:cubicBezTo>
                    <a:pt x="298" y="41"/>
                    <a:pt x="278" y="57"/>
                    <a:pt x="257" y="71"/>
                  </a:cubicBezTo>
                  <a:cubicBezTo>
                    <a:pt x="261" y="60"/>
                    <a:pt x="263" y="48"/>
                    <a:pt x="264" y="36"/>
                  </a:cubicBezTo>
                  <a:cubicBezTo>
                    <a:pt x="270" y="36"/>
                    <a:pt x="275" y="31"/>
                    <a:pt x="276" y="25"/>
                  </a:cubicBezTo>
                  <a:cubicBezTo>
                    <a:pt x="277" y="18"/>
                    <a:pt x="272" y="13"/>
                    <a:pt x="266" y="12"/>
                  </a:cubicBezTo>
                  <a:cubicBezTo>
                    <a:pt x="259" y="11"/>
                    <a:pt x="247" y="16"/>
                    <a:pt x="249" y="25"/>
                  </a:cubicBezTo>
                  <a:cubicBezTo>
                    <a:pt x="250" y="30"/>
                    <a:pt x="255" y="34"/>
                    <a:pt x="260" y="35"/>
                  </a:cubicBezTo>
                  <a:cubicBezTo>
                    <a:pt x="260" y="35"/>
                    <a:pt x="260" y="36"/>
                    <a:pt x="261" y="36"/>
                  </a:cubicBezTo>
                  <a:cubicBezTo>
                    <a:pt x="261" y="36"/>
                    <a:pt x="261" y="36"/>
                    <a:pt x="261" y="36"/>
                  </a:cubicBezTo>
                  <a:cubicBezTo>
                    <a:pt x="260" y="49"/>
                    <a:pt x="257" y="61"/>
                    <a:pt x="255" y="73"/>
                  </a:cubicBezTo>
                  <a:cubicBezTo>
                    <a:pt x="231" y="89"/>
                    <a:pt x="206" y="104"/>
                    <a:pt x="179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85" y="99"/>
                    <a:pt x="195" y="83"/>
                    <a:pt x="205" y="67"/>
                  </a:cubicBezTo>
                  <a:cubicBezTo>
                    <a:pt x="209" y="69"/>
                    <a:pt x="215" y="69"/>
                    <a:pt x="218" y="64"/>
                  </a:cubicBezTo>
                  <a:cubicBezTo>
                    <a:pt x="223" y="59"/>
                    <a:pt x="225" y="49"/>
                    <a:pt x="221" y="43"/>
                  </a:cubicBezTo>
                  <a:cubicBezTo>
                    <a:pt x="216" y="36"/>
                    <a:pt x="205" y="37"/>
                    <a:pt x="200" y="44"/>
                  </a:cubicBezTo>
                  <a:cubicBezTo>
                    <a:pt x="197" y="48"/>
                    <a:pt x="197" y="55"/>
                    <a:pt x="200" y="60"/>
                  </a:cubicBezTo>
                  <a:cubicBezTo>
                    <a:pt x="200" y="60"/>
                    <a:pt x="200" y="60"/>
                    <a:pt x="200" y="61"/>
                  </a:cubicBezTo>
                  <a:cubicBezTo>
                    <a:pt x="201" y="63"/>
                    <a:pt x="202" y="64"/>
                    <a:pt x="203" y="65"/>
                  </a:cubicBezTo>
                  <a:cubicBezTo>
                    <a:pt x="193" y="82"/>
                    <a:pt x="181" y="99"/>
                    <a:pt x="175" y="118"/>
                  </a:cubicBezTo>
                  <a:cubicBezTo>
                    <a:pt x="150" y="130"/>
                    <a:pt x="125" y="141"/>
                    <a:pt x="99" y="151"/>
                  </a:cubicBezTo>
                  <a:cubicBezTo>
                    <a:pt x="97" y="151"/>
                    <a:pt x="96" y="152"/>
                    <a:pt x="95" y="152"/>
                  </a:cubicBezTo>
                  <a:cubicBezTo>
                    <a:pt x="107" y="134"/>
                    <a:pt x="121" y="119"/>
                    <a:pt x="135" y="104"/>
                  </a:cubicBezTo>
                  <a:cubicBezTo>
                    <a:pt x="141" y="109"/>
                    <a:pt x="151" y="109"/>
                    <a:pt x="156" y="103"/>
                  </a:cubicBezTo>
                  <a:cubicBezTo>
                    <a:pt x="160" y="98"/>
                    <a:pt x="160" y="89"/>
                    <a:pt x="156" y="84"/>
                  </a:cubicBezTo>
                  <a:cubicBezTo>
                    <a:pt x="151" y="77"/>
                    <a:pt x="141" y="81"/>
                    <a:pt x="136" y="87"/>
                  </a:cubicBezTo>
                  <a:cubicBezTo>
                    <a:pt x="136" y="87"/>
                    <a:pt x="136" y="87"/>
                    <a:pt x="136" y="88"/>
                  </a:cubicBezTo>
                  <a:cubicBezTo>
                    <a:pt x="133" y="92"/>
                    <a:pt x="131" y="97"/>
                    <a:pt x="134" y="102"/>
                  </a:cubicBezTo>
                  <a:cubicBezTo>
                    <a:pt x="117" y="116"/>
                    <a:pt x="103" y="133"/>
                    <a:pt x="93" y="153"/>
                  </a:cubicBezTo>
                  <a:cubicBezTo>
                    <a:pt x="79" y="158"/>
                    <a:pt x="65" y="163"/>
                    <a:pt x="50" y="168"/>
                  </a:cubicBezTo>
                  <a:cubicBezTo>
                    <a:pt x="43" y="170"/>
                    <a:pt x="36" y="171"/>
                    <a:pt x="29" y="173"/>
                  </a:cubicBezTo>
                  <a:cubicBezTo>
                    <a:pt x="32" y="167"/>
                    <a:pt x="35" y="160"/>
                    <a:pt x="38" y="154"/>
                  </a:cubicBezTo>
                  <a:cubicBezTo>
                    <a:pt x="42" y="148"/>
                    <a:pt x="45" y="142"/>
                    <a:pt x="49" y="136"/>
                  </a:cubicBezTo>
                  <a:cubicBezTo>
                    <a:pt x="53" y="138"/>
                    <a:pt x="57" y="137"/>
                    <a:pt x="61" y="134"/>
                  </a:cubicBezTo>
                  <a:cubicBezTo>
                    <a:pt x="67" y="130"/>
                    <a:pt x="69" y="120"/>
                    <a:pt x="64" y="114"/>
                  </a:cubicBezTo>
                  <a:cubicBezTo>
                    <a:pt x="58" y="107"/>
                    <a:pt x="48" y="107"/>
                    <a:pt x="43" y="115"/>
                  </a:cubicBezTo>
                  <a:cubicBezTo>
                    <a:pt x="40" y="119"/>
                    <a:pt x="40" y="127"/>
                    <a:pt x="44" y="130"/>
                  </a:cubicBezTo>
                  <a:cubicBezTo>
                    <a:pt x="44" y="132"/>
                    <a:pt x="45" y="133"/>
                    <a:pt x="46" y="134"/>
                  </a:cubicBezTo>
                  <a:cubicBezTo>
                    <a:pt x="37" y="145"/>
                    <a:pt x="31" y="160"/>
                    <a:pt x="26" y="174"/>
                  </a:cubicBezTo>
                  <a:cubicBezTo>
                    <a:pt x="17" y="175"/>
                    <a:pt x="8" y="177"/>
                    <a:pt x="0" y="181"/>
                  </a:cubicBezTo>
                  <a:cubicBezTo>
                    <a:pt x="0" y="181"/>
                    <a:pt x="0" y="181"/>
                    <a:pt x="0" y="182"/>
                  </a:cubicBezTo>
                  <a:cubicBezTo>
                    <a:pt x="14" y="183"/>
                    <a:pt x="30" y="178"/>
                    <a:pt x="44" y="174"/>
                  </a:cubicBezTo>
                  <a:cubicBezTo>
                    <a:pt x="47" y="173"/>
                    <a:pt x="51" y="172"/>
                    <a:pt x="55" y="171"/>
                  </a:cubicBezTo>
                  <a:cubicBezTo>
                    <a:pt x="70" y="177"/>
                    <a:pt x="88" y="181"/>
                    <a:pt x="104" y="181"/>
                  </a:cubicBezTo>
                  <a:cubicBezTo>
                    <a:pt x="104" y="182"/>
                    <a:pt x="104" y="183"/>
                    <a:pt x="104" y="185"/>
                  </a:cubicBezTo>
                  <a:cubicBezTo>
                    <a:pt x="104" y="194"/>
                    <a:pt x="113" y="197"/>
                    <a:pt x="121" y="196"/>
                  </a:cubicBezTo>
                  <a:cubicBezTo>
                    <a:pt x="128" y="195"/>
                    <a:pt x="132" y="189"/>
                    <a:pt x="131" y="181"/>
                  </a:cubicBezTo>
                  <a:cubicBezTo>
                    <a:pt x="129" y="174"/>
                    <a:pt x="120" y="166"/>
                    <a:pt x="112" y="169"/>
                  </a:cubicBezTo>
                  <a:cubicBezTo>
                    <a:pt x="112" y="169"/>
                    <a:pt x="111" y="170"/>
                    <a:pt x="112" y="171"/>
                  </a:cubicBezTo>
                  <a:cubicBezTo>
                    <a:pt x="109" y="172"/>
                    <a:pt x="107" y="174"/>
                    <a:pt x="106" y="177"/>
                  </a:cubicBezTo>
                  <a:cubicBezTo>
                    <a:pt x="98" y="176"/>
                    <a:pt x="90" y="176"/>
                    <a:pt x="82" y="175"/>
                  </a:cubicBezTo>
                  <a:cubicBezTo>
                    <a:pt x="74" y="174"/>
                    <a:pt x="66" y="172"/>
                    <a:pt x="58" y="170"/>
                  </a:cubicBezTo>
                  <a:cubicBezTo>
                    <a:pt x="71" y="166"/>
                    <a:pt x="83" y="161"/>
                    <a:pt x="96" y="157"/>
                  </a:cubicBezTo>
                  <a:cubicBezTo>
                    <a:pt x="112" y="151"/>
                    <a:pt x="128" y="145"/>
                    <a:pt x="143" y="138"/>
                  </a:cubicBezTo>
                  <a:cubicBezTo>
                    <a:pt x="157" y="148"/>
                    <a:pt x="171" y="157"/>
                    <a:pt x="188" y="162"/>
                  </a:cubicBezTo>
                  <a:cubicBezTo>
                    <a:pt x="187" y="165"/>
                    <a:pt x="187" y="167"/>
                    <a:pt x="188" y="170"/>
                  </a:cubicBezTo>
                  <a:cubicBezTo>
                    <a:pt x="188" y="170"/>
                    <a:pt x="188" y="171"/>
                    <a:pt x="189" y="171"/>
                  </a:cubicBezTo>
                  <a:cubicBezTo>
                    <a:pt x="191" y="176"/>
                    <a:pt x="197" y="180"/>
                    <a:pt x="203" y="179"/>
                  </a:cubicBezTo>
                  <a:cubicBezTo>
                    <a:pt x="211" y="178"/>
                    <a:pt x="219" y="170"/>
                    <a:pt x="216" y="161"/>
                  </a:cubicBezTo>
                  <a:cubicBezTo>
                    <a:pt x="213" y="155"/>
                    <a:pt x="204" y="153"/>
                    <a:pt x="198" y="154"/>
                  </a:cubicBezTo>
                  <a:cubicBezTo>
                    <a:pt x="194" y="154"/>
                    <a:pt x="191" y="156"/>
                    <a:pt x="189" y="159"/>
                  </a:cubicBezTo>
                  <a:cubicBezTo>
                    <a:pt x="173" y="154"/>
                    <a:pt x="159" y="146"/>
                    <a:pt x="145" y="137"/>
                  </a:cubicBezTo>
                  <a:cubicBezTo>
                    <a:pt x="155" y="133"/>
                    <a:pt x="165" y="128"/>
                    <a:pt x="175" y="123"/>
                  </a:cubicBezTo>
                  <a:cubicBezTo>
                    <a:pt x="190" y="116"/>
                    <a:pt x="206" y="109"/>
                    <a:pt x="221" y="100"/>
                  </a:cubicBezTo>
                  <a:cubicBezTo>
                    <a:pt x="231" y="108"/>
                    <a:pt x="244" y="112"/>
                    <a:pt x="257" y="114"/>
                  </a:cubicBezTo>
                  <a:cubicBezTo>
                    <a:pt x="256" y="117"/>
                    <a:pt x="255" y="120"/>
                    <a:pt x="256" y="123"/>
                  </a:cubicBezTo>
                  <a:cubicBezTo>
                    <a:pt x="258" y="130"/>
                    <a:pt x="269" y="134"/>
                    <a:pt x="275" y="129"/>
                  </a:cubicBezTo>
                  <a:cubicBezTo>
                    <a:pt x="279" y="125"/>
                    <a:pt x="280" y="118"/>
                    <a:pt x="277" y="113"/>
                  </a:cubicBezTo>
                  <a:cubicBezTo>
                    <a:pt x="275" y="109"/>
                    <a:pt x="271" y="107"/>
                    <a:pt x="266" y="107"/>
                  </a:cubicBezTo>
                  <a:cubicBezTo>
                    <a:pt x="266" y="107"/>
                    <a:pt x="267" y="107"/>
                    <a:pt x="267" y="107"/>
                  </a:cubicBezTo>
                  <a:cubicBezTo>
                    <a:pt x="267" y="107"/>
                    <a:pt x="267" y="106"/>
                    <a:pt x="266" y="107"/>
                  </a:cubicBezTo>
                  <a:cubicBezTo>
                    <a:pt x="265" y="107"/>
                    <a:pt x="264" y="108"/>
                    <a:pt x="262" y="108"/>
                  </a:cubicBezTo>
                  <a:cubicBezTo>
                    <a:pt x="261" y="109"/>
                    <a:pt x="260" y="109"/>
                    <a:pt x="259" y="110"/>
                  </a:cubicBezTo>
                  <a:cubicBezTo>
                    <a:pt x="259" y="110"/>
                    <a:pt x="259" y="111"/>
                    <a:pt x="259" y="111"/>
                  </a:cubicBezTo>
                  <a:cubicBezTo>
                    <a:pt x="246" y="108"/>
                    <a:pt x="235" y="105"/>
                    <a:pt x="223" y="99"/>
                  </a:cubicBezTo>
                  <a:cubicBezTo>
                    <a:pt x="246" y="87"/>
                    <a:pt x="268" y="73"/>
                    <a:pt x="288" y="57"/>
                  </a:cubicBezTo>
                  <a:cubicBezTo>
                    <a:pt x="300" y="57"/>
                    <a:pt x="312" y="58"/>
                    <a:pt x="324" y="57"/>
                  </a:cubicBezTo>
                  <a:cubicBezTo>
                    <a:pt x="324" y="57"/>
                    <a:pt x="324" y="57"/>
                    <a:pt x="324" y="57"/>
                  </a:cubicBezTo>
                  <a:cubicBezTo>
                    <a:pt x="326" y="61"/>
                    <a:pt x="330" y="64"/>
                    <a:pt x="334" y="65"/>
                  </a:cubicBezTo>
                  <a:cubicBezTo>
                    <a:pt x="340" y="65"/>
                    <a:pt x="346" y="62"/>
                    <a:pt x="347" y="55"/>
                  </a:cubicBezTo>
                  <a:cubicBezTo>
                    <a:pt x="348" y="48"/>
                    <a:pt x="344" y="39"/>
                    <a:pt x="336" y="40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26"/>
            <p:cNvSpPr/>
            <p:nvPr/>
          </p:nvSpPr>
          <p:spPr bwMode="auto">
            <a:xfrm>
              <a:off x="1309688" y="185369"/>
              <a:ext cx="1027113" cy="657225"/>
            </a:xfrm>
            <a:custGeom>
              <a:avLst/>
              <a:gdLst>
                <a:gd name="T0" fmla="*/ 372 w 375"/>
                <a:gd name="T1" fmla="*/ 33 h 239"/>
                <a:gd name="T2" fmla="*/ 331 w 375"/>
                <a:gd name="T3" fmla="*/ 50 h 239"/>
                <a:gd name="T4" fmla="*/ 291 w 375"/>
                <a:gd name="T5" fmla="*/ 64 h 239"/>
                <a:gd name="T6" fmla="*/ 235 w 375"/>
                <a:gd name="T7" fmla="*/ 113 h 239"/>
                <a:gd name="T8" fmla="*/ 211 w 375"/>
                <a:gd name="T9" fmla="*/ 121 h 239"/>
                <a:gd name="T10" fmla="*/ 137 w 375"/>
                <a:gd name="T11" fmla="*/ 138 h 239"/>
                <a:gd name="T12" fmla="*/ 162 w 375"/>
                <a:gd name="T13" fmla="*/ 117 h 239"/>
                <a:gd name="T14" fmla="*/ 171 w 375"/>
                <a:gd name="T15" fmla="*/ 108 h 239"/>
                <a:gd name="T16" fmla="*/ 241 w 375"/>
                <a:gd name="T17" fmla="*/ 5 h 239"/>
                <a:gd name="T18" fmla="*/ 243 w 375"/>
                <a:gd name="T19" fmla="*/ 3 h 239"/>
                <a:gd name="T20" fmla="*/ 241 w 375"/>
                <a:gd name="T21" fmla="*/ 1 h 239"/>
                <a:gd name="T22" fmla="*/ 218 w 375"/>
                <a:gd name="T23" fmla="*/ 26 h 239"/>
                <a:gd name="T24" fmla="*/ 191 w 375"/>
                <a:gd name="T25" fmla="*/ 51 h 239"/>
                <a:gd name="T26" fmla="*/ 167 w 375"/>
                <a:gd name="T27" fmla="*/ 106 h 239"/>
                <a:gd name="T28" fmla="*/ 167 w 375"/>
                <a:gd name="T29" fmla="*/ 106 h 239"/>
                <a:gd name="T30" fmla="*/ 162 w 375"/>
                <a:gd name="T31" fmla="*/ 112 h 239"/>
                <a:gd name="T32" fmla="*/ 131 w 375"/>
                <a:gd name="T33" fmla="*/ 139 h 239"/>
                <a:gd name="T34" fmla="*/ 90 w 375"/>
                <a:gd name="T35" fmla="*/ 146 h 239"/>
                <a:gd name="T36" fmla="*/ 90 w 375"/>
                <a:gd name="T37" fmla="*/ 146 h 239"/>
                <a:gd name="T38" fmla="*/ 89 w 375"/>
                <a:gd name="T39" fmla="*/ 146 h 239"/>
                <a:gd name="T40" fmla="*/ 67 w 375"/>
                <a:gd name="T41" fmla="*/ 149 h 239"/>
                <a:gd name="T42" fmla="*/ 1 w 375"/>
                <a:gd name="T43" fmla="*/ 148 h 239"/>
                <a:gd name="T44" fmla="*/ 1 w 375"/>
                <a:gd name="T45" fmla="*/ 149 h 239"/>
                <a:gd name="T46" fmla="*/ 58 w 375"/>
                <a:gd name="T47" fmla="*/ 154 h 239"/>
                <a:gd name="T48" fmla="*/ 90 w 375"/>
                <a:gd name="T49" fmla="*/ 150 h 239"/>
                <a:gd name="T50" fmla="*/ 144 w 375"/>
                <a:gd name="T51" fmla="*/ 186 h 239"/>
                <a:gd name="T52" fmla="*/ 193 w 375"/>
                <a:gd name="T53" fmla="*/ 202 h 239"/>
                <a:gd name="T54" fmla="*/ 296 w 375"/>
                <a:gd name="T55" fmla="*/ 185 h 239"/>
                <a:gd name="T56" fmla="*/ 296 w 375"/>
                <a:gd name="T57" fmla="*/ 184 h 239"/>
                <a:gd name="T58" fmla="*/ 297 w 375"/>
                <a:gd name="T59" fmla="*/ 184 h 239"/>
                <a:gd name="T60" fmla="*/ 297 w 375"/>
                <a:gd name="T61" fmla="*/ 181 h 239"/>
                <a:gd name="T62" fmla="*/ 192 w 375"/>
                <a:gd name="T63" fmla="*/ 197 h 239"/>
                <a:gd name="T64" fmla="*/ 192 w 375"/>
                <a:gd name="T65" fmla="*/ 198 h 239"/>
                <a:gd name="T66" fmla="*/ 150 w 375"/>
                <a:gd name="T67" fmla="*/ 185 h 239"/>
                <a:gd name="T68" fmla="*/ 92 w 375"/>
                <a:gd name="T69" fmla="*/ 149 h 239"/>
                <a:gd name="T70" fmla="*/ 127 w 375"/>
                <a:gd name="T71" fmla="*/ 144 h 239"/>
                <a:gd name="T72" fmla="*/ 235 w 375"/>
                <a:gd name="T73" fmla="*/ 119 h 239"/>
                <a:gd name="T74" fmla="*/ 235 w 375"/>
                <a:gd name="T75" fmla="*/ 119 h 239"/>
                <a:gd name="T76" fmla="*/ 313 w 375"/>
                <a:gd name="T77" fmla="*/ 123 h 239"/>
                <a:gd name="T78" fmla="*/ 350 w 375"/>
                <a:gd name="T79" fmla="*/ 87 h 239"/>
                <a:gd name="T80" fmla="*/ 372 w 375"/>
                <a:gd name="T81" fmla="*/ 36 h 239"/>
                <a:gd name="T82" fmla="*/ 374 w 375"/>
                <a:gd name="T83" fmla="*/ 35 h 239"/>
                <a:gd name="T84" fmla="*/ 372 w 375"/>
                <a:gd name="T85" fmla="*/ 3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2" y="33"/>
                  </a:moveTo>
                  <a:cubicBezTo>
                    <a:pt x="359" y="39"/>
                    <a:pt x="346" y="45"/>
                    <a:pt x="331" y="50"/>
                  </a:cubicBezTo>
                  <a:cubicBezTo>
                    <a:pt x="317" y="54"/>
                    <a:pt x="304" y="58"/>
                    <a:pt x="291" y="64"/>
                  </a:cubicBezTo>
                  <a:cubicBezTo>
                    <a:pt x="267" y="74"/>
                    <a:pt x="249" y="93"/>
                    <a:pt x="235" y="113"/>
                  </a:cubicBezTo>
                  <a:cubicBezTo>
                    <a:pt x="227" y="116"/>
                    <a:pt x="219" y="119"/>
                    <a:pt x="211" y="121"/>
                  </a:cubicBezTo>
                  <a:cubicBezTo>
                    <a:pt x="187" y="129"/>
                    <a:pt x="162" y="134"/>
                    <a:pt x="137" y="138"/>
                  </a:cubicBezTo>
                  <a:cubicBezTo>
                    <a:pt x="146" y="133"/>
                    <a:pt x="155" y="124"/>
                    <a:pt x="162" y="117"/>
                  </a:cubicBezTo>
                  <a:cubicBezTo>
                    <a:pt x="165" y="114"/>
                    <a:pt x="168" y="111"/>
                    <a:pt x="171" y="108"/>
                  </a:cubicBezTo>
                  <a:cubicBezTo>
                    <a:pt x="226" y="117"/>
                    <a:pt x="233" y="44"/>
                    <a:pt x="241" y="5"/>
                  </a:cubicBezTo>
                  <a:cubicBezTo>
                    <a:pt x="242" y="4"/>
                    <a:pt x="242" y="3"/>
                    <a:pt x="243" y="3"/>
                  </a:cubicBezTo>
                  <a:cubicBezTo>
                    <a:pt x="244" y="1"/>
                    <a:pt x="242" y="0"/>
                    <a:pt x="241" y="1"/>
                  </a:cubicBezTo>
                  <a:cubicBezTo>
                    <a:pt x="233" y="10"/>
                    <a:pt x="226" y="18"/>
                    <a:pt x="218" y="26"/>
                  </a:cubicBezTo>
                  <a:cubicBezTo>
                    <a:pt x="209" y="34"/>
                    <a:pt x="199" y="42"/>
                    <a:pt x="191" y="51"/>
                  </a:cubicBezTo>
                  <a:cubicBezTo>
                    <a:pt x="176" y="65"/>
                    <a:pt x="164" y="85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5" y="108"/>
                    <a:pt x="164" y="110"/>
                    <a:pt x="162" y="112"/>
                  </a:cubicBezTo>
                  <a:cubicBezTo>
                    <a:pt x="153" y="123"/>
                    <a:pt x="142" y="131"/>
                    <a:pt x="131" y="139"/>
                  </a:cubicBezTo>
                  <a:cubicBezTo>
                    <a:pt x="117" y="142"/>
                    <a:pt x="103" y="144"/>
                    <a:pt x="90" y="146"/>
                  </a:cubicBezTo>
                  <a:cubicBezTo>
                    <a:pt x="90" y="146"/>
                    <a:pt x="90" y="146"/>
                    <a:pt x="90" y="146"/>
                  </a:cubicBezTo>
                  <a:cubicBezTo>
                    <a:pt x="89" y="145"/>
                    <a:pt x="89" y="146"/>
                    <a:pt x="89" y="146"/>
                  </a:cubicBezTo>
                  <a:cubicBezTo>
                    <a:pt x="82" y="147"/>
                    <a:pt x="74" y="148"/>
                    <a:pt x="67" y="149"/>
                  </a:cubicBezTo>
                  <a:cubicBezTo>
                    <a:pt x="45" y="153"/>
                    <a:pt x="23" y="154"/>
                    <a:pt x="1" y="148"/>
                  </a:cubicBezTo>
                  <a:cubicBezTo>
                    <a:pt x="1" y="147"/>
                    <a:pt x="0" y="148"/>
                    <a:pt x="1" y="149"/>
                  </a:cubicBezTo>
                  <a:cubicBezTo>
                    <a:pt x="17" y="159"/>
                    <a:pt x="41" y="156"/>
                    <a:pt x="58" y="154"/>
                  </a:cubicBezTo>
                  <a:cubicBezTo>
                    <a:pt x="69" y="153"/>
                    <a:pt x="80" y="151"/>
                    <a:pt x="90" y="150"/>
                  </a:cubicBezTo>
                  <a:cubicBezTo>
                    <a:pt x="101" y="168"/>
                    <a:pt x="126" y="179"/>
                    <a:pt x="144" y="186"/>
                  </a:cubicBezTo>
                  <a:cubicBezTo>
                    <a:pt x="159" y="193"/>
                    <a:pt x="176" y="199"/>
                    <a:pt x="193" y="202"/>
                  </a:cubicBezTo>
                  <a:cubicBezTo>
                    <a:pt x="214" y="239"/>
                    <a:pt x="285" y="223"/>
                    <a:pt x="296" y="185"/>
                  </a:cubicBezTo>
                  <a:cubicBezTo>
                    <a:pt x="296" y="184"/>
                    <a:pt x="296" y="184"/>
                    <a:pt x="296" y="184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9" y="183"/>
                    <a:pt x="299" y="180"/>
                    <a:pt x="297" y="181"/>
                  </a:cubicBezTo>
                  <a:cubicBezTo>
                    <a:pt x="263" y="184"/>
                    <a:pt x="218" y="166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78" y="195"/>
                    <a:pt x="164" y="190"/>
                    <a:pt x="150" y="185"/>
                  </a:cubicBezTo>
                  <a:cubicBezTo>
                    <a:pt x="130" y="178"/>
                    <a:pt x="106" y="167"/>
                    <a:pt x="92" y="149"/>
                  </a:cubicBezTo>
                  <a:cubicBezTo>
                    <a:pt x="104" y="148"/>
                    <a:pt x="115" y="146"/>
                    <a:pt x="127" y="144"/>
                  </a:cubicBezTo>
                  <a:cubicBezTo>
                    <a:pt x="162" y="138"/>
                    <a:pt x="200" y="131"/>
                    <a:pt x="235" y="119"/>
                  </a:cubicBezTo>
                  <a:cubicBezTo>
                    <a:pt x="235" y="119"/>
                    <a:pt x="235" y="119"/>
                    <a:pt x="235" y="119"/>
                  </a:cubicBezTo>
                  <a:cubicBezTo>
                    <a:pt x="253" y="141"/>
                    <a:pt x="291" y="133"/>
                    <a:pt x="313" y="123"/>
                  </a:cubicBezTo>
                  <a:cubicBezTo>
                    <a:pt x="329" y="116"/>
                    <a:pt x="340" y="101"/>
                    <a:pt x="350" y="87"/>
                  </a:cubicBezTo>
                  <a:cubicBezTo>
                    <a:pt x="360" y="73"/>
                    <a:pt x="370" y="54"/>
                    <a:pt x="372" y="36"/>
                  </a:cubicBezTo>
                  <a:cubicBezTo>
                    <a:pt x="373" y="36"/>
                    <a:pt x="373" y="35"/>
                    <a:pt x="374" y="35"/>
                  </a:cubicBezTo>
                  <a:cubicBezTo>
                    <a:pt x="375" y="34"/>
                    <a:pt x="374" y="32"/>
                    <a:pt x="372" y="33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27"/>
            <p:cNvSpPr/>
            <p:nvPr/>
          </p:nvSpPr>
          <p:spPr bwMode="auto">
            <a:xfrm>
              <a:off x="1731963" y="861645"/>
              <a:ext cx="241300" cy="544513"/>
            </a:xfrm>
            <a:custGeom>
              <a:avLst/>
              <a:gdLst>
                <a:gd name="T0" fmla="*/ 87 w 88"/>
                <a:gd name="T1" fmla="*/ 183 h 198"/>
                <a:gd name="T2" fmla="*/ 79 w 88"/>
                <a:gd name="T3" fmla="*/ 177 h 198"/>
                <a:gd name="T4" fmla="*/ 68 w 88"/>
                <a:gd name="T5" fmla="*/ 170 h 198"/>
                <a:gd name="T6" fmla="*/ 68 w 88"/>
                <a:gd name="T7" fmla="*/ 170 h 198"/>
                <a:gd name="T8" fmla="*/ 54 w 88"/>
                <a:gd name="T9" fmla="*/ 80 h 198"/>
                <a:gd name="T10" fmla="*/ 33 w 88"/>
                <a:gd name="T11" fmla="*/ 29 h 198"/>
                <a:gd name="T12" fmla="*/ 1 w 88"/>
                <a:gd name="T13" fmla="*/ 0 h 198"/>
                <a:gd name="T14" fmla="*/ 0 w 88"/>
                <a:gd name="T15" fmla="*/ 1 h 198"/>
                <a:gd name="T16" fmla="*/ 32 w 88"/>
                <a:gd name="T17" fmla="*/ 35 h 198"/>
                <a:gd name="T18" fmla="*/ 51 w 88"/>
                <a:gd name="T19" fmla="*/ 86 h 198"/>
                <a:gd name="T20" fmla="*/ 63 w 88"/>
                <a:gd name="T21" fmla="*/ 171 h 198"/>
                <a:gd name="T22" fmla="*/ 49 w 88"/>
                <a:gd name="T23" fmla="*/ 187 h 198"/>
                <a:gd name="T24" fmla="*/ 49 w 88"/>
                <a:gd name="T25" fmla="*/ 190 h 198"/>
                <a:gd name="T26" fmla="*/ 70 w 88"/>
                <a:gd name="T27" fmla="*/ 197 h 198"/>
                <a:gd name="T28" fmla="*/ 86 w 88"/>
                <a:gd name="T29" fmla="*/ 186 h 198"/>
                <a:gd name="T30" fmla="*/ 87 w 88"/>
                <a:gd name="T31" fmla="*/ 18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198">
                  <a:moveTo>
                    <a:pt x="87" y="183"/>
                  </a:moveTo>
                  <a:cubicBezTo>
                    <a:pt x="85" y="181"/>
                    <a:pt x="82" y="179"/>
                    <a:pt x="79" y="177"/>
                  </a:cubicBezTo>
                  <a:cubicBezTo>
                    <a:pt x="75" y="175"/>
                    <a:pt x="72" y="172"/>
                    <a:pt x="68" y="170"/>
                  </a:cubicBezTo>
                  <a:cubicBezTo>
                    <a:pt x="68" y="170"/>
                    <a:pt x="68" y="170"/>
                    <a:pt x="68" y="170"/>
                  </a:cubicBezTo>
                  <a:cubicBezTo>
                    <a:pt x="68" y="140"/>
                    <a:pt x="62" y="108"/>
                    <a:pt x="54" y="80"/>
                  </a:cubicBezTo>
                  <a:cubicBezTo>
                    <a:pt x="50" y="62"/>
                    <a:pt x="43" y="45"/>
                    <a:pt x="33" y="29"/>
                  </a:cubicBezTo>
                  <a:cubicBezTo>
                    <a:pt x="26" y="18"/>
                    <a:pt x="15" y="4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3" y="12"/>
                    <a:pt x="23" y="20"/>
                    <a:pt x="32" y="35"/>
                  </a:cubicBezTo>
                  <a:cubicBezTo>
                    <a:pt x="41" y="51"/>
                    <a:pt x="47" y="69"/>
                    <a:pt x="51" y="86"/>
                  </a:cubicBezTo>
                  <a:cubicBezTo>
                    <a:pt x="58" y="114"/>
                    <a:pt x="60" y="142"/>
                    <a:pt x="63" y="171"/>
                  </a:cubicBezTo>
                  <a:cubicBezTo>
                    <a:pt x="58" y="176"/>
                    <a:pt x="54" y="182"/>
                    <a:pt x="49" y="187"/>
                  </a:cubicBezTo>
                  <a:cubicBezTo>
                    <a:pt x="49" y="188"/>
                    <a:pt x="49" y="189"/>
                    <a:pt x="49" y="190"/>
                  </a:cubicBezTo>
                  <a:cubicBezTo>
                    <a:pt x="55" y="196"/>
                    <a:pt x="62" y="198"/>
                    <a:pt x="70" y="197"/>
                  </a:cubicBezTo>
                  <a:cubicBezTo>
                    <a:pt x="77" y="196"/>
                    <a:pt x="84" y="192"/>
                    <a:pt x="86" y="186"/>
                  </a:cubicBezTo>
                  <a:cubicBezTo>
                    <a:pt x="87" y="185"/>
                    <a:pt x="88" y="184"/>
                    <a:pt x="87" y="183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28"/>
            <p:cNvSpPr/>
            <p:nvPr/>
          </p:nvSpPr>
          <p:spPr bwMode="auto">
            <a:xfrm>
              <a:off x="2008188" y="985470"/>
              <a:ext cx="417513" cy="446088"/>
            </a:xfrm>
            <a:custGeom>
              <a:avLst/>
              <a:gdLst>
                <a:gd name="T0" fmla="*/ 142 w 152"/>
                <a:gd name="T1" fmla="*/ 103 h 162"/>
                <a:gd name="T2" fmla="*/ 129 w 152"/>
                <a:gd name="T3" fmla="*/ 105 h 162"/>
                <a:gd name="T4" fmla="*/ 88 w 152"/>
                <a:gd name="T5" fmla="*/ 89 h 162"/>
                <a:gd name="T6" fmla="*/ 88 w 152"/>
                <a:gd name="T7" fmla="*/ 89 h 162"/>
                <a:gd name="T8" fmla="*/ 60 w 152"/>
                <a:gd name="T9" fmla="*/ 45 h 162"/>
                <a:gd name="T10" fmla="*/ 102 w 152"/>
                <a:gd name="T11" fmla="*/ 55 h 162"/>
                <a:gd name="T12" fmla="*/ 101 w 152"/>
                <a:gd name="T13" fmla="*/ 63 h 162"/>
                <a:gd name="T14" fmla="*/ 120 w 152"/>
                <a:gd name="T15" fmla="*/ 69 h 162"/>
                <a:gd name="T16" fmla="*/ 125 w 152"/>
                <a:gd name="T17" fmla="*/ 49 h 162"/>
                <a:gd name="T18" fmla="*/ 106 w 152"/>
                <a:gd name="T19" fmla="*/ 45 h 162"/>
                <a:gd name="T20" fmla="*/ 106 w 152"/>
                <a:gd name="T21" fmla="*/ 46 h 162"/>
                <a:gd name="T22" fmla="*/ 103 w 152"/>
                <a:gd name="T23" fmla="*/ 51 h 162"/>
                <a:gd name="T24" fmla="*/ 82 w 152"/>
                <a:gd name="T25" fmla="*/ 49 h 162"/>
                <a:gd name="T26" fmla="*/ 56 w 152"/>
                <a:gd name="T27" fmla="*/ 39 h 162"/>
                <a:gd name="T28" fmla="*/ 20 w 152"/>
                <a:gd name="T29" fmla="*/ 1 h 162"/>
                <a:gd name="T30" fmla="*/ 19 w 152"/>
                <a:gd name="T31" fmla="*/ 2 h 162"/>
                <a:gd name="T32" fmla="*/ 36 w 152"/>
                <a:gd name="T33" fmla="*/ 22 h 162"/>
                <a:gd name="T34" fmla="*/ 19 w 152"/>
                <a:gd name="T35" fmla="*/ 77 h 162"/>
                <a:gd name="T36" fmla="*/ 5 w 152"/>
                <a:gd name="T37" fmla="*/ 78 h 162"/>
                <a:gd name="T38" fmla="*/ 6 w 152"/>
                <a:gd name="T39" fmla="*/ 96 h 162"/>
                <a:gd name="T40" fmla="*/ 20 w 152"/>
                <a:gd name="T41" fmla="*/ 96 h 162"/>
                <a:gd name="T42" fmla="*/ 22 w 152"/>
                <a:gd name="T43" fmla="*/ 80 h 162"/>
                <a:gd name="T44" fmla="*/ 38 w 152"/>
                <a:gd name="T45" fmla="*/ 24 h 162"/>
                <a:gd name="T46" fmla="*/ 70 w 152"/>
                <a:gd name="T47" fmla="*/ 66 h 162"/>
                <a:gd name="T48" fmla="*/ 54 w 152"/>
                <a:gd name="T49" fmla="*/ 115 h 162"/>
                <a:gd name="T50" fmla="*/ 52 w 152"/>
                <a:gd name="T51" fmla="*/ 114 h 162"/>
                <a:gd name="T52" fmla="*/ 50 w 152"/>
                <a:gd name="T53" fmla="*/ 115 h 162"/>
                <a:gd name="T54" fmla="*/ 37 w 152"/>
                <a:gd name="T55" fmla="*/ 118 h 162"/>
                <a:gd name="T56" fmla="*/ 41 w 152"/>
                <a:gd name="T57" fmla="*/ 135 h 162"/>
                <a:gd name="T58" fmla="*/ 57 w 152"/>
                <a:gd name="T59" fmla="*/ 132 h 162"/>
                <a:gd name="T60" fmla="*/ 56 w 152"/>
                <a:gd name="T61" fmla="*/ 118 h 162"/>
                <a:gd name="T62" fmla="*/ 72 w 152"/>
                <a:gd name="T63" fmla="*/ 69 h 162"/>
                <a:gd name="T64" fmla="*/ 94 w 152"/>
                <a:gd name="T65" fmla="*/ 115 h 162"/>
                <a:gd name="T66" fmla="*/ 85 w 152"/>
                <a:gd name="T67" fmla="*/ 136 h 162"/>
                <a:gd name="T68" fmla="*/ 84 w 152"/>
                <a:gd name="T69" fmla="*/ 135 h 162"/>
                <a:gd name="T70" fmla="*/ 72 w 152"/>
                <a:gd name="T71" fmla="*/ 144 h 162"/>
                <a:gd name="T72" fmla="*/ 79 w 152"/>
                <a:gd name="T73" fmla="*/ 157 h 162"/>
                <a:gd name="T74" fmla="*/ 89 w 152"/>
                <a:gd name="T75" fmla="*/ 150 h 162"/>
                <a:gd name="T76" fmla="*/ 87 w 152"/>
                <a:gd name="T77" fmla="*/ 138 h 162"/>
                <a:gd name="T78" fmla="*/ 96 w 152"/>
                <a:gd name="T79" fmla="*/ 118 h 162"/>
                <a:gd name="T80" fmla="*/ 105 w 152"/>
                <a:gd name="T81" fmla="*/ 144 h 162"/>
                <a:gd name="T82" fmla="*/ 104 w 152"/>
                <a:gd name="T83" fmla="*/ 155 h 162"/>
                <a:gd name="T84" fmla="*/ 118 w 152"/>
                <a:gd name="T85" fmla="*/ 158 h 162"/>
                <a:gd name="T86" fmla="*/ 122 w 152"/>
                <a:gd name="T87" fmla="*/ 146 h 162"/>
                <a:gd name="T88" fmla="*/ 108 w 152"/>
                <a:gd name="T89" fmla="*/ 141 h 162"/>
                <a:gd name="T90" fmla="*/ 90 w 152"/>
                <a:gd name="T91" fmla="*/ 94 h 162"/>
                <a:gd name="T92" fmla="*/ 126 w 152"/>
                <a:gd name="T93" fmla="*/ 110 h 162"/>
                <a:gd name="T94" fmla="*/ 125 w 152"/>
                <a:gd name="T95" fmla="*/ 111 h 162"/>
                <a:gd name="T96" fmla="*/ 125 w 152"/>
                <a:gd name="T97" fmla="*/ 112 h 162"/>
                <a:gd name="T98" fmla="*/ 132 w 152"/>
                <a:gd name="T99" fmla="*/ 126 h 162"/>
                <a:gd name="T100" fmla="*/ 151 w 152"/>
                <a:gd name="T101" fmla="*/ 117 h 162"/>
                <a:gd name="T102" fmla="*/ 142 w 152"/>
                <a:gd name="T103" fmla="*/ 10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62">
                  <a:moveTo>
                    <a:pt x="142" y="103"/>
                  </a:moveTo>
                  <a:cubicBezTo>
                    <a:pt x="137" y="101"/>
                    <a:pt x="132" y="102"/>
                    <a:pt x="129" y="105"/>
                  </a:cubicBezTo>
                  <a:cubicBezTo>
                    <a:pt x="114" y="102"/>
                    <a:pt x="101" y="99"/>
                    <a:pt x="88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0" y="74"/>
                    <a:pt x="71" y="59"/>
                    <a:pt x="60" y="45"/>
                  </a:cubicBezTo>
                  <a:cubicBezTo>
                    <a:pt x="72" y="52"/>
                    <a:pt x="88" y="55"/>
                    <a:pt x="102" y="55"/>
                  </a:cubicBezTo>
                  <a:cubicBezTo>
                    <a:pt x="101" y="58"/>
                    <a:pt x="101" y="61"/>
                    <a:pt x="101" y="63"/>
                  </a:cubicBezTo>
                  <a:cubicBezTo>
                    <a:pt x="103" y="72"/>
                    <a:pt x="114" y="74"/>
                    <a:pt x="120" y="69"/>
                  </a:cubicBezTo>
                  <a:cubicBezTo>
                    <a:pt x="126" y="65"/>
                    <a:pt x="127" y="55"/>
                    <a:pt x="125" y="49"/>
                  </a:cubicBezTo>
                  <a:cubicBezTo>
                    <a:pt x="122" y="41"/>
                    <a:pt x="113" y="39"/>
                    <a:pt x="106" y="45"/>
                  </a:cubicBezTo>
                  <a:cubicBezTo>
                    <a:pt x="106" y="45"/>
                    <a:pt x="106" y="46"/>
                    <a:pt x="106" y="46"/>
                  </a:cubicBezTo>
                  <a:cubicBezTo>
                    <a:pt x="105" y="48"/>
                    <a:pt x="104" y="49"/>
                    <a:pt x="103" y="51"/>
                  </a:cubicBezTo>
                  <a:cubicBezTo>
                    <a:pt x="96" y="50"/>
                    <a:pt x="89" y="50"/>
                    <a:pt x="82" y="49"/>
                  </a:cubicBezTo>
                  <a:cubicBezTo>
                    <a:pt x="72" y="47"/>
                    <a:pt x="64" y="44"/>
                    <a:pt x="56" y="39"/>
                  </a:cubicBezTo>
                  <a:cubicBezTo>
                    <a:pt x="45" y="25"/>
                    <a:pt x="33" y="12"/>
                    <a:pt x="20" y="1"/>
                  </a:cubicBezTo>
                  <a:cubicBezTo>
                    <a:pt x="19" y="0"/>
                    <a:pt x="19" y="1"/>
                    <a:pt x="19" y="2"/>
                  </a:cubicBezTo>
                  <a:cubicBezTo>
                    <a:pt x="25" y="9"/>
                    <a:pt x="30" y="15"/>
                    <a:pt x="36" y="22"/>
                  </a:cubicBezTo>
                  <a:cubicBezTo>
                    <a:pt x="36" y="42"/>
                    <a:pt x="26" y="59"/>
                    <a:pt x="19" y="77"/>
                  </a:cubicBezTo>
                  <a:cubicBezTo>
                    <a:pt x="15" y="74"/>
                    <a:pt x="9" y="74"/>
                    <a:pt x="5" y="78"/>
                  </a:cubicBezTo>
                  <a:cubicBezTo>
                    <a:pt x="1" y="83"/>
                    <a:pt x="0" y="92"/>
                    <a:pt x="6" y="96"/>
                  </a:cubicBezTo>
                  <a:cubicBezTo>
                    <a:pt x="10" y="99"/>
                    <a:pt x="16" y="99"/>
                    <a:pt x="20" y="96"/>
                  </a:cubicBezTo>
                  <a:cubicBezTo>
                    <a:pt x="24" y="92"/>
                    <a:pt x="25" y="84"/>
                    <a:pt x="22" y="80"/>
                  </a:cubicBezTo>
                  <a:cubicBezTo>
                    <a:pt x="31" y="64"/>
                    <a:pt x="39" y="42"/>
                    <a:pt x="38" y="24"/>
                  </a:cubicBezTo>
                  <a:cubicBezTo>
                    <a:pt x="49" y="37"/>
                    <a:pt x="60" y="51"/>
                    <a:pt x="70" y="66"/>
                  </a:cubicBezTo>
                  <a:cubicBezTo>
                    <a:pt x="71" y="85"/>
                    <a:pt x="62" y="100"/>
                    <a:pt x="54" y="115"/>
                  </a:cubicBezTo>
                  <a:cubicBezTo>
                    <a:pt x="53" y="115"/>
                    <a:pt x="53" y="115"/>
                    <a:pt x="52" y="114"/>
                  </a:cubicBezTo>
                  <a:cubicBezTo>
                    <a:pt x="51" y="114"/>
                    <a:pt x="51" y="114"/>
                    <a:pt x="50" y="115"/>
                  </a:cubicBezTo>
                  <a:cubicBezTo>
                    <a:pt x="46" y="114"/>
                    <a:pt x="40" y="115"/>
                    <a:pt x="37" y="118"/>
                  </a:cubicBezTo>
                  <a:cubicBezTo>
                    <a:pt x="32" y="123"/>
                    <a:pt x="37" y="131"/>
                    <a:pt x="41" y="135"/>
                  </a:cubicBezTo>
                  <a:cubicBezTo>
                    <a:pt x="46" y="138"/>
                    <a:pt x="53" y="136"/>
                    <a:pt x="57" y="132"/>
                  </a:cubicBezTo>
                  <a:cubicBezTo>
                    <a:pt x="60" y="127"/>
                    <a:pt x="59" y="122"/>
                    <a:pt x="56" y="118"/>
                  </a:cubicBezTo>
                  <a:cubicBezTo>
                    <a:pt x="66" y="104"/>
                    <a:pt x="74" y="86"/>
                    <a:pt x="72" y="69"/>
                  </a:cubicBezTo>
                  <a:cubicBezTo>
                    <a:pt x="81" y="84"/>
                    <a:pt x="88" y="99"/>
                    <a:pt x="94" y="115"/>
                  </a:cubicBezTo>
                  <a:cubicBezTo>
                    <a:pt x="92" y="122"/>
                    <a:pt x="88" y="129"/>
                    <a:pt x="85" y="136"/>
                  </a:cubicBezTo>
                  <a:cubicBezTo>
                    <a:pt x="85" y="136"/>
                    <a:pt x="85" y="135"/>
                    <a:pt x="84" y="135"/>
                  </a:cubicBezTo>
                  <a:cubicBezTo>
                    <a:pt x="79" y="135"/>
                    <a:pt x="73" y="139"/>
                    <a:pt x="72" y="144"/>
                  </a:cubicBezTo>
                  <a:cubicBezTo>
                    <a:pt x="72" y="149"/>
                    <a:pt x="74" y="156"/>
                    <a:pt x="79" y="157"/>
                  </a:cubicBezTo>
                  <a:cubicBezTo>
                    <a:pt x="83" y="157"/>
                    <a:pt x="87" y="154"/>
                    <a:pt x="89" y="150"/>
                  </a:cubicBezTo>
                  <a:cubicBezTo>
                    <a:pt x="91" y="146"/>
                    <a:pt x="90" y="141"/>
                    <a:pt x="87" y="138"/>
                  </a:cubicBezTo>
                  <a:cubicBezTo>
                    <a:pt x="91" y="132"/>
                    <a:pt x="94" y="125"/>
                    <a:pt x="96" y="118"/>
                  </a:cubicBezTo>
                  <a:cubicBezTo>
                    <a:pt x="99" y="126"/>
                    <a:pt x="102" y="135"/>
                    <a:pt x="105" y="144"/>
                  </a:cubicBezTo>
                  <a:cubicBezTo>
                    <a:pt x="102" y="147"/>
                    <a:pt x="101" y="151"/>
                    <a:pt x="104" y="155"/>
                  </a:cubicBezTo>
                  <a:cubicBezTo>
                    <a:pt x="108" y="160"/>
                    <a:pt x="113" y="162"/>
                    <a:pt x="118" y="158"/>
                  </a:cubicBezTo>
                  <a:cubicBezTo>
                    <a:pt x="121" y="155"/>
                    <a:pt x="123" y="150"/>
                    <a:pt x="122" y="146"/>
                  </a:cubicBezTo>
                  <a:cubicBezTo>
                    <a:pt x="120" y="140"/>
                    <a:pt x="113" y="140"/>
                    <a:pt x="108" y="141"/>
                  </a:cubicBezTo>
                  <a:cubicBezTo>
                    <a:pt x="103" y="125"/>
                    <a:pt x="97" y="109"/>
                    <a:pt x="90" y="94"/>
                  </a:cubicBezTo>
                  <a:cubicBezTo>
                    <a:pt x="100" y="102"/>
                    <a:pt x="113" y="108"/>
                    <a:pt x="126" y="110"/>
                  </a:cubicBezTo>
                  <a:cubicBezTo>
                    <a:pt x="126" y="110"/>
                    <a:pt x="125" y="111"/>
                    <a:pt x="125" y="111"/>
                  </a:cubicBezTo>
                  <a:cubicBezTo>
                    <a:pt x="125" y="111"/>
                    <a:pt x="125" y="112"/>
                    <a:pt x="125" y="112"/>
                  </a:cubicBezTo>
                  <a:cubicBezTo>
                    <a:pt x="124" y="118"/>
                    <a:pt x="126" y="124"/>
                    <a:pt x="132" y="126"/>
                  </a:cubicBezTo>
                  <a:cubicBezTo>
                    <a:pt x="139" y="128"/>
                    <a:pt x="150" y="125"/>
                    <a:pt x="151" y="117"/>
                  </a:cubicBezTo>
                  <a:cubicBezTo>
                    <a:pt x="152" y="111"/>
                    <a:pt x="147" y="105"/>
                    <a:pt x="142" y="10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29"/>
            <p:cNvSpPr/>
            <p:nvPr/>
          </p:nvSpPr>
          <p:spPr bwMode="auto">
            <a:xfrm>
              <a:off x="1985963" y="437782"/>
              <a:ext cx="655638" cy="533400"/>
            </a:xfrm>
            <a:custGeom>
              <a:avLst/>
              <a:gdLst>
                <a:gd name="T0" fmla="*/ 237 w 239"/>
                <a:gd name="T1" fmla="*/ 42 h 194"/>
                <a:gd name="T2" fmla="*/ 188 w 239"/>
                <a:gd name="T3" fmla="*/ 43 h 194"/>
                <a:gd name="T4" fmla="*/ 153 w 239"/>
                <a:gd name="T5" fmla="*/ 64 h 194"/>
                <a:gd name="T6" fmla="*/ 140 w 239"/>
                <a:gd name="T7" fmla="*/ 1 h 194"/>
                <a:gd name="T8" fmla="*/ 137 w 239"/>
                <a:gd name="T9" fmla="*/ 1 h 194"/>
                <a:gd name="T10" fmla="*/ 143 w 239"/>
                <a:gd name="T11" fmla="*/ 79 h 194"/>
                <a:gd name="T12" fmla="*/ 143 w 239"/>
                <a:gd name="T13" fmla="*/ 81 h 194"/>
                <a:gd name="T14" fmla="*/ 142 w 239"/>
                <a:gd name="T15" fmla="*/ 82 h 194"/>
                <a:gd name="T16" fmla="*/ 115 w 239"/>
                <a:gd name="T17" fmla="*/ 115 h 194"/>
                <a:gd name="T18" fmla="*/ 83 w 239"/>
                <a:gd name="T19" fmla="*/ 147 h 194"/>
                <a:gd name="T20" fmla="*/ 1 w 239"/>
                <a:gd name="T21" fmla="*/ 192 h 194"/>
                <a:gd name="T22" fmla="*/ 1 w 239"/>
                <a:gd name="T23" fmla="*/ 194 h 194"/>
                <a:gd name="T24" fmla="*/ 81 w 239"/>
                <a:gd name="T25" fmla="*/ 155 h 194"/>
                <a:gd name="T26" fmla="*/ 116 w 239"/>
                <a:gd name="T27" fmla="*/ 120 h 194"/>
                <a:gd name="T28" fmla="*/ 145 w 239"/>
                <a:gd name="T29" fmla="*/ 83 h 194"/>
                <a:gd name="T30" fmla="*/ 146 w 239"/>
                <a:gd name="T31" fmla="*/ 83 h 194"/>
                <a:gd name="T32" fmla="*/ 146 w 239"/>
                <a:gd name="T33" fmla="*/ 83 h 194"/>
                <a:gd name="T34" fmla="*/ 147 w 239"/>
                <a:gd name="T35" fmla="*/ 81 h 194"/>
                <a:gd name="T36" fmla="*/ 200 w 239"/>
                <a:gd name="T37" fmla="*/ 79 h 194"/>
                <a:gd name="T38" fmla="*/ 239 w 239"/>
                <a:gd name="T39" fmla="*/ 44 h 194"/>
                <a:gd name="T40" fmla="*/ 237 w 239"/>
                <a:gd name="T41" fmla="*/ 4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9" h="194">
                  <a:moveTo>
                    <a:pt x="237" y="42"/>
                  </a:moveTo>
                  <a:cubicBezTo>
                    <a:pt x="223" y="34"/>
                    <a:pt x="202" y="38"/>
                    <a:pt x="188" y="43"/>
                  </a:cubicBezTo>
                  <a:cubicBezTo>
                    <a:pt x="175" y="47"/>
                    <a:pt x="163" y="55"/>
                    <a:pt x="153" y="64"/>
                  </a:cubicBezTo>
                  <a:cubicBezTo>
                    <a:pt x="158" y="42"/>
                    <a:pt x="154" y="15"/>
                    <a:pt x="140" y="1"/>
                  </a:cubicBezTo>
                  <a:cubicBezTo>
                    <a:pt x="139" y="0"/>
                    <a:pt x="138" y="0"/>
                    <a:pt x="137" y="1"/>
                  </a:cubicBezTo>
                  <a:cubicBezTo>
                    <a:pt x="123" y="22"/>
                    <a:pt x="123" y="62"/>
                    <a:pt x="143" y="79"/>
                  </a:cubicBezTo>
                  <a:cubicBezTo>
                    <a:pt x="143" y="80"/>
                    <a:pt x="143" y="80"/>
                    <a:pt x="143" y="81"/>
                  </a:cubicBezTo>
                  <a:cubicBezTo>
                    <a:pt x="142" y="81"/>
                    <a:pt x="142" y="82"/>
                    <a:pt x="142" y="82"/>
                  </a:cubicBezTo>
                  <a:cubicBezTo>
                    <a:pt x="133" y="93"/>
                    <a:pt x="125" y="104"/>
                    <a:pt x="115" y="115"/>
                  </a:cubicBezTo>
                  <a:cubicBezTo>
                    <a:pt x="105" y="126"/>
                    <a:pt x="94" y="137"/>
                    <a:pt x="83" y="147"/>
                  </a:cubicBezTo>
                  <a:cubicBezTo>
                    <a:pt x="58" y="169"/>
                    <a:pt x="32" y="183"/>
                    <a:pt x="1" y="192"/>
                  </a:cubicBezTo>
                  <a:cubicBezTo>
                    <a:pt x="0" y="192"/>
                    <a:pt x="0" y="194"/>
                    <a:pt x="1" y="194"/>
                  </a:cubicBezTo>
                  <a:cubicBezTo>
                    <a:pt x="31" y="192"/>
                    <a:pt x="59" y="173"/>
                    <a:pt x="81" y="155"/>
                  </a:cubicBezTo>
                  <a:cubicBezTo>
                    <a:pt x="93" y="144"/>
                    <a:pt x="105" y="132"/>
                    <a:pt x="116" y="120"/>
                  </a:cubicBezTo>
                  <a:cubicBezTo>
                    <a:pt x="126" y="109"/>
                    <a:pt x="137" y="97"/>
                    <a:pt x="145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6" y="82"/>
                    <a:pt x="146" y="81"/>
                    <a:pt x="147" y="81"/>
                  </a:cubicBezTo>
                  <a:cubicBezTo>
                    <a:pt x="164" y="87"/>
                    <a:pt x="183" y="86"/>
                    <a:pt x="200" y="79"/>
                  </a:cubicBezTo>
                  <a:cubicBezTo>
                    <a:pt x="215" y="73"/>
                    <a:pt x="233" y="60"/>
                    <a:pt x="239" y="44"/>
                  </a:cubicBezTo>
                  <a:cubicBezTo>
                    <a:pt x="239" y="43"/>
                    <a:pt x="238" y="42"/>
                    <a:pt x="237" y="4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30"/>
            <p:cNvSpPr/>
            <p:nvPr/>
          </p:nvSpPr>
          <p:spPr bwMode="auto">
            <a:xfrm>
              <a:off x="2566988" y="-17831"/>
              <a:ext cx="693738" cy="965200"/>
            </a:xfrm>
            <a:custGeom>
              <a:avLst/>
              <a:gdLst>
                <a:gd name="T0" fmla="*/ 236 w 253"/>
                <a:gd name="T1" fmla="*/ 151 h 351"/>
                <a:gd name="T2" fmla="*/ 169 w 253"/>
                <a:gd name="T3" fmla="*/ 159 h 351"/>
                <a:gd name="T4" fmla="*/ 128 w 253"/>
                <a:gd name="T5" fmla="*/ 189 h 351"/>
                <a:gd name="T6" fmla="*/ 116 w 253"/>
                <a:gd name="T7" fmla="*/ 202 h 351"/>
                <a:gd name="T8" fmla="*/ 128 w 253"/>
                <a:gd name="T9" fmla="*/ 165 h 351"/>
                <a:gd name="T10" fmla="*/ 128 w 253"/>
                <a:gd name="T11" fmla="*/ 165 h 351"/>
                <a:gd name="T12" fmla="*/ 129 w 253"/>
                <a:gd name="T13" fmla="*/ 165 h 351"/>
                <a:gd name="T14" fmla="*/ 130 w 253"/>
                <a:gd name="T15" fmla="*/ 165 h 351"/>
                <a:gd name="T16" fmla="*/ 213 w 253"/>
                <a:gd name="T17" fmla="*/ 62 h 351"/>
                <a:gd name="T18" fmla="*/ 208 w 253"/>
                <a:gd name="T19" fmla="*/ 16 h 351"/>
                <a:gd name="T20" fmla="*/ 167 w 253"/>
                <a:gd name="T21" fmla="*/ 3 h 351"/>
                <a:gd name="T22" fmla="*/ 112 w 253"/>
                <a:gd name="T23" fmla="*/ 72 h 351"/>
                <a:gd name="T24" fmla="*/ 127 w 253"/>
                <a:gd name="T25" fmla="*/ 164 h 351"/>
                <a:gd name="T26" fmla="*/ 126 w 253"/>
                <a:gd name="T27" fmla="*/ 164 h 351"/>
                <a:gd name="T28" fmla="*/ 105 w 253"/>
                <a:gd name="T29" fmla="*/ 213 h 351"/>
                <a:gd name="T30" fmla="*/ 80 w 253"/>
                <a:gd name="T31" fmla="*/ 266 h 351"/>
                <a:gd name="T32" fmla="*/ 1 w 253"/>
                <a:gd name="T33" fmla="*/ 350 h 351"/>
                <a:gd name="T34" fmla="*/ 1 w 253"/>
                <a:gd name="T35" fmla="*/ 351 h 351"/>
                <a:gd name="T36" fmla="*/ 81 w 253"/>
                <a:gd name="T37" fmla="*/ 273 h 351"/>
                <a:gd name="T38" fmla="*/ 107 w 253"/>
                <a:gd name="T39" fmla="*/ 221 h 351"/>
                <a:gd name="T40" fmla="*/ 110 w 253"/>
                <a:gd name="T41" fmla="*/ 214 h 351"/>
                <a:gd name="T42" fmla="*/ 204 w 253"/>
                <a:gd name="T43" fmla="*/ 221 h 351"/>
                <a:gd name="T44" fmla="*/ 236 w 253"/>
                <a:gd name="T45" fmla="*/ 15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351">
                  <a:moveTo>
                    <a:pt x="236" y="151"/>
                  </a:moveTo>
                  <a:cubicBezTo>
                    <a:pt x="222" y="129"/>
                    <a:pt x="184" y="150"/>
                    <a:pt x="169" y="159"/>
                  </a:cubicBezTo>
                  <a:cubicBezTo>
                    <a:pt x="154" y="167"/>
                    <a:pt x="140" y="177"/>
                    <a:pt x="128" y="189"/>
                  </a:cubicBezTo>
                  <a:cubicBezTo>
                    <a:pt x="124" y="193"/>
                    <a:pt x="119" y="197"/>
                    <a:pt x="116" y="202"/>
                  </a:cubicBezTo>
                  <a:cubicBezTo>
                    <a:pt x="121" y="190"/>
                    <a:pt x="125" y="178"/>
                    <a:pt x="128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28" y="165"/>
                    <a:pt x="129" y="165"/>
                    <a:pt x="129" y="165"/>
                  </a:cubicBezTo>
                  <a:cubicBezTo>
                    <a:pt x="129" y="165"/>
                    <a:pt x="130" y="165"/>
                    <a:pt x="130" y="165"/>
                  </a:cubicBezTo>
                  <a:cubicBezTo>
                    <a:pt x="168" y="139"/>
                    <a:pt x="203" y="108"/>
                    <a:pt x="213" y="62"/>
                  </a:cubicBezTo>
                  <a:cubicBezTo>
                    <a:pt x="216" y="47"/>
                    <a:pt x="216" y="30"/>
                    <a:pt x="208" y="16"/>
                  </a:cubicBezTo>
                  <a:cubicBezTo>
                    <a:pt x="199" y="2"/>
                    <a:pt x="182" y="0"/>
                    <a:pt x="167" y="3"/>
                  </a:cubicBezTo>
                  <a:cubicBezTo>
                    <a:pt x="133" y="8"/>
                    <a:pt x="117" y="42"/>
                    <a:pt x="112" y="72"/>
                  </a:cubicBezTo>
                  <a:cubicBezTo>
                    <a:pt x="107" y="101"/>
                    <a:pt x="108" y="139"/>
                    <a:pt x="127" y="164"/>
                  </a:cubicBezTo>
                  <a:cubicBezTo>
                    <a:pt x="126" y="164"/>
                    <a:pt x="126" y="164"/>
                    <a:pt x="126" y="164"/>
                  </a:cubicBezTo>
                  <a:cubicBezTo>
                    <a:pt x="118" y="180"/>
                    <a:pt x="112" y="197"/>
                    <a:pt x="105" y="213"/>
                  </a:cubicBezTo>
                  <a:cubicBezTo>
                    <a:pt x="98" y="231"/>
                    <a:pt x="90" y="249"/>
                    <a:pt x="80" y="266"/>
                  </a:cubicBezTo>
                  <a:cubicBezTo>
                    <a:pt x="61" y="301"/>
                    <a:pt x="34" y="328"/>
                    <a:pt x="1" y="350"/>
                  </a:cubicBezTo>
                  <a:cubicBezTo>
                    <a:pt x="0" y="350"/>
                    <a:pt x="1" y="351"/>
                    <a:pt x="1" y="351"/>
                  </a:cubicBezTo>
                  <a:cubicBezTo>
                    <a:pt x="36" y="335"/>
                    <a:pt x="62" y="305"/>
                    <a:pt x="81" y="273"/>
                  </a:cubicBezTo>
                  <a:cubicBezTo>
                    <a:pt x="91" y="257"/>
                    <a:pt x="100" y="239"/>
                    <a:pt x="107" y="221"/>
                  </a:cubicBezTo>
                  <a:cubicBezTo>
                    <a:pt x="108" y="219"/>
                    <a:pt x="109" y="216"/>
                    <a:pt x="110" y="214"/>
                  </a:cubicBezTo>
                  <a:cubicBezTo>
                    <a:pt x="136" y="233"/>
                    <a:pt x="176" y="233"/>
                    <a:pt x="204" y="221"/>
                  </a:cubicBezTo>
                  <a:cubicBezTo>
                    <a:pt x="229" y="211"/>
                    <a:pt x="253" y="178"/>
                    <a:pt x="236" y="15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31"/>
            <p:cNvSpPr/>
            <p:nvPr/>
          </p:nvSpPr>
          <p:spPr bwMode="auto">
            <a:xfrm>
              <a:off x="2644775" y="1041032"/>
              <a:ext cx="0" cy="317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32"/>
            <p:cNvSpPr/>
            <p:nvPr/>
          </p:nvSpPr>
          <p:spPr bwMode="auto">
            <a:xfrm>
              <a:off x="2792413" y="1063257"/>
              <a:ext cx="406400" cy="466725"/>
            </a:xfrm>
            <a:custGeom>
              <a:avLst/>
              <a:gdLst>
                <a:gd name="T0" fmla="*/ 129 w 148"/>
                <a:gd name="T1" fmla="*/ 39 h 170"/>
                <a:gd name="T2" fmla="*/ 140 w 148"/>
                <a:gd name="T3" fmla="*/ 9 h 170"/>
                <a:gd name="T4" fmla="*/ 116 w 148"/>
                <a:gd name="T5" fmla="*/ 1 h 170"/>
                <a:gd name="T6" fmla="*/ 75 w 148"/>
                <a:gd name="T7" fmla="*/ 20 h 170"/>
                <a:gd name="T8" fmla="*/ 31 w 148"/>
                <a:gd name="T9" fmla="*/ 60 h 170"/>
                <a:gd name="T10" fmla="*/ 31 w 148"/>
                <a:gd name="T11" fmla="*/ 60 h 170"/>
                <a:gd name="T12" fmla="*/ 32 w 148"/>
                <a:gd name="T13" fmla="*/ 60 h 170"/>
                <a:gd name="T14" fmla="*/ 38 w 148"/>
                <a:gd name="T15" fmla="*/ 164 h 170"/>
                <a:gd name="T16" fmla="*/ 67 w 148"/>
                <a:gd name="T17" fmla="*/ 149 h 170"/>
                <a:gd name="T18" fmla="*/ 76 w 148"/>
                <a:gd name="T19" fmla="*/ 146 h 170"/>
                <a:gd name="T20" fmla="*/ 88 w 148"/>
                <a:gd name="T21" fmla="*/ 142 h 170"/>
                <a:gd name="T22" fmla="*/ 99 w 148"/>
                <a:gd name="T23" fmla="*/ 121 h 170"/>
                <a:gd name="T24" fmla="*/ 99 w 148"/>
                <a:gd name="T25" fmla="*/ 121 h 170"/>
                <a:gd name="T26" fmla="*/ 120 w 148"/>
                <a:gd name="T27" fmla="*/ 88 h 170"/>
                <a:gd name="T28" fmla="*/ 144 w 148"/>
                <a:gd name="T29" fmla="*/ 69 h 170"/>
                <a:gd name="T30" fmla="*/ 129 w 148"/>
                <a:gd name="T31" fmla="*/ 3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8" h="170">
                  <a:moveTo>
                    <a:pt x="129" y="39"/>
                  </a:moveTo>
                  <a:cubicBezTo>
                    <a:pt x="135" y="31"/>
                    <a:pt x="144" y="20"/>
                    <a:pt x="140" y="9"/>
                  </a:cubicBezTo>
                  <a:cubicBezTo>
                    <a:pt x="137" y="0"/>
                    <a:pt x="124" y="0"/>
                    <a:pt x="116" y="1"/>
                  </a:cubicBezTo>
                  <a:cubicBezTo>
                    <a:pt x="101" y="3"/>
                    <a:pt x="87" y="11"/>
                    <a:pt x="75" y="20"/>
                  </a:cubicBezTo>
                  <a:cubicBezTo>
                    <a:pt x="60" y="33"/>
                    <a:pt x="48" y="50"/>
                    <a:pt x="31" y="60"/>
                  </a:cubicBezTo>
                  <a:cubicBezTo>
                    <a:pt x="30" y="60"/>
                    <a:pt x="31" y="61"/>
                    <a:pt x="31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14" y="86"/>
                    <a:pt x="0" y="147"/>
                    <a:pt x="38" y="164"/>
                  </a:cubicBezTo>
                  <a:cubicBezTo>
                    <a:pt x="51" y="170"/>
                    <a:pt x="61" y="161"/>
                    <a:pt x="67" y="149"/>
                  </a:cubicBezTo>
                  <a:cubicBezTo>
                    <a:pt x="69" y="144"/>
                    <a:pt x="71" y="146"/>
                    <a:pt x="76" y="146"/>
                  </a:cubicBezTo>
                  <a:cubicBezTo>
                    <a:pt x="80" y="146"/>
                    <a:pt x="84" y="144"/>
                    <a:pt x="88" y="142"/>
                  </a:cubicBezTo>
                  <a:cubicBezTo>
                    <a:pt x="94" y="138"/>
                    <a:pt x="100" y="129"/>
                    <a:pt x="99" y="121"/>
                  </a:cubicBezTo>
                  <a:cubicBezTo>
                    <a:pt x="99" y="121"/>
                    <a:pt x="99" y="121"/>
                    <a:pt x="99" y="121"/>
                  </a:cubicBezTo>
                  <a:cubicBezTo>
                    <a:pt x="112" y="120"/>
                    <a:pt x="127" y="100"/>
                    <a:pt x="120" y="88"/>
                  </a:cubicBezTo>
                  <a:cubicBezTo>
                    <a:pt x="131" y="88"/>
                    <a:pt x="141" y="80"/>
                    <a:pt x="144" y="69"/>
                  </a:cubicBezTo>
                  <a:cubicBezTo>
                    <a:pt x="148" y="56"/>
                    <a:pt x="140" y="44"/>
                    <a:pt x="129" y="39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33"/>
            <p:cNvSpPr/>
            <p:nvPr/>
          </p:nvSpPr>
          <p:spPr bwMode="auto">
            <a:xfrm>
              <a:off x="2479675" y="971182"/>
              <a:ext cx="573088" cy="442913"/>
            </a:xfrm>
            <a:custGeom>
              <a:avLst/>
              <a:gdLst>
                <a:gd name="T0" fmla="*/ 186 w 209"/>
                <a:gd name="T1" fmla="*/ 57 h 161"/>
                <a:gd name="T2" fmla="*/ 162 w 209"/>
                <a:gd name="T3" fmla="*/ 69 h 161"/>
                <a:gd name="T4" fmla="*/ 144 w 209"/>
                <a:gd name="T5" fmla="*/ 86 h 161"/>
                <a:gd name="T6" fmla="*/ 82 w 209"/>
                <a:gd name="T7" fmla="*/ 35 h 161"/>
                <a:gd name="T8" fmla="*/ 2 w 209"/>
                <a:gd name="T9" fmla="*/ 0 h 161"/>
                <a:gd name="T10" fmla="*/ 1 w 209"/>
                <a:gd name="T11" fmla="*/ 2 h 161"/>
                <a:gd name="T12" fmla="*/ 29 w 209"/>
                <a:gd name="T13" fmla="*/ 17 h 161"/>
                <a:gd name="T14" fmla="*/ 71 w 209"/>
                <a:gd name="T15" fmla="*/ 34 h 161"/>
                <a:gd name="T16" fmla="*/ 110 w 209"/>
                <a:gd name="T17" fmla="*/ 59 h 161"/>
                <a:gd name="T18" fmla="*/ 142 w 209"/>
                <a:gd name="T19" fmla="*/ 89 h 161"/>
                <a:gd name="T20" fmla="*/ 142 w 209"/>
                <a:gd name="T21" fmla="*/ 89 h 161"/>
                <a:gd name="T22" fmla="*/ 141 w 209"/>
                <a:gd name="T23" fmla="*/ 91 h 161"/>
                <a:gd name="T24" fmla="*/ 140 w 209"/>
                <a:gd name="T25" fmla="*/ 148 h 161"/>
                <a:gd name="T26" fmla="*/ 166 w 209"/>
                <a:gd name="T27" fmla="*/ 131 h 161"/>
                <a:gd name="T28" fmla="*/ 187 w 209"/>
                <a:gd name="T29" fmla="*/ 118 h 161"/>
                <a:gd name="T30" fmla="*/ 187 w 209"/>
                <a:gd name="T31" fmla="*/ 92 h 161"/>
                <a:gd name="T32" fmla="*/ 186 w 209"/>
                <a:gd name="T33" fmla="*/ 5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9" h="161">
                  <a:moveTo>
                    <a:pt x="186" y="57"/>
                  </a:moveTo>
                  <a:cubicBezTo>
                    <a:pt x="177" y="57"/>
                    <a:pt x="168" y="64"/>
                    <a:pt x="162" y="69"/>
                  </a:cubicBezTo>
                  <a:cubicBezTo>
                    <a:pt x="156" y="74"/>
                    <a:pt x="149" y="80"/>
                    <a:pt x="144" y="86"/>
                  </a:cubicBezTo>
                  <a:cubicBezTo>
                    <a:pt x="129" y="65"/>
                    <a:pt x="105" y="48"/>
                    <a:pt x="82" y="35"/>
                  </a:cubicBezTo>
                  <a:cubicBezTo>
                    <a:pt x="57" y="21"/>
                    <a:pt x="28" y="14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9" y="9"/>
                    <a:pt x="19" y="13"/>
                    <a:pt x="29" y="17"/>
                  </a:cubicBezTo>
                  <a:cubicBezTo>
                    <a:pt x="43" y="22"/>
                    <a:pt x="58" y="27"/>
                    <a:pt x="71" y="34"/>
                  </a:cubicBezTo>
                  <a:cubicBezTo>
                    <a:pt x="85" y="41"/>
                    <a:pt x="98" y="49"/>
                    <a:pt x="110" y="59"/>
                  </a:cubicBezTo>
                  <a:cubicBezTo>
                    <a:pt x="122" y="68"/>
                    <a:pt x="131" y="79"/>
                    <a:pt x="142" y="89"/>
                  </a:cubicBezTo>
                  <a:cubicBezTo>
                    <a:pt x="142" y="89"/>
                    <a:pt x="142" y="89"/>
                    <a:pt x="142" y="89"/>
                  </a:cubicBezTo>
                  <a:cubicBezTo>
                    <a:pt x="141" y="90"/>
                    <a:pt x="141" y="90"/>
                    <a:pt x="141" y="91"/>
                  </a:cubicBezTo>
                  <a:cubicBezTo>
                    <a:pt x="133" y="109"/>
                    <a:pt x="125" y="132"/>
                    <a:pt x="140" y="148"/>
                  </a:cubicBezTo>
                  <a:cubicBezTo>
                    <a:pt x="152" y="161"/>
                    <a:pt x="166" y="144"/>
                    <a:pt x="166" y="131"/>
                  </a:cubicBezTo>
                  <a:cubicBezTo>
                    <a:pt x="175" y="131"/>
                    <a:pt x="182" y="125"/>
                    <a:pt x="187" y="118"/>
                  </a:cubicBezTo>
                  <a:cubicBezTo>
                    <a:pt x="192" y="111"/>
                    <a:pt x="194" y="99"/>
                    <a:pt x="187" y="92"/>
                  </a:cubicBezTo>
                  <a:cubicBezTo>
                    <a:pt x="197" y="83"/>
                    <a:pt x="209" y="57"/>
                    <a:pt x="186" y="57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34"/>
            <p:cNvSpPr/>
            <p:nvPr/>
          </p:nvSpPr>
          <p:spPr bwMode="auto">
            <a:xfrm>
              <a:off x="2557463" y="1041032"/>
              <a:ext cx="139700" cy="341313"/>
            </a:xfrm>
            <a:custGeom>
              <a:avLst/>
              <a:gdLst>
                <a:gd name="T0" fmla="*/ 35 w 51"/>
                <a:gd name="T1" fmla="*/ 2 h 124"/>
                <a:gd name="T2" fmla="*/ 34 w 51"/>
                <a:gd name="T3" fmla="*/ 0 h 124"/>
                <a:gd name="T4" fmla="*/ 32 w 51"/>
                <a:gd name="T5" fmla="*/ 2 h 124"/>
                <a:gd name="T6" fmla="*/ 2 w 51"/>
                <a:gd name="T7" fmla="*/ 58 h 124"/>
                <a:gd name="T8" fmla="*/ 13 w 51"/>
                <a:gd name="T9" fmla="*/ 122 h 124"/>
                <a:gd name="T10" fmla="*/ 16 w 51"/>
                <a:gd name="T11" fmla="*/ 121 h 124"/>
                <a:gd name="T12" fmla="*/ 48 w 51"/>
                <a:gd name="T13" fmla="*/ 65 h 124"/>
                <a:gd name="T14" fmla="*/ 35 w 51"/>
                <a:gd name="T15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124">
                  <a:moveTo>
                    <a:pt x="35" y="2"/>
                  </a:moveTo>
                  <a:cubicBezTo>
                    <a:pt x="35" y="1"/>
                    <a:pt x="35" y="0"/>
                    <a:pt x="34" y="0"/>
                  </a:cubicBezTo>
                  <a:cubicBezTo>
                    <a:pt x="32" y="0"/>
                    <a:pt x="32" y="1"/>
                    <a:pt x="32" y="2"/>
                  </a:cubicBezTo>
                  <a:cubicBezTo>
                    <a:pt x="13" y="14"/>
                    <a:pt x="5" y="37"/>
                    <a:pt x="2" y="58"/>
                  </a:cubicBezTo>
                  <a:cubicBezTo>
                    <a:pt x="0" y="79"/>
                    <a:pt x="1" y="105"/>
                    <a:pt x="13" y="122"/>
                  </a:cubicBezTo>
                  <a:cubicBezTo>
                    <a:pt x="14" y="124"/>
                    <a:pt x="17" y="122"/>
                    <a:pt x="16" y="121"/>
                  </a:cubicBezTo>
                  <a:cubicBezTo>
                    <a:pt x="34" y="109"/>
                    <a:pt x="44" y="85"/>
                    <a:pt x="48" y="65"/>
                  </a:cubicBezTo>
                  <a:cubicBezTo>
                    <a:pt x="51" y="46"/>
                    <a:pt x="50" y="17"/>
                    <a:pt x="35" y="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35"/>
            <p:cNvSpPr/>
            <p:nvPr/>
          </p:nvSpPr>
          <p:spPr bwMode="auto">
            <a:xfrm>
              <a:off x="2716213" y="917207"/>
              <a:ext cx="309563" cy="195263"/>
            </a:xfrm>
            <a:custGeom>
              <a:avLst/>
              <a:gdLst>
                <a:gd name="T0" fmla="*/ 110 w 113"/>
                <a:gd name="T1" fmla="*/ 3 h 71"/>
                <a:gd name="T2" fmla="*/ 108 w 113"/>
                <a:gd name="T3" fmla="*/ 1 h 71"/>
                <a:gd name="T4" fmla="*/ 1 w 113"/>
                <a:gd name="T5" fmla="*/ 58 h 71"/>
                <a:gd name="T6" fmla="*/ 1 w 113"/>
                <a:gd name="T7" fmla="*/ 58 h 71"/>
                <a:gd name="T8" fmla="*/ 0 w 113"/>
                <a:gd name="T9" fmla="*/ 59 h 71"/>
                <a:gd name="T10" fmla="*/ 2 w 113"/>
                <a:gd name="T11" fmla="*/ 60 h 71"/>
                <a:gd name="T12" fmla="*/ 2 w 113"/>
                <a:gd name="T13" fmla="*/ 59 h 71"/>
                <a:gd name="T14" fmla="*/ 61 w 113"/>
                <a:gd name="T15" fmla="*/ 52 h 71"/>
                <a:gd name="T16" fmla="*/ 112 w 113"/>
                <a:gd name="T17" fmla="*/ 6 h 71"/>
                <a:gd name="T18" fmla="*/ 110 w 113"/>
                <a:gd name="T19" fmla="*/ 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71">
                  <a:moveTo>
                    <a:pt x="110" y="3"/>
                  </a:moveTo>
                  <a:cubicBezTo>
                    <a:pt x="110" y="2"/>
                    <a:pt x="109" y="1"/>
                    <a:pt x="108" y="1"/>
                  </a:cubicBezTo>
                  <a:cubicBezTo>
                    <a:pt x="66" y="0"/>
                    <a:pt x="18" y="16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9"/>
                    <a:pt x="0" y="59"/>
                  </a:cubicBezTo>
                  <a:cubicBezTo>
                    <a:pt x="0" y="60"/>
                    <a:pt x="1" y="60"/>
                    <a:pt x="2" y="60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9" y="71"/>
                    <a:pt x="45" y="60"/>
                    <a:pt x="61" y="52"/>
                  </a:cubicBezTo>
                  <a:cubicBezTo>
                    <a:pt x="81" y="42"/>
                    <a:pt x="101" y="26"/>
                    <a:pt x="112" y="6"/>
                  </a:cubicBezTo>
                  <a:cubicBezTo>
                    <a:pt x="113" y="4"/>
                    <a:pt x="111" y="3"/>
                    <a:pt x="110" y="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36"/>
            <p:cNvSpPr/>
            <p:nvPr/>
          </p:nvSpPr>
          <p:spPr bwMode="auto">
            <a:xfrm>
              <a:off x="3349625" y="113932"/>
              <a:ext cx="239713" cy="363538"/>
            </a:xfrm>
            <a:custGeom>
              <a:avLst/>
              <a:gdLst>
                <a:gd name="T0" fmla="*/ 83 w 88"/>
                <a:gd name="T1" fmla="*/ 29 h 132"/>
                <a:gd name="T2" fmla="*/ 68 w 88"/>
                <a:gd name="T3" fmla="*/ 29 h 132"/>
                <a:gd name="T4" fmla="*/ 70 w 88"/>
                <a:gd name="T5" fmla="*/ 14 h 132"/>
                <a:gd name="T6" fmla="*/ 68 w 88"/>
                <a:gd name="T7" fmla="*/ 12 h 132"/>
                <a:gd name="T8" fmla="*/ 47 w 88"/>
                <a:gd name="T9" fmla="*/ 20 h 132"/>
                <a:gd name="T10" fmla="*/ 28 w 88"/>
                <a:gd name="T11" fmla="*/ 9 h 132"/>
                <a:gd name="T12" fmla="*/ 32 w 88"/>
                <a:gd name="T13" fmla="*/ 46 h 132"/>
                <a:gd name="T14" fmla="*/ 32 w 88"/>
                <a:gd name="T15" fmla="*/ 48 h 132"/>
                <a:gd name="T16" fmla="*/ 15 w 88"/>
                <a:gd name="T17" fmla="*/ 84 h 132"/>
                <a:gd name="T18" fmla="*/ 0 w 88"/>
                <a:gd name="T19" fmla="*/ 131 h 132"/>
                <a:gd name="T20" fmla="*/ 2 w 88"/>
                <a:gd name="T21" fmla="*/ 131 h 132"/>
                <a:gd name="T22" fmla="*/ 17 w 88"/>
                <a:gd name="T23" fmla="*/ 89 h 132"/>
                <a:gd name="T24" fmla="*/ 34 w 88"/>
                <a:gd name="T25" fmla="*/ 51 h 132"/>
                <a:gd name="T26" fmla="*/ 85 w 88"/>
                <a:gd name="T27" fmla="*/ 44 h 132"/>
                <a:gd name="T28" fmla="*/ 83 w 88"/>
                <a:gd name="T29" fmla="*/ 2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32">
                  <a:moveTo>
                    <a:pt x="83" y="29"/>
                  </a:moveTo>
                  <a:cubicBezTo>
                    <a:pt x="78" y="26"/>
                    <a:pt x="73" y="27"/>
                    <a:pt x="68" y="29"/>
                  </a:cubicBezTo>
                  <a:cubicBezTo>
                    <a:pt x="70" y="24"/>
                    <a:pt x="70" y="20"/>
                    <a:pt x="70" y="14"/>
                  </a:cubicBezTo>
                  <a:cubicBezTo>
                    <a:pt x="71" y="13"/>
                    <a:pt x="69" y="12"/>
                    <a:pt x="68" y="12"/>
                  </a:cubicBezTo>
                  <a:cubicBezTo>
                    <a:pt x="59" y="11"/>
                    <a:pt x="52" y="14"/>
                    <a:pt x="47" y="20"/>
                  </a:cubicBezTo>
                  <a:cubicBezTo>
                    <a:pt x="45" y="11"/>
                    <a:pt x="38" y="0"/>
                    <a:pt x="28" y="9"/>
                  </a:cubicBezTo>
                  <a:cubicBezTo>
                    <a:pt x="17" y="19"/>
                    <a:pt x="21" y="37"/>
                    <a:pt x="32" y="46"/>
                  </a:cubicBezTo>
                  <a:cubicBezTo>
                    <a:pt x="31" y="47"/>
                    <a:pt x="31" y="48"/>
                    <a:pt x="32" y="48"/>
                  </a:cubicBezTo>
                  <a:cubicBezTo>
                    <a:pt x="25" y="60"/>
                    <a:pt x="20" y="72"/>
                    <a:pt x="15" y="84"/>
                  </a:cubicBezTo>
                  <a:cubicBezTo>
                    <a:pt x="9" y="99"/>
                    <a:pt x="3" y="115"/>
                    <a:pt x="0" y="131"/>
                  </a:cubicBezTo>
                  <a:cubicBezTo>
                    <a:pt x="0" y="132"/>
                    <a:pt x="2" y="132"/>
                    <a:pt x="2" y="131"/>
                  </a:cubicBezTo>
                  <a:cubicBezTo>
                    <a:pt x="7" y="117"/>
                    <a:pt x="11" y="103"/>
                    <a:pt x="17" y="89"/>
                  </a:cubicBezTo>
                  <a:cubicBezTo>
                    <a:pt x="22" y="76"/>
                    <a:pt x="29" y="64"/>
                    <a:pt x="34" y="51"/>
                  </a:cubicBezTo>
                  <a:cubicBezTo>
                    <a:pt x="48" y="65"/>
                    <a:pt x="74" y="62"/>
                    <a:pt x="85" y="44"/>
                  </a:cubicBezTo>
                  <a:cubicBezTo>
                    <a:pt x="88" y="40"/>
                    <a:pt x="88" y="32"/>
                    <a:pt x="83" y="29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37"/>
            <p:cNvSpPr/>
            <p:nvPr/>
          </p:nvSpPr>
          <p:spPr bwMode="auto">
            <a:xfrm>
              <a:off x="4021138" y="380632"/>
              <a:ext cx="690563" cy="965200"/>
            </a:xfrm>
            <a:custGeom>
              <a:avLst/>
              <a:gdLst>
                <a:gd name="T0" fmla="*/ 204 w 252"/>
                <a:gd name="T1" fmla="*/ 131 h 351"/>
                <a:gd name="T2" fmla="*/ 110 w 252"/>
                <a:gd name="T3" fmla="*/ 138 h 351"/>
                <a:gd name="T4" fmla="*/ 107 w 252"/>
                <a:gd name="T5" fmla="*/ 131 h 351"/>
                <a:gd name="T6" fmla="*/ 81 w 252"/>
                <a:gd name="T7" fmla="*/ 78 h 351"/>
                <a:gd name="T8" fmla="*/ 1 w 252"/>
                <a:gd name="T9" fmla="*/ 1 h 351"/>
                <a:gd name="T10" fmla="*/ 1 w 252"/>
                <a:gd name="T11" fmla="*/ 2 h 351"/>
                <a:gd name="T12" fmla="*/ 80 w 252"/>
                <a:gd name="T13" fmla="*/ 86 h 351"/>
                <a:gd name="T14" fmla="*/ 105 w 252"/>
                <a:gd name="T15" fmla="*/ 138 h 351"/>
                <a:gd name="T16" fmla="*/ 126 w 252"/>
                <a:gd name="T17" fmla="*/ 187 h 351"/>
                <a:gd name="T18" fmla="*/ 127 w 252"/>
                <a:gd name="T19" fmla="*/ 188 h 351"/>
                <a:gd name="T20" fmla="*/ 112 w 252"/>
                <a:gd name="T21" fmla="*/ 279 h 351"/>
                <a:gd name="T22" fmla="*/ 167 w 252"/>
                <a:gd name="T23" fmla="*/ 349 h 351"/>
                <a:gd name="T24" fmla="*/ 208 w 252"/>
                <a:gd name="T25" fmla="*/ 336 h 351"/>
                <a:gd name="T26" fmla="*/ 213 w 252"/>
                <a:gd name="T27" fmla="*/ 290 h 351"/>
                <a:gd name="T28" fmla="*/ 130 w 252"/>
                <a:gd name="T29" fmla="*/ 187 h 351"/>
                <a:gd name="T30" fmla="*/ 129 w 252"/>
                <a:gd name="T31" fmla="*/ 187 h 351"/>
                <a:gd name="T32" fmla="*/ 128 w 252"/>
                <a:gd name="T33" fmla="*/ 187 h 351"/>
                <a:gd name="T34" fmla="*/ 128 w 252"/>
                <a:gd name="T35" fmla="*/ 186 h 351"/>
                <a:gd name="T36" fmla="*/ 115 w 252"/>
                <a:gd name="T37" fmla="*/ 150 h 351"/>
                <a:gd name="T38" fmla="*/ 128 w 252"/>
                <a:gd name="T39" fmla="*/ 163 h 351"/>
                <a:gd name="T40" fmla="*/ 168 w 252"/>
                <a:gd name="T41" fmla="*/ 193 h 351"/>
                <a:gd name="T42" fmla="*/ 236 w 252"/>
                <a:gd name="T43" fmla="*/ 200 h 351"/>
                <a:gd name="T44" fmla="*/ 204 w 252"/>
                <a:gd name="T45" fmla="*/ 13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2" h="351">
                  <a:moveTo>
                    <a:pt x="204" y="131"/>
                  </a:moveTo>
                  <a:cubicBezTo>
                    <a:pt x="175" y="119"/>
                    <a:pt x="136" y="119"/>
                    <a:pt x="110" y="138"/>
                  </a:cubicBezTo>
                  <a:cubicBezTo>
                    <a:pt x="109" y="135"/>
                    <a:pt x="108" y="133"/>
                    <a:pt x="107" y="131"/>
                  </a:cubicBezTo>
                  <a:cubicBezTo>
                    <a:pt x="100" y="113"/>
                    <a:pt x="91" y="95"/>
                    <a:pt x="81" y="78"/>
                  </a:cubicBezTo>
                  <a:cubicBezTo>
                    <a:pt x="62" y="46"/>
                    <a:pt x="36" y="17"/>
                    <a:pt x="1" y="1"/>
                  </a:cubicBezTo>
                  <a:cubicBezTo>
                    <a:pt x="0" y="0"/>
                    <a:pt x="0" y="1"/>
                    <a:pt x="1" y="2"/>
                  </a:cubicBezTo>
                  <a:cubicBezTo>
                    <a:pt x="34" y="24"/>
                    <a:pt x="60" y="51"/>
                    <a:pt x="80" y="86"/>
                  </a:cubicBezTo>
                  <a:cubicBezTo>
                    <a:pt x="90" y="103"/>
                    <a:pt x="98" y="120"/>
                    <a:pt x="105" y="138"/>
                  </a:cubicBezTo>
                  <a:cubicBezTo>
                    <a:pt x="112" y="155"/>
                    <a:pt x="118" y="172"/>
                    <a:pt x="126" y="187"/>
                  </a:cubicBezTo>
                  <a:cubicBezTo>
                    <a:pt x="126" y="188"/>
                    <a:pt x="126" y="188"/>
                    <a:pt x="127" y="188"/>
                  </a:cubicBezTo>
                  <a:cubicBezTo>
                    <a:pt x="108" y="212"/>
                    <a:pt x="107" y="251"/>
                    <a:pt x="112" y="279"/>
                  </a:cubicBezTo>
                  <a:cubicBezTo>
                    <a:pt x="117" y="309"/>
                    <a:pt x="133" y="343"/>
                    <a:pt x="167" y="349"/>
                  </a:cubicBezTo>
                  <a:cubicBezTo>
                    <a:pt x="181" y="351"/>
                    <a:pt x="199" y="350"/>
                    <a:pt x="208" y="336"/>
                  </a:cubicBezTo>
                  <a:cubicBezTo>
                    <a:pt x="216" y="322"/>
                    <a:pt x="216" y="305"/>
                    <a:pt x="213" y="290"/>
                  </a:cubicBezTo>
                  <a:cubicBezTo>
                    <a:pt x="203" y="244"/>
                    <a:pt x="168" y="212"/>
                    <a:pt x="130" y="187"/>
                  </a:cubicBezTo>
                  <a:cubicBezTo>
                    <a:pt x="130" y="187"/>
                    <a:pt x="129" y="187"/>
                    <a:pt x="129" y="187"/>
                  </a:cubicBezTo>
                  <a:cubicBezTo>
                    <a:pt x="128" y="187"/>
                    <a:pt x="128" y="187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5" y="174"/>
                    <a:pt x="120" y="162"/>
                    <a:pt x="115" y="150"/>
                  </a:cubicBezTo>
                  <a:cubicBezTo>
                    <a:pt x="119" y="155"/>
                    <a:pt x="124" y="159"/>
                    <a:pt x="128" y="163"/>
                  </a:cubicBezTo>
                  <a:cubicBezTo>
                    <a:pt x="140" y="174"/>
                    <a:pt x="154" y="185"/>
                    <a:pt x="168" y="193"/>
                  </a:cubicBezTo>
                  <a:cubicBezTo>
                    <a:pt x="184" y="202"/>
                    <a:pt x="222" y="223"/>
                    <a:pt x="236" y="200"/>
                  </a:cubicBezTo>
                  <a:cubicBezTo>
                    <a:pt x="252" y="173"/>
                    <a:pt x="229" y="141"/>
                    <a:pt x="204" y="131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38"/>
            <p:cNvSpPr/>
            <p:nvPr/>
          </p:nvSpPr>
          <p:spPr bwMode="auto">
            <a:xfrm>
              <a:off x="4773613" y="894982"/>
              <a:ext cx="349250" cy="338138"/>
            </a:xfrm>
            <a:custGeom>
              <a:avLst/>
              <a:gdLst>
                <a:gd name="T0" fmla="*/ 109 w 127"/>
                <a:gd name="T1" fmla="*/ 24 h 123"/>
                <a:gd name="T2" fmla="*/ 57 w 127"/>
                <a:gd name="T3" fmla="*/ 2 h 123"/>
                <a:gd name="T4" fmla="*/ 18 w 127"/>
                <a:gd name="T5" fmla="*/ 18 h 123"/>
                <a:gd name="T6" fmla="*/ 3 w 127"/>
                <a:gd name="T7" fmla="*/ 54 h 123"/>
                <a:gd name="T8" fmla="*/ 11 w 127"/>
                <a:gd name="T9" fmla="*/ 97 h 123"/>
                <a:gd name="T10" fmla="*/ 43 w 127"/>
                <a:gd name="T11" fmla="*/ 121 h 123"/>
                <a:gd name="T12" fmla="*/ 64 w 127"/>
                <a:gd name="T13" fmla="*/ 101 h 123"/>
                <a:gd name="T14" fmla="*/ 95 w 127"/>
                <a:gd name="T15" fmla="*/ 75 h 123"/>
                <a:gd name="T16" fmla="*/ 124 w 127"/>
                <a:gd name="T17" fmla="*/ 69 h 123"/>
                <a:gd name="T18" fmla="*/ 109 w 127"/>
                <a:gd name="T19" fmla="*/ 2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3">
                  <a:moveTo>
                    <a:pt x="109" y="24"/>
                  </a:moveTo>
                  <a:cubicBezTo>
                    <a:pt x="96" y="11"/>
                    <a:pt x="75" y="4"/>
                    <a:pt x="57" y="2"/>
                  </a:cubicBezTo>
                  <a:cubicBezTo>
                    <a:pt x="44" y="0"/>
                    <a:pt x="23" y="2"/>
                    <a:pt x="18" y="18"/>
                  </a:cubicBezTo>
                  <a:cubicBezTo>
                    <a:pt x="9" y="25"/>
                    <a:pt x="4" y="46"/>
                    <a:pt x="3" y="54"/>
                  </a:cubicBezTo>
                  <a:cubicBezTo>
                    <a:pt x="0" y="70"/>
                    <a:pt x="2" y="84"/>
                    <a:pt x="11" y="97"/>
                  </a:cubicBezTo>
                  <a:cubicBezTo>
                    <a:pt x="19" y="108"/>
                    <a:pt x="30" y="119"/>
                    <a:pt x="43" y="121"/>
                  </a:cubicBezTo>
                  <a:cubicBezTo>
                    <a:pt x="56" y="123"/>
                    <a:pt x="62" y="112"/>
                    <a:pt x="64" y="101"/>
                  </a:cubicBezTo>
                  <a:cubicBezTo>
                    <a:pt x="81" y="111"/>
                    <a:pt x="97" y="94"/>
                    <a:pt x="95" y="75"/>
                  </a:cubicBezTo>
                  <a:cubicBezTo>
                    <a:pt x="105" y="83"/>
                    <a:pt x="121" y="85"/>
                    <a:pt x="124" y="69"/>
                  </a:cubicBezTo>
                  <a:cubicBezTo>
                    <a:pt x="127" y="54"/>
                    <a:pt x="119" y="35"/>
                    <a:pt x="109" y="24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39"/>
            <p:cNvSpPr/>
            <p:nvPr/>
          </p:nvSpPr>
          <p:spPr bwMode="auto">
            <a:xfrm>
              <a:off x="5297488" y="267919"/>
              <a:ext cx="858838" cy="676275"/>
            </a:xfrm>
            <a:custGeom>
              <a:avLst/>
              <a:gdLst>
                <a:gd name="T0" fmla="*/ 289 w 313"/>
                <a:gd name="T1" fmla="*/ 50 h 246"/>
                <a:gd name="T2" fmla="*/ 289 w 313"/>
                <a:gd name="T3" fmla="*/ 51 h 246"/>
                <a:gd name="T4" fmla="*/ 257 w 313"/>
                <a:gd name="T5" fmla="*/ 61 h 246"/>
                <a:gd name="T6" fmla="*/ 288 w 313"/>
                <a:gd name="T7" fmla="*/ 26 h 246"/>
                <a:gd name="T8" fmla="*/ 274 w 313"/>
                <a:gd name="T9" fmla="*/ 6 h 246"/>
                <a:gd name="T10" fmla="*/ 272 w 313"/>
                <a:gd name="T11" fmla="*/ 17 h 246"/>
                <a:gd name="T12" fmla="*/ 229 w 313"/>
                <a:gd name="T13" fmla="*/ 84 h 246"/>
                <a:gd name="T14" fmla="*/ 237 w 313"/>
                <a:gd name="T15" fmla="*/ 35 h 246"/>
                <a:gd name="T16" fmla="*/ 210 w 313"/>
                <a:gd name="T17" fmla="*/ 40 h 246"/>
                <a:gd name="T18" fmla="*/ 225 w 313"/>
                <a:gd name="T19" fmla="*/ 49 h 246"/>
                <a:gd name="T20" fmla="*/ 227 w 313"/>
                <a:gd name="T21" fmla="*/ 86 h 246"/>
                <a:gd name="T22" fmla="*/ 160 w 313"/>
                <a:gd name="T23" fmla="*/ 145 h 246"/>
                <a:gd name="T24" fmla="*/ 189 w 313"/>
                <a:gd name="T25" fmla="*/ 85 h 246"/>
                <a:gd name="T26" fmla="*/ 167 w 313"/>
                <a:gd name="T27" fmla="*/ 69 h 246"/>
                <a:gd name="T28" fmla="*/ 170 w 313"/>
                <a:gd name="T29" fmla="*/ 86 h 246"/>
                <a:gd name="T30" fmla="*/ 158 w 313"/>
                <a:gd name="T31" fmla="*/ 147 h 246"/>
                <a:gd name="T32" fmla="*/ 87 w 313"/>
                <a:gd name="T33" fmla="*/ 197 h 246"/>
                <a:gd name="T34" fmla="*/ 136 w 313"/>
                <a:gd name="T35" fmla="*/ 137 h 246"/>
                <a:gd name="T36" fmla="*/ 113 w 313"/>
                <a:gd name="T37" fmla="*/ 124 h 246"/>
                <a:gd name="T38" fmla="*/ 114 w 313"/>
                <a:gd name="T39" fmla="*/ 139 h 246"/>
                <a:gd name="T40" fmla="*/ 46 w 313"/>
                <a:gd name="T41" fmla="*/ 222 h 246"/>
                <a:gd name="T42" fmla="*/ 32 w 313"/>
                <a:gd name="T43" fmla="*/ 211 h 246"/>
                <a:gd name="T44" fmla="*/ 50 w 313"/>
                <a:gd name="T45" fmla="*/ 187 h 246"/>
                <a:gd name="T46" fmla="*/ 28 w 313"/>
                <a:gd name="T47" fmla="*/ 171 h 246"/>
                <a:gd name="T48" fmla="*/ 35 w 313"/>
                <a:gd name="T49" fmla="*/ 189 h 246"/>
                <a:gd name="T50" fmla="*/ 0 w 313"/>
                <a:gd name="T51" fmla="*/ 245 h 246"/>
                <a:gd name="T52" fmla="*/ 41 w 313"/>
                <a:gd name="T53" fmla="*/ 230 h 246"/>
                <a:gd name="T54" fmla="*/ 102 w 313"/>
                <a:gd name="T55" fmla="*/ 224 h 246"/>
                <a:gd name="T56" fmla="*/ 121 w 313"/>
                <a:gd name="T57" fmla="*/ 235 h 246"/>
                <a:gd name="T58" fmla="*/ 107 w 313"/>
                <a:gd name="T59" fmla="*/ 210 h 246"/>
                <a:gd name="T60" fmla="*/ 103 w 313"/>
                <a:gd name="T61" fmla="*/ 219 h 246"/>
                <a:gd name="T62" fmla="*/ 54 w 313"/>
                <a:gd name="T63" fmla="*/ 223 h 246"/>
                <a:gd name="T64" fmla="*/ 131 w 313"/>
                <a:gd name="T65" fmla="*/ 173 h 246"/>
                <a:gd name="T66" fmla="*/ 182 w 313"/>
                <a:gd name="T67" fmla="*/ 195 h 246"/>
                <a:gd name="T68" fmla="*/ 199 w 313"/>
                <a:gd name="T69" fmla="*/ 201 h 246"/>
                <a:gd name="T70" fmla="*/ 188 w 313"/>
                <a:gd name="T71" fmla="*/ 177 h 246"/>
                <a:gd name="T72" fmla="*/ 133 w 313"/>
                <a:gd name="T73" fmla="*/ 172 h 246"/>
                <a:gd name="T74" fmla="*/ 199 w 313"/>
                <a:gd name="T75" fmla="*/ 120 h 246"/>
                <a:gd name="T76" fmla="*/ 238 w 313"/>
                <a:gd name="T77" fmla="*/ 135 h 246"/>
                <a:gd name="T78" fmla="*/ 257 w 313"/>
                <a:gd name="T79" fmla="*/ 121 h 246"/>
                <a:gd name="T80" fmla="*/ 245 w 313"/>
                <a:gd name="T81" fmla="*/ 117 h 246"/>
                <a:gd name="T82" fmla="*/ 241 w 313"/>
                <a:gd name="T83" fmla="*/ 119 h 246"/>
                <a:gd name="T84" fmla="*/ 238 w 313"/>
                <a:gd name="T85" fmla="*/ 122 h 246"/>
                <a:gd name="T86" fmla="*/ 255 w 313"/>
                <a:gd name="T87" fmla="*/ 63 h 246"/>
                <a:gd name="T88" fmla="*/ 291 w 313"/>
                <a:gd name="T89" fmla="*/ 56 h 246"/>
                <a:gd name="T90" fmla="*/ 313 w 313"/>
                <a:gd name="T91" fmla="*/ 4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3" h="246">
                  <a:moveTo>
                    <a:pt x="299" y="37"/>
                  </a:moveTo>
                  <a:cubicBezTo>
                    <a:pt x="294" y="39"/>
                    <a:pt x="290" y="45"/>
                    <a:pt x="289" y="50"/>
                  </a:cubicBezTo>
                  <a:cubicBezTo>
                    <a:pt x="289" y="50"/>
                    <a:pt x="288" y="51"/>
                    <a:pt x="288" y="51"/>
                  </a:cubicBezTo>
                  <a:cubicBezTo>
                    <a:pt x="288" y="51"/>
                    <a:pt x="289" y="51"/>
                    <a:pt x="289" y="51"/>
                  </a:cubicBezTo>
                  <a:cubicBezTo>
                    <a:pt x="288" y="52"/>
                    <a:pt x="288" y="53"/>
                    <a:pt x="288" y="54"/>
                  </a:cubicBezTo>
                  <a:cubicBezTo>
                    <a:pt x="278" y="55"/>
                    <a:pt x="267" y="58"/>
                    <a:pt x="257" y="61"/>
                  </a:cubicBezTo>
                  <a:cubicBezTo>
                    <a:pt x="265" y="50"/>
                    <a:pt x="273" y="39"/>
                    <a:pt x="279" y="27"/>
                  </a:cubicBezTo>
                  <a:cubicBezTo>
                    <a:pt x="282" y="28"/>
                    <a:pt x="285" y="28"/>
                    <a:pt x="288" y="26"/>
                  </a:cubicBezTo>
                  <a:cubicBezTo>
                    <a:pt x="293" y="23"/>
                    <a:pt x="296" y="16"/>
                    <a:pt x="293" y="10"/>
                  </a:cubicBezTo>
                  <a:cubicBezTo>
                    <a:pt x="290" y="3"/>
                    <a:pt x="279" y="0"/>
                    <a:pt x="274" y="6"/>
                  </a:cubicBezTo>
                  <a:cubicBezTo>
                    <a:pt x="272" y="9"/>
                    <a:pt x="272" y="12"/>
                    <a:pt x="273" y="16"/>
                  </a:cubicBezTo>
                  <a:cubicBezTo>
                    <a:pt x="272" y="16"/>
                    <a:pt x="272" y="16"/>
                    <a:pt x="272" y="17"/>
                  </a:cubicBezTo>
                  <a:cubicBezTo>
                    <a:pt x="273" y="20"/>
                    <a:pt x="274" y="23"/>
                    <a:pt x="277" y="25"/>
                  </a:cubicBezTo>
                  <a:cubicBezTo>
                    <a:pt x="262" y="46"/>
                    <a:pt x="246" y="66"/>
                    <a:pt x="229" y="84"/>
                  </a:cubicBezTo>
                  <a:cubicBezTo>
                    <a:pt x="229" y="72"/>
                    <a:pt x="229" y="60"/>
                    <a:pt x="228" y="48"/>
                  </a:cubicBezTo>
                  <a:cubicBezTo>
                    <a:pt x="234" y="46"/>
                    <a:pt x="238" y="41"/>
                    <a:pt x="237" y="35"/>
                  </a:cubicBezTo>
                  <a:cubicBezTo>
                    <a:pt x="237" y="28"/>
                    <a:pt x="231" y="24"/>
                    <a:pt x="224" y="24"/>
                  </a:cubicBezTo>
                  <a:cubicBezTo>
                    <a:pt x="217" y="25"/>
                    <a:pt x="207" y="32"/>
                    <a:pt x="210" y="40"/>
                  </a:cubicBezTo>
                  <a:cubicBezTo>
                    <a:pt x="212" y="45"/>
                    <a:pt x="218" y="48"/>
                    <a:pt x="223" y="48"/>
                  </a:cubicBezTo>
                  <a:cubicBezTo>
                    <a:pt x="223" y="48"/>
                    <a:pt x="224" y="49"/>
                    <a:pt x="225" y="49"/>
                  </a:cubicBezTo>
                  <a:cubicBezTo>
                    <a:pt x="225" y="49"/>
                    <a:pt x="225" y="49"/>
                    <a:pt x="225" y="49"/>
                  </a:cubicBezTo>
                  <a:cubicBezTo>
                    <a:pt x="226" y="61"/>
                    <a:pt x="226" y="73"/>
                    <a:pt x="227" y="86"/>
                  </a:cubicBezTo>
                  <a:cubicBezTo>
                    <a:pt x="207" y="107"/>
                    <a:pt x="185" y="126"/>
                    <a:pt x="161" y="145"/>
                  </a:cubicBezTo>
                  <a:cubicBezTo>
                    <a:pt x="161" y="145"/>
                    <a:pt x="161" y="145"/>
                    <a:pt x="160" y="145"/>
                  </a:cubicBezTo>
                  <a:cubicBezTo>
                    <a:pt x="164" y="126"/>
                    <a:pt x="170" y="109"/>
                    <a:pt x="176" y="90"/>
                  </a:cubicBezTo>
                  <a:cubicBezTo>
                    <a:pt x="181" y="92"/>
                    <a:pt x="186" y="90"/>
                    <a:pt x="189" y="85"/>
                  </a:cubicBezTo>
                  <a:cubicBezTo>
                    <a:pt x="193" y="79"/>
                    <a:pt x="192" y="69"/>
                    <a:pt x="187" y="64"/>
                  </a:cubicBezTo>
                  <a:cubicBezTo>
                    <a:pt x="181" y="58"/>
                    <a:pt x="170" y="62"/>
                    <a:pt x="167" y="69"/>
                  </a:cubicBezTo>
                  <a:cubicBezTo>
                    <a:pt x="165" y="74"/>
                    <a:pt x="166" y="80"/>
                    <a:pt x="170" y="85"/>
                  </a:cubicBezTo>
                  <a:cubicBezTo>
                    <a:pt x="170" y="85"/>
                    <a:pt x="170" y="85"/>
                    <a:pt x="170" y="86"/>
                  </a:cubicBezTo>
                  <a:cubicBezTo>
                    <a:pt x="171" y="87"/>
                    <a:pt x="173" y="89"/>
                    <a:pt x="174" y="89"/>
                  </a:cubicBezTo>
                  <a:cubicBezTo>
                    <a:pt x="168" y="108"/>
                    <a:pt x="160" y="127"/>
                    <a:pt x="158" y="147"/>
                  </a:cubicBezTo>
                  <a:cubicBezTo>
                    <a:pt x="136" y="164"/>
                    <a:pt x="113" y="180"/>
                    <a:pt x="90" y="195"/>
                  </a:cubicBezTo>
                  <a:cubicBezTo>
                    <a:pt x="89" y="196"/>
                    <a:pt x="88" y="196"/>
                    <a:pt x="87" y="197"/>
                  </a:cubicBezTo>
                  <a:cubicBezTo>
                    <a:pt x="95" y="177"/>
                    <a:pt x="105" y="159"/>
                    <a:pt x="116" y="142"/>
                  </a:cubicBezTo>
                  <a:cubicBezTo>
                    <a:pt x="123" y="146"/>
                    <a:pt x="133" y="143"/>
                    <a:pt x="136" y="137"/>
                  </a:cubicBezTo>
                  <a:cubicBezTo>
                    <a:pt x="139" y="131"/>
                    <a:pt x="138" y="122"/>
                    <a:pt x="133" y="118"/>
                  </a:cubicBezTo>
                  <a:cubicBezTo>
                    <a:pt x="126" y="111"/>
                    <a:pt x="117" y="118"/>
                    <a:pt x="113" y="124"/>
                  </a:cubicBezTo>
                  <a:cubicBezTo>
                    <a:pt x="113" y="125"/>
                    <a:pt x="113" y="125"/>
                    <a:pt x="113" y="125"/>
                  </a:cubicBezTo>
                  <a:cubicBezTo>
                    <a:pt x="111" y="130"/>
                    <a:pt x="111" y="135"/>
                    <a:pt x="114" y="139"/>
                  </a:cubicBezTo>
                  <a:cubicBezTo>
                    <a:pt x="101" y="157"/>
                    <a:pt x="90" y="177"/>
                    <a:pt x="85" y="198"/>
                  </a:cubicBezTo>
                  <a:cubicBezTo>
                    <a:pt x="72" y="206"/>
                    <a:pt x="59" y="214"/>
                    <a:pt x="46" y="222"/>
                  </a:cubicBezTo>
                  <a:cubicBezTo>
                    <a:pt x="40" y="225"/>
                    <a:pt x="33" y="228"/>
                    <a:pt x="27" y="231"/>
                  </a:cubicBezTo>
                  <a:cubicBezTo>
                    <a:pt x="29" y="225"/>
                    <a:pt x="30" y="218"/>
                    <a:pt x="32" y="211"/>
                  </a:cubicBezTo>
                  <a:cubicBezTo>
                    <a:pt x="34" y="204"/>
                    <a:pt x="36" y="197"/>
                    <a:pt x="38" y="191"/>
                  </a:cubicBezTo>
                  <a:cubicBezTo>
                    <a:pt x="42" y="192"/>
                    <a:pt x="47" y="191"/>
                    <a:pt x="50" y="187"/>
                  </a:cubicBezTo>
                  <a:cubicBezTo>
                    <a:pt x="55" y="181"/>
                    <a:pt x="55" y="171"/>
                    <a:pt x="49" y="166"/>
                  </a:cubicBezTo>
                  <a:cubicBezTo>
                    <a:pt x="41" y="160"/>
                    <a:pt x="31" y="163"/>
                    <a:pt x="28" y="171"/>
                  </a:cubicBezTo>
                  <a:cubicBezTo>
                    <a:pt x="26" y="176"/>
                    <a:pt x="28" y="184"/>
                    <a:pt x="32" y="186"/>
                  </a:cubicBezTo>
                  <a:cubicBezTo>
                    <a:pt x="33" y="188"/>
                    <a:pt x="34" y="189"/>
                    <a:pt x="35" y="189"/>
                  </a:cubicBezTo>
                  <a:cubicBezTo>
                    <a:pt x="28" y="202"/>
                    <a:pt x="26" y="219"/>
                    <a:pt x="23" y="233"/>
                  </a:cubicBezTo>
                  <a:cubicBezTo>
                    <a:pt x="15" y="236"/>
                    <a:pt x="7" y="240"/>
                    <a:pt x="0" y="245"/>
                  </a:cubicBezTo>
                  <a:cubicBezTo>
                    <a:pt x="0" y="245"/>
                    <a:pt x="0" y="246"/>
                    <a:pt x="0" y="246"/>
                  </a:cubicBezTo>
                  <a:cubicBezTo>
                    <a:pt x="14" y="245"/>
                    <a:pt x="29" y="236"/>
                    <a:pt x="41" y="230"/>
                  </a:cubicBezTo>
                  <a:cubicBezTo>
                    <a:pt x="45" y="228"/>
                    <a:pt x="48" y="226"/>
                    <a:pt x="51" y="224"/>
                  </a:cubicBezTo>
                  <a:cubicBezTo>
                    <a:pt x="67" y="226"/>
                    <a:pt x="86" y="227"/>
                    <a:pt x="102" y="224"/>
                  </a:cubicBezTo>
                  <a:cubicBezTo>
                    <a:pt x="102" y="225"/>
                    <a:pt x="102" y="226"/>
                    <a:pt x="102" y="227"/>
                  </a:cubicBezTo>
                  <a:cubicBezTo>
                    <a:pt x="104" y="236"/>
                    <a:pt x="114" y="237"/>
                    <a:pt x="121" y="235"/>
                  </a:cubicBezTo>
                  <a:cubicBezTo>
                    <a:pt x="128" y="232"/>
                    <a:pt x="131" y="225"/>
                    <a:pt x="128" y="218"/>
                  </a:cubicBezTo>
                  <a:cubicBezTo>
                    <a:pt x="125" y="211"/>
                    <a:pt x="114" y="206"/>
                    <a:pt x="107" y="210"/>
                  </a:cubicBezTo>
                  <a:cubicBezTo>
                    <a:pt x="107" y="210"/>
                    <a:pt x="106" y="211"/>
                    <a:pt x="107" y="212"/>
                  </a:cubicBezTo>
                  <a:cubicBezTo>
                    <a:pt x="105" y="214"/>
                    <a:pt x="103" y="216"/>
                    <a:pt x="103" y="219"/>
                  </a:cubicBezTo>
                  <a:cubicBezTo>
                    <a:pt x="95" y="220"/>
                    <a:pt x="87" y="222"/>
                    <a:pt x="79" y="222"/>
                  </a:cubicBezTo>
                  <a:cubicBezTo>
                    <a:pt x="71" y="223"/>
                    <a:pt x="62" y="223"/>
                    <a:pt x="54" y="223"/>
                  </a:cubicBezTo>
                  <a:cubicBezTo>
                    <a:pt x="66" y="216"/>
                    <a:pt x="77" y="209"/>
                    <a:pt x="89" y="201"/>
                  </a:cubicBezTo>
                  <a:cubicBezTo>
                    <a:pt x="103" y="192"/>
                    <a:pt x="117" y="183"/>
                    <a:pt x="131" y="173"/>
                  </a:cubicBezTo>
                  <a:cubicBezTo>
                    <a:pt x="146" y="180"/>
                    <a:pt x="163" y="186"/>
                    <a:pt x="180" y="188"/>
                  </a:cubicBezTo>
                  <a:cubicBezTo>
                    <a:pt x="179" y="190"/>
                    <a:pt x="180" y="193"/>
                    <a:pt x="182" y="195"/>
                  </a:cubicBezTo>
                  <a:cubicBezTo>
                    <a:pt x="182" y="195"/>
                    <a:pt x="182" y="195"/>
                    <a:pt x="182" y="195"/>
                  </a:cubicBezTo>
                  <a:cubicBezTo>
                    <a:pt x="185" y="200"/>
                    <a:pt x="192" y="203"/>
                    <a:pt x="199" y="201"/>
                  </a:cubicBezTo>
                  <a:cubicBezTo>
                    <a:pt x="206" y="198"/>
                    <a:pt x="212" y="188"/>
                    <a:pt x="207" y="181"/>
                  </a:cubicBezTo>
                  <a:cubicBezTo>
                    <a:pt x="203" y="175"/>
                    <a:pt x="194" y="175"/>
                    <a:pt x="188" y="177"/>
                  </a:cubicBezTo>
                  <a:cubicBezTo>
                    <a:pt x="184" y="178"/>
                    <a:pt x="182" y="181"/>
                    <a:pt x="180" y="184"/>
                  </a:cubicBezTo>
                  <a:cubicBezTo>
                    <a:pt x="164" y="182"/>
                    <a:pt x="148" y="178"/>
                    <a:pt x="133" y="172"/>
                  </a:cubicBezTo>
                  <a:cubicBezTo>
                    <a:pt x="142" y="165"/>
                    <a:pt x="150" y="159"/>
                    <a:pt x="159" y="152"/>
                  </a:cubicBezTo>
                  <a:cubicBezTo>
                    <a:pt x="172" y="142"/>
                    <a:pt x="186" y="131"/>
                    <a:pt x="199" y="120"/>
                  </a:cubicBezTo>
                  <a:cubicBezTo>
                    <a:pt x="211" y="125"/>
                    <a:pt x="224" y="126"/>
                    <a:pt x="237" y="126"/>
                  </a:cubicBezTo>
                  <a:cubicBezTo>
                    <a:pt x="236" y="129"/>
                    <a:pt x="237" y="132"/>
                    <a:pt x="238" y="135"/>
                  </a:cubicBezTo>
                  <a:cubicBezTo>
                    <a:pt x="242" y="141"/>
                    <a:pt x="253" y="142"/>
                    <a:pt x="258" y="137"/>
                  </a:cubicBezTo>
                  <a:cubicBezTo>
                    <a:pt x="262" y="132"/>
                    <a:pt x="261" y="125"/>
                    <a:pt x="257" y="121"/>
                  </a:cubicBezTo>
                  <a:cubicBezTo>
                    <a:pt x="254" y="117"/>
                    <a:pt x="249" y="116"/>
                    <a:pt x="245" y="117"/>
                  </a:cubicBezTo>
                  <a:cubicBezTo>
                    <a:pt x="245" y="117"/>
                    <a:pt x="245" y="117"/>
                    <a:pt x="245" y="117"/>
                  </a:cubicBezTo>
                  <a:cubicBezTo>
                    <a:pt x="246" y="117"/>
                    <a:pt x="245" y="116"/>
                    <a:pt x="245" y="117"/>
                  </a:cubicBezTo>
                  <a:cubicBezTo>
                    <a:pt x="243" y="117"/>
                    <a:pt x="242" y="118"/>
                    <a:pt x="241" y="119"/>
                  </a:cubicBezTo>
                  <a:cubicBezTo>
                    <a:pt x="240" y="120"/>
                    <a:pt x="239" y="121"/>
                    <a:pt x="238" y="121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26" y="122"/>
                    <a:pt x="213" y="122"/>
                    <a:pt x="201" y="119"/>
                  </a:cubicBezTo>
                  <a:cubicBezTo>
                    <a:pt x="220" y="102"/>
                    <a:pt x="239" y="83"/>
                    <a:pt x="255" y="63"/>
                  </a:cubicBezTo>
                  <a:cubicBezTo>
                    <a:pt x="267" y="62"/>
                    <a:pt x="279" y="60"/>
                    <a:pt x="291" y="57"/>
                  </a:cubicBezTo>
                  <a:cubicBezTo>
                    <a:pt x="291" y="57"/>
                    <a:pt x="291" y="56"/>
                    <a:pt x="291" y="56"/>
                  </a:cubicBezTo>
                  <a:cubicBezTo>
                    <a:pt x="293" y="60"/>
                    <a:pt x="298" y="62"/>
                    <a:pt x="302" y="61"/>
                  </a:cubicBezTo>
                  <a:cubicBezTo>
                    <a:pt x="308" y="61"/>
                    <a:pt x="313" y="56"/>
                    <a:pt x="313" y="49"/>
                  </a:cubicBezTo>
                  <a:cubicBezTo>
                    <a:pt x="313" y="42"/>
                    <a:pt x="306" y="34"/>
                    <a:pt x="299" y="37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40"/>
            <p:cNvSpPr/>
            <p:nvPr/>
          </p:nvSpPr>
          <p:spPr bwMode="auto">
            <a:xfrm>
              <a:off x="4519613" y="159969"/>
              <a:ext cx="1027113" cy="657225"/>
            </a:xfrm>
            <a:custGeom>
              <a:avLst/>
              <a:gdLst>
                <a:gd name="T0" fmla="*/ 372 w 375"/>
                <a:gd name="T1" fmla="*/ 32 h 239"/>
                <a:gd name="T2" fmla="*/ 331 w 375"/>
                <a:gd name="T3" fmla="*/ 50 h 239"/>
                <a:gd name="T4" fmla="*/ 290 w 375"/>
                <a:gd name="T5" fmla="*/ 64 h 239"/>
                <a:gd name="T6" fmla="*/ 235 w 375"/>
                <a:gd name="T7" fmla="*/ 113 h 239"/>
                <a:gd name="T8" fmla="*/ 211 w 375"/>
                <a:gd name="T9" fmla="*/ 121 h 239"/>
                <a:gd name="T10" fmla="*/ 136 w 375"/>
                <a:gd name="T11" fmla="*/ 138 h 239"/>
                <a:gd name="T12" fmla="*/ 162 w 375"/>
                <a:gd name="T13" fmla="*/ 117 h 239"/>
                <a:gd name="T14" fmla="*/ 171 w 375"/>
                <a:gd name="T15" fmla="*/ 107 h 239"/>
                <a:gd name="T16" fmla="*/ 241 w 375"/>
                <a:gd name="T17" fmla="*/ 5 h 239"/>
                <a:gd name="T18" fmla="*/ 243 w 375"/>
                <a:gd name="T19" fmla="*/ 2 h 239"/>
                <a:gd name="T20" fmla="*/ 241 w 375"/>
                <a:gd name="T21" fmla="*/ 1 h 239"/>
                <a:gd name="T22" fmla="*/ 218 w 375"/>
                <a:gd name="T23" fmla="*/ 26 h 239"/>
                <a:gd name="T24" fmla="*/ 191 w 375"/>
                <a:gd name="T25" fmla="*/ 50 h 239"/>
                <a:gd name="T26" fmla="*/ 167 w 375"/>
                <a:gd name="T27" fmla="*/ 106 h 239"/>
                <a:gd name="T28" fmla="*/ 167 w 375"/>
                <a:gd name="T29" fmla="*/ 106 h 239"/>
                <a:gd name="T30" fmla="*/ 162 w 375"/>
                <a:gd name="T31" fmla="*/ 112 h 239"/>
                <a:gd name="T32" fmla="*/ 131 w 375"/>
                <a:gd name="T33" fmla="*/ 139 h 239"/>
                <a:gd name="T34" fmla="*/ 89 w 375"/>
                <a:gd name="T35" fmla="*/ 146 h 239"/>
                <a:gd name="T36" fmla="*/ 89 w 375"/>
                <a:gd name="T37" fmla="*/ 146 h 239"/>
                <a:gd name="T38" fmla="*/ 89 w 375"/>
                <a:gd name="T39" fmla="*/ 146 h 239"/>
                <a:gd name="T40" fmla="*/ 67 w 375"/>
                <a:gd name="T41" fmla="*/ 149 h 239"/>
                <a:gd name="T42" fmla="*/ 1 w 375"/>
                <a:gd name="T43" fmla="*/ 147 h 239"/>
                <a:gd name="T44" fmla="*/ 1 w 375"/>
                <a:gd name="T45" fmla="*/ 149 h 239"/>
                <a:gd name="T46" fmla="*/ 58 w 375"/>
                <a:gd name="T47" fmla="*/ 154 h 239"/>
                <a:gd name="T48" fmla="*/ 90 w 375"/>
                <a:gd name="T49" fmla="*/ 150 h 239"/>
                <a:gd name="T50" fmla="*/ 144 w 375"/>
                <a:gd name="T51" fmla="*/ 186 h 239"/>
                <a:gd name="T52" fmla="*/ 193 w 375"/>
                <a:gd name="T53" fmla="*/ 202 h 239"/>
                <a:gd name="T54" fmla="*/ 296 w 375"/>
                <a:gd name="T55" fmla="*/ 184 h 239"/>
                <a:gd name="T56" fmla="*/ 296 w 375"/>
                <a:gd name="T57" fmla="*/ 184 h 239"/>
                <a:gd name="T58" fmla="*/ 297 w 375"/>
                <a:gd name="T59" fmla="*/ 183 h 239"/>
                <a:gd name="T60" fmla="*/ 297 w 375"/>
                <a:gd name="T61" fmla="*/ 180 h 239"/>
                <a:gd name="T62" fmla="*/ 192 w 375"/>
                <a:gd name="T63" fmla="*/ 197 h 239"/>
                <a:gd name="T64" fmla="*/ 192 w 375"/>
                <a:gd name="T65" fmla="*/ 198 h 239"/>
                <a:gd name="T66" fmla="*/ 150 w 375"/>
                <a:gd name="T67" fmla="*/ 185 h 239"/>
                <a:gd name="T68" fmla="*/ 92 w 375"/>
                <a:gd name="T69" fmla="*/ 149 h 239"/>
                <a:gd name="T70" fmla="*/ 127 w 375"/>
                <a:gd name="T71" fmla="*/ 144 h 239"/>
                <a:gd name="T72" fmla="*/ 235 w 375"/>
                <a:gd name="T73" fmla="*/ 118 h 239"/>
                <a:gd name="T74" fmla="*/ 235 w 375"/>
                <a:gd name="T75" fmla="*/ 119 h 239"/>
                <a:gd name="T76" fmla="*/ 313 w 375"/>
                <a:gd name="T77" fmla="*/ 123 h 239"/>
                <a:gd name="T78" fmla="*/ 350 w 375"/>
                <a:gd name="T79" fmla="*/ 87 h 239"/>
                <a:gd name="T80" fmla="*/ 372 w 375"/>
                <a:gd name="T81" fmla="*/ 36 h 239"/>
                <a:gd name="T82" fmla="*/ 374 w 375"/>
                <a:gd name="T83" fmla="*/ 35 h 239"/>
                <a:gd name="T84" fmla="*/ 372 w 375"/>
                <a:gd name="T85" fmla="*/ 3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2" y="32"/>
                  </a:moveTo>
                  <a:cubicBezTo>
                    <a:pt x="359" y="39"/>
                    <a:pt x="345" y="45"/>
                    <a:pt x="331" y="50"/>
                  </a:cubicBezTo>
                  <a:cubicBezTo>
                    <a:pt x="317" y="54"/>
                    <a:pt x="304" y="58"/>
                    <a:pt x="290" y="64"/>
                  </a:cubicBezTo>
                  <a:cubicBezTo>
                    <a:pt x="267" y="74"/>
                    <a:pt x="249" y="92"/>
                    <a:pt x="235" y="113"/>
                  </a:cubicBezTo>
                  <a:cubicBezTo>
                    <a:pt x="227" y="116"/>
                    <a:pt x="219" y="119"/>
                    <a:pt x="211" y="121"/>
                  </a:cubicBezTo>
                  <a:cubicBezTo>
                    <a:pt x="187" y="128"/>
                    <a:pt x="162" y="134"/>
                    <a:pt x="136" y="138"/>
                  </a:cubicBezTo>
                  <a:cubicBezTo>
                    <a:pt x="146" y="133"/>
                    <a:pt x="155" y="124"/>
                    <a:pt x="162" y="117"/>
                  </a:cubicBezTo>
                  <a:cubicBezTo>
                    <a:pt x="165" y="114"/>
                    <a:pt x="168" y="111"/>
                    <a:pt x="171" y="107"/>
                  </a:cubicBezTo>
                  <a:cubicBezTo>
                    <a:pt x="226" y="117"/>
                    <a:pt x="233" y="44"/>
                    <a:pt x="241" y="5"/>
                  </a:cubicBezTo>
                  <a:cubicBezTo>
                    <a:pt x="242" y="4"/>
                    <a:pt x="242" y="3"/>
                    <a:pt x="243" y="2"/>
                  </a:cubicBezTo>
                  <a:cubicBezTo>
                    <a:pt x="243" y="1"/>
                    <a:pt x="242" y="0"/>
                    <a:pt x="241" y="1"/>
                  </a:cubicBezTo>
                  <a:cubicBezTo>
                    <a:pt x="233" y="9"/>
                    <a:pt x="226" y="18"/>
                    <a:pt x="218" y="26"/>
                  </a:cubicBezTo>
                  <a:cubicBezTo>
                    <a:pt x="209" y="34"/>
                    <a:pt x="199" y="42"/>
                    <a:pt x="191" y="50"/>
                  </a:cubicBezTo>
                  <a:cubicBezTo>
                    <a:pt x="176" y="65"/>
                    <a:pt x="163" y="84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5" y="108"/>
                    <a:pt x="163" y="110"/>
                    <a:pt x="162" y="112"/>
                  </a:cubicBezTo>
                  <a:cubicBezTo>
                    <a:pt x="153" y="123"/>
                    <a:pt x="142" y="131"/>
                    <a:pt x="131" y="139"/>
                  </a:cubicBezTo>
                  <a:cubicBezTo>
                    <a:pt x="117" y="141"/>
                    <a:pt x="103" y="144"/>
                    <a:pt x="89" y="146"/>
                  </a:cubicBezTo>
                  <a:cubicBezTo>
                    <a:pt x="89" y="146"/>
                    <a:pt x="89" y="146"/>
                    <a:pt x="89" y="146"/>
                  </a:cubicBezTo>
                  <a:cubicBezTo>
                    <a:pt x="89" y="145"/>
                    <a:pt x="88" y="145"/>
                    <a:pt x="89" y="146"/>
                  </a:cubicBezTo>
                  <a:cubicBezTo>
                    <a:pt x="81" y="147"/>
                    <a:pt x="74" y="148"/>
                    <a:pt x="67" y="149"/>
                  </a:cubicBezTo>
                  <a:cubicBezTo>
                    <a:pt x="45" y="153"/>
                    <a:pt x="23" y="154"/>
                    <a:pt x="1" y="147"/>
                  </a:cubicBezTo>
                  <a:cubicBezTo>
                    <a:pt x="0" y="147"/>
                    <a:pt x="0" y="148"/>
                    <a:pt x="1" y="149"/>
                  </a:cubicBezTo>
                  <a:cubicBezTo>
                    <a:pt x="17" y="159"/>
                    <a:pt x="40" y="156"/>
                    <a:pt x="58" y="154"/>
                  </a:cubicBezTo>
                  <a:cubicBezTo>
                    <a:pt x="69" y="153"/>
                    <a:pt x="80" y="151"/>
                    <a:pt x="90" y="150"/>
                  </a:cubicBezTo>
                  <a:cubicBezTo>
                    <a:pt x="101" y="168"/>
                    <a:pt x="126" y="179"/>
                    <a:pt x="144" y="186"/>
                  </a:cubicBezTo>
                  <a:cubicBezTo>
                    <a:pt x="159" y="193"/>
                    <a:pt x="176" y="199"/>
                    <a:pt x="193" y="202"/>
                  </a:cubicBezTo>
                  <a:cubicBezTo>
                    <a:pt x="214" y="239"/>
                    <a:pt x="285" y="222"/>
                    <a:pt x="296" y="184"/>
                  </a:cubicBezTo>
                  <a:cubicBezTo>
                    <a:pt x="296" y="184"/>
                    <a:pt x="296" y="184"/>
                    <a:pt x="296" y="184"/>
                  </a:cubicBezTo>
                  <a:cubicBezTo>
                    <a:pt x="296" y="184"/>
                    <a:pt x="297" y="184"/>
                    <a:pt x="297" y="183"/>
                  </a:cubicBezTo>
                  <a:cubicBezTo>
                    <a:pt x="299" y="183"/>
                    <a:pt x="298" y="180"/>
                    <a:pt x="297" y="180"/>
                  </a:cubicBezTo>
                  <a:cubicBezTo>
                    <a:pt x="262" y="183"/>
                    <a:pt x="218" y="166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78" y="195"/>
                    <a:pt x="164" y="190"/>
                    <a:pt x="150" y="185"/>
                  </a:cubicBezTo>
                  <a:cubicBezTo>
                    <a:pt x="130" y="177"/>
                    <a:pt x="106" y="167"/>
                    <a:pt x="92" y="149"/>
                  </a:cubicBezTo>
                  <a:cubicBezTo>
                    <a:pt x="104" y="147"/>
                    <a:pt x="115" y="145"/>
                    <a:pt x="127" y="144"/>
                  </a:cubicBezTo>
                  <a:cubicBezTo>
                    <a:pt x="162" y="138"/>
                    <a:pt x="200" y="131"/>
                    <a:pt x="235" y="118"/>
                  </a:cubicBezTo>
                  <a:cubicBezTo>
                    <a:pt x="235" y="118"/>
                    <a:pt x="235" y="118"/>
                    <a:pt x="235" y="119"/>
                  </a:cubicBezTo>
                  <a:cubicBezTo>
                    <a:pt x="252" y="141"/>
                    <a:pt x="291" y="133"/>
                    <a:pt x="313" y="123"/>
                  </a:cubicBezTo>
                  <a:cubicBezTo>
                    <a:pt x="328" y="116"/>
                    <a:pt x="340" y="101"/>
                    <a:pt x="350" y="87"/>
                  </a:cubicBezTo>
                  <a:cubicBezTo>
                    <a:pt x="360" y="73"/>
                    <a:pt x="370" y="54"/>
                    <a:pt x="372" y="36"/>
                  </a:cubicBezTo>
                  <a:cubicBezTo>
                    <a:pt x="372" y="35"/>
                    <a:pt x="373" y="35"/>
                    <a:pt x="374" y="35"/>
                  </a:cubicBezTo>
                  <a:cubicBezTo>
                    <a:pt x="375" y="34"/>
                    <a:pt x="374" y="32"/>
                    <a:pt x="372" y="32"/>
                  </a:cubicBezTo>
                  <a:close/>
                </a:path>
              </a:pathLst>
            </a:custGeom>
            <a:solidFill>
              <a:srgbClr val="31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41"/>
            <p:cNvSpPr/>
            <p:nvPr/>
          </p:nvSpPr>
          <p:spPr bwMode="auto">
            <a:xfrm>
              <a:off x="6183313" y="-24181"/>
              <a:ext cx="695325" cy="396875"/>
            </a:xfrm>
            <a:custGeom>
              <a:avLst/>
              <a:gdLst>
                <a:gd name="T0" fmla="*/ 228 w 254"/>
                <a:gd name="T1" fmla="*/ 93 h 144"/>
                <a:gd name="T2" fmla="*/ 224 w 254"/>
                <a:gd name="T3" fmla="*/ 69 h 144"/>
                <a:gd name="T4" fmla="*/ 197 w 254"/>
                <a:gd name="T5" fmla="*/ 71 h 144"/>
                <a:gd name="T6" fmla="*/ 167 w 254"/>
                <a:gd name="T7" fmla="*/ 37 h 144"/>
                <a:gd name="T8" fmla="*/ 156 w 254"/>
                <a:gd name="T9" fmla="*/ 13 h 144"/>
                <a:gd name="T10" fmla="*/ 128 w 254"/>
                <a:gd name="T11" fmla="*/ 23 h 144"/>
                <a:gd name="T12" fmla="*/ 85 w 254"/>
                <a:gd name="T13" fmla="*/ 16 h 144"/>
                <a:gd name="T14" fmla="*/ 62 w 254"/>
                <a:gd name="T15" fmla="*/ 3 h 144"/>
                <a:gd name="T16" fmla="*/ 45 w 254"/>
                <a:gd name="T17" fmla="*/ 19 h 144"/>
                <a:gd name="T18" fmla="*/ 45 w 254"/>
                <a:gd name="T19" fmla="*/ 19 h 144"/>
                <a:gd name="T20" fmla="*/ 9 w 254"/>
                <a:gd name="T21" fmla="*/ 19 h 144"/>
                <a:gd name="T22" fmla="*/ 7 w 254"/>
                <a:gd name="T23" fmla="*/ 58 h 144"/>
                <a:gd name="T24" fmla="*/ 36 w 254"/>
                <a:gd name="T25" fmla="*/ 103 h 144"/>
                <a:gd name="T26" fmla="*/ 86 w 254"/>
                <a:gd name="T27" fmla="*/ 133 h 144"/>
                <a:gd name="T28" fmla="*/ 88 w 254"/>
                <a:gd name="T29" fmla="*/ 132 h 144"/>
                <a:gd name="T30" fmla="*/ 112 w 254"/>
                <a:gd name="T31" fmla="*/ 138 h 144"/>
                <a:gd name="T32" fmla="*/ 153 w 254"/>
                <a:gd name="T33" fmla="*/ 143 h 144"/>
                <a:gd name="T34" fmla="*/ 218 w 254"/>
                <a:gd name="T35" fmla="*/ 138 h 144"/>
                <a:gd name="T36" fmla="*/ 254 w 254"/>
                <a:gd name="T37" fmla="*/ 105 h 144"/>
                <a:gd name="T38" fmla="*/ 228 w 254"/>
                <a:gd name="T39" fmla="*/ 9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" h="144">
                  <a:moveTo>
                    <a:pt x="228" y="93"/>
                  </a:moveTo>
                  <a:cubicBezTo>
                    <a:pt x="231" y="84"/>
                    <a:pt x="232" y="75"/>
                    <a:pt x="224" y="69"/>
                  </a:cubicBezTo>
                  <a:cubicBezTo>
                    <a:pt x="216" y="64"/>
                    <a:pt x="205" y="67"/>
                    <a:pt x="197" y="71"/>
                  </a:cubicBezTo>
                  <a:cubicBezTo>
                    <a:pt x="201" y="51"/>
                    <a:pt x="187" y="20"/>
                    <a:pt x="167" y="37"/>
                  </a:cubicBezTo>
                  <a:cubicBezTo>
                    <a:pt x="169" y="27"/>
                    <a:pt x="167" y="16"/>
                    <a:pt x="156" y="13"/>
                  </a:cubicBezTo>
                  <a:cubicBezTo>
                    <a:pt x="146" y="10"/>
                    <a:pt x="135" y="16"/>
                    <a:pt x="128" y="23"/>
                  </a:cubicBezTo>
                  <a:cubicBezTo>
                    <a:pt x="124" y="0"/>
                    <a:pt x="98" y="0"/>
                    <a:pt x="85" y="16"/>
                  </a:cubicBezTo>
                  <a:cubicBezTo>
                    <a:pt x="80" y="9"/>
                    <a:pt x="72" y="2"/>
                    <a:pt x="62" y="3"/>
                  </a:cubicBezTo>
                  <a:cubicBezTo>
                    <a:pt x="53" y="3"/>
                    <a:pt x="45" y="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34" y="13"/>
                    <a:pt x="19" y="8"/>
                    <a:pt x="9" y="19"/>
                  </a:cubicBezTo>
                  <a:cubicBezTo>
                    <a:pt x="0" y="29"/>
                    <a:pt x="4" y="47"/>
                    <a:pt x="7" y="58"/>
                  </a:cubicBezTo>
                  <a:cubicBezTo>
                    <a:pt x="12" y="75"/>
                    <a:pt x="24" y="90"/>
                    <a:pt x="36" y="103"/>
                  </a:cubicBezTo>
                  <a:cubicBezTo>
                    <a:pt x="50" y="115"/>
                    <a:pt x="67" y="130"/>
                    <a:pt x="86" y="133"/>
                  </a:cubicBezTo>
                  <a:cubicBezTo>
                    <a:pt x="87" y="133"/>
                    <a:pt x="88" y="132"/>
                    <a:pt x="88" y="132"/>
                  </a:cubicBezTo>
                  <a:cubicBezTo>
                    <a:pt x="94" y="136"/>
                    <a:pt x="105" y="137"/>
                    <a:pt x="112" y="138"/>
                  </a:cubicBezTo>
                  <a:cubicBezTo>
                    <a:pt x="125" y="141"/>
                    <a:pt x="139" y="142"/>
                    <a:pt x="153" y="143"/>
                  </a:cubicBezTo>
                  <a:cubicBezTo>
                    <a:pt x="174" y="144"/>
                    <a:pt x="197" y="144"/>
                    <a:pt x="218" y="138"/>
                  </a:cubicBezTo>
                  <a:cubicBezTo>
                    <a:pt x="233" y="134"/>
                    <a:pt x="254" y="124"/>
                    <a:pt x="254" y="105"/>
                  </a:cubicBezTo>
                  <a:cubicBezTo>
                    <a:pt x="254" y="92"/>
                    <a:pt x="238" y="89"/>
                    <a:pt x="228" y="93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42"/>
            <p:cNvSpPr/>
            <p:nvPr/>
          </p:nvSpPr>
          <p:spPr bwMode="auto">
            <a:xfrm>
              <a:off x="6248400" y="91707"/>
              <a:ext cx="485775" cy="292100"/>
            </a:xfrm>
            <a:custGeom>
              <a:avLst/>
              <a:gdLst>
                <a:gd name="T0" fmla="*/ 170 w 177"/>
                <a:gd name="T1" fmla="*/ 71 h 106"/>
                <a:gd name="T2" fmla="*/ 150 w 177"/>
                <a:gd name="T3" fmla="*/ 68 h 106"/>
                <a:gd name="T4" fmla="*/ 131 w 177"/>
                <a:gd name="T5" fmla="*/ 52 h 106"/>
                <a:gd name="T6" fmla="*/ 106 w 177"/>
                <a:gd name="T7" fmla="*/ 34 h 106"/>
                <a:gd name="T8" fmla="*/ 68 w 177"/>
                <a:gd name="T9" fmla="*/ 24 h 106"/>
                <a:gd name="T10" fmla="*/ 38 w 177"/>
                <a:gd name="T11" fmla="*/ 17 h 106"/>
                <a:gd name="T12" fmla="*/ 12 w 177"/>
                <a:gd name="T13" fmla="*/ 6 h 106"/>
                <a:gd name="T14" fmla="*/ 3 w 177"/>
                <a:gd name="T15" fmla="*/ 29 h 106"/>
                <a:gd name="T16" fmla="*/ 60 w 177"/>
                <a:gd name="T17" fmla="*/ 94 h 106"/>
                <a:gd name="T18" fmla="*/ 61 w 177"/>
                <a:gd name="T19" fmla="*/ 96 h 106"/>
                <a:gd name="T20" fmla="*/ 161 w 177"/>
                <a:gd name="T21" fmla="*/ 91 h 106"/>
                <a:gd name="T22" fmla="*/ 170 w 177"/>
                <a:gd name="T23" fmla="*/ 7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106">
                  <a:moveTo>
                    <a:pt x="170" y="71"/>
                  </a:moveTo>
                  <a:cubicBezTo>
                    <a:pt x="165" y="66"/>
                    <a:pt x="157" y="66"/>
                    <a:pt x="150" y="68"/>
                  </a:cubicBezTo>
                  <a:cubicBezTo>
                    <a:pt x="155" y="57"/>
                    <a:pt x="142" y="47"/>
                    <a:pt x="131" y="52"/>
                  </a:cubicBezTo>
                  <a:cubicBezTo>
                    <a:pt x="136" y="39"/>
                    <a:pt x="119" y="25"/>
                    <a:pt x="106" y="34"/>
                  </a:cubicBezTo>
                  <a:cubicBezTo>
                    <a:pt x="108" y="12"/>
                    <a:pt x="82" y="9"/>
                    <a:pt x="68" y="24"/>
                  </a:cubicBezTo>
                  <a:cubicBezTo>
                    <a:pt x="61" y="12"/>
                    <a:pt x="45" y="0"/>
                    <a:pt x="38" y="17"/>
                  </a:cubicBezTo>
                  <a:cubicBezTo>
                    <a:pt x="31" y="10"/>
                    <a:pt x="21" y="3"/>
                    <a:pt x="12" y="6"/>
                  </a:cubicBezTo>
                  <a:cubicBezTo>
                    <a:pt x="2" y="10"/>
                    <a:pt x="0" y="20"/>
                    <a:pt x="3" y="29"/>
                  </a:cubicBezTo>
                  <a:cubicBezTo>
                    <a:pt x="9" y="59"/>
                    <a:pt x="35" y="79"/>
                    <a:pt x="60" y="94"/>
                  </a:cubicBezTo>
                  <a:cubicBezTo>
                    <a:pt x="59" y="95"/>
                    <a:pt x="60" y="96"/>
                    <a:pt x="61" y="96"/>
                  </a:cubicBezTo>
                  <a:cubicBezTo>
                    <a:pt x="94" y="99"/>
                    <a:pt x="130" y="106"/>
                    <a:pt x="161" y="91"/>
                  </a:cubicBezTo>
                  <a:cubicBezTo>
                    <a:pt x="167" y="88"/>
                    <a:pt x="177" y="78"/>
                    <a:pt x="170" y="7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43"/>
            <p:cNvSpPr/>
            <p:nvPr/>
          </p:nvSpPr>
          <p:spPr bwMode="auto">
            <a:xfrm>
              <a:off x="4595813" y="-162293"/>
              <a:ext cx="392113" cy="484188"/>
            </a:xfrm>
            <a:custGeom>
              <a:avLst/>
              <a:gdLst>
                <a:gd name="T0" fmla="*/ 43 w 143"/>
                <a:gd name="T1" fmla="*/ 20 h 176"/>
                <a:gd name="T2" fmla="*/ 18 w 143"/>
                <a:gd name="T3" fmla="*/ 1 h 176"/>
                <a:gd name="T4" fmla="*/ 3 w 143"/>
                <a:gd name="T5" fmla="*/ 21 h 176"/>
                <a:gd name="T6" fmla="*/ 8 w 143"/>
                <a:gd name="T7" fmla="*/ 66 h 176"/>
                <a:gd name="T8" fmla="*/ 32 w 143"/>
                <a:gd name="T9" fmla="*/ 120 h 176"/>
                <a:gd name="T10" fmla="*/ 33 w 143"/>
                <a:gd name="T11" fmla="*/ 120 h 176"/>
                <a:gd name="T12" fmla="*/ 33 w 143"/>
                <a:gd name="T13" fmla="*/ 118 h 176"/>
                <a:gd name="T14" fmla="*/ 134 w 143"/>
                <a:gd name="T15" fmla="*/ 145 h 176"/>
                <a:gd name="T16" fmla="*/ 129 w 143"/>
                <a:gd name="T17" fmla="*/ 113 h 176"/>
                <a:gd name="T18" fmla="*/ 129 w 143"/>
                <a:gd name="T19" fmla="*/ 103 h 176"/>
                <a:gd name="T20" fmla="*/ 128 w 143"/>
                <a:gd name="T21" fmla="*/ 91 h 176"/>
                <a:gd name="T22" fmla="*/ 112 w 143"/>
                <a:gd name="T23" fmla="*/ 73 h 176"/>
                <a:gd name="T24" fmla="*/ 112 w 143"/>
                <a:gd name="T25" fmla="*/ 73 h 176"/>
                <a:gd name="T26" fmla="*/ 86 w 143"/>
                <a:gd name="T27" fmla="*/ 44 h 176"/>
                <a:gd name="T28" fmla="*/ 76 w 143"/>
                <a:gd name="T29" fmla="*/ 15 h 176"/>
                <a:gd name="T30" fmla="*/ 43 w 143"/>
                <a:gd name="T31" fmla="*/ 2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6">
                  <a:moveTo>
                    <a:pt x="43" y="20"/>
                  </a:moveTo>
                  <a:cubicBezTo>
                    <a:pt x="37" y="12"/>
                    <a:pt x="29" y="0"/>
                    <a:pt x="18" y="1"/>
                  </a:cubicBezTo>
                  <a:cubicBezTo>
                    <a:pt x="8" y="1"/>
                    <a:pt x="4" y="13"/>
                    <a:pt x="3" y="21"/>
                  </a:cubicBezTo>
                  <a:cubicBezTo>
                    <a:pt x="0" y="36"/>
                    <a:pt x="3" y="52"/>
                    <a:pt x="8" y="66"/>
                  </a:cubicBezTo>
                  <a:cubicBezTo>
                    <a:pt x="16" y="84"/>
                    <a:pt x="29" y="100"/>
                    <a:pt x="32" y="120"/>
                  </a:cubicBezTo>
                  <a:cubicBezTo>
                    <a:pt x="33" y="120"/>
                    <a:pt x="33" y="120"/>
                    <a:pt x="33" y="120"/>
                  </a:cubicBezTo>
                  <a:cubicBezTo>
                    <a:pt x="33" y="119"/>
                    <a:pt x="33" y="119"/>
                    <a:pt x="33" y="118"/>
                  </a:cubicBezTo>
                  <a:cubicBezTo>
                    <a:pt x="52" y="144"/>
                    <a:pt x="106" y="176"/>
                    <a:pt x="134" y="145"/>
                  </a:cubicBezTo>
                  <a:cubicBezTo>
                    <a:pt x="143" y="134"/>
                    <a:pt x="138" y="122"/>
                    <a:pt x="129" y="113"/>
                  </a:cubicBezTo>
                  <a:cubicBezTo>
                    <a:pt x="125" y="109"/>
                    <a:pt x="127" y="108"/>
                    <a:pt x="129" y="103"/>
                  </a:cubicBezTo>
                  <a:cubicBezTo>
                    <a:pt x="130" y="99"/>
                    <a:pt x="129" y="95"/>
                    <a:pt x="128" y="91"/>
                  </a:cubicBezTo>
                  <a:cubicBezTo>
                    <a:pt x="126" y="83"/>
                    <a:pt x="120" y="76"/>
                    <a:pt x="112" y="73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15" y="60"/>
                    <a:pt x="100" y="41"/>
                    <a:pt x="86" y="44"/>
                  </a:cubicBezTo>
                  <a:cubicBezTo>
                    <a:pt x="90" y="33"/>
                    <a:pt x="86" y="21"/>
                    <a:pt x="76" y="15"/>
                  </a:cubicBezTo>
                  <a:cubicBezTo>
                    <a:pt x="64" y="7"/>
                    <a:pt x="51" y="11"/>
                    <a:pt x="43" y="2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44"/>
            <p:cNvSpPr/>
            <p:nvPr/>
          </p:nvSpPr>
          <p:spPr bwMode="auto">
            <a:xfrm>
              <a:off x="4324350" y="-24181"/>
              <a:ext cx="546100" cy="498475"/>
            </a:xfrm>
            <a:custGeom>
              <a:avLst/>
              <a:gdLst>
                <a:gd name="T0" fmla="*/ 111 w 199"/>
                <a:gd name="T1" fmla="*/ 21 h 181"/>
                <a:gd name="T2" fmla="*/ 115 w 199"/>
                <a:gd name="T3" fmla="*/ 48 h 181"/>
                <a:gd name="T4" fmla="*/ 126 w 199"/>
                <a:gd name="T5" fmla="*/ 70 h 181"/>
                <a:gd name="T6" fmla="*/ 59 w 199"/>
                <a:gd name="T7" fmla="*/ 113 h 181"/>
                <a:gd name="T8" fmla="*/ 1 w 199"/>
                <a:gd name="T9" fmla="*/ 180 h 181"/>
                <a:gd name="T10" fmla="*/ 2 w 199"/>
                <a:gd name="T11" fmla="*/ 181 h 181"/>
                <a:gd name="T12" fmla="*/ 25 w 199"/>
                <a:gd name="T13" fmla="*/ 158 h 181"/>
                <a:gd name="T14" fmla="*/ 54 w 199"/>
                <a:gd name="T15" fmla="*/ 123 h 181"/>
                <a:gd name="T16" fmla="*/ 90 w 199"/>
                <a:gd name="T17" fmla="*/ 94 h 181"/>
                <a:gd name="T18" fmla="*/ 128 w 199"/>
                <a:gd name="T19" fmla="*/ 73 h 181"/>
                <a:gd name="T20" fmla="*/ 128 w 199"/>
                <a:gd name="T21" fmla="*/ 73 h 181"/>
                <a:gd name="T22" fmla="*/ 130 w 199"/>
                <a:gd name="T23" fmla="*/ 74 h 181"/>
                <a:gd name="T24" fmla="*/ 184 w 199"/>
                <a:gd name="T25" fmla="*/ 93 h 181"/>
                <a:gd name="T26" fmla="*/ 176 w 199"/>
                <a:gd name="T27" fmla="*/ 63 h 181"/>
                <a:gd name="T28" fmla="*/ 169 w 199"/>
                <a:gd name="T29" fmla="*/ 38 h 181"/>
                <a:gd name="T30" fmla="*/ 145 w 199"/>
                <a:gd name="T31" fmla="*/ 31 h 181"/>
                <a:gd name="T32" fmla="*/ 111 w 199"/>
                <a:gd name="T33" fmla="*/ 2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9" h="181">
                  <a:moveTo>
                    <a:pt x="111" y="21"/>
                  </a:moveTo>
                  <a:cubicBezTo>
                    <a:pt x="109" y="30"/>
                    <a:pt x="112" y="40"/>
                    <a:pt x="115" y="48"/>
                  </a:cubicBezTo>
                  <a:cubicBezTo>
                    <a:pt x="118" y="55"/>
                    <a:pt x="121" y="63"/>
                    <a:pt x="126" y="70"/>
                  </a:cubicBezTo>
                  <a:cubicBezTo>
                    <a:pt x="101" y="78"/>
                    <a:pt x="78" y="95"/>
                    <a:pt x="59" y="113"/>
                  </a:cubicBezTo>
                  <a:cubicBezTo>
                    <a:pt x="37" y="133"/>
                    <a:pt x="22" y="159"/>
                    <a:pt x="1" y="180"/>
                  </a:cubicBezTo>
                  <a:cubicBezTo>
                    <a:pt x="0" y="180"/>
                    <a:pt x="1" y="181"/>
                    <a:pt x="2" y="181"/>
                  </a:cubicBezTo>
                  <a:cubicBezTo>
                    <a:pt x="11" y="175"/>
                    <a:pt x="18" y="166"/>
                    <a:pt x="25" y="158"/>
                  </a:cubicBezTo>
                  <a:cubicBezTo>
                    <a:pt x="34" y="146"/>
                    <a:pt x="44" y="134"/>
                    <a:pt x="54" y="123"/>
                  </a:cubicBezTo>
                  <a:cubicBezTo>
                    <a:pt x="65" y="112"/>
                    <a:pt x="77" y="102"/>
                    <a:pt x="90" y="94"/>
                  </a:cubicBezTo>
                  <a:cubicBezTo>
                    <a:pt x="102" y="86"/>
                    <a:pt x="115" y="80"/>
                    <a:pt x="128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29" y="74"/>
                    <a:pt x="129" y="74"/>
                    <a:pt x="130" y="74"/>
                  </a:cubicBezTo>
                  <a:cubicBezTo>
                    <a:pt x="144" y="87"/>
                    <a:pt x="164" y="102"/>
                    <a:pt x="184" y="93"/>
                  </a:cubicBezTo>
                  <a:cubicBezTo>
                    <a:pt x="199" y="85"/>
                    <a:pt x="188" y="67"/>
                    <a:pt x="176" y="63"/>
                  </a:cubicBezTo>
                  <a:cubicBezTo>
                    <a:pt x="178" y="54"/>
                    <a:pt x="175" y="45"/>
                    <a:pt x="169" y="38"/>
                  </a:cubicBezTo>
                  <a:cubicBezTo>
                    <a:pt x="164" y="31"/>
                    <a:pt x="153" y="26"/>
                    <a:pt x="145" y="31"/>
                  </a:cubicBezTo>
                  <a:cubicBezTo>
                    <a:pt x="140" y="18"/>
                    <a:pt x="118" y="0"/>
                    <a:pt x="111" y="2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45"/>
            <p:cNvSpPr/>
            <p:nvPr/>
          </p:nvSpPr>
          <p:spPr bwMode="auto">
            <a:xfrm>
              <a:off x="4402138" y="-59106"/>
              <a:ext cx="141288" cy="339725"/>
            </a:xfrm>
            <a:custGeom>
              <a:avLst/>
              <a:gdLst>
                <a:gd name="T0" fmla="*/ 16 w 52"/>
                <a:gd name="T1" fmla="*/ 2 h 124"/>
                <a:gd name="T2" fmla="*/ 13 w 52"/>
                <a:gd name="T3" fmla="*/ 3 h 124"/>
                <a:gd name="T4" fmla="*/ 35 w 52"/>
                <a:gd name="T5" fmla="*/ 123 h 124"/>
                <a:gd name="T6" fmla="*/ 35 w 52"/>
                <a:gd name="T7" fmla="*/ 123 h 124"/>
                <a:gd name="T8" fmla="*/ 36 w 52"/>
                <a:gd name="T9" fmla="*/ 123 h 124"/>
                <a:gd name="T10" fmla="*/ 36 w 52"/>
                <a:gd name="T11" fmla="*/ 122 h 124"/>
                <a:gd name="T12" fmla="*/ 36 w 52"/>
                <a:gd name="T13" fmla="*/ 122 h 124"/>
                <a:gd name="T14" fmla="*/ 47 w 52"/>
                <a:gd name="T15" fmla="*/ 64 h 124"/>
                <a:gd name="T16" fmla="*/ 19 w 52"/>
                <a:gd name="T17" fmla="*/ 1 h 124"/>
                <a:gd name="T18" fmla="*/ 16 w 52"/>
                <a:gd name="T19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6" y="2"/>
                  </a:moveTo>
                  <a:cubicBezTo>
                    <a:pt x="15" y="2"/>
                    <a:pt x="14" y="2"/>
                    <a:pt x="13" y="3"/>
                  </a:cubicBezTo>
                  <a:cubicBezTo>
                    <a:pt x="0" y="43"/>
                    <a:pt x="0" y="94"/>
                    <a:pt x="35" y="123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5" y="123"/>
                    <a:pt x="35" y="123"/>
                    <a:pt x="36" y="123"/>
                  </a:cubicBezTo>
                  <a:cubicBezTo>
                    <a:pt x="36" y="124"/>
                    <a:pt x="37" y="123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52" y="109"/>
                    <a:pt x="50" y="81"/>
                    <a:pt x="47" y="64"/>
                  </a:cubicBezTo>
                  <a:cubicBezTo>
                    <a:pt x="44" y="42"/>
                    <a:pt x="35" y="18"/>
                    <a:pt x="19" y="1"/>
                  </a:cubicBezTo>
                  <a:cubicBezTo>
                    <a:pt x="18" y="0"/>
                    <a:pt x="16" y="1"/>
                    <a:pt x="16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46"/>
            <p:cNvSpPr/>
            <p:nvPr/>
          </p:nvSpPr>
          <p:spPr bwMode="auto">
            <a:xfrm>
              <a:off x="4418013" y="301257"/>
              <a:ext cx="342900" cy="150813"/>
            </a:xfrm>
            <a:custGeom>
              <a:avLst/>
              <a:gdLst>
                <a:gd name="T0" fmla="*/ 123 w 125"/>
                <a:gd name="T1" fmla="*/ 38 h 55"/>
                <a:gd name="T2" fmla="*/ 122 w 125"/>
                <a:gd name="T3" fmla="*/ 36 h 55"/>
                <a:gd name="T4" fmla="*/ 1 w 125"/>
                <a:gd name="T5" fmla="*/ 27 h 55"/>
                <a:gd name="T6" fmla="*/ 1 w 125"/>
                <a:gd name="T7" fmla="*/ 27 h 55"/>
                <a:gd name="T8" fmla="*/ 0 w 125"/>
                <a:gd name="T9" fmla="*/ 27 h 55"/>
                <a:gd name="T10" fmla="*/ 1 w 125"/>
                <a:gd name="T11" fmla="*/ 28 h 55"/>
                <a:gd name="T12" fmla="*/ 2 w 125"/>
                <a:gd name="T13" fmla="*/ 28 h 55"/>
                <a:gd name="T14" fmla="*/ 55 w 125"/>
                <a:gd name="T15" fmla="*/ 53 h 55"/>
                <a:gd name="T16" fmla="*/ 123 w 125"/>
                <a:gd name="T17" fmla="*/ 42 h 55"/>
                <a:gd name="T18" fmla="*/ 123 w 125"/>
                <a:gd name="T19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55">
                  <a:moveTo>
                    <a:pt x="123" y="38"/>
                  </a:moveTo>
                  <a:cubicBezTo>
                    <a:pt x="123" y="37"/>
                    <a:pt x="123" y="36"/>
                    <a:pt x="122" y="36"/>
                  </a:cubicBezTo>
                  <a:cubicBezTo>
                    <a:pt x="88" y="12"/>
                    <a:pt x="38" y="0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0" y="27"/>
                  </a:cubicBezTo>
                  <a:cubicBezTo>
                    <a:pt x="0" y="28"/>
                    <a:pt x="0" y="29"/>
                    <a:pt x="1" y="28"/>
                  </a:cubicBezTo>
                  <a:cubicBezTo>
                    <a:pt x="1" y="28"/>
                    <a:pt x="1" y="28"/>
                    <a:pt x="2" y="28"/>
                  </a:cubicBezTo>
                  <a:cubicBezTo>
                    <a:pt x="10" y="47"/>
                    <a:pt x="38" y="52"/>
                    <a:pt x="55" y="53"/>
                  </a:cubicBezTo>
                  <a:cubicBezTo>
                    <a:pt x="78" y="55"/>
                    <a:pt x="103" y="52"/>
                    <a:pt x="123" y="42"/>
                  </a:cubicBezTo>
                  <a:cubicBezTo>
                    <a:pt x="125" y="41"/>
                    <a:pt x="124" y="39"/>
                    <a:pt x="123" y="38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47"/>
            <p:cNvSpPr/>
            <p:nvPr/>
          </p:nvSpPr>
          <p:spPr bwMode="auto">
            <a:xfrm>
              <a:off x="3819525" y="-141656"/>
              <a:ext cx="417513" cy="514350"/>
            </a:xfrm>
            <a:custGeom>
              <a:avLst/>
              <a:gdLst>
                <a:gd name="T0" fmla="*/ 70 w 152"/>
                <a:gd name="T1" fmla="*/ 16 h 187"/>
                <a:gd name="T2" fmla="*/ 77 w 152"/>
                <a:gd name="T3" fmla="*/ 30 h 187"/>
                <a:gd name="T4" fmla="*/ 74 w 152"/>
                <a:gd name="T5" fmla="*/ 80 h 187"/>
                <a:gd name="T6" fmla="*/ 74 w 152"/>
                <a:gd name="T7" fmla="*/ 80 h 187"/>
                <a:gd name="T8" fmla="*/ 34 w 152"/>
                <a:gd name="T9" fmla="*/ 126 h 187"/>
                <a:gd name="T10" fmla="*/ 31 w 152"/>
                <a:gd name="T11" fmla="*/ 77 h 187"/>
                <a:gd name="T12" fmla="*/ 40 w 152"/>
                <a:gd name="T13" fmla="*/ 74 h 187"/>
                <a:gd name="T14" fmla="*/ 40 w 152"/>
                <a:gd name="T15" fmla="*/ 52 h 187"/>
                <a:gd name="T16" fmla="*/ 16 w 152"/>
                <a:gd name="T17" fmla="*/ 54 h 187"/>
                <a:gd name="T18" fmla="*/ 18 w 152"/>
                <a:gd name="T19" fmla="*/ 75 h 187"/>
                <a:gd name="T20" fmla="*/ 20 w 152"/>
                <a:gd name="T21" fmla="*/ 75 h 187"/>
                <a:gd name="T22" fmla="*/ 26 w 152"/>
                <a:gd name="T23" fmla="*/ 77 h 187"/>
                <a:gd name="T24" fmla="*/ 31 w 152"/>
                <a:gd name="T25" fmla="*/ 101 h 187"/>
                <a:gd name="T26" fmla="*/ 30 w 152"/>
                <a:gd name="T27" fmla="*/ 133 h 187"/>
                <a:gd name="T28" fmla="*/ 0 w 152"/>
                <a:gd name="T29" fmla="*/ 185 h 187"/>
                <a:gd name="T30" fmla="*/ 2 w 152"/>
                <a:gd name="T31" fmla="*/ 186 h 187"/>
                <a:gd name="T32" fmla="*/ 18 w 152"/>
                <a:gd name="T33" fmla="*/ 161 h 187"/>
                <a:gd name="T34" fmla="*/ 84 w 152"/>
                <a:gd name="T35" fmla="*/ 160 h 187"/>
                <a:gd name="T36" fmla="*/ 91 w 152"/>
                <a:gd name="T37" fmla="*/ 175 h 187"/>
                <a:gd name="T38" fmla="*/ 109 w 152"/>
                <a:gd name="T39" fmla="*/ 168 h 187"/>
                <a:gd name="T40" fmla="*/ 104 w 152"/>
                <a:gd name="T41" fmla="*/ 152 h 187"/>
                <a:gd name="T42" fmla="*/ 86 w 152"/>
                <a:gd name="T43" fmla="*/ 156 h 187"/>
                <a:gd name="T44" fmla="*/ 19 w 152"/>
                <a:gd name="T45" fmla="*/ 158 h 187"/>
                <a:gd name="T46" fmla="*/ 54 w 152"/>
                <a:gd name="T47" fmla="*/ 108 h 187"/>
                <a:gd name="T48" fmla="*/ 114 w 152"/>
                <a:gd name="T49" fmla="*/ 109 h 187"/>
                <a:gd name="T50" fmla="*/ 113 w 152"/>
                <a:gd name="T51" fmla="*/ 110 h 187"/>
                <a:gd name="T52" fmla="*/ 115 w 152"/>
                <a:gd name="T53" fmla="*/ 113 h 187"/>
                <a:gd name="T54" fmla="*/ 123 w 152"/>
                <a:gd name="T55" fmla="*/ 125 h 187"/>
                <a:gd name="T56" fmla="*/ 140 w 152"/>
                <a:gd name="T57" fmla="*/ 115 h 187"/>
                <a:gd name="T58" fmla="*/ 131 w 152"/>
                <a:gd name="T59" fmla="*/ 99 h 187"/>
                <a:gd name="T60" fmla="*/ 117 w 152"/>
                <a:gd name="T61" fmla="*/ 104 h 187"/>
                <a:gd name="T62" fmla="*/ 57 w 152"/>
                <a:gd name="T63" fmla="*/ 104 h 187"/>
                <a:gd name="T64" fmla="*/ 99 w 152"/>
                <a:gd name="T65" fmla="*/ 64 h 187"/>
                <a:gd name="T66" fmla="*/ 126 w 152"/>
                <a:gd name="T67" fmla="*/ 67 h 187"/>
                <a:gd name="T68" fmla="*/ 125 w 152"/>
                <a:gd name="T69" fmla="*/ 68 h 187"/>
                <a:gd name="T70" fmla="*/ 139 w 152"/>
                <a:gd name="T71" fmla="*/ 78 h 187"/>
                <a:gd name="T72" fmla="*/ 151 w 152"/>
                <a:gd name="T73" fmla="*/ 66 h 187"/>
                <a:gd name="T74" fmla="*/ 140 w 152"/>
                <a:gd name="T75" fmla="*/ 57 h 187"/>
                <a:gd name="T76" fmla="*/ 127 w 152"/>
                <a:gd name="T77" fmla="*/ 63 h 187"/>
                <a:gd name="T78" fmla="*/ 102 w 152"/>
                <a:gd name="T79" fmla="*/ 62 h 187"/>
                <a:gd name="T80" fmla="*/ 127 w 152"/>
                <a:gd name="T81" fmla="*/ 42 h 187"/>
                <a:gd name="T82" fmla="*/ 140 w 152"/>
                <a:gd name="T83" fmla="*/ 39 h 187"/>
                <a:gd name="T84" fmla="*/ 138 w 152"/>
                <a:gd name="T85" fmla="*/ 23 h 187"/>
                <a:gd name="T86" fmla="*/ 124 w 152"/>
                <a:gd name="T87" fmla="*/ 23 h 187"/>
                <a:gd name="T88" fmla="*/ 123 w 152"/>
                <a:gd name="T89" fmla="*/ 40 h 187"/>
                <a:gd name="T90" fmla="*/ 78 w 152"/>
                <a:gd name="T91" fmla="*/ 76 h 187"/>
                <a:gd name="T92" fmla="*/ 82 w 152"/>
                <a:gd name="T93" fmla="*/ 31 h 187"/>
                <a:gd name="T94" fmla="*/ 84 w 152"/>
                <a:gd name="T95" fmla="*/ 31 h 187"/>
                <a:gd name="T96" fmla="*/ 85 w 152"/>
                <a:gd name="T97" fmla="*/ 31 h 187"/>
                <a:gd name="T98" fmla="*/ 98 w 152"/>
                <a:gd name="T99" fmla="*/ 18 h 187"/>
                <a:gd name="T100" fmla="*/ 82 w 152"/>
                <a:gd name="T101" fmla="*/ 1 h 187"/>
                <a:gd name="T102" fmla="*/ 70 w 152"/>
                <a:gd name="T103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87">
                  <a:moveTo>
                    <a:pt x="70" y="16"/>
                  </a:moveTo>
                  <a:cubicBezTo>
                    <a:pt x="69" y="22"/>
                    <a:pt x="72" y="27"/>
                    <a:pt x="77" y="30"/>
                  </a:cubicBezTo>
                  <a:cubicBezTo>
                    <a:pt x="78" y="47"/>
                    <a:pt x="79" y="63"/>
                    <a:pt x="74" y="80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59" y="94"/>
                    <a:pt x="46" y="110"/>
                    <a:pt x="34" y="126"/>
                  </a:cubicBezTo>
                  <a:cubicBezTo>
                    <a:pt x="38" y="111"/>
                    <a:pt x="36" y="92"/>
                    <a:pt x="31" y="77"/>
                  </a:cubicBezTo>
                  <a:cubicBezTo>
                    <a:pt x="35" y="77"/>
                    <a:pt x="38" y="76"/>
                    <a:pt x="40" y="74"/>
                  </a:cubicBezTo>
                  <a:cubicBezTo>
                    <a:pt x="49" y="70"/>
                    <a:pt x="48" y="57"/>
                    <a:pt x="40" y="52"/>
                  </a:cubicBezTo>
                  <a:cubicBezTo>
                    <a:pt x="33" y="47"/>
                    <a:pt x="22" y="49"/>
                    <a:pt x="16" y="54"/>
                  </a:cubicBezTo>
                  <a:cubicBezTo>
                    <a:pt x="8" y="60"/>
                    <a:pt x="10" y="70"/>
                    <a:pt x="18" y="75"/>
                  </a:cubicBezTo>
                  <a:cubicBezTo>
                    <a:pt x="19" y="76"/>
                    <a:pt x="20" y="75"/>
                    <a:pt x="20" y="75"/>
                  </a:cubicBezTo>
                  <a:cubicBezTo>
                    <a:pt x="22" y="76"/>
                    <a:pt x="24" y="77"/>
                    <a:pt x="26" y="77"/>
                  </a:cubicBezTo>
                  <a:cubicBezTo>
                    <a:pt x="28" y="85"/>
                    <a:pt x="30" y="93"/>
                    <a:pt x="31" y="101"/>
                  </a:cubicBezTo>
                  <a:cubicBezTo>
                    <a:pt x="33" y="112"/>
                    <a:pt x="32" y="122"/>
                    <a:pt x="30" y="133"/>
                  </a:cubicBezTo>
                  <a:cubicBezTo>
                    <a:pt x="18" y="149"/>
                    <a:pt x="8" y="167"/>
                    <a:pt x="0" y="185"/>
                  </a:cubicBezTo>
                  <a:cubicBezTo>
                    <a:pt x="0" y="186"/>
                    <a:pt x="1" y="187"/>
                    <a:pt x="2" y="186"/>
                  </a:cubicBezTo>
                  <a:cubicBezTo>
                    <a:pt x="7" y="178"/>
                    <a:pt x="12" y="169"/>
                    <a:pt x="18" y="161"/>
                  </a:cubicBezTo>
                  <a:cubicBezTo>
                    <a:pt x="40" y="153"/>
                    <a:pt x="62" y="158"/>
                    <a:pt x="84" y="160"/>
                  </a:cubicBezTo>
                  <a:cubicBezTo>
                    <a:pt x="83" y="166"/>
                    <a:pt x="85" y="172"/>
                    <a:pt x="91" y="175"/>
                  </a:cubicBezTo>
                  <a:cubicBezTo>
                    <a:pt x="97" y="178"/>
                    <a:pt x="107" y="176"/>
                    <a:pt x="109" y="168"/>
                  </a:cubicBezTo>
                  <a:cubicBezTo>
                    <a:pt x="111" y="162"/>
                    <a:pt x="109" y="156"/>
                    <a:pt x="104" y="152"/>
                  </a:cubicBezTo>
                  <a:cubicBezTo>
                    <a:pt x="99" y="148"/>
                    <a:pt x="90" y="151"/>
                    <a:pt x="86" y="156"/>
                  </a:cubicBezTo>
                  <a:cubicBezTo>
                    <a:pt x="65" y="151"/>
                    <a:pt x="39" y="150"/>
                    <a:pt x="19" y="158"/>
                  </a:cubicBezTo>
                  <a:cubicBezTo>
                    <a:pt x="30" y="141"/>
                    <a:pt x="41" y="124"/>
                    <a:pt x="54" y="108"/>
                  </a:cubicBezTo>
                  <a:cubicBezTo>
                    <a:pt x="75" y="100"/>
                    <a:pt x="94" y="104"/>
                    <a:pt x="114" y="109"/>
                  </a:cubicBezTo>
                  <a:cubicBezTo>
                    <a:pt x="114" y="109"/>
                    <a:pt x="114" y="110"/>
                    <a:pt x="113" y="110"/>
                  </a:cubicBezTo>
                  <a:cubicBezTo>
                    <a:pt x="113" y="111"/>
                    <a:pt x="114" y="112"/>
                    <a:pt x="115" y="113"/>
                  </a:cubicBezTo>
                  <a:cubicBezTo>
                    <a:pt x="115" y="118"/>
                    <a:pt x="119" y="123"/>
                    <a:pt x="123" y="125"/>
                  </a:cubicBezTo>
                  <a:cubicBezTo>
                    <a:pt x="130" y="129"/>
                    <a:pt x="138" y="121"/>
                    <a:pt x="140" y="115"/>
                  </a:cubicBezTo>
                  <a:cubicBezTo>
                    <a:pt x="142" y="108"/>
                    <a:pt x="137" y="101"/>
                    <a:pt x="131" y="99"/>
                  </a:cubicBezTo>
                  <a:cubicBezTo>
                    <a:pt x="125" y="97"/>
                    <a:pt x="120" y="100"/>
                    <a:pt x="117" y="104"/>
                  </a:cubicBezTo>
                  <a:cubicBezTo>
                    <a:pt x="97" y="99"/>
                    <a:pt x="75" y="97"/>
                    <a:pt x="57" y="104"/>
                  </a:cubicBezTo>
                  <a:cubicBezTo>
                    <a:pt x="70" y="89"/>
                    <a:pt x="84" y="76"/>
                    <a:pt x="99" y="64"/>
                  </a:cubicBezTo>
                  <a:cubicBezTo>
                    <a:pt x="108" y="64"/>
                    <a:pt x="117" y="66"/>
                    <a:pt x="126" y="67"/>
                  </a:cubicBezTo>
                  <a:cubicBezTo>
                    <a:pt x="126" y="67"/>
                    <a:pt x="125" y="67"/>
                    <a:pt x="125" y="68"/>
                  </a:cubicBezTo>
                  <a:cubicBezTo>
                    <a:pt x="127" y="74"/>
                    <a:pt x="133" y="79"/>
                    <a:pt x="139" y="78"/>
                  </a:cubicBezTo>
                  <a:cubicBezTo>
                    <a:pt x="144" y="77"/>
                    <a:pt x="152" y="72"/>
                    <a:pt x="151" y="66"/>
                  </a:cubicBezTo>
                  <a:cubicBezTo>
                    <a:pt x="150" y="61"/>
                    <a:pt x="144" y="58"/>
                    <a:pt x="140" y="57"/>
                  </a:cubicBezTo>
                  <a:cubicBezTo>
                    <a:pt x="135" y="57"/>
                    <a:pt x="130" y="59"/>
                    <a:pt x="127" y="63"/>
                  </a:cubicBezTo>
                  <a:cubicBezTo>
                    <a:pt x="119" y="61"/>
                    <a:pt x="110" y="61"/>
                    <a:pt x="102" y="62"/>
                  </a:cubicBezTo>
                  <a:cubicBezTo>
                    <a:pt x="110" y="55"/>
                    <a:pt x="119" y="49"/>
                    <a:pt x="127" y="42"/>
                  </a:cubicBezTo>
                  <a:cubicBezTo>
                    <a:pt x="131" y="44"/>
                    <a:pt x="137" y="43"/>
                    <a:pt x="140" y="39"/>
                  </a:cubicBezTo>
                  <a:cubicBezTo>
                    <a:pt x="144" y="33"/>
                    <a:pt x="145" y="27"/>
                    <a:pt x="138" y="23"/>
                  </a:cubicBezTo>
                  <a:cubicBezTo>
                    <a:pt x="134" y="20"/>
                    <a:pt x="128" y="20"/>
                    <a:pt x="124" y="23"/>
                  </a:cubicBezTo>
                  <a:cubicBezTo>
                    <a:pt x="118" y="27"/>
                    <a:pt x="120" y="35"/>
                    <a:pt x="123" y="40"/>
                  </a:cubicBezTo>
                  <a:cubicBezTo>
                    <a:pt x="107" y="51"/>
                    <a:pt x="92" y="63"/>
                    <a:pt x="78" y="76"/>
                  </a:cubicBezTo>
                  <a:cubicBezTo>
                    <a:pt x="84" y="63"/>
                    <a:pt x="85" y="46"/>
                    <a:pt x="82" y="31"/>
                  </a:cubicBezTo>
                  <a:cubicBezTo>
                    <a:pt x="83" y="31"/>
                    <a:pt x="84" y="31"/>
                    <a:pt x="84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92" y="31"/>
                    <a:pt x="98" y="26"/>
                    <a:pt x="98" y="18"/>
                  </a:cubicBezTo>
                  <a:cubicBezTo>
                    <a:pt x="98" y="11"/>
                    <a:pt x="91" y="0"/>
                    <a:pt x="82" y="1"/>
                  </a:cubicBezTo>
                  <a:cubicBezTo>
                    <a:pt x="75" y="2"/>
                    <a:pt x="70" y="9"/>
                    <a:pt x="70" y="16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48"/>
            <p:cNvSpPr/>
            <p:nvPr/>
          </p:nvSpPr>
          <p:spPr bwMode="auto">
            <a:xfrm>
              <a:off x="2909888" y="528269"/>
              <a:ext cx="1028700" cy="658813"/>
            </a:xfrm>
            <a:custGeom>
              <a:avLst/>
              <a:gdLst>
                <a:gd name="T0" fmla="*/ 373 w 375"/>
                <a:gd name="T1" fmla="*/ 204 h 239"/>
                <a:gd name="T2" fmla="*/ 372 w 375"/>
                <a:gd name="T3" fmla="*/ 203 h 239"/>
                <a:gd name="T4" fmla="*/ 349 w 375"/>
                <a:gd name="T5" fmla="*/ 152 h 239"/>
                <a:gd name="T6" fmla="*/ 313 w 375"/>
                <a:gd name="T7" fmla="*/ 116 h 239"/>
                <a:gd name="T8" fmla="*/ 235 w 375"/>
                <a:gd name="T9" fmla="*/ 120 h 239"/>
                <a:gd name="T10" fmla="*/ 235 w 375"/>
                <a:gd name="T11" fmla="*/ 121 h 239"/>
                <a:gd name="T12" fmla="*/ 126 w 375"/>
                <a:gd name="T13" fmla="*/ 95 h 239"/>
                <a:gd name="T14" fmla="*/ 92 w 375"/>
                <a:gd name="T15" fmla="*/ 90 h 239"/>
                <a:gd name="T16" fmla="*/ 150 w 375"/>
                <a:gd name="T17" fmla="*/ 54 h 239"/>
                <a:gd name="T18" fmla="*/ 192 w 375"/>
                <a:gd name="T19" fmla="*/ 41 h 239"/>
                <a:gd name="T20" fmla="*/ 192 w 375"/>
                <a:gd name="T21" fmla="*/ 42 h 239"/>
                <a:gd name="T22" fmla="*/ 296 w 375"/>
                <a:gd name="T23" fmla="*/ 59 h 239"/>
                <a:gd name="T24" fmla="*/ 297 w 375"/>
                <a:gd name="T25" fmla="*/ 56 h 239"/>
                <a:gd name="T26" fmla="*/ 296 w 375"/>
                <a:gd name="T27" fmla="*/ 55 h 239"/>
                <a:gd name="T28" fmla="*/ 296 w 375"/>
                <a:gd name="T29" fmla="*/ 55 h 239"/>
                <a:gd name="T30" fmla="*/ 193 w 375"/>
                <a:gd name="T31" fmla="*/ 37 h 239"/>
                <a:gd name="T32" fmla="*/ 144 w 375"/>
                <a:gd name="T33" fmla="*/ 53 h 239"/>
                <a:gd name="T34" fmla="*/ 90 w 375"/>
                <a:gd name="T35" fmla="*/ 90 h 239"/>
                <a:gd name="T36" fmla="*/ 58 w 375"/>
                <a:gd name="T37" fmla="*/ 85 h 239"/>
                <a:gd name="T38" fmla="*/ 0 w 375"/>
                <a:gd name="T39" fmla="*/ 90 h 239"/>
                <a:gd name="T40" fmla="*/ 1 w 375"/>
                <a:gd name="T41" fmla="*/ 92 h 239"/>
                <a:gd name="T42" fmla="*/ 67 w 375"/>
                <a:gd name="T43" fmla="*/ 90 h 239"/>
                <a:gd name="T44" fmla="*/ 88 w 375"/>
                <a:gd name="T45" fmla="*/ 93 h 239"/>
                <a:gd name="T46" fmla="*/ 89 w 375"/>
                <a:gd name="T47" fmla="*/ 93 h 239"/>
                <a:gd name="T48" fmla="*/ 89 w 375"/>
                <a:gd name="T49" fmla="*/ 93 h 239"/>
                <a:gd name="T50" fmla="*/ 131 w 375"/>
                <a:gd name="T51" fmla="*/ 100 h 239"/>
                <a:gd name="T52" fmla="*/ 161 w 375"/>
                <a:gd name="T53" fmla="*/ 127 h 239"/>
                <a:gd name="T54" fmla="*/ 166 w 375"/>
                <a:gd name="T55" fmla="*/ 133 h 239"/>
                <a:gd name="T56" fmla="*/ 166 w 375"/>
                <a:gd name="T57" fmla="*/ 133 h 239"/>
                <a:gd name="T58" fmla="*/ 190 w 375"/>
                <a:gd name="T59" fmla="*/ 189 h 239"/>
                <a:gd name="T60" fmla="*/ 217 w 375"/>
                <a:gd name="T61" fmla="*/ 213 h 239"/>
                <a:gd name="T62" fmla="*/ 240 w 375"/>
                <a:gd name="T63" fmla="*/ 238 h 239"/>
                <a:gd name="T64" fmla="*/ 242 w 375"/>
                <a:gd name="T65" fmla="*/ 237 h 239"/>
                <a:gd name="T66" fmla="*/ 241 w 375"/>
                <a:gd name="T67" fmla="*/ 234 h 239"/>
                <a:gd name="T68" fmla="*/ 170 w 375"/>
                <a:gd name="T69" fmla="*/ 132 h 239"/>
                <a:gd name="T70" fmla="*/ 162 w 375"/>
                <a:gd name="T71" fmla="*/ 122 h 239"/>
                <a:gd name="T72" fmla="*/ 136 w 375"/>
                <a:gd name="T73" fmla="*/ 101 h 239"/>
                <a:gd name="T74" fmla="*/ 211 w 375"/>
                <a:gd name="T75" fmla="*/ 118 h 239"/>
                <a:gd name="T76" fmla="*/ 235 w 375"/>
                <a:gd name="T77" fmla="*/ 126 h 239"/>
                <a:gd name="T78" fmla="*/ 290 w 375"/>
                <a:gd name="T79" fmla="*/ 175 h 239"/>
                <a:gd name="T80" fmla="*/ 330 w 375"/>
                <a:gd name="T81" fmla="*/ 189 h 239"/>
                <a:gd name="T82" fmla="*/ 372 w 375"/>
                <a:gd name="T83" fmla="*/ 207 h 239"/>
                <a:gd name="T84" fmla="*/ 373 w 375"/>
                <a:gd name="T85" fmla="*/ 20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3" y="204"/>
                  </a:moveTo>
                  <a:cubicBezTo>
                    <a:pt x="373" y="204"/>
                    <a:pt x="372" y="204"/>
                    <a:pt x="372" y="203"/>
                  </a:cubicBezTo>
                  <a:cubicBezTo>
                    <a:pt x="369" y="185"/>
                    <a:pt x="359" y="167"/>
                    <a:pt x="349" y="152"/>
                  </a:cubicBezTo>
                  <a:cubicBezTo>
                    <a:pt x="340" y="138"/>
                    <a:pt x="328" y="124"/>
                    <a:pt x="313" y="116"/>
                  </a:cubicBezTo>
                  <a:cubicBezTo>
                    <a:pt x="291" y="106"/>
                    <a:pt x="252" y="98"/>
                    <a:pt x="235" y="120"/>
                  </a:cubicBezTo>
                  <a:cubicBezTo>
                    <a:pt x="235" y="121"/>
                    <a:pt x="235" y="121"/>
                    <a:pt x="235" y="121"/>
                  </a:cubicBezTo>
                  <a:cubicBezTo>
                    <a:pt x="199" y="109"/>
                    <a:pt x="162" y="101"/>
                    <a:pt x="126" y="95"/>
                  </a:cubicBezTo>
                  <a:cubicBezTo>
                    <a:pt x="115" y="94"/>
                    <a:pt x="103" y="92"/>
                    <a:pt x="92" y="90"/>
                  </a:cubicBezTo>
                  <a:cubicBezTo>
                    <a:pt x="106" y="72"/>
                    <a:pt x="129" y="62"/>
                    <a:pt x="150" y="54"/>
                  </a:cubicBezTo>
                  <a:cubicBezTo>
                    <a:pt x="163" y="49"/>
                    <a:pt x="177" y="44"/>
                    <a:pt x="192" y="41"/>
                  </a:cubicBezTo>
                  <a:cubicBezTo>
                    <a:pt x="192" y="41"/>
                    <a:pt x="192" y="42"/>
                    <a:pt x="192" y="42"/>
                  </a:cubicBezTo>
                  <a:cubicBezTo>
                    <a:pt x="217" y="73"/>
                    <a:pt x="262" y="56"/>
                    <a:pt x="296" y="59"/>
                  </a:cubicBezTo>
                  <a:cubicBezTo>
                    <a:pt x="298" y="59"/>
                    <a:pt x="298" y="56"/>
                    <a:pt x="297" y="56"/>
                  </a:cubicBezTo>
                  <a:cubicBezTo>
                    <a:pt x="296" y="56"/>
                    <a:pt x="296" y="55"/>
                    <a:pt x="296" y="55"/>
                  </a:cubicBezTo>
                  <a:cubicBezTo>
                    <a:pt x="296" y="55"/>
                    <a:pt x="296" y="55"/>
                    <a:pt x="296" y="55"/>
                  </a:cubicBezTo>
                  <a:cubicBezTo>
                    <a:pt x="285" y="17"/>
                    <a:pt x="214" y="0"/>
                    <a:pt x="193" y="37"/>
                  </a:cubicBezTo>
                  <a:cubicBezTo>
                    <a:pt x="176" y="40"/>
                    <a:pt x="159" y="46"/>
                    <a:pt x="144" y="53"/>
                  </a:cubicBezTo>
                  <a:cubicBezTo>
                    <a:pt x="125" y="60"/>
                    <a:pt x="100" y="71"/>
                    <a:pt x="90" y="90"/>
                  </a:cubicBezTo>
                  <a:cubicBezTo>
                    <a:pt x="79" y="88"/>
                    <a:pt x="69" y="86"/>
                    <a:pt x="58" y="85"/>
                  </a:cubicBezTo>
                  <a:cubicBezTo>
                    <a:pt x="40" y="83"/>
                    <a:pt x="16" y="80"/>
                    <a:pt x="0" y="90"/>
                  </a:cubicBezTo>
                  <a:cubicBezTo>
                    <a:pt x="0" y="91"/>
                    <a:pt x="0" y="92"/>
                    <a:pt x="1" y="92"/>
                  </a:cubicBezTo>
                  <a:cubicBezTo>
                    <a:pt x="23" y="85"/>
                    <a:pt x="44" y="86"/>
                    <a:pt x="67" y="90"/>
                  </a:cubicBezTo>
                  <a:cubicBezTo>
                    <a:pt x="74" y="91"/>
                    <a:pt x="81" y="92"/>
                    <a:pt x="88" y="93"/>
                  </a:cubicBezTo>
                  <a:cubicBezTo>
                    <a:pt x="88" y="94"/>
                    <a:pt x="89" y="94"/>
                    <a:pt x="89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103" y="95"/>
                    <a:pt x="117" y="98"/>
                    <a:pt x="131" y="100"/>
                  </a:cubicBezTo>
                  <a:cubicBezTo>
                    <a:pt x="142" y="108"/>
                    <a:pt x="152" y="117"/>
                    <a:pt x="161" y="127"/>
                  </a:cubicBezTo>
                  <a:cubicBezTo>
                    <a:pt x="163" y="129"/>
                    <a:pt x="165" y="131"/>
                    <a:pt x="166" y="133"/>
                  </a:cubicBezTo>
                  <a:cubicBezTo>
                    <a:pt x="166" y="133"/>
                    <a:pt x="166" y="133"/>
                    <a:pt x="166" y="133"/>
                  </a:cubicBezTo>
                  <a:cubicBezTo>
                    <a:pt x="163" y="155"/>
                    <a:pt x="175" y="174"/>
                    <a:pt x="190" y="189"/>
                  </a:cubicBezTo>
                  <a:cubicBezTo>
                    <a:pt x="199" y="197"/>
                    <a:pt x="208" y="205"/>
                    <a:pt x="217" y="213"/>
                  </a:cubicBezTo>
                  <a:cubicBezTo>
                    <a:pt x="226" y="221"/>
                    <a:pt x="233" y="230"/>
                    <a:pt x="240" y="238"/>
                  </a:cubicBezTo>
                  <a:cubicBezTo>
                    <a:pt x="241" y="239"/>
                    <a:pt x="243" y="238"/>
                    <a:pt x="242" y="237"/>
                  </a:cubicBezTo>
                  <a:cubicBezTo>
                    <a:pt x="242" y="236"/>
                    <a:pt x="241" y="235"/>
                    <a:pt x="241" y="234"/>
                  </a:cubicBezTo>
                  <a:cubicBezTo>
                    <a:pt x="232" y="195"/>
                    <a:pt x="226" y="122"/>
                    <a:pt x="170" y="132"/>
                  </a:cubicBezTo>
                  <a:cubicBezTo>
                    <a:pt x="167" y="128"/>
                    <a:pt x="165" y="125"/>
                    <a:pt x="162" y="122"/>
                  </a:cubicBezTo>
                  <a:cubicBezTo>
                    <a:pt x="155" y="115"/>
                    <a:pt x="146" y="106"/>
                    <a:pt x="136" y="101"/>
                  </a:cubicBezTo>
                  <a:cubicBezTo>
                    <a:pt x="161" y="105"/>
                    <a:pt x="186" y="111"/>
                    <a:pt x="211" y="118"/>
                  </a:cubicBezTo>
                  <a:cubicBezTo>
                    <a:pt x="219" y="120"/>
                    <a:pt x="227" y="123"/>
                    <a:pt x="235" y="126"/>
                  </a:cubicBezTo>
                  <a:cubicBezTo>
                    <a:pt x="249" y="147"/>
                    <a:pt x="267" y="165"/>
                    <a:pt x="290" y="175"/>
                  </a:cubicBezTo>
                  <a:cubicBezTo>
                    <a:pt x="303" y="181"/>
                    <a:pt x="317" y="185"/>
                    <a:pt x="330" y="189"/>
                  </a:cubicBezTo>
                  <a:cubicBezTo>
                    <a:pt x="345" y="194"/>
                    <a:pt x="358" y="200"/>
                    <a:pt x="372" y="207"/>
                  </a:cubicBezTo>
                  <a:cubicBezTo>
                    <a:pt x="374" y="207"/>
                    <a:pt x="375" y="205"/>
                    <a:pt x="373" y="204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49"/>
            <p:cNvSpPr/>
            <p:nvPr/>
          </p:nvSpPr>
          <p:spPr bwMode="auto">
            <a:xfrm>
              <a:off x="3671888" y="369519"/>
              <a:ext cx="301625" cy="300038"/>
            </a:xfrm>
            <a:custGeom>
              <a:avLst/>
              <a:gdLst>
                <a:gd name="T0" fmla="*/ 63 w 110"/>
                <a:gd name="T1" fmla="*/ 38 h 109"/>
                <a:gd name="T2" fmla="*/ 0 w 110"/>
                <a:gd name="T3" fmla="*/ 5 h 109"/>
                <a:gd name="T4" fmla="*/ 0 w 110"/>
                <a:gd name="T5" fmla="*/ 5 h 109"/>
                <a:gd name="T6" fmla="*/ 64 w 110"/>
                <a:gd name="T7" fmla="*/ 45 h 109"/>
                <a:gd name="T8" fmla="*/ 106 w 110"/>
                <a:gd name="T9" fmla="*/ 107 h 109"/>
                <a:gd name="T10" fmla="*/ 109 w 110"/>
                <a:gd name="T11" fmla="*/ 105 h 109"/>
                <a:gd name="T12" fmla="*/ 63 w 110"/>
                <a:gd name="T13" fmla="*/ 3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109">
                  <a:moveTo>
                    <a:pt x="63" y="38"/>
                  </a:moveTo>
                  <a:cubicBezTo>
                    <a:pt x="47" y="21"/>
                    <a:pt x="25" y="0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7" y="7"/>
                    <a:pt x="47" y="25"/>
                    <a:pt x="64" y="45"/>
                  </a:cubicBezTo>
                  <a:cubicBezTo>
                    <a:pt x="80" y="64"/>
                    <a:pt x="93" y="85"/>
                    <a:pt x="106" y="107"/>
                  </a:cubicBezTo>
                  <a:cubicBezTo>
                    <a:pt x="107" y="109"/>
                    <a:pt x="110" y="107"/>
                    <a:pt x="109" y="105"/>
                  </a:cubicBezTo>
                  <a:cubicBezTo>
                    <a:pt x="96" y="82"/>
                    <a:pt x="81" y="59"/>
                    <a:pt x="63" y="38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50"/>
            <p:cNvSpPr/>
            <p:nvPr/>
          </p:nvSpPr>
          <p:spPr bwMode="auto">
            <a:xfrm>
              <a:off x="3913188" y="652095"/>
              <a:ext cx="211138" cy="212725"/>
            </a:xfrm>
            <a:custGeom>
              <a:avLst/>
              <a:gdLst>
                <a:gd name="T0" fmla="*/ 20 w 77"/>
                <a:gd name="T1" fmla="*/ 0 h 77"/>
                <a:gd name="T2" fmla="*/ 18 w 77"/>
                <a:gd name="T3" fmla="*/ 0 h 77"/>
                <a:gd name="T4" fmla="*/ 17 w 77"/>
                <a:gd name="T5" fmla="*/ 3 h 77"/>
                <a:gd name="T6" fmla="*/ 11 w 77"/>
                <a:gd name="T7" fmla="*/ 69 h 77"/>
                <a:gd name="T8" fmla="*/ 24 w 77"/>
                <a:gd name="T9" fmla="*/ 76 h 77"/>
                <a:gd name="T10" fmla="*/ 31 w 77"/>
                <a:gd name="T11" fmla="*/ 61 h 77"/>
                <a:gd name="T12" fmla="*/ 48 w 77"/>
                <a:gd name="T13" fmla="*/ 74 h 77"/>
                <a:gd name="T14" fmla="*/ 50 w 77"/>
                <a:gd name="T15" fmla="*/ 73 h 77"/>
                <a:gd name="T16" fmla="*/ 53 w 77"/>
                <a:gd name="T17" fmla="*/ 52 h 77"/>
                <a:gd name="T18" fmla="*/ 69 w 77"/>
                <a:gd name="T19" fmla="*/ 57 h 77"/>
                <a:gd name="T20" fmla="*/ 76 w 77"/>
                <a:gd name="T21" fmla="*/ 41 h 77"/>
                <a:gd name="T22" fmla="*/ 20 w 77"/>
                <a:gd name="T2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77">
                  <a:moveTo>
                    <a:pt x="20" y="0"/>
                  </a:moveTo>
                  <a:cubicBezTo>
                    <a:pt x="19" y="0"/>
                    <a:pt x="19" y="0"/>
                    <a:pt x="18" y="0"/>
                  </a:cubicBezTo>
                  <a:cubicBezTo>
                    <a:pt x="17" y="1"/>
                    <a:pt x="16" y="2"/>
                    <a:pt x="17" y="3"/>
                  </a:cubicBezTo>
                  <a:cubicBezTo>
                    <a:pt x="8" y="23"/>
                    <a:pt x="0" y="49"/>
                    <a:pt x="11" y="69"/>
                  </a:cubicBezTo>
                  <a:cubicBezTo>
                    <a:pt x="14" y="74"/>
                    <a:pt x="19" y="77"/>
                    <a:pt x="24" y="76"/>
                  </a:cubicBezTo>
                  <a:cubicBezTo>
                    <a:pt x="30" y="74"/>
                    <a:pt x="31" y="67"/>
                    <a:pt x="31" y="61"/>
                  </a:cubicBezTo>
                  <a:cubicBezTo>
                    <a:pt x="35" y="67"/>
                    <a:pt x="41" y="72"/>
                    <a:pt x="48" y="74"/>
                  </a:cubicBezTo>
                  <a:cubicBezTo>
                    <a:pt x="49" y="75"/>
                    <a:pt x="50" y="74"/>
                    <a:pt x="50" y="73"/>
                  </a:cubicBezTo>
                  <a:cubicBezTo>
                    <a:pt x="53" y="66"/>
                    <a:pt x="54" y="59"/>
                    <a:pt x="53" y="52"/>
                  </a:cubicBezTo>
                  <a:cubicBezTo>
                    <a:pt x="58" y="56"/>
                    <a:pt x="63" y="59"/>
                    <a:pt x="69" y="57"/>
                  </a:cubicBezTo>
                  <a:cubicBezTo>
                    <a:pt x="76" y="55"/>
                    <a:pt x="77" y="46"/>
                    <a:pt x="76" y="41"/>
                  </a:cubicBezTo>
                  <a:cubicBezTo>
                    <a:pt x="74" y="14"/>
                    <a:pt x="41" y="4"/>
                    <a:pt x="20" y="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51"/>
            <p:cNvSpPr/>
            <p:nvPr/>
          </p:nvSpPr>
          <p:spPr bwMode="auto">
            <a:xfrm>
              <a:off x="7556500" y="377457"/>
              <a:ext cx="693738" cy="965200"/>
            </a:xfrm>
            <a:custGeom>
              <a:avLst/>
              <a:gdLst>
                <a:gd name="T0" fmla="*/ 204 w 253"/>
                <a:gd name="T1" fmla="*/ 131 h 351"/>
                <a:gd name="T2" fmla="*/ 110 w 253"/>
                <a:gd name="T3" fmla="*/ 138 h 351"/>
                <a:gd name="T4" fmla="*/ 107 w 253"/>
                <a:gd name="T5" fmla="*/ 131 h 351"/>
                <a:gd name="T6" fmla="*/ 81 w 253"/>
                <a:gd name="T7" fmla="*/ 78 h 351"/>
                <a:gd name="T8" fmla="*/ 1 w 253"/>
                <a:gd name="T9" fmla="*/ 1 h 351"/>
                <a:gd name="T10" fmla="*/ 1 w 253"/>
                <a:gd name="T11" fmla="*/ 2 h 351"/>
                <a:gd name="T12" fmla="*/ 80 w 253"/>
                <a:gd name="T13" fmla="*/ 86 h 351"/>
                <a:gd name="T14" fmla="*/ 106 w 253"/>
                <a:gd name="T15" fmla="*/ 138 h 351"/>
                <a:gd name="T16" fmla="*/ 126 w 253"/>
                <a:gd name="T17" fmla="*/ 187 h 351"/>
                <a:gd name="T18" fmla="*/ 127 w 253"/>
                <a:gd name="T19" fmla="*/ 188 h 351"/>
                <a:gd name="T20" fmla="*/ 112 w 253"/>
                <a:gd name="T21" fmla="*/ 279 h 351"/>
                <a:gd name="T22" fmla="*/ 167 w 253"/>
                <a:gd name="T23" fmla="*/ 349 h 351"/>
                <a:gd name="T24" fmla="*/ 208 w 253"/>
                <a:gd name="T25" fmla="*/ 336 h 351"/>
                <a:gd name="T26" fmla="*/ 213 w 253"/>
                <a:gd name="T27" fmla="*/ 290 h 351"/>
                <a:gd name="T28" fmla="*/ 130 w 253"/>
                <a:gd name="T29" fmla="*/ 187 h 351"/>
                <a:gd name="T30" fmla="*/ 129 w 253"/>
                <a:gd name="T31" fmla="*/ 187 h 351"/>
                <a:gd name="T32" fmla="*/ 128 w 253"/>
                <a:gd name="T33" fmla="*/ 187 h 351"/>
                <a:gd name="T34" fmla="*/ 128 w 253"/>
                <a:gd name="T35" fmla="*/ 186 h 351"/>
                <a:gd name="T36" fmla="*/ 116 w 253"/>
                <a:gd name="T37" fmla="*/ 150 h 351"/>
                <a:gd name="T38" fmla="*/ 128 w 253"/>
                <a:gd name="T39" fmla="*/ 163 h 351"/>
                <a:gd name="T40" fmla="*/ 169 w 253"/>
                <a:gd name="T41" fmla="*/ 193 h 351"/>
                <a:gd name="T42" fmla="*/ 236 w 253"/>
                <a:gd name="T43" fmla="*/ 200 h 351"/>
                <a:gd name="T44" fmla="*/ 204 w 253"/>
                <a:gd name="T45" fmla="*/ 13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351">
                  <a:moveTo>
                    <a:pt x="204" y="131"/>
                  </a:moveTo>
                  <a:cubicBezTo>
                    <a:pt x="176" y="119"/>
                    <a:pt x="136" y="119"/>
                    <a:pt x="110" y="138"/>
                  </a:cubicBezTo>
                  <a:cubicBezTo>
                    <a:pt x="109" y="135"/>
                    <a:pt x="108" y="133"/>
                    <a:pt x="107" y="131"/>
                  </a:cubicBezTo>
                  <a:cubicBezTo>
                    <a:pt x="100" y="113"/>
                    <a:pt x="91" y="95"/>
                    <a:pt x="81" y="78"/>
                  </a:cubicBezTo>
                  <a:cubicBezTo>
                    <a:pt x="62" y="46"/>
                    <a:pt x="36" y="16"/>
                    <a:pt x="1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4" y="24"/>
                    <a:pt x="61" y="51"/>
                    <a:pt x="80" y="86"/>
                  </a:cubicBezTo>
                  <a:cubicBezTo>
                    <a:pt x="90" y="103"/>
                    <a:pt x="98" y="120"/>
                    <a:pt x="106" y="138"/>
                  </a:cubicBezTo>
                  <a:cubicBezTo>
                    <a:pt x="112" y="154"/>
                    <a:pt x="118" y="172"/>
                    <a:pt x="126" y="187"/>
                  </a:cubicBezTo>
                  <a:cubicBezTo>
                    <a:pt x="126" y="188"/>
                    <a:pt x="126" y="188"/>
                    <a:pt x="127" y="188"/>
                  </a:cubicBezTo>
                  <a:cubicBezTo>
                    <a:pt x="108" y="212"/>
                    <a:pt x="107" y="251"/>
                    <a:pt x="112" y="279"/>
                  </a:cubicBezTo>
                  <a:cubicBezTo>
                    <a:pt x="117" y="309"/>
                    <a:pt x="133" y="343"/>
                    <a:pt x="167" y="349"/>
                  </a:cubicBezTo>
                  <a:cubicBezTo>
                    <a:pt x="182" y="351"/>
                    <a:pt x="199" y="350"/>
                    <a:pt x="208" y="336"/>
                  </a:cubicBezTo>
                  <a:cubicBezTo>
                    <a:pt x="216" y="322"/>
                    <a:pt x="216" y="305"/>
                    <a:pt x="213" y="290"/>
                  </a:cubicBezTo>
                  <a:cubicBezTo>
                    <a:pt x="203" y="244"/>
                    <a:pt x="168" y="212"/>
                    <a:pt x="130" y="187"/>
                  </a:cubicBezTo>
                  <a:cubicBezTo>
                    <a:pt x="130" y="187"/>
                    <a:pt x="129" y="187"/>
                    <a:pt x="129" y="187"/>
                  </a:cubicBezTo>
                  <a:cubicBezTo>
                    <a:pt x="129" y="187"/>
                    <a:pt x="128" y="187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5" y="174"/>
                    <a:pt x="121" y="162"/>
                    <a:pt x="116" y="150"/>
                  </a:cubicBezTo>
                  <a:cubicBezTo>
                    <a:pt x="119" y="155"/>
                    <a:pt x="124" y="159"/>
                    <a:pt x="128" y="163"/>
                  </a:cubicBezTo>
                  <a:cubicBezTo>
                    <a:pt x="140" y="174"/>
                    <a:pt x="154" y="185"/>
                    <a:pt x="169" y="193"/>
                  </a:cubicBezTo>
                  <a:cubicBezTo>
                    <a:pt x="184" y="202"/>
                    <a:pt x="222" y="223"/>
                    <a:pt x="236" y="200"/>
                  </a:cubicBezTo>
                  <a:cubicBezTo>
                    <a:pt x="253" y="173"/>
                    <a:pt x="229" y="141"/>
                    <a:pt x="204" y="131"/>
                  </a:cubicBezTo>
                  <a:close/>
                </a:path>
              </a:pathLst>
            </a:custGeom>
            <a:solidFill>
              <a:srgbClr val="31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52"/>
            <p:cNvSpPr/>
            <p:nvPr/>
          </p:nvSpPr>
          <p:spPr bwMode="auto">
            <a:xfrm>
              <a:off x="7394575" y="358407"/>
              <a:ext cx="241300" cy="363538"/>
            </a:xfrm>
            <a:custGeom>
              <a:avLst/>
              <a:gdLst>
                <a:gd name="T0" fmla="*/ 85 w 88"/>
                <a:gd name="T1" fmla="*/ 88 h 132"/>
                <a:gd name="T2" fmla="*/ 34 w 88"/>
                <a:gd name="T3" fmla="*/ 81 h 132"/>
                <a:gd name="T4" fmla="*/ 17 w 88"/>
                <a:gd name="T5" fmla="*/ 44 h 132"/>
                <a:gd name="T6" fmla="*/ 2 w 88"/>
                <a:gd name="T7" fmla="*/ 1 h 132"/>
                <a:gd name="T8" fmla="*/ 0 w 88"/>
                <a:gd name="T9" fmla="*/ 2 h 132"/>
                <a:gd name="T10" fmla="*/ 15 w 88"/>
                <a:gd name="T11" fmla="*/ 48 h 132"/>
                <a:gd name="T12" fmla="*/ 32 w 88"/>
                <a:gd name="T13" fmla="*/ 84 h 132"/>
                <a:gd name="T14" fmla="*/ 32 w 88"/>
                <a:gd name="T15" fmla="*/ 86 h 132"/>
                <a:gd name="T16" fmla="*/ 28 w 88"/>
                <a:gd name="T17" fmla="*/ 123 h 132"/>
                <a:gd name="T18" fmla="*/ 47 w 88"/>
                <a:gd name="T19" fmla="*/ 112 h 132"/>
                <a:gd name="T20" fmla="*/ 68 w 88"/>
                <a:gd name="T21" fmla="*/ 121 h 132"/>
                <a:gd name="T22" fmla="*/ 70 w 88"/>
                <a:gd name="T23" fmla="*/ 118 h 132"/>
                <a:gd name="T24" fmla="*/ 68 w 88"/>
                <a:gd name="T25" fmla="*/ 103 h 132"/>
                <a:gd name="T26" fmla="*/ 83 w 88"/>
                <a:gd name="T27" fmla="*/ 103 h 132"/>
                <a:gd name="T28" fmla="*/ 85 w 88"/>
                <a:gd name="T29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32">
                  <a:moveTo>
                    <a:pt x="85" y="88"/>
                  </a:moveTo>
                  <a:cubicBezTo>
                    <a:pt x="74" y="71"/>
                    <a:pt x="48" y="68"/>
                    <a:pt x="34" y="81"/>
                  </a:cubicBezTo>
                  <a:cubicBezTo>
                    <a:pt x="29" y="69"/>
                    <a:pt x="22" y="56"/>
                    <a:pt x="17" y="44"/>
                  </a:cubicBezTo>
                  <a:cubicBezTo>
                    <a:pt x="11" y="30"/>
                    <a:pt x="7" y="15"/>
                    <a:pt x="2" y="1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3" y="18"/>
                    <a:pt x="9" y="33"/>
                    <a:pt x="15" y="48"/>
                  </a:cubicBezTo>
                  <a:cubicBezTo>
                    <a:pt x="20" y="60"/>
                    <a:pt x="25" y="73"/>
                    <a:pt x="32" y="84"/>
                  </a:cubicBezTo>
                  <a:cubicBezTo>
                    <a:pt x="31" y="85"/>
                    <a:pt x="31" y="86"/>
                    <a:pt x="32" y="86"/>
                  </a:cubicBezTo>
                  <a:cubicBezTo>
                    <a:pt x="21" y="95"/>
                    <a:pt x="17" y="113"/>
                    <a:pt x="28" y="123"/>
                  </a:cubicBezTo>
                  <a:cubicBezTo>
                    <a:pt x="38" y="132"/>
                    <a:pt x="45" y="121"/>
                    <a:pt x="47" y="112"/>
                  </a:cubicBezTo>
                  <a:cubicBezTo>
                    <a:pt x="52" y="118"/>
                    <a:pt x="59" y="121"/>
                    <a:pt x="68" y="121"/>
                  </a:cubicBezTo>
                  <a:cubicBezTo>
                    <a:pt x="69" y="121"/>
                    <a:pt x="71" y="119"/>
                    <a:pt x="70" y="118"/>
                  </a:cubicBezTo>
                  <a:cubicBezTo>
                    <a:pt x="70" y="113"/>
                    <a:pt x="70" y="108"/>
                    <a:pt x="68" y="103"/>
                  </a:cubicBezTo>
                  <a:cubicBezTo>
                    <a:pt x="73" y="105"/>
                    <a:pt x="78" y="106"/>
                    <a:pt x="83" y="103"/>
                  </a:cubicBezTo>
                  <a:cubicBezTo>
                    <a:pt x="88" y="100"/>
                    <a:pt x="88" y="92"/>
                    <a:pt x="85" y="88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53"/>
            <p:cNvSpPr/>
            <p:nvPr/>
          </p:nvSpPr>
          <p:spPr bwMode="auto">
            <a:xfrm>
              <a:off x="6710016" y="528269"/>
              <a:ext cx="730250" cy="911225"/>
            </a:xfrm>
            <a:custGeom>
              <a:avLst/>
              <a:gdLst>
                <a:gd name="T0" fmla="*/ 213 w 266"/>
                <a:gd name="T1" fmla="*/ 328 h 331"/>
                <a:gd name="T2" fmla="*/ 212 w 266"/>
                <a:gd name="T3" fmla="*/ 326 h 331"/>
                <a:gd name="T4" fmla="*/ 228 w 266"/>
                <a:gd name="T5" fmla="*/ 273 h 331"/>
                <a:gd name="T6" fmla="*/ 223 w 266"/>
                <a:gd name="T7" fmla="*/ 222 h 331"/>
                <a:gd name="T8" fmla="*/ 161 w 266"/>
                <a:gd name="T9" fmla="*/ 175 h 331"/>
                <a:gd name="T10" fmla="*/ 161 w 266"/>
                <a:gd name="T11" fmla="*/ 175 h 331"/>
                <a:gd name="T12" fmla="*/ 94 w 266"/>
                <a:gd name="T13" fmla="*/ 86 h 331"/>
                <a:gd name="T14" fmla="*/ 72 w 266"/>
                <a:gd name="T15" fmla="*/ 59 h 331"/>
                <a:gd name="T16" fmla="*/ 139 w 266"/>
                <a:gd name="T17" fmla="*/ 69 h 331"/>
                <a:gd name="T18" fmla="*/ 179 w 266"/>
                <a:gd name="T19" fmla="*/ 86 h 331"/>
                <a:gd name="T20" fmla="*/ 179 w 266"/>
                <a:gd name="T21" fmla="*/ 87 h 331"/>
                <a:gd name="T22" fmla="*/ 248 w 266"/>
                <a:gd name="T23" fmla="*/ 167 h 331"/>
                <a:gd name="T24" fmla="*/ 250 w 266"/>
                <a:gd name="T25" fmla="*/ 165 h 331"/>
                <a:gd name="T26" fmla="*/ 250 w 266"/>
                <a:gd name="T27" fmla="*/ 164 h 331"/>
                <a:gd name="T28" fmla="*/ 250 w 266"/>
                <a:gd name="T29" fmla="*/ 164 h 331"/>
                <a:gd name="T30" fmla="*/ 183 w 266"/>
                <a:gd name="T31" fmla="*/ 84 h 331"/>
                <a:gd name="T32" fmla="*/ 135 w 266"/>
                <a:gd name="T33" fmla="*/ 64 h 331"/>
                <a:gd name="T34" fmla="*/ 70 w 266"/>
                <a:gd name="T35" fmla="*/ 58 h 331"/>
                <a:gd name="T36" fmla="*/ 49 w 266"/>
                <a:gd name="T37" fmla="*/ 33 h 331"/>
                <a:gd name="T38" fmla="*/ 1 w 266"/>
                <a:gd name="T39" fmla="*/ 0 h 331"/>
                <a:gd name="T40" fmla="*/ 1 w 266"/>
                <a:gd name="T41" fmla="*/ 2 h 331"/>
                <a:gd name="T42" fmla="*/ 52 w 266"/>
                <a:gd name="T43" fmla="*/ 43 h 331"/>
                <a:gd name="T44" fmla="*/ 67 w 266"/>
                <a:gd name="T45" fmla="*/ 59 h 331"/>
                <a:gd name="T46" fmla="*/ 67 w 266"/>
                <a:gd name="T47" fmla="*/ 60 h 331"/>
                <a:gd name="T48" fmla="*/ 67 w 266"/>
                <a:gd name="T49" fmla="*/ 60 h 331"/>
                <a:gd name="T50" fmla="*/ 95 w 266"/>
                <a:gd name="T51" fmla="*/ 92 h 331"/>
                <a:gd name="T52" fmla="*/ 101 w 266"/>
                <a:gd name="T53" fmla="*/ 132 h 331"/>
                <a:gd name="T54" fmla="*/ 101 w 266"/>
                <a:gd name="T55" fmla="*/ 140 h 331"/>
                <a:gd name="T56" fmla="*/ 100 w 266"/>
                <a:gd name="T57" fmla="*/ 140 h 331"/>
                <a:gd name="T58" fmla="*/ 83 w 266"/>
                <a:gd name="T59" fmla="*/ 198 h 331"/>
                <a:gd name="T60" fmla="*/ 88 w 266"/>
                <a:gd name="T61" fmla="*/ 234 h 331"/>
                <a:gd name="T62" fmla="*/ 89 w 266"/>
                <a:gd name="T63" fmla="*/ 268 h 331"/>
                <a:gd name="T64" fmla="*/ 92 w 266"/>
                <a:gd name="T65" fmla="*/ 268 h 331"/>
                <a:gd name="T66" fmla="*/ 92 w 266"/>
                <a:gd name="T67" fmla="*/ 266 h 331"/>
                <a:gd name="T68" fmla="*/ 105 w 266"/>
                <a:gd name="T69" fmla="*/ 142 h 331"/>
                <a:gd name="T70" fmla="*/ 104 w 266"/>
                <a:gd name="T71" fmla="*/ 129 h 331"/>
                <a:gd name="T72" fmla="*/ 98 w 266"/>
                <a:gd name="T73" fmla="*/ 96 h 331"/>
                <a:gd name="T74" fmla="*/ 144 w 266"/>
                <a:gd name="T75" fmla="*/ 157 h 331"/>
                <a:gd name="T76" fmla="*/ 158 w 266"/>
                <a:gd name="T77" fmla="*/ 179 h 331"/>
                <a:gd name="T78" fmla="*/ 168 w 266"/>
                <a:gd name="T79" fmla="*/ 252 h 331"/>
                <a:gd name="T80" fmla="*/ 190 w 266"/>
                <a:gd name="T81" fmla="*/ 289 h 331"/>
                <a:gd name="T82" fmla="*/ 210 w 266"/>
                <a:gd name="T83" fmla="*/ 329 h 331"/>
                <a:gd name="T84" fmla="*/ 213 w 266"/>
                <a:gd name="T85" fmla="*/ 328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6" h="331">
                  <a:moveTo>
                    <a:pt x="213" y="328"/>
                  </a:moveTo>
                  <a:cubicBezTo>
                    <a:pt x="213" y="327"/>
                    <a:pt x="212" y="327"/>
                    <a:pt x="212" y="326"/>
                  </a:cubicBezTo>
                  <a:cubicBezTo>
                    <a:pt x="222" y="311"/>
                    <a:pt x="226" y="290"/>
                    <a:pt x="228" y="273"/>
                  </a:cubicBezTo>
                  <a:cubicBezTo>
                    <a:pt x="230" y="256"/>
                    <a:pt x="230" y="237"/>
                    <a:pt x="223" y="222"/>
                  </a:cubicBezTo>
                  <a:cubicBezTo>
                    <a:pt x="213" y="199"/>
                    <a:pt x="189" y="169"/>
                    <a:pt x="161" y="175"/>
                  </a:cubicBezTo>
                  <a:cubicBezTo>
                    <a:pt x="161" y="175"/>
                    <a:pt x="161" y="175"/>
                    <a:pt x="161" y="175"/>
                  </a:cubicBezTo>
                  <a:cubicBezTo>
                    <a:pt x="142" y="143"/>
                    <a:pt x="118" y="113"/>
                    <a:pt x="94" y="86"/>
                  </a:cubicBezTo>
                  <a:cubicBezTo>
                    <a:pt x="87" y="77"/>
                    <a:pt x="79" y="68"/>
                    <a:pt x="72" y="59"/>
                  </a:cubicBezTo>
                  <a:cubicBezTo>
                    <a:pt x="94" y="54"/>
                    <a:pt x="118" y="62"/>
                    <a:pt x="139" y="69"/>
                  </a:cubicBezTo>
                  <a:cubicBezTo>
                    <a:pt x="153" y="74"/>
                    <a:pt x="166" y="79"/>
                    <a:pt x="179" y="86"/>
                  </a:cubicBezTo>
                  <a:cubicBezTo>
                    <a:pt x="179" y="86"/>
                    <a:pt x="179" y="87"/>
                    <a:pt x="179" y="87"/>
                  </a:cubicBezTo>
                  <a:cubicBezTo>
                    <a:pt x="178" y="127"/>
                    <a:pt x="224" y="143"/>
                    <a:pt x="248" y="167"/>
                  </a:cubicBezTo>
                  <a:cubicBezTo>
                    <a:pt x="249" y="168"/>
                    <a:pt x="251" y="166"/>
                    <a:pt x="250" y="165"/>
                  </a:cubicBezTo>
                  <a:cubicBezTo>
                    <a:pt x="250" y="165"/>
                    <a:pt x="250" y="164"/>
                    <a:pt x="250" y="164"/>
                  </a:cubicBezTo>
                  <a:cubicBezTo>
                    <a:pt x="250" y="164"/>
                    <a:pt x="250" y="164"/>
                    <a:pt x="250" y="164"/>
                  </a:cubicBezTo>
                  <a:cubicBezTo>
                    <a:pt x="266" y="128"/>
                    <a:pt x="223" y="69"/>
                    <a:pt x="183" y="84"/>
                  </a:cubicBezTo>
                  <a:cubicBezTo>
                    <a:pt x="168" y="75"/>
                    <a:pt x="151" y="69"/>
                    <a:pt x="135" y="64"/>
                  </a:cubicBezTo>
                  <a:cubicBezTo>
                    <a:pt x="116" y="58"/>
                    <a:pt x="90" y="50"/>
                    <a:pt x="70" y="58"/>
                  </a:cubicBezTo>
                  <a:cubicBezTo>
                    <a:pt x="63" y="49"/>
                    <a:pt x="56" y="41"/>
                    <a:pt x="49" y="33"/>
                  </a:cubicBezTo>
                  <a:cubicBezTo>
                    <a:pt x="36" y="20"/>
                    <a:pt x="20" y="3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2" y="11"/>
                    <a:pt x="38" y="26"/>
                    <a:pt x="52" y="43"/>
                  </a:cubicBezTo>
                  <a:cubicBezTo>
                    <a:pt x="57" y="48"/>
                    <a:pt x="62" y="54"/>
                    <a:pt x="67" y="59"/>
                  </a:cubicBezTo>
                  <a:cubicBezTo>
                    <a:pt x="66" y="59"/>
                    <a:pt x="67" y="60"/>
                    <a:pt x="67" y="60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77" y="70"/>
                    <a:pt x="86" y="81"/>
                    <a:pt x="95" y="92"/>
                  </a:cubicBezTo>
                  <a:cubicBezTo>
                    <a:pt x="98" y="105"/>
                    <a:pt x="101" y="118"/>
                    <a:pt x="101" y="132"/>
                  </a:cubicBezTo>
                  <a:cubicBezTo>
                    <a:pt x="101" y="135"/>
                    <a:pt x="101" y="137"/>
                    <a:pt x="101" y="140"/>
                  </a:cubicBezTo>
                  <a:cubicBezTo>
                    <a:pt x="101" y="140"/>
                    <a:pt x="101" y="140"/>
                    <a:pt x="100" y="140"/>
                  </a:cubicBezTo>
                  <a:cubicBezTo>
                    <a:pt x="84" y="155"/>
                    <a:pt x="81" y="177"/>
                    <a:pt x="83" y="198"/>
                  </a:cubicBezTo>
                  <a:cubicBezTo>
                    <a:pt x="84" y="210"/>
                    <a:pt x="86" y="222"/>
                    <a:pt x="88" y="234"/>
                  </a:cubicBezTo>
                  <a:cubicBezTo>
                    <a:pt x="89" y="246"/>
                    <a:pt x="89" y="257"/>
                    <a:pt x="89" y="268"/>
                  </a:cubicBezTo>
                  <a:cubicBezTo>
                    <a:pt x="89" y="270"/>
                    <a:pt x="92" y="270"/>
                    <a:pt x="92" y="268"/>
                  </a:cubicBezTo>
                  <a:cubicBezTo>
                    <a:pt x="92" y="267"/>
                    <a:pt x="92" y="266"/>
                    <a:pt x="92" y="266"/>
                  </a:cubicBezTo>
                  <a:cubicBezTo>
                    <a:pt x="111" y="230"/>
                    <a:pt x="153" y="170"/>
                    <a:pt x="105" y="142"/>
                  </a:cubicBezTo>
                  <a:cubicBezTo>
                    <a:pt x="104" y="137"/>
                    <a:pt x="104" y="133"/>
                    <a:pt x="104" y="129"/>
                  </a:cubicBezTo>
                  <a:cubicBezTo>
                    <a:pt x="103" y="118"/>
                    <a:pt x="103" y="106"/>
                    <a:pt x="98" y="96"/>
                  </a:cubicBezTo>
                  <a:cubicBezTo>
                    <a:pt x="115" y="116"/>
                    <a:pt x="130" y="136"/>
                    <a:pt x="144" y="157"/>
                  </a:cubicBezTo>
                  <a:cubicBezTo>
                    <a:pt x="149" y="164"/>
                    <a:pt x="153" y="171"/>
                    <a:pt x="158" y="179"/>
                  </a:cubicBezTo>
                  <a:cubicBezTo>
                    <a:pt x="155" y="204"/>
                    <a:pt x="157" y="229"/>
                    <a:pt x="168" y="252"/>
                  </a:cubicBezTo>
                  <a:cubicBezTo>
                    <a:pt x="174" y="265"/>
                    <a:pt x="182" y="277"/>
                    <a:pt x="190" y="289"/>
                  </a:cubicBezTo>
                  <a:cubicBezTo>
                    <a:pt x="198" y="302"/>
                    <a:pt x="204" y="315"/>
                    <a:pt x="210" y="329"/>
                  </a:cubicBezTo>
                  <a:cubicBezTo>
                    <a:pt x="211" y="331"/>
                    <a:pt x="213" y="330"/>
                    <a:pt x="213" y="328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54"/>
            <p:cNvSpPr/>
            <p:nvPr/>
          </p:nvSpPr>
          <p:spPr bwMode="auto">
            <a:xfrm>
              <a:off x="6221413" y="699720"/>
              <a:ext cx="546100" cy="498475"/>
            </a:xfrm>
            <a:custGeom>
              <a:avLst/>
              <a:gdLst>
                <a:gd name="T0" fmla="*/ 145 w 199"/>
                <a:gd name="T1" fmla="*/ 150 h 181"/>
                <a:gd name="T2" fmla="*/ 169 w 199"/>
                <a:gd name="T3" fmla="*/ 142 h 181"/>
                <a:gd name="T4" fmla="*/ 176 w 199"/>
                <a:gd name="T5" fmla="*/ 118 h 181"/>
                <a:gd name="T6" fmla="*/ 184 w 199"/>
                <a:gd name="T7" fmla="*/ 88 h 181"/>
                <a:gd name="T8" fmla="*/ 130 w 199"/>
                <a:gd name="T9" fmla="*/ 107 h 181"/>
                <a:gd name="T10" fmla="*/ 128 w 199"/>
                <a:gd name="T11" fmla="*/ 107 h 181"/>
                <a:gd name="T12" fmla="*/ 128 w 199"/>
                <a:gd name="T13" fmla="*/ 108 h 181"/>
                <a:gd name="T14" fmla="*/ 90 w 199"/>
                <a:gd name="T15" fmla="*/ 87 h 181"/>
                <a:gd name="T16" fmla="*/ 54 w 199"/>
                <a:gd name="T17" fmla="*/ 57 h 181"/>
                <a:gd name="T18" fmla="*/ 25 w 199"/>
                <a:gd name="T19" fmla="*/ 22 h 181"/>
                <a:gd name="T20" fmla="*/ 2 w 199"/>
                <a:gd name="T21" fmla="*/ 0 h 181"/>
                <a:gd name="T22" fmla="*/ 1 w 199"/>
                <a:gd name="T23" fmla="*/ 1 h 181"/>
                <a:gd name="T24" fmla="*/ 59 w 199"/>
                <a:gd name="T25" fmla="*/ 68 h 181"/>
                <a:gd name="T26" fmla="*/ 126 w 199"/>
                <a:gd name="T27" fmla="*/ 111 h 181"/>
                <a:gd name="T28" fmla="*/ 115 w 199"/>
                <a:gd name="T29" fmla="*/ 133 h 181"/>
                <a:gd name="T30" fmla="*/ 111 w 199"/>
                <a:gd name="T31" fmla="*/ 159 h 181"/>
                <a:gd name="T32" fmla="*/ 145 w 199"/>
                <a:gd name="T33" fmla="*/ 15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9" h="181">
                  <a:moveTo>
                    <a:pt x="145" y="150"/>
                  </a:moveTo>
                  <a:cubicBezTo>
                    <a:pt x="153" y="154"/>
                    <a:pt x="164" y="149"/>
                    <a:pt x="169" y="142"/>
                  </a:cubicBezTo>
                  <a:cubicBezTo>
                    <a:pt x="175" y="135"/>
                    <a:pt x="178" y="126"/>
                    <a:pt x="176" y="118"/>
                  </a:cubicBezTo>
                  <a:cubicBezTo>
                    <a:pt x="188" y="114"/>
                    <a:pt x="199" y="96"/>
                    <a:pt x="184" y="88"/>
                  </a:cubicBezTo>
                  <a:cubicBezTo>
                    <a:pt x="164" y="78"/>
                    <a:pt x="144" y="94"/>
                    <a:pt x="130" y="107"/>
                  </a:cubicBezTo>
                  <a:cubicBezTo>
                    <a:pt x="129" y="107"/>
                    <a:pt x="129" y="107"/>
                    <a:pt x="128" y="107"/>
                  </a:cubicBezTo>
                  <a:cubicBezTo>
                    <a:pt x="128" y="107"/>
                    <a:pt x="128" y="108"/>
                    <a:pt x="128" y="108"/>
                  </a:cubicBezTo>
                  <a:cubicBezTo>
                    <a:pt x="115" y="100"/>
                    <a:pt x="102" y="95"/>
                    <a:pt x="90" y="87"/>
                  </a:cubicBezTo>
                  <a:cubicBezTo>
                    <a:pt x="77" y="78"/>
                    <a:pt x="65" y="69"/>
                    <a:pt x="54" y="57"/>
                  </a:cubicBezTo>
                  <a:cubicBezTo>
                    <a:pt x="44" y="46"/>
                    <a:pt x="34" y="34"/>
                    <a:pt x="25" y="22"/>
                  </a:cubicBezTo>
                  <a:cubicBezTo>
                    <a:pt x="18" y="14"/>
                    <a:pt x="11" y="5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2" y="22"/>
                    <a:pt x="37" y="47"/>
                    <a:pt x="59" y="68"/>
                  </a:cubicBezTo>
                  <a:cubicBezTo>
                    <a:pt x="78" y="85"/>
                    <a:pt x="101" y="102"/>
                    <a:pt x="126" y="111"/>
                  </a:cubicBezTo>
                  <a:cubicBezTo>
                    <a:pt x="121" y="118"/>
                    <a:pt x="118" y="125"/>
                    <a:pt x="115" y="133"/>
                  </a:cubicBezTo>
                  <a:cubicBezTo>
                    <a:pt x="112" y="141"/>
                    <a:pt x="109" y="151"/>
                    <a:pt x="111" y="159"/>
                  </a:cubicBezTo>
                  <a:cubicBezTo>
                    <a:pt x="118" y="181"/>
                    <a:pt x="140" y="162"/>
                    <a:pt x="145" y="150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55"/>
            <p:cNvSpPr/>
            <p:nvPr/>
          </p:nvSpPr>
          <p:spPr bwMode="auto">
            <a:xfrm>
              <a:off x="6338888" y="666382"/>
              <a:ext cx="307975" cy="201613"/>
            </a:xfrm>
            <a:custGeom>
              <a:avLst/>
              <a:gdLst>
                <a:gd name="T0" fmla="*/ 110 w 112"/>
                <a:gd name="T1" fmla="*/ 6 h 73"/>
                <a:gd name="T2" fmla="*/ 46 w 112"/>
                <a:gd name="T3" fmla="*/ 15 h 73"/>
                <a:gd name="T4" fmla="*/ 1 w 112"/>
                <a:gd name="T5" fmla="*/ 61 h 73"/>
                <a:gd name="T6" fmla="*/ 1 w 112"/>
                <a:gd name="T7" fmla="*/ 61 h 73"/>
                <a:gd name="T8" fmla="*/ 1 w 112"/>
                <a:gd name="T9" fmla="*/ 63 h 73"/>
                <a:gd name="T10" fmla="*/ 1 w 112"/>
                <a:gd name="T11" fmla="*/ 64 h 73"/>
                <a:gd name="T12" fmla="*/ 2 w 112"/>
                <a:gd name="T13" fmla="*/ 64 h 73"/>
                <a:gd name="T14" fmla="*/ 2 w 112"/>
                <a:gd name="T15" fmla="*/ 64 h 73"/>
                <a:gd name="T16" fmla="*/ 66 w 112"/>
                <a:gd name="T17" fmla="*/ 56 h 73"/>
                <a:gd name="T18" fmla="*/ 109 w 112"/>
                <a:gd name="T19" fmla="*/ 9 h 73"/>
                <a:gd name="T20" fmla="*/ 110 w 112"/>
                <a:gd name="T21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" h="73">
                  <a:moveTo>
                    <a:pt x="110" y="6"/>
                  </a:moveTo>
                  <a:cubicBezTo>
                    <a:pt x="89" y="0"/>
                    <a:pt x="64" y="6"/>
                    <a:pt x="46" y="15"/>
                  </a:cubicBezTo>
                  <a:cubicBezTo>
                    <a:pt x="27" y="25"/>
                    <a:pt x="7" y="39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2" y="64"/>
                    <a:pt x="2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0" y="73"/>
                    <a:pt x="49" y="65"/>
                    <a:pt x="66" y="56"/>
                  </a:cubicBezTo>
                  <a:cubicBezTo>
                    <a:pt x="84" y="47"/>
                    <a:pt x="104" y="30"/>
                    <a:pt x="109" y="9"/>
                  </a:cubicBezTo>
                  <a:cubicBezTo>
                    <a:pt x="111" y="9"/>
                    <a:pt x="112" y="7"/>
                    <a:pt x="110" y="6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56"/>
            <p:cNvSpPr/>
            <p:nvPr/>
          </p:nvSpPr>
          <p:spPr bwMode="auto">
            <a:xfrm>
              <a:off x="6297613" y="891807"/>
              <a:ext cx="142875" cy="341313"/>
            </a:xfrm>
            <a:custGeom>
              <a:avLst/>
              <a:gdLst>
                <a:gd name="T0" fmla="*/ 19 w 52"/>
                <a:gd name="T1" fmla="*/ 123 h 124"/>
                <a:gd name="T2" fmla="*/ 47 w 52"/>
                <a:gd name="T3" fmla="*/ 60 h 124"/>
                <a:gd name="T4" fmla="*/ 36 w 52"/>
                <a:gd name="T5" fmla="*/ 2 h 124"/>
                <a:gd name="T6" fmla="*/ 36 w 52"/>
                <a:gd name="T7" fmla="*/ 1 h 124"/>
                <a:gd name="T8" fmla="*/ 36 w 52"/>
                <a:gd name="T9" fmla="*/ 0 h 124"/>
                <a:gd name="T10" fmla="*/ 35 w 52"/>
                <a:gd name="T11" fmla="*/ 1 h 124"/>
                <a:gd name="T12" fmla="*/ 35 w 52"/>
                <a:gd name="T13" fmla="*/ 1 h 124"/>
                <a:gd name="T14" fmla="*/ 13 w 52"/>
                <a:gd name="T15" fmla="*/ 120 h 124"/>
                <a:gd name="T16" fmla="*/ 16 w 52"/>
                <a:gd name="T17" fmla="*/ 121 h 124"/>
                <a:gd name="T18" fmla="*/ 19 w 52"/>
                <a:gd name="T1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9" y="123"/>
                  </a:moveTo>
                  <a:cubicBezTo>
                    <a:pt x="35" y="106"/>
                    <a:pt x="44" y="82"/>
                    <a:pt x="47" y="60"/>
                  </a:cubicBezTo>
                  <a:cubicBezTo>
                    <a:pt x="50" y="42"/>
                    <a:pt x="52" y="14"/>
                    <a:pt x="36" y="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7" y="1"/>
                    <a:pt x="36" y="0"/>
                    <a:pt x="36" y="0"/>
                  </a:cubicBezTo>
                  <a:cubicBezTo>
                    <a:pt x="35" y="0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0" y="30"/>
                    <a:pt x="0" y="81"/>
                    <a:pt x="13" y="120"/>
                  </a:cubicBezTo>
                  <a:cubicBezTo>
                    <a:pt x="14" y="121"/>
                    <a:pt x="15" y="122"/>
                    <a:pt x="16" y="121"/>
                  </a:cubicBezTo>
                  <a:cubicBezTo>
                    <a:pt x="16" y="123"/>
                    <a:pt x="18" y="124"/>
                    <a:pt x="19" y="12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57"/>
            <p:cNvSpPr/>
            <p:nvPr/>
          </p:nvSpPr>
          <p:spPr bwMode="auto">
            <a:xfrm>
              <a:off x="8255000" y="752107"/>
              <a:ext cx="392113" cy="569913"/>
            </a:xfrm>
            <a:custGeom>
              <a:avLst/>
              <a:gdLst>
                <a:gd name="T0" fmla="*/ 47 w 143"/>
                <a:gd name="T1" fmla="*/ 202 h 207"/>
                <a:gd name="T2" fmla="*/ 68 w 143"/>
                <a:gd name="T3" fmla="*/ 192 h 207"/>
                <a:gd name="T4" fmla="*/ 61 w 143"/>
                <a:gd name="T5" fmla="*/ 176 h 207"/>
                <a:gd name="T6" fmla="*/ 60 w 143"/>
                <a:gd name="T7" fmla="*/ 175 h 207"/>
                <a:gd name="T8" fmla="*/ 58 w 143"/>
                <a:gd name="T9" fmla="*/ 174 h 207"/>
                <a:gd name="T10" fmla="*/ 71 w 143"/>
                <a:gd name="T11" fmla="*/ 131 h 207"/>
                <a:gd name="T12" fmla="*/ 99 w 143"/>
                <a:gd name="T13" fmla="*/ 181 h 207"/>
                <a:gd name="T14" fmla="*/ 94 w 143"/>
                <a:gd name="T15" fmla="*/ 198 h 207"/>
                <a:gd name="T16" fmla="*/ 107 w 143"/>
                <a:gd name="T17" fmla="*/ 203 h 207"/>
                <a:gd name="T18" fmla="*/ 114 w 143"/>
                <a:gd name="T19" fmla="*/ 189 h 207"/>
                <a:gd name="T20" fmla="*/ 104 w 143"/>
                <a:gd name="T21" fmla="*/ 181 h 207"/>
                <a:gd name="T22" fmla="*/ 88 w 143"/>
                <a:gd name="T23" fmla="*/ 153 h 207"/>
                <a:gd name="T24" fmla="*/ 112 w 143"/>
                <a:gd name="T25" fmla="*/ 162 h 207"/>
                <a:gd name="T26" fmla="*/ 121 w 143"/>
                <a:gd name="T27" fmla="*/ 172 h 207"/>
                <a:gd name="T28" fmla="*/ 135 w 143"/>
                <a:gd name="T29" fmla="*/ 168 h 207"/>
                <a:gd name="T30" fmla="*/ 128 w 143"/>
                <a:gd name="T31" fmla="*/ 152 h 207"/>
                <a:gd name="T32" fmla="*/ 112 w 143"/>
                <a:gd name="T33" fmla="*/ 157 h 207"/>
                <a:gd name="T34" fmla="*/ 112 w 143"/>
                <a:gd name="T35" fmla="*/ 157 h 207"/>
                <a:gd name="T36" fmla="*/ 86 w 143"/>
                <a:gd name="T37" fmla="*/ 150 h 207"/>
                <a:gd name="T38" fmla="*/ 62 w 143"/>
                <a:gd name="T39" fmla="*/ 97 h 207"/>
                <a:gd name="T40" fmla="*/ 117 w 143"/>
                <a:gd name="T41" fmla="*/ 119 h 207"/>
                <a:gd name="T42" fmla="*/ 129 w 143"/>
                <a:gd name="T43" fmla="*/ 130 h 207"/>
                <a:gd name="T44" fmla="*/ 143 w 143"/>
                <a:gd name="T45" fmla="*/ 118 h 207"/>
                <a:gd name="T46" fmla="*/ 131 w 143"/>
                <a:gd name="T47" fmla="*/ 102 h 207"/>
                <a:gd name="T48" fmla="*/ 119 w 143"/>
                <a:gd name="T49" fmla="*/ 111 h 207"/>
                <a:gd name="T50" fmla="*/ 117 w 143"/>
                <a:gd name="T51" fmla="*/ 113 h 207"/>
                <a:gd name="T52" fmla="*/ 117 w 143"/>
                <a:gd name="T53" fmla="*/ 115 h 207"/>
                <a:gd name="T54" fmla="*/ 61 w 143"/>
                <a:gd name="T55" fmla="*/ 93 h 207"/>
                <a:gd name="T56" fmla="*/ 47 w 143"/>
                <a:gd name="T57" fmla="*/ 33 h 207"/>
                <a:gd name="T58" fmla="*/ 109 w 143"/>
                <a:gd name="T59" fmla="*/ 60 h 207"/>
                <a:gd name="T60" fmla="*/ 124 w 143"/>
                <a:gd name="T61" fmla="*/ 70 h 207"/>
                <a:gd name="T62" fmla="*/ 135 w 143"/>
                <a:gd name="T63" fmla="*/ 58 h 207"/>
                <a:gd name="T64" fmla="*/ 120 w 143"/>
                <a:gd name="T65" fmla="*/ 44 h 207"/>
                <a:gd name="T66" fmla="*/ 109 w 143"/>
                <a:gd name="T67" fmla="*/ 55 h 207"/>
                <a:gd name="T68" fmla="*/ 47 w 143"/>
                <a:gd name="T69" fmla="*/ 30 h 207"/>
                <a:gd name="T70" fmla="*/ 41 w 143"/>
                <a:gd name="T71" fmla="*/ 1 h 207"/>
                <a:gd name="T72" fmla="*/ 40 w 143"/>
                <a:gd name="T73" fmla="*/ 1 h 207"/>
                <a:gd name="T74" fmla="*/ 47 w 143"/>
                <a:gd name="T75" fmla="*/ 61 h 207"/>
                <a:gd name="T76" fmla="*/ 37 w 143"/>
                <a:gd name="T77" fmla="*/ 91 h 207"/>
                <a:gd name="T78" fmla="*/ 23 w 143"/>
                <a:gd name="T79" fmla="*/ 111 h 207"/>
                <a:gd name="T80" fmla="*/ 17 w 143"/>
                <a:gd name="T81" fmla="*/ 110 h 207"/>
                <a:gd name="T82" fmla="*/ 15 w 143"/>
                <a:gd name="T83" fmla="*/ 110 h 207"/>
                <a:gd name="T84" fmla="*/ 5 w 143"/>
                <a:gd name="T85" fmla="*/ 128 h 207"/>
                <a:gd name="T86" fmla="*/ 27 w 143"/>
                <a:gd name="T87" fmla="*/ 140 h 207"/>
                <a:gd name="T88" fmla="*/ 35 w 143"/>
                <a:gd name="T89" fmla="*/ 119 h 207"/>
                <a:gd name="T90" fmla="*/ 28 w 143"/>
                <a:gd name="T91" fmla="*/ 113 h 207"/>
                <a:gd name="T92" fmla="*/ 49 w 143"/>
                <a:gd name="T93" fmla="*/ 68 h 207"/>
                <a:gd name="T94" fmla="*/ 69 w 143"/>
                <a:gd name="T95" fmla="*/ 126 h 207"/>
                <a:gd name="T96" fmla="*/ 68 w 143"/>
                <a:gd name="T97" fmla="*/ 126 h 207"/>
                <a:gd name="T98" fmla="*/ 53 w 143"/>
                <a:gd name="T99" fmla="*/ 174 h 207"/>
                <a:gd name="T100" fmla="*/ 41 w 143"/>
                <a:gd name="T101" fmla="*/ 184 h 207"/>
                <a:gd name="T102" fmla="*/ 47 w 143"/>
                <a:gd name="T103" fmla="*/ 20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3" h="207">
                  <a:moveTo>
                    <a:pt x="47" y="202"/>
                  </a:moveTo>
                  <a:cubicBezTo>
                    <a:pt x="54" y="207"/>
                    <a:pt x="65" y="199"/>
                    <a:pt x="68" y="192"/>
                  </a:cubicBezTo>
                  <a:cubicBezTo>
                    <a:pt x="70" y="185"/>
                    <a:pt x="67" y="178"/>
                    <a:pt x="61" y="176"/>
                  </a:cubicBezTo>
                  <a:cubicBezTo>
                    <a:pt x="61" y="175"/>
                    <a:pt x="60" y="175"/>
                    <a:pt x="60" y="175"/>
                  </a:cubicBezTo>
                  <a:cubicBezTo>
                    <a:pt x="60" y="175"/>
                    <a:pt x="59" y="175"/>
                    <a:pt x="58" y="174"/>
                  </a:cubicBezTo>
                  <a:cubicBezTo>
                    <a:pt x="66" y="162"/>
                    <a:pt x="71" y="146"/>
                    <a:pt x="71" y="131"/>
                  </a:cubicBezTo>
                  <a:cubicBezTo>
                    <a:pt x="79" y="149"/>
                    <a:pt x="89" y="165"/>
                    <a:pt x="99" y="181"/>
                  </a:cubicBezTo>
                  <a:cubicBezTo>
                    <a:pt x="95" y="185"/>
                    <a:pt x="90" y="192"/>
                    <a:pt x="94" y="198"/>
                  </a:cubicBezTo>
                  <a:cubicBezTo>
                    <a:pt x="96" y="202"/>
                    <a:pt x="102" y="204"/>
                    <a:pt x="107" y="203"/>
                  </a:cubicBezTo>
                  <a:cubicBezTo>
                    <a:pt x="114" y="202"/>
                    <a:pt x="116" y="195"/>
                    <a:pt x="114" y="189"/>
                  </a:cubicBezTo>
                  <a:cubicBezTo>
                    <a:pt x="113" y="183"/>
                    <a:pt x="109" y="180"/>
                    <a:pt x="104" y="181"/>
                  </a:cubicBezTo>
                  <a:cubicBezTo>
                    <a:pt x="98" y="172"/>
                    <a:pt x="93" y="163"/>
                    <a:pt x="88" y="153"/>
                  </a:cubicBezTo>
                  <a:cubicBezTo>
                    <a:pt x="95" y="157"/>
                    <a:pt x="104" y="160"/>
                    <a:pt x="112" y="162"/>
                  </a:cubicBezTo>
                  <a:cubicBezTo>
                    <a:pt x="113" y="166"/>
                    <a:pt x="116" y="170"/>
                    <a:pt x="121" y="172"/>
                  </a:cubicBezTo>
                  <a:cubicBezTo>
                    <a:pt x="126" y="173"/>
                    <a:pt x="132" y="172"/>
                    <a:pt x="135" y="168"/>
                  </a:cubicBezTo>
                  <a:cubicBezTo>
                    <a:pt x="138" y="163"/>
                    <a:pt x="133" y="155"/>
                    <a:pt x="128" y="152"/>
                  </a:cubicBezTo>
                  <a:cubicBezTo>
                    <a:pt x="123" y="149"/>
                    <a:pt x="115" y="151"/>
                    <a:pt x="112" y="157"/>
                  </a:cubicBezTo>
                  <a:cubicBezTo>
                    <a:pt x="112" y="157"/>
                    <a:pt x="112" y="157"/>
                    <a:pt x="112" y="157"/>
                  </a:cubicBezTo>
                  <a:cubicBezTo>
                    <a:pt x="103" y="156"/>
                    <a:pt x="95" y="153"/>
                    <a:pt x="86" y="150"/>
                  </a:cubicBezTo>
                  <a:cubicBezTo>
                    <a:pt x="77" y="133"/>
                    <a:pt x="68" y="116"/>
                    <a:pt x="62" y="97"/>
                  </a:cubicBezTo>
                  <a:cubicBezTo>
                    <a:pt x="76" y="111"/>
                    <a:pt x="98" y="117"/>
                    <a:pt x="117" y="119"/>
                  </a:cubicBezTo>
                  <a:cubicBezTo>
                    <a:pt x="119" y="125"/>
                    <a:pt x="122" y="129"/>
                    <a:pt x="129" y="130"/>
                  </a:cubicBezTo>
                  <a:cubicBezTo>
                    <a:pt x="135" y="130"/>
                    <a:pt x="142" y="125"/>
                    <a:pt x="143" y="118"/>
                  </a:cubicBezTo>
                  <a:cubicBezTo>
                    <a:pt x="143" y="111"/>
                    <a:pt x="139" y="101"/>
                    <a:pt x="131" y="102"/>
                  </a:cubicBezTo>
                  <a:cubicBezTo>
                    <a:pt x="126" y="103"/>
                    <a:pt x="121" y="106"/>
                    <a:pt x="119" y="111"/>
                  </a:cubicBezTo>
                  <a:cubicBezTo>
                    <a:pt x="118" y="111"/>
                    <a:pt x="117" y="112"/>
                    <a:pt x="117" y="113"/>
                  </a:cubicBezTo>
                  <a:cubicBezTo>
                    <a:pt x="117" y="113"/>
                    <a:pt x="117" y="114"/>
                    <a:pt x="117" y="115"/>
                  </a:cubicBezTo>
                  <a:cubicBezTo>
                    <a:pt x="96" y="111"/>
                    <a:pt x="77" y="108"/>
                    <a:pt x="61" y="93"/>
                  </a:cubicBezTo>
                  <a:cubicBezTo>
                    <a:pt x="55" y="73"/>
                    <a:pt x="51" y="53"/>
                    <a:pt x="47" y="33"/>
                  </a:cubicBezTo>
                  <a:cubicBezTo>
                    <a:pt x="62" y="48"/>
                    <a:pt x="87" y="57"/>
                    <a:pt x="109" y="60"/>
                  </a:cubicBezTo>
                  <a:cubicBezTo>
                    <a:pt x="110" y="67"/>
                    <a:pt x="118" y="72"/>
                    <a:pt x="124" y="70"/>
                  </a:cubicBezTo>
                  <a:cubicBezTo>
                    <a:pt x="130" y="69"/>
                    <a:pt x="134" y="64"/>
                    <a:pt x="135" y="58"/>
                  </a:cubicBezTo>
                  <a:cubicBezTo>
                    <a:pt x="135" y="50"/>
                    <a:pt x="127" y="44"/>
                    <a:pt x="120" y="44"/>
                  </a:cubicBezTo>
                  <a:cubicBezTo>
                    <a:pt x="113" y="45"/>
                    <a:pt x="109" y="50"/>
                    <a:pt x="109" y="55"/>
                  </a:cubicBezTo>
                  <a:cubicBezTo>
                    <a:pt x="87" y="49"/>
                    <a:pt x="65" y="45"/>
                    <a:pt x="47" y="30"/>
                  </a:cubicBezTo>
                  <a:cubicBezTo>
                    <a:pt x="45" y="20"/>
                    <a:pt x="43" y="10"/>
                    <a:pt x="41" y="1"/>
                  </a:cubicBezTo>
                  <a:cubicBezTo>
                    <a:pt x="41" y="0"/>
                    <a:pt x="40" y="0"/>
                    <a:pt x="40" y="1"/>
                  </a:cubicBezTo>
                  <a:cubicBezTo>
                    <a:pt x="41" y="21"/>
                    <a:pt x="43" y="41"/>
                    <a:pt x="47" y="61"/>
                  </a:cubicBezTo>
                  <a:cubicBezTo>
                    <a:pt x="45" y="71"/>
                    <a:pt x="43" y="81"/>
                    <a:pt x="37" y="91"/>
                  </a:cubicBezTo>
                  <a:cubicBezTo>
                    <a:pt x="33" y="98"/>
                    <a:pt x="28" y="104"/>
                    <a:pt x="23" y="111"/>
                  </a:cubicBezTo>
                  <a:cubicBezTo>
                    <a:pt x="21" y="110"/>
                    <a:pt x="19" y="110"/>
                    <a:pt x="17" y="110"/>
                  </a:cubicBezTo>
                  <a:cubicBezTo>
                    <a:pt x="17" y="110"/>
                    <a:pt x="16" y="109"/>
                    <a:pt x="15" y="110"/>
                  </a:cubicBezTo>
                  <a:cubicBezTo>
                    <a:pt x="6" y="111"/>
                    <a:pt x="0" y="120"/>
                    <a:pt x="5" y="128"/>
                  </a:cubicBezTo>
                  <a:cubicBezTo>
                    <a:pt x="9" y="135"/>
                    <a:pt x="19" y="142"/>
                    <a:pt x="27" y="140"/>
                  </a:cubicBezTo>
                  <a:cubicBezTo>
                    <a:pt x="36" y="138"/>
                    <a:pt x="42" y="126"/>
                    <a:pt x="35" y="119"/>
                  </a:cubicBezTo>
                  <a:cubicBezTo>
                    <a:pt x="34" y="116"/>
                    <a:pt x="31" y="114"/>
                    <a:pt x="28" y="113"/>
                  </a:cubicBezTo>
                  <a:cubicBezTo>
                    <a:pt x="38" y="101"/>
                    <a:pt x="47" y="84"/>
                    <a:pt x="49" y="68"/>
                  </a:cubicBezTo>
                  <a:cubicBezTo>
                    <a:pt x="54" y="88"/>
                    <a:pt x="60" y="107"/>
                    <a:pt x="69" y="126"/>
                  </a:cubicBezTo>
                  <a:cubicBezTo>
                    <a:pt x="69" y="126"/>
                    <a:pt x="68" y="126"/>
                    <a:pt x="68" y="126"/>
                  </a:cubicBezTo>
                  <a:cubicBezTo>
                    <a:pt x="67" y="144"/>
                    <a:pt x="60" y="158"/>
                    <a:pt x="53" y="174"/>
                  </a:cubicBezTo>
                  <a:cubicBezTo>
                    <a:pt x="47" y="174"/>
                    <a:pt x="43" y="178"/>
                    <a:pt x="41" y="184"/>
                  </a:cubicBezTo>
                  <a:cubicBezTo>
                    <a:pt x="39" y="190"/>
                    <a:pt x="41" y="199"/>
                    <a:pt x="47" y="20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58"/>
            <p:cNvSpPr/>
            <p:nvPr/>
          </p:nvSpPr>
          <p:spPr bwMode="auto">
            <a:xfrm>
              <a:off x="7910513" y="12332"/>
              <a:ext cx="230188" cy="236538"/>
            </a:xfrm>
            <a:custGeom>
              <a:avLst/>
              <a:gdLst>
                <a:gd name="T0" fmla="*/ 73 w 84"/>
                <a:gd name="T1" fmla="*/ 69 h 86"/>
                <a:gd name="T2" fmla="*/ 63 w 84"/>
                <a:gd name="T3" fmla="*/ 53 h 86"/>
                <a:gd name="T4" fmla="*/ 50 w 84"/>
                <a:gd name="T5" fmla="*/ 16 h 86"/>
                <a:gd name="T6" fmla="*/ 41 w 84"/>
                <a:gd name="T7" fmla="*/ 1 h 86"/>
                <a:gd name="T8" fmla="*/ 27 w 84"/>
                <a:gd name="T9" fmla="*/ 9 h 86"/>
                <a:gd name="T10" fmla="*/ 0 w 84"/>
                <a:gd name="T11" fmla="*/ 52 h 86"/>
                <a:gd name="T12" fmla="*/ 0 w 84"/>
                <a:gd name="T13" fmla="*/ 53 h 86"/>
                <a:gd name="T14" fmla="*/ 0 w 84"/>
                <a:gd name="T15" fmla="*/ 53 h 86"/>
                <a:gd name="T16" fmla="*/ 0 w 84"/>
                <a:gd name="T17" fmla="*/ 55 h 86"/>
                <a:gd name="T18" fmla="*/ 1 w 84"/>
                <a:gd name="T19" fmla="*/ 55 h 86"/>
                <a:gd name="T20" fmla="*/ 2 w 84"/>
                <a:gd name="T21" fmla="*/ 55 h 86"/>
                <a:gd name="T22" fmla="*/ 3 w 84"/>
                <a:gd name="T23" fmla="*/ 56 h 86"/>
                <a:gd name="T24" fmla="*/ 3 w 84"/>
                <a:gd name="T25" fmla="*/ 56 h 86"/>
                <a:gd name="T26" fmla="*/ 61 w 84"/>
                <a:gd name="T27" fmla="*/ 80 h 86"/>
                <a:gd name="T28" fmla="*/ 73 w 84"/>
                <a:gd name="T29" fmla="*/ 6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86">
                  <a:moveTo>
                    <a:pt x="73" y="69"/>
                  </a:moveTo>
                  <a:cubicBezTo>
                    <a:pt x="74" y="61"/>
                    <a:pt x="69" y="57"/>
                    <a:pt x="63" y="53"/>
                  </a:cubicBezTo>
                  <a:cubicBezTo>
                    <a:pt x="84" y="42"/>
                    <a:pt x="69" y="11"/>
                    <a:pt x="50" y="16"/>
                  </a:cubicBezTo>
                  <a:cubicBezTo>
                    <a:pt x="49" y="10"/>
                    <a:pt x="47" y="3"/>
                    <a:pt x="41" y="1"/>
                  </a:cubicBezTo>
                  <a:cubicBezTo>
                    <a:pt x="35" y="0"/>
                    <a:pt x="30" y="5"/>
                    <a:pt x="27" y="9"/>
                  </a:cubicBezTo>
                  <a:cubicBezTo>
                    <a:pt x="15" y="22"/>
                    <a:pt x="8" y="37"/>
                    <a:pt x="0" y="52"/>
                  </a:cubicBezTo>
                  <a:cubicBezTo>
                    <a:pt x="0" y="52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4"/>
                    <a:pt x="0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2" y="56"/>
                    <a:pt x="2" y="55"/>
                    <a:pt x="2" y="55"/>
                  </a:cubicBezTo>
                  <a:cubicBezTo>
                    <a:pt x="2" y="55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20" y="68"/>
                    <a:pt x="39" y="86"/>
                    <a:pt x="61" y="80"/>
                  </a:cubicBezTo>
                  <a:cubicBezTo>
                    <a:pt x="66" y="79"/>
                    <a:pt x="72" y="74"/>
                    <a:pt x="73" y="69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59"/>
            <p:cNvSpPr/>
            <p:nvPr/>
          </p:nvSpPr>
          <p:spPr bwMode="auto">
            <a:xfrm>
              <a:off x="7462838" y="94882"/>
              <a:ext cx="527050" cy="279400"/>
            </a:xfrm>
            <a:custGeom>
              <a:avLst/>
              <a:gdLst>
                <a:gd name="T0" fmla="*/ 175 w 192"/>
                <a:gd name="T1" fmla="*/ 1 h 102"/>
                <a:gd name="T2" fmla="*/ 170 w 192"/>
                <a:gd name="T3" fmla="*/ 9 h 102"/>
                <a:gd name="T4" fmla="*/ 164 w 192"/>
                <a:gd name="T5" fmla="*/ 21 h 102"/>
                <a:gd name="T6" fmla="*/ 164 w 192"/>
                <a:gd name="T7" fmla="*/ 21 h 102"/>
                <a:gd name="T8" fmla="*/ 75 w 192"/>
                <a:gd name="T9" fmla="*/ 42 h 102"/>
                <a:gd name="T10" fmla="*/ 26 w 192"/>
                <a:gd name="T11" fmla="*/ 67 h 102"/>
                <a:gd name="T12" fmla="*/ 0 w 192"/>
                <a:gd name="T13" fmla="*/ 101 h 102"/>
                <a:gd name="T14" fmla="*/ 1 w 192"/>
                <a:gd name="T15" fmla="*/ 102 h 102"/>
                <a:gd name="T16" fmla="*/ 32 w 192"/>
                <a:gd name="T17" fmla="*/ 68 h 102"/>
                <a:gd name="T18" fmla="*/ 82 w 192"/>
                <a:gd name="T19" fmla="*/ 44 h 102"/>
                <a:gd name="T20" fmla="*/ 165 w 192"/>
                <a:gd name="T21" fmla="*/ 26 h 102"/>
                <a:gd name="T22" fmla="*/ 182 w 192"/>
                <a:gd name="T23" fmla="*/ 38 h 102"/>
                <a:gd name="T24" fmla="*/ 185 w 192"/>
                <a:gd name="T25" fmla="*/ 38 h 102"/>
                <a:gd name="T26" fmla="*/ 191 w 192"/>
                <a:gd name="T27" fmla="*/ 16 h 102"/>
                <a:gd name="T28" fmla="*/ 178 w 192"/>
                <a:gd name="T29" fmla="*/ 2 h 102"/>
                <a:gd name="T30" fmla="*/ 175 w 192"/>
                <a:gd name="T31" fmla="*/ 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102">
                  <a:moveTo>
                    <a:pt x="175" y="1"/>
                  </a:moveTo>
                  <a:cubicBezTo>
                    <a:pt x="173" y="4"/>
                    <a:pt x="171" y="7"/>
                    <a:pt x="170" y="9"/>
                  </a:cubicBezTo>
                  <a:cubicBezTo>
                    <a:pt x="168" y="13"/>
                    <a:pt x="166" y="17"/>
                    <a:pt x="164" y="21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34" y="23"/>
                    <a:pt x="103" y="32"/>
                    <a:pt x="75" y="42"/>
                  </a:cubicBezTo>
                  <a:cubicBezTo>
                    <a:pt x="58" y="48"/>
                    <a:pt x="41" y="56"/>
                    <a:pt x="26" y="67"/>
                  </a:cubicBezTo>
                  <a:cubicBezTo>
                    <a:pt x="15" y="75"/>
                    <a:pt x="2" y="87"/>
                    <a:pt x="0" y="101"/>
                  </a:cubicBezTo>
                  <a:cubicBezTo>
                    <a:pt x="0" y="102"/>
                    <a:pt x="0" y="102"/>
                    <a:pt x="1" y="102"/>
                  </a:cubicBezTo>
                  <a:cubicBezTo>
                    <a:pt x="10" y="88"/>
                    <a:pt x="18" y="77"/>
                    <a:pt x="32" y="68"/>
                  </a:cubicBezTo>
                  <a:cubicBezTo>
                    <a:pt x="47" y="57"/>
                    <a:pt x="64" y="50"/>
                    <a:pt x="82" y="44"/>
                  </a:cubicBezTo>
                  <a:cubicBezTo>
                    <a:pt x="109" y="35"/>
                    <a:pt x="137" y="31"/>
                    <a:pt x="165" y="26"/>
                  </a:cubicBezTo>
                  <a:cubicBezTo>
                    <a:pt x="170" y="31"/>
                    <a:pt x="176" y="34"/>
                    <a:pt x="182" y="38"/>
                  </a:cubicBezTo>
                  <a:cubicBezTo>
                    <a:pt x="183" y="39"/>
                    <a:pt x="184" y="39"/>
                    <a:pt x="185" y="38"/>
                  </a:cubicBezTo>
                  <a:cubicBezTo>
                    <a:pt x="190" y="32"/>
                    <a:pt x="192" y="24"/>
                    <a:pt x="191" y="16"/>
                  </a:cubicBezTo>
                  <a:cubicBezTo>
                    <a:pt x="189" y="10"/>
                    <a:pt x="184" y="3"/>
                    <a:pt x="178" y="2"/>
                  </a:cubicBezTo>
                  <a:cubicBezTo>
                    <a:pt x="178" y="1"/>
                    <a:pt x="176" y="0"/>
                    <a:pt x="175" y="1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60"/>
            <p:cNvSpPr/>
            <p:nvPr/>
          </p:nvSpPr>
          <p:spPr bwMode="auto">
            <a:xfrm>
              <a:off x="6999288" y="-47993"/>
              <a:ext cx="417513" cy="444500"/>
            </a:xfrm>
            <a:custGeom>
              <a:avLst/>
              <a:gdLst>
                <a:gd name="T0" fmla="*/ 151 w 152"/>
                <a:gd name="T1" fmla="*/ 45 h 162"/>
                <a:gd name="T2" fmla="*/ 133 w 152"/>
                <a:gd name="T3" fmla="*/ 37 h 162"/>
                <a:gd name="T4" fmla="*/ 126 w 152"/>
                <a:gd name="T5" fmla="*/ 51 h 162"/>
                <a:gd name="T6" fmla="*/ 126 w 152"/>
                <a:gd name="T7" fmla="*/ 51 h 162"/>
                <a:gd name="T8" fmla="*/ 126 w 152"/>
                <a:gd name="T9" fmla="*/ 53 h 162"/>
                <a:gd name="T10" fmla="*/ 90 w 152"/>
                <a:gd name="T11" fmla="*/ 69 h 162"/>
                <a:gd name="T12" fmla="*/ 108 w 152"/>
                <a:gd name="T13" fmla="*/ 22 h 162"/>
                <a:gd name="T14" fmla="*/ 122 w 152"/>
                <a:gd name="T15" fmla="*/ 17 h 162"/>
                <a:gd name="T16" fmla="*/ 119 w 152"/>
                <a:gd name="T17" fmla="*/ 5 h 162"/>
                <a:gd name="T18" fmla="*/ 105 w 152"/>
                <a:gd name="T19" fmla="*/ 8 h 162"/>
                <a:gd name="T20" fmla="*/ 105 w 152"/>
                <a:gd name="T21" fmla="*/ 19 h 162"/>
                <a:gd name="T22" fmla="*/ 96 w 152"/>
                <a:gd name="T23" fmla="*/ 45 h 162"/>
                <a:gd name="T24" fmla="*/ 88 w 152"/>
                <a:gd name="T25" fmla="*/ 24 h 162"/>
                <a:gd name="T26" fmla="*/ 90 w 152"/>
                <a:gd name="T27" fmla="*/ 13 h 162"/>
                <a:gd name="T28" fmla="*/ 79 w 152"/>
                <a:gd name="T29" fmla="*/ 6 h 162"/>
                <a:gd name="T30" fmla="*/ 73 w 152"/>
                <a:gd name="T31" fmla="*/ 18 h 162"/>
                <a:gd name="T32" fmla="*/ 85 w 152"/>
                <a:gd name="T33" fmla="*/ 27 h 162"/>
                <a:gd name="T34" fmla="*/ 85 w 152"/>
                <a:gd name="T35" fmla="*/ 27 h 162"/>
                <a:gd name="T36" fmla="*/ 95 w 152"/>
                <a:gd name="T37" fmla="*/ 48 h 162"/>
                <a:gd name="T38" fmla="*/ 73 w 152"/>
                <a:gd name="T39" fmla="*/ 93 h 162"/>
                <a:gd name="T40" fmla="*/ 57 w 152"/>
                <a:gd name="T41" fmla="*/ 44 h 162"/>
                <a:gd name="T42" fmla="*/ 57 w 152"/>
                <a:gd name="T43" fmla="*/ 31 h 162"/>
                <a:gd name="T44" fmla="*/ 42 w 152"/>
                <a:gd name="T45" fmla="*/ 28 h 162"/>
                <a:gd name="T46" fmla="*/ 38 w 152"/>
                <a:gd name="T47" fmla="*/ 45 h 162"/>
                <a:gd name="T48" fmla="*/ 50 w 152"/>
                <a:gd name="T49" fmla="*/ 48 h 162"/>
                <a:gd name="T50" fmla="*/ 53 w 152"/>
                <a:gd name="T51" fmla="*/ 48 h 162"/>
                <a:gd name="T52" fmla="*/ 54 w 152"/>
                <a:gd name="T53" fmla="*/ 47 h 162"/>
                <a:gd name="T54" fmla="*/ 71 w 152"/>
                <a:gd name="T55" fmla="*/ 97 h 162"/>
                <a:gd name="T56" fmla="*/ 38 w 152"/>
                <a:gd name="T57" fmla="*/ 139 h 162"/>
                <a:gd name="T58" fmla="*/ 22 w 152"/>
                <a:gd name="T59" fmla="*/ 83 h 162"/>
                <a:gd name="T60" fmla="*/ 20 w 152"/>
                <a:gd name="T61" fmla="*/ 67 h 162"/>
                <a:gd name="T62" fmla="*/ 6 w 152"/>
                <a:gd name="T63" fmla="*/ 67 h 162"/>
                <a:gd name="T64" fmla="*/ 6 w 152"/>
                <a:gd name="T65" fmla="*/ 84 h 162"/>
                <a:gd name="T66" fmla="*/ 19 w 152"/>
                <a:gd name="T67" fmla="*/ 86 h 162"/>
                <a:gd name="T68" fmla="*/ 36 w 152"/>
                <a:gd name="T69" fmla="*/ 141 h 162"/>
                <a:gd name="T70" fmla="*/ 20 w 152"/>
                <a:gd name="T71" fmla="*/ 161 h 162"/>
                <a:gd name="T72" fmla="*/ 20 w 152"/>
                <a:gd name="T73" fmla="*/ 162 h 162"/>
                <a:gd name="T74" fmla="*/ 56 w 152"/>
                <a:gd name="T75" fmla="*/ 124 h 162"/>
                <a:gd name="T76" fmla="*/ 82 w 152"/>
                <a:gd name="T77" fmla="*/ 114 h 162"/>
                <a:gd name="T78" fmla="*/ 103 w 152"/>
                <a:gd name="T79" fmla="*/ 112 h 162"/>
                <a:gd name="T80" fmla="*/ 107 w 152"/>
                <a:gd name="T81" fmla="*/ 116 h 162"/>
                <a:gd name="T82" fmla="*/ 107 w 152"/>
                <a:gd name="T83" fmla="*/ 118 h 162"/>
                <a:gd name="T84" fmla="*/ 125 w 152"/>
                <a:gd name="T85" fmla="*/ 114 h 162"/>
                <a:gd name="T86" fmla="*/ 121 w 152"/>
                <a:gd name="T87" fmla="*/ 93 h 162"/>
                <a:gd name="T88" fmla="*/ 102 w 152"/>
                <a:gd name="T89" fmla="*/ 99 h 162"/>
                <a:gd name="T90" fmla="*/ 102 w 152"/>
                <a:gd name="T91" fmla="*/ 108 h 162"/>
                <a:gd name="T92" fmla="*/ 61 w 152"/>
                <a:gd name="T93" fmla="*/ 118 h 162"/>
                <a:gd name="T94" fmla="*/ 88 w 152"/>
                <a:gd name="T95" fmla="*/ 73 h 162"/>
                <a:gd name="T96" fmla="*/ 88 w 152"/>
                <a:gd name="T97" fmla="*/ 73 h 162"/>
                <a:gd name="T98" fmla="*/ 129 w 152"/>
                <a:gd name="T99" fmla="*/ 57 h 162"/>
                <a:gd name="T100" fmla="*/ 142 w 152"/>
                <a:gd name="T101" fmla="*/ 60 h 162"/>
                <a:gd name="T102" fmla="*/ 151 w 152"/>
                <a:gd name="T103" fmla="*/ 4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62">
                  <a:moveTo>
                    <a:pt x="151" y="45"/>
                  </a:moveTo>
                  <a:cubicBezTo>
                    <a:pt x="150" y="38"/>
                    <a:pt x="139" y="35"/>
                    <a:pt x="133" y="37"/>
                  </a:cubicBezTo>
                  <a:cubicBezTo>
                    <a:pt x="127" y="39"/>
                    <a:pt x="124" y="45"/>
                    <a:pt x="126" y="5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26" y="52"/>
                    <a:pt x="126" y="53"/>
                    <a:pt x="126" y="53"/>
                  </a:cubicBezTo>
                  <a:cubicBezTo>
                    <a:pt x="114" y="55"/>
                    <a:pt x="100" y="60"/>
                    <a:pt x="90" y="69"/>
                  </a:cubicBezTo>
                  <a:cubicBezTo>
                    <a:pt x="98" y="53"/>
                    <a:pt x="104" y="38"/>
                    <a:pt x="108" y="22"/>
                  </a:cubicBezTo>
                  <a:cubicBezTo>
                    <a:pt x="113" y="23"/>
                    <a:pt x="120" y="22"/>
                    <a:pt x="122" y="17"/>
                  </a:cubicBezTo>
                  <a:cubicBezTo>
                    <a:pt x="123" y="12"/>
                    <a:pt x="122" y="7"/>
                    <a:pt x="119" y="5"/>
                  </a:cubicBezTo>
                  <a:cubicBezTo>
                    <a:pt x="114" y="0"/>
                    <a:pt x="108" y="3"/>
                    <a:pt x="105" y="8"/>
                  </a:cubicBezTo>
                  <a:cubicBezTo>
                    <a:pt x="102" y="12"/>
                    <a:pt x="102" y="16"/>
                    <a:pt x="105" y="19"/>
                  </a:cubicBezTo>
                  <a:cubicBezTo>
                    <a:pt x="102" y="28"/>
                    <a:pt x="99" y="36"/>
                    <a:pt x="96" y="45"/>
                  </a:cubicBezTo>
                  <a:cubicBezTo>
                    <a:pt x="94" y="38"/>
                    <a:pt x="92" y="31"/>
                    <a:pt x="88" y="24"/>
                  </a:cubicBezTo>
                  <a:cubicBezTo>
                    <a:pt x="91" y="21"/>
                    <a:pt x="91" y="16"/>
                    <a:pt x="90" y="13"/>
                  </a:cubicBezTo>
                  <a:cubicBezTo>
                    <a:pt x="88" y="9"/>
                    <a:pt x="84" y="5"/>
                    <a:pt x="79" y="6"/>
                  </a:cubicBezTo>
                  <a:cubicBezTo>
                    <a:pt x="74" y="6"/>
                    <a:pt x="72" y="14"/>
                    <a:pt x="73" y="18"/>
                  </a:cubicBezTo>
                  <a:cubicBezTo>
                    <a:pt x="73" y="24"/>
                    <a:pt x="79" y="28"/>
                    <a:pt x="85" y="27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9" y="34"/>
                    <a:pt x="92" y="40"/>
                    <a:pt x="95" y="48"/>
                  </a:cubicBezTo>
                  <a:cubicBezTo>
                    <a:pt x="89" y="64"/>
                    <a:pt x="82" y="79"/>
                    <a:pt x="73" y="93"/>
                  </a:cubicBezTo>
                  <a:cubicBezTo>
                    <a:pt x="74" y="76"/>
                    <a:pt x="66" y="59"/>
                    <a:pt x="57" y="44"/>
                  </a:cubicBezTo>
                  <a:cubicBezTo>
                    <a:pt x="60" y="40"/>
                    <a:pt x="61" y="35"/>
                    <a:pt x="57" y="31"/>
                  </a:cubicBezTo>
                  <a:cubicBezTo>
                    <a:pt x="54" y="26"/>
                    <a:pt x="47" y="24"/>
                    <a:pt x="42" y="28"/>
                  </a:cubicBezTo>
                  <a:cubicBezTo>
                    <a:pt x="37" y="31"/>
                    <a:pt x="33" y="40"/>
                    <a:pt x="38" y="45"/>
                  </a:cubicBezTo>
                  <a:cubicBezTo>
                    <a:pt x="41" y="47"/>
                    <a:pt x="46" y="49"/>
                    <a:pt x="50" y="48"/>
                  </a:cubicBezTo>
                  <a:cubicBezTo>
                    <a:pt x="51" y="49"/>
                    <a:pt x="52" y="49"/>
                    <a:pt x="53" y="48"/>
                  </a:cubicBezTo>
                  <a:cubicBezTo>
                    <a:pt x="53" y="48"/>
                    <a:pt x="54" y="48"/>
                    <a:pt x="54" y="47"/>
                  </a:cubicBezTo>
                  <a:cubicBezTo>
                    <a:pt x="63" y="63"/>
                    <a:pt x="71" y="77"/>
                    <a:pt x="71" y="97"/>
                  </a:cubicBezTo>
                  <a:cubicBezTo>
                    <a:pt x="61" y="112"/>
                    <a:pt x="50" y="125"/>
                    <a:pt x="38" y="139"/>
                  </a:cubicBezTo>
                  <a:cubicBezTo>
                    <a:pt x="40" y="121"/>
                    <a:pt x="32" y="99"/>
                    <a:pt x="22" y="83"/>
                  </a:cubicBezTo>
                  <a:cubicBezTo>
                    <a:pt x="26" y="78"/>
                    <a:pt x="25" y="70"/>
                    <a:pt x="20" y="67"/>
                  </a:cubicBezTo>
                  <a:cubicBezTo>
                    <a:pt x="16" y="64"/>
                    <a:pt x="10" y="64"/>
                    <a:pt x="6" y="67"/>
                  </a:cubicBezTo>
                  <a:cubicBezTo>
                    <a:pt x="0" y="71"/>
                    <a:pt x="1" y="80"/>
                    <a:pt x="6" y="84"/>
                  </a:cubicBezTo>
                  <a:cubicBezTo>
                    <a:pt x="9" y="88"/>
                    <a:pt x="15" y="89"/>
                    <a:pt x="19" y="86"/>
                  </a:cubicBezTo>
                  <a:cubicBezTo>
                    <a:pt x="27" y="104"/>
                    <a:pt x="36" y="120"/>
                    <a:pt x="36" y="141"/>
                  </a:cubicBezTo>
                  <a:cubicBezTo>
                    <a:pt x="31" y="147"/>
                    <a:pt x="25" y="154"/>
                    <a:pt x="20" y="161"/>
                  </a:cubicBezTo>
                  <a:cubicBezTo>
                    <a:pt x="19" y="161"/>
                    <a:pt x="20" y="162"/>
                    <a:pt x="20" y="162"/>
                  </a:cubicBezTo>
                  <a:cubicBezTo>
                    <a:pt x="34" y="150"/>
                    <a:pt x="46" y="138"/>
                    <a:pt x="56" y="124"/>
                  </a:cubicBezTo>
                  <a:cubicBezTo>
                    <a:pt x="65" y="119"/>
                    <a:pt x="73" y="115"/>
                    <a:pt x="82" y="114"/>
                  </a:cubicBezTo>
                  <a:cubicBezTo>
                    <a:pt x="89" y="113"/>
                    <a:pt x="96" y="113"/>
                    <a:pt x="103" y="112"/>
                  </a:cubicBezTo>
                  <a:cubicBezTo>
                    <a:pt x="104" y="113"/>
                    <a:pt x="105" y="115"/>
                    <a:pt x="107" y="116"/>
                  </a:cubicBezTo>
                  <a:cubicBezTo>
                    <a:pt x="106" y="117"/>
                    <a:pt x="106" y="117"/>
                    <a:pt x="107" y="118"/>
                  </a:cubicBezTo>
                  <a:cubicBezTo>
                    <a:pt x="113" y="123"/>
                    <a:pt x="122" y="122"/>
                    <a:pt x="125" y="114"/>
                  </a:cubicBezTo>
                  <a:cubicBezTo>
                    <a:pt x="127" y="108"/>
                    <a:pt x="126" y="98"/>
                    <a:pt x="121" y="93"/>
                  </a:cubicBezTo>
                  <a:cubicBezTo>
                    <a:pt x="114" y="88"/>
                    <a:pt x="103" y="91"/>
                    <a:pt x="102" y="99"/>
                  </a:cubicBezTo>
                  <a:cubicBezTo>
                    <a:pt x="101" y="102"/>
                    <a:pt x="101" y="105"/>
                    <a:pt x="102" y="108"/>
                  </a:cubicBezTo>
                  <a:cubicBezTo>
                    <a:pt x="88" y="107"/>
                    <a:pt x="72" y="111"/>
                    <a:pt x="61" y="118"/>
                  </a:cubicBezTo>
                  <a:cubicBezTo>
                    <a:pt x="71" y="104"/>
                    <a:pt x="80" y="89"/>
                    <a:pt x="88" y="73"/>
                  </a:cubicBezTo>
                  <a:cubicBezTo>
                    <a:pt x="88" y="73"/>
                    <a:pt x="88" y="73"/>
                    <a:pt x="88" y="73"/>
                  </a:cubicBezTo>
                  <a:cubicBezTo>
                    <a:pt x="101" y="64"/>
                    <a:pt x="115" y="61"/>
                    <a:pt x="129" y="57"/>
                  </a:cubicBezTo>
                  <a:cubicBezTo>
                    <a:pt x="132" y="60"/>
                    <a:pt x="138" y="61"/>
                    <a:pt x="142" y="60"/>
                  </a:cubicBezTo>
                  <a:cubicBezTo>
                    <a:pt x="147" y="57"/>
                    <a:pt x="152" y="51"/>
                    <a:pt x="151" y="4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61"/>
            <p:cNvSpPr/>
            <p:nvPr/>
          </p:nvSpPr>
          <p:spPr bwMode="auto">
            <a:xfrm>
              <a:off x="5073650" y="1068020"/>
              <a:ext cx="703263" cy="387350"/>
            </a:xfrm>
            <a:custGeom>
              <a:avLst/>
              <a:gdLst>
                <a:gd name="T0" fmla="*/ 256 w 257"/>
                <a:gd name="T1" fmla="*/ 42 h 141"/>
                <a:gd name="T2" fmla="*/ 221 w 257"/>
                <a:gd name="T3" fmla="*/ 8 h 141"/>
                <a:gd name="T4" fmla="*/ 157 w 257"/>
                <a:gd name="T5" fmla="*/ 0 h 141"/>
                <a:gd name="T6" fmla="*/ 116 w 257"/>
                <a:gd name="T7" fmla="*/ 3 h 141"/>
                <a:gd name="T8" fmla="*/ 91 w 257"/>
                <a:gd name="T9" fmla="*/ 8 h 141"/>
                <a:gd name="T10" fmla="*/ 90 w 257"/>
                <a:gd name="T11" fmla="*/ 7 h 141"/>
                <a:gd name="T12" fmla="*/ 39 w 257"/>
                <a:gd name="T13" fmla="*/ 35 h 141"/>
                <a:gd name="T14" fmla="*/ 7 w 257"/>
                <a:gd name="T15" fmla="*/ 79 h 141"/>
                <a:gd name="T16" fmla="*/ 8 w 257"/>
                <a:gd name="T17" fmla="*/ 118 h 141"/>
                <a:gd name="T18" fmla="*/ 44 w 257"/>
                <a:gd name="T19" fmla="*/ 119 h 141"/>
                <a:gd name="T20" fmla="*/ 44 w 257"/>
                <a:gd name="T21" fmla="*/ 119 h 141"/>
                <a:gd name="T22" fmla="*/ 60 w 257"/>
                <a:gd name="T23" fmla="*/ 136 h 141"/>
                <a:gd name="T24" fmla="*/ 84 w 257"/>
                <a:gd name="T25" fmla="*/ 124 h 141"/>
                <a:gd name="T26" fmla="*/ 127 w 257"/>
                <a:gd name="T27" fmla="*/ 118 h 141"/>
                <a:gd name="T28" fmla="*/ 154 w 257"/>
                <a:gd name="T29" fmla="*/ 130 h 141"/>
                <a:gd name="T30" fmla="*/ 167 w 257"/>
                <a:gd name="T31" fmla="*/ 107 h 141"/>
                <a:gd name="T32" fmla="*/ 198 w 257"/>
                <a:gd name="T33" fmla="*/ 74 h 141"/>
                <a:gd name="T34" fmla="*/ 225 w 257"/>
                <a:gd name="T35" fmla="*/ 77 h 141"/>
                <a:gd name="T36" fmla="*/ 230 w 257"/>
                <a:gd name="T37" fmla="*/ 53 h 141"/>
                <a:gd name="T38" fmla="*/ 256 w 257"/>
                <a:gd name="T39" fmla="*/ 4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7" h="141">
                  <a:moveTo>
                    <a:pt x="256" y="42"/>
                  </a:moveTo>
                  <a:cubicBezTo>
                    <a:pt x="257" y="23"/>
                    <a:pt x="237" y="13"/>
                    <a:pt x="221" y="8"/>
                  </a:cubicBezTo>
                  <a:cubicBezTo>
                    <a:pt x="201" y="1"/>
                    <a:pt x="178" y="0"/>
                    <a:pt x="157" y="0"/>
                  </a:cubicBezTo>
                  <a:cubicBezTo>
                    <a:pt x="143" y="0"/>
                    <a:pt x="129" y="1"/>
                    <a:pt x="116" y="3"/>
                  </a:cubicBezTo>
                  <a:cubicBezTo>
                    <a:pt x="109" y="4"/>
                    <a:pt x="98" y="5"/>
                    <a:pt x="91" y="8"/>
                  </a:cubicBezTo>
                  <a:cubicBezTo>
                    <a:pt x="91" y="8"/>
                    <a:pt x="91" y="7"/>
                    <a:pt x="90" y="7"/>
                  </a:cubicBezTo>
                  <a:cubicBezTo>
                    <a:pt x="71" y="9"/>
                    <a:pt x="53" y="23"/>
                    <a:pt x="39" y="35"/>
                  </a:cubicBezTo>
                  <a:cubicBezTo>
                    <a:pt x="25" y="47"/>
                    <a:pt x="13" y="62"/>
                    <a:pt x="7" y="79"/>
                  </a:cubicBezTo>
                  <a:cubicBezTo>
                    <a:pt x="4" y="90"/>
                    <a:pt x="0" y="108"/>
                    <a:pt x="8" y="118"/>
                  </a:cubicBezTo>
                  <a:cubicBezTo>
                    <a:pt x="17" y="129"/>
                    <a:pt x="33" y="125"/>
                    <a:pt x="44" y="119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3" y="129"/>
                    <a:pt x="51" y="135"/>
                    <a:pt x="60" y="136"/>
                  </a:cubicBezTo>
                  <a:cubicBezTo>
                    <a:pt x="70" y="137"/>
                    <a:pt x="79" y="131"/>
                    <a:pt x="84" y="124"/>
                  </a:cubicBezTo>
                  <a:cubicBezTo>
                    <a:pt x="96" y="140"/>
                    <a:pt x="122" y="141"/>
                    <a:pt x="127" y="118"/>
                  </a:cubicBezTo>
                  <a:cubicBezTo>
                    <a:pt x="134" y="126"/>
                    <a:pt x="144" y="133"/>
                    <a:pt x="154" y="130"/>
                  </a:cubicBezTo>
                  <a:cubicBezTo>
                    <a:pt x="166" y="127"/>
                    <a:pt x="168" y="117"/>
                    <a:pt x="167" y="107"/>
                  </a:cubicBezTo>
                  <a:cubicBezTo>
                    <a:pt x="186" y="124"/>
                    <a:pt x="201" y="94"/>
                    <a:pt x="198" y="74"/>
                  </a:cubicBezTo>
                  <a:cubicBezTo>
                    <a:pt x="206" y="78"/>
                    <a:pt x="217" y="82"/>
                    <a:pt x="225" y="77"/>
                  </a:cubicBezTo>
                  <a:cubicBezTo>
                    <a:pt x="233" y="72"/>
                    <a:pt x="232" y="62"/>
                    <a:pt x="230" y="53"/>
                  </a:cubicBezTo>
                  <a:cubicBezTo>
                    <a:pt x="240" y="57"/>
                    <a:pt x="256" y="55"/>
                    <a:pt x="256" y="4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62"/>
            <p:cNvSpPr/>
            <p:nvPr/>
          </p:nvSpPr>
          <p:spPr bwMode="auto">
            <a:xfrm>
              <a:off x="5141913" y="1056907"/>
              <a:ext cx="490538" cy="277813"/>
            </a:xfrm>
            <a:custGeom>
              <a:avLst/>
              <a:gdLst>
                <a:gd name="T0" fmla="*/ 163 w 179"/>
                <a:gd name="T1" fmla="*/ 15 h 101"/>
                <a:gd name="T2" fmla="*/ 64 w 179"/>
                <a:gd name="T3" fmla="*/ 6 h 101"/>
                <a:gd name="T4" fmla="*/ 62 w 179"/>
                <a:gd name="T5" fmla="*/ 9 h 101"/>
                <a:gd name="T6" fmla="*/ 2 w 179"/>
                <a:gd name="T7" fmla="*/ 71 h 101"/>
                <a:gd name="T8" fmla="*/ 11 w 179"/>
                <a:gd name="T9" fmla="*/ 94 h 101"/>
                <a:gd name="T10" fmla="*/ 37 w 179"/>
                <a:gd name="T11" fmla="*/ 85 h 101"/>
                <a:gd name="T12" fmla="*/ 68 w 179"/>
                <a:gd name="T13" fmla="*/ 78 h 101"/>
                <a:gd name="T14" fmla="*/ 106 w 179"/>
                <a:gd name="T15" fmla="*/ 70 h 101"/>
                <a:gd name="T16" fmla="*/ 132 w 179"/>
                <a:gd name="T17" fmla="*/ 53 h 101"/>
                <a:gd name="T18" fmla="*/ 152 w 179"/>
                <a:gd name="T19" fmla="*/ 38 h 101"/>
                <a:gd name="T20" fmla="*/ 172 w 179"/>
                <a:gd name="T21" fmla="*/ 36 h 101"/>
                <a:gd name="T22" fmla="*/ 163 w 179"/>
                <a:gd name="T23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9" h="101">
                  <a:moveTo>
                    <a:pt x="163" y="15"/>
                  </a:moveTo>
                  <a:cubicBezTo>
                    <a:pt x="133" y="0"/>
                    <a:pt x="97" y="4"/>
                    <a:pt x="64" y="6"/>
                  </a:cubicBezTo>
                  <a:cubicBezTo>
                    <a:pt x="63" y="6"/>
                    <a:pt x="62" y="8"/>
                    <a:pt x="62" y="9"/>
                  </a:cubicBezTo>
                  <a:cubicBezTo>
                    <a:pt x="37" y="22"/>
                    <a:pt x="10" y="41"/>
                    <a:pt x="2" y="71"/>
                  </a:cubicBezTo>
                  <a:cubicBezTo>
                    <a:pt x="0" y="80"/>
                    <a:pt x="1" y="90"/>
                    <a:pt x="11" y="94"/>
                  </a:cubicBezTo>
                  <a:cubicBezTo>
                    <a:pt x="20" y="98"/>
                    <a:pt x="31" y="91"/>
                    <a:pt x="37" y="85"/>
                  </a:cubicBezTo>
                  <a:cubicBezTo>
                    <a:pt x="43" y="101"/>
                    <a:pt x="60" y="90"/>
                    <a:pt x="68" y="78"/>
                  </a:cubicBezTo>
                  <a:cubicBezTo>
                    <a:pt x="81" y="94"/>
                    <a:pt x="107" y="92"/>
                    <a:pt x="106" y="70"/>
                  </a:cubicBezTo>
                  <a:cubicBezTo>
                    <a:pt x="119" y="80"/>
                    <a:pt x="137" y="66"/>
                    <a:pt x="132" y="53"/>
                  </a:cubicBezTo>
                  <a:cubicBezTo>
                    <a:pt x="143" y="58"/>
                    <a:pt x="156" y="49"/>
                    <a:pt x="152" y="38"/>
                  </a:cubicBezTo>
                  <a:cubicBezTo>
                    <a:pt x="159" y="40"/>
                    <a:pt x="167" y="41"/>
                    <a:pt x="172" y="36"/>
                  </a:cubicBezTo>
                  <a:cubicBezTo>
                    <a:pt x="179" y="29"/>
                    <a:pt x="169" y="18"/>
                    <a:pt x="163" y="15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Freeform 63"/>
            <p:cNvSpPr/>
            <p:nvPr/>
          </p:nvSpPr>
          <p:spPr bwMode="auto">
            <a:xfrm>
              <a:off x="5802313" y="812432"/>
              <a:ext cx="468313" cy="409575"/>
            </a:xfrm>
            <a:custGeom>
              <a:avLst/>
              <a:gdLst>
                <a:gd name="T0" fmla="*/ 130 w 171"/>
                <a:gd name="T1" fmla="*/ 147 h 149"/>
                <a:gd name="T2" fmla="*/ 136 w 171"/>
                <a:gd name="T3" fmla="*/ 128 h 149"/>
                <a:gd name="T4" fmla="*/ 122 w 171"/>
                <a:gd name="T5" fmla="*/ 122 h 149"/>
                <a:gd name="T6" fmla="*/ 121 w 171"/>
                <a:gd name="T7" fmla="*/ 122 h 149"/>
                <a:gd name="T8" fmla="*/ 120 w 171"/>
                <a:gd name="T9" fmla="*/ 123 h 149"/>
                <a:gd name="T10" fmla="*/ 100 w 171"/>
                <a:gd name="T11" fmla="*/ 89 h 149"/>
                <a:gd name="T12" fmla="*/ 148 w 171"/>
                <a:gd name="T13" fmla="*/ 102 h 149"/>
                <a:gd name="T14" fmla="*/ 156 w 171"/>
                <a:gd name="T15" fmla="*/ 115 h 149"/>
                <a:gd name="T16" fmla="*/ 167 w 171"/>
                <a:gd name="T17" fmla="*/ 110 h 149"/>
                <a:gd name="T18" fmla="*/ 162 w 171"/>
                <a:gd name="T19" fmla="*/ 97 h 149"/>
                <a:gd name="T20" fmla="*/ 151 w 171"/>
                <a:gd name="T21" fmla="*/ 98 h 149"/>
                <a:gd name="T22" fmla="*/ 124 w 171"/>
                <a:gd name="T23" fmla="*/ 92 h 149"/>
                <a:gd name="T24" fmla="*/ 144 w 171"/>
                <a:gd name="T25" fmla="*/ 82 h 149"/>
                <a:gd name="T26" fmla="*/ 156 w 171"/>
                <a:gd name="T27" fmla="*/ 82 h 149"/>
                <a:gd name="T28" fmla="*/ 162 w 171"/>
                <a:gd name="T29" fmla="*/ 71 h 149"/>
                <a:gd name="T30" fmla="*/ 148 w 171"/>
                <a:gd name="T31" fmla="*/ 66 h 149"/>
                <a:gd name="T32" fmla="*/ 141 w 171"/>
                <a:gd name="T33" fmla="*/ 79 h 149"/>
                <a:gd name="T34" fmla="*/ 141 w 171"/>
                <a:gd name="T35" fmla="*/ 79 h 149"/>
                <a:gd name="T36" fmla="*/ 121 w 171"/>
                <a:gd name="T37" fmla="*/ 91 h 149"/>
                <a:gd name="T38" fmla="*/ 74 w 171"/>
                <a:gd name="T39" fmla="*/ 74 h 149"/>
                <a:gd name="T40" fmla="*/ 121 w 171"/>
                <a:gd name="T41" fmla="*/ 53 h 149"/>
                <a:gd name="T42" fmla="*/ 134 w 171"/>
                <a:gd name="T43" fmla="*/ 52 h 149"/>
                <a:gd name="T44" fmla="*/ 136 w 171"/>
                <a:gd name="T45" fmla="*/ 36 h 149"/>
                <a:gd name="T46" fmla="*/ 118 w 171"/>
                <a:gd name="T47" fmla="*/ 34 h 149"/>
                <a:gd name="T48" fmla="*/ 117 w 171"/>
                <a:gd name="T49" fmla="*/ 47 h 149"/>
                <a:gd name="T50" fmla="*/ 116 w 171"/>
                <a:gd name="T51" fmla="*/ 50 h 149"/>
                <a:gd name="T52" fmla="*/ 117 w 171"/>
                <a:gd name="T53" fmla="*/ 51 h 149"/>
                <a:gd name="T54" fmla="*/ 70 w 171"/>
                <a:gd name="T55" fmla="*/ 73 h 149"/>
                <a:gd name="T56" fmla="*/ 25 w 171"/>
                <a:gd name="T57" fmla="*/ 45 h 149"/>
                <a:gd name="T58" fmla="*/ 79 w 171"/>
                <a:gd name="T59" fmla="*/ 23 h 149"/>
                <a:gd name="T60" fmla="*/ 94 w 171"/>
                <a:gd name="T61" fmla="*/ 20 h 149"/>
                <a:gd name="T62" fmla="*/ 93 w 171"/>
                <a:gd name="T63" fmla="*/ 5 h 149"/>
                <a:gd name="T64" fmla="*/ 75 w 171"/>
                <a:gd name="T65" fmla="*/ 7 h 149"/>
                <a:gd name="T66" fmla="*/ 76 w 171"/>
                <a:gd name="T67" fmla="*/ 20 h 149"/>
                <a:gd name="T68" fmla="*/ 23 w 171"/>
                <a:gd name="T69" fmla="*/ 43 h 149"/>
                <a:gd name="T70" fmla="*/ 1 w 171"/>
                <a:gd name="T71" fmla="*/ 29 h 149"/>
                <a:gd name="T72" fmla="*/ 0 w 171"/>
                <a:gd name="T73" fmla="*/ 30 h 149"/>
                <a:gd name="T74" fmla="*/ 42 w 171"/>
                <a:gd name="T75" fmla="*/ 61 h 149"/>
                <a:gd name="T76" fmla="*/ 54 w 171"/>
                <a:gd name="T77" fmla="*/ 86 h 149"/>
                <a:gd name="T78" fmla="*/ 59 w 171"/>
                <a:gd name="T79" fmla="*/ 107 h 149"/>
                <a:gd name="T80" fmla="*/ 55 w 171"/>
                <a:gd name="T81" fmla="*/ 111 h 149"/>
                <a:gd name="T82" fmla="*/ 53 w 171"/>
                <a:gd name="T83" fmla="*/ 111 h 149"/>
                <a:gd name="T84" fmla="*/ 59 w 171"/>
                <a:gd name="T85" fmla="*/ 129 h 149"/>
                <a:gd name="T86" fmla="*/ 79 w 171"/>
                <a:gd name="T87" fmla="*/ 122 h 149"/>
                <a:gd name="T88" fmla="*/ 71 w 171"/>
                <a:gd name="T89" fmla="*/ 104 h 149"/>
                <a:gd name="T90" fmla="*/ 63 w 171"/>
                <a:gd name="T91" fmla="*/ 105 h 149"/>
                <a:gd name="T92" fmla="*/ 48 w 171"/>
                <a:gd name="T93" fmla="*/ 65 h 149"/>
                <a:gd name="T94" fmla="*/ 95 w 171"/>
                <a:gd name="T95" fmla="*/ 87 h 149"/>
                <a:gd name="T96" fmla="*/ 96 w 171"/>
                <a:gd name="T97" fmla="*/ 88 h 149"/>
                <a:gd name="T98" fmla="*/ 116 w 171"/>
                <a:gd name="T99" fmla="*/ 126 h 149"/>
                <a:gd name="T100" fmla="*/ 115 w 171"/>
                <a:gd name="T101" fmla="*/ 140 h 149"/>
                <a:gd name="T102" fmla="*/ 130 w 171"/>
                <a:gd name="T103" fmla="*/ 14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1" h="149">
                  <a:moveTo>
                    <a:pt x="130" y="147"/>
                  </a:moveTo>
                  <a:cubicBezTo>
                    <a:pt x="138" y="145"/>
                    <a:pt x="139" y="134"/>
                    <a:pt x="136" y="128"/>
                  </a:cubicBezTo>
                  <a:cubicBezTo>
                    <a:pt x="134" y="122"/>
                    <a:pt x="127" y="120"/>
                    <a:pt x="122" y="122"/>
                  </a:cubicBezTo>
                  <a:cubicBezTo>
                    <a:pt x="122" y="122"/>
                    <a:pt x="121" y="122"/>
                    <a:pt x="121" y="122"/>
                  </a:cubicBezTo>
                  <a:cubicBezTo>
                    <a:pt x="121" y="123"/>
                    <a:pt x="120" y="123"/>
                    <a:pt x="120" y="123"/>
                  </a:cubicBezTo>
                  <a:cubicBezTo>
                    <a:pt x="116" y="111"/>
                    <a:pt x="109" y="98"/>
                    <a:pt x="100" y="89"/>
                  </a:cubicBezTo>
                  <a:cubicBezTo>
                    <a:pt x="116" y="95"/>
                    <a:pt x="132" y="99"/>
                    <a:pt x="148" y="102"/>
                  </a:cubicBezTo>
                  <a:cubicBezTo>
                    <a:pt x="148" y="107"/>
                    <a:pt x="150" y="114"/>
                    <a:pt x="156" y="115"/>
                  </a:cubicBezTo>
                  <a:cubicBezTo>
                    <a:pt x="160" y="116"/>
                    <a:pt x="165" y="114"/>
                    <a:pt x="167" y="110"/>
                  </a:cubicBezTo>
                  <a:cubicBezTo>
                    <a:pt x="171" y="105"/>
                    <a:pt x="167" y="100"/>
                    <a:pt x="162" y="97"/>
                  </a:cubicBezTo>
                  <a:cubicBezTo>
                    <a:pt x="158" y="94"/>
                    <a:pt x="154" y="95"/>
                    <a:pt x="151" y="98"/>
                  </a:cubicBezTo>
                  <a:cubicBezTo>
                    <a:pt x="142" y="97"/>
                    <a:pt x="133" y="94"/>
                    <a:pt x="124" y="92"/>
                  </a:cubicBezTo>
                  <a:cubicBezTo>
                    <a:pt x="131" y="90"/>
                    <a:pt x="138" y="86"/>
                    <a:pt x="144" y="82"/>
                  </a:cubicBezTo>
                  <a:cubicBezTo>
                    <a:pt x="147" y="84"/>
                    <a:pt x="152" y="84"/>
                    <a:pt x="156" y="82"/>
                  </a:cubicBezTo>
                  <a:cubicBezTo>
                    <a:pt x="159" y="80"/>
                    <a:pt x="163" y="76"/>
                    <a:pt x="162" y="71"/>
                  </a:cubicBezTo>
                  <a:cubicBezTo>
                    <a:pt x="161" y="66"/>
                    <a:pt x="153" y="65"/>
                    <a:pt x="148" y="66"/>
                  </a:cubicBezTo>
                  <a:cubicBezTo>
                    <a:pt x="143" y="67"/>
                    <a:pt x="140" y="74"/>
                    <a:pt x="141" y="79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35" y="84"/>
                    <a:pt x="128" y="88"/>
                    <a:pt x="121" y="91"/>
                  </a:cubicBezTo>
                  <a:cubicBezTo>
                    <a:pt x="105" y="87"/>
                    <a:pt x="89" y="82"/>
                    <a:pt x="74" y="74"/>
                  </a:cubicBezTo>
                  <a:cubicBezTo>
                    <a:pt x="91" y="74"/>
                    <a:pt x="108" y="64"/>
                    <a:pt x="121" y="53"/>
                  </a:cubicBezTo>
                  <a:cubicBezTo>
                    <a:pt x="125" y="56"/>
                    <a:pt x="130" y="56"/>
                    <a:pt x="134" y="52"/>
                  </a:cubicBezTo>
                  <a:cubicBezTo>
                    <a:pt x="138" y="48"/>
                    <a:pt x="139" y="41"/>
                    <a:pt x="136" y="36"/>
                  </a:cubicBezTo>
                  <a:cubicBezTo>
                    <a:pt x="132" y="32"/>
                    <a:pt x="123" y="29"/>
                    <a:pt x="118" y="34"/>
                  </a:cubicBezTo>
                  <a:cubicBezTo>
                    <a:pt x="116" y="38"/>
                    <a:pt x="115" y="43"/>
                    <a:pt x="117" y="47"/>
                  </a:cubicBezTo>
                  <a:cubicBezTo>
                    <a:pt x="116" y="48"/>
                    <a:pt x="116" y="49"/>
                    <a:pt x="116" y="50"/>
                  </a:cubicBezTo>
                  <a:cubicBezTo>
                    <a:pt x="117" y="50"/>
                    <a:pt x="117" y="50"/>
                    <a:pt x="117" y="51"/>
                  </a:cubicBezTo>
                  <a:cubicBezTo>
                    <a:pt x="103" y="61"/>
                    <a:pt x="89" y="71"/>
                    <a:pt x="70" y="73"/>
                  </a:cubicBezTo>
                  <a:cubicBezTo>
                    <a:pt x="54" y="65"/>
                    <a:pt x="39" y="55"/>
                    <a:pt x="25" y="45"/>
                  </a:cubicBezTo>
                  <a:cubicBezTo>
                    <a:pt x="43" y="45"/>
                    <a:pt x="64" y="34"/>
                    <a:pt x="79" y="23"/>
                  </a:cubicBezTo>
                  <a:cubicBezTo>
                    <a:pt x="84" y="26"/>
                    <a:pt x="91" y="24"/>
                    <a:pt x="94" y="20"/>
                  </a:cubicBezTo>
                  <a:cubicBezTo>
                    <a:pt x="97" y="15"/>
                    <a:pt x="96" y="9"/>
                    <a:pt x="93" y="5"/>
                  </a:cubicBezTo>
                  <a:cubicBezTo>
                    <a:pt x="88" y="0"/>
                    <a:pt x="80" y="2"/>
                    <a:pt x="75" y="7"/>
                  </a:cubicBezTo>
                  <a:cubicBezTo>
                    <a:pt x="72" y="11"/>
                    <a:pt x="72" y="16"/>
                    <a:pt x="76" y="20"/>
                  </a:cubicBezTo>
                  <a:cubicBezTo>
                    <a:pt x="58" y="30"/>
                    <a:pt x="43" y="41"/>
                    <a:pt x="23" y="43"/>
                  </a:cubicBezTo>
                  <a:cubicBezTo>
                    <a:pt x="15" y="39"/>
                    <a:pt x="8" y="34"/>
                    <a:pt x="1" y="29"/>
                  </a:cubicBezTo>
                  <a:cubicBezTo>
                    <a:pt x="0" y="29"/>
                    <a:pt x="0" y="29"/>
                    <a:pt x="0" y="30"/>
                  </a:cubicBezTo>
                  <a:cubicBezTo>
                    <a:pt x="13" y="42"/>
                    <a:pt x="27" y="52"/>
                    <a:pt x="42" y="61"/>
                  </a:cubicBezTo>
                  <a:cubicBezTo>
                    <a:pt x="47" y="69"/>
                    <a:pt x="52" y="77"/>
                    <a:pt x="54" y="86"/>
                  </a:cubicBezTo>
                  <a:cubicBezTo>
                    <a:pt x="56" y="93"/>
                    <a:pt x="57" y="100"/>
                    <a:pt x="59" y="107"/>
                  </a:cubicBezTo>
                  <a:cubicBezTo>
                    <a:pt x="57" y="108"/>
                    <a:pt x="56" y="109"/>
                    <a:pt x="55" y="111"/>
                  </a:cubicBezTo>
                  <a:cubicBezTo>
                    <a:pt x="54" y="110"/>
                    <a:pt x="54" y="110"/>
                    <a:pt x="53" y="111"/>
                  </a:cubicBezTo>
                  <a:cubicBezTo>
                    <a:pt x="49" y="118"/>
                    <a:pt x="51" y="127"/>
                    <a:pt x="59" y="129"/>
                  </a:cubicBezTo>
                  <a:cubicBezTo>
                    <a:pt x="66" y="130"/>
                    <a:pt x="75" y="128"/>
                    <a:pt x="79" y="122"/>
                  </a:cubicBezTo>
                  <a:cubicBezTo>
                    <a:pt x="83" y="115"/>
                    <a:pt x="80" y="105"/>
                    <a:pt x="71" y="104"/>
                  </a:cubicBezTo>
                  <a:cubicBezTo>
                    <a:pt x="68" y="104"/>
                    <a:pt x="66" y="104"/>
                    <a:pt x="63" y="105"/>
                  </a:cubicBezTo>
                  <a:cubicBezTo>
                    <a:pt x="62" y="91"/>
                    <a:pt x="57" y="76"/>
                    <a:pt x="48" y="65"/>
                  </a:cubicBezTo>
                  <a:cubicBezTo>
                    <a:pt x="63" y="74"/>
                    <a:pt x="79" y="81"/>
                    <a:pt x="95" y="87"/>
                  </a:cubicBezTo>
                  <a:cubicBezTo>
                    <a:pt x="95" y="88"/>
                    <a:pt x="95" y="88"/>
                    <a:pt x="96" y="88"/>
                  </a:cubicBezTo>
                  <a:cubicBezTo>
                    <a:pt x="106" y="99"/>
                    <a:pt x="111" y="112"/>
                    <a:pt x="116" y="126"/>
                  </a:cubicBezTo>
                  <a:cubicBezTo>
                    <a:pt x="113" y="130"/>
                    <a:pt x="113" y="135"/>
                    <a:pt x="115" y="140"/>
                  </a:cubicBezTo>
                  <a:cubicBezTo>
                    <a:pt x="118" y="145"/>
                    <a:pt x="124" y="149"/>
                    <a:pt x="130" y="147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64"/>
            <p:cNvSpPr/>
            <p:nvPr/>
          </p:nvSpPr>
          <p:spPr bwMode="auto">
            <a:xfrm>
              <a:off x="7659688" y="-35293"/>
              <a:ext cx="1054100" cy="588963"/>
            </a:xfrm>
            <a:custGeom>
              <a:avLst/>
              <a:gdLst>
                <a:gd name="T0" fmla="*/ 309 w 384"/>
                <a:gd name="T1" fmla="*/ 175 h 214"/>
                <a:gd name="T2" fmla="*/ 254 w 384"/>
                <a:gd name="T3" fmla="*/ 134 h 214"/>
                <a:gd name="T4" fmla="*/ 204 w 384"/>
                <a:gd name="T5" fmla="*/ 129 h 214"/>
                <a:gd name="T6" fmla="*/ 186 w 384"/>
                <a:gd name="T7" fmla="*/ 130 h 214"/>
                <a:gd name="T8" fmla="*/ 220 w 384"/>
                <a:gd name="T9" fmla="*/ 112 h 214"/>
                <a:gd name="T10" fmla="*/ 220 w 384"/>
                <a:gd name="T11" fmla="*/ 111 h 214"/>
                <a:gd name="T12" fmla="*/ 221 w 384"/>
                <a:gd name="T13" fmla="*/ 112 h 214"/>
                <a:gd name="T14" fmla="*/ 222 w 384"/>
                <a:gd name="T15" fmla="*/ 112 h 214"/>
                <a:gd name="T16" fmla="*/ 353 w 384"/>
                <a:gd name="T17" fmla="*/ 93 h 214"/>
                <a:gd name="T18" fmla="*/ 380 w 384"/>
                <a:gd name="T19" fmla="*/ 57 h 214"/>
                <a:gd name="T20" fmla="*/ 359 w 384"/>
                <a:gd name="T21" fmla="*/ 19 h 214"/>
                <a:gd name="T22" fmla="*/ 271 w 384"/>
                <a:gd name="T23" fmla="*/ 32 h 214"/>
                <a:gd name="T24" fmla="*/ 220 w 384"/>
                <a:gd name="T25" fmla="*/ 109 h 214"/>
                <a:gd name="T26" fmla="*/ 219 w 384"/>
                <a:gd name="T27" fmla="*/ 109 h 214"/>
                <a:gd name="T28" fmla="*/ 171 w 384"/>
                <a:gd name="T29" fmla="*/ 131 h 214"/>
                <a:gd name="T30" fmla="*/ 117 w 384"/>
                <a:gd name="T31" fmla="*/ 153 h 214"/>
                <a:gd name="T32" fmla="*/ 1 w 384"/>
                <a:gd name="T33" fmla="*/ 160 h 214"/>
                <a:gd name="T34" fmla="*/ 1 w 384"/>
                <a:gd name="T35" fmla="*/ 161 h 214"/>
                <a:gd name="T36" fmla="*/ 112 w 384"/>
                <a:gd name="T37" fmla="*/ 159 h 214"/>
                <a:gd name="T38" fmla="*/ 167 w 384"/>
                <a:gd name="T39" fmla="*/ 138 h 214"/>
                <a:gd name="T40" fmla="*/ 174 w 384"/>
                <a:gd name="T41" fmla="*/ 135 h 214"/>
                <a:gd name="T42" fmla="*/ 238 w 384"/>
                <a:gd name="T43" fmla="*/ 204 h 214"/>
                <a:gd name="T44" fmla="*/ 309 w 384"/>
                <a:gd name="T45" fmla="*/ 17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4" h="214">
                  <a:moveTo>
                    <a:pt x="309" y="175"/>
                  </a:moveTo>
                  <a:cubicBezTo>
                    <a:pt x="314" y="149"/>
                    <a:pt x="272" y="138"/>
                    <a:pt x="254" y="134"/>
                  </a:cubicBezTo>
                  <a:cubicBezTo>
                    <a:pt x="238" y="130"/>
                    <a:pt x="221" y="129"/>
                    <a:pt x="204" y="129"/>
                  </a:cubicBezTo>
                  <a:cubicBezTo>
                    <a:pt x="198" y="129"/>
                    <a:pt x="192" y="129"/>
                    <a:pt x="186" y="130"/>
                  </a:cubicBezTo>
                  <a:cubicBezTo>
                    <a:pt x="198" y="124"/>
                    <a:pt x="209" y="118"/>
                    <a:pt x="220" y="112"/>
                  </a:cubicBezTo>
                  <a:cubicBezTo>
                    <a:pt x="220" y="112"/>
                    <a:pt x="220" y="111"/>
                    <a:pt x="220" y="111"/>
                  </a:cubicBezTo>
                  <a:cubicBezTo>
                    <a:pt x="220" y="111"/>
                    <a:pt x="221" y="112"/>
                    <a:pt x="221" y="112"/>
                  </a:cubicBezTo>
                  <a:cubicBezTo>
                    <a:pt x="221" y="112"/>
                    <a:pt x="221" y="112"/>
                    <a:pt x="222" y="112"/>
                  </a:cubicBezTo>
                  <a:cubicBezTo>
                    <a:pt x="267" y="120"/>
                    <a:pt x="314" y="120"/>
                    <a:pt x="353" y="93"/>
                  </a:cubicBezTo>
                  <a:cubicBezTo>
                    <a:pt x="365" y="84"/>
                    <a:pt x="377" y="72"/>
                    <a:pt x="380" y="57"/>
                  </a:cubicBezTo>
                  <a:cubicBezTo>
                    <a:pt x="384" y="40"/>
                    <a:pt x="372" y="27"/>
                    <a:pt x="359" y="19"/>
                  </a:cubicBezTo>
                  <a:cubicBezTo>
                    <a:pt x="331" y="0"/>
                    <a:pt x="296" y="14"/>
                    <a:pt x="271" y="32"/>
                  </a:cubicBezTo>
                  <a:cubicBezTo>
                    <a:pt x="248" y="50"/>
                    <a:pt x="223" y="79"/>
                    <a:pt x="220" y="109"/>
                  </a:cubicBezTo>
                  <a:cubicBezTo>
                    <a:pt x="220" y="109"/>
                    <a:pt x="220" y="109"/>
                    <a:pt x="219" y="109"/>
                  </a:cubicBezTo>
                  <a:cubicBezTo>
                    <a:pt x="202" y="115"/>
                    <a:pt x="187" y="124"/>
                    <a:pt x="171" y="131"/>
                  </a:cubicBezTo>
                  <a:cubicBezTo>
                    <a:pt x="153" y="139"/>
                    <a:pt x="135" y="147"/>
                    <a:pt x="117" y="153"/>
                  </a:cubicBezTo>
                  <a:cubicBezTo>
                    <a:pt x="78" y="165"/>
                    <a:pt x="41" y="166"/>
                    <a:pt x="1" y="160"/>
                  </a:cubicBezTo>
                  <a:cubicBezTo>
                    <a:pt x="0" y="160"/>
                    <a:pt x="0" y="161"/>
                    <a:pt x="1" y="161"/>
                  </a:cubicBezTo>
                  <a:cubicBezTo>
                    <a:pt x="37" y="173"/>
                    <a:pt x="76" y="169"/>
                    <a:pt x="112" y="159"/>
                  </a:cubicBezTo>
                  <a:cubicBezTo>
                    <a:pt x="131" y="153"/>
                    <a:pt x="149" y="146"/>
                    <a:pt x="167" y="138"/>
                  </a:cubicBezTo>
                  <a:cubicBezTo>
                    <a:pt x="169" y="137"/>
                    <a:pt x="172" y="136"/>
                    <a:pt x="174" y="135"/>
                  </a:cubicBezTo>
                  <a:cubicBezTo>
                    <a:pt x="180" y="167"/>
                    <a:pt x="209" y="193"/>
                    <a:pt x="238" y="204"/>
                  </a:cubicBezTo>
                  <a:cubicBezTo>
                    <a:pt x="263" y="214"/>
                    <a:pt x="302" y="206"/>
                    <a:pt x="309" y="17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65"/>
            <p:cNvSpPr/>
            <p:nvPr/>
          </p:nvSpPr>
          <p:spPr bwMode="auto">
            <a:xfrm>
              <a:off x="-25400" y="-170231"/>
              <a:ext cx="457200" cy="561975"/>
            </a:xfrm>
            <a:custGeom>
              <a:avLst/>
              <a:gdLst>
                <a:gd name="T0" fmla="*/ 164 w 167"/>
                <a:gd name="T1" fmla="*/ 42 h 204"/>
                <a:gd name="T2" fmla="*/ 141 w 167"/>
                <a:gd name="T3" fmla="*/ 36 h 204"/>
                <a:gd name="T4" fmla="*/ 136 w 167"/>
                <a:gd name="T5" fmla="*/ 54 h 204"/>
                <a:gd name="T6" fmla="*/ 137 w 167"/>
                <a:gd name="T7" fmla="*/ 55 h 204"/>
                <a:gd name="T8" fmla="*/ 138 w 167"/>
                <a:gd name="T9" fmla="*/ 56 h 204"/>
                <a:gd name="T10" fmla="*/ 101 w 167"/>
                <a:gd name="T11" fmla="*/ 82 h 204"/>
                <a:gd name="T12" fmla="*/ 110 w 167"/>
                <a:gd name="T13" fmla="*/ 26 h 204"/>
                <a:gd name="T14" fmla="*/ 124 w 167"/>
                <a:gd name="T15" fmla="*/ 16 h 204"/>
                <a:gd name="T16" fmla="*/ 118 w 167"/>
                <a:gd name="T17" fmla="*/ 3 h 204"/>
                <a:gd name="T18" fmla="*/ 103 w 167"/>
                <a:gd name="T19" fmla="*/ 10 h 204"/>
                <a:gd name="T20" fmla="*/ 106 w 167"/>
                <a:gd name="T21" fmla="*/ 23 h 204"/>
                <a:gd name="T22" fmla="*/ 102 w 167"/>
                <a:gd name="T23" fmla="*/ 54 h 204"/>
                <a:gd name="T24" fmla="*/ 88 w 167"/>
                <a:gd name="T25" fmla="*/ 33 h 204"/>
                <a:gd name="T26" fmla="*/ 87 w 167"/>
                <a:gd name="T27" fmla="*/ 19 h 204"/>
                <a:gd name="T28" fmla="*/ 74 w 167"/>
                <a:gd name="T29" fmla="*/ 14 h 204"/>
                <a:gd name="T30" fmla="*/ 69 w 167"/>
                <a:gd name="T31" fmla="*/ 30 h 204"/>
                <a:gd name="T32" fmla="*/ 85 w 167"/>
                <a:gd name="T33" fmla="*/ 37 h 204"/>
                <a:gd name="T34" fmla="*/ 85 w 167"/>
                <a:gd name="T35" fmla="*/ 36 h 204"/>
                <a:gd name="T36" fmla="*/ 101 w 167"/>
                <a:gd name="T37" fmla="*/ 58 h 204"/>
                <a:gd name="T38" fmla="*/ 87 w 167"/>
                <a:gd name="T39" fmla="*/ 114 h 204"/>
                <a:gd name="T40" fmla="*/ 57 w 167"/>
                <a:gd name="T41" fmla="*/ 63 h 204"/>
                <a:gd name="T42" fmla="*/ 55 w 167"/>
                <a:gd name="T43" fmla="*/ 47 h 204"/>
                <a:gd name="T44" fmla="*/ 37 w 167"/>
                <a:gd name="T45" fmla="*/ 48 h 204"/>
                <a:gd name="T46" fmla="*/ 36 w 167"/>
                <a:gd name="T47" fmla="*/ 67 h 204"/>
                <a:gd name="T48" fmla="*/ 51 w 167"/>
                <a:gd name="T49" fmla="*/ 68 h 204"/>
                <a:gd name="T50" fmla="*/ 54 w 167"/>
                <a:gd name="T51" fmla="*/ 68 h 204"/>
                <a:gd name="T52" fmla="*/ 55 w 167"/>
                <a:gd name="T53" fmla="*/ 67 h 204"/>
                <a:gd name="T54" fmla="*/ 85 w 167"/>
                <a:gd name="T55" fmla="*/ 118 h 204"/>
                <a:gd name="T56" fmla="*/ 58 w 167"/>
                <a:gd name="T57" fmla="*/ 174 h 204"/>
                <a:gd name="T58" fmla="*/ 27 w 167"/>
                <a:gd name="T59" fmla="*/ 114 h 204"/>
                <a:gd name="T60" fmla="*/ 22 w 167"/>
                <a:gd name="T61" fmla="*/ 97 h 204"/>
                <a:gd name="T62" fmla="*/ 5 w 167"/>
                <a:gd name="T63" fmla="*/ 100 h 204"/>
                <a:gd name="T64" fmla="*/ 9 w 167"/>
                <a:gd name="T65" fmla="*/ 120 h 204"/>
                <a:gd name="T66" fmla="*/ 24 w 167"/>
                <a:gd name="T67" fmla="*/ 118 h 204"/>
                <a:gd name="T68" fmla="*/ 57 w 167"/>
                <a:gd name="T69" fmla="*/ 176 h 204"/>
                <a:gd name="T70" fmla="*/ 43 w 167"/>
                <a:gd name="T71" fmla="*/ 203 h 204"/>
                <a:gd name="T72" fmla="*/ 44 w 167"/>
                <a:gd name="T73" fmla="*/ 204 h 204"/>
                <a:gd name="T74" fmla="*/ 75 w 167"/>
                <a:gd name="T75" fmla="*/ 152 h 204"/>
                <a:gd name="T76" fmla="*/ 102 w 167"/>
                <a:gd name="T77" fmla="*/ 135 h 204"/>
                <a:gd name="T78" fmla="*/ 126 w 167"/>
                <a:gd name="T79" fmla="*/ 128 h 204"/>
                <a:gd name="T80" fmla="*/ 130 w 167"/>
                <a:gd name="T81" fmla="*/ 132 h 204"/>
                <a:gd name="T82" fmla="*/ 131 w 167"/>
                <a:gd name="T83" fmla="*/ 134 h 204"/>
                <a:gd name="T84" fmla="*/ 151 w 167"/>
                <a:gd name="T85" fmla="*/ 125 h 204"/>
                <a:gd name="T86" fmla="*/ 141 w 167"/>
                <a:gd name="T87" fmla="*/ 103 h 204"/>
                <a:gd name="T88" fmla="*/ 121 w 167"/>
                <a:gd name="T89" fmla="*/ 114 h 204"/>
                <a:gd name="T90" fmla="*/ 123 w 167"/>
                <a:gd name="T91" fmla="*/ 123 h 204"/>
                <a:gd name="T92" fmla="*/ 79 w 167"/>
                <a:gd name="T93" fmla="*/ 145 h 204"/>
                <a:gd name="T94" fmla="*/ 99 w 167"/>
                <a:gd name="T95" fmla="*/ 88 h 204"/>
                <a:gd name="T96" fmla="*/ 100 w 167"/>
                <a:gd name="T97" fmla="*/ 88 h 204"/>
                <a:gd name="T98" fmla="*/ 142 w 167"/>
                <a:gd name="T99" fmla="*/ 60 h 204"/>
                <a:gd name="T100" fmla="*/ 157 w 167"/>
                <a:gd name="T101" fmla="*/ 60 h 204"/>
                <a:gd name="T102" fmla="*/ 164 w 167"/>
                <a:gd name="T103" fmla="*/ 4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7" h="204">
                  <a:moveTo>
                    <a:pt x="164" y="42"/>
                  </a:moveTo>
                  <a:cubicBezTo>
                    <a:pt x="161" y="33"/>
                    <a:pt x="148" y="33"/>
                    <a:pt x="141" y="36"/>
                  </a:cubicBezTo>
                  <a:cubicBezTo>
                    <a:pt x="135" y="40"/>
                    <a:pt x="133" y="48"/>
                    <a:pt x="136" y="54"/>
                  </a:cubicBezTo>
                  <a:cubicBezTo>
                    <a:pt x="136" y="54"/>
                    <a:pt x="136" y="54"/>
                    <a:pt x="137" y="55"/>
                  </a:cubicBezTo>
                  <a:cubicBezTo>
                    <a:pt x="137" y="55"/>
                    <a:pt x="137" y="56"/>
                    <a:pt x="138" y="56"/>
                  </a:cubicBezTo>
                  <a:cubicBezTo>
                    <a:pt x="124" y="61"/>
                    <a:pt x="110" y="71"/>
                    <a:pt x="101" y="82"/>
                  </a:cubicBezTo>
                  <a:cubicBezTo>
                    <a:pt x="105" y="63"/>
                    <a:pt x="108" y="45"/>
                    <a:pt x="110" y="26"/>
                  </a:cubicBezTo>
                  <a:cubicBezTo>
                    <a:pt x="116" y="25"/>
                    <a:pt x="124" y="23"/>
                    <a:pt x="124" y="16"/>
                  </a:cubicBezTo>
                  <a:cubicBezTo>
                    <a:pt x="125" y="11"/>
                    <a:pt x="122" y="6"/>
                    <a:pt x="118" y="3"/>
                  </a:cubicBezTo>
                  <a:cubicBezTo>
                    <a:pt x="111" y="0"/>
                    <a:pt x="106" y="4"/>
                    <a:pt x="103" y="10"/>
                  </a:cubicBezTo>
                  <a:cubicBezTo>
                    <a:pt x="100" y="15"/>
                    <a:pt x="102" y="20"/>
                    <a:pt x="106" y="23"/>
                  </a:cubicBezTo>
                  <a:cubicBezTo>
                    <a:pt x="105" y="33"/>
                    <a:pt x="103" y="44"/>
                    <a:pt x="102" y="54"/>
                  </a:cubicBezTo>
                  <a:cubicBezTo>
                    <a:pt x="98" y="47"/>
                    <a:pt x="93" y="39"/>
                    <a:pt x="88" y="33"/>
                  </a:cubicBezTo>
                  <a:cubicBezTo>
                    <a:pt x="90" y="29"/>
                    <a:pt x="90" y="23"/>
                    <a:pt x="87" y="19"/>
                  </a:cubicBezTo>
                  <a:cubicBezTo>
                    <a:pt x="84" y="15"/>
                    <a:pt x="79" y="12"/>
                    <a:pt x="74" y="14"/>
                  </a:cubicBezTo>
                  <a:cubicBezTo>
                    <a:pt x="68" y="16"/>
                    <a:pt x="67" y="25"/>
                    <a:pt x="69" y="30"/>
                  </a:cubicBezTo>
                  <a:cubicBezTo>
                    <a:pt x="71" y="36"/>
                    <a:pt x="79" y="39"/>
                    <a:pt x="85" y="37"/>
                  </a:cubicBezTo>
                  <a:cubicBezTo>
                    <a:pt x="85" y="37"/>
                    <a:pt x="85" y="37"/>
                    <a:pt x="85" y="36"/>
                  </a:cubicBezTo>
                  <a:cubicBezTo>
                    <a:pt x="91" y="43"/>
                    <a:pt x="96" y="50"/>
                    <a:pt x="101" y="58"/>
                  </a:cubicBezTo>
                  <a:cubicBezTo>
                    <a:pt x="98" y="77"/>
                    <a:pt x="93" y="96"/>
                    <a:pt x="87" y="114"/>
                  </a:cubicBezTo>
                  <a:cubicBezTo>
                    <a:pt x="84" y="95"/>
                    <a:pt x="71" y="77"/>
                    <a:pt x="57" y="63"/>
                  </a:cubicBezTo>
                  <a:cubicBezTo>
                    <a:pt x="60" y="57"/>
                    <a:pt x="59" y="52"/>
                    <a:pt x="55" y="47"/>
                  </a:cubicBezTo>
                  <a:cubicBezTo>
                    <a:pt x="50" y="43"/>
                    <a:pt x="41" y="43"/>
                    <a:pt x="37" y="48"/>
                  </a:cubicBezTo>
                  <a:cubicBezTo>
                    <a:pt x="32" y="53"/>
                    <a:pt x="29" y="63"/>
                    <a:pt x="36" y="67"/>
                  </a:cubicBezTo>
                  <a:cubicBezTo>
                    <a:pt x="40" y="70"/>
                    <a:pt x="46" y="70"/>
                    <a:pt x="51" y="68"/>
                  </a:cubicBezTo>
                  <a:cubicBezTo>
                    <a:pt x="52" y="69"/>
                    <a:pt x="53" y="69"/>
                    <a:pt x="54" y="68"/>
                  </a:cubicBezTo>
                  <a:cubicBezTo>
                    <a:pt x="54" y="68"/>
                    <a:pt x="54" y="67"/>
                    <a:pt x="55" y="67"/>
                  </a:cubicBezTo>
                  <a:cubicBezTo>
                    <a:pt x="68" y="82"/>
                    <a:pt x="81" y="97"/>
                    <a:pt x="85" y="118"/>
                  </a:cubicBezTo>
                  <a:cubicBezTo>
                    <a:pt x="78" y="138"/>
                    <a:pt x="68" y="156"/>
                    <a:pt x="58" y="174"/>
                  </a:cubicBezTo>
                  <a:cubicBezTo>
                    <a:pt x="56" y="153"/>
                    <a:pt x="42" y="130"/>
                    <a:pt x="27" y="114"/>
                  </a:cubicBezTo>
                  <a:cubicBezTo>
                    <a:pt x="30" y="108"/>
                    <a:pt x="27" y="100"/>
                    <a:pt x="22" y="97"/>
                  </a:cubicBezTo>
                  <a:cubicBezTo>
                    <a:pt x="16" y="94"/>
                    <a:pt x="9" y="96"/>
                    <a:pt x="5" y="100"/>
                  </a:cubicBezTo>
                  <a:cubicBezTo>
                    <a:pt x="0" y="106"/>
                    <a:pt x="3" y="115"/>
                    <a:pt x="9" y="120"/>
                  </a:cubicBezTo>
                  <a:cubicBezTo>
                    <a:pt x="14" y="124"/>
                    <a:pt x="21" y="123"/>
                    <a:pt x="24" y="118"/>
                  </a:cubicBezTo>
                  <a:cubicBezTo>
                    <a:pt x="37" y="137"/>
                    <a:pt x="52" y="153"/>
                    <a:pt x="57" y="176"/>
                  </a:cubicBezTo>
                  <a:cubicBezTo>
                    <a:pt x="52" y="185"/>
                    <a:pt x="47" y="194"/>
                    <a:pt x="43" y="203"/>
                  </a:cubicBezTo>
                  <a:cubicBezTo>
                    <a:pt x="42" y="204"/>
                    <a:pt x="43" y="204"/>
                    <a:pt x="44" y="204"/>
                  </a:cubicBezTo>
                  <a:cubicBezTo>
                    <a:pt x="56" y="188"/>
                    <a:pt x="66" y="170"/>
                    <a:pt x="75" y="152"/>
                  </a:cubicBezTo>
                  <a:cubicBezTo>
                    <a:pt x="84" y="145"/>
                    <a:pt x="92" y="139"/>
                    <a:pt x="102" y="135"/>
                  </a:cubicBezTo>
                  <a:cubicBezTo>
                    <a:pt x="110" y="132"/>
                    <a:pt x="118" y="131"/>
                    <a:pt x="126" y="128"/>
                  </a:cubicBezTo>
                  <a:cubicBezTo>
                    <a:pt x="127" y="130"/>
                    <a:pt x="129" y="131"/>
                    <a:pt x="130" y="132"/>
                  </a:cubicBezTo>
                  <a:cubicBezTo>
                    <a:pt x="130" y="133"/>
                    <a:pt x="130" y="133"/>
                    <a:pt x="131" y="134"/>
                  </a:cubicBezTo>
                  <a:cubicBezTo>
                    <a:pt x="139" y="138"/>
                    <a:pt x="149" y="135"/>
                    <a:pt x="151" y="125"/>
                  </a:cubicBezTo>
                  <a:cubicBezTo>
                    <a:pt x="152" y="117"/>
                    <a:pt x="148" y="107"/>
                    <a:pt x="141" y="103"/>
                  </a:cubicBezTo>
                  <a:cubicBezTo>
                    <a:pt x="133" y="99"/>
                    <a:pt x="121" y="104"/>
                    <a:pt x="121" y="114"/>
                  </a:cubicBezTo>
                  <a:cubicBezTo>
                    <a:pt x="121" y="117"/>
                    <a:pt x="122" y="120"/>
                    <a:pt x="123" y="123"/>
                  </a:cubicBezTo>
                  <a:cubicBezTo>
                    <a:pt x="108" y="126"/>
                    <a:pt x="90" y="134"/>
                    <a:pt x="79" y="145"/>
                  </a:cubicBezTo>
                  <a:cubicBezTo>
                    <a:pt x="87" y="127"/>
                    <a:pt x="94" y="107"/>
                    <a:pt x="99" y="88"/>
                  </a:cubicBezTo>
                  <a:cubicBezTo>
                    <a:pt x="99" y="88"/>
                    <a:pt x="100" y="88"/>
                    <a:pt x="100" y="88"/>
                  </a:cubicBezTo>
                  <a:cubicBezTo>
                    <a:pt x="112" y="74"/>
                    <a:pt x="126" y="68"/>
                    <a:pt x="142" y="60"/>
                  </a:cubicBezTo>
                  <a:cubicBezTo>
                    <a:pt x="146" y="63"/>
                    <a:pt x="152" y="63"/>
                    <a:pt x="157" y="60"/>
                  </a:cubicBezTo>
                  <a:cubicBezTo>
                    <a:pt x="163" y="56"/>
                    <a:pt x="167" y="48"/>
                    <a:pt x="164" y="42"/>
                  </a:cubicBezTo>
                  <a:close/>
                </a:path>
              </a:pathLst>
            </a:custGeom>
            <a:solidFill>
              <a:srgbClr val="21B3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66"/>
            <p:cNvSpPr/>
            <p:nvPr/>
          </p:nvSpPr>
          <p:spPr bwMode="auto">
            <a:xfrm>
              <a:off x="4735513" y="691782"/>
              <a:ext cx="244475" cy="361950"/>
            </a:xfrm>
            <a:custGeom>
              <a:avLst/>
              <a:gdLst>
                <a:gd name="T0" fmla="*/ 86 w 89"/>
                <a:gd name="T1" fmla="*/ 88 h 132"/>
                <a:gd name="T2" fmla="*/ 34 w 89"/>
                <a:gd name="T3" fmla="*/ 82 h 132"/>
                <a:gd name="T4" fmla="*/ 17 w 89"/>
                <a:gd name="T5" fmla="*/ 44 h 132"/>
                <a:gd name="T6" fmla="*/ 3 w 89"/>
                <a:gd name="T7" fmla="*/ 2 h 132"/>
                <a:gd name="T8" fmla="*/ 1 w 89"/>
                <a:gd name="T9" fmla="*/ 2 h 132"/>
                <a:gd name="T10" fmla="*/ 15 w 89"/>
                <a:gd name="T11" fmla="*/ 48 h 132"/>
                <a:gd name="T12" fmla="*/ 32 w 89"/>
                <a:gd name="T13" fmla="*/ 84 h 132"/>
                <a:gd name="T14" fmla="*/ 32 w 89"/>
                <a:gd name="T15" fmla="*/ 87 h 132"/>
                <a:gd name="T16" fmla="*/ 29 w 89"/>
                <a:gd name="T17" fmla="*/ 123 h 132"/>
                <a:gd name="T18" fmla="*/ 48 w 89"/>
                <a:gd name="T19" fmla="*/ 112 h 132"/>
                <a:gd name="T20" fmla="*/ 68 w 89"/>
                <a:gd name="T21" fmla="*/ 121 h 132"/>
                <a:gd name="T22" fmla="*/ 71 w 89"/>
                <a:gd name="T23" fmla="*/ 118 h 132"/>
                <a:gd name="T24" fmla="*/ 69 w 89"/>
                <a:gd name="T25" fmla="*/ 103 h 132"/>
                <a:gd name="T26" fmla="*/ 83 w 89"/>
                <a:gd name="T27" fmla="*/ 104 h 132"/>
                <a:gd name="T28" fmla="*/ 86 w 89"/>
                <a:gd name="T29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132">
                  <a:moveTo>
                    <a:pt x="86" y="88"/>
                  </a:moveTo>
                  <a:cubicBezTo>
                    <a:pt x="75" y="71"/>
                    <a:pt x="49" y="68"/>
                    <a:pt x="34" y="82"/>
                  </a:cubicBezTo>
                  <a:cubicBezTo>
                    <a:pt x="29" y="69"/>
                    <a:pt x="23" y="57"/>
                    <a:pt x="17" y="44"/>
                  </a:cubicBezTo>
                  <a:cubicBezTo>
                    <a:pt x="12" y="30"/>
                    <a:pt x="8" y="16"/>
                    <a:pt x="3" y="2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3" y="18"/>
                    <a:pt x="9" y="34"/>
                    <a:pt x="15" y="48"/>
                  </a:cubicBezTo>
                  <a:cubicBezTo>
                    <a:pt x="20" y="61"/>
                    <a:pt x="25" y="73"/>
                    <a:pt x="32" y="84"/>
                  </a:cubicBezTo>
                  <a:cubicBezTo>
                    <a:pt x="32" y="85"/>
                    <a:pt x="32" y="86"/>
                    <a:pt x="32" y="87"/>
                  </a:cubicBezTo>
                  <a:cubicBezTo>
                    <a:pt x="21" y="95"/>
                    <a:pt x="18" y="113"/>
                    <a:pt x="29" y="123"/>
                  </a:cubicBezTo>
                  <a:cubicBezTo>
                    <a:pt x="38" y="132"/>
                    <a:pt x="45" y="122"/>
                    <a:pt x="48" y="112"/>
                  </a:cubicBezTo>
                  <a:cubicBezTo>
                    <a:pt x="53" y="118"/>
                    <a:pt x="60" y="121"/>
                    <a:pt x="68" y="121"/>
                  </a:cubicBezTo>
                  <a:cubicBezTo>
                    <a:pt x="70" y="121"/>
                    <a:pt x="71" y="120"/>
                    <a:pt x="71" y="118"/>
                  </a:cubicBezTo>
                  <a:cubicBezTo>
                    <a:pt x="70" y="113"/>
                    <a:pt x="70" y="108"/>
                    <a:pt x="69" y="103"/>
                  </a:cubicBezTo>
                  <a:cubicBezTo>
                    <a:pt x="73" y="106"/>
                    <a:pt x="78" y="107"/>
                    <a:pt x="83" y="104"/>
                  </a:cubicBezTo>
                  <a:cubicBezTo>
                    <a:pt x="88" y="101"/>
                    <a:pt x="89" y="93"/>
                    <a:pt x="86" y="88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67"/>
            <p:cNvSpPr/>
            <p:nvPr/>
          </p:nvSpPr>
          <p:spPr bwMode="auto">
            <a:xfrm>
              <a:off x="90488" y="325069"/>
              <a:ext cx="8956675" cy="723900"/>
            </a:xfrm>
            <a:custGeom>
              <a:avLst/>
              <a:gdLst>
                <a:gd name="T0" fmla="*/ 3265 w 3268"/>
                <a:gd name="T1" fmla="*/ 202 h 263"/>
                <a:gd name="T2" fmla="*/ 3076 w 3268"/>
                <a:gd name="T3" fmla="*/ 176 h 263"/>
                <a:gd name="T4" fmla="*/ 2918 w 3268"/>
                <a:gd name="T5" fmla="*/ 100 h 263"/>
                <a:gd name="T6" fmla="*/ 2760 w 3268"/>
                <a:gd name="T7" fmla="*/ 29 h 263"/>
                <a:gd name="T8" fmla="*/ 2568 w 3268"/>
                <a:gd name="T9" fmla="*/ 17 h 263"/>
                <a:gd name="T10" fmla="*/ 2403 w 3268"/>
                <a:gd name="T11" fmla="*/ 56 h 263"/>
                <a:gd name="T12" fmla="*/ 2265 w 3268"/>
                <a:gd name="T13" fmla="*/ 118 h 263"/>
                <a:gd name="T14" fmla="*/ 2263 w 3268"/>
                <a:gd name="T15" fmla="*/ 118 h 263"/>
                <a:gd name="T16" fmla="*/ 1912 w 3268"/>
                <a:gd name="T17" fmla="*/ 222 h 263"/>
                <a:gd name="T18" fmla="*/ 1636 w 3268"/>
                <a:gd name="T19" fmla="*/ 95 h 263"/>
                <a:gd name="T20" fmla="*/ 1430 w 3268"/>
                <a:gd name="T21" fmla="*/ 17 h 263"/>
                <a:gd name="T22" fmla="*/ 1222 w 3268"/>
                <a:gd name="T23" fmla="*/ 41 h 263"/>
                <a:gd name="T24" fmla="*/ 1174 w 3268"/>
                <a:gd name="T25" fmla="*/ 65 h 263"/>
                <a:gd name="T26" fmla="*/ 1173 w 3268"/>
                <a:gd name="T27" fmla="*/ 66 h 263"/>
                <a:gd name="T28" fmla="*/ 886 w 3268"/>
                <a:gd name="T29" fmla="*/ 230 h 263"/>
                <a:gd name="T30" fmla="*/ 725 w 3268"/>
                <a:gd name="T31" fmla="*/ 240 h 263"/>
                <a:gd name="T32" fmla="*/ 555 w 3268"/>
                <a:gd name="T33" fmla="*/ 166 h 263"/>
                <a:gd name="T34" fmla="*/ 430 w 3268"/>
                <a:gd name="T35" fmla="*/ 85 h 263"/>
                <a:gd name="T36" fmla="*/ 298 w 3268"/>
                <a:gd name="T37" fmla="*/ 17 h 263"/>
                <a:gd name="T38" fmla="*/ 144 w 3268"/>
                <a:gd name="T39" fmla="*/ 7 h 263"/>
                <a:gd name="T40" fmla="*/ 144 w 3268"/>
                <a:gd name="T41" fmla="*/ 7 h 263"/>
                <a:gd name="T42" fmla="*/ 141 w 3268"/>
                <a:gd name="T43" fmla="*/ 7 h 263"/>
                <a:gd name="T44" fmla="*/ 141 w 3268"/>
                <a:gd name="T45" fmla="*/ 7 h 263"/>
                <a:gd name="T46" fmla="*/ 8 w 3268"/>
                <a:gd name="T47" fmla="*/ 21 h 263"/>
                <a:gd name="T48" fmla="*/ 9 w 3268"/>
                <a:gd name="T49" fmla="*/ 21 h 263"/>
                <a:gd name="T50" fmla="*/ 2 w 3268"/>
                <a:gd name="T51" fmla="*/ 21 h 263"/>
                <a:gd name="T52" fmla="*/ 2 w 3268"/>
                <a:gd name="T53" fmla="*/ 21 h 263"/>
                <a:gd name="T54" fmla="*/ 1 w 3268"/>
                <a:gd name="T55" fmla="*/ 21 h 263"/>
                <a:gd name="T56" fmla="*/ 1 w 3268"/>
                <a:gd name="T57" fmla="*/ 23 h 263"/>
                <a:gd name="T58" fmla="*/ 185 w 3268"/>
                <a:gd name="T59" fmla="*/ 8 h 263"/>
                <a:gd name="T60" fmla="*/ 281 w 3268"/>
                <a:gd name="T61" fmla="*/ 17 h 263"/>
                <a:gd name="T62" fmla="*/ 371 w 3268"/>
                <a:gd name="T63" fmla="*/ 55 h 263"/>
                <a:gd name="T64" fmla="*/ 690 w 3268"/>
                <a:gd name="T65" fmla="*/ 237 h 263"/>
                <a:gd name="T66" fmla="*/ 940 w 3268"/>
                <a:gd name="T67" fmla="*/ 215 h 263"/>
                <a:gd name="T68" fmla="*/ 1173 w 3268"/>
                <a:gd name="T69" fmla="*/ 70 h 263"/>
                <a:gd name="T70" fmla="*/ 1346 w 3268"/>
                <a:gd name="T71" fmla="*/ 19 h 263"/>
                <a:gd name="T72" fmla="*/ 1510 w 3268"/>
                <a:gd name="T73" fmla="*/ 40 h 263"/>
                <a:gd name="T74" fmla="*/ 1778 w 3268"/>
                <a:gd name="T75" fmla="*/ 183 h 263"/>
                <a:gd name="T76" fmla="*/ 2007 w 3268"/>
                <a:gd name="T77" fmla="*/ 228 h 263"/>
                <a:gd name="T78" fmla="*/ 2260 w 3268"/>
                <a:gd name="T79" fmla="*/ 124 h 263"/>
                <a:gd name="T80" fmla="*/ 2434 w 3268"/>
                <a:gd name="T81" fmla="*/ 52 h 263"/>
                <a:gd name="T82" fmla="*/ 2631 w 3268"/>
                <a:gd name="T83" fmla="*/ 18 h 263"/>
                <a:gd name="T84" fmla="*/ 2822 w 3268"/>
                <a:gd name="T85" fmla="*/ 58 h 263"/>
                <a:gd name="T86" fmla="*/ 2976 w 3268"/>
                <a:gd name="T87" fmla="*/ 138 h 263"/>
                <a:gd name="T88" fmla="*/ 3265 w 3268"/>
                <a:gd name="T89" fmla="*/ 206 h 263"/>
                <a:gd name="T90" fmla="*/ 3265 w 3268"/>
                <a:gd name="T91" fmla="*/ 20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68" h="263">
                  <a:moveTo>
                    <a:pt x="3265" y="202"/>
                  </a:moveTo>
                  <a:cubicBezTo>
                    <a:pt x="3200" y="206"/>
                    <a:pt x="3137" y="197"/>
                    <a:pt x="3076" y="176"/>
                  </a:cubicBezTo>
                  <a:cubicBezTo>
                    <a:pt x="3020" y="158"/>
                    <a:pt x="2969" y="128"/>
                    <a:pt x="2918" y="100"/>
                  </a:cubicBezTo>
                  <a:cubicBezTo>
                    <a:pt x="2867" y="72"/>
                    <a:pt x="2816" y="46"/>
                    <a:pt x="2760" y="29"/>
                  </a:cubicBezTo>
                  <a:cubicBezTo>
                    <a:pt x="2698" y="11"/>
                    <a:pt x="2632" y="9"/>
                    <a:pt x="2568" y="17"/>
                  </a:cubicBezTo>
                  <a:cubicBezTo>
                    <a:pt x="2512" y="24"/>
                    <a:pt x="2456" y="38"/>
                    <a:pt x="2403" y="56"/>
                  </a:cubicBezTo>
                  <a:cubicBezTo>
                    <a:pt x="2356" y="73"/>
                    <a:pt x="2308" y="92"/>
                    <a:pt x="2265" y="118"/>
                  </a:cubicBezTo>
                  <a:cubicBezTo>
                    <a:pt x="2265" y="118"/>
                    <a:pt x="2264" y="118"/>
                    <a:pt x="2263" y="118"/>
                  </a:cubicBezTo>
                  <a:cubicBezTo>
                    <a:pt x="2155" y="175"/>
                    <a:pt x="2040" y="241"/>
                    <a:pt x="1912" y="222"/>
                  </a:cubicBezTo>
                  <a:cubicBezTo>
                    <a:pt x="1810" y="207"/>
                    <a:pt x="1723" y="146"/>
                    <a:pt x="1636" y="95"/>
                  </a:cubicBezTo>
                  <a:cubicBezTo>
                    <a:pt x="1572" y="57"/>
                    <a:pt x="1505" y="25"/>
                    <a:pt x="1430" y="17"/>
                  </a:cubicBezTo>
                  <a:cubicBezTo>
                    <a:pt x="1359" y="9"/>
                    <a:pt x="1287" y="14"/>
                    <a:pt x="1222" y="41"/>
                  </a:cubicBezTo>
                  <a:cubicBezTo>
                    <a:pt x="1205" y="46"/>
                    <a:pt x="1189" y="56"/>
                    <a:pt x="1174" y="65"/>
                  </a:cubicBezTo>
                  <a:cubicBezTo>
                    <a:pt x="1173" y="65"/>
                    <a:pt x="1173" y="65"/>
                    <a:pt x="1173" y="66"/>
                  </a:cubicBezTo>
                  <a:cubicBezTo>
                    <a:pt x="1081" y="125"/>
                    <a:pt x="992" y="197"/>
                    <a:pt x="886" y="230"/>
                  </a:cubicBezTo>
                  <a:cubicBezTo>
                    <a:pt x="833" y="247"/>
                    <a:pt x="779" y="251"/>
                    <a:pt x="725" y="240"/>
                  </a:cubicBezTo>
                  <a:cubicBezTo>
                    <a:pt x="663" y="229"/>
                    <a:pt x="608" y="198"/>
                    <a:pt x="555" y="166"/>
                  </a:cubicBezTo>
                  <a:cubicBezTo>
                    <a:pt x="513" y="139"/>
                    <a:pt x="472" y="111"/>
                    <a:pt x="430" y="85"/>
                  </a:cubicBezTo>
                  <a:cubicBezTo>
                    <a:pt x="389" y="58"/>
                    <a:pt x="345" y="32"/>
                    <a:pt x="298" y="17"/>
                  </a:cubicBezTo>
                  <a:cubicBezTo>
                    <a:pt x="247" y="0"/>
                    <a:pt x="195" y="1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97" y="12"/>
                    <a:pt x="53" y="19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7" y="21"/>
                    <a:pt x="4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0" y="23"/>
                    <a:pt x="1" y="23"/>
                  </a:cubicBezTo>
                  <a:cubicBezTo>
                    <a:pt x="63" y="23"/>
                    <a:pt x="124" y="11"/>
                    <a:pt x="185" y="8"/>
                  </a:cubicBezTo>
                  <a:cubicBezTo>
                    <a:pt x="218" y="7"/>
                    <a:pt x="250" y="9"/>
                    <a:pt x="281" y="17"/>
                  </a:cubicBezTo>
                  <a:cubicBezTo>
                    <a:pt x="313" y="25"/>
                    <a:pt x="342" y="40"/>
                    <a:pt x="371" y="55"/>
                  </a:cubicBezTo>
                  <a:cubicBezTo>
                    <a:pt x="478" y="113"/>
                    <a:pt x="572" y="201"/>
                    <a:pt x="690" y="237"/>
                  </a:cubicBezTo>
                  <a:cubicBezTo>
                    <a:pt x="774" y="263"/>
                    <a:pt x="861" y="251"/>
                    <a:pt x="940" y="215"/>
                  </a:cubicBezTo>
                  <a:cubicBezTo>
                    <a:pt x="1024" y="178"/>
                    <a:pt x="1097" y="121"/>
                    <a:pt x="1173" y="70"/>
                  </a:cubicBezTo>
                  <a:cubicBezTo>
                    <a:pt x="1225" y="38"/>
                    <a:pt x="1285" y="22"/>
                    <a:pt x="1346" y="19"/>
                  </a:cubicBezTo>
                  <a:cubicBezTo>
                    <a:pt x="1401" y="16"/>
                    <a:pt x="1458" y="22"/>
                    <a:pt x="1510" y="40"/>
                  </a:cubicBezTo>
                  <a:cubicBezTo>
                    <a:pt x="1607" y="73"/>
                    <a:pt x="1688" y="138"/>
                    <a:pt x="1778" y="183"/>
                  </a:cubicBezTo>
                  <a:cubicBezTo>
                    <a:pt x="1850" y="219"/>
                    <a:pt x="1927" y="239"/>
                    <a:pt x="2007" y="228"/>
                  </a:cubicBezTo>
                  <a:cubicBezTo>
                    <a:pt x="2098" y="215"/>
                    <a:pt x="2182" y="170"/>
                    <a:pt x="2260" y="124"/>
                  </a:cubicBezTo>
                  <a:cubicBezTo>
                    <a:pt x="2317" y="96"/>
                    <a:pt x="2373" y="71"/>
                    <a:pt x="2434" y="52"/>
                  </a:cubicBezTo>
                  <a:cubicBezTo>
                    <a:pt x="2498" y="33"/>
                    <a:pt x="2564" y="19"/>
                    <a:pt x="2631" y="18"/>
                  </a:cubicBezTo>
                  <a:cubicBezTo>
                    <a:pt x="2697" y="17"/>
                    <a:pt x="2762" y="32"/>
                    <a:pt x="2822" y="58"/>
                  </a:cubicBezTo>
                  <a:cubicBezTo>
                    <a:pt x="2875" y="81"/>
                    <a:pt x="2925" y="111"/>
                    <a:pt x="2976" y="138"/>
                  </a:cubicBezTo>
                  <a:cubicBezTo>
                    <a:pt x="3064" y="185"/>
                    <a:pt x="3163" y="217"/>
                    <a:pt x="3265" y="206"/>
                  </a:cubicBezTo>
                  <a:cubicBezTo>
                    <a:pt x="3267" y="206"/>
                    <a:pt x="3268" y="202"/>
                    <a:pt x="3265" y="202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68"/>
            <p:cNvSpPr/>
            <p:nvPr/>
          </p:nvSpPr>
          <p:spPr bwMode="auto">
            <a:xfrm>
              <a:off x="5180013" y="902920"/>
              <a:ext cx="304800" cy="333375"/>
            </a:xfrm>
            <a:custGeom>
              <a:avLst/>
              <a:gdLst>
                <a:gd name="T0" fmla="*/ 109 w 111"/>
                <a:gd name="T1" fmla="*/ 75 h 121"/>
                <a:gd name="T2" fmla="*/ 49 w 111"/>
                <a:gd name="T3" fmla="*/ 63 h 121"/>
                <a:gd name="T4" fmla="*/ 3 w 111"/>
                <a:gd name="T5" fmla="*/ 0 h 121"/>
                <a:gd name="T6" fmla="*/ 0 w 111"/>
                <a:gd name="T7" fmla="*/ 2 h 121"/>
                <a:gd name="T8" fmla="*/ 46 w 111"/>
                <a:gd name="T9" fmla="*/ 64 h 121"/>
                <a:gd name="T10" fmla="*/ 5 w 111"/>
                <a:gd name="T11" fmla="*/ 111 h 121"/>
                <a:gd name="T12" fmla="*/ 6 w 111"/>
                <a:gd name="T13" fmla="*/ 112 h 121"/>
                <a:gd name="T14" fmla="*/ 38 w 111"/>
                <a:gd name="T15" fmla="*/ 109 h 121"/>
                <a:gd name="T16" fmla="*/ 38 w 111"/>
                <a:gd name="T17" fmla="*/ 109 h 121"/>
                <a:gd name="T18" fmla="*/ 53 w 111"/>
                <a:gd name="T19" fmla="*/ 114 h 121"/>
                <a:gd name="T20" fmla="*/ 65 w 111"/>
                <a:gd name="T21" fmla="*/ 100 h 121"/>
                <a:gd name="T22" fmla="*/ 81 w 111"/>
                <a:gd name="T23" fmla="*/ 104 h 121"/>
                <a:gd name="T24" fmla="*/ 89 w 111"/>
                <a:gd name="T25" fmla="*/ 90 h 121"/>
                <a:gd name="T26" fmla="*/ 106 w 111"/>
                <a:gd name="T27" fmla="*/ 89 h 121"/>
                <a:gd name="T28" fmla="*/ 109 w 111"/>
                <a:gd name="T29" fmla="*/ 7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1" h="121">
                  <a:moveTo>
                    <a:pt x="109" y="75"/>
                  </a:moveTo>
                  <a:cubicBezTo>
                    <a:pt x="101" y="53"/>
                    <a:pt x="66" y="58"/>
                    <a:pt x="49" y="63"/>
                  </a:cubicBezTo>
                  <a:cubicBezTo>
                    <a:pt x="41" y="38"/>
                    <a:pt x="21" y="18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8" y="21"/>
                    <a:pt x="35" y="40"/>
                    <a:pt x="46" y="64"/>
                  </a:cubicBezTo>
                  <a:cubicBezTo>
                    <a:pt x="28" y="72"/>
                    <a:pt x="6" y="89"/>
                    <a:pt x="5" y="111"/>
                  </a:cubicBezTo>
                  <a:cubicBezTo>
                    <a:pt x="5" y="111"/>
                    <a:pt x="5" y="112"/>
                    <a:pt x="6" y="112"/>
                  </a:cubicBezTo>
                  <a:cubicBezTo>
                    <a:pt x="14" y="121"/>
                    <a:pt x="31" y="117"/>
                    <a:pt x="38" y="109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41" y="114"/>
                    <a:pt x="47" y="117"/>
                    <a:pt x="53" y="114"/>
                  </a:cubicBezTo>
                  <a:cubicBezTo>
                    <a:pt x="58" y="111"/>
                    <a:pt x="64" y="106"/>
                    <a:pt x="65" y="100"/>
                  </a:cubicBezTo>
                  <a:cubicBezTo>
                    <a:pt x="70" y="103"/>
                    <a:pt x="75" y="106"/>
                    <a:pt x="81" y="104"/>
                  </a:cubicBezTo>
                  <a:cubicBezTo>
                    <a:pt x="86" y="101"/>
                    <a:pt x="89" y="96"/>
                    <a:pt x="89" y="90"/>
                  </a:cubicBezTo>
                  <a:cubicBezTo>
                    <a:pt x="95" y="93"/>
                    <a:pt x="101" y="93"/>
                    <a:pt x="106" y="89"/>
                  </a:cubicBezTo>
                  <a:cubicBezTo>
                    <a:pt x="110" y="86"/>
                    <a:pt x="111" y="79"/>
                    <a:pt x="109" y="75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69"/>
            <p:cNvSpPr/>
            <p:nvPr/>
          </p:nvSpPr>
          <p:spPr bwMode="auto">
            <a:xfrm>
              <a:off x="6092825" y="188544"/>
              <a:ext cx="493713" cy="571500"/>
            </a:xfrm>
            <a:custGeom>
              <a:avLst/>
              <a:gdLst>
                <a:gd name="T0" fmla="*/ 175 w 180"/>
                <a:gd name="T1" fmla="*/ 36 h 208"/>
                <a:gd name="T2" fmla="*/ 159 w 180"/>
                <a:gd name="T3" fmla="*/ 35 h 208"/>
                <a:gd name="T4" fmla="*/ 151 w 180"/>
                <a:gd name="T5" fmla="*/ 21 h 208"/>
                <a:gd name="T6" fmla="*/ 135 w 180"/>
                <a:gd name="T7" fmla="*/ 24 h 208"/>
                <a:gd name="T8" fmla="*/ 124 w 180"/>
                <a:gd name="T9" fmla="*/ 10 h 208"/>
                <a:gd name="T10" fmla="*/ 109 w 180"/>
                <a:gd name="T11" fmla="*/ 14 h 208"/>
                <a:gd name="T12" fmla="*/ 108 w 180"/>
                <a:gd name="T13" fmla="*/ 14 h 208"/>
                <a:gd name="T14" fmla="*/ 76 w 180"/>
                <a:gd name="T15" fmla="*/ 10 h 208"/>
                <a:gd name="T16" fmla="*/ 75 w 180"/>
                <a:gd name="T17" fmla="*/ 11 h 208"/>
                <a:gd name="T18" fmla="*/ 115 w 180"/>
                <a:gd name="T19" fmla="*/ 59 h 208"/>
                <a:gd name="T20" fmla="*/ 46 w 180"/>
                <a:gd name="T21" fmla="*/ 138 h 208"/>
                <a:gd name="T22" fmla="*/ 0 w 180"/>
                <a:gd name="T23" fmla="*/ 208 h 208"/>
                <a:gd name="T24" fmla="*/ 0 w 180"/>
                <a:gd name="T25" fmla="*/ 208 h 208"/>
                <a:gd name="T26" fmla="*/ 1 w 180"/>
                <a:gd name="T27" fmla="*/ 208 h 208"/>
                <a:gd name="T28" fmla="*/ 2 w 180"/>
                <a:gd name="T29" fmla="*/ 207 h 208"/>
                <a:gd name="T30" fmla="*/ 4 w 180"/>
                <a:gd name="T31" fmla="*/ 206 h 208"/>
                <a:gd name="T32" fmla="*/ 58 w 180"/>
                <a:gd name="T33" fmla="*/ 131 h 208"/>
                <a:gd name="T34" fmla="*/ 117 w 180"/>
                <a:gd name="T35" fmla="*/ 61 h 208"/>
                <a:gd name="T36" fmla="*/ 177 w 180"/>
                <a:gd name="T37" fmla="*/ 51 h 208"/>
                <a:gd name="T38" fmla="*/ 175 w 180"/>
                <a:gd name="T39" fmla="*/ 3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8">
                  <a:moveTo>
                    <a:pt x="175" y="36"/>
                  </a:moveTo>
                  <a:cubicBezTo>
                    <a:pt x="171" y="32"/>
                    <a:pt x="164" y="32"/>
                    <a:pt x="159" y="35"/>
                  </a:cubicBezTo>
                  <a:cubicBezTo>
                    <a:pt x="159" y="29"/>
                    <a:pt x="156" y="23"/>
                    <a:pt x="151" y="21"/>
                  </a:cubicBezTo>
                  <a:cubicBezTo>
                    <a:pt x="146" y="19"/>
                    <a:pt x="140" y="21"/>
                    <a:pt x="135" y="24"/>
                  </a:cubicBezTo>
                  <a:cubicBezTo>
                    <a:pt x="134" y="18"/>
                    <a:pt x="129" y="13"/>
                    <a:pt x="124" y="10"/>
                  </a:cubicBezTo>
                  <a:cubicBezTo>
                    <a:pt x="118" y="7"/>
                    <a:pt x="112" y="9"/>
                    <a:pt x="109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2" y="6"/>
                    <a:pt x="85" y="0"/>
                    <a:pt x="76" y="10"/>
                  </a:cubicBezTo>
                  <a:cubicBezTo>
                    <a:pt x="76" y="10"/>
                    <a:pt x="75" y="10"/>
                    <a:pt x="75" y="11"/>
                  </a:cubicBezTo>
                  <a:cubicBezTo>
                    <a:pt x="75" y="32"/>
                    <a:pt x="97" y="50"/>
                    <a:pt x="115" y="59"/>
                  </a:cubicBezTo>
                  <a:cubicBezTo>
                    <a:pt x="98" y="91"/>
                    <a:pt x="72" y="113"/>
                    <a:pt x="46" y="138"/>
                  </a:cubicBezTo>
                  <a:cubicBezTo>
                    <a:pt x="26" y="157"/>
                    <a:pt x="4" y="180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" y="208"/>
                    <a:pt x="1" y="208"/>
                    <a:pt x="1" y="208"/>
                  </a:cubicBezTo>
                  <a:cubicBezTo>
                    <a:pt x="1" y="208"/>
                    <a:pt x="2" y="208"/>
                    <a:pt x="2" y="207"/>
                  </a:cubicBezTo>
                  <a:cubicBezTo>
                    <a:pt x="3" y="207"/>
                    <a:pt x="3" y="206"/>
                    <a:pt x="4" y="206"/>
                  </a:cubicBezTo>
                  <a:cubicBezTo>
                    <a:pt x="13" y="175"/>
                    <a:pt x="35" y="153"/>
                    <a:pt x="58" y="131"/>
                  </a:cubicBezTo>
                  <a:cubicBezTo>
                    <a:pt x="80" y="111"/>
                    <a:pt x="106" y="89"/>
                    <a:pt x="117" y="61"/>
                  </a:cubicBezTo>
                  <a:cubicBezTo>
                    <a:pt x="134" y="66"/>
                    <a:pt x="169" y="72"/>
                    <a:pt x="177" y="51"/>
                  </a:cubicBezTo>
                  <a:cubicBezTo>
                    <a:pt x="180" y="46"/>
                    <a:pt x="179" y="40"/>
                    <a:pt x="175" y="36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70"/>
            <p:cNvSpPr/>
            <p:nvPr/>
          </p:nvSpPr>
          <p:spPr bwMode="auto">
            <a:xfrm>
              <a:off x="8559800" y="271094"/>
              <a:ext cx="139700" cy="342900"/>
            </a:xfrm>
            <a:custGeom>
              <a:avLst/>
              <a:gdLst>
                <a:gd name="T0" fmla="*/ 19 w 51"/>
                <a:gd name="T1" fmla="*/ 3 h 125"/>
                <a:gd name="T2" fmla="*/ 17 w 51"/>
                <a:gd name="T3" fmla="*/ 4 h 125"/>
                <a:gd name="T4" fmla="*/ 33 w 51"/>
                <a:gd name="T5" fmla="*/ 124 h 125"/>
                <a:gd name="T6" fmla="*/ 33 w 51"/>
                <a:gd name="T7" fmla="*/ 124 h 125"/>
                <a:gd name="T8" fmla="*/ 34 w 51"/>
                <a:gd name="T9" fmla="*/ 125 h 125"/>
                <a:gd name="T10" fmla="*/ 35 w 51"/>
                <a:gd name="T11" fmla="*/ 124 h 125"/>
                <a:gd name="T12" fmla="*/ 34 w 51"/>
                <a:gd name="T13" fmla="*/ 123 h 125"/>
                <a:gd name="T14" fmla="*/ 48 w 51"/>
                <a:gd name="T15" fmla="*/ 66 h 125"/>
                <a:gd name="T16" fmla="*/ 23 w 51"/>
                <a:gd name="T17" fmla="*/ 2 h 125"/>
                <a:gd name="T18" fmla="*/ 19 w 51"/>
                <a:gd name="T19" fmla="*/ 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125">
                  <a:moveTo>
                    <a:pt x="19" y="3"/>
                  </a:moveTo>
                  <a:cubicBezTo>
                    <a:pt x="18" y="3"/>
                    <a:pt x="17" y="3"/>
                    <a:pt x="17" y="4"/>
                  </a:cubicBezTo>
                  <a:cubicBezTo>
                    <a:pt x="1" y="43"/>
                    <a:pt x="0" y="93"/>
                    <a:pt x="33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4"/>
                    <a:pt x="33" y="125"/>
                    <a:pt x="34" y="125"/>
                  </a:cubicBezTo>
                  <a:cubicBezTo>
                    <a:pt x="34" y="125"/>
                    <a:pt x="35" y="124"/>
                    <a:pt x="35" y="124"/>
                  </a:cubicBezTo>
                  <a:cubicBezTo>
                    <a:pt x="34" y="124"/>
                    <a:pt x="34" y="124"/>
                    <a:pt x="34" y="123"/>
                  </a:cubicBezTo>
                  <a:cubicBezTo>
                    <a:pt x="51" y="112"/>
                    <a:pt x="50" y="83"/>
                    <a:pt x="48" y="66"/>
                  </a:cubicBezTo>
                  <a:cubicBezTo>
                    <a:pt x="45" y="43"/>
                    <a:pt x="37" y="19"/>
                    <a:pt x="23" y="2"/>
                  </a:cubicBezTo>
                  <a:cubicBezTo>
                    <a:pt x="21" y="0"/>
                    <a:pt x="19" y="1"/>
                    <a:pt x="19" y="3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71"/>
            <p:cNvSpPr/>
            <p:nvPr/>
          </p:nvSpPr>
          <p:spPr bwMode="auto">
            <a:xfrm>
              <a:off x="8469313" y="317132"/>
              <a:ext cx="555625" cy="530225"/>
            </a:xfrm>
            <a:custGeom>
              <a:avLst/>
              <a:gdLst>
                <a:gd name="T0" fmla="*/ 181 w 203"/>
                <a:gd name="T1" fmla="*/ 65 h 193"/>
                <a:gd name="T2" fmla="*/ 176 w 203"/>
                <a:gd name="T3" fmla="*/ 40 h 193"/>
                <a:gd name="T4" fmla="*/ 151 w 203"/>
                <a:gd name="T5" fmla="*/ 32 h 193"/>
                <a:gd name="T6" fmla="*/ 118 w 203"/>
                <a:gd name="T7" fmla="*/ 21 h 193"/>
                <a:gd name="T8" fmla="*/ 121 w 203"/>
                <a:gd name="T9" fmla="*/ 47 h 193"/>
                <a:gd name="T10" fmla="*/ 131 w 203"/>
                <a:gd name="T11" fmla="*/ 70 h 193"/>
                <a:gd name="T12" fmla="*/ 62 w 203"/>
                <a:gd name="T13" fmla="*/ 110 h 193"/>
                <a:gd name="T14" fmla="*/ 47 w 203"/>
                <a:gd name="T15" fmla="*/ 124 h 193"/>
                <a:gd name="T16" fmla="*/ 46 w 203"/>
                <a:gd name="T17" fmla="*/ 126 h 193"/>
                <a:gd name="T18" fmla="*/ 1 w 203"/>
                <a:gd name="T19" fmla="*/ 174 h 193"/>
                <a:gd name="T20" fmla="*/ 2 w 203"/>
                <a:gd name="T21" fmla="*/ 175 h 193"/>
                <a:gd name="T22" fmla="*/ 26 w 203"/>
                <a:gd name="T23" fmla="*/ 154 h 193"/>
                <a:gd name="T24" fmla="*/ 46 w 203"/>
                <a:gd name="T25" fmla="*/ 131 h 193"/>
                <a:gd name="T26" fmla="*/ 89 w 203"/>
                <a:gd name="T27" fmla="*/ 176 h 193"/>
                <a:gd name="T28" fmla="*/ 152 w 203"/>
                <a:gd name="T29" fmla="*/ 188 h 193"/>
                <a:gd name="T30" fmla="*/ 152 w 203"/>
                <a:gd name="T31" fmla="*/ 185 h 193"/>
                <a:gd name="T32" fmla="*/ 111 w 203"/>
                <a:gd name="T33" fmla="*/ 136 h 193"/>
                <a:gd name="T34" fmla="*/ 54 w 203"/>
                <a:gd name="T35" fmla="*/ 123 h 193"/>
                <a:gd name="T36" fmla="*/ 57 w 203"/>
                <a:gd name="T37" fmla="*/ 120 h 193"/>
                <a:gd name="T38" fmla="*/ 94 w 203"/>
                <a:gd name="T39" fmla="*/ 92 h 193"/>
                <a:gd name="T40" fmla="*/ 133 w 203"/>
                <a:gd name="T41" fmla="*/ 73 h 193"/>
                <a:gd name="T42" fmla="*/ 133 w 203"/>
                <a:gd name="T43" fmla="*/ 73 h 193"/>
                <a:gd name="T44" fmla="*/ 134 w 203"/>
                <a:gd name="T45" fmla="*/ 74 h 193"/>
                <a:gd name="T46" fmla="*/ 187 w 203"/>
                <a:gd name="T47" fmla="*/ 95 h 193"/>
                <a:gd name="T48" fmla="*/ 181 w 203"/>
                <a:gd name="T49" fmla="*/ 6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193">
                  <a:moveTo>
                    <a:pt x="181" y="65"/>
                  </a:moveTo>
                  <a:cubicBezTo>
                    <a:pt x="183" y="57"/>
                    <a:pt x="181" y="48"/>
                    <a:pt x="176" y="40"/>
                  </a:cubicBezTo>
                  <a:cubicBezTo>
                    <a:pt x="171" y="33"/>
                    <a:pt x="160" y="28"/>
                    <a:pt x="151" y="32"/>
                  </a:cubicBezTo>
                  <a:cubicBezTo>
                    <a:pt x="147" y="19"/>
                    <a:pt x="126" y="0"/>
                    <a:pt x="118" y="21"/>
                  </a:cubicBezTo>
                  <a:cubicBezTo>
                    <a:pt x="115" y="29"/>
                    <a:pt x="118" y="40"/>
                    <a:pt x="121" y="47"/>
                  </a:cubicBezTo>
                  <a:cubicBezTo>
                    <a:pt x="123" y="55"/>
                    <a:pt x="126" y="63"/>
                    <a:pt x="131" y="70"/>
                  </a:cubicBezTo>
                  <a:cubicBezTo>
                    <a:pt x="106" y="77"/>
                    <a:pt x="81" y="93"/>
                    <a:pt x="62" y="110"/>
                  </a:cubicBezTo>
                  <a:cubicBezTo>
                    <a:pt x="56" y="115"/>
                    <a:pt x="52" y="119"/>
                    <a:pt x="47" y="124"/>
                  </a:cubicBezTo>
                  <a:cubicBezTo>
                    <a:pt x="46" y="124"/>
                    <a:pt x="46" y="125"/>
                    <a:pt x="46" y="126"/>
                  </a:cubicBezTo>
                  <a:cubicBezTo>
                    <a:pt x="31" y="142"/>
                    <a:pt x="17" y="159"/>
                    <a:pt x="1" y="174"/>
                  </a:cubicBezTo>
                  <a:cubicBezTo>
                    <a:pt x="0" y="175"/>
                    <a:pt x="1" y="176"/>
                    <a:pt x="2" y="175"/>
                  </a:cubicBezTo>
                  <a:cubicBezTo>
                    <a:pt x="11" y="170"/>
                    <a:pt x="19" y="162"/>
                    <a:pt x="26" y="154"/>
                  </a:cubicBezTo>
                  <a:cubicBezTo>
                    <a:pt x="33" y="146"/>
                    <a:pt x="39" y="138"/>
                    <a:pt x="46" y="131"/>
                  </a:cubicBezTo>
                  <a:cubicBezTo>
                    <a:pt x="52" y="151"/>
                    <a:pt x="71" y="166"/>
                    <a:pt x="89" y="176"/>
                  </a:cubicBezTo>
                  <a:cubicBezTo>
                    <a:pt x="107" y="185"/>
                    <a:pt x="132" y="193"/>
                    <a:pt x="152" y="188"/>
                  </a:cubicBezTo>
                  <a:cubicBezTo>
                    <a:pt x="154" y="187"/>
                    <a:pt x="154" y="185"/>
                    <a:pt x="152" y="185"/>
                  </a:cubicBezTo>
                  <a:cubicBezTo>
                    <a:pt x="147" y="164"/>
                    <a:pt x="128" y="146"/>
                    <a:pt x="111" y="136"/>
                  </a:cubicBezTo>
                  <a:cubicBezTo>
                    <a:pt x="96" y="127"/>
                    <a:pt x="72" y="119"/>
                    <a:pt x="54" y="123"/>
                  </a:cubicBezTo>
                  <a:cubicBezTo>
                    <a:pt x="55" y="122"/>
                    <a:pt x="56" y="121"/>
                    <a:pt x="57" y="120"/>
                  </a:cubicBezTo>
                  <a:cubicBezTo>
                    <a:pt x="68" y="109"/>
                    <a:pt x="80" y="100"/>
                    <a:pt x="94" y="92"/>
                  </a:cubicBezTo>
                  <a:cubicBezTo>
                    <a:pt x="106" y="85"/>
                    <a:pt x="120" y="80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4"/>
                    <a:pt x="134" y="74"/>
                    <a:pt x="134" y="74"/>
                  </a:cubicBezTo>
                  <a:cubicBezTo>
                    <a:pt x="148" y="88"/>
                    <a:pt x="167" y="104"/>
                    <a:pt x="187" y="95"/>
                  </a:cubicBezTo>
                  <a:cubicBezTo>
                    <a:pt x="203" y="88"/>
                    <a:pt x="193" y="70"/>
                    <a:pt x="181" y="65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9" name="圆角矩形 278"/>
          <p:cNvSpPr/>
          <p:nvPr userDrawn="1"/>
        </p:nvSpPr>
        <p:spPr>
          <a:xfrm>
            <a:off x="236882" y="207020"/>
            <a:ext cx="11718236" cy="6443960"/>
          </a:xfrm>
          <a:prstGeom prst="roundRect">
            <a:avLst>
              <a:gd name="adj" fmla="val 1568"/>
            </a:avLst>
          </a:prstGeom>
          <a:solidFill>
            <a:schemeClr val="bg1"/>
          </a:solidFill>
          <a:ln>
            <a:noFill/>
          </a:ln>
          <a:effectLst>
            <a:outerShdw blurRad="1397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21E30-4E7A-4712-9815-D3384A4949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E0BA5-C48B-492F-8E4D-2DEF0D217D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21E30-4E7A-4712-9815-D3384A4949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E0BA5-C48B-492F-8E4D-2DEF0D217D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21E30-4E7A-4712-9815-D3384A4949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E0BA5-C48B-492F-8E4D-2DEF0D217D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21E30-4E7A-4712-9815-D3384A4949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E0BA5-C48B-492F-8E4D-2DEF0D217D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21E30-4E7A-4712-9815-D3384A4949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E0BA5-C48B-492F-8E4D-2DEF0D217D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21E30-4E7A-4712-9815-D3384A4949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E0BA5-C48B-492F-8E4D-2DEF0D217D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21E30-4E7A-4712-9815-D3384A4949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E0BA5-C48B-492F-8E4D-2DEF0D217D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21E30-4E7A-4712-9815-D3384A4949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E0BA5-C48B-492F-8E4D-2DEF0D217D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21E30-4E7A-4712-9815-D3384A4949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E0BA5-C48B-492F-8E4D-2DEF0D217D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21E30-4E7A-4712-9815-D3384A4949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E0BA5-C48B-492F-8E4D-2DEF0D217D2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文本框 276"/>
          <p:cNvSpPr txBox="1"/>
          <p:nvPr/>
        </p:nvSpPr>
        <p:spPr>
          <a:xfrm>
            <a:off x="3748328" y="1456366"/>
            <a:ext cx="4704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 smtClean="0">
                <a:solidFill>
                  <a:srgbClr val="E74B58"/>
                </a:solidFill>
                <a:latin typeface="UniSansBold" panose="00000500000000000000" pitchFamily="2" charset="0"/>
              </a:rPr>
              <a:t>FRESH EDUCATION</a:t>
            </a:r>
            <a:endParaRPr lang="zh-CN" altLang="en-US" sz="2800" dirty="0">
              <a:solidFill>
                <a:srgbClr val="E74B58"/>
              </a:solidFill>
              <a:latin typeface="UniSansBold" panose="00000500000000000000" pitchFamily="2" charset="0"/>
            </a:endParaRPr>
          </a:p>
        </p:txBody>
      </p:sp>
      <p:sp>
        <p:nvSpPr>
          <p:cNvPr id="278" name="文本框 277"/>
          <p:cNvSpPr txBox="1"/>
          <p:nvPr/>
        </p:nvSpPr>
        <p:spPr>
          <a:xfrm>
            <a:off x="1380990" y="2423881"/>
            <a:ext cx="94394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清新教学课件模板</a:t>
            </a:r>
            <a:endParaRPr lang="zh-CN" altLang="en-US" sz="8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79" name="文本框 278"/>
          <p:cNvSpPr txBox="1"/>
          <p:nvPr/>
        </p:nvSpPr>
        <p:spPr>
          <a:xfrm>
            <a:off x="3204876" y="4197810"/>
            <a:ext cx="5791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latin typeface="FuturaBookC" pitchFamily="2" charset="-52"/>
                <a:ea typeface="锐字逼格青春粗黑体简2.0" panose="02010604000000000000" pitchFamily="2" charset="-122"/>
              </a:rPr>
              <a:t>I don’t know if we each have a destiny, or if we’re all just floating around accidental—like on a breeze. </a:t>
            </a:r>
            <a:endParaRPr lang="en-US" altLang="zh-CN" sz="1600" dirty="0" smtClean="0">
              <a:latin typeface="FuturaBookC" pitchFamily="2" charset="-52"/>
              <a:ea typeface="锐字逼格青春粗黑体简2.0" panose="02010604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43710" y="1480313"/>
            <a:ext cx="31254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目录</a:t>
            </a:r>
            <a:endParaRPr lang="zh-CN" altLang="en-US" sz="6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52443" y="1028551"/>
            <a:ext cx="2960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 smtClean="0">
                <a:solidFill>
                  <a:srgbClr val="E74B58"/>
                </a:solidFill>
                <a:latin typeface="FuturaBookC" pitchFamily="2" charset="-52"/>
                <a:ea typeface="微软雅黑" panose="020B0503020204020204" pitchFamily="34" charset="-122"/>
              </a:rPr>
              <a:t>CONTENT</a:t>
            </a:r>
            <a:endParaRPr lang="zh-CN" altLang="en-US" sz="2400" dirty="0">
              <a:solidFill>
                <a:srgbClr val="E74B58"/>
              </a:solidFill>
              <a:latin typeface="FuturaBookC" pitchFamily="2" charset="-5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756603" y="3056740"/>
            <a:ext cx="643774" cy="643774"/>
          </a:xfrm>
          <a:prstGeom prst="ellipse">
            <a:avLst/>
          </a:prstGeom>
          <a:solidFill>
            <a:srgbClr val="E7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FuturaBookC" pitchFamily="2" charset="-52"/>
              </a:rPr>
              <a:t>01</a:t>
            </a:r>
            <a:endParaRPr lang="zh-CN" altLang="en-US" sz="1200" b="1" dirty="0">
              <a:solidFill>
                <a:schemeClr val="bg1"/>
              </a:solidFill>
              <a:latin typeface="FuturaBookC" pitchFamily="2" charset="-5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21099" y="3011303"/>
            <a:ext cx="2937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请在此输入标题</a:t>
            </a:r>
            <a:endParaRPr lang="zh-CN" altLang="en-US" sz="28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36784" y="3430923"/>
            <a:ext cx="29216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 smtClean="0">
                <a:latin typeface="FuturaBookC" pitchFamily="2" charset="-52"/>
                <a:ea typeface="微软雅黑" panose="020B0503020204020204" pitchFamily="34" charset="-122"/>
              </a:rPr>
              <a:t>background </a:t>
            </a:r>
            <a:r>
              <a:rPr lang="en-US" altLang="zh-CN" sz="1600" dirty="0">
                <a:latin typeface="FuturaBookC" pitchFamily="2" charset="-52"/>
                <a:ea typeface="微软雅黑" panose="020B0503020204020204" pitchFamily="34" charset="-122"/>
              </a:rPr>
              <a:t>and significance </a:t>
            </a:r>
            <a:endParaRPr lang="en-US" altLang="zh-CN" sz="1600" dirty="0">
              <a:latin typeface="FuturaBookC" pitchFamily="2" charset="-5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829037" y="3056740"/>
            <a:ext cx="643774" cy="643774"/>
          </a:xfrm>
          <a:prstGeom prst="ellipse">
            <a:avLst/>
          </a:prstGeom>
          <a:solidFill>
            <a:srgbClr val="E7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FuturaBookC" pitchFamily="2" charset="-52"/>
              </a:rPr>
              <a:t>02</a:t>
            </a:r>
            <a:endParaRPr lang="zh-CN" altLang="en-US" sz="1200" b="1" dirty="0">
              <a:solidFill>
                <a:schemeClr val="bg1"/>
              </a:solidFill>
              <a:latin typeface="FuturaBookC" pitchFamily="2" charset="-5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93533" y="3011303"/>
            <a:ext cx="2937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请在此输入标题</a:t>
            </a:r>
            <a:endParaRPr lang="zh-CN" altLang="en-US" sz="28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09218" y="3430923"/>
            <a:ext cx="29216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latin typeface="FuturaBookC" pitchFamily="2" charset="-52"/>
                <a:ea typeface="微软雅黑" panose="020B0503020204020204" pitchFamily="34" charset="-122"/>
              </a:rPr>
              <a:t>Research methods and ideas</a:t>
            </a:r>
            <a:endParaRPr lang="en-US" altLang="zh-CN" sz="1600" dirty="0">
              <a:latin typeface="FuturaBookC" pitchFamily="2" charset="-5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756603" y="4299478"/>
            <a:ext cx="643774" cy="643774"/>
          </a:xfrm>
          <a:prstGeom prst="ellipse">
            <a:avLst/>
          </a:prstGeom>
          <a:solidFill>
            <a:srgbClr val="E7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FuturaBookC" pitchFamily="2" charset="-52"/>
              </a:rPr>
              <a:t>03</a:t>
            </a:r>
            <a:endParaRPr lang="zh-CN" altLang="en-US" sz="1200" b="1" dirty="0">
              <a:solidFill>
                <a:schemeClr val="bg1"/>
              </a:solidFill>
              <a:latin typeface="FuturaBookC" pitchFamily="2" charset="-5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521099" y="4254041"/>
            <a:ext cx="2937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请在此输入标题</a:t>
            </a:r>
            <a:endParaRPr lang="zh-CN" altLang="en-US" sz="28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36783" y="4673661"/>
            <a:ext cx="2921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 smtClean="0">
                <a:latin typeface="FuturaBookC" pitchFamily="2" charset="-52"/>
                <a:ea typeface="微软雅黑" panose="020B0503020204020204" pitchFamily="34" charset="-122"/>
              </a:rPr>
              <a:t>content </a:t>
            </a:r>
            <a:r>
              <a:rPr lang="en-US" altLang="zh-CN" sz="1600" dirty="0">
                <a:latin typeface="FuturaBookC" pitchFamily="2" charset="-52"/>
                <a:ea typeface="微软雅黑" panose="020B0503020204020204" pitchFamily="34" charset="-122"/>
              </a:rPr>
              <a:t>and assumptions</a:t>
            </a:r>
            <a:endParaRPr lang="en-US" altLang="zh-CN" sz="1600" dirty="0">
              <a:latin typeface="FuturaBookC" pitchFamily="2" charset="-5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829037" y="4299478"/>
            <a:ext cx="643774" cy="643774"/>
          </a:xfrm>
          <a:prstGeom prst="ellipse">
            <a:avLst/>
          </a:prstGeom>
          <a:solidFill>
            <a:srgbClr val="E7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FuturaBookC" pitchFamily="2" charset="-52"/>
              </a:rPr>
              <a:t>04</a:t>
            </a:r>
            <a:endParaRPr lang="zh-CN" altLang="en-US" sz="1200" b="1" dirty="0">
              <a:solidFill>
                <a:schemeClr val="bg1"/>
              </a:solidFill>
              <a:latin typeface="FuturaBookC" pitchFamily="2" charset="-5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609218" y="4673661"/>
            <a:ext cx="29216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latin typeface="FuturaBookC" pitchFamily="2" charset="-52"/>
                <a:ea typeface="微软雅黑" panose="020B0503020204020204" pitchFamily="34" charset="-122"/>
              </a:rPr>
              <a:t>The conclusion of the study</a:t>
            </a:r>
            <a:endParaRPr lang="en-US" altLang="zh-CN" sz="1600" dirty="0">
              <a:latin typeface="FuturaBookC" pitchFamily="2" charset="-5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593533" y="4254041"/>
            <a:ext cx="2937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请在此输入标题</a:t>
            </a:r>
            <a:endParaRPr lang="zh-CN" altLang="en-US" sz="28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00252" y="2488922"/>
            <a:ext cx="81914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在此输入你的标题</a:t>
            </a:r>
            <a:endParaRPr lang="zh-CN" altLang="en-US" sz="66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29001" y="3987588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FuturaBookC" pitchFamily="2" charset="-52"/>
                <a:ea typeface="锐字逼格青春粗黑体简2.0" panose="02010604000000000000" pitchFamily="2" charset="-122"/>
              </a:rPr>
              <a:t>Life was like a box of chocolates, you never know what you’re go to get. </a:t>
            </a:r>
            <a:endParaRPr lang="en-US" altLang="zh-CN" dirty="0">
              <a:latin typeface="FuturaBookC" pitchFamily="2" charset="-52"/>
              <a:ea typeface="锐字逼格青春粗黑体简2.0" panose="02010604000000000000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593055" y="5210817"/>
            <a:ext cx="1005891" cy="0"/>
          </a:xfrm>
          <a:prstGeom prst="line">
            <a:avLst/>
          </a:prstGeom>
          <a:ln w="25400">
            <a:solidFill>
              <a:srgbClr val="E74B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913755" y="1469483"/>
            <a:ext cx="23644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第一节</a:t>
            </a:r>
            <a:endParaRPr lang="zh-CN" altLang="en-US" sz="4000" b="1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76275" y="369330"/>
            <a:ext cx="283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32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31079" y="820755"/>
            <a:ext cx="25374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 smtClean="0">
                <a:latin typeface="FuturaBookC" pitchFamily="2" charset="-52"/>
                <a:ea typeface="微软雅黑" panose="020B0503020204020204" pitchFamily="34" charset="-122"/>
              </a:rPr>
              <a:t>YOUR ENGLISH TITLE</a:t>
            </a:r>
            <a:endParaRPr lang="zh-CN" altLang="en-US" sz="1100" dirty="0">
              <a:latin typeface="FuturaBookC" pitchFamily="2" charset="-5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541995" y="1930932"/>
            <a:ext cx="3094404" cy="3142188"/>
            <a:chOff x="4441031" y="1741488"/>
            <a:chExt cx="3392488" cy="3444875"/>
          </a:xfrm>
        </p:grpSpPr>
        <p:sp>
          <p:nvSpPr>
            <p:cNvPr id="5" name="Freeform 6"/>
            <p:cNvSpPr/>
            <p:nvPr/>
          </p:nvSpPr>
          <p:spPr bwMode="auto">
            <a:xfrm>
              <a:off x="4444206" y="2628900"/>
              <a:ext cx="1363663" cy="2557463"/>
            </a:xfrm>
            <a:custGeom>
              <a:avLst/>
              <a:gdLst>
                <a:gd name="T0" fmla="*/ 346 w 450"/>
                <a:gd name="T1" fmla="*/ 43 h 846"/>
                <a:gd name="T2" fmla="*/ 336 w 450"/>
                <a:gd name="T3" fmla="*/ 49 h 846"/>
                <a:gd name="T4" fmla="*/ 273 w 450"/>
                <a:gd name="T5" fmla="*/ 93 h 846"/>
                <a:gd name="T6" fmla="*/ 210 w 450"/>
                <a:gd name="T7" fmla="*/ 172 h 846"/>
                <a:gd name="T8" fmla="*/ 178 w 450"/>
                <a:gd name="T9" fmla="*/ 253 h 846"/>
                <a:gd name="T10" fmla="*/ 167 w 450"/>
                <a:gd name="T11" fmla="*/ 327 h 846"/>
                <a:gd name="T12" fmla="*/ 170 w 450"/>
                <a:gd name="T13" fmla="*/ 378 h 846"/>
                <a:gd name="T14" fmla="*/ 176 w 450"/>
                <a:gd name="T15" fmla="*/ 414 h 846"/>
                <a:gd name="T16" fmla="*/ 164 w 450"/>
                <a:gd name="T17" fmla="*/ 429 h 846"/>
                <a:gd name="T18" fmla="*/ 160 w 450"/>
                <a:gd name="T19" fmla="*/ 429 h 846"/>
                <a:gd name="T20" fmla="*/ 80 w 450"/>
                <a:gd name="T21" fmla="*/ 470 h 846"/>
                <a:gd name="T22" fmla="*/ 15 w 450"/>
                <a:gd name="T23" fmla="*/ 558 h 846"/>
                <a:gd name="T24" fmla="*/ 2 w 450"/>
                <a:gd name="T25" fmla="*/ 631 h 846"/>
                <a:gd name="T26" fmla="*/ 2 w 450"/>
                <a:gd name="T27" fmla="*/ 649 h 846"/>
                <a:gd name="T28" fmla="*/ 17 w 450"/>
                <a:gd name="T29" fmla="*/ 714 h 846"/>
                <a:gd name="T30" fmla="*/ 48 w 450"/>
                <a:gd name="T31" fmla="*/ 766 h 846"/>
                <a:gd name="T32" fmla="*/ 103 w 450"/>
                <a:gd name="T33" fmla="*/ 815 h 846"/>
                <a:gd name="T34" fmla="*/ 209 w 450"/>
                <a:gd name="T35" fmla="*/ 846 h 846"/>
                <a:gd name="T36" fmla="*/ 237 w 450"/>
                <a:gd name="T37" fmla="*/ 843 h 846"/>
                <a:gd name="T38" fmla="*/ 296 w 450"/>
                <a:gd name="T39" fmla="*/ 827 h 846"/>
                <a:gd name="T40" fmla="*/ 341 w 450"/>
                <a:gd name="T41" fmla="*/ 800 h 846"/>
                <a:gd name="T42" fmla="*/ 394 w 450"/>
                <a:gd name="T43" fmla="*/ 738 h 846"/>
                <a:gd name="T44" fmla="*/ 419 w 450"/>
                <a:gd name="T45" fmla="*/ 678 h 846"/>
                <a:gd name="T46" fmla="*/ 410 w 450"/>
                <a:gd name="T47" fmla="*/ 658 h 846"/>
                <a:gd name="T48" fmla="*/ 380 w 450"/>
                <a:gd name="T49" fmla="*/ 642 h 846"/>
                <a:gd name="T50" fmla="*/ 334 w 450"/>
                <a:gd name="T51" fmla="*/ 609 h 846"/>
                <a:gd name="T52" fmla="*/ 269 w 450"/>
                <a:gd name="T53" fmla="*/ 535 h 846"/>
                <a:gd name="T54" fmla="*/ 228 w 450"/>
                <a:gd name="T55" fmla="*/ 456 h 846"/>
                <a:gd name="T56" fmla="*/ 207 w 450"/>
                <a:gd name="T57" fmla="*/ 362 h 846"/>
                <a:gd name="T58" fmla="*/ 213 w 450"/>
                <a:gd name="T59" fmla="*/ 261 h 846"/>
                <a:gd name="T60" fmla="*/ 230 w 450"/>
                <a:gd name="T61" fmla="*/ 209 h 846"/>
                <a:gd name="T62" fmla="*/ 279 w 450"/>
                <a:gd name="T63" fmla="*/ 125 h 846"/>
                <a:gd name="T64" fmla="*/ 326 w 450"/>
                <a:gd name="T65" fmla="*/ 80 h 846"/>
                <a:gd name="T66" fmla="*/ 356 w 450"/>
                <a:gd name="T67" fmla="*/ 61 h 846"/>
                <a:gd name="T68" fmla="*/ 356 w 450"/>
                <a:gd name="T69" fmla="*/ 91 h 846"/>
                <a:gd name="T70" fmla="*/ 361 w 450"/>
                <a:gd name="T71" fmla="*/ 98 h 846"/>
                <a:gd name="T72" fmla="*/ 368 w 450"/>
                <a:gd name="T73" fmla="*/ 95 h 846"/>
                <a:gd name="T74" fmla="*/ 393 w 450"/>
                <a:gd name="T75" fmla="*/ 67 h 846"/>
                <a:gd name="T76" fmla="*/ 445 w 450"/>
                <a:gd name="T77" fmla="*/ 12 h 846"/>
                <a:gd name="T78" fmla="*/ 450 w 450"/>
                <a:gd name="T79" fmla="*/ 2 h 846"/>
                <a:gd name="T80" fmla="*/ 448 w 450"/>
                <a:gd name="T81" fmla="*/ 0 h 846"/>
                <a:gd name="T82" fmla="*/ 425 w 450"/>
                <a:gd name="T83" fmla="*/ 3 h 846"/>
                <a:gd name="T84" fmla="*/ 389 w 450"/>
                <a:gd name="T85" fmla="*/ 7 h 846"/>
                <a:gd name="T86" fmla="*/ 326 w 450"/>
                <a:gd name="T87" fmla="*/ 15 h 846"/>
                <a:gd name="T88" fmla="*/ 320 w 450"/>
                <a:gd name="T89" fmla="*/ 18 h 846"/>
                <a:gd name="T90" fmla="*/ 323 w 450"/>
                <a:gd name="T91" fmla="*/ 26 h 846"/>
                <a:gd name="T92" fmla="*/ 346 w 450"/>
                <a:gd name="T93" fmla="*/ 43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50" h="846">
                  <a:moveTo>
                    <a:pt x="346" y="43"/>
                  </a:moveTo>
                  <a:cubicBezTo>
                    <a:pt x="342" y="45"/>
                    <a:pt x="339" y="48"/>
                    <a:pt x="336" y="49"/>
                  </a:cubicBezTo>
                  <a:cubicBezTo>
                    <a:pt x="313" y="61"/>
                    <a:pt x="292" y="76"/>
                    <a:pt x="273" y="93"/>
                  </a:cubicBezTo>
                  <a:cubicBezTo>
                    <a:pt x="249" y="117"/>
                    <a:pt x="226" y="142"/>
                    <a:pt x="210" y="172"/>
                  </a:cubicBezTo>
                  <a:cubicBezTo>
                    <a:pt x="196" y="198"/>
                    <a:pt x="185" y="224"/>
                    <a:pt x="178" y="253"/>
                  </a:cubicBezTo>
                  <a:cubicBezTo>
                    <a:pt x="172" y="277"/>
                    <a:pt x="168" y="302"/>
                    <a:pt x="167" y="327"/>
                  </a:cubicBezTo>
                  <a:cubicBezTo>
                    <a:pt x="167" y="344"/>
                    <a:pt x="169" y="361"/>
                    <a:pt x="170" y="378"/>
                  </a:cubicBezTo>
                  <a:cubicBezTo>
                    <a:pt x="171" y="390"/>
                    <a:pt x="174" y="402"/>
                    <a:pt x="176" y="414"/>
                  </a:cubicBezTo>
                  <a:cubicBezTo>
                    <a:pt x="178" y="424"/>
                    <a:pt x="175" y="428"/>
                    <a:pt x="164" y="429"/>
                  </a:cubicBezTo>
                  <a:cubicBezTo>
                    <a:pt x="163" y="429"/>
                    <a:pt x="162" y="429"/>
                    <a:pt x="160" y="429"/>
                  </a:cubicBezTo>
                  <a:cubicBezTo>
                    <a:pt x="131" y="439"/>
                    <a:pt x="103" y="450"/>
                    <a:pt x="80" y="470"/>
                  </a:cubicBezTo>
                  <a:cubicBezTo>
                    <a:pt x="52" y="495"/>
                    <a:pt x="28" y="522"/>
                    <a:pt x="15" y="558"/>
                  </a:cubicBezTo>
                  <a:cubicBezTo>
                    <a:pt x="7" y="582"/>
                    <a:pt x="0" y="606"/>
                    <a:pt x="2" y="631"/>
                  </a:cubicBezTo>
                  <a:cubicBezTo>
                    <a:pt x="3" y="637"/>
                    <a:pt x="2" y="643"/>
                    <a:pt x="2" y="649"/>
                  </a:cubicBezTo>
                  <a:cubicBezTo>
                    <a:pt x="2" y="672"/>
                    <a:pt x="7" y="693"/>
                    <a:pt x="17" y="714"/>
                  </a:cubicBezTo>
                  <a:cubicBezTo>
                    <a:pt x="26" y="732"/>
                    <a:pt x="35" y="751"/>
                    <a:pt x="48" y="766"/>
                  </a:cubicBezTo>
                  <a:cubicBezTo>
                    <a:pt x="63" y="785"/>
                    <a:pt x="82" y="801"/>
                    <a:pt x="103" y="815"/>
                  </a:cubicBezTo>
                  <a:cubicBezTo>
                    <a:pt x="136" y="835"/>
                    <a:pt x="171" y="843"/>
                    <a:pt x="209" y="846"/>
                  </a:cubicBezTo>
                  <a:cubicBezTo>
                    <a:pt x="218" y="846"/>
                    <a:pt x="228" y="843"/>
                    <a:pt x="237" y="843"/>
                  </a:cubicBezTo>
                  <a:cubicBezTo>
                    <a:pt x="258" y="842"/>
                    <a:pt x="278" y="836"/>
                    <a:pt x="296" y="827"/>
                  </a:cubicBezTo>
                  <a:cubicBezTo>
                    <a:pt x="312" y="820"/>
                    <a:pt x="326" y="809"/>
                    <a:pt x="341" y="800"/>
                  </a:cubicBezTo>
                  <a:cubicBezTo>
                    <a:pt x="365" y="785"/>
                    <a:pt x="381" y="762"/>
                    <a:pt x="394" y="738"/>
                  </a:cubicBezTo>
                  <a:cubicBezTo>
                    <a:pt x="405" y="720"/>
                    <a:pt x="412" y="698"/>
                    <a:pt x="419" y="678"/>
                  </a:cubicBezTo>
                  <a:cubicBezTo>
                    <a:pt x="422" y="669"/>
                    <a:pt x="419" y="663"/>
                    <a:pt x="410" y="658"/>
                  </a:cubicBezTo>
                  <a:cubicBezTo>
                    <a:pt x="400" y="653"/>
                    <a:pt x="390" y="648"/>
                    <a:pt x="380" y="642"/>
                  </a:cubicBezTo>
                  <a:cubicBezTo>
                    <a:pt x="365" y="631"/>
                    <a:pt x="348" y="622"/>
                    <a:pt x="334" y="609"/>
                  </a:cubicBezTo>
                  <a:cubicBezTo>
                    <a:pt x="310" y="587"/>
                    <a:pt x="287" y="563"/>
                    <a:pt x="269" y="535"/>
                  </a:cubicBezTo>
                  <a:cubicBezTo>
                    <a:pt x="252" y="510"/>
                    <a:pt x="239" y="484"/>
                    <a:pt x="228" y="456"/>
                  </a:cubicBezTo>
                  <a:cubicBezTo>
                    <a:pt x="215" y="426"/>
                    <a:pt x="209" y="394"/>
                    <a:pt x="207" y="362"/>
                  </a:cubicBezTo>
                  <a:cubicBezTo>
                    <a:pt x="204" y="328"/>
                    <a:pt x="204" y="294"/>
                    <a:pt x="213" y="261"/>
                  </a:cubicBezTo>
                  <a:cubicBezTo>
                    <a:pt x="217" y="243"/>
                    <a:pt x="224" y="226"/>
                    <a:pt x="230" y="209"/>
                  </a:cubicBezTo>
                  <a:cubicBezTo>
                    <a:pt x="240" y="177"/>
                    <a:pt x="258" y="150"/>
                    <a:pt x="279" y="125"/>
                  </a:cubicBezTo>
                  <a:cubicBezTo>
                    <a:pt x="293" y="108"/>
                    <a:pt x="310" y="95"/>
                    <a:pt x="326" y="80"/>
                  </a:cubicBezTo>
                  <a:cubicBezTo>
                    <a:pt x="334" y="73"/>
                    <a:pt x="344" y="68"/>
                    <a:pt x="356" y="61"/>
                  </a:cubicBezTo>
                  <a:cubicBezTo>
                    <a:pt x="356" y="73"/>
                    <a:pt x="356" y="82"/>
                    <a:pt x="356" y="91"/>
                  </a:cubicBezTo>
                  <a:cubicBezTo>
                    <a:pt x="357" y="93"/>
                    <a:pt x="358" y="97"/>
                    <a:pt x="361" y="98"/>
                  </a:cubicBezTo>
                  <a:cubicBezTo>
                    <a:pt x="362" y="99"/>
                    <a:pt x="366" y="97"/>
                    <a:pt x="368" y="95"/>
                  </a:cubicBezTo>
                  <a:cubicBezTo>
                    <a:pt x="376" y="86"/>
                    <a:pt x="384" y="76"/>
                    <a:pt x="393" y="67"/>
                  </a:cubicBezTo>
                  <a:cubicBezTo>
                    <a:pt x="410" y="49"/>
                    <a:pt x="428" y="31"/>
                    <a:pt x="445" y="12"/>
                  </a:cubicBezTo>
                  <a:cubicBezTo>
                    <a:pt x="447" y="10"/>
                    <a:pt x="448" y="6"/>
                    <a:pt x="450" y="2"/>
                  </a:cubicBezTo>
                  <a:cubicBezTo>
                    <a:pt x="449" y="2"/>
                    <a:pt x="449" y="1"/>
                    <a:pt x="448" y="0"/>
                  </a:cubicBezTo>
                  <a:cubicBezTo>
                    <a:pt x="440" y="1"/>
                    <a:pt x="433" y="2"/>
                    <a:pt x="425" y="3"/>
                  </a:cubicBezTo>
                  <a:cubicBezTo>
                    <a:pt x="413" y="4"/>
                    <a:pt x="401" y="5"/>
                    <a:pt x="389" y="7"/>
                  </a:cubicBezTo>
                  <a:cubicBezTo>
                    <a:pt x="368" y="9"/>
                    <a:pt x="347" y="12"/>
                    <a:pt x="326" y="15"/>
                  </a:cubicBezTo>
                  <a:cubicBezTo>
                    <a:pt x="324" y="16"/>
                    <a:pt x="320" y="17"/>
                    <a:pt x="320" y="18"/>
                  </a:cubicBezTo>
                  <a:cubicBezTo>
                    <a:pt x="321" y="21"/>
                    <a:pt x="322" y="24"/>
                    <a:pt x="323" y="26"/>
                  </a:cubicBezTo>
                  <a:cubicBezTo>
                    <a:pt x="330" y="31"/>
                    <a:pt x="337" y="36"/>
                    <a:pt x="346" y="43"/>
                  </a:cubicBezTo>
                  <a:close/>
                </a:path>
              </a:pathLst>
            </a:custGeom>
            <a:solidFill>
              <a:srgbClr val="E74B58"/>
            </a:solidFill>
            <a:ln w="25400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4441031" y="1744663"/>
              <a:ext cx="2525713" cy="1438275"/>
            </a:xfrm>
            <a:custGeom>
              <a:avLst/>
              <a:gdLst>
                <a:gd name="T0" fmla="*/ 422 w 834"/>
                <a:gd name="T1" fmla="*/ 188 h 476"/>
                <a:gd name="T2" fmla="*/ 406 w 834"/>
                <a:gd name="T3" fmla="*/ 135 h 476"/>
                <a:gd name="T4" fmla="*/ 364 w 834"/>
                <a:gd name="T5" fmla="*/ 68 h 476"/>
                <a:gd name="T6" fmla="*/ 294 w 834"/>
                <a:gd name="T7" fmla="*/ 20 h 476"/>
                <a:gd name="T8" fmla="*/ 227 w 834"/>
                <a:gd name="T9" fmla="*/ 3 h 476"/>
                <a:gd name="T10" fmla="*/ 151 w 834"/>
                <a:gd name="T11" fmla="*/ 11 h 476"/>
                <a:gd name="T12" fmla="*/ 76 w 834"/>
                <a:gd name="T13" fmla="*/ 51 h 476"/>
                <a:gd name="T14" fmla="*/ 14 w 834"/>
                <a:gd name="T15" fmla="*/ 140 h 476"/>
                <a:gd name="T16" fmla="*/ 0 w 834"/>
                <a:gd name="T17" fmla="*/ 207 h 476"/>
                <a:gd name="T18" fmla="*/ 3 w 834"/>
                <a:gd name="T19" fmla="*/ 242 h 476"/>
                <a:gd name="T20" fmla="*/ 11 w 834"/>
                <a:gd name="T21" fmla="*/ 279 h 476"/>
                <a:gd name="T22" fmla="*/ 37 w 834"/>
                <a:gd name="T23" fmla="*/ 331 h 476"/>
                <a:gd name="T24" fmla="*/ 64 w 834"/>
                <a:gd name="T25" fmla="*/ 364 h 476"/>
                <a:gd name="T26" fmla="*/ 106 w 834"/>
                <a:gd name="T27" fmla="*/ 395 h 476"/>
                <a:gd name="T28" fmla="*/ 169 w 834"/>
                <a:gd name="T29" fmla="*/ 419 h 476"/>
                <a:gd name="T30" fmla="*/ 174 w 834"/>
                <a:gd name="T31" fmla="*/ 416 h 476"/>
                <a:gd name="T32" fmla="*/ 213 w 834"/>
                <a:gd name="T33" fmla="*/ 358 h 476"/>
                <a:gd name="T34" fmla="*/ 246 w 834"/>
                <a:gd name="T35" fmla="*/ 320 h 476"/>
                <a:gd name="T36" fmla="*/ 297 w 834"/>
                <a:gd name="T37" fmla="*/ 281 h 476"/>
                <a:gd name="T38" fmla="*/ 380 w 834"/>
                <a:gd name="T39" fmla="*/ 240 h 476"/>
                <a:gd name="T40" fmla="*/ 444 w 834"/>
                <a:gd name="T41" fmla="*/ 224 h 476"/>
                <a:gd name="T42" fmla="*/ 508 w 834"/>
                <a:gd name="T43" fmla="*/ 219 h 476"/>
                <a:gd name="T44" fmla="*/ 554 w 834"/>
                <a:gd name="T45" fmla="*/ 225 h 476"/>
                <a:gd name="T46" fmla="*/ 626 w 834"/>
                <a:gd name="T47" fmla="*/ 244 h 476"/>
                <a:gd name="T48" fmla="*/ 728 w 834"/>
                <a:gd name="T49" fmla="*/ 312 h 476"/>
                <a:gd name="T50" fmla="*/ 758 w 834"/>
                <a:gd name="T51" fmla="*/ 348 h 476"/>
                <a:gd name="T52" fmla="*/ 777 w 834"/>
                <a:gd name="T53" fmla="*/ 379 h 476"/>
                <a:gd name="T54" fmla="*/ 738 w 834"/>
                <a:gd name="T55" fmla="*/ 384 h 476"/>
                <a:gd name="T56" fmla="*/ 824 w 834"/>
                <a:gd name="T57" fmla="*/ 473 h 476"/>
                <a:gd name="T58" fmla="*/ 832 w 834"/>
                <a:gd name="T59" fmla="*/ 476 h 476"/>
                <a:gd name="T60" fmla="*/ 834 w 834"/>
                <a:gd name="T61" fmla="*/ 469 h 476"/>
                <a:gd name="T62" fmla="*/ 828 w 834"/>
                <a:gd name="T63" fmla="*/ 415 h 476"/>
                <a:gd name="T64" fmla="*/ 825 w 834"/>
                <a:gd name="T65" fmla="*/ 356 h 476"/>
                <a:gd name="T66" fmla="*/ 823 w 834"/>
                <a:gd name="T67" fmla="*/ 348 h 476"/>
                <a:gd name="T68" fmla="*/ 814 w 834"/>
                <a:gd name="T69" fmla="*/ 352 h 476"/>
                <a:gd name="T70" fmla="*/ 796 w 834"/>
                <a:gd name="T71" fmla="*/ 372 h 476"/>
                <a:gd name="T72" fmla="*/ 641 w 834"/>
                <a:gd name="T73" fmla="*/ 214 h 476"/>
                <a:gd name="T74" fmla="*/ 422 w 834"/>
                <a:gd name="T75" fmla="*/ 188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4" h="476">
                  <a:moveTo>
                    <a:pt x="422" y="188"/>
                  </a:moveTo>
                  <a:cubicBezTo>
                    <a:pt x="417" y="170"/>
                    <a:pt x="411" y="153"/>
                    <a:pt x="406" y="135"/>
                  </a:cubicBezTo>
                  <a:cubicBezTo>
                    <a:pt x="398" y="109"/>
                    <a:pt x="382" y="88"/>
                    <a:pt x="364" y="68"/>
                  </a:cubicBezTo>
                  <a:cubicBezTo>
                    <a:pt x="345" y="47"/>
                    <a:pt x="320" y="32"/>
                    <a:pt x="294" y="20"/>
                  </a:cubicBezTo>
                  <a:cubicBezTo>
                    <a:pt x="273" y="10"/>
                    <a:pt x="250" y="6"/>
                    <a:pt x="227" y="3"/>
                  </a:cubicBezTo>
                  <a:cubicBezTo>
                    <a:pt x="201" y="0"/>
                    <a:pt x="176" y="4"/>
                    <a:pt x="151" y="11"/>
                  </a:cubicBezTo>
                  <a:cubicBezTo>
                    <a:pt x="123" y="20"/>
                    <a:pt x="98" y="33"/>
                    <a:pt x="76" y="51"/>
                  </a:cubicBezTo>
                  <a:cubicBezTo>
                    <a:pt x="48" y="75"/>
                    <a:pt x="26" y="105"/>
                    <a:pt x="14" y="140"/>
                  </a:cubicBezTo>
                  <a:cubicBezTo>
                    <a:pt x="6" y="162"/>
                    <a:pt x="1" y="184"/>
                    <a:pt x="0" y="207"/>
                  </a:cubicBezTo>
                  <a:cubicBezTo>
                    <a:pt x="0" y="219"/>
                    <a:pt x="2" y="231"/>
                    <a:pt x="3" y="242"/>
                  </a:cubicBezTo>
                  <a:cubicBezTo>
                    <a:pt x="5" y="255"/>
                    <a:pt x="7" y="267"/>
                    <a:pt x="11" y="279"/>
                  </a:cubicBezTo>
                  <a:cubicBezTo>
                    <a:pt x="19" y="297"/>
                    <a:pt x="27" y="315"/>
                    <a:pt x="37" y="331"/>
                  </a:cubicBezTo>
                  <a:cubicBezTo>
                    <a:pt x="44" y="343"/>
                    <a:pt x="53" y="355"/>
                    <a:pt x="64" y="364"/>
                  </a:cubicBezTo>
                  <a:cubicBezTo>
                    <a:pt x="77" y="375"/>
                    <a:pt x="92" y="385"/>
                    <a:pt x="106" y="395"/>
                  </a:cubicBezTo>
                  <a:cubicBezTo>
                    <a:pt x="125" y="408"/>
                    <a:pt x="146" y="414"/>
                    <a:pt x="169" y="419"/>
                  </a:cubicBezTo>
                  <a:cubicBezTo>
                    <a:pt x="170" y="419"/>
                    <a:pt x="173" y="417"/>
                    <a:pt x="174" y="416"/>
                  </a:cubicBezTo>
                  <a:cubicBezTo>
                    <a:pt x="187" y="396"/>
                    <a:pt x="199" y="377"/>
                    <a:pt x="213" y="358"/>
                  </a:cubicBezTo>
                  <a:cubicBezTo>
                    <a:pt x="223" y="345"/>
                    <a:pt x="233" y="331"/>
                    <a:pt x="246" y="320"/>
                  </a:cubicBezTo>
                  <a:cubicBezTo>
                    <a:pt x="261" y="306"/>
                    <a:pt x="278" y="292"/>
                    <a:pt x="297" y="281"/>
                  </a:cubicBezTo>
                  <a:cubicBezTo>
                    <a:pt x="323" y="266"/>
                    <a:pt x="351" y="252"/>
                    <a:pt x="380" y="240"/>
                  </a:cubicBezTo>
                  <a:cubicBezTo>
                    <a:pt x="400" y="231"/>
                    <a:pt x="422" y="226"/>
                    <a:pt x="444" y="224"/>
                  </a:cubicBezTo>
                  <a:cubicBezTo>
                    <a:pt x="466" y="223"/>
                    <a:pt x="487" y="219"/>
                    <a:pt x="508" y="219"/>
                  </a:cubicBezTo>
                  <a:cubicBezTo>
                    <a:pt x="523" y="219"/>
                    <a:pt x="539" y="221"/>
                    <a:pt x="554" y="225"/>
                  </a:cubicBezTo>
                  <a:cubicBezTo>
                    <a:pt x="578" y="230"/>
                    <a:pt x="603" y="235"/>
                    <a:pt x="626" y="244"/>
                  </a:cubicBezTo>
                  <a:cubicBezTo>
                    <a:pt x="665" y="259"/>
                    <a:pt x="698" y="282"/>
                    <a:pt x="728" y="312"/>
                  </a:cubicBezTo>
                  <a:cubicBezTo>
                    <a:pt x="739" y="323"/>
                    <a:pt x="748" y="335"/>
                    <a:pt x="758" y="348"/>
                  </a:cubicBezTo>
                  <a:cubicBezTo>
                    <a:pt x="765" y="357"/>
                    <a:pt x="771" y="368"/>
                    <a:pt x="777" y="379"/>
                  </a:cubicBezTo>
                  <a:cubicBezTo>
                    <a:pt x="764" y="383"/>
                    <a:pt x="750" y="377"/>
                    <a:pt x="738" y="384"/>
                  </a:cubicBezTo>
                  <a:cubicBezTo>
                    <a:pt x="767" y="414"/>
                    <a:pt x="796" y="444"/>
                    <a:pt x="824" y="473"/>
                  </a:cubicBezTo>
                  <a:cubicBezTo>
                    <a:pt x="826" y="475"/>
                    <a:pt x="830" y="476"/>
                    <a:pt x="832" y="476"/>
                  </a:cubicBezTo>
                  <a:cubicBezTo>
                    <a:pt x="833" y="475"/>
                    <a:pt x="834" y="471"/>
                    <a:pt x="834" y="469"/>
                  </a:cubicBezTo>
                  <a:cubicBezTo>
                    <a:pt x="832" y="451"/>
                    <a:pt x="830" y="433"/>
                    <a:pt x="828" y="415"/>
                  </a:cubicBezTo>
                  <a:cubicBezTo>
                    <a:pt x="827" y="396"/>
                    <a:pt x="826" y="376"/>
                    <a:pt x="825" y="356"/>
                  </a:cubicBezTo>
                  <a:cubicBezTo>
                    <a:pt x="825" y="353"/>
                    <a:pt x="824" y="351"/>
                    <a:pt x="823" y="348"/>
                  </a:cubicBezTo>
                  <a:cubicBezTo>
                    <a:pt x="820" y="349"/>
                    <a:pt x="816" y="350"/>
                    <a:pt x="814" y="352"/>
                  </a:cubicBezTo>
                  <a:cubicBezTo>
                    <a:pt x="808" y="358"/>
                    <a:pt x="803" y="365"/>
                    <a:pt x="796" y="372"/>
                  </a:cubicBezTo>
                  <a:cubicBezTo>
                    <a:pt x="762" y="301"/>
                    <a:pt x="712" y="247"/>
                    <a:pt x="641" y="214"/>
                  </a:cubicBezTo>
                  <a:cubicBezTo>
                    <a:pt x="572" y="181"/>
                    <a:pt x="498" y="172"/>
                    <a:pt x="422" y="188"/>
                  </a:cubicBezTo>
                  <a:close/>
                </a:path>
              </a:pathLst>
            </a:custGeom>
            <a:solidFill>
              <a:srgbClr val="E74B5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5271294" y="3751263"/>
              <a:ext cx="2562225" cy="1371600"/>
            </a:xfrm>
            <a:custGeom>
              <a:avLst/>
              <a:gdLst>
                <a:gd name="T0" fmla="*/ 426 w 846"/>
                <a:gd name="T1" fmla="*/ 276 h 454"/>
                <a:gd name="T2" fmla="*/ 442 w 846"/>
                <a:gd name="T3" fmla="*/ 325 h 454"/>
                <a:gd name="T4" fmla="*/ 512 w 846"/>
                <a:gd name="T5" fmla="*/ 413 h 454"/>
                <a:gd name="T6" fmla="*/ 607 w 846"/>
                <a:gd name="T7" fmla="*/ 450 h 454"/>
                <a:gd name="T8" fmla="*/ 735 w 846"/>
                <a:gd name="T9" fmla="*/ 427 h 454"/>
                <a:gd name="T10" fmla="*/ 776 w 846"/>
                <a:gd name="T11" fmla="*/ 398 h 454"/>
                <a:gd name="T12" fmla="*/ 824 w 846"/>
                <a:gd name="T13" fmla="*/ 337 h 454"/>
                <a:gd name="T14" fmla="*/ 845 w 846"/>
                <a:gd name="T15" fmla="*/ 247 h 454"/>
                <a:gd name="T16" fmla="*/ 842 w 846"/>
                <a:gd name="T17" fmla="*/ 206 h 454"/>
                <a:gd name="T18" fmla="*/ 828 w 846"/>
                <a:gd name="T19" fmla="*/ 155 h 454"/>
                <a:gd name="T20" fmla="*/ 794 w 846"/>
                <a:gd name="T21" fmla="*/ 104 h 454"/>
                <a:gd name="T22" fmla="*/ 741 w 846"/>
                <a:gd name="T23" fmla="*/ 59 h 454"/>
                <a:gd name="T24" fmla="*/ 681 w 846"/>
                <a:gd name="T25" fmla="*/ 34 h 454"/>
                <a:gd name="T26" fmla="*/ 658 w 846"/>
                <a:gd name="T27" fmla="*/ 45 h 454"/>
                <a:gd name="T28" fmla="*/ 641 w 846"/>
                <a:gd name="T29" fmla="*/ 75 h 454"/>
                <a:gd name="T30" fmla="*/ 604 w 846"/>
                <a:gd name="T31" fmla="*/ 126 h 454"/>
                <a:gd name="T32" fmla="*/ 554 w 846"/>
                <a:gd name="T33" fmla="*/ 171 h 454"/>
                <a:gd name="T34" fmla="*/ 495 w 846"/>
                <a:gd name="T35" fmla="*/ 208 h 454"/>
                <a:gd name="T36" fmla="*/ 424 w 846"/>
                <a:gd name="T37" fmla="*/ 235 h 454"/>
                <a:gd name="T38" fmla="*/ 365 w 846"/>
                <a:gd name="T39" fmla="*/ 246 h 454"/>
                <a:gd name="T40" fmla="*/ 265 w 846"/>
                <a:gd name="T41" fmla="*/ 241 h 454"/>
                <a:gd name="T42" fmla="*/ 196 w 846"/>
                <a:gd name="T43" fmla="*/ 219 h 454"/>
                <a:gd name="T44" fmla="*/ 103 w 846"/>
                <a:gd name="T45" fmla="*/ 154 h 454"/>
                <a:gd name="T46" fmla="*/ 88 w 846"/>
                <a:gd name="T47" fmla="*/ 136 h 454"/>
                <a:gd name="T48" fmla="*/ 59 w 846"/>
                <a:gd name="T49" fmla="*/ 98 h 454"/>
                <a:gd name="T50" fmla="*/ 99 w 846"/>
                <a:gd name="T51" fmla="*/ 89 h 454"/>
                <a:gd name="T52" fmla="*/ 69 w 846"/>
                <a:gd name="T53" fmla="*/ 64 h 454"/>
                <a:gd name="T54" fmla="*/ 10 w 846"/>
                <a:gd name="T55" fmla="*/ 7 h 454"/>
                <a:gd name="T56" fmla="*/ 2 w 846"/>
                <a:gd name="T57" fmla="*/ 0 h 454"/>
                <a:gd name="T58" fmla="*/ 0 w 846"/>
                <a:gd name="T59" fmla="*/ 12 h 454"/>
                <a:gd name="T60" fmla="*/ 2 w 846"/>
                <a:gd name="T61" fmla="*/ 25 h 454"/>
                <a:gd name="T62" fmla="*/ 5 w 846"/>
                <a:gd name="T63" fmla="*/ 58 h 454"/>
                <a:gd name="T64" fmla="*/ 11 w 846"/>
                <a:gd name="T65" fmla="*/ 102 h 454"/>
                <a:gd name="T66" fmla="*/ 15 w 846"/>
                <a:gd name="T67" fmla="*/ 128 h 454"/>
                <a:gd name="T68" fmla="*/ 19 w 846"/>
                <a:gd name="T69" fmla="*/ 134 h 454"/>
                <a:gd name="T70" fmla="*/ 30 w 846"/>
                <a:gd name="T71" fmla="*/ 119 h 454"/>
                <a:gd name="T72" fmla="*/ 42 w 846"/>
                <a:gd name="T73" fmla="*/ 107 h 454"/>
                <a:gd name="T74" fmla="*/ 426 w 846"/>
                <a:gd name="T75" fmla="*/ 276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46" h="454">
                  <a:moveTo>
                    <a:pt x="426" y="276"/>
                  </a:moveTo>
                  <a:cubicBezTo>
                    <a:pt x="431" y="292"/>
                    <a:pt x="436" y="309"/>
                    <a:pt x="442" y="325"/>
                  </a:cubicBezTo>
                  <a:cubicBezTo>
                    <a:pt x="457" y="361"/>
                    <a:pt x="481" y="391"/>
                    <a:pt x="512" y="413"/>
                  </a:cubicBezTo>
                  <a:cubicBezTo>
                    <a:pt x="541" y="433"/>
                    <a:pt x="572" y="447"/>
                    <a:pt x="607" y="450"/>
                  </a:cubicBezTo>
                  <a:cubicBezTo>
                    <a:pt x="651" y="454"/>
                    <a:pt x="695" y="451"/>
                    <a:pt x="735" y="427"/>
                  </a:cubicBezTo>
                  <a:cubicBezTo>
                    <a:pt x="749" y="418"/>
                    <a:pt x="763" y="409"/>
                    <a:pt x="776" y="398"/>
                  </a:cubicBezTo>
                  <a:cubicBezTo>
                    <a:pt x="796" y="381"/>
                    <a:pt x="812" y="360"/>
                    <a:pt x="824" y="337"/>
                  </a:cubicBezTo>
                  <a:cubicBezTo>
                    <a:pt x="838" y="308"/>
                    <a:pt x="846" y="279"/>
                    <a:pt x="845" y="247"/>
                  </a:cubicBezTo>
                  <a:cubicBezTo>
                    <a:pt x="845" y="233"/>
                    <a:pt x="843" y="220"/>
                    <a:pt x="842" y="206"/>
                  </a:cubicBezTo>
                  <a:cubicBezTo>
                    <a:pt x="842" y="187"/>
                    <a:pt x="835" y="171"/>
                    <a:pt x="828" y="155"/>
                  </a:cubicBezTo>
                  <a:cubicBezTo>
                    <a:pt x="819" y="136"/>
                    <a:pt x="807" y="120"/>
                    <a:pt x="794" y="104"/>
                  </a:cubicBezTo>
                  <a:cubicBezTo>
                    <a:pt x="780" y="84"/>
                    <a:pt x="761" y="71"/>
                    <a:pt x="741" y="59"/>
                  </a:cubicBezTo>
                  <a:cubicBezTo>
                    <a:pt x="723" y="48"/>
                    <a:pt x="701" y="42"/>
                    <a:pt x="681" y="34"/>
                  </a:cubicBezTo>
                  <a:cubicBezTo>
                    <a:pt x="670" y="31"/>
                    <a:pt x="664" y="34"/>
                    <a:pt x="658" y="45"/>
                  </a:cubicBezTo>
                  <a:cubicBezTo>
                    <a:pt x="653" y="55"/>
                    <a:pt x="648" y="66"/>
                    <a:pt x="641" y="75"/>
                  </a:cubicBezTo>
                  <a:cubicBezTo>
                    <a:pt x="630" y="93"/>
                    <a:pt x="618" y="111"/>
                    <a:pt x="604" y="126"/>
                  </a:cubicBezTo>
                  <a:cubicBezTo>
                    <a:pt x="589" y="142"/>
                    <a:pt x="571" y="157"/>
                    <a:pt x="554" y="171"/>
                  </a:cubicBezTo>
                  <a:cubicBezTo>
                    <a:pt x="535" y="184"/>
                    <a:pt x="516" y="197"/>
                    <a:pt x="495" y="208"/>
                  </a:cubicBezTo>
                  <a:cubicBezTo>
                    <a:pt x="473" y="220"/>
                    <a:pt x="450" y="231"/>
                    <a:pt x="424" y="235"/>
                  </a:cubicBezTo>
                  <a:cubicBezTo>
                    <a:pt x="404" y="239"/>
                    <a:pt x="385" y="245"/>
                    <a:pt x="365" y="246"/>
                  </a:cubicBezTo>
                  <a:cubicBezTo>
                    <a:pt x="332" y="247"/>
                    <a:pt x="298" y="249"/>
                    <a:pt x="265" y="241"/>
                  </a:cubicBezTo>
                  <a:cubicBezTo>
                    <a:pt x="241" y="236"/>
                    <a:pt x="218" y="230"/>
                    <a:pt x="196" y="219"/>
                  </a:cubicBezTo>
                  <a:cubicBezTo>
                    <a:pt x="161" y="203"/>
                    <a:pt x="129" y="183"/>
                    <a:pt x="103" y="154"/>
                  </a:cubicBezTo>
                  <a:cubicBezTo>
                    <a:pt x="97" y="148"/>
                    <a:pt x="92" y="142"/>
                    <a:pt x="88" y="136"/>
                  </a:cubicBezTo>
                  <a:cubicBezTo>
                    <a:pt x="78" y="123"/>
                    <a:pt x="69" y="111"/>
                    <a:pt x="59" y="98"/>
                  </a:cubicBezTo>
                  <a:cubicBezTo>
                    <a:pt x="72" y="89"/>
                    <a:pt x="87" y="100"/>
                    <a:pt x="99" y="89"/>
                  </a:cubicBezTo>
                  <a:cubicBezTo>
                    <a:pt x="89" y="80"/>
                    <a:pt x="79" y="72"/>
                    <a:pt x="69" y="64"/>
                  </a:cubicBezTo>
                  <a:cubicBezTo>
                    <a:pt x="49" y="45"/>
                    <a:pt x="30" y="26"/>
                    <a:pt x="10" y="7"/>
                  </a:cubicBezTo>
                  <a:cubicBezTo>
                    <a:pt x="8" y="5"/>
                    <a:pt x="6" y="3"/>
                    <a:pt x="2" y="0"/>
                  </a:cubicBezTo>
                  <a:cubicBezTo>
                    <a:pt x="1" y="5"/>
                    <a:pt x="0" y="8"/>
                    <a:pt x="0" y="12"/>
                  </a:cubicBezTo>
                  <a:cubicBezTo>
                    <a:pt x="0" y="16"/>
                    <a:pt x="2" y="21"/>
                    <a:pt x="2" y="25"/>
                  </a:cubicBezTo>
                  <a:cubicBezTo>
                    <a:pt x="3" y="36"/>
                    <a:pt x="4" y="47"/>
                    <a:pt x="5" y="58"/>
                  </a:cubicBezTo>
                  <a:cubicBezTo>
                    <a:pt x="7" y="73"/>
                    <a:pt x="9" y="87"/>
                    <a:pt x="11" y="102"/>
                  </a:cubicBezTo>
                  <a:cubicBezTo>
                    <a:pt x="12" y="111"/>
                    <a:pt x="13" y="119"/>
                    <a:pt x="15" y="128"/>
                  </a:cubicBezTo>
                  <a:cubicBezTo>
                    <a:pt x="15" y="130"/>
                    <a:pt x="17" y="131"/>
                    <a:pt x="19" y="134"/>
                  </a:cubicBezTo>
                  <a:cubicBezTo>
                    <a:pt x="23" y="128"/>
                    <a:pt x="26" y="123"/>
                    <a:pt x="30" y="119"/>
                  </a:cubicBezTo>
                  <a:cubicBezTo>
                    <a:pt x="34" y="115"/>
                    <a:pt x="38" y="111"/>
                    <a:pt x="42" y="107"/>
                  </a:cubicBezTo>
                  <a:cubicBezTo>
                    <a:pt x="129" y="257"/>
                    <a:pt x="261" y="305"/>
                    <a:pt x="426" y="276"/>
                  </a:cubicBezTo>
                  <a:close/>
                </a:path>
              </a:pathLst>
            </a:custGeom>
            <a:solidFill>
              <a:srgbClr val="E74B5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6388894" y="1741488"/>
              <a:ext cx="1435100" cy="2571750"/>
            </a:xfrm>
            <a:custGeom>
              <a:avLst/>
              <a:gdLst>
                <a:gd name="T0" fmla="*/ 57 w 474"/>
                <a:gd name="T1" fmla="*/ 181 h 851"/>
                <a:gd name="T2" fmla="*/ 69 w 474"/>
                <a:gd name="T3" fmla="*/ 189 h 851"/>
                <a:gd name="T4" fmla="*/ 152 w 474"/>
                <a:gd name="T5" fmla="*/ 252 h 851"/>
                <a:gd name="T6" fmla="*/ 203 w 474"/>
                <a:gd name="T7" fmla="*/ 318 h 851"/>
                <a:gd name="T8" fmla="*/ 238 w 474"/>
                <a:gd name="T9" fmla="*/ 391 h 851"/>
                <a:gd name="T10" fmla="*/ 249 w 474"/>
                <a:gd name="T11" fmla="*/ 434 h 851"/>
                <a:gd name="T12" fmla="*/ 257 w 474"/>
                <a:gd name="T13" fmla="*/ 484 h 851"/>
                <a:gd name="T14" fmla="*/ 251 w 474"/>
                <a:gd name="T15" fmla="*/ 578 h 851"/>
                <a:gd name="T16" fmla="*/ 233 w 474"/>
                <a:gd name="T17" fmla="*/ 639 h 851"/>
                <a:gd name="T18" fmla="*/ 187 w 474"/>
                <a:gd name="T19" fmla="*/ 716 h 851"/>
                <a:gd name="T20" fmla="*/ 123 w 474"/>
                <a:gd name="T21" fmla="*/ 775 h 851"/>
                <a:gd name="T22" fmla="*/ 95 w 474"/>
                <a:gd name="T23" fmla="*/ 791 h 851"/>
                <a:gd name="T24" fmla="*/ 95 w 474"/>
                <a:gd name="T25" fmla="*/ 752 h 851"/>
                <a:gd name="T26" fmla="*/ 84 w 474"/>
                <a:gd name="T27" fmla="*/ 757 h 851"/>
                <a:gd name="T28" fmla="*/ 73 w 474"/>
                <a:gd name="T29" fmla="*/ 767 h 851"/>
                <a:gd name="T30" fmla="*/ 0 w 474"/>
                <a:gd name="T31" fmla="*/ 841 h 851"/>
                <a:gd name="T32" fmla="*/ 15 w 474"/>
                <a:gd name="T33" fmla="*/ 843 h 851"/>
                <a:gd name="T34" fmla="*/ 52 w 474"/>
                <a:gd name="T35" fmla="*/ 840 h 851"/>
                <a:gd name="T36" fmla="*/ 113 w 474"/>
                <a:gd name="T37" fmla="*/ 837 h 851"/>
                <a:gd name="T38" fmla="*/ 129 w 474"/>
                <a:gd name="T39" fmla="*/ 833 h 851"/>
                <a:gd name="T40" fmla="*/ 129 w 474"/>
                <a:gd name="T41" fmla="*/ 830 h 851"/>
                <a:gd name="T42" fmla="*/ 103 w 474"/>
                <a:gd name="T43" fmla="*/ 808 h 851"/>
                <a:gd name="T44" fmla="*/ 289 w 474"/>
                <a:gd name="T45" fmla="*/ 430 h 851"/>
                <a:gd name="T46" fmla="*/ 418 w 474"/>
                <a:gd name="T47" fmla="*/ 363 h 851"/>
                <a:gd name="T48" fmla="*/ 473 w 474"/>
                <a:gd name="T49" fmla="*/ 229 h 851"/>
                <a:gd name="T50" fmla="*/ 292 w 474"/>
                <a:gd name="T51" fmla="*/ 13 h 851"/>
                <a:gd name="T52" fmla="*/ 57 w 474"/>
                <a:gd name="T53" fmla="*/ 181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74" h="851">
                  <a:moveTo>
                    <a:pt x="57" y="181"/>
                  </a:moveTo>
                  <a:cubicBezTo>
                    <a:pt x="61" y="183"/>
                    <a:pt x="64" y="187"/>
                    <a:pt x="69" y="189"/>
                  </a:cubicBezTo>
                  <a:cubicBezTo>
                    <a:pt x="100" y="205"/>
                    <a:pt x="128" y="227"/>
                    <a:pt x="152" y="252"/>
                  </a:cubicBezTo>
                  <a:cubicBezTo>
                    <a:pt x="172" y="272"/>
                    <a:pt x="188" y="294"/>
                    <a:pt x="203" y="318"/>
                  </a:cubicBezTo>
                  <a:cubicBezTo>
                    <a:pt x="217" y="341"/>
                    <a:pt x="227" y="366"/>
                    <a:pt x="238" y="391"/>
                  </a:cubicBezTo>
                  <a:cubicBezTo>
                    <a:pt x="243" y="404"/>
                    <a:pt x="246" y="419"/>
                    <a:pt x="249" y="434"/>
                  </a:cubicBezTo>
                  <a:cubicBezTo>
                    <a:pt x="252" y="451"/>
                    <a:pt x="256" y="467"/>
                    <a:pt x="257" y="484"/>
                  </a:cubicBezTo>
                  <a:cubicBezTo>
                    <a:pt x="258" y="516"/>
                    <a:pt x="260" y="547"/>
                    <a:pt x="251" y="578"/>
                  </a:cubicBezTo>
                  <a:cubicBezTo>
                    <a:pt x="245" y="598"/>
                    <a:pt x="241" y="619"/>
                    <a:pt x="233" y="639"/>
                  </a:cubicBezTo>
                  <a:cubicBezTo>
                    <a:pt x="222" y="667"/>
                    <a:pt x="208" y="694"/>
                    <a:pt x="187" y="716"/>
                  </a:cubicBezTo>
                  <a:cubicBezTo>
                    <a:pt x="168" y="737"/>
                    <a:pt x="148" y="759"/>
                    <a:pt x="123" y="775"/>
                  </a:cubicBezTo>
                  <a:cubicBezTo>
                    <a:pt x="115" y="780"/>
                    <a:pt x="106" y="785"/>
                    <a:pt x="95" y="791"/>
                  </a:cubicBezTo>
                  <a:cubicBezTo>
                    <a:pt x="95" y="777"/>
                    <a:pt x="95" y="765"/>
                    <a:pt x="95" y="752"/>
                  </a:cubicBezTo>
                  <a:cubicBezTo>
                    <a:pt x="90" y="754"/>
                    <a:pt x="87" y="755"/>
                    <a:pt x="84" y="757"/>
                  </a:cubicBezTo>
                  <a:cubicBezTo>
                    <a:pt x="80" y="760"/>
                    <a:pt x="77" y="764"/>
                    <a:pt x="73" y="767"/>
                  </a:cubicBezTo>
                  <a:cubicBezTo>
                    <a:pt x="49" y="792"/>
                    <a:pt x="24" y="816"/>
                    <a:pt x="0" y="841"/>
                  </a:cubicBezTo>
                  <a:cubicBezTo>
                    <a:pt x="4" y="851"/>
                    <a:pt x="10" y="843"/>
                    <a:pt x="15" y="843"/>
                  </a:cubicBezTo>
                  <a:cubicBezTo>
                    <a:pt x="27" y="843"/>
                    <a:pt x="40" y="841"/>
                    <a:pt x="52" y="840"/>
                  </a:cubicBezTo>
                  <a:cubicBezTo>
                    <a:pt x="73" y="839"/>
                    <a:pt x="93" y="838"/>
                    <a:pt x="113" y="837"/>
                  </a:cubicBezTo>
                  <a:cubicBezTo>
                    <a:pt x="118" y="836"/>
                    <a:pt x="124" y="835"/>
                    <a:pt x="129" y="833"/>
                  </a:cubicBezTo>
                  <a:cubicBezTo>
                    <a:pt x="129" y="832"/>
                    <a:pt x="129" y="831"/>
                    <a:pt x="129" y="830"/>
                  </a:cubicBezTo>
                  <a:cubicBezTo>
                    <a:pt x="121" y="823"/>
                    <a:pt x="113" y="816"/>
                    <a:pt x="103" y="808"/>
                  </a:cubicBezTo>
                  <a:cubicBezTo>
                    <a:pt x="260" y="728"/>
                    <a:pt x="311" y="597"/>
                    <a:pt x="289" y="430"/>
                  </a:cubicBezTo>
                  <a:cubicBezTo>
                    <a:pt x="340" y="423"/>
                    <a:pt x="383" y="401"/>
                    <a:pt x="418" y="363"/>
                  </a:cubicBezTo>
                  <a:cubicBezTo>
                    <a:pt x="453" y="325"/>
                    <a:pt x="472" y="280"/>
                    <a:pt x="473" y="229"/>
                  </a:cubicBezTo>
                  <a:cubicBezTo>
                    <a:pt x="474" y="118"/>
                    <a:pt x="401" y="29"/>
                    <a:pt x="292" y="13"/>
                  </a:cubicBezTo>
                  <a:cubicBezTo>
                    <a:pt x="199" y="0"/>
                    <a:pt x="88" y="49"/>
                    <a:pt x="57" y="181"/>
                  </a:cubicBezTo>
                  <a:close/>
                </a:path>
              </a:pathLst>
            </a:custGeom>
            <a:solidFill>
              <a:srgbClr val="E74B58"/>
            </a:solidFill>
            <a:ln w="25400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584336" y="1980625"/>
              <a:ext cx="798286" cy="64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FuturaBookC" pitchFamily="2" charset="-52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FuturaBookC" pitchFamily="2" charset="-5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931342" y="1980625"/>
              <a:ext cx="798286" cy="64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FuturaBookC" pitchFamily="2" charset="-52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FuturaBookC" pitchFamily="2" charset="-5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931342" y="4277451"/>
              <a:ext cx="798286" cy="64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FuturaBookC" pitchFamily="2" charset="-52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FuturaBookC" pitchFamily="2" charset="-5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584336" y="4277451"/>
              <a:ext cx="798286" cy="64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FuturaBookC" pitchFamily="2" charset="-52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FuturaBookC" pitchFamily="2" charset="-5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716317" y="2140691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76237" y="2592674"/>
            <a:ext cx="2865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716317" y="3863422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r>
              <a:rPr lang="zh-CN" altLang="en-US" sz="2000" dirty="0">
                <a:solidFill>
                  <a:srgbClr val="E74B58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76237" y="4315405"/>
            <a:ext cx="28651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通过为合作伙伴提供“连接一切”的能力，微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信正在形成一个全新的“智慧型”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生活方式。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137439" y="2140393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137439" y="2609262"/>
            <a:ext cx="2865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199171" y="3861776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pPr algn="l"/>
            <a:r>
              <a:rPr lang="zh-CN" altLang="en-US" sz="2000" dirty="0">
                <a:solidFill>
                  <a:srgbClr val="E74B58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199171" y="4330645"/>
            <a:ext cx="2865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76275" y="369330"/>
            <a:ext cx="283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32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31079" y="820755"/>
            <a:ext cx="25374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 smtClean="0">
                <a:latin typeface="FuturaBookC" pitchFamily="2" charset="-52"/>
                <a:ea typeface="微软雅黑" panose="020B0503020204020204" pitchFamily="34" charset="-122"/>
              </a:rPr>
              <a:t>YOUR ENGLISH TITLE</a:t>
            </a:r>
            <a:endParaRPr lang="zh-CN" altLang="en-US" sz="1100" dirty="0">
              <a:latin typeface="FuturaBookC" pitchFamily="2" charset="-5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05471" y="1883724"/>
            <a:ext cx="249029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.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42622" y="4485811"/>
            <a:ext cx="249029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.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48972" y="1883724"/>
            <a:ext cx="249029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.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23209" y="4485811"/>
            <a:ext cx="249029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.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33363" y="3629964"/>
            <a:ext cx="11730038" cy="129877"/>
            <a:chOff x="0" y="3629964"/>
            <a:chExt cx="12192000" cy="129877"/>
          </a:xfrm>
          <a:solidFill>
            <a:srgbClr val="E74B58"/>
          </a:solidFill>
        </p:grpSpPr>
        <p:sp>
          <p:nvSpPr>
            <p:cNvPr id="9" name="矩形 8"/>
            <p:cNvSpPr/>
            <p:nvPr/>
          </p:nvSpPr>
          <p:spPr>
            <a:xfrm>
              <a:off x="0" y="3653500"/>
              <a:ext cx="2151042" cy="8280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2262634" y="3629964"/>
              <a:ext cx="129877" cy="1298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4800266" y="3629964"/>
              <a:ext cx="129877" cy="1298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7337898" y="3629964"/>
              <a:ext cx="129877" cy="1298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9810591" y="3629964"/>
              <a:ext cx="129877" cy="1298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504102" y="3653500"/>
              <a:ext cx="2183327" cy="8280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057309" y="3653500"/>
              <a:ext cx="2183327" cy="8280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565037" y="3653500"/>
              <a:ext cx="2183327" cy="8280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0002694" y="3653500"/>
              <a:ext cx="2189306" cy="8280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885592" y="1950409"/>
            <a:ext cx="8454962" cy="3448828"/>
            <a:chOff x="1885592" y="1876669"/>
            <a:chExt cx="8454962" cy="3448828"/>
          </a:xfrm>
          <a:solidFill>
            <a:srgbClr val="E74B58"/>
          </a:solidFill>
        </p:grpSpPr>
        <p:sp>
          <p:nvSpPr>
            <p:cNvPr id="19" name="椭圆 18"/>
            <p:cNvSpPr/>
            <p:nvPr/>
          </p:nvSpPr>
          <p:spPr>
            <a:xfrm>
              <a:off x="4400179" y="1876669"/>
              <a:ext cx="930050" cy="930050"/>
            </a:xfrm>
            <a:prstGeom prst="ellipse">
              <a:avLst/>
            </a:prstGeom>
            <a:grpFill/>
            <a:ln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FuturaBookC" pitchFamily="2" charset="-52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FuturaBookC" pitchFamily="2" charset="-5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1885592" y="4395447"/>
              <a:ext cx="930050" cy="930050"/>
            </a:xfrm>
            <a:prstGeom prst="ellipse">
              <a:avLst/>
            </a:prstGeom>
            <a:grpFill/>
            <a:ln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FuturaBookC" pitchFamily="2" charset="-52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FuturaBookC" pitchFamily="2" charset="-5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6929093" y="4374948"/>
              <a:ext cx="930050" cy="930050"/>
            </a:xfrm>
            <a:prstGeom prst="ellipse">
              <a:avLst/>
            </a:prstGeom>
            <a:grpFill/>
            <a:ln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FuturaBookC" pitchFamily="2" charset="-52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FuturaBookC" pitchFamily="2" charset="-5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9410504" y="1876669"/>
              <a:ext cx="930050" cy="930050"/>
            </a:xfrm>
            <a:prstGeom prst="ellipse">
              <a:avLst/>
            </a:prstGeom>
            <a:grpFill/>
            <a:ln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FuturaBookC" pitchFamily="2" charset="-52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FuturaBookC" pitchFamily="2" charset="-5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76275" y="369330"/>
            <a:ext cx="283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32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31079" y="820755"/>
            <a:ext cx="25374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 smtClean="0">
                <a:latin typeface="FuturaBookC" pitchFamily="2" charset="-52"/>
                <a:ea typeface="微软雅黑" panose="020B0503020204020204" pitchFamily="34" charset="-122"/>
              </a:rPr>
              <a:t>YOUR ENGLISH TITLE</a:t>
            </a:r>
            <a:endParaRPr lang="zh-CN" altLang="en-US" sz="1100" dirty="0">
              <a:latin typeface="FuturaBookC" pitchFamily="2" charset="-5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56445" y="3995075"/>
            <a:ext cx="1646201" cy="878777"/>
            <a:chOff x="1706563" y="4518025"/>
            <a:chExt cx="2605088" cy="1390650"/>
          </a:xfrm>
          <a:solidFill>
            <a:srgbClr val="E74B58"/>
          </a:solidFill>
        </p:grpSpPr>
        <p:sp>
          <p:nvSpPr>
            <p:cNvPr id="5" name="Freeform 5"/>
            <p:cNvSpPr/>
            <p:nvPr/>
          </p:nvSpPr>
          <p:spPr bwMode="auto">
            <a:xfrm>
              <a:off x="1706563" y="4518025"/>
              <a:ext cx="1303338" cy="1390650"/>
            </a:xfrm>
            <a:custGeom>
              <a:avLst/>
              <a:gdLst>
                <a:gd name="T0" fmla="*/ 333 w 347"/>
                <a:gd name="T1" fmla="*/ 29 h 370"/>
                <a:gd name="T2" fmla="*/ 0 w 347"/>
                <a:gd name="T3" fmla="*/ 370 h 370"/>
                <a:gd name="T4" fmla="*/ 347 w 347"/>
                <a:gd name="T5" fmla="*/ 370 h 370"/>
                <a:gd name="T6" fmla="*/ 347 w 347"/>
                <a:gd name="T7" fmla="*/ 0 h 370"/>
                <a:gd name="T8" fmla="*/ 333 w 347"/>
                <a:gd name="T9" fmla="*/ 29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370">
                  <a:moveTo>
                    <a:pt x="333" y="29"/>
                  </a:moveTo>
                  <a:cubicBezTo>
                    <a:pt x="242" y="286"/>
                    <a:pt x="0" y="370"/>
                    <a:pt x="0" y="370"/>
                  </a:cubicBezTo>
                  <a:cubicBezTo>
                    <a:pt x="347" y="370"/>
                    <a:pt x="347" y="370"/>
                    <a:pt x="347" y="370"/>
                  </a:cubicBezTo>
                  <a:cubicBezTo>
                    <a:pt x="347" y="0"/>
                    <a:pt x="347" y="0"/>
                    <a:pt x="347" y="0"/>
                  </a:cubicBezTo>
                  <a:cubicBezTo>
                    <a:pt x="345" y="0"/>
                    <a:pt x="339" y="13"/>
                    <a:pt x="33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3009901" y="4518025"/>
              <a:ext cx="1301750" cy="1390650"/>
            </a:xfrm>
            <a:custGeom>
              <a:avLst/>
              <a:gdLst>
                <a:gd name="T0" fmla="*/ 15 w 347"/>
                <a:gd name="T1" fmla="*/ 29 h 370"/>
                <a:gd name="T2" fmla="*/ 0 w 347"/>
                <a:gd name="T3" fmla="*/ 0 h 370"/>
                <a:gd name="T4" fmla="*/ 0 w 347"/>
                <a:gd name="T5" fmla="*/ 370 h 370"/>
                <a:gd name="T6" fmla="*/ 347 w 347"/>
                <a:gd name="T7" fmla="*/ 370 h 370"/>
                <a:gd name="T8" fmla="*/ 15 w 347"/>
                <a:gd name="T9" fmla="*/ 29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370">
                  <a:moveTo>
                    <a:pt x="15" y="29"/>
                  </a:moveTo>
                  <a:cubicBezTo>
                    <a:pt x="9" y="13"/>
                    <a:pt x="3" y="0"/>
                    <a:pt x="0" y="0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347" y="370"/>
                    <a:pt x="347" y="370"/>
                    <a:pt x="347" y="370"/>
                  </a:cubicBezTo>
                  <a:cubicBezTo>
                    <a:pt x="347" y="370"/>
                    <a:pt x="105" y="286"/>
                    <a:pt x="1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789075" y="3274800"/>
            <a:ext cx="1649211" cy="1599052"/>
            <a:chOff x="3024188" y="3378200"/>
            <a:chExt cx="2609851" cy="2530475"/>
          </a:xfrm>
          <a:solidFill>
            <a:srgbClr val="E74B58">
              <a:alpha val="80000"/>
            </a:srgbClr>
          </a:solidFill>
        </p:grpSpPr>
        <p:sp>
          <p:nvSpPr>
            <p:cNvPr id="8" name="Freeform 7"/>
            <p:cNvSpPr/>
            <p:nvPr/>
          </p:nvSpPr>
          <p:spPr bwMode="auto">
            <a:xfrm>
              <a:off x="3024188" y="3378200"/>
              <a:ext cx="1306513" cy="2530475"/>
            </a:xfrm>
            <a:custGeom>
              <a:avLst/>
              <a:gdLst>
                <a:gd name="T0" fmla="*/ 334 w 348"/>
                <a:gd name="T1" fmla="*/ 52 h 673"/>
                <a:gd name="T2" fmla="*/ 0 w 348"/>
                <a:gd name="T3" fmla="*/ 673 h 673"/>
                <a:gd name="T4" fmla="*/ 348 w 348"/>
                <a:gd name="T5" fmla="*/ 673 h 673"/>
                <a:gd name="T6" fmla="*/ 348 w 348"/>
                <a:gd name="T7" fmla="*/ 0 h 673"/>
                <a:gd name="T8" fmla="*/ 334 w 348"/>
                <a:gd name="T9" fmla="*/ 52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673">
                  <a:moveTo>
                    <a:pt x="334" y="52"/>
                  </a:moveTo>
                  <a:cubicBezTo>
                    <a:pt x="243" y="520"/>
                    <a:pt x="0" y="673"/>
                    <a:pt x="0" y="673"/>
                  </a:cubicBezTo>
                  <a:cubicBezTo>
                    <a:pt x="348" y="673"/>
                    <a:pt x="348" y="673"/>
                    <a:pt x="348" y="673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45" y="0"/>
                    <a:pt x="339" y="24"/>
                    <a:pt x="334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4330701" y="3378200"/>
              <a:ext cx="1303338" cy="2530475"/>
            </a:xfrm>
            <a:custGeom>
              <a:avLst/>
              <a:gdLst>
                <a:gd name="T0" fmla="*/ 14 w 347"/>
                <a:gd name="T1" fmla="*/ 52 h 673"/>
                <a:gd name="T2" fmla="*/ 0 w 347"/>
                <a:gd name="T3" fmla="*/ 0 h 673"/>
                <a:gd name="T4" fmla="*/ 0 w 347"/>
                <a:gd name="T5" fmla="*/ 673 h 673"/>
                <a:gd name="T6" fmla="*/ 347 w 347"/>
                <a:gd name="T7" fmla="*/ 673 h 673"/>
                <a:gd name="T8" fmla="*/ 14 w 347"/>
                <a:gd name="T9" fmla="*/ 52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673">
                  <a:moveTo>
                    <a:pt x="14" y="52"/>
                  </a:moveTo>
                  <a:cubicBezTo>
                    <a:pt x="9" y="24"/>
                    <a:pt x="3" y="0"/>
                    <a:pt x="0" y="0"/>
                  </a:cubicBezTo>
                  <a:cubicBezTo>
                    <a:pt x="0" y="673"/>
                    <a:pt x="0" y="673"/>
                    <a:pt x="0" y="673"/>
                  </a:cubicBezTo>
                  <a:cubicBezTo>
                    <a:pt x="347" y="673"/>
                    <a:pt x="347" y="673"/>
                    <a:pt x="347" y="673"/>
                  </a:cubicBezTo>
                  <a:cubicBezTo>
                    <a:pt x="347" y="673"/>
                    <a:pt x="105" y="520"/>
                    <a:pt x="14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619700" y="2566562"/>
            <a:ext cx="1646201" cy="2307290"/>
            <a:chOff x="4338638" y="2257425"/>
            <a:chExt cx="2605088" cy="3651250"/>
          </a:xfrm>
          <a:solidFill>
            <a:srgbClr val="E74B58"/>
          </a:solidFill>
        </p:grpSpPr>
        <p:sp>
          <p:nvSpPr>
            <p:cNvPr id="11" name="Freeform 9"/>
            <p:cNvSpPr/>
            <p:nvPr/>
          </p:nvSpPr>
          <p:spPr bwMode="auto">
            <a:xfrm>
              <a:off x="4338638" y="2257425"/>
              <a:ext cx="1303338" cy="3651250"/>
            </a:xfrm>
            <a:custGeom>
              <a:avLst/>
              <a:gdLst>
                <a:gd name="T0" fmla="*/ 333 w 347"/>
                <a:gd name="T1" fmla="*/ 75 h 971"/>
                <a:gd name="T2" fmla="*/ 0 w 347"/>
                <a:gd name="T3" fmla="*/ 971 h 971"/>
                <a:gd name="T4" fmla="*/ 347 w 347"/>
                <a:gd name="T5" fmla="*/ 971 h 971"/>
                <a:gd name="T6" fmla="*/ 347 w 347"/>
                <a:gd name="T7" fmla="*/ 0 h 971"/>
                <a:gd name="T8" fmla="*/ 333 w 347"/>
                <a:gd name="T9" fmla="*/ 75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971">
                  <a:moveTo>
                    <a:pt x="333" y="75"/>
                  </a:moveTo>
                  <a:cubicBezTo>
                    <a:pt x="242" y="750"/>
                    <a:pt x="0" y="971"/>
                    <a:pt x="0" y="971"/>
                  </a:cubicBezTo>
                  <a:cubicBezTo>
                    <a:pt x="347" y="971"/>
                    <a:pt x="347" y="971"/>
                    <a:pt x="347" y="971"/>
                  </a:cubicBezTo>
                  <a:cubicBezTo>
                    <a:pt x="347" y="0"/>
                    <a:pt x="347" y="0"/>
                    <a:pt x="347" y="0"/>
                  </a:cubicBezTo>
                  <a:cubicBezTo>
                    <a:pt x="345" y="0"/>
                    <a:pt x="339" y="33"/>
                    <a:pt x="333" y="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5641976" y="2257425"/>
              <a:ext cx="1301750" cy="3651250"/>
            </a:xfrm>
            <a:custGeom>
              <a:avLst/>
              <a:gdLst>
                <a:gd name="T0" fmla="*/ 15 w 347"/>
                <a:gd name="T1" fmla="*/ 75 h 971"/>
                <a:gd name="T2" fmla="*/ 0 w 347"/>
                <a:gd name="T3" fmla="*/ 0 h 971"/>
                <a:gd name="T4" fmla="*/ 0 w 347"/>
                <a:gd name="T5" fmla="*/ 971 h 971"/>
                <a:gd name="T6" fmla="*/ 347 w 347"/>
                <a:gd name="T7" fmla="*/ 971 h 971"/>
                <a:gd name="T8" fmla="*/ 15 w 347"/>
                <a:gd name="T9" fmla="*/ 75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971">
                  <a:moveTo>
                    <a:pt x="15" y="75"/>
                  </a:moveTo>
                  <a:cubicBezTo>
                    <a:pt x="9" y="33"/>
                    <a:pt x="3" y="0"/>
                    <a:pt x="0" y="0"/>
                  </a:cubicBezTo>
                  <a:cubicBezTo>
                    <a:pt x="0" y="971"/>
                    <a:pt x="0" y="971"/>
                    <a:pt x="0" y="971"/>
                  </a:cubicBezTo>
                  <a:cubicBezTo>
                    <a:pt x="347" y="971"/>
                    <a:pt x="347" y="971"/>
                    <a:pt x="347" y="971"/>
                  </a:cubicBezTo>
                  <a:cubicBezTo>
                    <a:pt x="347" y="971"/>
                    <a:pt x="105" y="750"/>
                    <a:pt x="15" y="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455340" y="3633934"/>
            <a:ext cx="1646201" cy="1239918"/>
            <a:chOff x="5661026" y="3946525"/>
            <a:chExt cx="2605088" cy="1962150"/>
          </a:xfrm>
          <a:solidFill>
            <a:srgbClr val="E74B58">
              <a:alpha val="80000"/>
            </a:srgbClr>
          </a:solidFill>
        </p:grpSpPr>
        <p:sp>
          <p:nvSpPr>
            <p:cNvPr id="14" name="Freeform 13"/>
            <p:cNvSpPr/>
            <p:nvPr/>
          </p:nvSpPr>
          <p:spPr bwMode="auto">
            <a:xfrm>
              <a:off x="5661026" y="3946525"/>
              <a:ext cx="1301750" cy="1962150"/>
            </a:xfrm>
            <a:custGeom>
              <a:avLst/>
              <a:gdLst>
                <a:gd name="T0" fmla="*/ 333 w 347"/>
                <a:gd name="T1" fmla="*/ 40 h 522"/>
                <a:gd name="T2" fmla="*/ 0 w 347"/>
                <a:gd name="T3" fmla="*/ 522 h 522"/>
                <a:gd name="T4" fmla="*/ 347 w 347"/>
                <a:gd name="T5" fmla="*/ 522 h 522"/>
                <a:gd name="T6" fmla="*/ 347 w 347"/>
                <a:gd name="T7" fmla="*/ 0 h 522"/>
                <a:gd name="T8" fmla="*/ 333 w 347"/>
                <a:gd name="T9" fmla="*/ 4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522">
                  <a:moveTo>
                    <a:pt x="333" y="40"/>
                  </a:moveTo>
                  <a:cubicBezTo>
                    <a:pt x="242" y="403"/>
                    <a:pt x="0" y="522"/>
                    <a:pt x="0" y="522"/>
                  </a:cubicBezTo>
                  <a:cubicBezTo>
                    <a:pt x="347" y="522"/>
                    <a:pt x="347" y="522"/>
                    <a:pt x="347" y="522"/>
                  </a:cubicBezTo>
                  <a:cubicBezTo>
                    <a:pt x="347" y="0"/>
                    <a:pt x="347" y="0"/>
                    <a:pt x="347" y="0"/>
                  </a:cubicBezTo>
                  <a:cubicBezTo>
                    <a:pt x="344" y="0"/>
                    <a:pt x="338" y="18"/>
                    <a:pt x="333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6962776" y="3946525"/>
              <a:ext cx="1303338" cy="1962150"/>
            </a:xfrm>
            <a:custGeom>
              <a:avLst/>
              <a:gdLst>
                <a:gd name="T0" fmla="*/ 14 w 347"/>
                <a:gd name="T1" fmla="*/ 40 h 522"/>
                <a:gd name="T2" fmla="*/ 0 w 347"/>
                <a:gd name="T3" fmla="*/ 0 h 522"/>
                <a:gd name="T4" fmla="*/ 0 w 347"/>
                <a:gd name="T5" fmla="*/ 522 h 522"/>
                <a:gd name="T6" fmla="*/ 347 w 347"/>
                <a:gd name="T7" fmla="*/ 522 h 522"/>
                <a:gd name="T8" fmla="*/ 14 w 347"/>
                <a:gd name="T9" fmla="*/ 4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522">
                  <a:moveTo>
                    <a:pt x="14" y="40"/>
                  </a:moveTo>
                  <a:cubicBezTo>
                    <a:pt x="9" y="18"/>
                    <a:pt x="3" y="0"/>
                    <a:pt x="0" y="0"/>
                  </a:cubicBezTo>
                  <a:cubicBezTo>
                    <a:pt x="0" y="522"/>
                    <a:pt x="0" y="522"/>
                    <a:pt x="0" y="522"/>
                  </a:cubicBezTo>
                  <a:cubicBezTo>
                    <a:pt x="347" y="522"/>
                    <a:pt x="347" y="522"/>
                    <a:pt x="347" y="522"/>
                  </a:cubicBezTo>
                  <a:cubicBezTo>
                    <a:pt x="347" y="522"/>
                    <a:pt x="105" y="403"/>
                    <a:pt x="14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6" name="组合15"/>
          <p:cNvGrpSpPr/>
          <p:nvPr/>
        </p:nvGrpSpPr>
        <p:grpSpPr>
          <a:xfrm>
            <a:off x="4282954" y="2993912"/>
            <a:ext cx="1649211" cy="1879940"/>
            <a:chOff x="6970713" y="2933700"/>
            <a:chExt cx="2609851" cy="2974975"/>
          </a:xfrm>
          <a:solidFill>
            <a:srgbClr val="E74B58"/>
          </a:solidFill>
        </p:grpSpPr>
        <p:sp>
          <p:nvSpPr>
            <p:cNvPr id="17" name="Freeform 13"/>
            <p:cNvSpPr/>
            <p:nvPr/>
          </p:nvSpPr>
          <p:spPr bwMode="auto">
            <a:xfrm>
              <a:off x="8277226" y="2933700"/>
              <a:ext cx="1303338" cy="2974975"/>
            </a:xfrm>
            <a:custGeom>
              <a:avLst/>
              <a:gdLst>
                <a:gd name="T0" fmla="*/ 14 w 347"/>
                <a:gd name="T1" fmla="*/ 62 h 791"/>
                <a:gd name="T2" fmla="*/ 0 w 347"/>
                <a:gd name="T3" fmla="*/ 0 h 791"/>
                <a:gd name="T4" fmla="*/ 0 w 347"/>
                <a:gd name="T5" fmla="*/ 791 h 791"/>
                <a:gd name="T6" fmla="*/ 347 w 347"/>
                <a:gd name="T7" fmla="*/ 791 h 791"/>
                <a:gd name="T8" fmla="*/ 14 w 347"/>
                <a:gd name="T9" fmla="*/ 62 h 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791">
                  <a:moveTo>
                    <a:pt x="14" y="62"/>
                  </a:moveTo>
                  <a:cubicBezTo>
                    <a:pt x="8" y="28"/>
                    <a:pt x="2" y="0"/>
                    <a:pt x="0" y="0"/>
                  </a:cubicBezTo>
                  <a:cubicBezTo>
                    <a:pt x="0" y="791"/>
                    <a:pt x="0" y="791"/>
                    <a:pt x="0" y="791"/>
                  </a:cubicBezTo>
                  <a:cubicBezTo>
                    <a:pt x="347" y="791"/>
                    <a:pt x="347" y="791"/>
                    <a:pt x="347" y="791"/>
                  </a:cubicBezTo>
                  <a:cubicBezTo>
                    <a:pt x="347" y="791"/>
                    <a:pt x="104" y="611"/>
                    <a:pt x="14" y="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6970713" y="2933700"/>
              <a:ext cx="1306513" cy="2974975"/>
            </a:xfrm>
            <a:custGeom>
              <a:avLst/>
              <a:gdLst>
                <a:gd name="T0" fmla="*/ 333 w 348"/>
                <a:gd name="T1" fmla="*/ 62 h 791"/>
                <a:gd name="T2" fmla="*/ 0 w 348"/>
                <a:gd name="T3" fmla="*/ 791 h 791"/>
                <a:gd name="T4" fmla="*/ 348 w 348"/>
                <a:gd name="T5" fmla="*/ 791 h 791"/>
                <a:gd name="T6" fmla="*/ 348 w 348"/>
                <a:gd name="T7" fmla="*/ 0 h 791"/>
                <a:gd name="T8" fmla="*/ 333 w 348"/>
                <a:gd name="T9" fmla="*/ 62 h 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791">
                  <a:moveTo>
                    <a:pt x="333" y="62"/>
                  </a:moveTo>
                  <a:cubicBezTo>
                    <a:pt x="242" y="611"/>
                    <a:pt x="0" y="791"/>
                    <a:pt x="0" y="791"/>
                  </a:cubicBezTo>
                  <a:cubicBezTo>
                    <a:pt x="348" y="791"/>
                    <a:pt x="348" y="791"/>
                    <a:pt x="348" y="791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45" y="0"/>
                    <a:pt x="339" y="28"/>
                    <a:pt x="333" y="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9" name="泪滴形 74"/>
          <p:cNvSpPr/>
          <p:nvPr/>
        </p:nvSpPr>
        <p:spPr>
          <a:xfrm rot="8100000">
            <a:off x="1517361" y="3099397"/>
            <a:ext cx="509320" cy="509320"/>
          </a:xfrm>
          <a:prstGeom prst="teardrop">
            <a:avLst>
              <a:gd name="adj" fmla="val 149448"/>
            </a:avLst>
          </a:prstGeom>
          <a:solidFill>
            <a:srgbClr val="E7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矩形 19"/>
          <p:cNvSpPr/>
          <p:nvPr/>
        </p:nvSpPr>
        <p:spPr>
          <a:xfrm>
            <a:off x="1434428" y="3115844"/>
            <a:ext cx="675185" cy="416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en-US" altLang="zh-CN" b="1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30</a:t>
            </a:r>
            <a:r>
              <a:rPr lang="zh-CN" altLang="en-US" b="1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％</a:t>
            </a:r>
            <a:endParaRPr lang="en-US" altLang="zh-CN" b="1" dirty="0">
              <a:solidFill>
                <a:schemeClr val="bg1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21" name="泪滴形 74"/>
          <p:cNvSpPr/>
          <p:nvPr/>
        </p:nvSpPr>
        <p:spPr>
          <a:xfrm rot="8100000">
            <a:off x="2360024" y="2353001"/>
            <a:ext cx="509320" cy="509320"/>
          </a:xfrm>
          <a:prstGeom prst="teardrop">
            <a:avLst>
              <a:gd name="adj" fmla="val 149448"/>
            </a:avLst>
          </a:prstGeom>
          <a:solidFill>
            <a:srgbClr val="E74B5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矩形 21"/>
          <p:cNvSpPr/>
          <p:nvPr/>
        </p:nvSpPr>
        <p:spPr>
          <a:xfrm>
            <a:off x="2279600" y="2377987"/>
            <a:ext cx="675185" cy="416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en-US" altLang="zh-CN" b="1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30</a:t>
            </a:r>
            <a:r>
              <a:rPr lang="zh-CN" altLang="en-US" b="1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％</a:t>
            </a:r>
            <a:endParaRPr lang="en-US" altLang="zh-CN" b="1" dirty="0">
              <a:solidFill>
                <a:schemeClr val="bg1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23" name="泪滴形 74"/>
          <p:cNvSpPr/>
          <p:nvPr/>
        </p:nvSpPr>
        <p:spPr>
          <a:xfrm rot="8100000">
            <a:off x="3200681" y="1693123"/>
            <a:ext cx="509320" cy="509320"/>
          </a:xfrm>
          <a:prstGeom prst="teardrop">
            <a:avLst>
              <a:gd name="adj" fmla="val 149448"/>
            </a:avLst>
          </a:prstGeom>
          <a:solidFill>
            <a:srgbClr val="E7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矩形 23"/>
          <p:cNvSpPr/>
          <p:nvPr/>
        </p:nvSpPr>
        <p:spPr>
          <a:xfrm>
            <a:off x="3117747" y="1722857"/>
            <a:ext cx="675185" cy="416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en-US" altLang="zh-CN" b="1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30</a:t>
            </a:r>
            <a:r>
              <a:rPr lang="zh-CN" altLang="en-US" b="1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％</a:t>
            </a:r>
            <a:endParaRPr lang="en-US" altLang="zh-CN" b="1" dirty="0">
              <a:solidFill>
                <a:schemeClr val="bg1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25" name="泪滴形 74"/>
          <p:cNvSpPr/>
          <p:nvPr/>
        </p:nvSpPr>
        <p:spPr>
          <a:xfrm rot="8100000">
            <a:off x="4014250" y="2828472"/>
            <a:ext cx="509320" cy="509320"/>
          </a:xfrm>
          <a:prstGeom prst="teardrop">
            <a:avLst>
              <a:gd name="adj" fmla="val 149448"/>
            </a:avLst>
          </a:prstGeom>
          <a:solidFill>
            <a:srgbClr val="E74B5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矩形 25"/>
          <p:cNvSpPr/>
          <p:nvPr/>
        </p:nvSpPr>
        <p:spPr>
          <a:xfrm>
            <a:off x="3935330" y="2839715"/>
            <a:ext cx="675185" cy="416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en-US" altLang="zh-CN" b="1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30</a:t>
            </a:r>
            <a:r>
              <a:rPr lang="zh-CN" altLang="en-US" b="1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％</a:t>
            </a:r>
            <a:endParaRPr lang="en-US" altLang="zh-CN" b="1" dirty="0">
              <a:solidFill>
                <a:schemeClr val="bg1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27" name="泪滴形74"/>
          <p:cNvSpPr/>
          <p:nvPr/>
        </p:nvSpPr>
        <p:spPr>
          <a:xfrm rot="8100000">
            <a:off x="4853903" y="2200725"/>
            <a:ext cx="509320" cy="509320"/>
          </a:xfrm>
          <a:prstGeom prst="teardrop">
            <a:avLst>
              <a:gd name="adj" fmla="val 149448"/>
            </a:avLst>
          </a:prstGeom>
          <a:solidFill>
            <a:srgbClr val="E7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矩形 27"/>
          <p:cNvSpPr/>
          <p:nvPr/>
        </p:nvSpPr>
        <p:spPr>
          <a:xfrm>
            <a:off x="4796631" y="2228568"/>
            <a:ext cx="675185" cy="416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en-US" altLang="zh-CN" b="1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30</a:t>
            </a:r>
            <a:r>
              <a:rPr lang="zh-CN" altLang="en-US" b="1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％</a:t>
            </a:r>
            <a:endParaRPr lang="en-US" altLang="zh-CN" b="1" dirty="0">
              <a:solidFill>
                <a:schemeClr val="bg1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344981" y="4861051"/>
            <a:ext cx="788999" cy="431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项目</a:t>
            </a:r>
            <a:r>
              <a:rPr lang="en-US" altLang="zh-CN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</a:t>
            </a:r>
            <a:endParaRPr lang="en-US" altLang="zh-CN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202505" y="4861051"/>
            <a:ext cx="788999" cy="431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项目</a:t>
            </a:r>
            <a:r>
              <a:rPr lang="en-US" altLang="zh-CN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</a:t>
            </a:r>
            <a:endParaRPr lang="en-US" altLang="zh-CN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053548" y="4861051"/>
            <a:ext cx="788999" cy="431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项目</a:t>
            </a:r>
            <a:r>
              <a:rPr lang="en-US" altLang="zh-CN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</a:t>
            </a:r>
            <a:endParaRPr lang="en-US" altLang="zh-CN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885692" y="4861051"/>
            <a:ext cx="788999" cy="431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项目</a:t>
            </a:r>
            <a:r>
              <a:rPr lang="en-US" altLang="zh-CN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</a:t>
            </a:r>
            <a:endParaRPr lang="en-US" altLang="zh-CN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736735" y="4861051"/>
            <a:ext cx="788999" cy="431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项目</a:t>
            </a:r>
            <a:r>
              <a:rPr lang="en-US" altLang="zh-CN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</a:t>
            </a:r>
            <a:endParaRPr lang="en-US" altLang="zh-CN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242298" y="1844249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r>
              <a:rPr lang="zh-CN" altLang="en-US" sz="2000" dirty="0">
                <a:solidFill>
                  <a:srgbClr val="E74B58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242298" y="2302069"/>
            <a:ext cx="35171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.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242298" y="3800782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r>
              <a:rPr lang="zh-CN" altLang="en-US" sz="2000" dirty="0">
                <a:solidFill>
                  <a:srgbClr val="E74B58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242298" y="4258602"/>
            <a:ext cx="35171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.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00252" y="2488922"/>
            <a:ext cx="81914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在此输入你的标题</a:t>
            </a:r>
            <a:endParaRPr lang="zh-CN" altLang="en-US" sz="66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29001" y="3987588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FuturaBookC" pitchFamily="2" charset="-52"/>
                <a:ea typeface="锐字逼格青春粗黑体简2.0" panose="02010604000000000000" pitchFamily="2" charset="-122"/>
              </a:rPr>
              <a:t>Life was like a box of chocolates, you never know what you’re go to get. </a:t>
            </a:r>
            <a:endParaRPr lang="en-US" altLang="zh-CN" dirty="0">
              <a:latin typeface="FuturaBookC" pitchFamily="2" charset="-52"/>
              <a:ea typeface="锐字逼格青春粗黑体简2.0" panose="02010604000000000000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593055" y="5210817"/>
            <a:ext cx="1005891" cy="0"/>
          </a:xfrm>
          <a:prstGeom prst="line">
            <a:avLst/>
          </a:prstGeom>
          <a:ln w="25400">
            <a:solidFill>
              <a:srgbClr val="E74B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913755" y="1469483"/>
            <a:ext cx="23644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</a:t>
            </a:r>
            <a:r>
              <a:rPr lang="zh-CN" altLang="en-US" sz="4000" b="1" dirty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二</a:t>
            </a:r>
            <a:r>
              <a:rPr lang="zh-CN" altLang="en-US" sz="4000" b="1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节</a:t>
            </a:r>
            <a:endParaRPr lang="zh-CN" altLang="en-US" sz="4000" b="1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76275" y="369330"/>
            <a:ext cx="283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32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31079" y="820755"/>
            <a:ext cx="25374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 smtClean="0">
                <a:latin typeface="FuturaBookC" pitchFamily="2" charset="-52"/>
                <a:ea typeface="微软雅黑" panose="020B0503020204020204" pitchFamily="34" charset="-122"/>
              </a:rPr>
              <a:t>YOUR ENGLISH TITLE</a:t>
            </a:r>
            <a:endParaRPr lang="zh-CN" altLang="en-US" sz="1100" dirty="0">
              <a:latin typeface="FuturaBookC" pitchFamily="2" charset="-5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51286" y="1157880"/>
            <a:ext cx="2117558" cy="54905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726907" y="1157880"/>
            <a:ext cx="2117558" cy="54905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235034" y="1157880"/>
            <a:ext cx="2117558" cy="54905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743160" y="1157880"/>
            <a:ext cx="2117558" cy="54905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580149" y="1708223"/>
            <a:ext cx="1459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壹</a:t>
            </a:r>
            <a:endParaRPr lang="zh-CN" altLang="en-US" sz="8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072023" y="1708223"/>
            <a:ext cx="1459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马</a:t>
            </a:r>
            <a:endParaRPr lang="zh-CN" altLang="en-US" sz="8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63897" y="1708223"/>
            <a:ext cx="1459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当</a:t>
            </a:r>
            <a:endParaRPr lang="zh-CN" altLang="en-US" sz="8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055770" y="1708223"/>
            <a:ext cx="1459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先</a:t>
            </a:r>
            <a:endParaRPr lang="zh-CN" altLang="en-US" sz="8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80148" y="3388442"/>
            <a:ext cx="14598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月明星稀，乌鹊南飞，此非曹孟德之诗乎？西望夏口，东望武昌，山川相缪，郁乎苍苍，此非孟德之困于周郎者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乎。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072022" y="3388442"/>
            <a:ext cx="14598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月明星稀，乌鹊南飞，此非曹孟德之诗乎？西望夏口，东望武昌，山川相缪，郁乎苍苍，此非孟德之困于周郎者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乎。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563896" y="3388442"/>
            <a:ext cx="14598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月明星稀，乌鹊南飞，此非曹孟德之诗乎？西望夏口，东望武昌，山川相缪，郁乎苍苍，此非孟德之困于周郎者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乎。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055769" y="3388442"/>
            <a:ext cx="14598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月明星稀，乌鹊南飞，此非曹孟德之诗乎？西望夏口，东望武昌，山川相缪，郁乎苍苍，此非孟德之困于周郎者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乎。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76275" y="369330"/>
            <a:ext cx="283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32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31079" y="820755"/>
            <a:ext cx="25374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 smtClean="0">
                <a:latin typeface="FuturaBookC" pitchFamily="2" charset="-52"/>
                <a:ea typeface="微软雅黑" panose="020B0503020204020204" pitchFamily="34" charset="-122"/>
              </a:rPr>
              <a:t>YOUR ENGLISH TITLE</a:t>
            </a:r>
            <a:endParaRPr lang="zh-CN" altLang="en-US" sz="1100" dirty="0">
              <a:latin typeface="FuturaBookC" pitchFamily="2" charset="-5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" t="23054" b="44829"/>
          <a:stretch>
            <a:fillRect/>
          </a:stretch>
        </p:blipFill>
        <p:spPr>
          <a:xfrm>
            <a:off x="228599" y="1405530"/>
            <a:ext cx="11752635" cy="2615381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1741376" y="3734224"/>
            <a:ext cx="577016" cy="577014"/>
          </a:xfrm>
          <a:prstGeom prst="ellipse">
            <a:avLst/>
          </a:prstGeom>
          <a:solidFill>
            <a:srgbClr val="E7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4403715" y="3734224"/>
            <a:ext cx="577016" cy="577014"/>
          </a:xfrm>
          <a:prstGeom prst="ellipse">
            <a:avLst/>
          </a:prstGeom>
          <a:solidFill>
            <a:srgbClr val="E7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7066054" y="3734224"/>
            <a:ext cx="577016" cy="577014"/>
          </a:xfrm>
          <a:prstGeom prst="ellipse">
            <a:avLst/>
          </a:prstGeom>
          <a:solidFill>
            <a:srgbClr val="E7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9728393" y="3734224"/>
            <a:ext cx="577016" cy="577014"/>
          </a:xfrm>
          <a:prstGeom prst="ellipse">
            <a:avLst/>
          </a:prstGeom>
          <a:solidFill>
            <a:srgbClr val="E7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749" y="3889948"/>
            <a:ext cx="299624" cy="29962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598" y="3852214"/>
            <a:ext cx="342584" cy="34258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327" y="3862835"/>
            <a:ext cx="319790" cy="31979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010" y="3856320"/>
            <a:ext cx="334374" cy="334372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37019" y="4541802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37019" y="5052999"/>
            <a:ext cx="2225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r>
              <a:rPr lang="en-US" altLang="zh-CN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.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</a:t>
            </a:r>
            <a:endParaRPr lang="zh-CN" altLang="en-US" sz="1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574409" y="4541494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574409" y="5052691"/>
            <a:ext cx="2225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打造微信由于</a:t>
            </a:r>
            <a:r>
              <a:rPr lang="en-US" altLang="zh-CN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</a:t>
            </a:r>
            <a:endParaRPr lang="zh-CN" altLang="en-US" sz="1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81006" y="4536625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281006" y="5047822"/>
            <a:ext cx="2225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打造微信由于</a:t>
            </a:r>
            <a:r>
              <a:rPr lang="en-US" altLang="zh-CN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</a:t>
            </a:r>
            <a:endParaRPr lang="zh-CN" altLang="en-US" sz="1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987603" y="4536625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987603" y="5047822"/>
            <a:ext cx="2225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打造微信由于</a:t>
            </a:r>
            <a:r>
              <a:rPr lang="en-US" altLang="zh-CN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</a:t>
            </a:r>
            <a:endParaRPr lang="zh-CN" altLang="en-US" sz="1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76275" y="369330"/>
            <a:ext cx="283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32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31079" y="820755"/>
            <a:ext cx="25374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 smtClean="0">
                <a:latin typeface="FuturaBookC" pitchFamily="2" charset="-52"/>
                <a:ea typeface="微软雅黑" panose="020B0503020204020204" pitchFamily="34" charset="-122"/>
              </a:rPr>
              <a:t>YOUR ENGLISH TITLE</a:t>
            </a:r>
            <a:endParaRPr lang="zh-CN" altLang="en-US" sz="1100" dirty="0">
              <a:latin typeface="FuturaBookC" pitchFamily="2" charset="-5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97678" y="1548027"/>
            <a:ext cx="6212541" cy="4158983"/>
          </a:xfrm>
          <a:prstGeom prst="rect">
            <a:avLst/>
          </a:prstGeom>
          <a:solidFill>
            <a:srgbClr val="E7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204017" y="1481095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r>
              <a:rPr lang="zh-CN" altLang="en-US" sz="2000" dirty="0">
                <a:solidFill>
                  <a:srgbClr val="E74B58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04016" y="1881765"/>
            <a:ext cx="3767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04017" y="2572733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r>
              <a:rPr lang="zh-CN" altLang="en-US" sz="2000" dirty="0">
                <a:solidFill>
                  <a:srgbClr val="E74B58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04016" y="2973403"/>
            <a:ext cx="3767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04017" y="3699953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r>
              <a:rPr lang="zh-CN" altLang="en-US" sz="2000" dirty="0">
                <a:solidFill>
                  <a:srgbClr val="E74B58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04016" y="4100623"/>
            <a:ext cx="3767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04017" y="4845395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r>
              <a:rPr lang="zh-CN" altLang="en-US" sz="2000" dirty="0">
                <a:solidFill>
                  <a:srgbClr val="E74B58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04017" y="5246065"/>
            <a:ext cx="3627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832" y="1622718"/>
            <a:ext cx="5981483" cy="39876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00252" y="2488922"/>
            <a:ext cx="81914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在此输入你的标题</a:t>
            </a:r>
            <a:endParaRPr lang="zh-CN" altLang="en-US" sz="66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29001" y="3987588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FuturaBookC" pitchFamily="2" charset="-52"/>
                <a:ea typeface="锐字逼格青春粗黑体简2.0" panose="02010604000000000000" pitchFamily="2" charset="-122"/>
              </a:rPr>
              <a:t>Life was like a box of chocolates, you never know what you’re go to get. </a:t>
            </a:r>
            <a:endParaRPr lang="en-US" altLang="zh-CN" dirty="0">
              <a:latin typeface="FuturaBookC" pitchFamily="2" charset="-52"/>
              <a:ea typeface="锐字逼格青春粗黑体简2.0" panose="02010604000000000000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593055" y="5210817"/>
            <a:ext cx="1005891" cy="0"/>
          </a:xfrm>
          <a:prstGeom prst="line">
            <a:avLst/>
          </a:prstGeom>
          <a:ln w="25400">
            <a:solidFill>
              <a:srgbClr val="E74B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913755" y="1469483"/>
            <a:ext cx="23644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第三节</a:t>
            </a:r>
            <a:endParaRPr lang="zh-CN" altLang="en-US" sz="4000" b="1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76275" y="369330"/>
            <a:ext cx="283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32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31079" y="820755"/>
            <a:ext cx="25374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 smtClean="0">
                <a:latin typeface="FuturaBookC" pitchFamily="2" charset="-52"/>
                <a:ea typeface="微软雅黑" panose="020B0503020204020204" pitchFamily="34" charset="-122"/>
              </a:rPr>
              <a:t>YOUR ENGLISH TITLE</a:t>
            </a:r>
            <a:endParaRPr lang="zh-CN" altLang="en-US" sz="1100" dirty="0">
              <a:latin typeface="FuturaBookC" pitchFamily="2" charset="-52"/>
              <a:ea typeface="微软雅黑" panose="020B0503020204020204" pitchFamily="34" charset="-122"/>
            </a:endParaRPr>
          </a:p>
        </p:txBody>
      </p:sp>
      <p:sp>
        <p:nvSpPr>
          <p:cNvPr id="4" name="上箭头 3"/>
          <p:cNvSpPr/>
          <p:nvPr/>
        </p:nvSpPr>
        <p:spPr>
          <a:xfrm>
            <a:off x="4758415" y="2490105"/>
            <a:ext cx="820057" cy="3367314"/>
          </a:xfrm>
          <a:prstGeom prst="upArrow">
            <a:avLst>
              <a:gd name="adj1" fmla="val 50000"/>
              <a:gd name="adj2" fmla="val 180974"/>
            </a:avLst>
          </a:prstGeom>
          <a:solidFill>
            <a:srgbClr val="BFBFB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锐字逼格青春粗黑体简2.0" panose="02010604000000000000" pitchFamily="2" charset="-122"/>
              <a:ea typeface="锐字逼格青春粗黑体简2.0" panose="02010604000000000000" pitchFamily="2" charset="-122"/>
            </a:endParaRPr>
          </a:p>
        </p:txBody>
      </p:sp>
      <p:sp>
        <p:nvSpPr>
          <p:cNvPr id="5" name="上箭头 4"/>
          <p:cNvSpPr/>
          <p:nvPr/>
        </p:nvSpPr>
        <p:spPr>
          <a:xfrm>
            <a:off x="6603994" y="2998106"/>
            <a:ext cx="820057" cy="2873828"/>
          </a:xfrm>
          <a:prstGeom prst="upArrow">
            <a:avLst>
              <a:gd name="adj1" fmla="val 50000"/>
              <a:gd name="adj2" fmla="val 180974"/>
            </a:avLst>
          </a:prstGeom>
          <a:solidFill>
            <a:srgbClr val="E74B5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锐字逼格青春粗黑体简2.0" panose="02010604000000000000" pitchFamily="2" charset="-122"/>
              <a:ea typeface="锐字逼格青春粗黑体简2.0" panose="02010604000000000000" pitchFamily="2" charset="-122"/>
            </a:endParaRPr>
          </a:p>
        </p:txBody>
      </p:sp>
      <p:sp>
        <p:nvSpPr>
          <p:cNvPr id="6" name="上箭头 5"/>
          <p:cNvSpPr/>
          <p:nvPr/>
        </p:nvSpPr>
        <p:spPr>
          <a:xfrm>
            <a:off x="6030681" y="3506105"/>
            <a:ext cx="820057" cy="2365829"/>
          </a:xfrm>
          <a:prstGeom prst="upArrow">
            <a:avLst>
              <a:gd name="adj1" fmla="val 50000"/>
              <a:gd name="adj2" fmla="val 180974"/>
            </a:avLst>
          </a:prstGeom>
          <a:solidFill>
            <a:srgbClr val="BFBFB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锐字逼格青春粗黑体简2.0" panose="02010604000000000000" pitchFamily="2" charset="-122"/>
              <a:ea typeface="锐字逼格青春粗黑体简2.0" panose="02010604000000000000" pitchFamily="2" charset="-122"/>
            </a:endParaRPr>
          </a:p>
        </p:txBody>
      </p:sp>
      <p:sp>
        <p:nvSpPr>
          <p:cNvPr id="7" name="上箭头 6"/>
          <p:cNvSpPr/>
          <p:nvPr/>
        </p:nvSpPr>
        <p:spPr>
          <a:xfrm>
            <a:off x="5321529" y="1960337"/>
            <a:ext cx="820057" cy="3911598"/>
          </a:xfrm>
          <a:prstGeom prst="upArrow">
            <a:avLst>
              <a:gd name="adj1" fmla="val 50000"/>
              <a:gd name="adj2" fmla="val 180974"/>
            </a:avLst>
          </a:prstGeom>
          <a:solidFill>
            <a:srgbClr val="E74B5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锐字逼格青春粗黑体简2.0" panose="02010604000000000000" pitchFamily="2" charset="-122"/>
              <a:ea typeface="锐字逼格青春粗黑体简2.0" panose="02010604000000000000" pitchFamily="2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3926654" y="5857419"/>
            <a:ext cx="1446804" cy="791031"/>
          </a:xfrm>
          <a:custGeom>
            <a:avLst/>
            <a:gdLst>
              <a:gd name="connsiteX0" fmla="*/ 1031189 w 1446804"/>
              <a:gd name="connsiteY0" fmla="*/ 0 h 791031"/>
              <a:gd name="connsiteX1" fmla="*/ 1446804 w 1446804"/>
              <a:gd name="connsiteY1" fmla="*/ 0 h 791031"/>
              <a:gd name="connsiteX2" fmla="*/ 415615 w 1446804"/>
              <a:gd name="connsiteY2" fmla="*/ 791031 h 791031"/>
              <a:gd name="connsiteX3" fmla="*/ 0 w 1446804"/>
              <a:gd name="connsiteY3" fmla="*/ 791031 h 791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6804" h="791031">
                <a:moveTo>
                  <a:pt x="1031189" y="0"/>
                </a:moveTo>
                <a:lnTo>
                  <a:pt x="1446804" y="0"/>
                </a:lnTo>
                <a:lnTo>
                  <a:pt x="415615" y="791031"/>
                </a:lnTo>
                <a:lnTo>
                  <a:pt x="0" y="791031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 flipH="1">
            <a:off x="6810016" y="5871934"/>
            <a:ext cx="1381828" cy="776516"/>
          </a:xfrm>
          <a:custGeom>
            <a:avLst/>
            <a:gdLst>
              <a:gd name="connsiteX0" fmla="*/ 1381828 w 1381828"/>
              <a:gd name="connsiteY0" fmla="*/ 0 h 776516"/>
              <a:gd name="connsiteX1" fmla="*/ 979618 w 1381828"/>
              <a:gd name="connsiteY1" fmla="*/ 0 h 776516"/>
              <a:gd name="connsiteX2" fmla="*/ 0 w 1381828"/>
              <a:gd name="connsiteY2" fmla="*/ 776516 h 776516"/>
              <a:gd name="connsiteX3" fmla="*/ 402210 w 1381828"/>
              <a:gd name="connsiteY3" fmla="*/ 776516 h 776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1828" h="776516">
                <a:moveTo>
                  <a:pt x="1381828" y="0"/>
                </a:moveTo>
                <a:lnTo>
                  <a:pt x="979618" y="0"/>
                </a:lnTo>
                <a:lnTo>
                  <a:pt x="0" y="776516"/>
                </a:lnTo>
                <a:lnTo>
                  <a:pt x="402210" y="776516"/>
                </a:lnTo>
                <a:close/>
              </a:path>
            </a:pathLst>
          </a:custGeom>
          <a:solidFill>
            <a:srgbClr val="E7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5406202" y="5813176"/>
            <a:ext cx="650084" cy="835275"/>
          </a:xfrm>
          <a:custGeom>
            <a:avLst/>
            <a:gdLst>
              <a:gd name="connsiteX0" fmla="*/ 129013 w 650084"/>
              <a:gd name="connsiteY0" fmla="*/ 0 h 835275"/>
              <a:gd name="connsiteX1" fmla="*/ 521070 w 650084"/>
              <a:gd name="connsiteY1" fmla="*/ 0 h 835275"/>
              <a:gd name="connsiteX2" fmla="*/ 650084 w 650084"/>
              <a:gd name="connsiteY2" fmla="*/ 835275 h 835275"/>
              <a:gd name="connsiteX3" fmla="*/ 0 w 650084"/>
              <a:gd name="connsiteY3" fmla="*/ 835275 h 83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084" h="835275">
                <a:moveTo>
                  <a:pt x="129013" y="0"/>
                </a:moveTo>
                <a:lnTo>
                  <a:pt x="521070" y="0"/>
                </a:lnTo>
                <a:lnTo>
                  <a:pt x="650084" y="835275"/>
                </a:lnTo>
                <a:lnTo>
                  <a:pt x="0" y="835275"/>
                </a:lnTo>
                <a:close/>
              </a:path>
            </a:pathLst>
          </a:custGeom>
          <a:solidFill>
            <a:srgbClr val="E7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任意多边形 10"/>
          <p:cNvSpPr/>
          <p:nvPr/>
        </p:nvSpPr>
        <p:spPr>
          <a:xfrm flipH="1">
            <a:off x="6224520" y="5857419"/>
            <a:ext cx="858228" cy="791031"/>
          </a:xfrm>
          <a:custGeom>
            <a:avLst/>
            <a:gdLst>
              <a:gd name="connsiteX0" fmla="*/ 858228 w 858228"/>
              <a:gd name="connsiteY0" fmla="*/ 0 h 791031"/>
              <a:gd name="connsiteX1" fmla="*/ 448189 w 858228"/>
              <a:gd name="connsiteY1" fmla="*/ 0 h 791031"/>
              <a:gd name="connsiteX2" fmla="*/ 0 w 858228"/>
              <a:gd name="connsiteY2" fmla="*/ 791031 h 791031"/>
              <a:gd name="connsiteX3" fmla="*/ 410039 w 858228"/>
              <a:gd name="connsiteY3" fmla="*/ 791031 h 791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8228" h="791031">
                <a:moveTo>
                  <a:pt x="858228" y="0"/>
                </a:moveTo>
                <a:lnTo>
                  <a:pt x="448189" y="0"/>
                </a:lnTo>
                <a:lnTo>
                  <a:pt x="0" y="791031"/>
                </a:lnTo>
                <a:lnTo>
                  <a:pt x="410039" y="791031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925867" y="1834404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06129" y="2249158"/>
            <a:ext cx="30447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.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925867" y="3557135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r>
              <a:rPr lang="zh-CN" altLang="en-US" sz="2000" dirty="0">
                <a:solidFill>
                  <a:srgbClr val="E74B58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06129" y="3971889"/>
            <a:ext cx="30447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.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月筹划启讯</a:t>
            </a:r>
            <a:endParaRPr lang="zh-CN" altLang="en-US" sz="1400" dirty="0" smtClean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885779" y="1834106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885779" y="2265746"/>
            <a:ext cx="31580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.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947511" y="3555489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pPr algn="l"/>
            <a:r>
              <a:rPr lang="zh-CN" altLang="en-US" sz="2000" dirty="0">
                <a:solidFill>
                  <a:srgbClr val="E74B58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947511" y="3987129"/>
            <a:ext cx="31580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.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76275" y="369330"/>
            <a:ext cx="283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32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31079" y="820755"/>
            <a:ext cx="25374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 smtClean="0">
                <a:latin typeface="FuturaBookC" pitchFamily="2" charset="-52"/>
                <a:ea typeface="微软雅黑" panose="020B0503020204020204" pitchFamily="34" charset="-122"/>
              </a:rPr>
              <a:t>YOUR ENGLISH TITLE</a:t>
            </a:r>
            <a:endParaRPr lang="zh-CN" altLang="en-US" sz="1100" dirty="0">
              <a:latin typeface="FuturaBookC" pitchFamily="2" charset="-5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017640" y="1874326"/>
            <a:ext cx="3377381" cy="3377381"/>
          </a:xfrm>
          <a:prstGeom prst="ellipse">
            <a:avLst/>
          </a:prstGeom>
          <a:solidFill>
            <a:srgbClr val="E7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7" t="3629" r="22469" b="1356"/>
          <a:stretch>
            <a:fillRect/>
          </a:stretch>
        </p:blipFill>
        <p:spPr>
          <a:xfrm>
            <a:off x="1183559" y="2040245"/>
            <a:ext cx="3045542" cy="3045542"/>
          </a:xfrm>
          <a:custGeom>
            <a:avLst/>
            <a:gdLst>
              <a:gd name="connsiteX0" fmla="*/ 3185652 w 6371304"/>
              <a:gd name="connsiteY0" fmla="*/ 0 h 6371304"/>
              <a:gd name="connsiteX1" fmla="*/ 6371304 w 6371304"/>
              <a:gd name="connsiteY1" fmla="*/ 3185652 h 6371304"/>
              <a:gd name="connsiteX2" fmla="*/ 3185652 w 6371304"/>
              <a:gd name="connsiteY2" fmla="*/ 6371304 h 6371304"/>
              <a:gd name="connsiteX3" fmla="*/ 0 w 6371304"/>
              <a:gd name="connsiteY3" fmla="*/ 3185652 h 6371304"/>
              <a:gd name="connsiteX4" fmla="*/ 3185652 w 6371304"/>
              <a:gd name="connsiteY4" fmla="*/ 0 h 6371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71304" h="6371304">
                <a:moveTo>
                  <a:pt x="3185652" y="0"/>
                </a:moveTo>
                <a:cubicBezTo>
                  <a:pt x="4945039" y="0"/>
                  <a:pt x="6371304" y="1426265"/>
                  <a:pt x="6371304" y="3185652"/>
                </a:cubicBezTo>
                <a:cubicBezTo>
                  <a:pt x="6371304" y="4945039"/>
                  <a:pt x="4945039" y="6371304"/>
                  <a:pt x="3185652" y="6371304"/>
                </a:cubicBezTo>
                <a:cubicBezTo>
                  <a:pt x="1426265" y="6371304"/>
                  <a:pt x="0" y="4945039"/>
                  <a:pt x="0" y="3185652"/>
                </a:cubicBezTo>
                <a:cubicBezTo>
                  <a:pt x="0" y="1426265"/>
                  <a:pt x="1426265" y="0"/>
                  <a:pt x="3185652" y="0"/>
                </a:cubicBezTo>
                <a:close/>
              </a:path>
            </a:pathLst>
          </a:custGeom>
        </p:spPr>
      </p:pic>
      <p:sp>
        <p:nvSpPr>
          <p:cNvPr id="6" name="文本框 5"/>
          <p:cNvSpPr txBox="1"/>
          <p:nvPr/>
        </p:nvSpPr>
        <p:spPr>
          <a:xfrm>
            <a:off x="5086718" y="1739782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r>
              <a:rPr lang="zh-CN" altLang="en-US" sz="2000" dirty="0">
                <a:solidFill>
                  <a:srgbClr val="E74B58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86718" y="2254752"/>
            <a:ext cx="26266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.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175206" y="2149206"/>
            <a:ext cx="265167" cy="0"/>
          </a:xfrm>
          <a:prstGeom prst="line">
            <a:avLst/>
          </a:prstGeom>
          <a:ln w="25400">
            <a:solidFill>
              <a:srgbClr val="E74B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8169131" y="1739782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r>
              <a:rPr lang="zh-CN" altLang="en-US" sz="2000" dirty="0">
                <a:solidFill>
                  <a:srgbClr val="E74B58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169131" y="2254752"/>
            <a:ext cx="26266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.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8257619" y="2149206"/>
            <a:ext cx="265167" cy="0"/>
          </a:xfrm>
          <a:prstGeom prst="line">
            <a:avLst/>
          </a:prstGeom>
          <a:ln w="25400">
            <a:solidFill>
              <a:srgbClr val="E74B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5086718" y="3696315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r>
              <a:rPr lang="zh-CN" altLang="en-US" sz="2000" dirty="0">
                <a:solidFill>
                  <a:srgbClr val="E74B58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086718" y="4211285"/>
            <a:ext cx="26266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.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175206" y="4105739"/>
            <a:ext cx="265167" cy="0"/>
          </a:xfrm>
          <a:prstGeom prst="line">
            <a:avLst/>
          </a:prstGeom>
          <a:ln w="25400">
            <a:solidFill>
              <a:srgbClr val="E74B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8169131" y="3696315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r>
              <a:rPr lang="zh-CN" altLang="en-US" sz="2000" dirty="0">
                <a:solidFill>
                  <a:srgbClr val="E74B58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69131" y="4211285"/>
            <a:ext cx="26266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.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微信由于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8257619" y="4105739"/>
            <a:ext cx="265167" cy="0"/>
          </a:xfrm>
          <a:prstGeom prst="line">
            <a:avLst/>
          </a:prstGeom>
          <a:ln w="25400">
            <a:solidFill>
              <a:srgbClr val="E74B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76275" y="369330"/>
            <a:ext cx="283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32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31079" y="820755"/>
            <a:ext cx="25374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 smtClean="0">
                <a:latin typeface="FuturaBookC" pitchFamily="2" charset="-52"/>
                <a:ea typeface="微软雅黑" panose="020B0503020204020204" pitchFamily="34" charset="-122"/>
              </a:rPr>
              <a:t>YOUR ENGLISH TITLE</a:t>
            </a:r>
            <a:endParaRPr lang="zh-CN" altLang="en-US" sz="1100" dirty="0">
              <a:latin typeface="FuturaBookC" pitchFamily="2" charset="-5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 rot="2700000">
            <a:off x="4633834" y="2096474"/>
            <a:ext cx="1578077" cy="1578077"/>
          </a:xfrm>
          <a:prstGeom prst="ellipse">
            <a:avLst/>
          </a:prstGeom>
          <a:solidFill>
            <a:srgbClr val="E74B58"/>
          </a:solidFill>
          <a:ln w="508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 rot="2700000">
            <a:off x="4633834" y="3443512"/>
            <a:ext cx="1578077" cy="1578077"/>
          </a:xfrm>
          <a:prstGeom prst="ellipse">
            <a:avLst/>
          </a:prstGeom>
          <a:solidFill>
            <a:srgbClr val="E74B58"/>
          </a:solidFill>
          <a:ln w="508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 rot="2700000">
            <a:off x="5980871" y="3443511"/>
            <a:ext cx="1578078" cy="1578078"/>
          </a:xfrm>
          <a:custGeom>
            <a:avLst/>
            <a:gdLst>
              <a:gd name="connsiteX0" fmla="*/ 600331 w 1578078"/>
              <a:gd name="connsiteY0" fmla="*/ 25247 h 1578078"/>
              <a:gd name="connsiteX1" fmla="*/ 630020 w 1578078"/>
              <a:gd name="connsiteY1" fmla="*/ 16030 h 1578078"/>
              <a:gd name="connsiteX2" fmla="*/ 789039 w 1578078"/>
              <a:gd name="connsiteY2" fmla="*/ 0 h 1578078"/>
              <a:gd name="connsiteX3" fmla="*/ 1578078 w 1578078"/>
              <a:gd name="connsiteY3" fmla="*/ 789039 h 1578078"/>
              <a:gd name="connsiteX4" fmla="*/ 789039 w 1578078"/>
              <a:gd name="connsiteY4" fmla="*/ 1578078 h 1578078"/>
              <a:gd name="connsiteX5" fmla="*/ 0 w 1578078"/>
              <a:gd name="connsiteY5" fmla="*/ 789039 h 1578078"/>
              <a:gd name="connsiteX6" fmla="*/ 16031 w 1578078"/>
              <a:gd name="connsiteY6" fmla="*/ 630020 h 1578078"/>
              <a:gd name="connsiteX7" fmla="*/ 25247 w 1578078"/>
              <a:gd name="connsiteY7" fmla="*/ 600331 h 1578078"/>
              <a:gd name="connsiteX8" fmla="*/ 143668 w 1578078"/>
              <a:gd name="connsiteY8" fmla="*/ 563571 h 1578078"/>
              <a:gd name="connsiteX9" fmla="*/ 563570 w 1578078"/>
              <a:gd name="connsiteY9" fmla="*/ 143669 h 157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8078" h="1578078">
                <a:moveTo>
                  <a:pt x="600331" y="25247"/>
                </a:moveTo>
                <a:lnTo>
                  <a:pt x="630020" y="16030"/>
                </a:lnTo>
                <a:cubicBezTo>
                  <a:pt x="681385" y="5520"/>
                  <a:pt x="734567" y="0"/>
                  <a:pt x="789039" y="0"/>
                </a:cubicBezTo>
                <a:cubicBezTo>
                  <a:pt x="1224813" y="0"/>
                  <a:pt x="1578078" y="353265"/>
                  <a:pt x="1578078" y="789039"/>
                </a:cubicBezTo>
                <a:cubicBezTo>
                  <a:pt x="1578078" y="1224813"/>
                  <a:pt x="1224813" y="1578078"/>
                  <a:pt x="789039" y="1578078"/>
                </a:cubicBezTo>
                <a:cubicBezTo>
                  <a:pt x="353265" y="1578078"/>
                  <a:pt x="0" y="1224813"/>
                  <a:pt x="0" y="789039"/>
                </a:cubicBezTo>
                <a:cubicBezTo>
                  <a:pt x="0" y="734567"/>
                  <a:pt x="5520" y="681385"/>
                  <a:pt x="16031" y="630020"/>
                </a:cubicBezTo>
                <a:lnTo>
                  <a:pt x="25247" y="600331"/>
                </a:lnTo>
                <a:lnTo>
                  <a:pt x="143668" y="563571"/>
                </a:lnTo>
                <a:cubicBezTo>
                  <a:pt x="332466" y="483716"/>
                  <a:pt x="483715" y="332467"/>
                  <a:pt x="563570" y="143669"/>
                </a:cubicBezTo>
                <a:close/>
              </a:path>
            </a:pathLst>
          </a:custGeom>
          <a:solidFill>
            <a:srgbClr val="E74B58"/>
          </a:solidFill>
          <a:ln w="508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 rot="2700000">
            <a:off x="5980871" y="2096473"/>
            <a:ext cx="1578078" cy="1578078"/>
          </a:xfrm>
          <a:custGeom>
            <a:avLst/>
            <a:gdLst>
              <a:gd name="connsiteX0" fmla="*/ 231104 w 1578078"/>
              <a:gd name="connsiteY0" fmla="*/ 231104 h 1578078"/>
              <a:gd name="connsiteX1" fmla="*/ 789039 w 1578078"/>
              <a:gd name="connsiteY1" fmla="*/ 0 h 1578078"/>
              <a:gd name="connsiteX2" fmla="*/ 1578078 w 1578078"/>
              <a:gd name="connsiteY2" fmla="*/ 789039 h 1578078"/>
              <a:gd name="connsiteX3" fmla="*/ 789039 w 1578078"/>
              <a:gd name="connsiteY3" fmla="*/ 1578078 h 1578078"/>
              <a:gd name="connsiteX4" fmla="*/ 630020 w 1578078"/>
              <a:gd name="connsiteY4" fmla="*/ 1562047 h 1578078"/>
              <a:gd name="connsiteX5" fmla="*/ 600332 w 1578078"/>
              <a:gd name="connsiteY5" fmla="*/ 1552832 h 1578078"/>
              <a:gd name="connsiteX6" fmla="*/ 563572 w 1578078"/>
              <a:gd name="connsiteY6" fmla="*/ 1434409 h 1578078"/>
              <a:gd name="connsiteX7" fmla="*/ 143669 w 1578078"/>
              <a:gd name="connsiteY7" fmla="*/ 1014506 h 1578078"/>
              <a:gd name="connsiteX8" fmla="*/ 25246 w 1578078"/>
              <a:gd name="connsiteY8" fmla="*/ 977746 h 1578078"/>
              <a:gd name="connsiteX9" fmla="*/ 16031 w 1578078"/>
              <a:gd name="connsiteY9" fmla="*/ 948058 h 1578078"/>
              <a:gd name="connsiteX10" fmla="*/ 0 w 1578078"/>
              <a:gd name="connsiteY10" fmla="*/ 789039 h 1578078"/>
              <a:gd name="connsiteX11" fmla="*/ 231104 w 1578078"/>
              <a:gd name="connsiteY11" fmla="*/ 231104 h 157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8078" h="1578078">
                <a:moveTo>
                  <a:pt x="231104" y="231104"/>
                </a:moveTo>
                <a:cubicBezTo>
                  <a:pt x="373892" y="88316"/>
                  <a:pt x="571152" y="0"/>
                  <a:pt x="789039" y="0"/>
                </a:cubicBezTo>
                <a:cubicBezTo>
                  <a:pt x="1224813" y="0"/>
                  <a:pt x="1578078" y="353265"/>
                  <a:pt x="1578078" y="789039"/>
                </a:cubicBezTo>
                <a:cubicBezTo>
                  <a:pt x="1578078" y="1224813"/>
                  <a:pt x="1224813" y="1578078"/>
                  <a:pt x="789039" y="1578078"/>
                </a:cubicBezTo>
                <a:cubicBezTo>
                  <a:pt x="734567" y="1578078"/>
                  <a:pt x="681385" y="1572558"/>
                  <a:pt x="630020" y="1562047"/>
                </a:cubicBezTo>
                <a:lnTo>
                  <a:pt x="600332" y="1552832"/>
                </a:lnTo>
                <a:lnTo>
                  <a:pt x="563572" y="1434409"/>
                </a:lnTo>
                <a:cubicBezTo>
                  <a:pt x="483717" y="1245611"/>
                  <a:pt x="332467" y="1094361"/>
                  <a:pt x="143669" y="1014506"/>
                </a:cubicBezTo>
                <a:lnTo>
                  <a:pt x="25246" y="977746"/>
                </a:lnTo>
                <a:lnTo>
                  <a:pt x="16031" y="948058"/>
                </a:lnTo>
                <a:cubicBezTo>
                  <a:pt x="5520" y="896693"/>
                  <a:pt x="0" y="843511"/>
                  <a:pt x="0" y="789039"/>
                </a:cubicBezTo>
                <a:cubicBezTo>
                  <a:pt x="0" y="571152"/>
                  <a:pt x="88316" y="373892"/>
                  <a:pt x="231104" y="231104"/>
                </a:cubicBezTo>
                <a:close/>
              </a:path>
            </a:pathLst>
          </a:custGeom>
          <a:solidFill>
            <a:srgbClr val="E74B58"/>
          </a:solidFill>
          <a:ln w="508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61699" y="2086682"/>
            <a:ext cx="222504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21619" y="2463336"/>
            <a:ext cx="2865120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861699" y="3809413"/>
            <a:ext cx="222504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r>
              <a:rPr lang="zh-CN" altLang="en-US" sz="2000" dirty="0">
                <a:solidFill>
                  <a:srgbClr val="E74B58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21619" y="4186067"/>
            <a:ext cx="2865120" cy="7386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通过为合作伙伴提供“连接一切”的能力，微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信正在形成一个全新的“智慧型”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生活方式。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885779" y="2086384"/>
            <a:ext cx="222504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885779" y="2479924"/>
            <a:ext cx="2865120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947511" y="3807767"/>
            <a:ext cx="222504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pPr algn="l"/>
            <a:r>
              <a:rPr lang="zh-CN" altLang="en-US" sz="2000" dirty="0">
                <a:solidFill>
                  <a:srgbClr val="E74B58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947511" y="4201307"/>
            <a:ext cx="2865120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761" y="2630401"/>
            <a:ext cx="510223" cy="51022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799" y="2630401"/>
            <a:ext cx="510223" cy="51022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761" y="3977439"/>
            <a:ext cx="510223" cy="51022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799" y="3977439"/>
            <a:ext cx="510223" cy="510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00252" y="2488922"/>
            <a:ext cx="81914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在此输入你的标题</a:t>
            </a:r>
            <a:endParaRPr lang="zh-CN" altLang="en-US" sz="66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29001" y="3987588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FuturaBookC" pitchFamily="2" charset="-52"/>
                <a:ea typeface="锐字逼格青春粗黑体简2.0" panose="02010604000000000000" pitchFamily="2" charset="-122"/>
              </a:rPr>
              <a:t>Life was like a box of chocolates, you never know what you’re go to get. </a:t>
            </a:r>
            <a:endParaRPr lang="en-US" altLang="zh-CN" dirty="0">
              <a:latin typeface="FuturaBookC" pitchFamily="2" charset="-52"/>
              <a:ea typeface="锐字逼格青春粗黑体简2.0" panose="02010604000000000000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593055" y="5210817"/>
            <a:ext cx="1005891" cy="0"/>
          </a:xfrm>
          <a:prstGeom prst="line">
            <a:avLst/>
          </a:prstGeom>
          <a:ln w="25400">
            <a:solidFill>
              <a:srgbClr val="E74B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913755" y="1469483"/>
            <a:ext cx="23644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第四节</a:t>
            </a:r>
            <a:endParaRPr lang="zh-CN" altLang="en-US" sz="4000" b="1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76275" y="369330"/>
            <a:ext cx="283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32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31079" y="820755"/>
            <a:ext cx="25374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 smtClean="0">
                <a:latin typeface="FuturaBookC" pitchFamily="2" charset="-52"/>
                <a:ea typeface="微软雅黑" panose="020B0503020204020204" pitchFamily="34" charset="-122"/>
              </a:rPr>
              <a:t>YOUR ENGLISH TITLE</a:t>
            </a:r>
            <a:endParaRPr lang="zh-CN" altLang="en-US" sz="1100" dirty="0">
              <a:latin typeface="FuturaBookC" pitchFamily="2" charset="-5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38879" y="1862103"/>
            <a:ext cx="5011807" cy="3342005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750686" y="1862103"/>
            <a:ext cx="5725283" cy="3342005"/>
          </a:xfrm>
          <a:prstGeom prst="rect">
            <a:avLst/>
          </a:prstGeom>
          <a:solidFill>
            <a:srgbClr val="E7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507208" y="2078739"/>
            <a:ext cx="475716" cy="475716"/>
          </a:xfrm>
          <a:prstGeom prst="ellipse">
            <a:avLst/>
          </a:prstGeom>
          <a:solidFill>
            <a:schemeClr val="bg1"/>
          </a:solidFill>
          <a:ln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壹</a:t>
            </a:r>
            <a:endParaRPr lang="zh-CN" altLang="en-US" sz="2400" b="1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38197" y="2074037"/>
            <a:ext cx="359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这里是对小标题的简单</a:t>
            </a:r>
            <a:r>
              <a:rPr lang="zh-CN" altLang="en-US" sz="14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描述，这里</a:t>
            </a:r>
            <a:r>
              <a:rPr lang="zh-CN" altLang="en-US" sz="1400" dirty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是对小标题的简单</a:t>
            </a:r>
            <a:r>
              <a:rPr lang="zh-CN" altLang="en-US" sz="14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描述</a:t>
            </a:r>
            <a:endParaRPr lang="zh-CN" altLang="en-US" sz="1400" dirty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507208" y="2877087"/>
            <a:ext cx="475716" cy="475716"/>
          </a:xfrm>
          <a:prstGeom prst="ellipse">
            <a:avLst/>
          </a:prstGeom>
          <a:solidFill>
            <a:schemeClr val="bg1"/>
          </a:solidFill>
          <a:ln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贰</a:t>
            </a:r>
            <a:endParaRPr lang="zh-CN" altLang="en-US" sz="2400" b="1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38197" y="2875712"/>
            <a:ext cx="359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这里是对小标题的简单</a:t>
            </a:r>
            <a:r>
              <a:rPr lang="zh-CN" altLang="en-US" sz="14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描述，这里</a:t>
            </a:r>
            <a:r>
              <a:rPr lang="zh-CN" altLang="en-US" sz="1400" dirty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是对小标题的简单</a:t>
            </a:r>
            <a:r>
              <a:rPr lang="zh-CN" altLang="en-US" sz="14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描述</a:t>
            </a:r>
            <a:endParaRPr lang="zh-CN" altLang="en-US" sz="1400" dirty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507208" y="3677171"/>
            <a:ext cx="475716" cy="475716"/>
          </a:xfrm>
          <a:prstGeom prst="ellipse">
            <a:avLst/>
          </a:prstGeom>
          <a:solidFill>
            <a:schemeClr val="bg1"/>
          </a:solidFill>
          <a:ln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</a:t>
            </a:r>
            <a:endParaRPr lang="zh-CN" altLang="en-US" sz="2400" b="1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238197" y="3677387"/>
            <a:ext cx="359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这里是对小标题的简单</a:t>
            </a:r>
            <a:r>
              <a:rPr lang="zh-CN" altLang="en-US" sz="14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描述，这里</a:t>
            </a:r>
            <a:r>
              <a:rPr lang="zh-CN" altLang="en-US" sz="1400" dirty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是对小标题的简单</a:t>
            </a:r>
            <a:r>
              <a:rPr lang="zh-CN" altLang="en-US" sz="14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描述</a:t>
            </a:r>
            <a:endParaRPr lang="zh-CN" altLang="en-US" sz="1400" dirty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522700" y="4507516"/>
            <a:ext cx="475716" cy="475716"/>
          </a:xfrm>
          <a:prstGeom prst="ellipse">
            <a:avLst/>
          </a:prstGeom>
          <a:solidFill>
            <a:schemeClr val="bg1"/>
          </a:solidFill>
          <a:ln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肆</a:t>
            </a:r>
            <a:endParaRPr lang="en-US" altLang="zh-CN" sz="2400" b="1" dirty="0" smtClean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238197" y="4479062"/>
            <a:ext cx="359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这里是对小标题的简单</a:t>
            </a:r>
            <a:r>
              <a:rPr lang="zh-CN" altLang="en-US" sz="14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描述，这里</a:t>
            </a:r>
            <a:r>
              <a:rPr lang="zh-CN" altLang="en-US" sz="1400" dirty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是对小标题的简单</a:t>
            </a:r>
            <a:r>
              <a:rPr lang="zh-CN" altLang="en-US" sz="14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描述</a:t>
            </a:r>
            <a:endParaRPr lang="zh-CN" altLang="en-US" sz="1400" dirty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76275" y="369330"/>
            <a:ext cx="283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32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31079" y="820755"/>
            <a:ext cx="25374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 smtClean="0">
                <a:latin typeface="FuturaBookC" pitchFamily="2" charset="-52"/>
                <a:ea typeface="微软雅黑" panose="020B0503020204020204" pitchFamily="34" charset="-122"/>
              </a:rPr>
              <a:t>YOUR ENGLISH TITLE</a:t>
            </a:r>
            <a:endParaRPr lang="zh-CN" altLang="en-US" sz="1100" dirty="0">
              <a:latin typeface="FuturaBookC" pitchFamily="2" charset="-5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791255" y="1980553"/>
            <a:ext cx="2577286" cy="2884280"/>
            <a:chOff x="4063545" y="2198581"/>
            <a:chExt cx="4163485" cy="4659419"/>
          </a:xfrm>
          <a:solidFill>
            <a:srgbClr val="009AA0"/>
          </a:solidFill>
        </p:grpSpPr>
        <p:sp>
          <p:nvSpPr>
            <p:cNvPr id="5" name="Freeform 5"/>
            <p:cNvSpPr/>
            <p:nvPr/>
          </p:nvSpPr>
          <p:spPr bwMode="auto">
            <a:xfrm>
              <a:off x="4634452" y="2198581"/>
              <a:ext cx="2761599" cy="1647119"/>
            </a:xfrm>
            <a:custGeom>
              <a:avLst/>
              <a:gdLst>
                <a:gd name="T0" fmla="*/ 1495 w 1495"/>
                <a:gd name="T1" fmla="*/ 197 h 892"/>
                <a:gd name="T2" fmla="*/ 1475 w 1495"/>
                <a:gd name="T3" fmla="*/ 197 h 892"/>
                <a:gd name="T4" fmla="*/ 1475 w 1495"/>
                <a:gd name="T5" fmla="*/ 204 h 892"/>
                <a:gd name="T6" fmla="*/ 740 w 1495"/>
                <a:gd name="T7" fmla="*/ 0 h 892"/>
                <a:gd name="T8" fmla="*/ 32 w 1495"/>
                <a:gd name="T9" fmla="*/ 269 h 892"/>
                <a:gd name="T10" fmla="*/ 0 w 1495"/>
                <a:gd name="T11" fmla="*/ 269 h 892"/>
                <a:gd name="T12" fmla="*/ 0 w 1495"/>
                <a:gd name="T13" fmla="*/ 281 h 892"/>
                <a:gd name="T14" fmla="*/ 0 w 1495"/>
                <a:gd name="T15" fmla="*/ 281 h 892"/>
                <a:gd name="T16" fmla="*/ 0 w 1495"/>
                <a:gd name="T17" fmla="*/ 281 h 892"/>
                <a:gd name="T18" fmla="*/ 311 w 1495"/>
                <a:gd name="T19" fmla="*/ 392 h 892"/>
                <a:gd name="T20" fmla="*/ 311 w 1495"/>
                <a:gd name="T21" fmla="*/ 392 h 892"/>
                <a:gd name="T22" fmla="*/ 325 w 1495"/>
                <a:gd name="T23" fmla="*/ 685 h 892"/>
                <a:gd name="T24" fmla="*/ 1158 w 1495"/>
                <a:gd name="T25" fmla="*/ 641 h 892"/>
                <a:gd name="T26" fmla="*/ 1144 w 1495"/>
                <a:gd name="T27" fmla="*/ 360 h 892"/>
                <a:gd name="T28" fmla="*/ 1280 w 1495"/>
                <a:gd name="T29" fmla="*/ 302 h 892"/>
                <a:gd name="T30" fmla="*/ 1287 w 1495"/>
                <a:gd name="T31" fmla="*/ 451 h 892"/>
                <a:gd name="T32" fmla="*/ 1270 w 1495"/>
                <a:gd name="T33" fmla="*/ 477 h 892"/>
                <a:gd name="T34" fmla="*/ 1281 w 1495"/>
                <a:gd name="T35" fmla="*/ 497 h 892"/>
                <a:gd name="T36" fmla="*/ 1278 w 1495"/>
                <a:gd name="T37" fmla="*/ 635 h 892"/>
                <a:gd name="T38" fmla="*/ 1304 w 1495"/>
                <a:gd name="T39" fmla="*/ 633 h 892"/>
                <a:gd name="T40" fmla="*/ 1331 w 1495"/>
                <a:gd name="T41" fmla="*/ 632 h 892"/>
                <a:gd name="T42" fmla="*/ 1314 w 1495"/>
                <a:gd name="T43" fmla="*/ 495 h 892"/>
                <a:gd name="T44" fmla="*/ 1323 w 1495"/>
                <a:gd name="T45" fmla="*/ 474 h 892"/>
                <a:gd name="T46" fmla="*/ 1304 w 1495"/>
                <a:gd name="T47" fmla="*/ 450 h 892"/>
                <a:gd name="T48" fmla="*/ 1297 w 1495"/>
                <a:gd name="T49" fmla="*/ 294 h 892"/>
                <a:gd name="T50" fmla="*/ 1495 w 1495"/>
                <a:gd name="T51" fmla="*/ 209 h 892"/>
                <a:gd name="T52" fmla="*/ 1495 w 1495"/>
                <a:gd name="T53" fmla="*/ 197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95" h="892">
                  <a:moveTo>
                    <a:pt x="1495" y="197"/>
                  </a:moveTo>
                  <a:cubicBezTo>
                    <a:pt x="1475" y="197"/>
                    <a:pt x="1475" y="197"/>
                    <a:pt x="1475" y="197"/>
                  </a:cubicBezTo>
                  <a:cubicBezTo>
                    <a:pt x="1475" y="204"/>
                    <a:pt x="1475" y="204"/>
                    <a:pt x="1475" y="204"/>
                  </a:cubicBezTo>
                  <a:cubicBezTo>
                    <a:pt x="740" y="0"/>
                    <a:pt x="740" y="0"/>
                    <a:pt x="740" y="0"/>
                  </a:cubicBezTo>
                  <a:cubicBezTo>
                    <a:pt x="32" y="269"/>
                    <a:pt x="32" y="269"/>
                    <a:pt x="32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25" y="685"/>
                    <a:pt x="325" y="685"/>
                    <a:pt x="325" y="685"/>
                  </a:cubicBezTo>
                  <a:cubicBezTo>
                    <a:pt x="325" y="685"/>
                    <a:pt x="752" y="892"/>
                    <a:pt x="1158" y="641"/>
                  </a:cubicBezTo>
                  <a:cubicBezTo>
                    <a:pt x="1144" y="360"/>
                    <a:pt x="1144" y="360"/>
                    <a:pt x="1144" y="360"/>
                  </a:cubicBezTo>
                  <a:cubicBezTo>
                    <a:pt x="1280" y="302"/>
                    <a:pt x="1280" y="302"/>
                    <a:pt x="1280" y="302"/>
                  </a:cubicBezTo>
                  <a:cubicBezTo>
                    <a:pt x="1287" y="451"/>
                    <a:pt x="1287" y="451"/>
                    <a:pt x="1287" y="451"/>
                  </a:cubicBezTo>
                  <a:cubicBezTo>
                    <a:pt x="1277" y="455"/>
                    <a:pt x="1270" y="465"/>
                    <a:pt x="1270" y="477"/>
                  </a:cubicBezTo>
                  <a:cubicBezTo>
                    <a:pt x="1271" y="485"/>
                    <a:pt x="1275" y="492"/>
                    <a:pt x="1281" y="497"/>
                  </a:cubicBezTo>
                  <a:cubicBezTo>
                    <a:pt x="1264" y="533"/>
                    <a:pt x="1278" y="635"/>
                    <a:pt x="1278" y="635"/>
                  </a:cubicBezTo>
                  <a:cubicBezTo>
                    <a:pt x="1304" y="633"/>
                    <a:pt x="1304" y="633"/>
                    <a:pt x="1304" y="633"/>
                  </a:cubicBezTo>
                  <a:cubicBezTo>
                    <a:pt x="1331" y="632"/>
                    <a:pt x="1331" y="632"/>
                    <a:pt x="1331" y="632"/>
                  </a:cubicBezTo>
                  <a:cubicBezTo>
                    <a:pt x="1331" y="632"/>
                    <a:pt x="1335" y="529"/>
                    <a:pt x="1314" y="495"/>
                  </a:cubicBezTo>
                  <a:cubicBezTo>
                    <a:pt x="1320" y="490"/>
                    <a:pt x="1323" y="483"/>
                    <a:pt x="1323" y="474"/>
                  </a:cubicBezTo>
                  <a:cubicBezTo>
                    <a:pt x="1323" y="463"/>
                    <a:pt x="1315" y="453"/>
                    <a:pt x="1304" y="450"/>
                  </a:cubicBezTo>
                  <a:cubicBezTo>
                    <a:pt x="1297" y="294"/>
                    <a:pt x="1297" y="294"/>
                    <a:pt x="1297" y="294"/>
                  </a:cubicBezTo>
                  <a:cubicBezTo>
                    <a:pt x="1495" y="209"/>
                    <a:pt x="1495" y="209"/>
                    <a:pt x="1495" y="209"/>
                  </a:cubicBezTo>
                  <a:lnTo>
                    <a:pt x="1495" y="197"/>
                  </a:lnTo>
                  <a:close/>
                </a:path>
              </a:pathLst>
            </a:custGeom>
            <a:solidFill>
              <a:srgbClr val="E74B58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4804710" y="4309612"/>
              <a:ext cx="2066513" cy="1364399"/>
            </a:xfrm>
            <a:custGeom>
              <a:avLst/>
              <a:gdLst>
                <a:gd name="T0" fmla="*/ 1119 w 1119"/>
                <a:gd name="T1" fmla="*/ 439 h 739"/>
                <a:gd name="T2" fmla="*/ 1092 w 1119"/>
                <a:gd name="T3" fmla="*/ 439 h 739"/>
                <a:gd name="T4" fmla="*/ 1065 w 1119"/>
                <a:gd name="T5" fmla="*/ 419 h 739"/>
                <a:gd name="T6" fmla="*/ 1011 w 1119"/>
                <a:gd name="T7" fmla="*/ 324 h 739"/>
                <a:gd name="T8" fmla="*/ 975 w 1119"/>
                <a:gd name="T9" fmla="*/ 262 h 739"/>
                <a:gd name="T10" fmla="*/ 974 w 1119"/>
                <a:gd name="T11" fmla="*/ 261 h 739"/>
                <a:gd name="T12" fmla="*/ 973 w 1119"/>
                <a:gd name="T13" fmla="*/ 252 h 739"/>
                <a:gd name="T14" fmla="*/ 973 w 1119"/>
                <a:gd name="T15" fmla="*/ 249 h 739"/>
                <a:gd name="T16" fmla="*/ 972 w 1119"/>
                <a:gd name="T17" fmla="*/ 240 h 739"/>
                <a:gd name="T18" fmla="*/ 972 w 1119"/>
                <a:gd name="T19" fmla="*/ 239 h 739"/>
                <a:gd name="T20" fmla="*/ 246 w 1119"/>
                <a:gd name="T21" fmla="*/ 17 h 739"/>
                <a:gd name="T22" fmla="*/ 237 w 1119"/>
                <a:gd name="T23" fmla="*/ 0 h 739"/>
                <a:gd name="T24" fmla="*/ 237 w 1119"/>
                <a:gd name="T25" fmla="*/ 12 h 739"/>
                <a:gd name="T26" fmla="*/ 348 w 1119"/>
                <a:gd name="T27" fmla="*/ 121 h 739"/>
                <a:gd name="T28" fmla="*/ 391 w 1119"/>
                <a:gd name="T29" fmla="*/ 242 h 739"/>
                <a:gd name="T30" fmla="*/ 424 w 1119"/>
                <a:gd name="T31" fmla="*/ 336 h 739"/>
                <a:gd name="T32" fmla="*/ 400 w 1119"/>
                <a:gd name="T33" fmla="*/ 399 h 739"/>
                <a:gd name="T34" fmla="*/ 378 w 1119"/>
                <a:gd name="T35" fmla="*/ 468 h 739"/>
                <a:gd name="T36" fmla="*/ 25 w 1119"/>
                <a:gd name="T37" fmla="*/ 629 h 739"/>
                <a:gd name="T38" fmla="*/ 0 w 1119"/>
                <a:gd name="T39" fmla="*/ 629 h 739"/>
                <a:gd name="T40" fmla="*/ 0 w 1119"/>
                <a:gd name="T41" fmla="*/ 641 h 739"/>
                <a:gd name="T42" fmla="*/ 961 w 1119"/>
                <a:gd name="T43" fmla="*/ 546 h 739"/>
                <a:gd name="T44" fmla="*/ 1119 w 1119"/>
                <a:gd name="T45" fmla="*/ 451 h 739"/>
                <a:gd name="T46" fmla="*/ 1119 w 1119"/>
                <a:gd name="T47" fmla="*/ 451 h 739"/>
                <a:gd name="T48" fmla="*/ 1119 w 1119"/>
                <a:gd name="T49" fmla="*/ 451 h 739"/>
                <a:gd name="T50" fmla="*/ 1119 w 1119"/>
                <a:gd name="T51" fmla="*/ 439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19" h="739">
                  <a:moveTo>
                    <a:pt x="1119" y="439"/>
                  </a:moveTo>
                  <a:cubicBezTo>
                    <a:pt x="1092" y="439"/>
                    <a:pt x="1092" y="439"/>
                    <a:pt x="1092" y="439"/>
                  </a:cubicBezTo>
                  <a:cubicBezTo>
                    <a:pt x="1080" y="432"/>
                    <a:pt x="1070" y="426"/>
                    <a:pt x="1065" y="419"/>
                  </a:cubicBezTo>
                  <a:cubicBezTo>
                    <a:pt x="1045" y="394"/>
                    <a:pt x="1021" y="351"/>
                    <a:pt x="1011" y="324"/>
                  </a:cubicBezTo>
                  <a:cubicBezTo>
                    <a:pt x="1000" y="296"/>
                    <a:pt x="980" y="297"/>
                    <a:pt x="975" y="262"/>
                  </a:cubicBezTo>
                  <a:cubicBezTo>
                    <a:pt x="975" y="262"/>
                    <a:pt x="974" y="261"/>
                    <a:pt x="974" y="261"/>
                  </a:cubicBezTo>
                  <a:cubicBezTo>
                    <a:pt x="974" y="258"/>
                    <a:pt x="974" y="255"/>
                    <a:pt x="973" y="252"/>
                  </a:cubicBezTo>
                  <a:cubicBezTo>
                    <a:pt x="973" y="251"/>
                    <a:pt x="973" y="250"/>
                    <a:pt x="973" y="249"/>
                  </a:cubicBezTo>
                  <a:cubicBezTo>
                    <a:pt x="972" y="246"/>
                    <a:pt x="972" y="243"/>
                    <a:pt x="972" y="240"/>
                  </a:cubicBezTo>
                  <a:cubicBezTo>
                    <a:pt x="972" y="240"/>
                    <a:pt x="972" y="240"/>
                    <a:pt x="972" y="239"/>
                  </a:cubicBezTo>
                  <a:cubicBezTo>
                    <a:pt x="670" y="187"/>
                    <a:pt x="407" y="87"/>
                    <a:pt x="246" y="17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12"/>
                    <a:pt x="237" y="12"/>
                    <a:pt x="237" y="12"/>
                  </a:cubicBezTo>
                  <a:cubicBezTo>
                    <a:pt x="254" y="73"/>
                    <a:pt x="275" y="134"/>
                    <a:pt x="348" y="121"/>
                  </a:cubicBezTo>
                  <a:cubicBezTo>
                    <a:pt x="348" y="121"/>
                    <a:pt x="378" y="210"/>
                    <a:pt x="391" y="242"/>
                  </a:cubicBezTo>
                  <a:cubicBezTo>
                    <a:pt x="404" y="273"/>
                    <a:pt x="424" y="336"/>
                    <a:pt x="424" y="336"/>
                  </a:cubicBezTo>
                  <a:cubicBezTo>
                    <a:pt x="424" y="336"/>
                    <a:pt x="409" y="341"/>
                    <a:pt x="400" y="399"/>
                  </a:cubicBezTo>
                  <a:cubicBezTo>
                    <a:pt x="391" y="458"/>
                    <a:pt x="378" y="468"/>
                    <a:pt x="378" y="468"/>
                  </a:cubicBezTo>
                  <a:cubicBezTo>
                    <a:pt x="378" y="468"/>
                    <a:pt x="169" y="560"/>
                    <a:pt x="25" y="629"/>
                  </a:cubicBezTo>
                  <a:cubicBezTo>
                    <a:pt x="0" y="629"/>
                    <a:pt x="0" y="629"/>
                    <a:pt x="0" y="629"/>
                  </a:cubicBezTo>
                  <a:cubicBezTo>
                    <a:pt x="0" y="641"/>
                    <a:pt x="0" y="641"/>
                    <a:pt x="0" y="641"/>
                  </a:cubicBezTo>
                  <a:cubicBezTo>
                    <a:pt x="438" y="739"/>
                    <a:pt x="760" y="648"/>
                    <a:pt x="961" y="546"/>
                  </a:cubicBezTo>
                  <a:cubicBezTo>
                    <a:pt x="1021" y="516"/>
                    <a:pt x="1074" y="483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lnTo>
                    <a:pt x="1119" y="439"/>
                  </a:lnTo>
                  <a:close/>
                </a:path>
              </a:pathLst>
            </a:custGeom>
            <a:noFill/>
            <a:ln w="25400">
              <a:solidFill>
                <a:srgbClr val="E74B58"/>
              </a:solidFill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4703180" y="5160897"/>
              <a:ext cx="2783467" cy="1697103"/>
            </a:xfrm>
            <a:custGeom>
              <a:avLst/>
              <a:gdLst>
                <a:gd name="T0" fmla="*/ 1467 w 1507"/>
                <a:gd name="T1" fmla="*/ 47 h 919"/>
                <a:gd name="T2" fmla="*/ 1467 w 1507"/>
                <a:gd name="T3" fmla="*/ 49 h 919"/>
                <a:gd name="T4" fmla="*/ 1326 w 1507"/>
                <a:gd name="T5" fmla="*/ 26 h 919"/>
                <a:gd name="T6" fmla="*/ 1202 w 1507"/>
                <a:gd name="T7" fmla="*/ 0 h 919"/>
                <a:gd name="T8" fmla="*/ 1027 w 1507"/>
                <a:gd name="T9" fmla="*/ 107 h 919"/>
                <a:gd name="T10" fmla="*/ 548 w 1507"/>
                <a:gd name="T11" fmla="*/ 241 h 919"/>
                <a:gd name="T12" fmla="*/ 21 w 1507"/>
                <a:gd name="T13" fmla="*/ 197 h 919"/>
                <a:gd name="T14" fmla="*/ 16 w 1507"/>
                <a:gd name="T15" fmla="*/ 199 h 919"/>
                <a:gd name="T16" fmla="*/ 16 w 1507"/>
                <a:gd name="T17" fmla="*/ 196 h 919"/>
                <a:gd name="T18" fmla="*/ 0 w 1507"/>
                <a:gd name="T19" fmla="*/ 196 h 919"/>
                <a:gd name="T20" fmla="*/ 0 w 1507"/>
                <a:gd name="T21" fmla="*/ 208 h 919"/>
                <a:gd name="T22" fmla="*/ 0 w 1507"/>
                <a:gd name="T23" fmla="*/ 208 h 919"/>
                <a:gd name="T24" fmla="*/ 0 w 1507"/>
                <a:gd name="T25" fmla="*/ 208 h 919"/>
                <a:gd name="T26" fmla="*/ 1110 w 1507"/>
                <a:gd name="T27" fmla="*/ 919 h 919"/>
                <a:gd name="T28" fmla="*/ 1293 w 1507"/>
                <a:gd name="T29" fmla="*/ 919 h 919"/>
                <a:gd name="T30" fmla="*/ 1507 w 1507"/>
                <a:gd name="T31" fmla="*/ 61 h 919"/>
                <a:gd name="T32" fmla="*/ 1507 w 1507"/>
                <a:gd name="T33" fmla="*/ 61 h 919"/>
                <a:gd name="T34" fmla="*/ 1507 w 1507"/>
                <a:gd name="T35" fmla="*/ 47 h 919"/>
                <a:gd name="T36" fmla="*/ 1467 w 1507"/>
                <a:gd name="T37" fmla="*/ 4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7" h="919">
                  <a:moveTo>
                    <a:pt x="1467" y="47"/>
                  </a:moveTo>
                  <a:cubicBezTo>
                    <a:pt x="1467" y="49"/>
                    <a:pt x="1467" y="49"/>
                    <a:pt x="1467" y="49"/>
                  </a:cubicBezTo>
                  <a:cubicBezTo>
                    <a:pt x="1423" y="38"/>
                    <a:pt x="1373" y="32"/>
                    <a:pt x="1326" y="26"/>
                  </a:cubicBezTo>
                  <a:cubicBezTo>
                    <a:pt x="1282" y="21"/>
                    <a:pt x="1239" y="11"/>
                    <a:pt x="1202" y="0"/>
                  </a:cubicBezTo>
                  <a:cubicBezTo>
                    <a:pt x="1153" y="36"/>
                    <a:pt x="1095" y="73"/>
                    <a:pt x="1027" y="107"/>
                  </a:cubicBezTo>
                  <a:cubicBezTo>
                    <a:pt x="880" y="181"/>
                    <a:pt x="719" y="226"/>
                    <a:pt x="548" y="241"/>
                  </a:cubicBezTo>
                  <a:cubicBezTo>
                    <a:pt x="381" y="256"/>
                    <a:pt x="204" y="241"/>
                    <a:pt x="21" y="197"/>
                  </a:cubicBezTo>
                  <a:cubicBezTo>
                    <a:pt x="20" y="198"/>
                    <a:pt x="18" y="198"/>
                    <a:pt x="16" y="199"/>
                  </a:cubicBezTo>
                  <a:cubicBezTo>
                    <a:pt x="16" y="196"/>
                    <a:pt x="16" y="196"/>
                    <a:pt x="16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110" y="919"/>
                    <a:pt x="1110" y="919"/>
                    <a:pt x="1110" y="919"/>
                  </a:cubicBezTo>
                  <a:cubicBezTo>
                    <a:pt x="1293" y="919"/>
                    <a:pt x="1293" y="919"/>
                    <a:pt x="1293" y="919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47"/>
                    <a:pt x="1507" y="47"/>
                    <a:pt x="1507" y="47"/>
                  </a:cubicBezTo>
                  <a:lnTo>
                    <a:pt x="1467" y="47"/>
                  </a:lnTo>
                  <a:close/>
                </a:path>
              </a:pathLst>
            </a:custGeom>
            <a:solidFill>
              <a:srgbClr val="E74B58"/>
            </a:solidFill>
            <a:ln w="25400"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1"/>
            <p:cNvSpPr/>
            <p:nvPr/>
          </p:nvSpPr>
          <p:spPr bwMode="auto">
            <a:xfrm>
              <a:off x="7137542" y="5285856"/>
              <a:ext cx="1089488" cy="1572143"/>
            </a:xfrm>
            <a:custGeom>
              <a:avLst/>
              <a:gdLst>
                <a:gd name="T0" fmla="*/ 589 w 590"/>
                <a:gd name="T1" fmla="*/ 839 h 851"/>
                <a:gd name="T2" fmla="*/ 551 w 590"/>
                <a:gd name="T3" fmla="*/ 335 h 851"/>
                <a:gd name="T4" fmla="*/ 509 w 590"/>
                <a:gd name="T5" fmla="*/ 245 h 851"/>
                <a:gd name="T6" fmla="*/ 333 w 590"/>
                <a:gd name="T7" fmla="*/ 103 h 851"/>
                <a:gd name="T8" fmla="*/ 300 w 590"/>
                <a:gd name="T9" fmla="*/ 79 h 851"/>
                <a:gd name="T10" fmla="*/ 249 w 590"/>
                <a:gd name="T11" fmla="*/ 20 h 851"/>
                <a:gd name="T12" fmla="*/ 212 w 590"/>
                <a:gd name="T13" fmla="*/ 0 h 851"/>
                <a:gd name="T14" fmla="*/ 3 w 590"/>
                <a:gd name="T15" fmla="*/ 839 h 851"/>
                <a:gd name="T16" fmla="*/ 0 w 590"/>
                <a:gd name="T17" fmla="*/ 839 h 851"/>
                <a:gd name="T18" fmla="*/ 0 w 590"/>
                <a:gd name="T19" fmla="*/ 851 h 851"/>
                <a:gd name="T20" fmla="*/ 590 w 590"/>
                <a:gd name="T21" fmla="*/ 851 h 851"/>
                <a:gd name="T22" fmla="*/ 590 w 590"/>
                <a:gd name="T23" fmla="*/ 839 h 851"/>
                <a:gd name="T24" fmla="*/ 589 w 590"/>
                <a:gd name="T25" fmla="*/ 839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0" h="851">
                  <a:moveTo>
                    <a:pt x="589" y="839"/>
                  </a:moveTo>
                  <a:cubicBezTo>
                    <a:pt x="584" y="763"/>
                    <a:pt x="559" y="363"/>
                    <a:pt x="551" y="335"/>
                  </a:cubicBezTo>
                  <a:cubicBezTo>
                    <a:pt x="541" y="303"/>
                    <a:pt x="535" y="269"/>
                    <a:pt x="509" y="245"/>
                  </a:cubicBezTo>
                  <a:cubicBezTo>
                    <a:pt x="484" y="221"/>
                    <a:pt x="340" y="123"/>
                    <a:pt x="333" y="103"/>
                  </a:cubicBezTo>
                  <a:cubicBezTo>
                    <a:pt x="326" y="83"/>
                    <a:pt x="300" y="79"/>
                    <a:pt x="300" y="79"/>
                  </a:cubicBezTo>
                  <a:cubicBezTo>
                    <a:pt x="300" y="79"/>
                    <a:pt x="298" y="56"/>
                    <a:pt x="249" y="20"/>
                  </a:cubicBezTo>
                  <a:cubicBezTo>
                    <a:pt x="238" y="12"/>
                    <a:pt x="226" y="6"/>
                    <a:pt x="212" y="0"/>
                  </a:cubicBezTo>
                  <a:cubicBezTo>
                    <a:pt x="3" y="839"/>
                    <a:pt x="3" y="839"/>
                    <a:pt x="3" y="839"/>
                  </a:cubicBezTo>
                  <a:cubicBezTo>
                    <a:pt x="0" y="839"/>
                    <a:pt x="0" y="839"/>
                    <a:pt x="0" y="839"/>
                  </a:cubicBezTo>
                  <a:cubicBezTo>
                    <a:pt x="0" y="851"/>
                    <a:pt x="0" y="851"/>
                    <a:pt x="0" y="851"/>
                  </a:cubicBezTo>
                  <a:cubicBezTo>
                    <a:pt x="590" y="851"/>
                    <a:pt x="590" y="851"/>
                    <a:pt x="590" y="851"/>
                  </a:cubicBezTo>
                  <a:cubicBezTo>
                    <a:pt x="590" y="839"/>
                    <a:pt x="590" y="839"/>
                    <a:pt x="590" y="839"/>
                  </a:cubicBezTo>
                  <a:lnTo>
                    <a:pt x="589" y="839"/>
                  </a:lnTo>
                  <a:close/>
                </a:path>
              </a:pathLst>
            </a:custGeom>
            <a:solidFill>
              <a:srgbClr val="E74B58"/>
            </a:solidFill>
            <a:ln w="25400"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3"/>
            <p:cNvSpPr/>
            <p:nvPr/>
          </p:nvSpPr>
          <p:spPr bwMode="auto">
            <a:xfrm>
              <a:off x="4063545" y="5568577"/>
              <a:ext cx="2606962" cy="1289423"/>
            </a:xfrm>
            <a:custGeom>
              <a:avLst/>
              <a:gdLst>
                <a:gd name="T0" fmla="*/ 1392 w 1411"/>
                <a:gd name="T1" fmla="*/ 686 h 698"/>
                <a:gd name="T2" fmla="*/ 321 w 1411"/>
                <a:gd name="T3" fmla="*/ 0 h 698"/>
                <a:gd name="T4" fmla="*/ 298 w 1411"/>
                <a:gd name="T5" fmla="*/ 16 h 698"/>
                <a:gd name="T6" fmla="*/ 115 w 1411"/>
                <a:gd name="T7" fmla="*/ 311 h 698"/>
                <a:gd name="T8" fmla="*/ 4 w 1411"/>
                <a:gd name="T9" fmla="*/ 686 h 698"/>
                <a:gd name="T10" fmla="*/ 0 w 1411"/>
                <a:gd name="T11" fmla="*/ 686 h 698"/>
                <a:gd name="T12" fmla="*/ 0 w 1411"/>
                <a:gd name="T13" fmla="*/ 698 h 698"/>
                <a:gd name="T14" fmla="*/ 1411 w 1411"/>
                <a:gd name="T15" fmla="*/ 698 h 698"/>
                <a:gd name="T16" fmla="*/ 1411 w 1411"/>
                <a:gd name="T17" fmla="*/ 686 h 698"/>
                <a:gd name="T18" fmla="*/ 1392 w 1411"/>
                <a:gd name="T19" fmla="*/ 686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1" h="698">
                  <a:moveTo>
                    <a:pt x="1392" y="686"/>
                  </a:moveTo>
                  <a:cubicBezTo>
                    <a:pt x="321" y="0"/>
                    <a:pt x="321" y="0"/>
                    <a:pt x="321" y="0"/>
                  </a:cubicBezTo>
                  <a:cubicBezTo>
                    <a:pt x="310" y="7"/>
                    <a:pt x="302" y="12"/>
                    <a:pt x="298" y="16"/>
                  </a:cubicBezTo>
                  <a:cubicBezTo>
                    <a:pt x="252" y="55"/>
                    <a:pt x="140" y="169"/>
                    <a:pt x="115" y="311"/>
                  </a:cubicBezTo>
                  <a:cubicBezTo>
                    <a:pt x="103" y="380"/>
                    <a:pt x="53" y="531"/>
                    <a:pt x="4" y="686"/>
                  </a:cubicBezTo>
                  <a:cubicBezTo>
                    <a:pt x="0" y="686"/>
                    <a:pt x="0" y="686"/>
                    <a:pt x="0" y="686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411" y="698"/>
                    <a:pt x="1411" y="698"/>
                    <a:pt x="1411" y="698"/>
                  </a:cubicBezTo>
                  <a:cubicBezTo>
                    <a:pt x="1411" y="686"/>
                    <a:pt x="1411" y="686"/>
                    <a:pt x="1411" y="686"/>
                  </a:cubicBezTo>
                  <a:lnTo>
                    <a:pt x="1392" y="686"/>
                  </a:lnTo>
                  <a:close/>
                </a:path>
              </a:pathLst>
            </a:custGeom>
            <a:solidFill>
              <a:srgbClr val="E74B58"/>
            </a:solidFill>
            <a:ln w="25400"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6"/>
            <p:cNvSpPr/>
            <p:nvPr/>
          </p:nvSpPr>
          <p:spPr bwMode="auto">
            <a:xfrm>
              <a:off x="5142880" y="3416935"/>
              <a:ext cx="1691635" cy="1267555"/>
            </a:xfrm>
            <a:custGeom>
              <a:avLst/>
              <a:gdLst>
                <a:gd name="T0" fmla="*/ 42 w 916"/>
                <a:gd name="T1" fmla="*/ 442 h 686"/>
                <a:gd name="T2" fmla="*/ 45 w 916"/>
                <a:gd name="T3" fmla="*/ 453 h 686"/>
                <a:gd name="T4" fmla="*/ 788 w 916"/>
                <a:gd name="T5" fmla="*/ 686 h 686"/>
                <a:gd name="T6" fmla="*/ 788 w 916"/>
                <a:gd name="T7" fmla="*/ 685 h 686"/>
                <a:gd name="T8" fmla="*/ 788 w 916"/>
                <a:gd name="T9" fmla="*/ 680 h 686"/>
                <a:gd name="T10" fmla="*/ 790 w 916"/>
                <a:gd name="T11" fmla="*/ 669 h 686"/>
                <a:gd name="T12" fmla="*/ 811 w 916"/>
                <a:gd name="T13" fmla="*/ 546 h 686"/>
                <a:gd name="T14" fmla="*/ 853 w 916"/>
                <a:gd name="T15" fmla="*/ 545 h 686"/>
                <a:gd name="T16" fmla="*/ 915 w 916"/>
                <a:gd name="T17" fmla="*/ 340 h 686"/>
                <a:gd name="T18" fmla="*/ 891 w 916"/>
                <a:gd name="T19" fmla="*/ 280 h 686"/>
                <a:gd name="T20" fmla="*/ 890 w 916"/>
                <a:gd name="T21" fmla="*/ 279 h 686"/>
                <a:gd name="T22" fmla="*/ 889 w 916"/>
                <a:gd name="T23" fmla="*/ 277 h 686"/>
                <a:gd name="T24" fmla="*/ 889 w 916"/>
                <a:gd name="T25" fmla="*/ 274 h 686"/>
                <a:gd name="T26" fmla="*/ 889 w 916"/>
                <a:gd name="T27" fmla="*/ 271 h 686"/>
                <a:gd name="T28" fmla="*/ 889 w 916"/>
                <a:gd name="T29" fmla="*/ 266 h 686"/>
                <a:gd name="T30" fmla="*/ 890 w 916"/>
                <a:gd name="T31" fmla="*/ 261 h 686"/>
                <a:gd name="T32" fmla="*/ 891 w 916"/>
                <a:gd name="T33" fmla="*/ 253 h 686"/>
                <a:gd name="T34" fmla="*/ 891 w 916"/>
                <a:gd name="T35" fmla="*/ 248 h 686"/>
                <a:gd name="T36" fmla="*/ 893 w 916"/>
                <a:gd name="T37" fmla="*/ 234 h 686"/>
                <a:gd name="T38" fmla="*/ 894 w 916"/>
                <a:gd name="T39" fmla="*/ 226 h 686"/>
                <a:gd name="T40" fmla="*/ 896 w 916"/>
                <a:gd name="T41" fmla="*/ 215 h 686"/>
                <a:gd name="T42" fmla="*/ 897 w 916"/>
                <a:gd name="T43" fmla="*/ 206 h 686"/>
                <a:gd name="T44" fmla="*/ 898 w 916"/>
                <a:gd name="T45" fmla="*/ 195 h 686"/>
                <a:gd name="T46" fmla="*/ 899 w 916"/>
                <a:gd name="T47" fmla="*/ 184 h 686"/>
                <a:gd name="T48" fmla="*/ 900 w 916"/>
                <a:gd name="T49" fmla="*/ 173 h 686"/>
                <a:gd name="T50" fmla="*/ 900 w 916"/>
                <a:gd name="T51" fmla="*/ 161 h 686"/>
                <a:gd name="T52" fmla="*/ 901 w 916"/>
                <a:gd name="T53" fmla="*/ 149 h 686"/>
                <a:gd name="T54" fmla="*/ 901 w 916"/>
                <a:gd name="T55" fmla="*/ 137 h 686"/>
                <a:gd name="T56" fmla="*/ 901 w 916"/>
                <a:gd name="T57" fmla="*/ 125 h 686"/>
                <a:gd name="T58" fmla="*/ 901 w 916"/>
                <a:gd name="T59" fmla="*/ 112 h 686"/>
                <a:gd name="T60" fmla="*/ 901 w 916"/>
                <a:gd name="T61" fmla="*/ 100 h 686"/>
                <a:gd name="T62" fmla="*/ 900 w 916"/>
                <a:gd name="T63" fmla="*/ 86 h 686"/>
                <a:gd name="T64" fmla="*/ 898 w 916"/>
                <a:gd name="T65" fmla="*/ 74 h 686"/>
                <a:gd name="T66" fmla="*/ 896 w 916"/>
                <a:gd name="T67" fmla="*/ 61 h 686"/>
                <a:gd name="T68" fmla="*/ 895 w 916"/>
                <a:gd name="T69" fmla="*/ 49 h 686"/>
                <a:gd name="T70" fmla="*/ 891 w 916"/>
                <a:gd name="T71" fmla="*/ 35 h 686"/>
                <a:gd name="T72" fmla="*/ 889 w 916"/>
                <a:gd name="T73" fmla="*/ 24 h 686"/>
                <a:gd name="T74" fmla="*/ 884 w 916"/>
                <a:gd name="T75" fmla="*/ 9 h 686"/>
                <a:gd name="T76" fmla="*/ 881 w 916"/>
                <a:gd name="T77" fmla="*/ 0 h 686"/>
                <a:gd name="T78" fmla="*/ 51 w 916"/>
                <a:gd name="T79" fmla="*/ 43 h 686"/>
                <a:gd name="T80" fmla="*/ 60 w 916"/>
                <a:gd name="T81" fmla="*/ 312 h 686"/>
                <a:gd name="T82" fmla="*/ 42 w 916"/>
                <a:gd name="T83" fmla="*/ 442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6" h="686">
                  <a:moveTo>
                    <a:pt x="42" y="442"/>
                  </a:moveTo>
                  <a:cubicBezTo>
                    <a:pt x="43" y="446"/>
                    <a:pt x="44" y="449"/>
                    <a:pt x="45" y="453"/>
                  </a:cubicBezTo>
                  <a:cubicBezTo>
                    <a:pt x="200" y="523"/>
                    <a:pt x="473" y="631"/>
                    <a:pt x="788" y="686"/>
                  </a:cubicBezTo>
                  <a:cubicBezTo>
                    <a:pt x="788" y="685"/>
                    <a:pt x="788" y="685"/>
                    <a:pt x="788" y="685"/>
                  </a:cubicBezTo>
                  <a:cubicBezTo>
                    <a:pt x="788" y="684"/>
                    <a:pt x="788" y="682"/>
                    <a:pt x="788" y="680"/>
                  </a:cubicBezTo>
                  <a:cubicBezTo>
                    <a:pt x="789" y="676"/>
                    <a:pt x="789" y="672"/>
                    <a:pt x="790" y="669"/>
                  </a:cubicBezTo>
                  <a:cubicBezTo>
                    <a:pt x="797" y="641"/>
                    <a:pt x="813" y="559"/>
                    <a:pt x="811" y="546"/>
                  </a:cubicBezTo>
                  <a:cubicBezTo>
                    <a:pt x="809" y="534"/>
                    <a:pt x="826" y="554"/>
                    <a:pt x="853" y="545"/>
                  </a:cubicBezTo>
                  <a:cubicBezTo>
                    <a:pt x="879" y="535"/>
                    <a:pt x="916" y="374"/>
                    <a:pt x="915" y="340"/>
                  </a:cubicBezTo>
                  <a:cubicBezTo>
                    <a:pt x="914" y="307"/>
                    <a:pt x="905" y="277"/>
                    <a:pt x="891" y="280"/>
                  </a:cubicBezTo>
                  <a:cubicBezTo>
                    <a:pt x="890" y="280"/>
                    <a:pt x="890" y="280"/>
                    <a:pt x="890" y="279"/>
                  </a:cubicBezTo>
                  <a:cubicBezTo>
                    <a:pt x="890" y="279"/>
                    <a:pt x="889" y="278"/>
                    <a:pt x="889" y="277"/>
                  </a:cubicBezTo>
                  <a:cubicBezTo>
                    <a:pt x="889" y="277"/>
                    <a:pt x="889" y="276"/>
                    <a:pt x="889" y="274"/>
                  </a:cubicBezTo>
                  <a:cubicBezTo>
                    <a:pt x="889" y="273"/>
                    <a:pt x="889" y="272"/>
                    <a:pt x="889" y="271"/>
                  </a:cubicBezTo>
                  <a:cubicBezTo>
                    <a:pt x="889" y="270"/>
                    <a:pt x="889" y="268"/>
                    <a:pt x="889" y="266"/>
                  </a:cubicBezTo>
                  <a:cubicBezTo>
                    <a:pt x="890" y="265"/>
                    <a:pt x="890" y="263"/>
                    <a:pt x="890" y="261"/>
                  </a:cubicBezTo>
                  <a:cubicBezTo>
                    <a:pt x="890" y="259"/>
                    <a:pt x="890" y="256"/>
                    <a:pt x="891" y="253"/>
                  </a:cubicBezTo>
                  <a:cubicBezTo>
                    <a:pt x="891" y="252"/>
                    <a:pt x="891" y="250"/>
                    <a:pt x="891" y="248"/>
                  </a:cubicBezTo>
                  <a:cubicBezTo>
                    <a:pt x="892" y="244"/>
                    <a:pt x="893" y="239"/>
                    <a:pt x="893" y="234"/>
                  </a:cubicBezTo>
                  <a:cubicBezTo>
                    <a:pt x="894" y="231"/>
                    <a:pt x="894" y="229"/>
                    <a:pt x="894" y="226"/>
                  </a:cubicBezTo>
                  <a:cubicBezTo>
                    <a:pt x="895" y="222"/>
                    <a:pt x="895" y="219"/>
                    <a:pt x="896" y="215"/>
                  </a:cubicBezTo>
                  <a:cubicBezTo>
                    <a:pt x="896" y="212"/>
                    <a:pt x="896" y="209"/>
                    <a:pt x="897" y="206"/>
                  </a:cubicBezTo>
                  <a:cubicBezTo>
                    <a:pt x="897" y="202"/>
                    <a:pt x="897" y="199"/>
                    <a:pt x="898" y="195"/>
                  </a:cubicBezTo>
                  <a:cubicBezTo>
                    <a:pt x="898" y="191"/>
                    <a:pt x="898" y="188"/>
                    <a:pt x="899" y="184"/>
                  </a:cubicBezTo>
                  <a:cubicBezTo>
                    <a:pt x="899" y="180"/>
                    <a:pt x="899" y="177"/>
                    <a:pt x="900" y="173"/>
                  </a:cubicBezTo>
                  <a:cubicBezTo>
                    <a:pt x="900" y="169"/>
                    <a:pt x="900" y="165"/>
                    <a:pt x="900" y="161"/>
                  </a:cubicBezTo>
                  <a:cubicBezTo>
                    <a:pt x="901" y="157"/>
                    <a:pt x="901" y="153"/>
                    <a:pt x="901" y="149"/>
                  </a:cubicBezTo>
                  <a:cubicBezTo>
                    <a:pt x="901" y="145"/>
                    <a:pt x="901" y="141"/>
                    <a:pt x="901" y="137"/>
                  </a:cubicBezTo>
                  <a:cubicBezTo>
                    <a:pt x="901" y="133"/>
                    <a:pt x="901" y="129"/>
                    <a:pt x="901" y="125"/>
                  </a:cubicBezTo>
                  <a:cubicBezTo>
                    <a:pt x="901" y="121"/>
                    <a:pt x="901" y="116"/>
                    <a:pt x="901" y="112"/>
                  </a:cubicBezTo>
                  <a:cubicBezTo>
                    <a:pt x="901" y="108"/>
                    <a:pt x="901" y="104"/>
                    <a:pt x="901" y="100"/>
                  </a:cubicBezTo>
                  <a:cubicBezTo>
                    <a:pt x="900" y="95"/>
                    <a:pt x="900" y="91"/>
                    <a:pt x="900" y="86"/>
                  </a:cubicBezTo>
                  <a:cubicBezTo>
                    <a:pt x="899" y="82"/>
                    <a:pt x="899" y="78"/>
                    <a:pt x="898" y="74"/>
                  </a:cubicBezTo>
                  <a:cubicBezTo>
                    <a:pt x="898" y="70"/>
                    <a:pt x="897" y="65"/>
                    <a:pt x="896" y="61"/>
                  </a:cubicBezTo>
                  <a:cubicBezTo>
                    <a:pt x="896" y="57"/>
                    <a:pt x="895" y="53"/>
                    <a:pt x="895" y="49"/>
                  </a:cubicBezTo>
                  <a:cubicBezTo>
                    <a:pt x="894" y="44"/>
                    <a:pt x="893" y="40"/>
                    <a:pt x="891" y="35"/>
                  </a:cubicBezTo>
                  <a:cubicBezTo>
                    <a:pt x="891" y="31"/>
                    <a:pt x="890" y="28"/>
                    <a:pt x="889" y="24"/>
                  </a:cubicBezTo>
                  <a:cubicBezTo>
                    <a:pt x="887" y="19"/>
                    <a:pt x="886" y="14"/>
                    <a:pt x="884" y="9"/>
                  </a:cubicBezTo>
                  <a:cubicBezTo>
                    <a:pt x="883" y="6"/>
                    <a:pt x="882" y="3"/>
                    <a:pt x="881" y="0"/>
                  </a:cubicBezTo>
                  <a:cubicBezTo>
                    <a:pt x="489" y="242"/>
                    <a:pt x="78" y="56"/>
                    <a:pt x="51" y="43"/>
                  </a:cubicBezTo>
                  <a:cubicBezTo>
                    <a:pt x="21" y="181"/>
                    <a:pt x="60" y="312"/>
                    <a:pt x="60" y="312"/>
                  </a:cubicBezTo>
                  <a:cubicBezTo>
                    <a:pt x="60" y="312"/>
                    <a:pt x="0" y="315"/>
                    <a:pt x="42" y="442"/>
                  </a:cubicBezTo>
                  <a:close/>
                </a:path>
              </a:pathLst>
            </a:custGeom>
            <a:noFill/>
            <a:ln w="25400">
              <a:solidFill>
                <a:srgbClr val="E74B58"/>
              </a:solidFill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41930" y="2076562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01850" y="2498936"/>
            <a:ext cx="2865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641930" y="3799293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01850" y="4221667"/>
            <a:ext cx="28651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通过为合作伙伴提供“连接一切”的能力，微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信正在形成一个全新的“智慧型”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生活方式。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108452" y="2076264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08452" y="2515524"/>
            <a:ext cx="2865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170184" y="3797647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170184" y="4236907"/>
            <a:ext cx="2865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76275" y="369330"/>
            <a:ext cx="283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32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31079" y="820755"/>
            <a:ext cx="25374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 smtClean="0">
                <a:latin typeface="FuturaBookC" pitchFamily="2" charset="-52"/>
                <a:ea typeface="微软雅黑" panose="020B0503020204020204" pitchFamily="34" charset="-122"/>
              </a:rPr>
              <a:t>YOUR ENGLISH TITLE</a:t>
            </a:r>
            <a:endParaRPr lang="zh-CN" altLang="en-US" sz="1100" dirty="0">
              <a:latin typeface="FuturaBookC" pitchFamily="2" charset="-52"/>
              <a:ea typeface="微软雅黑" panose="020B0503020204020204" pitchFamily="34" charset="-122"/>
            </a:endParaRPr>
          </a:p>
        </p:txBody>
      </p:sp>
      <p:sp>
        <p:nvSpPr>
          <p:cNvPr id="4" name="任意多边形 3"/>
          <p:cNvSpPr/>
          <p:nvPr/>
        </p:nvSpPr>
        <p:spPr>
          <a:xfrm rot="18900000">
            <a:off x="4206401" y="2292018"/>
            <a:ext cx="1945044" cy="700548"/>
          </a:xfrm>
          <a:custGeom>
            <a:avLst/>
            <a:gdLst>
              <a:gd name="connsiteX0" fmla="*/ 0 w 1945044"/>
              <a:gd name="connsiteY0" fmla="*/ 598061 h 700548"/>
              <a:gd name="connsiteX1" fmla="*/ 499895 w 1945044"/>
              <a:gd name="connsiteY1" fmla="*/ 102487 h 700548"/>
              <a:gd name="connsiteX2" fmla="*/ 1481155 w 1945044"/>
              <a:gd name="connsiteY2" fmla="*/ 102487 h 700548"/>
              <a:gd name="connsiteX3" fmla="*/ 1481155 w 1945044"/>
              <a:gd name="connsiteY3" fmla="*/ 0 h 700548"/>
              <a:gd name="connsiteX4" fmla="*/ 1945044 w 1945044"/>
              <a:gd name="connsiteY4" fmla="*/ 350274 h 700548"/>
              <a:gd name="connsiteX5" fmla="*/ 1481155 w 1945044"/>
              <a:gd name="connsiteY5" fmla="*/ 700548 h 700548"/>
              <a:gd name="connsiteX6" fmla="*/ 1481155 w 1945044"/>
              <a:gd name="connsiteY6" fmla="*/ 598061 h 700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45044" h="700548">
                <a:moveTo>
                  <a:pt x="0" y="598061"/>
                </a:moveTo>
                <a:lnTo>
                  <a:pt x="499895" y="102487"/>
                </a:lnTo>
                <a:lnTo>
                  <a:pt x="1481155" y="102487"/>
                </a:lnTo>
                <a:lnTo>
                  <a:pt x="1481155" y="0"/>
                </a:lnTo>
                <a:lnTo>
                  <a:pt x="1945044" y="350274"/>
                </a:lnTo>
                <a:lnTo>
                  <a:pt x="1481155" y="700548"/>
                </a:lnTo>
                <a:lnTo>
                  <a:pt x="1481155" y="598061"/>
                </a:lnTo>
                <a:close/>
              </a:path>
            </a:pathLst>
          </a:custGeom>
          <a:solidFill>
            <a:srgbClr val="E7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任意多边形 4"/>
          <p:cNvSpPr/>
          <p:nvPr/>
        </p:nvSpPr>
        <p:spPr>
          <a:xfrm rot="2700000">
            <a:off x="6002453" y="2292018"/>
            <a:ext cx="1945044" cy="700548"/>
          </a:xfrm>
          <a:custGeom>
            <a:avLst/>
            <a:gdLst>
              <a:gd name="connsiteX0" fmla="*/ 0 w 1945044"/>
              <a:gd name="connsiteY0" fmla="*/ 598061 h 700548"/>
              <a:gd name="connsiteX1" fmla="*/ 499895 w 1945044"/>
              <a:gd name="connsiteY1" fmla="*/ 102487 h 700548"/>
              <a:gd name="connsiteX2" fmla="*/ 1481155 w 1945044"/>
              <a:gd name="connsiteY2" fmla="*/ 102487 h 700548"/>
              <a:gd name="connsiteX3" fmla="*/ 1481155 w 1945044"/>
              <a:gd name="connsiteY3" fmla="*/ 0 h 700548"/>
              <a:gd name="connsiteX4" fmla="*/ 1945044 w 1945044"/>
              <a:gd name="connsiteY4" fmla="*/ 350274 h 700548"/>
              <a:gd name="connsiteX5" fmla="*/ 1481155 w 1945044"/>
              <a:gd name="connsiteY5" fmla="*/ 700548 h 700548"/>
              <a:gd name="connsiteX6" fmla="*/ 1481155 w 1945044"/>
              <a:gd name="connsiteY6" fmla="*/ 598061 h 700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45044" h="700548">
                <a:moveTo>
                  <a:pt x="0" y="598061"/>
                </a:moveTo>
                <a:lnTo>
                  <a:pt x="499895" y="102487"/>
                </a:lnTo>
                <a:lnTo>
                  <a:pt x="1481155" y="102487"/>
                </a:lnTo>
                <a:lnTo>
                  <a:pt x="1481155" y="0"/>
                </a:lnTo>
                <a:lnTo>
                  <a:pt x="1945044" y="350274"/>
                </a:lnTo>
                <a:lnTo>
                  <a:pt x="1481155" y="700548"/>
                </a:lnTo>
                <a:lnTo>
                  <a:pt x="1481155" y="598061"/>
                </a:lnTo>
                <a:close/>
              </a:path>
            </a:pathLst>
          </a:custGeom>
          <a:solidFill>
            <a:srgbClr val="E7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任意多边形 5"/>
          <p:cNvSpPr/>
          <p:nvPr/>
        </p:nvSpPr>
        <p:spPr>
          <a:xfrm rot="8100000">
            <a:off x="6002453" y="4088070"/>
            <a:ext cx="1945044" cy="700548"/>
          </a:xfrm>
          <a:custGeom>
            <a:avLst/>
            <a:gdLst>
              <a:gd name="connsiteX0" fmla="*/ 0 w 1945044"/>
              <a:gd name="connsiteY0" fmla="*/ 598061 h 700548"/>
              <a:gd name="connsiteX1" fmla="*/ 499895 w 1945044"/>
              <a:gd name="connsiteY1" fmla="*/ 102487 h 700548"/>
              <a:gd name="connsiteX2" fmla="*/ 1481155 w 1945044"/>
              <a:gd name="connsiteY2" fmla="*/ 102487 h 700548"/>
              <a:gd name="connsiteX3" fmla="*/ 1481155 w 1945044"/>
              <a:gd name="connsiteY3" fmla="*/ 0 h 700548"/>
              <a:gd name="connsiteX4" fmla="*/ 1945044 w 1945044"/>
              <a:gd name="connsiteY4" fmla="*/ 350274 h 700548"/>
              <a:gd name="connsiteX5" fmla="*/ 1481155 w 1945044"/>
              <a:gd name="connsiteY5" fmla="*/ 700548 h 700548"/>
              <a:gd name="connsiteX6" fmla="*/ 1481155 w 1945044"/>
              <a:gd name="connsiteY6" fmla="*/ 598061 h 700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45044" h="700548">
                <a:moveTo>
                  <a:pt x="0" y="598061"/>
                </a:moveTo>
                <a:lnTo>
                  <a:pt x="499895" y="102487"/>
                </a:lnTo>
                <a:lnTo>
                  <a:pt x="1481155" y="102487"/>
                </a:lnTo>
                <a:lnTo>
                  <a:pt x="1481155" y="0"/>
                </a:lnTo>
                <a:lnTo>
                  <a:pt x="1945044" y="350274"/>
                </a:lnTo>
                <a:lnTo>
                  <a:pt x="1481155" y="700548"/>
                </a:lnTo>
                <a:lnTo>
                  <a:pt x="1481155" y="598061"/>
                </a:lnTo>
                <a:close/>
              </a:path>
            </a:pathLst>
          </a:custGeom>
          <a:solidFill>
            <a:srgbClr val="E7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任意多边形 6"/>
          <p:cNvSpPr/>
          <p:nvPr/>
        </p:nvSpPr>
        <p:spPr>
          <a:xfrm rot="13500000">
            <a:off x="4206401" y="4088070"/>
            <a:ext cx="1945044" cy="700548"/>
          </a:xfrm>
          <a:custGeom>
            <a:avLst/>
            <a:gdLst>
              <a:gd name="connsiteX0" fmla="*/ 0 w 1945044"/>
              <a:gd name="connsiteY0" fmla="*/ 598061 h 700548"/>
              <a:gd name="connsiteX1" fmla="*/ 499895 w 1945044"/>
              <a:gd name="connsiteY1" fmla="*/ 102487 h 700548"/>
              <a:gd name="connsiteX2" fmla="*/ 1481155 w 1945044"/>
              <a:gd name="connsiteY2" fmla="*/ 102487 h 700548"/>
              <a:gd name="connsiteX3" fmla="*/ 1481155 w 1945044"/>
              <a:gd name="connsiteY3" fmla="*/ 0 h 700548"/>
              <a:gd name="connsiteX4" fmla="*/ 1945044 w 1945044"/>
              <a:gd name="connsiteY4" fmla="*/ 350274 h 700548"/>
              <a:gd name="connsiteX5" fmla="*/ 1481155 w 1945044"/>
              <a:gd name="connsiteY5" fmla="*/ 700548 h 700548"/>
              <a:gd name="connsiteX6" fmla="*/ 1481155 w 1945044"/>
              <a:gd name="connsiteY6" fmla="*/ 598061 h 700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45044" h="700548">
                <a:moveTo>
                  <a:pt x="0" y="598061"/>
                </a:moveTo>
                <a:lnTo>
                  <a:pt x="499895" y="102487"/>
                </a:lnTo>
                <a:lnTo>
                  <a:pt x="1481155" y="102487"/>
                </a:lnTo>
                <a:lnTo>
                  <a:pt x="1481155" y="0"/>
                </a:lnTo>
                <a:lnTo>
                  <a:pt x="1945044" y="350274"/>
                </a:lnTo>
                <a:lnTo>
                  <a:pt x="1481155" y="700548"/>
                </a:lnTo>
                <a:lnTo>
                  <a:pt x="1481155" y="598061"/>
                </a:lnTo>
                <a:close/>
              </a:path>
            </a:pathLst>
          </a:custGeom>
          <a:solidFill>
            <a:srgbClr val="E7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文本框 7"/>
          <p:cNvSpPr txBox="1"/>
          <p:nvPr/>
        </p:nvSpPr>
        <p:spPr>
          <a:xfrm>
            <a:off x="6114282" y="1586386"/>
            <a:ext cx="707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rgbClr val="E74B58"/>
                </a:solidFill>
                <a:latin typeface="FuturaBookC" pitchFamily="2" charset="-52"/>
                <a:ea typeface="FZZhengHeiS-DB-GB" panose="02000000000000000000" pitchFamily="2" charset="0"/>
              </a:rPr>
              <a:t>01</a:t>
            </a:r>
            <a:endParaRPr lang="zh-CN" altLang="en-US" sz="3600" b="1" dirty="0">
              <a:solidFill>
                <a:srgbClr val="E74B58"/>
              </a:solidFill>
              <a:latin typeface="FuturaBookC" pitchFamily="2" charset="-52"/>
              <a:ea typeface="FZZhengHeiS-DB-GB" panose="02000000000000000000" pitchFamily="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43631" y="3620969"/>
            <a:ext cx="707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rgbClr val="E74B58"/>
                </a:solidFill>
                <a:latin typeface="FuturaBookC" pitchFamily="2" charset="-52"/>
                <a:ea typeface="FZZhengHeiS-DB-GB" panose="02000000000000000000" pitchFamily="2" charset="0"/>
              </a:rPr>
              <a:t>02</a:t>
            </a:r>
            <a:endParaRPr lang="zh-CN" altLang="en-US" sz="3600" b="1" dirty="0">
              <a:solidFill>
                <a:srgbClr val="E74B58"/>
              </a:solidFill>
              <a:latin typeface="FuturaBookC" pitchFamily="2" charset="-52"/>
              <a:ea typeface="FZZhengHeiS-DB-GB" panose="02000000000000000000" pitchFamily="2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47367" y="4878243"/>
            <a:ext cx="707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rgbClr val="E74B58"/>
                </a:solidFill>
                <a:latin typeface="FuturaBookC" pitchFamily="2" charset="-52"/>
                <a:ea typeface="FZZhengHeiS-DB-GB" panose="02000000000000000000" pitchFamily="2" charset="0"/>
              </a:rPr>
              <a:t>03</a:t>
            </a:r>
            <a:endParaRPr lang="zh-CN" altLang="en-US" sz="3600" b="1" dirty="0">
              <a:solidFill>
                <a:srgbClr val="E74B58"/>
              </a:solidFill>
              <a:latin typeface="FuturaBookC" pitchFamily="2" charset="-52"/>
              <a:ea typeface="FZZhengHeiS-DB-GB" panose="02000000000000000000" pitchFamily="2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002344" y="2861781"/>
            <a:ext cx="707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rgbClr val="E74B58"/>
                </a:solidFill>
                <a:latin typeface="FuturaBookC" pitchFamily="2" charset="-52"/>
                <a:ea typeface="FZZhengHeiS-DB-GB" panose="02000000000000000000" pitchFamily="2" charset="0"/>
              </a:rPr>
              <a:t>04</a:t>
            </a:r>
            <a:endParaRPr lang="zh-CN" altLang="en-US" sz="3600" b="1" dirty="0">
              <a:solidFill>
                <a:srgbClr val="E74B58"/>
              </a:solidFill>
              <a:latin typeface="FuturaBookC" pitchFamily="2" charset="-52"/>
              <a:ea typeface="FZZhengHeiS-DB-GB" panose="02000000000000000000" pitchFamily="2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54090" y="2785581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14010" y="3200335"/>
            <a:ext cx="2865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766610" y="4732271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126530" y="5147025"/>
            <a:ext cx="2865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217800" y="1492485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217800" y="1924125"/>
            <a:ext cx="2865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330320" y="3501451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输入你的标题</a:t>
            </a:r>
            <a:endParaRPr lang="zh-CN" altLang="en-US" sz="2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30320" y="3933091"/>
            <a:ext cx="2865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48328" y="1456366"/>
            <a:ext cx="4704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 smtClean="0">
                <a:solidFill>
                  <a:srgbClr val="E74B58"/>
                </a:solidFill>
                <a:latin typeface="UniSansBold" panose="00000500000000000000" pitchFamily="2" charset="0"/>
              </a:rPr>
              <a:t>YOUR QUESTION</a:t>
            </a:r>
            <a:endParaRPr lang="zh-CN" altLang="en-US" sz="2800" dirty="0">
              <a:solidFill>
                <a:srgbClr val="E74B58"/>
              </a:solidFill>
              <a:latin typeface="UniSansBold" panose="00000500000000000000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90590" y="2423881"/>
            <a:ext cx="82202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dirty="0">
                <a:solidFill>
                  <a:srgbClr val="E74B5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答疑时间</a:t>
            </a:r>
            <a:endParaRPr lang="zh-CN" altLang="en-US" sz="8000" dirty="0">
              <a:solidFill>
                <a:srgbClr val="E74B5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04876" y="4197810"/>
            <a:ext cx="5791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latin typeface="FuturaBookC" pitchFamily="2" charset="-52"/>
                <a:ea typeface="锐字逼格青春粗黑体简2.0" panose="02010604000000000000" pitchFamily="2" charset="-122"/>
              </a:rPr>
              <a:t>I don’t know if we each have a destiny, or if we’re all just floating around accidental—like on a breeze. </a:t>
            </a:r>
            <a:endParaRPr lang="en-US" altLang="zh-CN" sz="1600" dirty="0" smtClean="0">
              <a:latin typeface="FuturaBookC" pitchFamily="2" charset="-52"/>
              <a:ea typeface="锐字逼格青春粗黑体简2.0" panose="02010604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3.0.0"/>
</p:tagLst>
</file>

<file path=ppt/tags/tag2.xml><?xml version="1.0" encoding="utf-8"?>
<p:tagLst xmlns:p="http://schemas.openxmlformats.org/presentationml/2006/main">
  <p:tag name="PA" val="v3.0.0"/>
</p:tagLst>
</file>

<file path=ppt/tags/tag3.xml><?xml version="1.0" encoding="utf-8"?>
<p:tagLst xmlns:p="http://schemas.openxmlformats.org/presentationml/2006/main">
  <p:tag name="PA" val="v3.0.0"/>
</p:tagLst>
</file>

<file path=ppt/tags/tag4.xml><?xml version="1.0" encoding="utf-8"?>
<p:tagLst xmlns:p="http://schemas.openxmlformats.org/presentationml/2006/main">
  <p:tag name="PA" val="v3.0.0"/>
</p:tagLst>
</file>

<file path=ppt/tags/tag5.xml><?xml version="1.0" encoding="utf-8"?>
<p:tagLst xmlns:p="http://schemas.openxmlformats.org/presentationml/2006/main">
  <p:tag name="PA" val="v3.0.0"/>
</p:tagLst>
</file>

<file path=ppt/tags/tag6.xml><?xml version="1.0" encoding="utf-8"?>
<p:tagLst xmlns:p="http://schemas.openxmlformats.org/presentationml/2006/main">
  <p:tag name="PA" val="v3.0.0"/>
</p:tagLst>
</file>

<file path=ppt/tags/tag7.xml><?xml version="1.0" encoding="utf-8"?>
<p:tagLst xmlns:p="http://schemas.openxmlformats.org/presentationml/2006/main">
  <p:tag name="PA" val="v3.0.0"/>
</p:tagLst>
</file>

<file path=ppt/tags/tag8.xml><?xml version="1.0" encoding="utf-8"?>
<p:tagLst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3298</Words>
  <Application>WPS 演示</Application>
  <PresentationFormat>宽屏</PresentationFormat>
  <Paragraphs>332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5" baseType="lpstr">
      <vt:lpstr>Arial</vt:lpstr>
      <vt:lpstr>宋体</vt:lpstr>
      <vt:lpstr>Wingdings</vt:lpstr>
      <vt:lpstr>UniSansBold</vt:lpstr>
      <vt:lpstr>方正清刻本悦宋简体</vt:lpstr>
      <vt:lpstr>FuturaBookC</vt:lpstr>
      <vt:lpstr>锐字逼格青春粗黑体简2.0</vt:lpstr>
      <vt:lpstr>微软雅黑</vt:lpstr>
      <vt:lpstr>FZZhengHeiS-DB-GB</vt:lpstr>
      <vt:lpstr>Century Gothic</vt:lpstr>
      <vt:lpstr>等线</vt:lpstr>
      <vt:lpstr>Segoe Print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admin</cp:lastModifiedBy>
  <cp:revision>25</cp:revision>
  <dcterms:created xsi:type="dcterms:W3CDTF">2018-09-26T07:01:00Z</dcterms:created>
  <dcterms:modified xsi:type="dcterms:W3CDTF">2018-10-10T01:38:37Z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